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80" r:id="rId5"/>
    <p:sldId id="271" r:id="rId6"/>
    <p:sldId id="272" r:id="rId7"/>
    <p:sldId id="273" r:id="rId8"/>
    <p:sldId id="276" r:id="rId9"/>
    <p:sldId id="274" r:id="rId10"/>
    <p:sldId id="275" r:id="rId11"/>
    <p:sldId id="277" r:id="rId12"/>
    <p:sldId id="278" r:id="rId13"/>
    <p:sldId id="279" r:id="rId14"/>
    <p:sldId id="281" r:id="rId1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雄" initials="雄" lastIdx="1" clrIdx="0">
    <p:extLst>
      <p:ext uri="{19B8F6BF-5375-455C-9EA6-DF929625EA0E}">
        <p15:presenceInfo xmlns:p15="http://schemas.microsoft.com/office/powerpoint/2012/main" userId="b5fd983d15fd712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55279F-0265-4C8E-83CC-90545F76B8FE}" v="42" dt="2021-06-14T10:56:53.6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雄" userId="b5fd983d15fd7125" providerId="LiveId" clId="{4755279F-0265-4C8E-83CC-90545F76B8FE}"/>
    <pc:docChg chg="custSel addSld delSld modSld">
      <pc:chgData name="雄" userId="b5fd983d15fd7125" providerId="LiveId" clId="{4755279F-0265-4C8E-83CC-90545F76B8FE}" dt="2021-06-14T10:57:41.687" v="1057"/>
      <pc:docMkLst>
        <pc:docMk/>
      </pc:docMkLst>
      <pc:sldChg chg="addSp delSp modSp add mod">
        <pc:chgData name="雄" userId="b5fd983d15fd7125" providerId="LiveId" clId="{4755279F-0265-4C8E-83CC-90545F76B8FE}" dt="2021-06-14T10:57:41.687" v="1057"/>
        <pc:sldMkLst>
          <pc:docMk/>
          <pc:sldMk cId="2764046493" sldId="281"/>
        </pc:sldMkLst>
        <pc:spChg chg="add mod">
          <ac:chgData name="雄" userId="b5fd983d15fd7125" providerId="LiveId" clId="{4755279F-0265-4C8E-83CC-90545F76B8FE}" dt="2021-06-14T10:51:44.153" v="100" actId="164"/>
          <ac:spMkLst>
            <pc:docMk/>
            <pc:sldMk cId="2764046493" sldId="281"/>
            <ac:spMk id="4" creationId="{2E0C5B28-B146-4B8B-9665-F6AE28E73645}"/>
          </ac:spMkLst>
        </pc:spChg>
        <pc:spChg chg="mod">
          <ac:chgData name="雄" userId="b5fd983d15fd7125" providerId="LiveId" clId="{4755279F-0265-4C8E-83CC-90545F76B8FE}" dt="2021-06-14T10:55:09.393" v="704" actId="20577"/>
          <ac:spMkLst>
            <pc:docMk/>
            <pc:sldMk cId="2764046493" sldId="281"/>
            <ac:spMk id="8" creationId="{F07CA9AC-9F9C-47F5-AA5D-1BD24089A9BD}"/>
          </ac:spMkLst>
        </pc:spChg>
        <pc:spChg chg="del">
          <ac:chgData name="雄" userId="b5fd983d15fd7125" providerId="LiveId" clId="{4755279F-0265-4C8E-83CC-90545F76B8FE}" dt="2021-06-14T10:50:33.026" v="1" actId="478"/>
          <ac:spMkLst>
            <pc:docMk/>
            <pc:sldMk cId="2764046493" sldId="281"/>
            <ac:spMk id="9" creationId="{FDAAE791-675B-4CDA-B0C5-903D46FE047A}"/>
          </ac:spMkLst>
        </pc:spChg>
        <pc:spChg chg="add mod">
          <ac:chgData name="雄" userId="b5fd983d15fd7125" providerId="LiveId" clId="{4755279F-0265-4C8E-83CC-90545F76B8FE}" dt="2021-06-14T10:50:55.097" v="70" actId="1076"/>
          <ac:spMkLst>
            <pc:docMk/>
            <pc:sldMk cId="2764046493" sldId="281"/>
            <ac:spMk id="10" creationId="{3032F0AC-ED33-4C96-8B03-78F33ED09903}"/>
          </ac:spMkLst>
        </pc:spChg>
        <pc:spChg chg="add mod">
          <ac:chgData name="雄" userId="b5fd983d15fd7125" providerId="LiveId" clId="{4755279F-0265-4C8E-83CC-90545F76B8FE}" dt="2021-06-14T10:51:44.153" v="100" actId="164"/>
          <ac:spMkLst>
            <pc:docMk/>
            <pc:sldMk cId="2764046493" sldId="281"/>
            <ac:spMk id="12" creationId="{114AB773-97FB-4156-BBF1-89BFCDDB8822}"/>
          </ac:spMkLst>
        </pc:spChg>
        <pc:spChg chg="add mod">
          <ac:chgData name="雄" userId="b5fd983d15fd7125" providerId="LiveId" clId="{4755279F-0265-4C8E-83CC-90545F76B8FE}" dt="2021-06-14T10:53:03.797" v="206" actId="2711"/>
          <ac:spMkLst>
            <pc:docMk/>
            <pc:sldMk cId="2764046493" sldId="281"/>
            <ac:spMk id="13" creationId="{45FD339E-15A5-41E2-A866-9A2E3026606D}"/>
          </ac:spMkLst>
        </pc:spChg>
        <pc:spChg chg="add mod">
          <ac:chgData name="雄" userId="b5fd983d15fd7125" providerId="LiveId" clId="{4755279F-0265-4C8E-83CC-90545F76B8FE}" dt="2021-06-14T10:55:23.561" v="859"/>
          <ac:spMkLst>
            <pc:docMk/>
            <pc:sldMk cId="2764046493" sldId="281"/>
            <ac:spMk id="14" creationId="{B1A5E9AB-83C2-4940-8A6B-8FECCD61A7FD}"/>
          </ac:spMkLst>
        </pc:spChg>
        <pc:spChg chg="add mod">
          <ac:chgData name="雄" userId="b5fd983d15fd7125" providerId="LiveId" clId="{4755279F-0265-4C8E-83CC-90545F76B8FE}" dt="2021-06-14T10:57:41.687" v="1057"/>
          <ac:spMkLst>
            <pc:docMk/>
            <pc:sldMk cId="2764046493" sldId="281"/>
            <ac:spMk id="15" creationId="{FDFF22BB-2A87-450D-8993-A4358A8CE603}"/>
          </ac:spMkLst>
        </pc:spChg>
        <pc:grpChg chg="add mod">
          <ac:chgData name="雄" userId="b5fd983d15fd7125" providerId="LiveId" clId="{4755279F-0265-4C8E-83CC-90545F76B8FE}" dt="2021-06-14T10:51:44.153" v="100" actId="164"/>
          <ac:grpSpMkLst>
            <pc:docMk/>
            <pc:sldMk cId="2764046493" sldId="281"/>
            <ac:grpSpMk id="6" creationId="{CF8E5BAC-70B8-4447-8B8B-76F44487FD8F}"/>
          </ac:grpSpMkLst>
        </pc:grpChg>
        <pc:picChg chg="add mod">
          <ac:chgData name="雄" userId="b5fd983d15fd7125" providerId="LiveId" clId="{4755279F-0265-4C8E-83CC-90545F76B8FE}" dt="2021-06-14T10:50:46.822" v="68" actId="1036"/>
          <ac:picMkLst>
            <pc:docMk/>
            <pc:sldMk cId="2764046493" sldId="281"/>
            <ac:picMk id="3" creationId="{2CB72D86-462B-42FF-86B8-A02E732D8826}"/>
          </ac:picMkLst>
        </pc:picChg>
        <pc:picChg chg="del">
          <ac:chgData name="雄" userId="b5fd983d15fd7125" providerId="LiveId" clId="{4755279F-0265-4C8E-83CC-90545F76B8FE}" dt="2021-06-14T10:50:34.496" v="2" actId="478"/>
          <ac:picMkLst>
            <pc:docMk/>
            <pc:sldMk cId="2764046493" sldId="281"/>
            <ac:picMk id="5" creationId="{FECF824C-075E-4FCD-9985-AEA05808210B}"/>
          </ac:picMkLst>
        </pc:picChg>
        <pc:picChg chg="add mod">
          <ac:chgData name="雄" userId="b5fd983d15fd7125" providerId="LiveId" clId="{4755279F-0265-4C8E-83CC-90545F76B8FE}" dt="2021-06-14T10:50:59.229" v="72" actId="1076"/>
          <ac:picMkLst>
            <pc:docMk/>
            <pc:sldMk cId="2764046493" sldId="281"/>
            <ac:picMk id="11" creationId="{D5AEEEE9-8478-4A5B-A426-0BFFE6F9B698}"/>
          </ac:picMkLst>
        </pc:picChg>
        <pc:cxnChg chg="del">
          <ac:chgData name="雄" userId="b5fd983d15fd7125" providerId="LiveId" clId="{4755279F-0265-4C8E-83CC-90545F76B8FE}" dt="2021-06-14T10:50:35.784" v="3" actId="478"/>
          <ac:cxnSpMkLst>
            <pc:docMk/>
            <pc:sldMk cId="2764046493" sldId="281"/>
            <ac:cxnSpMk id="7" creationId="{CB4A8AE1-78B4-431E-9325-2E84132CF56F}"/>
          </ac:cxnSpMkLst>
        </pc:cxnChg>
      </pc:sldChg>
      <pc:sldChg chg="add del">
        <pc:chgData name="雄" userId="b5fd983d15fd7125" providerId="LiveId" clId="{4755279F-0265-4C8E-83CC-90545F76B8FE}" dt="2021-06-14T10:50:36.905" v="5"/>
        <pc:sldMkLst>
          <pc:docMk/>
          <pc:sldMk cId="421467477" sldId="282"/>
        </pc:sldMkLst>
      </pc:sldChg>
      <pc:sldChg chg="delSp modSp add del mod">
        <pc:chgData name="雄" userId="b5fd983d15fd7125" providerId="LiveId" clId="{4755279F-0265-4C8E-83CC-90545F76B8FE}" dt="2021-06-14T10:57:29.102" v="1054" actId="2696"/>
        <pc:sldMkLst>
          <pc:docMk/>
          <pc:sldMk cId="2577897302" sldId="282"/>
        </pc:sldMkLst>
        <pc:spChg chg="del">
          <ac:chgData name="雄" userId="b5fd983d15fd7125" providerId="LiveId" clId="{4755279F-0265-4C8E-83CC-90545F76B8FE}" dt="2021-06-14T10:56:57.584" v="1052" actId="478"/>
          <ac:spMkLst>
            <pc:docMk/>
            <pc:sldMk cId="2577897302" sldId="282"/>
            <ac:spMk id="10" creationId="{3032F0AC-ED33-4C96-8B03-78F33ED09903}"/>
          </ac:spMkLst>
        </pc:spChg>
        <pc:spChg chg="del">
          <ac:chgData name="雄" userId="b5fd983d15fd7125" providerId="LiveId" clId="{4755279F-0265-4C8E-83CC-90545F76B8FE}" dt="2021-06-14T10:57:00.200" v="1053" actId="478"/>
          <ac:spMkLst>
            <pc:docMk/>
            <pc:sldMk cId="2577897302" sldId="282"/>
            <ac:spMk id="13" creationId="{45FD339E-15A5-41E2-A866-9A2E3026606D}"/>
          </ac:spMkLst>
        </pc:spChg>
        <pc:spChg chg="mod">
          <ac:chgData name="雄" userId="b5fd983d15fd7125" providerId="LiveId" clId="{4755279F-0265-4C8E-83CC-90545F76B8FE}" dt="2021-06-14T10:56:55.320" v="1051" actId="20577"/>
          <ac:spMkLst>
            <pc:docMk/>
            <pc:sldMk cId="2577897302" sldId="282"/>
            <ac:spMk id="15" creationId="{FDFF22BB-2A87-450D-8993-A4358A8CE603}"/>
          </ac:spMkLst>
        </pc:spChg>
        <pc:grpChg chg="del">
          <ac:chgData name="雄" userId="b5fd983d15fd7125" providerId="LiveId" clId="{4755279F-0265-4C8E-83CC-90545F76B8FE}" dt="2021-06-14T10:57:00.200" v="1053" actId="478"/>
          <ac:grpSpMkLst>
            <pc:docMk/>
            <pc:sldMk cId="2577897302" sldId="282"/>
            <ac:grpSpMk id="6" creationId="{CF8E5BAC-70B8-4447-8B8B-76F44487FD8F}"/>
          </ac:grpSpMkLst>
        </pc:grpChg>
        <pc:picChg chg="del">
          <ac:chgData name="雄" userId="b5fd983d15fd7125" providerId="LiveId" clId="{4755279F-0265-4C8E-83CC-90545F76B8FE}" dt="2021-06-14T10:56:57.584" v="1052" actId="478"/>
          <ac:picMkLst>
            <pc:docMk/>
            <pc:sldMk cId="2577897302" sldId="282"/>
            <ac:picMk id="3" creationId="{2CB72D86-462B-42FF-86B8-A02E732D8826}"/>
          </ac:picMkLst>
        </pc:picChg>
        <pc:picChg chg="del">
          <ac:chgData name="雄" userId="b5fd983d15fd7125" providerId="LiveId" clId="{4755279F-0265-4C8E-83CC-90545F76B8FE}" dt="2021-06-14T10:57:00.200" v="1053" actId="478"/>
          <ac:picMkLst>
            <pc:docMk/>
            <pc:sldMk cId="2577897302" sldId="282"/>
            <ac:picMk id="11" creationId="{D5AEEEE9-8478-4A5B-A426-0BFFE6F9B69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80E9FB-127C-47E9-BBD2-E2844BF35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2CBF17B-6273-41F2-BA22-47676EAE20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4059BF-3BB7-4FC0-BF01-0E8480B7B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348-EF48-4219-A8BE-C12057FFEAA7}" type="datetimeFigureOut">
              <a:rPr kumimoji="1" lang="ja-JP" altLang="en-US" smtClean="0"/>
              <a:t>2021/6/14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AA1A603-5218-472A-B08A-A839A32C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D8E6C8-8D64-4488-B322-4F8CDE025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AE7D-2775-4FE9-BBA9-C883AD4958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695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52EB8D-DD01-4E37-B8E0-4CDEC67D9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259A43-21BA-4485-BE7E-D6A365693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EADE09-D772-47EE-87A8-1C454FDC2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348-EF48-4219-A8BE-C12057FFEAA7}" type="datetimeFigureOut">
              <a:rPr kumimoji="1" lang="ja-JP" altLang="en-US" smtClean="0"/>
              <a:t>2021/6/14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83112FF-E378-49C8-9DDF-57830BCE8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FB6712-A5CF-4560-81EC-99D692DB7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AE7D-2775-4FE9-BBA9-C883AD4958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9585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1BC716-2F0A-40B9-B5B6-30EAA2B2E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384E403-A839-4281-A8CC-78D7C378B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64FB1A-7788-48DF-9B74-3C2E61BB4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348-EF48-4219-A8BE-C12057FFEAA7}" type="datetimeFigureOut">
              <a:rPr kumimoji="1" lang="ja-JP" altLang="en-US" smtClean="0"/>
              <a:t>2021/6/14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CB65CD-7EF3-4B09-B3D1-68DA8E454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EBB47B-0A58-4F6D-8BF8-308607B80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AE7D-2775-4FE9-BBA9-C883AD4958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2354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A6A039-AA46-4587-9028-B5A124375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EF08DC-72B4-4B94-91CD-602D3FAAEE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16D7C61-4125-4BB1-BFAA-67D16F688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55C71D5-A72D-4169-AD65-7D1303432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348-EF48-4219-A8BE-C12057FFEAA7}" type="datetimeFigureOut">
              <a:rPr kumimoji="1" lang="ja-JP" altLang="en-US" smtClean="0"/>
              <a:t>2021/6/14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D7B3ABB-B481-414F-BB86-11C0511D2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E8423B2-952C-4EEB-BD76-A0974F834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AE7D-2775-4FE9-BBA9-C883AD4958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676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113D1B-26E3-425A-94F5-A450E2701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8AD082-A7EA-4A2A-BED1-D11FE3D6D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3F31D01-D316-4BD6-8FD3-D1C402BE32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EFEF34F-76E5-4292-9A2F-8A507D925A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4E17501-4A8C-4FFF-9A18-5F8680986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6F3E11E-28BE-40D3-9344-4A9DE4A97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348-EF48-4219-A8BE-C12057FFEAA7}" type="datetimeFigureOut">
              <a:rPr kumimoji="1" lang="ja-JP" altLang="en-US" smtClean="0"/>
              <a:t>2021/6/14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835C068-738D-4E1C-B79D-AC9B7C2C5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C88855A-58A2-457C-8D06-7B818163A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AE7D-2775-4FE9-BBA9-C883AD4958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644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4D8B3D-4746-4F0A-90A7-EC3AE66C3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15FD2B1-7A63-4725-8E11-334F39AB1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348-EF48-4219-A8BE-C12057FFEAA7}" type="datetimeFigureOut">
              <a:rPr kumimoji="1" lang="ja-JP" altLang="en-US" smtClean="0"/>
              <a:t>2021/6/14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88F397-A2A0-446F-A72F-91931195A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03A019B-FAFA-430F-B441-D1D589F32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AE7D-2775-4FE9-BBA9-C883AD4958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101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0F62106-F25D-4918-8D96-722712590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348-EF48-4219-A8BE-C12057FFEAA7}" type="datetimeFigureOut">
              <a:rPr kumimoji="1" lang="ja-JP" altLang="en-US" smtClean="0"/>
              <a:t>2021/6/14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82E65D4-7306-4CB9-8D4A-3E786772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C9A5A4-B4DC-4C9E-B0B2-E4D08F86D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AE7D-2775-4FE9-BBA9-C883AD4958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446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3A7567-2EE4-41BF-BBC6-7C62B463D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C8B574-07A3-4EF7-83CA-CFDB0F06A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243386F-DF6B-495D-839F-8D474010C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3831A25-B003-4C85-84A6-10B5177C1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348-EF48-4219-A8BE-C12057FFEAA7}" type="datetimeFigureOut">
              <a:rPr kumimoji="1" lang="ja-JP" altLang="en-US" smtClean="0"/>
              <a:t>2021/6/14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A136DED-6288-4ADD-8215-E68AE5F3A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36149D-7E53-4C26-9DCD-7A5240BC4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AE7D-2775-4FE9-BBA9-C883AD4958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681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1EA07E-ACA5-435F-9FA4-9CF9B20E8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19C613C-6F71-4C15-A967-C073974E72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120EE2-372C-4D88-9076-83EDF7602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0D188D4-8AF1-4520-BE14-12C684CE3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348-EF48-4219-A8BE-C12057FFEAA7}" type="datetimeFigureOut">
              <a:rPr kumimoji="1" lang="ja-JP" altLang="en-US" smtClean="0"/>
              <a:t>2021/6/14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38A38CD-AB7D-482A-A9BC-FE08F38E2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58216EE-4C85-4EFE-AABA-9DE843019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AE7D-2775-4FE9-BBA9-C883AD4958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090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EC5B5E-8F16-4EE4-8C79-A4A817510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E28626B-1D04-479D-92B0-B1438CFA04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1F8B0C-3D67-4789-821E-5582D01AD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348-EF48-4219-A8BE-C12057FFEAA7}" type="datetimeFigureOut">
              <a:rPr kumimoji="1" lang="ja-JP" altLang="en-US" smtClean="0"/>
              <a:t>2021/6/14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2CC512-4AC1-4B6C-87CB-0ADEFE23F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BC867C-20BF-4181-852C-45E1269C0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AE7D-2775-4FE9-BBA9-C883AD4958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076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B478694-33A5-4140-BAAB-C9FFEEC5CA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D067E96-8853-4274-8EDB-376699B88C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E47776-519C-45E3-9131-EBF03578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B5348-EF48-4219-A8BE-C12057FFEAA7}" type="datetimeFigureOut">
              <a:rPr kumimoji="1" lang="ja-JP" altLang="en-US" smtClean="0"/>
              <a:t>2021/6/14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D8D1EC-90C4-473B-8C08-7BCF7B5D9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D62BAD-A36B-4A07-8B7F-610903076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2AE7D-2775-4FE9-BBA9-C883AD4958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345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32E2854-710A-4480-87E1-E7C30B562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3D6C9A8-E254-4233-8C73-0E0EE4CC1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3DF4B4-1A04-4061-AF4D-E2AC7F56A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B5348-EF48-4219-A8BE-C12057FFEAA7}" type="datetimeFigureOut">
              <a:rPr kumimoji="1" lang="ja-JP" altLang="en-US" smtClean="0"/>
              <a:t>2021/6/14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A8943C-A5DE-408F-890A-0C3E3D511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99DC9C-E43A-4CD2-8548-85C732E7C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2AE7D-2775-4FE9-BBA9-C883AD4958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997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gima-class.com/article/3070/" TargetMode="External"/><Relationship Id="rId5" Type="http://schemas.openxmlformats.org/officeDocument/2006/relationships/hyperlink" Target="https://womens-works.com/article/34343/" TargetMode="External"/><Relationship Id="rId4" Type="http://schemas.openxmlformats.org/officeDocument/2006/relationships/hyperlink" Target="https://miyazakilife.com/design/3719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makecam.web-camp.io/lp/?utm_source=gsa&amp;utm_medium=dsa-lp&amp;utm_campaign=dsa&amp;utm_content=526815611667&amp;gclid=CjwKCAjw_JuGBhBkEiwA1xmbRaugU4FV9AIrInZ-v3-joZt3bXlRIqGf5gPwMT4dRPRjbfiJodnzIxoCsNkQAvD_Bw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3611F82-D86A-49C0-9818-5FB60222C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237877"/>
            <a:ext cx="10076033" cy="406635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02C00D8-6ACA-450D-9415-236E91C835DB}"/>
              </a:ext>
            </a:extLst>
          </p:cNvPr>
          <p:cNvSpPr/>
          <p:nvPr/>
        </p:nvSpPr>
        <p:spPr>
          <a:xfrm>
            <a:off x="3844212" y="4469363"/>
            <a:ext cx="1968759" cy="96105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吹き出し: 折線 4">
            <a:extLst>
              <a:ext uri="{FF2B5EF4-FFF2-40B4-BE49-F238E27FC236}">
                <a16:creationId xmlns:a16="http://schemas.microsoft.com/office/drawing/2014/main" id="{282D238C-417E-499D-B0DC-283DF82CFD18}"/>
              </a:ext>
            </a:extLst>
          </p:cNvPr>
          <p:cNvSpPr/>
          <p:nvPr/>
        </p:nvSpPr>
        <p:spPr>
          <a:xfrm>
            <a:off x="7288507" y="1351147"/>
            <a:ext cx="2276669" cy="106548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90271"/>
              <a:gd name="adj6" fmla="val -84782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サイトの下部にある、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pPr algn="ctr"/>
            <a:r>
              <a:rPr lang="ja-JP" altLang="en-US" sz="1400" dirty="0">
                <a:solidFill>
                  <a:schemeClr val="tx1"/>
                </a:solidFill>
              </a:rPr>
              <a:t>”</a:t>
            </a:r>
            <a:r>
              <a:rPr lang="en-US" altLang="ja-JP" sz="1400" dirty="0">
                <a:solidFill>
                  <a:schemeClr val="tx1"/>
                </a:solidFill>
              </a:rPr>
              <a:t>SaaS</a:t>
            </a:r>
            <a:r>
              <a:rPr lang="ja-JP" altLang="en-US" sz="1400" dirty="0">
                <a:solidFill>
                  <a:schemeClr val="tx1"/>
                </a:solidFill>
              </a:rPr>
              <a:t>求人検索“ボタンを削除したい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CD15DAF-36DD-4CC9-B13F-8E2F03B00F1B}"/>
              </a:ext>
            </a:extLst>
          </p:cNvPr>
          <p:cNvSpPr/>
          <p:nvPr/>
        </p:nvSpPr>
        <p:spPr>
          <a:xfrm>
            <a:off x="1014184" y="1805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サイト下部にあるリンクおよびテキストを削除したい</a:t>
            </a:r>
          </a:p>
        </p:txBody>
      </p:sp>
    </p:spTree>
    <p:extLst>
      <p:ext uri="{BB962C8B-B14F-4D97-AF65-F5344CB8AC3E}">
        <p14:creationId xmlns:p14="http://schemas.microsoft.com/office/powerpoint/2010/main" val="1063876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4516423-975B-47C8-8E38-40980F761BFD}"/>
              </a:ext>
            </a:extLst>
          </p:cNvPr>
          <p:cNvGrpSpPr/>
          <p:nvPr/>
        </p:nvGrpSpPr>
        <p:grpSpPr>
          <a:xfrm>
            <a:off x="2241697" y="1747406"/>
            <a:ext cx="7708605" cy="4684105"/>
            <a:chOff x="2241697" y="7315"/>
            <a:chExt cx="7708605" cy="6858000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D96A4473-453E-45FB-BC0D-498B5B2D681D}"/>
                </a:ext>
              </a:extLst>
            </p:cNvPr>
            <p:cNvGrpSpPr/>
            <p:nvPr/>
          </p:nvGrpSpPr>
          <p:grpSpPr>
            <a:xfrm>
              <a:off x="2241697" y="7315"/>
              <a:ext cx="7708605" cy="6858000"/>
              <a:chOff x="2241697" y="7315"/>
              <a:chExt cx="7708605" cy="6858000"/>
            </a:xfrm>
          </p:grpSpPr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77A456BE-922A-409C-94FA-D0603FDE83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41697" y="7315"/>
                <a:ext cx="7708605" cy="6858000"/>
              </a:xfrm>
              <a:prstGeom prst="rect">
                <a:avLst/>
              </a:prstGeom>
            </p:spPr>
          </p:pic>
          <p:sp>
            <p:nvSpPr>
              <p:cNvPr id="4" name="矢印: 上下 3">
                <a:extLst>
                  <a:ext uri="{FF2B5EF4-FFF2-40B4-BE49-F238E27FC236}">
                    <a16:creationId xmlns:a16="http://schemas.microsoft.com/office/drawing/2014/main" id="{A8385D52-EBB5-40A4-B842-97A4340F6E49}"/>
                  </a:ext>
                </a:extLst>
              </p:cNvPr>
              <p:cNvSpPr/>
              <p:nvPr/>
            </p:nvSpPr>
            <p:spPr>
              <a:xfrm>
                <a:off x="9150930" y="409651"/>
                <a:ext cx="600616" cy="4058107"/>
              </a:xfrm>
              <a:prstGeom prst="up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077438F-F163-4A0B-BE49-BAAC66C27835}"/>
                </a:ext>
              </a:extLst>
            </p:cNvPr>
            <p:cNvSpPr txBox="1"/>
            <p:nvPr/>
          </p:nvSpPr>
          <p:spPr>
            <a:xfrm>
              <a:off x="6689367" y="1360627"/>
              <a:ext cx="26642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</a:rPr>
                <a:t>縦幅が長すぎるので、</a:t>
              </a:r>
              <a:endParaRPr kumimoji="1" lang="en-US" altLang="ja-JP" dirty="0">
                <a:solidFill>
                  <a:srgbClr val="FF0000"/>
                </a:solidFill>
              </a:endParaRPr>
            </a:p>
            <a:p>
              <a:r>
                <a:rPr kumimoji="1" lang="en-US" altLang="ja-JP" dirty="0" err="1">
                  <a:solidFill>
                    <a:srgbClr val="FF0000"/>
                  </a:solidFill>
                </a:rPr>
                <a:t>Pixcel</a:t>
              </a:r>
              <a:r>
                <a:rPr kumimoji="1" lang="ja-JP" altLang="en-US" dirty="0">
                  <a:solidFill>
                    <a:srgbClr val="FF0000"/>
                  </a:solidFill>
                </a:rPr>
                <a:t>を調整したい。</a:t>
              </a:r>
            </a:p>
          </p:txBody>
        </p:sp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14629AB-628C-443A-A8C6-C415550F7382}"/>
              </a:ext>
            </a:extLst>
          </p:cNvPr>
          <p:cNvSpPr/>
          <p:nvPr/>
        </p:nvSpPr>
        <p:spPr>
          <a:xfrm>
            <a:off x="1014184" y="1805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記事ページのタイトル背景の画像の縦幅を調整したい</a:t>
            </a:r>
            <a:endParaRPr kumimoji="1" lang="ja-JP" altLang="en-US" sz="24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6756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848EC5A-60A3-4C24-ADE0-B67E52AE69F2}"/>
              </a:ext>
            </a:extLst>
          </p:cNvPr>
          <p:cNvGrpSpPr/>
          <p:nvPr/>
        </p:nvGrpSpPr>
        <p:grpSpPr>
          <a:xfrm>
            <a:off x="645027" y="1028426"/>
            <a:ext cx="4786437" cy="4684105"/>
            <a:chOff x="2241697" y="0"/>
            <a:chExt cx="7708605" cy="68580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7A456BE-922A-409C-94FA-D0603FDE8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41697" y="0"/>
              <a:ext cx="7708605" cy="6858000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8838334E-E1B4-49F6-A8F2-82D4BC77C9F4}"/>
                </a:ext>
              </a:extLst>
            </p:cNvPr>
            <p:cNvSpPr/>
            <p:nvPr/>
          </p:nvSpPr>
          <p:spPr>
            <a:xfrm>
              <a:off x="3833165" y="2194560"/>
              <a:ext cx="2262835" cy="57058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65A5F94D-C4E3-4B21-91B6-0640C2EC8A98}"/>
              </a:ext>
            </a:extLst>
          </p:cNvPr>
          <p:cNvGrpSpPr/>
          <p:nvPr/>
        </p:nvGrpSpPr>
        <p:grpSpPr>
          <a:xfrm>
            <a:off x="6554488" y="1028425"/>
            <a:ext cx="4786437" cy="4684105"/>
            <a:chOff x="6225305" y="1028425"/>
            <a:chExt cx="4786437" cy="4684105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37A85467-8E96-49F8-BD88-ECC12E8EC199}"/>
                </a:ext>
              </a:extLst>
            </p:cNvPr>
            <p:cNvGrpSpPr/>
            <p:nvPr/>
          </p:nvGrpSpPr>
          <p:grpSpPr>
            <a:xfrm>
              <a:off x="6225305" y="1028425"/>
              <a:ext cx="4786437" cy="4684105"/>
              <a:chOff x="6225305" y="1028425"/>
              <a:chExt cx="4786437" cy="4684105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5D772FF7-878A-4893-96A5-A58591733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25305" y="1028425"/>
                <a:ext cx="4786437" cy="4684105"/>
              </a:xfrm>
              <a:prstGeom prst="rect">
                <a:avLst/>
              </a:prstGeom>
            </p:spPr>
          </p:pic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CDFE2B3-A9C3-429D-9932-7A182D7C1BC9}"/>
                  </a:ext>
                </a:extLst>
              </p:cNvPr>
              <p:cNvSpPr txBox="1"/>
              <p:nvPr/>
            </p:nvSpPr>
            <p:spPr>
              <a:xfrm>
                <a:off x="7055438" y="4389120"/>
                <a:ext cx="21543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400" dirty="0"/>
                  <a:t>HR</a:t>
                </a:r>
                <a:r>
                  <a:rPr kumimoji="1" lang="ja-JP" altLang="en-US" sz="1400" dirty="0"/>
                  <a:t>テック企業とは</a:t>
                </a:r>
              </a:p>
            </p:txBody>
          </p:sp>
        </p:grp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AEC3D186-31C5-46C6-9838-8B5A916F8CDC}"/>
                </a:ext>
              </a:extLst>
            </p:cNvPr>
            <p:cNvSpPr/>
            <p:nvPr/>
          </p:nvSpPr>
          <p:spPr>
            <a:xfrm>
              <a:off x="7213481" y="2527340"/>
              <a:ext cx="1405042" cy="38971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D2E62AF-6124-4190-9E7A-7BF6D61400E0}"/>
                </a:ext>
              </a:extLst>
            </p:cNvPr>
            <p:cNvSpPr/>
            <p:nvPr/>
          </p:nvSpPr>
          <p:spPr>
            <a:xfrm>
              <a:off x="7185437" y="4389119"/>
              <a:ext cx="1892725" cy="30777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5" name="コネクタ: カギ線 14">
              <a:extLst>
                <a:ext uri="{FF2B5EF4-FFF2-40B4-BE49-F238E27FC236}">
                  <a16:creationId xmlns:a16="http://schemas.microsoft.com/office/drawing/2014/main" id="{CE78039B-CACC-482A-B54E-812A820CC5FD}"/>
                </a:ext>
              </a:extLst>
            </p:cNvPr>
            <p:cNvCxnSpPr>
              <a:cxnSpLocks/>
              <a:stCxn id="12" idx="3"/>
              <a:endCxn id="10" idx="0"/>
            </p:cNvCxnSpPr>
            <p:nvPr/>
          </p:nvCxnSpPr>
          <p:spPr>
            <a:xfrm flipH="1">
              <a:off x="8132638" y="2722199"/>
              <a:ext cx="485885" cy="1666921"/>
            </a:xfrm>
            <a:prstGeom prst="bentConnector4">
              <a:avLst>
                <a:gd name="adj1" fmla="val -47048"/>
                <a:gd name="adj2" fmla="val 55845"/>
              </a:avLst>
            </a:prstGeom>
            <a:ln w="1905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4F38191-0B20-40BD-90F9-4E10D803CC0F}"/>
                </a:ext>
              </a:extLst>
            </p:cNvPr>
            <p:cNvSpPr txBox="1"/>
            <p:nvPr/>
          </p:nvSpPr>
          <p:spPr>
            <a:xfrm>
              <a:off x="9495889" y="2917058"/>
              <a:ext cx="1367192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solidFill>
                    <a:srgbClr val="FF0000"/>
                  </a:solidFill>
                </a:rPr>
                <a:t>画像があるとタイトルが非常に読みにくいため、</a:t>
              </a:r>
              <a:r>
                <a:rPr lang="ja-JP" altLang="en-US" dirty="0">
                  <a:solidFill>
                    <a:srgbClr val="FF0000"/>
                  </a:solidFill>
                </a:rPr>
                <a:t>この場所に配置したいです。</a:t>
              </a:r>
              <a:endParaRPr kumimoji="1" lang="en-US" altLang="ja-JP" dirty="0">
                <a:solidFill>
                  <a:srgbClr val="FF0000"/>
                </a:solidFill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CB3E6601-33DF-4E97-B499-3E2AF9FF2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67192" y="2611987"/>
              <a:ext cx="1276962" cy="273983"/>
            </a:xfrm>
            <a:prstGeom prst="rect">
              <a:avLst/>
            </a:prstGeom>
          </p:spPr>
        </p:pic>
      </p:grpSp>
      <p:sp>
        <p:nvSpPr>
          <p:cNvPr id="24" name="二等辺三角形 23">
            <a:extLst>
              <a:ext uri="{FF2B5EF4-FFF2-40B4-BE49-F238E27FC236}">
                <a16:creationId xmlns:a16="http://schemas.microsoft.com/office/drawing/2014/main" id="{275845D2-C205-46AB-8389-473D4E32D415}"/>
              </a:ext>
            </a:extLst>
          </p:cNvPr>
          <p:cNvSpPr/>
          <p:nvPr/>
        </p:nvSpPr>
        <p:spPr>
          <a:xfrm rot="5400000">
            <a:off x="5027369" y="3138221"/>
            <a:ext cx="1931213" cy="226771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D361042-7E0D-4DEA-B5AA-778C34C8DA8E}"/>
              </a:ext>
            </a:extLst>
          </p:cNvPr>
          <p:cNvSpPr/>
          <p:nvPr/>
        </p:nvSpPr>
        <p:spPr>
          <a:xfrm>
            <a:off x="1014184" y="1805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記事ページのタイトル文字の場所を変更したい（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426417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6E377ECC-A4C7-46A6-9112-B89D66157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1553" y="932136"/>
            <a:ext cx="2999195" cy="5297789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538B9487-28EB-4498-B6AC-8DE0D0615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663" y="932136"/>
            <a:ext cx="2999195" cy="529778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838334E-E1B4-49F6-A8F2-82D4BC77C9F4}"/>
              </a:ext>
            </a:extLst>
          </p:cNvPr>
          <p:cNvSpPr/>
          <p:nvPr/>
        </p:nvSpPr>
        <p:spPr>
          <a:xfrm>
            <a:off x="2389859" y="2253428"/>
            <a:ext cx="1407700" cy="266182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D2E62AF-6124-4190-9E7A-7BF6D61400E0}"/>
              </a:ext>
            </a:extLst>
          </p:cNvPr>
          <p:cNvSpPr/>
          <p:nvPr/>
        </p:nvSpPr>
        <p:spPr>
          <a:xfrm>
            <a:off x="7661081" y="3692999"/>
            <a:ext cx="2042756" cy="236296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コネクタ: カギ線 14">
            <a:extLst>
              <a:ext uri="{FF2B5EF4-FFF2-40B4-BE49-F238E27FC236}">
                <a16:creationId xmlns:a16="http://schemas.microsoft.com/office/drawing/2014/main" id="{CE78039B-CACC-482A-B54E-812A820CC5FD}"/>
              </a:ext>
            </a:extLst>
          </p:cNvPr>
          <p:cNvCxnSpPr>
            <a:cxnSpLocks/>
            <a:stCxn id="12" idx="3"/>
          </p:cNvCxnSpPr>
          <p:nvPr/>
        </p:nvCxnSpPr>
        <p:spPr>
          <a:xfrm flipH="1">
            <a:off x="8033344" y="2386520"/>
            <a:ext cx="804600" cy="1138528"/>
          </a:xfrm>
          <a:prstGeom prst="bentConnector4">
            <a:avLst>
              <a:gd name="adj1" fmla="val -28412"/>
              <a:gd name="adj2" fmla="val 55845"/>
            </a:avLst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4F38191-0B20-40BD-90F9-4E10D803CC0F}"/>
              </a:ext>
            </a:extLst>
          </p:cNvPr>
          <p:cNvSpPr txBox="1"/>
          <p:nvPr/>
        </p:nvSpPr>
        <p:spPr>
          <a:xfrm>
            <a:off x="9114497" y="1765282"/>
            <a:ext cx="14088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</a:rPr>
              <a:t>画像があるとタイトルが非常に読みにくいため、</a:t>
            </a:r>
            <a:r>
              <a:rPr lang="ja-JP" altLang="en-US" sz="1400" dirty="0">
                <a:solidFill>
                  <a:srgbClr val="FF0000"/>
                </a:solidFill>
              </a:rPr>
              <a:t>この場所に配置したいです。</a:t>
            </a:r>
            <a:endParaRPr kumimoji="1" lang="en-US" altLang="ja-JP" sz="1400" dirty="0">
              <a:solidFill>
                <a:srgbClr val="FF0000"/>
              </a:solidFill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CB3E6601-33DF-4E97-B499-3E2AF9FF2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402" y="2280273"/>
            <a:ext cx="1404657" cy="249075"/>
          </a:xfrm>
          <a:prstGeom prst="rect">
            <a:avLst/>
          </a:prstGeom>
        </p:spPr>
      </p:pic>
      <p:sp>
        <p:nvSpPr>
          <p:cNvPr id="24" name="二等辺三角形 23">
            <a:extLst>
              <a:ext uri="{FF2B5EF4-FFF2-40B4-BE49-F238E27FC236}">
                <a16:creationId xmlns:a16="http://schemas.microsoft.com/office/drawing/2014/main" id="{275845D2-C205-46AB-8389-473D4E32D415}"/>
              </a:ext>
            </a:extLst>
          </p:cNvPr>
          <p:cNvSpPr/>
          <p:nvPr/>
        </p:nvSpPr>
        <p:spPr>
          <a:xfrm rot="5400000">
            <a:off x="4600418" y="3387439"/>
            <a:ext cx="2949941" cy="352241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D361042-7E0D-4DEA-B5AA-778C34C8DA8E}"/>
              </a:ext>
            </a:extLst>
          </p:cNvPr>
          <p:cNvSpPr/>
          <p:nvPr/>
        </p:nvSpPr>
        <p:spPr>
          <a:xfrm>
            <a:off x="1014184" y="1805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記事ページのタイトル文字の場所を変更したい（モバイル）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EC3D186-31C5-46C6-9838-8B5A916F8CDC}"/>
              </a:ext>
            </a:extLst>
          </p:cNvPr>
          <p:cNvSpPr/>
          <p:nvPr/>
        </p:nvSpPr>
        <p:spPr>
          <a:xfrm>
            <a:off x="7273709" y="2253428"/>
            <a:ext cx="1564235" cy="26618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B5A5F91-0C26-49AB-A7E4-1F1F3D3154E3}"/>
              </a:ext>
            </a:extLst>
          </p:cNvPr>
          <p:cNvSpPr txBox="1"/>
          <p:nvPr/>
        </p:nvSpPr>
        <p:spPr>
          <a:xfrm>
            <a:off x="7664540" y="3679993"/>
            <a:ext cx="2154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/>
              <a:t>HR</a:t>
            </a:r>
            <a:r>
              <a:rPr kumimoji="1" lang="ja-JP" altLang="en-US" sz="1400" dirty="0"/>
              <a:t>テック企業とは</a:t>
            </a:r>
          </a:p>
        </p:txBody>
      </p:sp>
    </p:spTree>
    <p:extLst>
      <p:ext uri="{BB962C8B-B14F-4D97-AF65-F5344CB8AC3E}">
        <p14:creationId xmlns:p14="http://schemas.microsoft.com/office/powerpoint/2010/main" val="767465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A579467-A16A-4A1C-A4CC-49E47F9D3E8F}"/>
              </a:ext>
            </a:extLst>
          </p:cNvPr>
          <p:cNvGrpSpPr/>
          <p:nvPr/>
        </p:nvGrpSpPr>
        <p:grpSpPr>
          <a:xfrm>
            <a:off x="2981279" y="1012980"/>
            <a:ext cx="7043637" cy="5667768"/>
            <a:chOff x="2241697" y="7315"/>
            <a:chExt cx="8522801" cy="68580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7A456BE-922A-409C-94FA-D0603FDE8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41697" y="7315"/>
              <a:ext cx="7708605" cy="6858000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7AAEFD4-BE0D-4007-A6E5-0699FC974C07}"/>
                </a:ext>
              </a:extLst>
            </p:cNvPr>
            <p:cNvSpPr/>
            <p:nvPr/>
          </p:nvSpPr>
          <p:spPr>
            <a:xfrm>
              <a:off x="4822824" y="5919417"/>
              <a:ext cx="2742048" cy="549037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CD701DE8-CEDB-4E52-ADAB-CF7C86DE1954}"/>
                </a:ext>
              </a:extLst>
            </p:cNvPr>
            <p:cNvSpPr txBox="1"/>
            <p:nvPr/>
          </p:nvSpPr>
          <p:spPr>
            <a:xfrm>
              <a:off x="7716598" y="6024658"/>
              <a:ext cx="30479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ja-JP" altLang="en-US" sz="1600" dirty="0">
                  <a:solidFill>
                    <a:srgbClr val="FF0000"/>
                  </a:solidFill>
                </a:rPr>
                <a:t>削除したい</a:t>
              </a:r>
              <a:endParaRPr kumimoji="1" lang="en-US" altLang="ja-JP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532B385-DDF6-44FA-AC66-ADA1E3923A03}"/>
              </a:ext>
            </a:extLst>
          </p:cNvPr>
          <p:cNvSpPr/>
          <p:nvPr/>
        </p:nvSpPr>
        <p:spPr>
          <a:xfrm>
            <a:off x="506002" y="180581"/>
            <a:ext cx="11179996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記事ページにある、“この記事のタイトル～”のボタンを削除したい（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・モバイル）</a:t>
            </a:r>
          </a:p>
        </p:txBody>
      </p:sp>
    </p:spTree>
    <p:extLst>
      <p:ext uri="{BB962C8B-B14F-4D97-AF65-F5344CB8AC3E}">
        <p14:creationId xmlns:p14="http://schemas.microsoft.com/office/powerpoint/2010/main" val="697723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7A04CAE-209E-4D19-9EF1-2568E4332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73" y="595116"/>
            <a:ext cx="6147197" cy="5667768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D280FDE-CF23-49BE-B583-B348A93C2816}"/>
              </a:ext>
            </a:extLst>
          </p:cNvPr>
          <p:cNvSpPr/>
          <p:nvPr/>
        </p:nvSpPr>
        <p:spPr>
          <a:xfrm>
            <a:off x="606748" y="810169"/>
            <a:ext cx="4857706" cy="884230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2D7521C-CA59-4574-B8FE-F5698A9B79CD}"/>
              </a:ext>
            </a:extLst>
          </p:cNvPr>
          <p:cNvSpPr txBox="1"/>
          <p:nvPr/>
        </p:nvSpPr>
        <p:spPr>
          <a:xfrm>
            <a:off x="5803492" y="810169"/>
            <a:ext cx="3047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rgbClr val="FF0000"/>
                </a:solidFill>
              </a:rPr>
              <a:t>フォント変更できる？</a:t>
            </a:r>
            <a:endParaRPr kumimoji="1" lang="en-US" altLang="ja-JP" sz="16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solidFill>
                  <a:srgbClr val="FF0000"/>
                </a:solidFill>
              </a:rPr>
              <a:t>例：　</a:t>
            </a:r>
            <a:r>
              <a:rPr kumimoji="1" lang="ja-JP" altLang="en-US" sz="1600" dirty="0">
                <a:solidFill>
                  <a:srgbClr val="FF0000"/>
                </a:solidFill>
              </a:rPr>
              <a:t>明朝とかだけど、</a:t>
            </a:r>
            <a:br>
              <a:rPr kumimoji="1" lang="en-US" altLang="ja-JP" sz="1600" dirty="0">
                <a:solidFill>
                  <a:srgbClr val="FF0000"/>
                </a:solidFill>
              </a:rPr>
            </a:br>
            <a:r>
              <a:rPr kumimoji="1" lang="en-US" altLang="ja-JP" sz="1600" dirty="0" err="1">
                <a:solidFill>
                  <a:srgbClr val="FF0000"/>
                </a:solidFill>
              </a:rPr>
              <a:t>Meiryo</a:t>
            </a:r>
            <a:r>
              <a:rPr kumimoji="1" lang="en-US" altLang="ja-JP" sz="1600" dirty="0">
                <a:solidFill>
                  <a:srgbClr val="FF0000"/>
                </a:solidFill>
              </a:rPr>
              <a:t> UI </a:t>
            </a:r>
            <a:r>
              <a:rPr kumimoji="1" lang="ja-JP" altLang="en-US" sz="1600" dirty="0">
                <a:solidFill>
                  <a:srgbClr val="FF0000"/>
                </a:solidFill>
              </a:rPr>
              <a:t>とかに。</a:t>
            </a:r>
            <a:endParaRPr kumimoji="1" lang="en-US" altLang="ja-JP" sz="1600" dirty="0">
              <a:solidFill>
                <a:srgbClr val="FF0000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D856EDC-EDD6-4952-807E-6F126147E45D}"/>
              </a:ext>
            </a:extLst>
          </p:cNvPr>
          <p:cNvSpPr/>
          <p:nvPr/>
        </p:nvSpPr>
        <p:spPr>
          <a:xfrm>
            <a:off x="1014184" y="1805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文章のフォントを変更したい（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・モバイル）</a:t>
            </a:r>
          </a:p>
        </p:txBody>
      </p:sp>
    </p:spTree>
    <p:extLst>
      <p:ext uri="{BB962C8B-B14F-4D97-AF65-F5344CB8AC3E}">
        <p14:creationId xmlns:p14="http://schemas.microsoft.com/office/powerpoint/2010/main" val="3958735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6893B40-7F3F-4F86-9E00-E50A17E51B5F}"/>
              </a:ext>
            </a:extLst>
          </p:cNvPr>
          <p:cNvGrpSpPr/>
          <p:nvPr/>
        </p:nvGrpSpPr>
        <p:grpSpPr>
          <a:xfrm>
            <a:off x="1226" y="987002"/>
            <a:ext cx="6147197" cy="5667768"/>
            <a:chOff x="2376945" y="0"/>
            <a:chExt cx="7438109" cy="68580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7A04CAE-209E-4D19-9EF1-2568E4332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76945" y="0"/>
              <a:ext cx="7438109" cy="6858000"/>
            </a:xfrm>
            <a:prstGeom prst="rect">
              <a:avLst/>
            </a:prstGeom>
          </p:spPr>
        </p:pic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1D280FDE-CF23-49BE-B583-B348A93C2816}"/>
                </a:ext>
              </a:extLst>
            </p:cNvPr>
            <p:cNvSpPr/>
            <p:nvPr/>
          </p:nvSpPr>
          <p:spPr>
            <a:xfrm>
              <a:off x="2906048" y="1605626"/>
              <a:ext cx="1995136" cy="38971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E06EE9D6-D319-4C86-9B2C-4DA49C9CE374}"/>
                </a:ext>
              </a:extLst>
            </p:cNvPr>
            <p:cNvSpPr/>
            <p:nvPr/>
          </p:nvSpPr>
          <p:spPr>
            <a:xfrm>
              <a:off x="2846307" y="4667798"/>
              <a:ext cx="2157290" cy="38971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2D7521C-CA59-4574-B8FE-F5698A9B79CD}"/>
                </a:ext>
              </a:extLst>
            </p:cNvPr>
            <p:cNvSpPr txBox="1"/>
            <p:nvPr/>
          </p:nvSpPr>
          <p:spPr>
            <a:xfrm>
              <a:off x="4936589" y="1436349"/>
              <a:ext cx="1367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solidFill>
                    <a:srgbClr val="FF0000"/>
                  </a:solidFill>
                </a:rPr>
                <a:t>H2</a:t>
              </a: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3DF6581-7821-42C5-A39D-DC5EDAD6380D}"/>
              </a:ext>
            </a:extLst>
          </p:cNvPr>
          <p:cNvSpPr txBox="1"/>
          <p:nvPr/>
        </p:nvSpPr>
        <p:spPr>
          <a:xfrm>
            <a:off x="2269550" y="4452793"/>
            <a:ext cx="1129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solidFill>
                  <a:srgbClr val="FF0000"/>
                </a:solidFill>
              </a:rPr>
              <a:t>H3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E16090F-97D2-4436-8A79-B4F48FDE7E3C}"/>
              </a:ext>
            </a:extLst>
          </p:cNvPr>
          <p:cNvSpPr/>
          <p:nvPr/>
        </p:nvSpPr>
        <p:spPr>
          <a:xfrm>
            <a:off x="1014184" y="1805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見出のデザインを任意のものに変更したい（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・モバイル） （１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/2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F40024F-44A8-41B5-8C28-A76E85A7E96F}"/>
              </a:ext>
            </a:extLst>
          </p:cNvPr>
          <p:cNvSpPr txBox="1"/>
          <p:nvPr/>
        </p:nvSpPr>
        <p:spPr>
          <a:xfrm>
            <a:off x="5894614" y="1147866"/>
            <a:ext cx="6097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800" dirty="0">
                <a:solidFill>
                  <a:srgbClr val="FF0000"/>
                </a:solidFill>
              </a:rPr>
              <a:t>見出し別にフォントを変更したい</a:t>
            </a:r>
            <a:endParaRPr lang="en-US" altLang="ja-JP" sz="1800" dirty="0">
              <a:solidFill>
                <a:srgbClr val="FF0000"/>
              </a:solidFill>
            </a:endParaRPr>
          </a:p>
          <a:p>
            <a:r>
              <a:rPr lang="ja-JP" altLang="en-US" sz="1800" dirty="0">
                <a:solidFill>
                  <a:srgbClr val="FF0000"/>
                </a:solidFill>
              </a:rPr>
              <a:t>（まず、見出しのレベル別に。見出のレベル別に希望するデザインは、次のページから選ぶ予定です。</a:t>
            </a:r>
            <a:endParaRPr lang="en-US" altLang="ja-JP" sz="1800" dirty="0">
              <a:solidFill>
                <a:srgbClr val="FF0000"/>
              </a:solidFill>
            </a:endParaRPr>
          </a:p>
          <a:p>
            <a:r>
              <a:rPr lang="ja-JP" altLang="en-US" dirty="0">
                <a:solidFill>
                  <a:srgbClr val="FF0000"/>
                </a:solidFill>
              </a:rPr>
              <a:t>　発注時には、デザインを決定しておきます。</a:t>
            </a:r>
            <a:r>
              <a:rPr lang="ja-JP" altLang="en-US" sz="1800" dirty="0">
                <a:solidFill>
                  <a:srgbClr val="FF0000"/>
                </a:solidFill>
              </a:rPr>
              <a:t>）</a:t>
            </a:r>
            <a:endParaRPr kumimoji="1" lang="en-US" altLang="ja-JP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701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766A59E-FA92-43B3-BFDB-DFDF2D22F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40" y="4265607"/>
            <a:ext cx="6019800" cy="247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0F1EB56-5D26-4F5C-AA46-9861D0BA4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591" y="1074341"/>
            <a:ext cx="3148760" cy="566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877A17E-8022-4D81-89BC-2DDEF0EABC81}"/>
              </a:ext>
            </a:extLst>
          </p:cNvPr>
          <p:cNvSpPr txBox="1"/>
          <p:nvPr/>
        </p:nvSpPr>
        <p:spPr>
          <a:xfrm>
            <a:off x="761640" y="1606068"/>
            <a:ext cx="47199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見出デザインは見出レベル別に、参考ページを参考に選ぶ予定です。</a:t>
            </a:r>
            <a:endParaRPr lang="en-US" altLang="ja-JP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 dirty="0"/>
              <a:t>見出デザイン一覧記載ある</a:t>
            </a:r>
            <a:r>
              <a:rPr lang="en-US" altLang="ja-JP" sz="1600" dirty="0"/>
              <a:t>URL:</a:t>
            </a:r>
            <a:br>
              <a:rPr lang="en-US" altLang="ja-JP" sz="1600" dirty="0"/>
            </a:br>
            <a:r>
              <a:rPr lang="ja-JP" altLang="en-US" sz="1600" dirty="0">
                <a:hlinkClick r:id="rId4"/>
              </a:rPr>
              <a:t>https://miyazakilife.com/design/3719/</a:t>
            </a:r>
            <a:endParaRPr lang="en-US" altLang="ja-JP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ja-JP" sz="16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/>
              <a:t>他参考：</a:t>
            </a:r>
            <a:br>
              <a:rPr lang="en-US" altLang="ja-JP" sz="1600" dirty="0"/>
            </a:br>
            <a:r>
              <a:rPr lang="en-US" altLang="ja-JP" sz="1600" dirty="0" err="1"/>
              <a:t>Womens</a:t>
            </a:r>
            <a:r>
              <a:rPr lang="en-US" altLang="ja-JP" sz="1600" dirty="0"/>
              <a:t> works:</a:t>
            </a:r>
            <a:br>
              <a:rPr lang="en-US" altLang="ja-JP" sz="1600" dirty="0">
                <a:solidFill>
                  <a:srgbClr val="FF0000"/>
                </a:solidFill>
              </a:rPr>
            </a:br>
            <a:r>
              <a:rPr lang="en-US" altLang="ja-JP" sz="1600" dirty="0">
                <a:solidFill>
                  <a:srgbClr val="FF0000"/>
                </a:solidFill>
                <a:hlinkClick r:id="rId5"/>
              </a:rPr>
              <a:t>https://womens-works.com/article/34343/</a:t>
            </a:r>
            <a:br>
              <a:rPr lang="en-US" altLang="ja-JP" sz="1600" dirty="0">
                <a:solidFill>
                  <a:srgbClr val="FF0000"/>
                </a:solidFill>
              </a:rPr>
            </a:br>
            <a:r>
              <a:rPr lang="ja-JP" altLang="en-US" sz="1600" dirty="0"/>
              <a:t>デジマクラス</a:t>
            </a:r>
            <a:br>
              <a:rPr lang="en-US" altLang="ja-JP" sz="1600" dirty="0">
                <a:solidFill>
                  <a:srgbClr val="FF0000"/>
                </a:solidFill>
              </a:rPr>
            </a:br>
            <a:r>
              <a:rPr lang="en-US" altLang="ja-JP" sz="1600" dirty="0">
                <a:solidFill>
                  <a:srgbClr val="FF0000"/>
                </a:solidFill>
                <a:hlinkClick r:id="rId6"/>
              </a:rPr>
              <a:t>https://digima-class.com/article/3070/</a:t>
            </a:r>
            <a:endParaRPr lang="en-US" altLang="ja-JP" sz="1600" dirty="0">
              <a:solidFill>
                <a:srgbClr val="FF0000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E16090F-97D2-4436-8A79-B4F48FDE7E3C}"/>
              </a:ext>
            </a:extLst>
          </p:cNvPr>
          <p:cNvSpPr/>
          <p:nvPr/>
        </p:nvSpPr>
        <p:spPr>
          <a:xfrm>
            <a:off x="1014184" y="1805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見出のデザインを任意のものに変更したい（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・モバイル） （２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/2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802124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9C79495-53BB-4D67-929F-327BFB747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33" y="3709801"/>
            <a:ext cx="9906000" cy="251113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3F33D39-C5E5-4F10-9FC6-36B5A6950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97" y="896262"/>
            <a:ext cx="4200525" cy="73342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E6351F9-6904-49B3-9DB5-080E5FC35832}"/>
              </a:ext>
            </a:extLst>
          </p:cNvPr>
          <p:cNvSpPr txBox="1"/>
          <p:nvPr/>
        </p:nvSpPr>
        <p:spPr>
          <a:xfrm>
            <a:off x="4816697" y="980337"/>
            <a:ext cx="3047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solidFill>
                  <a:srgbClr val="FF0000"/>
                </a:solidFill>
              </a:rPr>
              <a:t>下線を表示左の例のように特定のデザインにしたい</a:t>
            </a:r>
            <a:endParaRPr kumimoji="1" lang="en-US" altLang="ja-JP" sz="1600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0388E6-5716-4E25-B3D6-413538374DE3}"/>
              </a:ext>
            </a:extLst>
          </p:cNvPr>
          <p:cNvSpPr txBox="1"/>
          <p:nvPr/>
        </p:nvSpPr>
        <p:spPr>
          <a:xfrm>
            <a:off x="7864597" y="2765104"/>
            <a:ext cx="4056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rgbClr val="FF0000"/>
                </a:solidFill>
              </a:rPr>
              <a:t>箇条書き（リストタグ）</a:t>
            </a:r>
            <a:br>
              <a:rPr lang="en-US" altLang="ja-JP" sz="1600" dirty="0">
                <a:solidFill>
                  <a:srgbClr val="FF0000"/>
                </a:solidFill>
              </a:rPr>
            </a:br>
            <a:r>
              <a:rPr lang="ja-JP" altLang="en-US" sz="1600" dirty="0">
                <a:solidFill>
                  <a:srgbClr val="FF0000"/>
                </a:solidFill>
              </a:rPr>
              <a:t>を使うと、以下のようなデザインで</a:t>
            </a:r>
            <a:br>
              <a:rPr lang="en-US" altLang="ja-JP" sz="1600" dirty="0">
                <a:solidFill>
                  <a:srgbClr val="FF0000"/>
                </a:solidFill>
              </a:rPr>
            </a:br>
            <a:r>
              <a:rPr lang="ja-JP" altLang="en-US" sz="1600" dirty="0">
                <a:solidFill>
                  <a:srgbClr val="FF0000"/>
                </a:solidFill>
              </a:rPr>
              <a:t>表示されるようにしたい</a:t>
            </a:r>
            <a:endParaRPr kumimoji="1" lang="en-US" altLang="ja-JP" sz="1600" dirty="0">
              <a:solidFill>
                <a:srgbClr val="FF0000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DF7BF9A-634F-4240-8E2D-2C1C83959786}"/>
              </a:ext>
            </a:extLst>
          </p:cNvPr>
          <p:cNvSpPr/>
          <p:nvPr/>
        </p:nvSpPr>
        <p:spPr>
          <a:xfrm>
            <a:off x="1014184" y="1805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下線の表示・箇条書きタグが特定のデザインになるよう設定（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・モバイル）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808DAE0B-4583-4001-B048-03ED93640A43}"/>
              </a:ext>
            </a:extLst>
          </p:cNvPr>
          <p:cNvCxnSpPr/>
          <p:nvPr/>
        </p:nvCxnSpPr>
        <p:spPr>
          <a:xfrm flipV="1">
            <a:off x="4058816" y="3180602"/>
            <a:ext cx="3657600" cy="19512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8372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81D70D-7074-49A1-A4B4-9283E04AFA16}"/>
              </a:ext>
            </a:extLst>
          </p:cNvPr>
          <p:cNvSpPr/>
          <p:nvPr/>
        </p:nvSpPr>
        <p:spPr>
          <a:xfrm>
            <a:off x="1076818" y="996555"/>
            <a:ext cx="10038365" cy="43294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600" dirty="0">
                <a:solidFill>
                  <a:schemeClr val="tx1"/>
                </a:solidFill>
              </a:rPr>
              <a:t>LINE</a:t>
            </a:r>
            <a:r>
              <a:rPr lang="ja-JP" altLang="en-US" sz="1600" dirty="0">
                <a:solidFill>
                  <a:schemeClr val="tx1"/>
                </a:solidFill>
              </a:rPr>
              <a:t>の登録ボタンを設置したい</a:t>
            </a:r>
            <a:endParaRPr lang="en-US" altLang="ja-JP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ja-JP" altLang="en-US" sz="1600" dirty="0">
                <a:solidFill>
                  <a:schemeClr val="tx1"/>
                </a:solidFill>
              </a:rPr>
              <a:t>詳細要件</a:t>
            </a:r>
            <a:endParaRPr lang="en-US" altLang="ja-JP" sz="1600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ja-JP" sz="1600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solidFill>
                  <a:schemeClr val="tx1"/>
                </a:solidFill>
              </a:rPr>
              <a:t>ページ上部より、特定箇所（</a:t>
            </a:r>
            <a:r>
              <a:rPr lang="en-US" altLang="ja-JP" sz="1600" dirty="0">
                <a:solidFill>
                  <a:schemeClr val="tx1"/>
                </a:solidFill>
              </a:rPr>
              <a:t>A</a:t>
            </a:r>
            <a:r>
              <a:rPr lang="ja-JP" altLang="en-US" sz="1600" dirty="0">
                <a:solidFill>
                  <a:schemeClr val="tx1"/>
                </a:solidFill>
              </a:rPr>
              <a:t>）までスクロールしてから、それ以降当該ページの最下部まで表示され続ける</a:t>
            </a:r>
            <a:endParaRPr lang="en-US" altLang="ja-JP" sz="1600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solidFill>
                  <a:schemeClr val="tx1"/>
                </a:solidFill>
              </a:rPr>
              <a:t>逆に、特定箇所（</a:t>
            </a:r>
            <a:r>
              <a:rPr lang="en-US" altLang="ja-JP" sz="1600" dirty="0">
                <a:solidFill>
                  <a:schemeClr val="tx1"/>
                </a:solidFill>
              </a:rPr>
              <a:t>A</a:t>
            </a:r>
            <a:r>
              <a:rPr lang="ja-JP" altLang="en-US" sz="1600" dirty="0">
                <a:solidFill>
                  <a:schemeClr val="tx1"/>
                </a:solidFill>
              </a:rPr>
              <a:t>）の位置まで、上にスクロールして戻ると、ボタンの表示は消えるようにしたい</a:t>
            </a:r>
            <a:endParaRPr lang="en-US" altLang="ja-JP" sz="1600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solidFill>
                  <a:schemeClr val="tx1"/>
                </a:solidFill>
              </a:rPr>
              <a:t>画像のサイズは相談したい（モバイル版・</a:t>
            </a:r>
            <a:r>
              <a:rPr lang="en-US" altLang="ja-JP" sz="1600" dirty="0">
                <a:solidFill>
                  <a:schemeClr val="tx1"/>
                </a:solidFill>
              </a:rPr>
              <a:t>PC</a:t>
            </a:r>
            <a:r>
              <a:rPr lang="ja-JP" altLang="en-US" sz="1600" dirty="0">
                <a:solidFill>
                  <a:schemeClr val="tx1"/>
                </a:solidFill>
              </a:rPr>
              <a:t>版）</a:t>
            </a:r>
            <a:endParaRPr lang="en-US" altLang="ja-JP" sz="1600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solidFill>
                  <a:schemeClr val="tx1"/>
                </a:solidFill>
              </a:rPr>
              <a:t>画像はサイズが同じであれば、後で、任意で変更可能なようにしたい</a:t>
            </a:r>
            <a:endParaRPr lang="en-US" altLang="ja-JP" sz="1600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ja-JP" sz="1600" dirty="0">
              <a:solidFill>
                <a:schemeClr val="tx1"/>
              </a:solidFill>
            </a:endParaRPr>
          </a:p>
          <a:p>
            <a:endParaRPr kumimoji="1" lang="en-US" altLang="ja-JP" sz="16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ja-JP" altLang="en-US" sz="1600" dirty="0">
                <a:solidFill>
                  <a:schemeClr val="tx1"/>
                </a:solidFill>
              </a:rPr>
              <a:t>参考</a:t>
            </a:r>
            <a:r>
              <a:rPr lang="en-US" altLang="ja-JP" sz="1600" dirty="0">
                <a:solidFill>
                  <a:schemeClr val="tx1"/>
                </a:solidFill>
              </a:rPr>
              <a:t>URL</a:t>
            </a:r>
            <a:r>
              <a:rPr lang="ja-JP" altLang="en-US" sz="1600" dirty="0">
                <a:solidFill>
                  <a:schemeClr val="tx1"/>
                </a:solidFill>
              </a:rPr>
              <a:t>（マケキャン）：</a:t>
            </a:r>
            <a:br>
              <a:rPr lang="en-US" altLang="ja-JP" sz="1600" dirty="0">
                <a:solidFill>
                  <a:schemeClr val="tx1"/>
                </a:solidFill>
              </a:rPr>
            </a:br>
            <a:br>
              <a:rPr lang="en-US" altLang="ja-JP" sz="1600" dirty="0">
                <a:solidFill>
                  <a:schemeClr val="tx1"/>
                </a:solidFill>
              </a:rPr>
            </a:br>
            <a:r>
              <a:rPr lang="ja-JP" altLang="en-US" sz="1600" dirty="0">
                <a:solidFill>
                  <a:schemeClr val="tx1"/>
                </a:solidFill>
              </a:rPr>
              <a:t>リンク先の右下に表示されるようなボタンを配置したい。</a:t>
            </a:r>
            <a:br>
              <a:rPr lang="en-US" altLang="ja-JP" sz="1600" dirty="0">
                <a:solidFill>
                  <a:schemeClr val="tx1"/>
                </a:solidFill>
              </a:rPr>
            </a:br>
            <a:br>
              <a:rPr lang="en-US" altLang="ja-JP" sz="1600" dirty="0">
                <a:solidFill>
                  <a:schemeClr val="tx1"/>
                </a:solidFill>
              </a:rPr>
            </a:br>
            <a:r>
              <a:rPr lang="en-US" altLang="ja-JP" sz="1600" dirty="0">
                <a:solidFill>
                  <a:schemeClr val="tx1"/>
                </a:solidFill>
                <a:hlinkClick r:id="rId2"/>
              </a:rPr>
              <a:t>https://makecam.web-camp.io/lp/?utm_source=gsa&amp;utm_medium=dsa-lp&amp;utm_campaign=dsa&amp;utm_content=526815611667&amp;gclid=CjwKCAjw_JuGBhBkEiwA1xmbRaugU4FV9AIrInZ-v3-joZt3bXlRIqGf5gPwMT4dRPRjbfiJodnzIxoCsNkQAvD_BwE#</a:t>
            </a:r>
            <a:endParaRPr lang="en-US" altLang="ja-JP" sz="1600" dirty="0">
              <a:solidFill>
                <a:schemeClr val="tx1"/>
              </a:solidFill>
            </a:endParaRPr>
          </a:p>
          <a:p>
            <a:br>
              <a:rPr lang="en-US" altLang="ja-JP" sz="1600" dirty="0">
                <a:solidFill>
                  <a:schemeClr val="tx1"/>
                </a:solidFill>
              </a:rPr>
            </a:br>
            <a:br>
              <a:rPr lang="en-US" altLang="ja-JP" sz="1600" dirty="0">
                <a:solidFill>
                  <a:schemeClr val="tx1"/>
                </a:solidFill>
              </a:rPr>
            </a:br>
            <a:endParaRPr kumimoji="1" lang="en-US" altLang="ja-JP" sz="1600" dirty="0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61B9D52-8AE2-4BA2-A4BF-EED35484F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864" y="5096770"/>
            <a:ext cx="3555136" cy="1751899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07CA9AC-9F9C-47F5-AA5D-1BD24089A9BD}"/>
              </a:ext>
            </a:extLst>
          </p:cNvPr>
          <p:cNvSpPr/>
          <p:nvPr/>
        </p:nvSpPr>
        <p:spPr>
          <a:xfrm>
            <a:off x="1014184" y="1805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ページ右下部に表示され続ける、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LINE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登録ボタンを設置（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・モバイル）</a:t>
            </a:r>
          </a:p>
        </p:txBody>
      </p:sp>
    </p:spTree>
    <p:extLst>
      <p:ext uri="{BB962C8B-B14F-4D97-AF65-F5344CB8AC3E}">
        <p14:creationId xmlns:p14="http://schemas.microsoft.com/office/powerpoint/2010/main" val="2040196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C49A2F9-D0D4-4BEB-A911-B3B949FC2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6839" y="1404937"/>
            <a:ext cx="4533900" cy="4048125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07CA9AC-9F9C-47F5-AA5D-1BD24089A9BD}"/>
              </a:ext>
            </a:extLst>
          </p:cNvPr>
          <p:cNvSpPr/>
          <p:nvPr/>
        </p:nvSpPr>
        <p:spPr>
          <a:xfrm>
            <a:off x="1014184" y="1805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記事のサムネのタイトルの文字の色を変更したい（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・モバイル）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DAAE791-675B-4CDA-B0C5-903D46FE047A}"/>
              </a:ext>
            </a:extLst>
          </p:cNvPr>
          <p:cNvSpPr/>
          <p:nvPr/>
        </p:nvSpPr>
        <p:spPr>
          <a:xfrm>
            <a:off x="1076818" y="996555"/>
            <a:ext cx="5513553" cy="43294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ja-JP" altLang="en-US" sz="1600" dirty="0">
                <a:solidFill>
                  <a:schemeClr val="tx1"/>
                </a:solidFill>
              </a:rPr>
              <a:t>記事のサムネ一覧で表示される文字の色を変更したい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solidFill>
                  <a:schemeClr val="tx1"/>
                </a:solidFill>
              </a:rPr>
              <a:t>現在黒字で、見えにくいため、例えば</a:t>
            </a:r>
            <a:br>
              <a:rPr lang="en-US" altLang="ja-JP" sz="1600" dirty="0">
                <a:solidFill>
                  <a:schemeClr val="tx1"/>
                </a:solidFill>
              </a:rPr>
            </a:br>
            <a:r>
              <a:rPr lang="ja-JP" altLang="en-US" sz="1600" dirty="0">
                <a:solidFill>
                  <a:schemeClr val="tx1"/>
                </a:solidFill>
              </a:rPr>
              <a:t>白などに変更したい</a:t>
            </a:r>
            <a:endParaRPr kumimoji="1" lang="en-US" altLang="ja-JP" sz="1600" dirty="0">
              <a:solidFill>
                <a:schemeClr val="tx1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B349912-D009-46E6-B17C-4C85C2900B75}"/>
              </a:ext>
            </a:extLst>
          </p:cNvPr>
          <p:cNvSpPr/>
          <p:nvPr/>
        </p:nvSpPr>
        <p:spPr>
          <a:xfrm>
            <a:off x="7863465" y="2191329"/>
            <a:ext cx="2260249" cy="44604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吹き出し: 折線 9">
            <a:extLst>
              <a:ext uri="{FF2B5EF4-FFF2-40B4-BE49-F238E27FC236}">
                <a16:creationId xmlns:a16="http://schemas.microsoft.com/office/drawing/2014/main" id="{55B70CBE-6E89-4216-B061-70BCBD0372DA}"/>
              </a:ext>
            </a:extLst>
          </p:cNvPr>
          <p:cNvSpPr/>
          <p:nvPr/>
        </p:nvSpPr>
        <p:spPr>
          <a:xfrm>
            <a:off x="9454827" y="763925"/>
            <a:ext cx="1881545" cy="72773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0264"/>
              <a:gd name="adj6" fmla="val -5651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この文字の色を変更したい</a:t>
            </a:r>
          </a:p>
        </p:txBody>
      </p:sp>
    </p:spTree>
    <p:extLst>
      <p:ext uri="{BB962C8B-B14F-4D97-AF65-F5344CB8AC3E}">
        <p14:creationId xmlns:p14="http://schemas.microsoft.com/office/powerpoint/2010/main" val="1355715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C49A2F9-D0D4-4BEB-A911-B3B949FC2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6839" y="1404937"/>
            <a:ext cx="4533900" cy="4048125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07CA9AC-9F9C-47F5-AA5D-1BD24089A9BD}"/>
              </a:ext>
            </a:extLst>
          </p:cNvPr>
          <p:cNvSpPr/>
          <p:nvPr/>
        </p:nvSpPr>
        <p:spPr>
          <a:xfrm>
            <a:off x="1014184" y="1805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記事のサムネのタグ分類の背景色と文字の色を変更したい（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・モバイル）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DAAE791-675B-4CDA-B0C5-903D46FE047A}"/>
              </a:ext>
            </a:extLst>
          </p:cNvPr>
          <p:cNvSpPr/>
          <p:nvPr/>
        </p:nvSpPr>
        <p:spPr>
          <a:xfrm>
            <a:off x="1076818" y="996555"/>
            <a:ext cx="5513553" cy="43294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ea"/>
              <a:buAutoNum type="circleNumDbPlain"/>
            </a:pPr>
            <a:r>
              <a:rPr kumimoji="1" lang="ja-JP" altLang="en-US" sz="1600" dirty="0">
                <a:solidFill>
                  <a:schemeClr val="tx1"/>
                </a:solidFill>
              </a:rPr>
              <a:t>記事のサムネ一覧で表示されるタグの分類を表示する</a:t>
            </a:r>
            <a:br>
              <a:rPr kumimoji="1" lang="en-US" altLang="ja-JP" sz="1600" dirty="0">
                <a:solidFill>
                  <a:schemeClr val="tx1"/>
                </a:solidFill>
              </a:rPr>
            </a:br>
            <a:r>
              <a:rPr kumimoji="1" lang="ja-JP" altLang="en-US" sz="1600" dirty="0">
                <a:solidFill>
                  <a:schemeClr val="tx1"/>
                </a:solidFill>
              </a:rPr>
              <a:t>枠の背景書を変更したい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</a:rPr>
              <a:t>例えば、黒、青、などに変更したい</a:t>
            </a:r>
            <a:br>
              <a:rPr kumimoji="1" lang="en-US" altLang="ja-JP" sz="1600" dirty="0">
                <a:solidFill>
                  <a:schemeClr val="tx1"/>
                </a:solidFill>
              </a:rPr>
            </a:br>
            <a:endParaRPr kumimoji="1" lang="en-US" altLang="ja-JP" sz="1600" dirty="0">
              <a:solidFill>
                <a:schemeClr val="tx1"/>
              </a:solidFill>
            </a:endParaRPr>
          </a:p>
          <a:p>
            <a:pPr marL="342900" indent="-342900">
              <a:buFont typeface="+mj-ea"/>
              <a:buAutoNum type="circleNumDbPlain"/>
            </a:pPr>
            <a:r>
              <a:rPr lang="ja-JP" altLang="en-US" sz="1600" dirty="0">
                <a:solidFill>
                  <a:schemeClr val="tx1"/>
                </a:solidFill>
              </a:rPr>
              <a:t>記事のサムネ一覧で表示されるタグの分類を表示する</a:t>
            </a:r>
            <a:br>
              <a:rPr lang="en-US" altLang="ja-JP" sz="1600" dirty="0">
                <a:solidFill>
                  <a:schemeClr val="tx1"/>
                </a:solidFill>
              </a:rPr>
            </a:br>
            <a:r>
              <a:rPr lang="ja-JP" altLang="en-US" sz="1600" dirty="0">
                <a:solidFill>
                  <a:schemeClr val="tx1"/>
                </a:solidFill>
              </a:rPr>
              <a:t>枠の文字のの色を変更したい</a:t>
            </a:r>
            <a:endParaRPr lang="en-US" altLang="ja-JP" sz="1600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</a:rPr>
              <a:t>例えば、白色などに変更したい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ja-JP" sz="1600" dirty="0">
              <a:solidFill>
                <a:schemeClr val="tx1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B349912-D009-46E6-B17C-4C85C2900B75}"/>
              </a:ext>
            </a:extLst>
          </p:cNvPr>
          <p:cNvSpPr/>
          <p:nvPr/>
        </p:nvSpPr>
        <p:spPr>
          <a:xfrm>
            <a:off x="7763182" y="2892489"/>
            <a:ext cx="2472500" cy="364815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吹き出し: 折線 9">
            <a:extLst>
              <a:ext uri="{FF2B5EF4-FFF2-40B4-BE49-F238E27FC236}">
                <a16:creationId xmlns:a16="http://schemas.microsoft.com/office/drawing/2014/main" id="{55B70CBE-6E89-4216-B061-70BCBD0372DA}"/>
              </a:ext>
            </a:extLst>
          </p:cNvPr>
          <p:cNvSpPr/>
          <p:nvPr/>
        </p:nvSpPr>
        <p:spPr>
          <a:xfrm>
            <a:off x="9454827" y="763925"/>
            <a:ext cx="2646977" cy="108353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3021"/>
              <a:gd name="adj6" fmla="val -3925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</a:t>
            </a:r>
            <a:r>
              <a:rPr kumimoji="1"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この、タグ分類を表示する枠の背景の色を変更したい</a:t>
            </a:r>
            <a:endParaRPr kumimoji="1" lang="en-US" altLang="ja-JP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②同じ場所に表示される文字の色を変更したい</a:t>
            </a:r>
            <a:endParaRPr lang="en-US" altLang="ja-JP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7309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07CA9AC-9F9C-47F5-AA5D-1BD24089A9BD}"/>
              </a:ext>
            </a:extLst>
          </p:cNvPr>
          <p:cNvSpPr/>
          <p:nvPr/>
        </p:nvSpPr>
        <p:spPr>
          <a:xfrm>
            <a:off x="1014184" y="1805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TOP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ページに表示されるボックスの縦の長さを変更したい（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・モバイル）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DAAE791-675B-4CDA-B0C5-903D46FE047A}"/>
              </a:ext>
            </a:extLst>
          </p:cNvPr>
          <p:cNvSpPr/>
          <p:nvPr/>
        </p:nvSpPr>
        <p:spPr>
          <a:xfrm>
            <a:off x="1076818" y="996555"/>
            <a:ext cx="5513553" cy="43294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</a:rPr>
              <a:t>モバイル版で表示される、枠の長さ</a:t>
            </a:r>
            <a:r>
              <a:rPr lang="ja-JP" altLang="en-US" sz="1600" dirty="0">
                <a:solidFill>
                  <a:schemeClr val="tx1"/>
                </a:solidFill>
              </a:rPr>
              <a:t>を変更したい</a:t>
            </a:r>
            <a:endParaRPr lang="en-US" altLang="ja-JP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solidFill>
                  <a:schemeClr val="tx1"/>
                </a:solidFill>
              </a:rPr>
              <a:t>特定の</a:t>
            </a:r>
            <a:r>
              <a:rPr lang="en-US" altLang="ja-JP" sz="1600" dirty="0">
                <a:solidFill>
                  <a:schemeClr val="tx1"/>
                </a:solidFill>
              </a:rPr>
              <a:t>div class </a:t>
            </a:r>
            <a:r>
              <a:rPr lang="ja-JP" altLang="en-US" sz="1600" dirty="0">
                <a:solidFill>
                  <a:schemeClr val="tx1"/>
                </a:solidFill>
              </a:rPr>
              <a:t>で囲まれている範囲になります。</a:t>
            </a:r>
            <a:endParaRPr lang="en-US" altLang="ja-JP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1600" dirty="0">
                <a:solidFill>
                  <a:schemeClr val="tx1"/>
                </a:solidFill>
              </a:rPr>
              <a:t>こちらの枠は、同様のモノがトップページに６つございます。</a:t>
            </a:r>
            <a:endParaRPr lang="en-US" altLang="ja-JP" sz="1600" dirty="0">
              <a:solidFill>
                <a:schemeClr val="tx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ECF824C-075E-4FCD-9985-AEA058082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2300" y="863057"/>
            <a:ext cx="4105275" cy="5734050"/>
          </a:xfrm>
          <a:prstGeom prst="rect">
            <a:avLst/>
          </a:prstGeom>
        </p:spPr>
      </p:pic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CB4A8AE1-78B4-431E-9325-2E84132CF56F}"/>
              </a:ext>
            </a:extLst>
          </p:cNvPr>
          <p:cNvCxnSpPr>
            <a:cxnSpLocks/>
          </p:cNvCxnSpPr>
          <p:nvPr/>
        </p:nvCxnSpPr>
        <p:spPr>
          <a:xfrm>
            <a:off x="7604449" y="2892489"/>
            <a:ext cx="0" cy="3396344"/>
          </a:xfrm>
          <a:prstGeom prst="straightConnector1">
            <a:avLst/>
          </a:prstGeom>
          <a:ln w="3810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434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07CA9AC-9F9C-47F5-AA5D-1BD24089A9BD}"/>
              </a:ext>
            </a:extLst>
          </p:cNvPr>
          <p:cNvSpPr/>
          <p:nvPr/>
        </p:nvSpPr>
        <p:spPr>
          <a:xfrm>
            <a:off x="1014184" y="1805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CB72D86-462B-42FF-86B8-A02E732D8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82" y="2253280"/>
            <a:ext cx="5172303" cy="2892618"/>
          </a:xfrm>
          <a:prstGeom prst="rect">
            <a:avLst/>
          </a:prstGeom>
        </p:spPr>
      </p:pic>
      <p:sp>
        <p:nvSpPr>
          <p:cNvPr id="10" name="二等辺三角形 9">
            <a:extLst>
              <a:ext uri="{FF2B5EF4-FFF2-40B4-BE49-F238E27FC236}">
                <a16:creationId xmlns:a16="http://schemas.microsoft.com/office/drawing/2014/main" id="{3032F0AC-ED33-4C96-8B03-78F33ED09903}"/>
              </a:ext>
            </a:extLst>
          </p:cNvPr>
          <p:cNvSpPr/>
          <p:nvPr/>
        </p:nvSpPr>
        <p:spPr>
          <a:xfrm rot="5400000">
            <a:off x="5243779" y="3586203"/>
            <a:ext cx="1931213" cy="226771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5AEEEE9-8478-4A5B-A426-0BFFE6F9B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786" y="2253279"/>
            <a:ext cx="5172303" cy="2892618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F8E5BAC-70B8-4447-8B8B-76F44487FD8F}"/>
              </a:ext>
            </a:extLst>
          </p:cNvPr>
          <p:cNvGrpSpPr/>
          <p:nvPr/>
        </p:nvGrpSpPr>
        <p:grpSpPr>
          <a:xfrm>
            <a:off x="6591786" y="3041780"/>
            <a:ext cx="5172303" cy="613991"/>
            <a:chOff x="6591786" y="3041780"/>
            <a:chExt cx="5172303" cy="613991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2E0C5B28-B146-4B8B-9665-F6AE28E73645}"/>
                </a:ext>
              </a:extLst>
            </p:cNvPr>
            <p:cNvSpPr/>
            <p:nvPr/>
          </p:nvSpPr>
          <p:spPr>
            <a:xfrm>
              <a:off x="6591786" y="3041780"/>
              <a:ext cx="5172303" cy="38722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二等辺三角形 11">
              <a:extLst>
                <a:ext uri="{FF2B5EF4-FFF2-40B4-BE49-F238E27FC236}">
                  <a16:creationId xmlns:a16="http://schemas.microsoft.com/office/drawing/2014/main" id="{114AB773-97FB-4156-BBF1-89BFCDDB8822}"/>
                </a:ext>
              </a:extLst>
            </p:cNvPr>
            <p:cNvSpPr/>
            <p:nvPr/>
          </p:nvSpPr>
          <p:spPr>
            <a:xfrm rot="10800000">
              <a:off x="8813388" y="3429000"/>
              <a:ext cx="508549" cy="226771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5FD339E-15A5-41E2-A866-9A2E3026606D}"/>
              </a:ext>
            </a:extLst>
          </p:cNvPr>
          <p:cNvSpPr txBox="1"/>
          <p:nvPr/>
        </p:nvSpPr>
        <p:spPr>
          <a:xfrm>
            <a:off x="6856824" y="3050724"/>
            <a:ext cx="4421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ea typeface="Meiryo UI" panose="020B0604030504040204" pitchFamily="50" charset="-128"/>
              </a:rPr>
              <a:t>SaaS Career </a:t>
            </a:r>
            <a:r>
              <a:rPr kumimoji="1" lang="ja-JP" altLang="en-US" dirty="0">
                <a:ea typeface="Meiryo UI" panose="020B0604030504040204" pitchFamily="50" charset="-128"/>
              </a:rPr>
              <a:t>最新記事一覧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1A5E9AB-83C2-4940-8A6B-8FECCD61A7FD}"/>
              </a:ext>
            </a:extLst>
          </p:cNvPr>
          <p:cNvSpPr txBox="1"/>
          <p:nvPr/>
        </p:nvSpPr>
        <p:spPr>
          <a:xfrm>
            <a:off x="6542914" y="5589094"/>
            <a:ext cx="52700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dirty="0">
                <a:solidFill>
                  <a:srgbClr val="FF0000"/>
                </a:solidFill>
              </a:rPr>
              <a:t>TOP</a:t>
            </a:r>
            <a:r>
              <a:rPr kumimoji="1" lang="ja-JP" altLang="en-US" sz="1600" dirty="0">
                <a:solidFill>
                  <a:srgbClr val="FF0000"/>
                </a:solidFill>
              </a:rPr>
              <a:t>ページの</a:t>
            </a:r>
            <a:r>
              <a:rPr lang="ja-JP" altLang="en-US" sz="1600" dirty="0">
                <a:solidFill>
                  <a:srgbClr val="FF0000"/>
                </a:solidFill>
              </a:rPr>
              <a:t>特定の文字に、</a:t>
            </a:r>
            <a:br>
              <a:rPr lang="en-US" altLang="ja-JP" sz="1600" dirty="0">
                <a:solidFill>
                  <a:srgbClr val="FF0000"/>
                </a:solidFill>
              </a:rPr>
            </a:br>
            <a:r>
              <a:rPr lang="ja-JP" altLang="en-US" sz="1600" dirty="0">
                <a:solidFill>
                  <a:srgbClr val="FF0000"/>
                </a:solidFill>
              </a:rPr>
              <a:t>上記のようなデザインをつけたい</a:t>
            </a:r>
            <a:endParaRPr lang="en-US" altLang="ja-JP" sz="16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dirty="0">
                <a:solidFill>
                  <a:srgbClr val="FF0000"/>
                </a:solidFill>
              </a:rPr>
              <a:t>H2</a:t>
            </a:r>
            <a:r>
              <a:rPr kumimoji="1" lang="ja-JP" altLang="en-US" sz="1600" dirty="0">
                <a:solidFill>
                  <a:srgbClr val="FF0000"/>
                </a:solidFill>
              </a:rPr>
              <a:t>などだけでは分類できず、他のくくり方が必要になると思います。</a:t>
            </a:r>
            <a:endParaRPr kumimoji="1" lang="en-US" altLang="ja-JP" sz="16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rgbClr val="FF0000"/>
                </a:solidFill>
              </a:rPr>
              <a:t>また、記事ページへの適用はしなくて構いません。</a:t>
            </a:r>
            <a:endParaRPr kumimoji="1" lang="en-US" altLang="ja-JP" sz="1600" dirty="0">
              <a:solidFill>
                <a:srgbClr val="FF0000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DFF22BB-2A87-450D-8993-A4358A8CE603}"/>
              </a:ext>
            </a:extLst>
          </p:cNvPr>
          <p:cNvSpPr/>
          <p:nvPr/>
        </p:nvSpPr>
        <p:spPr>
          <a:xfrm>
            <a:off x="1166584" y="332981"/>
            <a:ext cx="10163633" cy="522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TOP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ページの特定の文字のデザインを変えたい（</a:t>
            </a:r>
            <a:r>
              <a:rPr kumimoji="1"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・モバイル）</a:t>
            </a:r>
          </a:p>
        </p:txBody>
      </p:sp>
    </p:spTree>
    <p:extLst>
      <p:ext uri="{BB962C8B-B14F-4D97-AF65-F5344CB8AC3E}">
        <p14:creationId xmlns:p14="http://schemas.microsoft.com/office/powerpoint/2010/main" val="2764046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838</Words>
  <Application>Microsoft Office PowerPoint</Application>
  <PresentationFormat>ワイド画面</PresentationFormat>
  <Paragraphs>65</Paragraphs>
  <Slides>14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0" baseType="lpstr">
      <vt:lpstr>Meiryo UI</vt:lpstr>
      <vt:lpstr>游ゴシック</vt:lpstr>
      <vt:lpstr>游ゴシック Light</vt:lpstr>
      <vt:lpstr>Arial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豊田 航也</dc:creator>
  <cp:lastModifiedBy>雄</cp:lastModifiedBy>
  <cp:revision>18</cp:revision>
  <dcterms:created xsi:type="dcterms:W3CDTF">2021-05-31T17:11:36Z</dcterms:created>
  <dcterms:modified xsi:type="dcterms:W3CDTF">2021-06-14T10:57:43Z</dcterms:modified>
</cp:coreProperties>
</file>