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6" r:id="rId1"/>
  </p:sldMasterIdLst>
  <p:notesMasterIdLst>
    <p:notesMasterId r:id="rId3"/>
  </p:notesMasterIdLst>
  <p:sldIdLst>
    <p:sldId id="325" r:id="rId2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8889C"/>
    <a:srgbClr val="78FFD6"/>
    <a:srgbClr val="A8FF78"/>
    <a:srgbClr val="F7797D"/>
    <a:srgbClr val="FBD786"/>
    <a:srgbClr val="C6FFD3"/>
    <a:srgbClr val="7D7D7D"/>
    <a:srgbClr val="003366"/>
    <a:srgbClr val="B000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86" autoAdjust="0"/>
    <p:restoredTop sz="96224" autoAdjust="0"/>
  </p:normalViewPr>
  <p:slideViewPr>
    <p:cSldViewPr>
      <p:cViewPr varScale="1">
        <p:scale>
          <a:sx n="71" d="100"/>
          <a:sy n="71" d="100"/>
        </p:scale>
        <p:origin x="1080" y="72"/>
      </p:cViewPr>
      <p:guideLst>
        <p:guide orient="horz" pos="2160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49738D-D75D-40B1-BF46-FC9ACBB15E75}" type="datetimeFigureOut">
              <a:rPr kumimoji="1" lang="ja-JP" altLang="en-US" smtClean="0"/>
              <a:t>2023/10/19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5198F-549A-4508-B579-8CA394E947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267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BE827E-404A-42BE-A160-655696A58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8466" y="3429000"/>
            <a:ext cx="7155068" cy="0"/>
          </a:xfrm>
          <a:ln>
            <a:solidFill>
              <a:schemeClr val="tx1"/>
            </a:solidFill>
          </a:ln>
        </p:spPr>
        <p:txBody>
          <a:bodyPr bIns="360000"/>
          <a:lstStyle>
            <a:lvl1pPr algn="ctr">
              <a:lnSpc>
                <a:spcPct val="130000"/>
              </a:lnSpc>
              <a:spcAft>
                <a:spcPts val="600"/>
              </a:spcAft>
              <a:defRPr sz="3200">
                <a:solidFill>
                  <a:schemeClr val="tx1"/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C185BAD-3CED-4FEE-B5D8-BCE844DC36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 dirty="0"/>
              <a:t>Copyright.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0AAF1B-0C4A-4398-BA98-D5B176AA5A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624458-F4DE-4903-8109-826F45244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46F9050E-5634-4EA3-B360-83633D8E58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38575" y="3778250"/>
            <a:ext cx="4383088" cy="1190561"/>
          </a:xfrm>
        </p:spPr>
        <p:txBody>
          <a:bodyPr anchor="t"/>
          <a:lstStyle>
            <a:lvl1pPr algn="ctr">
              <a:lnSpc>
                <a:spcPct val="13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ja-JP" altLang="en-US" dirty="0"/>
              <a:t>社名を入力</a:t>
            </a:r>
          </a:p>
        </p:txBody>
      </p:sp>
      <p:sp>
        <p:nvSpPr>
          <p:cNvPr id="7" name="テキスト プレースホルダー 5">
            <a:extLst>
              <a:ext uri="{FF2B5EF4-FFF2-40B4-BE49-F238E27FC236}">
                <a16:creationId xmlns:a16="http://schemas.microsoft.com/office/drawing/2014/main" id="{CB53B960-D380-426E-B01A-8F0A5A8AD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38575" y="5318060"/>
            <a:ext cx="4383088" cy="691536"/>
          </a:xfrm>
        </p:spPr>
        <p:txBody>
          <a:bodyPr anchor="t"/>
          <a:lstStyle>
            <a:lvl1pPr algn="ctr">
              <a:lnSpc>
                <a:spcPct val="13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kumimoji="1" lang="en-US" altLang="ja-JP" dirty="0"/>
              <a:t>YYYY</a:t>
            </a:r>
            <a:r>
              <a:rPr kumimoji="1" lang="ja-JP" altLang="en-US" dirty="0"/>
              <a:t>年</a:t>
            </a:r>
            <a:r>
              <a:rPr kumimoji="1" lang="en-US" altLang="ja-JP" dirty="0"/>
              <a:t>MM</a:t>
            </a:r>
            <a:r>
              <a:rPr kumimoji="1" lang="ja-JP" altLang="en-US" dirty="0"/>
              <a:t>月</a:t>
            </a:r>
            <a:r>
              <a:rPr kumimoji="1" lang="en-US" altLang="ja-JP" dirty="0"/>
              <a:t>DD</a:t>
            </a:r>
            <a:r>
              <a:rPr kumimoji="1" lang="ja-JP" altLang="en-US" dirty="0"/>
              <a:t>日</a:t>
            </a:r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59FCE081-65E5-453E-8E38-5E7661772D20}"/>
              </a:ext>
            </a:extLst>
          </p:cNvPr>
          <p:cNvSpPr/>
          <p:nvPr userDrawn="1"/>
        </p:nvSpPr>
        <p:spPr>
          <a:xfrm>
            <a:off x="0" y="0"/>
            <a:ext cx="1690222" cy="6858000"/>
          </a:xfrm>
          <a:custGeom>
            <a:avLst/>
            <a:gdLst>
              <a:gd name="connsiteX0" fmla="*/ 0 w 1690222"/>
              <a:gd name="connsiteY0" fmla="*/ 0 h 6858000"/>
              <a:gd name="connsiteX1" fmla="*/ 1690222 w 1690222"/>
              <a:gd name="connsiteY1" fmla="*/ 0 h 6858000"/>
              <a:gd name="connsiteX2" fmla="*/ 1621167 w 1690222"/>
              <a:gd name="connsiteY2" fmla="*/ 87873 h 6858000"/>
              <a:gd name="connsiteX3" fmla="*/ 511780 w 1690222"/>
              <a:gd name="connsiteY3" fmla="*/ 3429001 h 6858000"/>
              <a:gd name="connsiteX4" fmla="*/ 1621167 w 1690222"/>
              <a:gd name="connsiteY4" fmla="*/ 6770129 h 6858000"/>
              <a:gd name="connsiteX5" fmla="*/ 1690220 w 1690222"/>
              <a:gd name="connsiteY5" fmla="*/ 6858000 h 6858000"/>
              <a:gd name="connsiteX6" fmla="*/ 0 w 1690222"/>
              <a:gd name="connsiteY6" fmla="*/ 6858000 h 6858000"/>
              <a:gd name="connsiteX7" fmla="*/ 0 w 1690222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90222" h="6858000">
                <a:moveTo>
                  <a:pt x="0" y="0"/>
                </a:moveTo>
                <a:lnTo>
                  <a:pt x="1690222" y="0"/>
                </a:lnTo>
                <a:lnTo>
                  <a:pt x="1621167" y="87873"/>
                </a:lnTo>
                <a:cubicBezTo>
                  <a:pt x="924401" y="1019559"/>
                  <a:pt x="511780" y="2176094"/>
                  <a:pt x="511780" y="3429001"/>
                </a:cubicBezTo>
                <a:cubicBezTo>
                  <a:pt x="511780" y="4681909"/>
                  <a:pt x="924401" y="5838444"/>
                  <a:pt x="1621167" y="6770129"/>
                </a:cubicBezTo>
                <a:lnTo>
                  <a:pt x="169022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</a:pPr>
            <a:endParaRPr kumimoji="1" lang="ja-JP" altLang="en-US" sz="1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" name="フリーフォーム: 図形 12">
            <a:extLst>
              <a:ext uri="{FF2B5EF4-FFF2-40B4-BE49-F238E27FC236}">
                <a16:creationId xmlns:a16="http://schemas.microsoft.com/office/drawing/2014/main" id="{270E104E-1724-4E16-8E71-ED5EF664B849}"/>
              </a:ext>
            </a:extLst>
          </p:cNvPr>
          <p:cNvSpPr/>
          <p:nvPr userDrawn="1"/>
        </p:nvSpPr>
        <p:spPr>
          <a:xfrm>
            <a:off x="10501780" y="0"/>
            <a:ext cx="1690220" cy="6858000"/>
          </a:xfrm>
          <a:custGeom>
            <a:avLst/>
            <a:gdLst>
              <a:gd name="connsiteX0" fmla="*/ 0 w 1690220"/>
              <a:gd name="connsiteY0" fmla="*/ 0 h 6858000"/>
              <a:gd name="connsiteX1" fmla="*/ 1690220 w 1690220"/>
              <a:gd name="connsiteY1" fmla="*/ 0 h 6858000"/>
              <a:gd name="connsiteX2" fmla="*/ 1690220 w 1690220"/>
              <a:gd name="connsiteY2" fmla="*/ 6858000 h 6858000"/>
              <a:gd name="connsiteX3" fmla="*/ 2 w 1690220"/>
              <a:gd name="connsiteY3" fmla="*/ 6858000 h 6858000"/>
              <a:gd name="connsiteX4" fmla="*/ 69055 w 1690220"/>
              <a:gd name="connsiteY4" fmla="*/ 6770129 h 6858000"/>
              <a:gd name="connsiteX5" fmla="*/ 1178442 w 1690220"/>
              <a:gd name="connsiteY5" fmla="*/ 3429001 h 6858000"/>
              <a:gd name="connsiteX6" fmla="*/ 69055 w 1690220"/>
              <a:gd name="connsiteY6" fmla="*/ 87873 h 6858000"/>
              <a:gd name="connsiteX7" fmla="*/ 0 w 1690220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90220" h="6858000">
                <a:moveTo>
                  <a:pt x="0" y="0"/>
                </a:moveTo>
                <a:lnTo>
                  <a:pt x="1690220" y="0"/>
                </a:lnTo>
                <a:lnTo>
                  <a:pt x="1690220" y="6858000"/>
                </a:lnTo>
                <a:lnTo>
                  <a:pt x="2" y="6858000"/>
                </a:lnTo>
                <a:lnTo>
                  <a:pt x="69055" y="6770129"/>
                </a:lnTo>
                <a:cubicBezTo>
                  <a:pt x="765821" y="5838444"/>
                  <a:pt x="1178442" y="4681909"/>
                  <a:pt x="1178442" y="3429001"/>
                </a:cubicBezTo>
                <a:cubicBezTo>
                  <a:pt x="1178442" y="2176094"/>
                  <a:pt x="765821" y="1019559"/>
                  <a:pt x="69055" y="87873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30000"/>
              </a:lnSpc>
              <a:spcAft>
                <a:spcPts val="600"/>
              </a:spcAft>
            </a:pPr>
            <a:endParaRPr kumimoji="1" lang="ja-JP" altLang="en-US" sz="16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18885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B9311E-F68C-4701-8498-2CBBFCEB10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901" y="620688"/>
            <a:ext cx="11523307" cy="0"/>
          </a:xfrm>
          <a:ln>
            <a:solidFill>
              <a:schemeClr val="tx1"/>
            </a:solidFill>
          </a:ln>
        </p:spPr>
        <p:txBody>
          <a:bodyPr/>
          <a:lstStyle>
            <a:lvl1pPr>
              <a:lnSpc>
                <a:spcPct val="130000"/>
              </a:lnSpc>
              <a:spcAft>
                <a:spcPts val="600"/>
              </a:spcAft>
              <a:defRPr sz="2000">
                <a:solidFill>
                  <a:schemeClr val="tx1"/>
                </a:solidFill>
              </a:defRPr>
            </a:lvl1pPr>
          </a:lstStyle>
          <a:p>
            <a:r>
              <a:rPr kumimoji="1" lang="ja-JP" altLang="en-US" dirty="0"/>
              <a:t>目次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26A25F4-89DE-4F58-A545-DCC5193776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lnSpc>
                <a:spcPct val="130000"/>
              </a:lnSpc>
              <a:spcAft>
                <a:spcPts val="600"/>
              </a:spcAft>
              <a:defRPr/>
            </a:lvl1pPr>
          </a:lstStyle>
          <a:p>
            <a:r>
              <a:rPr kumimoji="1" lang="en-US" altLang="ja-JP"/>
              <a:t>Copyright.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BE4C7E5-2C2C-4C1B-900C-4FEF0C6CAA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130000"/>
              </a:lnSpc>
              <a:spcAft>
                <a:spcPts val="600"/>
              </a:spcAft>
              <a:defRPr/>
            </a:lvl1pPr>
          </a:lstStyle>
          <a:p>
            <a:fld id="{5A624458-F4DE-4903-8109-826F45244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0" name="テキスト プレースホルダー 10">
            <a:extLst>
              <a:ext uri="{FF2B5EF4-FFF2-40B4-BE49-F238E27FC236}">
                <a16:creationId xmlns:a16="http://schemas.microsoft.com/office/drawing/2014/main" id="{B232D7A6-1B18-4CC4-A924-F02DD2F66F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4773" y="1278865"/>
            <a:ext cx="4986518" cy="461963"/>
          </a:xfrm>
        </p:spPr>
        <p:txBody>
          <a:bodyPr vert="horz" lIns="91440" tIns="45720" rIns="91440" bIns="45720" rtlCol="0" anchor="ctr">
            <a:normAutofit/>
          </a:bodyPr>
          <a:lstStyle>
            <a:lvl1pPr marL="342900" indent="-342900">
              <a:lnSpc>
                <a:spcPct val="130000"/>
              </a:lnSpc>
              <a:spcAft>
                <a:spcPts val="600"/>
              </a:spcAft>
              <a:buFont typeface="+mj-lt"/>
              <a:buAutoNum type="arabicPeriod"/>
              <a:defRPr lang="ja-JP" altLang="en-US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1D37A1EA-B107-467D-9EA7-A3D6FABE26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88853" y="1805677"/>
            <a:ext cx="4192438" cy="461964"/>
          </a:xfrm>
        </p:spPr>
        <p:txBody>
          <a:bodyPr vert="horz" lIns="91440" tIns="45720" rIns="91440" bIns="45720" rtlCol="0" anchor="ctr">
            <a:normAutofit/>
          </a:bodyPr>
          <a:lstStyle>
            <a:lvl1pPr algn="just">
              <a:lnSpc>
                <a:spcPct val="130000"/>
              </a:lnSpc>
              <a:spcAft>
                <a:spcPts val="600"/>
              </a:spcAft>
              <a:defRPr lang="ja-JP" altLang="en-US" sz="1200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en-US" altLang="ja-JP" dirty="0"/>
          </a:p>
        </p:txBody>
      </p:sp>
      <p:sp>
        <p:nvSpPr>
          <p:cNvPr id="16" name="テキスト プレースホルダー 10">
            <a:extLst>
              <a:ext uri="{FF2B5EF4-FFF2-40B4-BE49-F238E27FC236}">
                <a16:creationId xmlns:a16="http://schemas.microsoft.com/office/drawing/2014/main" id="{A45A46C7-FB65-47F1-94C1-05E67F7DF2E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94773" y="2466164"/>
            <a:ext cx="4986518" cy="461963"/>
          </a:xfrm>
        </p:spPr>
        <p:txBody>
          <a:bodyPr vert="horz" lIns="91440" tIns="45720" rIns="91440" bIns="45720" rtlCol="0" anchor="ctr">
            <a:normAutofit/>
          </a:bodyPr>
          <a:lstStyle>
            <a:lvl1pPr marL="342900" indent="-342900">
              <a:lnSpc>
                <a:spcPct val="130000"/>
              </a:lnSpc>
              <a:spcAft>
                <a:spcPts val="600"/>
              </a:spcAft>
              <a:buFont typeface="+mj-lt"/>
              <a:buAutoNum type="arabicPeriod" startAt="2"/>
              <a:defRPr lang="ja-JP" altLang="en-US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ja-JP" altLang="en-US" dirty="0"/>
          </a:p>
        </p:txBody>
      </p:sp>
      <p:sp>
        <p:nvSpPr>
          <p:cNvPr id="17" name="テキスト プレースホルダー 10">
            <a:extLst>
              <a:ext uri="{FF2B5EF4-FFF2-40B4-BE49-F238E27FC236}">
                <a16:creationId xmlns:a16="http://schemas.microsoft.com/office/drawing/2014/main" id="{BDA459BE-460D-4F78-B310-CBE8E344E11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88853" y="2992976"/>
            <a:ext cx="4192438" cy="461964"/>
          </a:xfrm>
        </p:spPr>
        <p:txBody>
          <a:bodyPr vert="horz" lIns="91440" tIns="45720" rIns="91440" bIns="45720" rtlCol="0" anchor="ctr">
            <a:normAutofit/>
          </a:bodyPr>
          <a:lstStyle>
            <a:lvl1pPr algn="just">
              <a:lnSpc>
                <a:spcPct val="130000"/>
              </a:lnSpc>
              <a:spcAft>
                <a:spcPts val="600"/>
              </a:spcAft>
              <a:defRPr lang="ja-JP" altLang="en-US" sz="1200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en-US" altLang="ja-JP" dirty="0"/>
          </a:p>
        </p:txBody>
      </p:sp>
      <p:sp>
        <p:nvSpPr>
          <p:cNvPr id="18" name="テキスト プレースホルダー 10">
            <a:extLst>
              <a:ext uri="{FF2B5EF4-FFF2-40B4-BE49-F238E27FC236}">
                <a16:creationId xmlns:a16="http://schemas.microsoft.com/office/drawing/2014/main" id="{7DFE000D-6490-4E4D-9F07-B21C1565A62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4773" y="3653463"/>
            <a:ext cx="4986518" cy="461963"/>
          </a:xfrm>
        </p:spPr>
        <p:txBody>
          <a:bodyPr vert="horz" lIns="91440" tIns="45720" rIns="91440" bIns="45720" rtlCol="0" anchor="ctr">
            <a:normAutofit/>
          </a:bodyPr>
          <a:lstStyle>
            <a:lvl1pPr marL="342900" indent="-342900">
              <a:lnSpc>
                <a:spcPct val="130000"/>
              </a:lnSpc>
              <a:spcAft>
                <a:spcPts val="600"/>
              </a:spcAft>
              <a:buFont typeface="+mj-lt"/>
              <a:buAutoNum type="arabicPeriod" startAt="3"/>
              <a:defRPr lang="ja-JP" altLang="en-US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ja-JP" altLang="en-US" dirty="0"/>
          </a:p>
        </p:txBody>
      </p:sp>
      <p:sp>
        <p:nvSpPr>
          <p:cNvPr id="19" name="テキスト プレースホルダー 10">
            <a:extLst>
              <a:ext uri="{FF2B5EF4-FFF2-40B4-BE49-F238E27FC236}">
                <a16:creationId xmlns:a16="http://schemas.microsoft.com/office/drawing/2014/main" id="{51BD221F-7778-4158-AD40-43DC207610A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88853" y="4180275"/>
            <a:ext cx="4192438" cy="461964"/>
          </a:xfrm>
        </p:spPr>
        <p:txBody>
          <a:bodyPr vert="horz" lIns="91440" tIns="45720" rIns="91440" bIns="45720" rtlCol="0" anchor="ctr">
            <a:normAutofit/>
          </a:bodyPr>
          <a:lstStyle>
            <a:lvl1pPr algn="just">
              <a:lnSpc>
                <a:spcPct val="130000"/>
              </a:lnSpc>
              <a:spcAft>
                <a:spcPts val="600"/>
              </a:spcAft>
              <a:defRPr lang="ja-JP" altLang="en-US" sz="1200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en-US" altLang="ja-JP" dirty="0"/>
          </a:p>
        </p:txBody>
      </p:sp>
      <p:sp>
        <p:nvSpPr>
          <p:cNvPr id="20" name="テキスト プレースホルダー 10">
            <a:extLst>
              <a:ext uri="{FF2B5EF4-FFF2-40B4-BE49-F238E27FC236}">
                <a16:creationId xmlns:a16="http://schemas.microsoft.com/office/drawing/2014/main" id="{672ECA52-B525-4ECC-9C17-A9871980178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4773" y="4840761"/>
            <a:ext cx="4986518" cy="461963"/>
          </a:xfrm>
        </p:spPr>
        <p:txBody>
          <a:bodyPr vert="horz" lIns="91440" tIns="45720" rIns="91440" bIns="45720" rtlCol="0" anchor="ctr">
            <a:normAutofit/>
          </a:bodyPr>
          <a:lstStyle>
            <a:lvl1pPr marL="342900" indent="-342900">
              <a:lnSpc>
                <a:spcPct val="130000"/>
              </a:lnSpc>
              <a:spcAft>
                <a:spcPts val="600"/>
              </a:spcAft>
              <a:buFont typeface="+mj-lt"/>
              <a:buAutoNum type="arabicPeriod" startAt="4"/>
              <a:defRPr lang="ja-JP" altLang="en-US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ja-JP" altLang="en-US" dirty="0"/>
          </a:p>
        </p:txBody>
      </p:sp>
      <p:sp>
        <p:nvSpPr>
          <p:cNvPr id="21" name="テキスト プレースホルダー 10">
            <a:extLst>
              <a:ext uri="{FF2B5EF4-FFF2-40B4-BE49-F238E27FC236}">
                <a16:creationId xmlns:a16="http://schemas.microsoft.com/office/drawing/2014/main" id="{F4E1AEC3-31B1-442D-AC49-AE954610645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88853" y="5367573"/>
            <a:ext cx="4192438" cy="461964"/>
          </a:xfrm>
        </p:spPr>
        <p:txBody>
          <a:bodyPr vert="horz" lIns="91440" tIns="45720" rIns="91440" bIns="45720" rtlCol="0" anchor="ctr">
            <a:normAutofit/>
          </a:bodyPr>
          <a:lstStyle>
            <a:lvl1pPr algn="just">
              <a:lnSpc>
                <a:spcPct val="130000"/>
              </a:lnSpc>
              <a:spcAft>
                <a:spcPts val="600"/>
              </a:spcAft>
              <a:defRPr lang="ja-JP" altLang="en-US" sz="1200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en-US" altLang="ja-JP" dirty="0"/>
          </a:p>
        </p:txBody>
      </p:sp>
      <p:sp>
        <p:nvSpPr>
          <p:cNvPr id="23" name="テキスト プレースホルダー 10">
            <a:extLst>
              <a:ext uri="{FF2B5EF4-FFF2-40B4-BE49-F238E27FC236}">
                <a16:creationId xmlns:a16="http://schemas.microsoft.com/office/drawing/2014/main" id="{3174BAEE-3703-4FAF-9CE2-38E78FAF844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610709" y="1278865"/>
            <a:ext cx="4986518" cy="461963"/>
          </a:xfrm>
        </p:spPr>
        <p:txBody>
          <a:bodyPr vert="horz" lIns="91440" tIns="45720" rIns="91440" bIns="45720" rtlCol="0" anchor="ctr">
            <a:normAutofit/>
          </a:bodyPr>
          <a:lstStyle>
            <a:lvl1pPr marL="342900" indent="-342900">
              <a:lnSpc>
                <a:spcPct val="130000"/>
              </a:lnSpc>
              <a:spcAft>
                <a:spcPts val="600"/>
              </a:spcAft>
              <a:buFont typeface="+mj-lt"/>
              <a:buAutoNum type="arabicPeriod" startAt="5"/>
              <a:defRPr lang="ja-JP" altLang="en-US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ja-JP" altLang="en-US" dirty="0"/>
          </a:p>
        </p:txBody>
      </p:sp>
      <p:sp>
        <p:nvSpPr>
          <p:cNvPr id="24" name="テキスト プレースホルダー 10">
            <a:extLst>
              <a:ext uri="{FF2B5EF4-FFF2-40B4-BE49-F238E27FC236}">
                <a16:creationId xmlns:a16="http://schemas.microsoft.com/office/drawing/2014/main" id="{8C0D46B9-C098-4D3C-9E08-F8230D32C2B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404789" y="1805677"/>
            <a:ext cx="4192438" cy="461964"/>
          </a:xfrm>
        </p:spPr>
        <p:txBody>
          <a:bodyPr vert="horz" lIns="91440" tIns="45720" rIns="91440" bIns="45720" rtlCol="0" anchor="ctr">
            <a:normAutofit/>
          </a:bodyPr>
          <a:lstStyle>
            <a:lvl1pPr algn="just">
              <a:lnSpc>
                <a:spcPct val="130000"/>
              </a:lnSpc>
              <a:spcAft>
                <a:spcPts val="600"/>
              </a:spcAft>
              <a:defRPr lang="ja-JP" altLang="en-US" sz="1200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en-US" altLang="ja-JP" dirty="0"/>
          </a:p>
        </p:txBody>
      </p:sp>
      <p:sp>
        <p:nvSpPr>
          <p:cNvPr id="25" name="テキスト プレースホルダー 10">
            <a:extLst>
              <a:ext uri="{FF2B5EF4-FFF2-40B4-BE49-F238E27FC236}">
                <a16:creationId xmlns:a16="http://schemas.microsoft.com/office/drawing/2014/main" id="{D92F9985-ADEF-46FC-9E07-EDED4BBAEC7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10709" y="2466164"/>
            <a:ext cx="4986518" cy="461963"/>
          </a:xfrm>
        </p:spPr>
        <p:txBody>
          <a:bodyPr vert="horz" lIns="91440" tIns="45720" rIns="91440" bIns="45720" rtlCol="0" anchor="ctr">
            <a:normAutofit/>
          </a:bodyPr>
          <a:lstStyle>
            <a:lvl1pPr marL="342900" indent="-342900">
              <a:lnSpc>
                <a:spcPct val="130000"/>
              </a:lnSpc>
              <a:spcAft>
                <a:spcPts val="600"/>
              </a:spcAft>
              <a:buFont typeface="+mj-lt"/>
              <a:buAutoNum type="arabicPeriod" startAt="6"/>
              <a:defRPr lang="ja-JP" altLang="en-US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ja-JP" altLang="en-US" dirty="0"/>
          </a:p>
        </p:txBody>
      </p:sp>
      <p:sp>
        <p:nvSpPr>
          <p:cNvPr id="26" name="テキスト プレースホルダー 10">
            <a:extLst>
              <a:ext uri="{FF2B5EF4-FFF2-40B4-BE49-F238E27FC236}">
                <a16:creationId xmlns:a16="http://schemas.microsoft.com/office/drawing/2014/main" id="{8DD7843F-0DD5-4CD6-8DE3-D446C4AB15A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404789" y="2992976"/>
            <a:ext cx="4192438" cy="461964"/>
          </a:xfrm>
        </p:spPr>
        <p:txBody>
          <a:bodyPr vert="horz" lIns="91440" tIns="45720" rIns="91440" bIns="45720" rtlCol="0" anchor="ctr">
            <a:normAutofit/>
          </a:bodyPr>
          <a:lstStyle>
            <a:lvl1pPr algn="just">
              <a:lnSpc>
                <a:spcPct val="130000"/>
              </a:lnSpc>
              <a:spcAft>
                <a:spcPts val="600"/>
              </a:spcAft>
              <a:defRPr lang="ja-JP" altLang="en-US" sz="1200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en-US" altLang="ja-JP" dirty="0"/>
          </a:p>
        </p:txBody>
      </p:sp>
      <p:sp>
        <p:nvSpPr>
          <p:cNvPr id="27" name="テキスト プレースホルダー 10">
            <a:extLst>
              <a:ext uri="{FF2B5EF4-FFF2-40B4-BE49-F238E27FC236}">
                <a16:creationId xmlns:a16="http://schemas.microsoft.com/office/drawing/2014/main" id="{E3B37C08-FD62-45B5-B86A-B33221D080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610709" y="3653463"/>
            <a:ext cx="4986518" cy="461963"/>
          </a:xfrm>
        </p:spPr>
        <p:txBody>
          <a:bodyPr vert="horz" lIns="91440" tIns="45720" rIns="91440" bIns="45720" rtlCol="0" anchor="ctr">
            <a:normAutofit/>
          </a:bodyPr>
          <a:lstStyle>
            <a:lvl1pPr marL="342900" indent="-342900">
              <a:lnSpc>
                <a:spcPct val="130000"/>
              </a:lnSpc>
              <a:spcAft>
                <a:spcPts val="600"/>
              </a:spcAft>
              <a:buFont typeface="+mj-lt"/>
              <a:buAutoNum type="arabicPeriod" startAt="7"/>
              <a:defRPr lang="ja-JP" altLang="en-US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ja-JP" altLang="en-US" dirty="0"/>
          </a:p>
        </p:txBody>
      </p:sp>
      <p:sp>
        <p:nvSpPr>
          <p:cNvPr id="28" name="テキスト プレースホルダー 10">
            <a:extLst>
              <a:ext uri="{FF2B5EF4-FFF2-40B4-BE49-F238E27FC236}">
                <a16:creationId xmlns:a16="http://schemas.microsoft.com/office/drawing/2014/main" id="{1D15F835-CF97-486F-9613-085CA72CEF4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404789" y="4180275"/>
            <a:ext cx="4192438" cy="461964"/>
          </a:xfrm>
        </p:spPr>
        <p:txBody>
          <a:bodyPr vert="horz" lIns="91440" tIns="45720" rIns="91440" bIns="45720" rtlCol="0" anchor="ctr">
            <a:normAutofit/>
          </a:bodyPr>
          <a:lstStyle>
            <a:lvl1pPr algn="just">
              <a:lnSpc>
                <a:spcPct val="130000"/>
              </a:lnSpc>
              <a:spcAft>
                <a:spcPts val="600"/>
              </a:spcAft>
              <a:defRPr lang="ja-JP" altLang="en-US" sz="1200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en-US" altLang="ja-JP" dirty="0"/>
          </a:p>
        </p:txBody>
      </p:sp>
      <p:sp>
        <p:nvSpPr>
          <p:cNvPr id="29" name="テキスト プレースホルダー 10">
            <a:extLst>
              <a:ext uri="{FF2B5EF4-FFF2-40B4-BE49-F238E27FC236}">
                <a16:creationId xmlns:a16="http://schemas.microsoft.com/office/drawing/2014/main" id="{F2C67A84-1E01-4055-BF39-C79D941903C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610709" y="4840761"/>
            <a:ext cx="4986518" cy="461963"/>
          </a:xfrm>
        </p:spPr>
        <p:txBody>
          <a:bodyPr vert="horz" lIns="91440" tIns="45720" rIns="91440" bIns="45720" rtlCol="0" anchor="ctr">
            <a:normAutofit/>
          </a:bodyPr>
          <a:lstStyle>
            <a:lvl1pPr marL="342900" indent="-342900">
              <a:lnSpc>
                <a:spcPct val="130000"/>
              </a:lnSpc>
              <a:spcAft>
                <a:spcPts val="600"/>
              </a:spcAft>
              <a:buFont typeface="+mj-lt"/>
              <a:buAutoNum type="arabicPeriod" startAt="8"/>
              <a:defRPr lang="ja-JP" altLang="en-US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ja-JP" altLang="en-US" dirty="0"/>
          </a:p>
        </p:txBody>
      </p:sp>
      <p:sp>
        <p:nvSpPr>
          <p:cNvPr id="30" name="テキスト プレースホルダー 10">
            <a:extLst>
              <a:ext uri="{FF2B5EF4-FFF2-40B4-BE49-F238E27FC236}">
                <a16:creationId xmlns:a16="http://schemas.microsoft.com/office/drawing/2014/main" id="{1B3DBAB1-B141-4CC4-94E2-42A670EE266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404789" y="5367573"/>
            <a:ext cx="4192438" cy="461964"/>
          </a:xfrm>
        </p:spPr>
        <p:txBody>
          <a:bodyPr vert="horz" lIns="91440" tIns="45720" rIns="91440" bIns="45720" rtlCol="0" anchor="ctr">
            <a:normAutofit/>
          </a:bodyPr>
          <a:lstStyle>
            <a:lvl1pPr algn="just">
              <a:lnSpc>
                <a:spcPct val="130000"/>
              </a:lnSpc>
              <a:spcAft>
                <a:spcPts val="600"/>
              </a:spcAft>
              <a:defRPr lang="ja-JP" altLang="en-US" sz="1200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09068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FA1F23-6C64-4634-BF2B-AD12EC7D6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01" y="620688"/>
            <a:ext cx="11523307" cy="0"/>
          </a:xfrm>
          <a:ln>
            <a:solidFill>
              <a:schemeClr val="tx1"/>
            </a:solidFill>
          </a:ln>
        </p:spPr>
        <p:txBody>
          <a:bodyPr/>
          <a:lstStyle>
            <a:lvl1pPr>
              <a:lnSpc>
                <a:spcPct val="130000"/>
              </a:lnSpc>
              <a:spcAft>
                <a:spcPts val="600"/>
              </a:spcAft>
              <a:defRPr sz="2000"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F4C9291-5E73-44DA-8560-45BA94E68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Copyright.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344135-B3C5-4EF6-9EF4-C784FF64B2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624458-F4DE-4903-8109-826F45244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5" name="テキスト プレースホルダー 6">
            <a:extLst>
              <a:ext uri="{FF2B5EF4-FFF2-40B4-BE49-F238E27FC236}">
                <a16:creationId xmlns:a16="http://schemas.microsoft.com/office/drawing/2014/main" id="{E9887C17-8B9A-47B2-A86D-F88C21E78B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0137" y="1035050"/>
            <a:ext cx="10471727" cy="1130169"/>
          </a:xfrm>
        </p:spPr>
        <p:txBody>
          <a:bodyPr anchor="ctr"/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/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83644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1649C9-9451-4710-BBC0-5FF3CE6D4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01" y="620688"/>
            <a:ext cx="11523307" cy="0"/>
          </a:xfrm>
          <a:ln>
            <a:solidFill>
              <a:schemeClr val="tx1"/>
            </a:solidFill>
          </a:ln>
        </p:spPr>
        <p:txBody>
          <a:bodyPr/>
          <a:lstStyle>
            <a:lvl1pPr>
              <a:lnSpc>
                <a:spcPct val="130000"/>
              </a:lnSpc>
              <a:spcAft>
                <a:spcPts val="600"/>
              </a:spcAft>
              <a:defRPr sz="2000">
                <a:solidFill>
                  <a:schemeClr val="tx1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8CBD575-29FA-494E-9B81-C708AFC8331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lnSpc>
                <a:spcPct val="130000"/>
              </a:lnSpc>
              <a:spcAft>
                <a:spcPts val="600"/>
              </a:spcAft>
              <a:defRPr/>
            </a:lvl1pPr>
          </a:lstStyle>
          <a:p>
            <a:r>
              <a:rPr kumimoji="1" lang="en-US" altLang="ja-JP"/>
              <a:t>Copyright.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4B820E-70FB-4D14-8A4F-7BE3FC1761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130000"/>
              </a:lnSpc>
              <a:spcAft>
                <a:spcPts val="600"/>
              </a:spcAft>
              <a:defRPr/>
            </a:lvl1pPr>
          </a:lstStyle>
          <a:p>
            <a:fld id="{5A624458-F4DE-4903-8109-826F45244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6" name="図プレースホルダー 5">
            <a:extLst>
              <a:ext uri="{FF2B5EF4-FFF2-40B4-BE49-F238E27FC236}">
                <a16:creationId xmlns:a16="http://schemas.microsoft.com/office/drawing/2014/main" id="{FF6A98DB-7857-49EC-A11C-28A89071BE3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0137" y="2570511"/>
            <a:ext cx="1575693" cy="1575692"/>
          </a:xfrm>
        </p:spPr>
        <p:txBody>
          <a:bodyPr/>
          <a:lstStyle>
            <a:lvl1pPr>
              <a:lnSpc>
                <a:spcPct val="13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61643707-E63B-4303-BBA0-B3E17558AD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0137" y="1035050"/>
            <a:ext cx="10471727" cy="1130169"/>
          </a:xfrm>
        </p:spPr>
        <p:txBody>
          <a:bodyPr anchor="ctr"/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/>
            <a:endParaRPr kumimoji="1" lang="en-US" altLang="ja-JP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9EC3E60-5FF9-43F9-8AD4-F033A66A8E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09838" y="2561255"/>
            <a:ext cx="3451225" cy="4619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30000"/>
              </a:lnSpc>
              <a:spcAft>
                <a:spcPts val="600"/>
              </a:spcAft>
              <a:defRPr lang="ja-JP" altLang="en-US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ja-JP" altLang="en-US" dirty="0"/>
          </a:p>
        </p:txBody>
      </p:sp>
      <p:sp>
        <p:nvSpPr>
          <p:cNvPr id="12" name="テキスト プレースホルダー 10">
            <a:extLst>
              <a:ext uri="{FF2B5EF4-FFF2-40B4-BE49-F238E27FC236}">
                <a16:creationId xmlns:a16="http://schemas.microsoft.com/office/drawing/2014/main" id="{5ED937E5-48EC-4A82-B3AA-E9FC891BD4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09838" y="3079750"/>
            <a:ext cx="3451225" cy="1056437"/>
          </a:xfrm>
        </p:spPr>
        <p:txBody>
          <a:bodyPr vert="horz" lIns="91440" tIns="45720" rIns="91440" bIns="45720" rtlCol="0" anchor="ctr">
            <a:normAutofit/>
          </a:bodyPr>
          <a:lstStyle>
            <a:lvl1pPr algn="just">
              <a:lnSpc>
                <a:spcPct val="130000"/>
              </a:lnSpc>
              <a:spcAft>
                <a:spcPts val="600"/>
              </a:spcAft>
              <a:defRPr lang="ja-JP" altLang="en-US" sz="1200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ja-JP" altLang="en-US" dirty="0"/>
          </a:p>
        </p:txBody>
      </p:sp>
      <p:sp>
        <p:nvSpPr>
          <p:cNvPr id="13" name="図プレースホルダー 5">
            <a:extLst>
              <a:ext uri="{FF2B5EF4-FFF2-40B4-BE49-F238E27FC236}">
                <a16:creationId xmlns:a16="http://schemas.microsoft.com/office/drawing/2014/main" id="{F368B07E-D19D-4FD9-B132-3AF05B9CBD6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0137" y="4551495"/>
            <a:ext cx="1575693" cy="1575692"/>
          </a:xfrm>
        </p:spPr>
        <p:txBody>
          <a:bodyPr/>
          <a:lstStyle>
            <a:lvl1pPr>
              <a:lnSpc>
                <a:spcPct val="13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4" name="テキスト プレースホルダー 10">
            <a:extLst>
              <a:ext uri="{FF2B5EF4-FFF2-40B4-BE49-F238E27FC236}">
                <a16:creationId xmlns:a16="http://schemas.microsoft.com/office/drawing/2014/main" id="{EA776627-E2E3-4A45-BFBB-46BB399FF5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09838" y="4552255"/>
            <a:ext cx="3451225" cy="4619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30000"/>
              </a:lnSpc>
              <a:spcAft>
                <a:spcPts val="600"/>
              </a:spcAft>
              <a:defRPr lang="ja-JP" altLang="en-US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ja-JP" altLang="en-US" dirty="0"/>
          </a:p>
        </p:txBody>
      </p:sp>
      <p:sp>
        <p:nvSpPr>
          <p:cNvPr id="15" name="テキスト プレースホルダー 10">
            <a:extLst>
              <a:ext uri="{FF2B5EF4-FFF2-40B4-BE49-F238E27FC236}">
                <a16:creationId xmlns:a16="http://schemas.microsoft.com/office/drawing/2014/main" id="{2B8986B2-EC3B-4774-A78B-4174DB6AE6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09838" y="5070750"/>
            <a:ext cx="3451225" cy="1056437"/>
          </a:xfrm>
        </p:spPr>
        <p:txBody>
          <a:bodyPr vert="horz" lIns="91440" tIns="45720" rIns="91440" bIns="45720" rtlCol="0" anchor="ctr">
            <a:normAutofit/>
          </a:bodyPr>
          <a:lstStyle>
            <a:lvl1pPr algn="just">
              <a:lnSpc>
                <a:spcPct val="130000"/>
              </a:lnSpc>
              <a:spcAft>
                <a:spcPts val="600"/>
              </a:spcAft>
              <a:defRPr lang="ja-JP" altLang="en-US" sz="1200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ja-JP" altLang="en-US" dirty="0"/>
          </a:p>
        </p:txBody>
      </p:sp>
      <p:sp>
        <p:nvSpPr>
          <p:cNvPr id="16" name="図プレースホルダー 5">
            <a:extLst>
              <a:ext uri="{FF2B5EF4-FFF2-40B4-BE49-F238E27FC236}">
                <a16:creationId xmlns:a16="http://schemas.microsoft.com/office/drawing/2014/main" id="{C1F940A7-7255-42E4-A9AD-2018D8DC615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99884" y="2570511"/>
            <a:ext cx="1575693" cy="1575692"/>
          </a:xfrm>
        </p:spPr>
        <p:txBody>
          <a:bodyPr/>
          <a:lstStyle>
            <a:lvl1pPr>
              <a:lnSpc>
                <a:spcPct val="13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7" name="テキスト プレースホルダー 10">
            <a:extLst>
              <a:ext uri="{FF2B5EF4-FFF2-40B4-BE49-F238E27FC236}">
                <a16:creationId xmlns:a16="http://schemas.microsoft.com/office/drawing/2014/main" id="{9533D2B4-C674-46B8-8FCA-13D1DA479AA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949585" y="2561255"/>
            <a:ext cx="3451225" cy="4619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30000"/>
              </a:lnSpc>
              <a:spcAft>
                <a:spcPts val="600"/>
              </a:spcAft>
              <a:defRPr lang="ja-JP" altLang="en-US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ja-JP" altLang="en-US" dirty="0"/>
          </a:p>
        </p:txBody>
      </p:sp>
      <p:sp>
        <p:nvSpPr>
          <p:cNvPr id="18" name="テキスト プレースホルダー 10">
            <a:extLst>
              <a:ext uri="{FF2B5EF4-FFF2-40B4-BE49-F238E27FC236}">
                <a16:creationId xmlns:a16="http://schemas.microsoft.com/office/drawing/2014/main" id="{A1C4A968-9834-4D2F-9D2C-2BE825D8D50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949585" y="3079750"/>
            <a:ext cx="3451225" cy="1056437"/>
          </a:xfrm>
        </p:spPr>
        <p:txBody>
          <a:bodyPr vert="horz" lIns="91440" tIns="45720" rIns="91440" bIns="45720" rtlCol="0" anchor="ctr">
            <a:normAutofit/>
          </a:bodyPr>
          <a:lstStyle>
            <a:lvl1pPr algn="just">
              <a:lnSpc>
                <a:spcPct val="130000"/>
              </a:lnSpc>
              <a:spcAft>
                <a:spcPts val="600"/>
              </a:spcAft>
              <a:defRPr lang="ja-JP" altLang="en-US" sz="1200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ja-JP" altLang="en-US" dirty="0"/>
          </a:p>
        </p:txBody>
      </p:sp>
      <p:sp>
        <p:nvSpPr>
          <p:cNvPr id="19" name="図プレースホルダー 5">
            <a:extLst>
              <a:ext uri="{FF2B5EF4-FFF2-40B4-BE49-F238E27FC236}">
                <a16:creationId xmlns:a16="http://schemas.microsoft.com/office/drawing/2014/main" id="{C1A95DD1-3B80-4F92-BD21-822E9638A63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299884" y="4551495"/>
            <a:ext cx="1575693" cy="1575692"/>
          </a:xfrm>
        </p:spPr>
        <p:txBody>
          <a:bodyPr/>
          <a:lstStyle>
            <a:lvl1pPr>
              <a:lnSpc>
                <a:spcPct val="13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20" name="テキスト プレースホルダー 10">
            <a:extLst>
              <a:ext uri="{FF2B5EF4-FFF2-40B4-BE49-F238E27FC236}">
                <a16:creationId xmlns:a16="http://schemas.microsoft.com/office/drawing/2014/main" id="{8A087231-1587-4E2B-8255-4BFC170F3FB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949585" y="4552255"/>
            <a:ext cx="3451225" cy="4619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30000"/>
              </a:lnSpc>
              <a:spcAft>
                <a:spcPts val="600"/>
              </a:spcAft>
              <a:defRPr lang="ja-JP" altLang="en-US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ja-JP" altLang="en-US" dirty="0"/>
          </a:p>
        </p:txBody>
      </p:sp>
      <p:sp>
        <p:nvSpPr>
          <p:cNvPr id="21" name="テキスト プレースホルダー 10">
            <a:extLst>
              <a:ext uri="{FF2B5EF4-FFF2-40B4-BE49-F238E27FC236}">
                <a16:creationId xmlns:a16="http://schemas.microsoft.com/office/drawing/2014/main" id="{400C5617-C855-4741-879A-0DBA54454F3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49585" y="5070750"/>
            <a:ext cx="3451225" cy="1056437"/>
          </a:xfrm>
        </p:spPr>
        <p:txBody>
          <a:bodyPr vert="horz" lIns="91440" tIns="45720" rIns="91440" bIns="45720" rtlCol="0" anchor="ctr">
            <a:normAutofit/>
          </a:bodyPr>
          <a:lstStyle>
            <a:lvl1pPr algn="just">
              <a:lnSpc>
                <a:spcPct val="130000"/>
              </a:lnSpc>
              <a:spcAft>
                <a:spcPts val="600"/>
              </a:spcAft>
              <a:defRPr lang="ja-JP" altLang="en-US" sz="1200" dirty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14553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92A83B-8B89-40B4-BA95-178BFBB59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01" y="620688"/>
            <a:ext cx="11523307" cy="0"/>
          </a:xfrm>
          <a:ln>
            <a:solidFill>
              <a:schemeClr val="tx1"/>
            </a:solidFill>
          </a:ln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6AB1681-B960-4FC6-A3F8-518356A384E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Copyright.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42CE22-6E39-412F-9B93-B277FD6182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624458-F4DE-4903-8109-826F45244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3257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92A83B-8B89-40B4-BA95-178BFBB59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01" y="0"/>
            <a:ext cx="11523307" cy="648072"/>
          </a:xfrm>
          <a:ln>
            <a:noFill/>
          </a:ln>
        </p:spPr>
        <p:txBody>
          <a:bodyPr anchor="ctr"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6AB1681-B960-4FC6-A3F8-518356A384E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Copyright.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42CE22-6E39-412F-9B93-B277FD6182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624458-F4DE-4903-8109-826F45244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1032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4734F40-5956-41FB-A5CB-5A2CD26C3BC0}"/>
              </a:ext>
            </a:extLst>
          </p:cNvPr>
          <p:cNvSpPr/>
          <p:nvPr userDrawn="1"/>
        </p:nvSpPr>
        <p:spPr>
          <a:xfrm>
            <a:off x="0" y="0"/>
            <a:ext cx="2520821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  <a:spcAft>
                <a:spcPts val="600"/>
              </a:spcAft>
            </a:pPr>
            <a:endParaRPr kumimoji="1" lang="ja-JP" altLang="en-US" sz="1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592A83B-8B89-40B4-BA95-178BFBB59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821" y="0"/>
            <a:ext cx="9671179" cy="648072"/>
          </a:xfrm>
          <a:ln>
            <a:noFill/>
          </a:ln>
        </p:spPr>
        <p:txBody>
          <a:bodyPr anchor="ctr"/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6AB1681-B960-4FC6-A3F8-518356A384E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Copyright.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42CE22-6E39-412F-9B93-B277FD6182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624458-F4DE-4903-8109-826F45244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2201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6AB1681-B960-4FC6-A3F8-518356A384E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Copyright.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42CE22-6E39-412F-9B93-B277FD6182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624458-F4DE-4903-8109-826F45244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5447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901" y="620688"/>
            <a:ext cx="11523307" cy="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901" y="1129004"/>
            <a:ext cx="11523307" cy="5047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901" y="6356350"/>
            <a:ext cx="25208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kumimoji="1" lang="en-US" altLang="ja-JP"/>
              <a:t>Copyright.</a:t>
            </a:r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50081" y="6356350"/>
            <a:ext cx="7060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fld id="{5A624458-F4DE-4903-8109-826F4524485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490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2" r:id="rId2"/>
    <p:sldLayoutId id="2147483693" r:id="rId3"/>
    <p:sldLayoutId id="2147483689" r:id="rId4"/>
    <p:sldLayoutId id="2147483691" r:id="rId5"/>
    <p:sldLayoutId id="2147483694" r:id="rId6"/>
    <p:sldLayoutId id="2147483695" r:id="rId7"/>
    <p:sldLayoutId id="214748369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2000" kern="1200">
          <a:solidFill>
            <a:schemeClr val="tx1"/>
          </a:solidFill>
          <a:latin typeface="+mj-ea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+mj-lt"/>
        <a:buNone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E35932-8827-4A8A-A11F-B3AAE7338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7686" y="2708920"/>
            <a:ext cx="7155068" cy="0"/>
          </a:xfrm>
        </p:spPr>
        <p:txBody>
          <a:bodyPr bIns="360000"/>
          <a:lstStyle/>
          <a:p>
            <a:pPr algn="l"/>
            <a:r>
              <a:rPr lang="ja-JP" altLang="en-US" dirty="0"/>
              <a:t>清らかな風が吹く風通しの良い場所へ</a:t>
            </a:r>
            <a:br>
              <a:rPr lang="en-US" altLang="ja-JP" dirty="0"/>
            </a:br>
            <a:r>
              <a:rPr lang="ja-JP" altLang="en-US" dirty="0"/>
              <a:t>　ここでしか咲かない花の咲かせ方</a:t>
            </a:r>
            <a:br>
              <a:rPr lang="en-US" altLang="ja-JP" dirty="0"/>
            </a:br>
            <a:endParaRPr kumimoji="1"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EB05169-A1B2-413C-B27C-4C21FF83DB6B}"/>
              </a:ext>
            </a:extLst>
          </p:cNvPr>
          <p:cNvSpPr txBox="1"/>
          <p:nvPr/>
        </p:nvSpPr>
        <p:spPr>
          <a:xfrm>
            <a:off x="4531894" y="6093296"/>
            <a:ext cx="3128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dirty="0">
                <a:solidFill>
                  <a:schemeClr val="tx2"/>
                </a:solidFill>
              </a:rPr>
              <a:t>~ All</a:t>
            </a:r>
            <a:r>
              <a:rPr lang="ja-JP" altLang="en-US" dirty="0">
                <a:solidFill>
                  <a:schemeClr val="tx2"/>
                </a:solidFill>
              </a:rPr>
              <a:t> </a:t>
            </a:r>
            <a:r>
              <a:rPr lang="en-US" altLang="ja-JP" dirty="0">
                <a:solidFill>
                  <a:schemeClr val="tx2"/>
                </a:solidFill>
              </a:rPr>
              <a:t>for One  </a:t>
            </a:r>
            <a:r>
              <a:rPr lang="en-US" altLang="ja-JP" dirty="0" err="1">
                <a:solidFill>
                  <a:schemeClr val="tx2"/>
                </a:solidFill>
              </a:rPr>
              <a:t>One</a:t>
            </a:r>
            <a:r>
              <a:rPr lang="en-US" altLang="ja-JP" dirty="0">
                <a:solidFill>
                  <a:schemeClr val="tx2"/>
                </a:solidFill>
              </a:rPr>
              <a:t> for All ~</a:t>
            </a:r>
            <a:endParaRPr lang="ja-JP" altLang="en-US" dirty="0">
              <a:solidFill>
                <a:schemeClr val="tx2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7E83786-668C-1E69-8116-E53506935291}"/>
              </a:ext>
            </a:extLst>
          </p:cNvPr>
          <p:cNvSpPr txBox="1"/>
          <p:nvPr/>
        </p:nvSpPr>
        <p:spPr>
          <a:xfrm>
            <a:off x="2453697" y="3212976"/>
            <a:ext cx="4156394" cy="1412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kumimoji="1" lang="ja-JP" altLang="en-US" sz="3200" dirty="0">
                <a:latin typeface="+mn-ea"/>
              </a:rPr>
              <a:t>　～清風學園～</a:t>
            </a:r>
            <a:endParaRPr kumimoji="1" lang="en-US" altLang="ja-JP" sz="3200" dirty="0">
              <a:latin typeface="+mn-ea"/>
            </a:endParaRP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kumimoji="1" lang="ja-JP" altLang="en-US" sz="3200" dirty="0">
                <a:latin typeface="+mn-ea"/>
              </a:rPr>
              <a:t>新園舎プロジェクト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3E7E63F-2E28-DEDE-B69C-63B46384A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5" y="3016785"/>
            <a:ext cx="3793558" cy="2644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3BE716E-EF78-C8DD-152D-1599644E54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110" y="689062"/>
            <a:ext cx="1115584" cy="168687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2BD25C8-069D-7E96-96A7-2C480D608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441" y="629405"/>
            <a:ext cx="1115584" cy="180618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BD52B836-0D7D-9F28-9A97-8BE6908476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07" y="3518742"/>
            <a:ext cx="1365590" cy="102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16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ユーザー定義 1">
      <a:dk1>
        <a:srgbClr val="4D4D4D"/>
      </a:dk1>
      <a:lt1>
        <a:srgbClr val="FFFFFF"/>
      </a:lt1>
      <a:dk2>
        <a:srgbClr val="28889C"/>
      </a:dk2>
      <a:lt2>
        <a:srgbClr val="E7E6E6"/>
      </a:lt2>
      <a:accent1>
        <a:srgbClr val="425563"/>
      </a:accent1>
      <a:accent2>
        <a:srgbClr val="C85A8C"/>
      </a:accent2>
      <a:accent3>
        <a:srgbClr val="CE0106"/>
      </a:accent3>
      <a:accent4>
        <a:srgbClr val="EBC83C"/>
      </a:accent4>
      <a:accent5>
        <a:srgbClr val="00A08C"/>
      </a:accent5>
      <a:accent6>
        <a:srgbClr val="3B5998"/>
      </a:accent6>
      <a:hlink>
        <a:srgbClr val="1DA1F2"/>
      </a:hlink>
      <a:folHlink>
        <a:srgbClr val="954F72"/>
      </a:folHlink>
    </a:clrScheme>
    <a:fontScheme name="メイリオ‗SegoeUI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accent1"/>
          </a:solidFill>
        </a:ln>
        <a:effectLst/>
      </a:spPr>
      <a:bodyPr rtlCol="0" anchor="ctr"/>
      <a:lstStyle>
        <a:defPPr algn="l">
          <a:lnSpc>
            <a:spcPct val="130000"/>
          </a:lnSpc>
          <a:spcAft>
            <a:spcPts val="600"/>
          </a:spcAft>
          <a:defRPr dirty="0">
            <a:solidFill>
              <a:schemeClr val="accent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130000"/>
          </a:lnSpc>
          <a:spcAft>
            <a:spcPts val="600"/>
          </a:spcAft>
          <a:defRPr kumimoji="1" sz="1600" dirty="0" smtClean="0">
            <a:latin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36</Words>
  <Application>Microsoft Office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游ゴシック</vt:lpstr>
      <vt:lpstr>Arial</vt:lpstr>
      <vt:lpstr>Segoe UI</vt:lpstr>
      <vt:lpstr>Office テーマ</vt:lpstr>
      <vt:lpstr>清らかな風が吹く風通しの良い場所へ 　ここでしか咲かない花の咲かせ方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2021-01-28T13:14:54Z</dcterms:created>
  <dcterms:modified xsi:type="dcterms:W3CDTF">2023-10-19T05:46:59Z</dcterms:modified>
</cp:coreProperties>
</file>