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1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BFDC856-A572-47C7-B8AE-36630DB432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35F5C8E-1CAC-4D37-A65F-A3CDD3439B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C815824-D22E-4390-858C-FCDAF1FA1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D2DC-292E-4B72-8D26-FA1EEFD6E55B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B46C66C-0DAB-4DC8-919B-F66000A6C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F23B8A6-078B-4E52-A015-EF81F7AF1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F89A6-859A-4EBE-BF9C-A13D363CF5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5000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588C851-8792-4C8E-90BC-1F1BB4A8A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3B8C25B-1559-410B-8730-9596AE5A89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35761B0-AB25-4896-BFA2-3E6D084DD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D2DC-292E-4B72-8D26-FA1EEFD6E55B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C1A2F6A-76CA-447C-ACEC-A0D00249F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695498C-65D1-4051-8E26-72E1BA158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F89A6-859A-4EBE-BF9C-A13D363CF5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9494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A634976E-708F-4AD3-96F1-74E0F504B3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5AB1BE0-7480-4B07-8774-5D28D455E2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6303DDB-A061-4667-BD29-50175D3E2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D2DC-292E-4B72-8D26-FA1EEFD6E55B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902705F-7E7F-4761-9E1E-ED75956B84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80343FE-C073-4E51-8666-95D6710B2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F89A6-859A-4EBE-BF9C-A13D363CF5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4792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C0DC7E-5119-491D-8CD5-A05544383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449DF24-3653-47FA-A001-2D09D94E0F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7E9768F-8B56-46DF-85DA-7DCFB89F3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D2DC-292E-4B72-8D26-FA1EEFD6E55B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A91F8D8-0082-4749-8A6D-9460BB366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5225E0-F1D3-47E7-971A-F3ABD85BB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F89A6-859A-4EBE-BF9C-A13D363CF5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1512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F018C8-147F-4437-BCB5-B2F313B72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B607D6E-7661-46B4-8296-4D7C4A6C7B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60671C7-DFDA-4092-86CB-8E2417573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D2DC-292E-4B72-8D26-FA1EEFD6E55B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0AFF24E-2A1F-4B94-9278-DEB9DD16A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6B4DFB1-F189-4F97-A330-13F5DFCC2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F89A6-859A-4EBE-BF9C-A13D363CF5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5724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C904562-73B6-4C8E-876C-087A03BE9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25F073D-1382-4788-B952-AB8E8313B7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33848AB-5939-4A14-AC27-080D8F4F20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374D46B-355A-4F16-9ADE-08F819D63F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D2DC-292E-4B72-8D26-FA1EEFD6E55B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7DB4158-85DF-41B6-9275-AC45B6C06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77293B0-32F3-480B-A6B0-703933AB1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F89A6-859A-4EBE-BF9C-A13D363CF5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6181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7056BE-6DA5-468D-9F6A-0394B5225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AF2E48E-75BC-433D-98A3-5F47BBD8D4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7F94608-DF24-48E0-A9C8-F2C85A139F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70901645-66EE-44FC-BA83-D33C45B4E3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C13649F-E0E0-4A9E-80D0-96A226B89E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97297E6-CCE4-4797-925C-EEDA59D8D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D2DC-292E-4B72-8D26-FA1EEFD6E55B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F74D08F-DF5A-4273-8D89-B4D4E9CA3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2D858AE-76FE-4BC8-A863-662FE81FA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F89A6-859A-4EBE-BF9C-A13D363CF5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6183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8C9B6CC-8A61-4FDE-A664-245749598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E631ED6-533E-4ED7-A1FA-5A2C30D8E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D2DC-292E-4B72-8D26-FA1EEFD6E55B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D34B824-9FFC-4328-B456-445271E63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E222D5F-6E79-49A8-85E3-0EEFB95B0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F89A6-859A-4EBE-BF9C-A13D363CF5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7288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EAE192F-5597-413A-87DE-95486BEA4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D2DC-292E-4B72-8D26-FA1EEFD6E55B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6C36306-98F6-402D-A3AE-0E5A1873A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C6FDE-6AB3-44FD-9B2E-81E0C7183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F89A6-859A-4EBE-BF9C-A13D363CF5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1337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51E1FF-78DC-462D-A9E5-89B456657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77AA25C-C083-4C7D-B5CE-7A48D714A3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C25DE73-1C3D-49E9-B67D-EA3B494F83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E413ABC-10B6-4D50-9D0C-50C7FA975E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D2DC-292E-4B72-8D26-FA1EEFD6E55B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846AB8C-6442-491B-9460-E9B4BCB00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838A2CA-F799-4C52-AF0D-384E33FC1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F89A6-859A-4EBE-BF9C-A13D363CF5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6317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C87693D-EC99-4783-B4C6-AE6C10ABC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6E9A619-AB8E-44F3-B246-854E626441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D8D9BEB-7BDB-471C-BB53-2243DB859B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9B5C99E-5B4F-44B5-8953-95AD8B815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AD2DC-292E-4B72-8D26-FA1EEFD6E55B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64796F1-C6B8-42A5-B3D0-238D43932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6FC3A05-FEC9-4546-B8C6-D341DC47D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F89A6-859A-4EBE-BF9C-A13D363CF5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6818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40B5EF9-E9EC-4951-83BC-BAC0D57B5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B05FDAB-6CBB-4253-AD2B-75A10D6808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F66920A-AAA3-4CCB-8EA0-320C437F29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AD2DC-292E-4B72-8D26-FA1EEFD6E55B}" type="datetimeFigureOut">
              <a:rPr kumimoji="1" lang="ja-JP" altLang="en-US" smtClean="0"/>
              <a:t>2020/6/15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056ECA7-6DFE-4A91-9F11-663431DCF5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34140D7-46B3-4460-9A7B-DE7CC4621B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F89A6-859A-4EBE-BF9C-A13D363CF5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1024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文字の書かれた紙&#10;&#10;自動的に生成された説明">
            <a:extLst>
              <a:ext uri="{FF2B5EF4-FFF2-40B4-BE49-F238E27FC236}">
                <a16:creationId xmlns:a16="http://schemas.microsoft.com/office/drawing/2014/main" id="{5CE4171A-A931-4068-AD98-1E52BC9156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320" y="1701800"/>
            <a:ext cx="4333240" cy="433324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BE7DEF7-E999-444A-9BFD-511CB0EB4393}"/>
              </a:ext>
            </a:extLst>
          </p:cNvPr>
          <p:cNvSpPr txBox="1"/>
          <p:nvPr/>
        </p:nvSpPr>
        <p:spPr>
          <a:xfrm>
            <a:off x="497840" y="416560"/>
            <a:ext cx="11043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【</a:t>
            </a:r>
            <a:r>
              <a:rPr kumimoji="1" lang="ja-JP" altLang="en-US" dirty="0"/>
              <a:t>角２封筒</a:t>
            </a:r>
            <a:r>
              <a:rPr kumimoji="1" lang="en-US" altLang="ja-JP" dirty="0"/>
              <a:t>】</a:t>
            </a:r>
            <a:r>
              <a:rPr kumimoji="1" lang="ja-JP" altLang="en-US" dirty="0"/>
              <a:t>　・文字を大胆に配置 ： </a:t>
            </a:r>
            <a:r>
              <a:rPr lang="en-US" altLang="ja-JP" dirty="0"/>
              <a:t>SMART VIDEO IS THE BEST PRODUCTION COMPANY</a:t>
            </a:r>
          </a:p>
          <a:p>
            <a:r>
              <a:rPr kumimoji="1" lang="ja-JP" altLang="en-US" dirty="0"/>
              <a:t>　　　　　　　・２つのロゴを大胆に配置</a:t>
            </a:r>
            <a:endParaRPr kumimoji="1" lang="en-US" altLang="ja-JP" dirty="0"/>
          </a:p>
          <a:p>
            <a:r>
              <a:rPr lang="ja-JP" altLang="en-US" dirty="0"/>
              <a:t>　　　　　　　・郵便番号・住所・電話番号・会社名・メールアドレス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116981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文字の書かれた紙&#10;&#10;自動的に生成された説明">
            <a:extLst>
              <a:ext uri="{FF2B5EF4-FFF2-40B4-BE49-F238E27FC236}">
                <a16:creationId xmlns:a16="http://schemas.microsoft.com/office/drawing/2014/main" id="{FCBE5535-8F49-4441-93C7-C32B205556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70" y="1828800"/>
            <a:ext cx="4632959" cy="4632959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6536EB21-CA65-4709-83F0-894ECE7F7F18}"/>
              </a:ext>
            </a:extLst>
          </p:cNvPr>
          <p:cNvSpPr/>
          <p:nvPr/>
        </p:nvSpPr>
        <p:spPr>
          <a:xfrm>
            <a:off x="876300" y="290036"/>
            <a:ext cx="113157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/>
              <a:t>【</a:t>
            </a:r>
            <a:r>
              <a:rPr lang="ja-JP" altLang="en-US" dirty="0"/>
              <a:t>長３封筒</a:t>
            </a:r>
            <a:r>
              <a:rPr lang="en-US" altLang="ja-JP" dirty="0"/>
              <a:t>】</a:t>
            </a:r>
            <a:r>
              <a:rPr lang="ja-JP" altLang="en-US" dirty="0"/>
              <a:t>　・文字が左右切れるくらいに大胆に配置 ：</a:t>
            </a:r>
            <a:r>
              <a:rPr lang="en-US" altLang="ja-JP" dirty="0"/>
              <a:t>AXIS JAPAN</a:t>
            </a:r>
          </a:p>
          <a:p>
            <a:r>
              <a:rPr lang="ja-JP" altLang="en-US" dirty="0"/>
              <a:t>　　　　　　　・（裏面デザインはなし）</a:t>
            </a:r>
            <a:endParaRPr lang="en-US" altLang="ja-JP" dirty="0"/>
          </a:p>
          <a:p>
            <a:r>
              <a:rPr lang="ja-JP" altLang="en-US" dirty="0"/>
              <a:t>　　　　　　　・２つのロゴを大胆に配置</a:t>
            </a:r>
          </a:p>
          <a:p>
            <a:r>
              <a:rPr lang="ja-JP" altLang="en-US" dirty="0"/>
              <a:t>　　　　　　　・郵便番号・住所・電話番号・会社名・メールアドレス</a:t>
            </a:r>
          </a:p>
        </p:txBody>
      </p:sp>
    </p:spTree>
    <p:extLst>
      <p:ext uri="{BB962C8B-B14F-4D97-AF65-F5344CB8AC3E}">
        <p14:creationId xmlns:p14="http://schemas.microsoft.com/office/powerpoint/2010/main" val="22299330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118</Words>
  <Application>Microsoft Office PowerPoint</Application>
  <PresentationFormat>ワイド画面</PresentationFormat>
  <Paragraphs>7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joji ohno</dc:creator>
  <cp:lastModifiedBy>joji ohno</cp:lastModifiedBy>
  <cp:revision>2</cp:revision>
  <dcterms:created xsi:type="dcterms:W3CDTF">2020-06-15T14:47:21Z</dcterms:created>
  <dcterms:modified xsi:type="dcterms:W3CDTF">2020-06-15T14:56:42Z</dcterms:modified>
</cp:coreProperties>
</file>