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  <p:sldId id="256" r:id="rId3"/>
    <p:sldId id="260" r:id="rId4"/>
    <p:sldId id="257" r:id="rId5"/>
    <p:sldId id="258" r:id="rId6"/>
    <p:sldId id="259" r:id="rId7"/>
  </p:sldIdLst>
  <p:sldSz cx="12192000" cy="6858000"/>
  <p:notesSz cx="10020300" cy="68881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田中 裕" userId="7644b1206062cf2c" providerId="LiveId" clId="{6C0122E4-1905-43CC-91D9-A53931F8E1D0}"/>
    <pc:docChg chg="undo custSel addSld modSld sldOrd">
      <pc:chgData name="田中 裕" userId="7644b1206062cf2c" providerId="LiveId" clId="{6C0122E4-1905-43CC-91D9-A53931F8E1D0}" dt="2021-06-18T00:42:06.427" v="2842" actId="1076"/>
      <pc:docMkLst>
        <pc:docMk/>
      </pc:docMkLst>
      <pc:sldChg chg="addSp modSp mod ord">
        <pc:chgData name="田中 裕" userId="7644b1206062cf2c" providerId="LiveId" clId="{6C0122E4-1905-43CC-91D9-A53931F8E1D0}" dt="2021-06-18T00:42:06.427" v="2842" actId="1076"/>
        <pc:sldMkLst>
          <pc:docMk/>
          <pc:sldMk cId="3415665625" sldId="256"/>
        </pc:sldMkLst>
        <pc:spChg chg="add mod">
          <ac:chgData name="田中 裕" userId="7644b1206062cf2c" providerId="LiveId" clId="{6C0122E4-1905-43CC-91D9-A53931F8E1D0}" dt="2021-06-18T00:14:05.345" v="571" actId="207"/>
          <ac:spMkLst>
            <pc:docMk/>
            <pc:sldMk cId="3415665625" sldId="256"/>
            <ac:spMk id="2" creationId="{316E258B-2F05-495F-9AAB-7928B1EFDFD4}"/>
          </ac:spMkLst>
        </pc:spChg>
        <pc:spChg chg="add mod">
          <ac:chgData name="田中 裕" userId="7644b1206062cf2c" providerId="LiveId" clId="{6C0122E4-1905-43CC-91D9-A53931F8E1D0}" dt="2021-06-18T00:42:06.427" v="2842" actId="1076"/>
          <ac:spMkLst>
            <pc:docMk/>
            <pc:sldMk cId="3415665625" sldId="256"/>
            <ac:spMk id="3" creationId="{4A7C6532-27DA-4995-83D1-CA41E61FEBE8}"/>
          </ac:spMkLst>
        </pc:spChg>
        <pc:spChg chg="mod">
          <ac:chgData name="田中 裕" userId="7644b1206062cf2c" providerId="LiveId" clId="{6C0122E4-1905-43CC-91D9-A53931F8E1D0}" dt="2021-06-18T00:02:07.975" v="346" actId="1076"/>
          <ac:spMkLst>
            <pc:docMk/>
            <pc:sldMk cId="3415665625" sldId="256"/>
            <ac:spMk id="11" creationId="{4B983437-5226-4F6C-A1C0-44BDF78987FB}"/>
          </ac:spMkLst>
        </pc:spChg>
        <pc:spChg chg="mod">
          <ac:chgData name="田中 裕" userId="7644b1206062cf2c" providerId="LiveId" clId="{6C0122E4-1905-43CC-91D9-A53931F8E1D0}" dt="2021-06-18T00:02:54.202" v="360" actId="1076"/>
          <ac:spMkLst>
            <pc:docMk/>
            <pc:sldMk cId="3415665625" sldId="256"/>
            <ac:spMk id="15" creationId="{18B51BA6-5253-46EE-A32C-B6899E04B58C}"/>
          </ac:spMkLst>
        </pc:spChg>
        <pc:spChg chg="add mod">
          <ac:chgData name="田中 裕" userId="7644b1206062cf2c" providerId="LiveId" clId="{6C0122E4-1905-43CC-91D9-A53931F8E1D0}" dt="2021-06-18T00:02:17.257" v="350" actId="404"/>
          <ac:spMkLst>
            <pc:docMk/>
            <pc:sldMk cId="3415665625" sldId="256"/>
            <ac:spMk id="18" creationId="{CDC05B1F-A82B-486F-92E5-E5DCA1E41AAC}"/>
          </ac:spMkLst>
        </pc:spChg>
        <pc:spChg chg="add mod">
          <ac:chgData name="田中 裕" userId="7644b1206062cf2c" providerId="LiveId" clId="{6C0122E4-1905-43CC-91D9-A53931F8E1D0}" dt="2021-06-18T00:03:29.108" v="384" actId="20577"/>
          <ac:spMkLst>
            <pc:docMk/>
            <pc:sldMk cId="3415665625" sldId="256"/>
            <ac:spMk id="19" creationId="{D46348E0-E2DA-4719-A1BB-39F36D40576A}"/>
          </ac:spMkLst>
        </pc:spChg>
        <pc:spChg chg="add mod">
          <ac:chgData name="田中 裕" userId="7644b1206062cf2c" providerId="LiveId" clId="{6C0122E4-1905-43CC-91D9-A53931F8E1D0}" dt="2021-06-18T00:03:46.778" v="391" actId="20577"/>
          <ac:spMkLst>
            <pc:docMk/>
            <pc:sldMk cId="3415665625" sldId="256"/>
            <ac:spMk id="20" creationId="{EFE57389-B413-42FD-B0AC-D577E676A65D}"/>
          </ac:spMkLst>
        </pc:spChg>
        <pc:spChg chg="add mod">
          <ac:chgData name="田中 裕" userId="7644b1206062cf2c" providerId="LiveId" clId="{6C0122E4-1905-43CC-91D9-A53931F8E1D0}" dt="2021-06-18T00:14:22.084" v="579" actId="14100"/>
          <ac:spMkLst>
            <pc:docMk/>
            <pc:sldMk cId="3415665625" sldId="256"/>
            <ac:spMk id="21" creationId="{98EE2D7C-6076-4793-89FE-1DBB26FCE9CF}"/>
          </ac:spMkLst>
        </pc:spChg>
        <pc:spChg chg="add mod">
          <ac:chgData name="田中 裕" userId="7644b1206062cf2c" providerId="LiveId" clId="{6C0122E4-1905-43CC-91D9-A53931F8E1D0}" dt="2021-06-18T00:14:37.060" v="592" actId="20577"/>
          <ac:spMkLst>
            <pc:docMk/>
            <pc:sldMk cId="3415665625" sldId="256"/>
            <ac:spMk id="22" creationId="{A26CF15B-0204-4260-A189-B5701C242607}"/>
          </ac:spMkLst>
        </pc:spChg>
        <pc:picChg chg="mod">
          <ac:chgData name="田中 裕" userId="7644b1206062cf2c" providerId="LiveId" clId="{6C0122E4-1905-43CC-91D9-A53931F8E1D0}" dt="2021-06-18T00:02:07.975" v="346" actId="1076"/>
          <ac:picMkLst>
            <pc:docMk/>
            <pc:sldMk cId="3415665625" sldId="256"/>
            <ac:picMk id="9" creationId="{2357DAA1-C80A-4C26-A57E-1F68A1BFC3AB}"/>
          </ac:picMkLst>
        </pc:picChg>
        <pc:picChg chg="mod">
          <ac:chgData name="田中 裕" userId="7644b1206062cf2c" providerId="LiveId" clId="{6C0122E4-1905-43CC-91D9-A53931F8E1D0}" dt="2021-06-18T00:02:47.799" v="358" actId="1076"/>
          <ac:picMkLst>
            <pc:docMk/>
            <pc:sldMk cId="3415665625" sldId="256"/>
            <ac:picMk id="13" creationId="{BF8DC043-0383-4BF3-8587-7C6DD4D952F8}"/>
          </ac:picMkLst>
        </pc:picChg>
        <pc:picChg chg="mod">
          <ac:chgData name="田中 裕" userId="7644b1206062cf2c" providerId="LiveId" clId="{6C0122E4-1905-43CC-91D9-A53931F8E1D0}" dt="2021-06-18T00:02:47.799" v="358" actId="1076"/>
          <ac:picMkLst>
            <pc:docMk/>
            <pc:sldMk cId="3415665625" sldId="256"/>
            <ac:picMk id="16" creationId="{C3512FF7-9977-4DC7-A343-D25E36A4855A}"/>
          </ac:picMkLst>
        </pc:picChg>
        <pc:picChg chg="mod">
          <ac:chgData name="田中 裕" userId="7644b1206062cf2c" providerId="LiveId" clId="{6C0122E4-1905-43CC-91D9-A53931F8E1D0}" dt="2021-06-18T00:02:47.799" v="358" actId="1076"/>
          <ac:picMkLst>
            <pc:docMk/>
            <pc:sldMk cId="3415665625" sldId="256"/>
            <ac:picMk id="17" creationId="{9A5EC499-1D5F-4AE1-9421-DABCC81C4DA1}"/>
          </ac:picMkLst>
        </pc:picChg>
      </pc:sldChg>
      <pc:sldChg chg="addSp delSp modSp mod">
        <pc:chgData name="田中 裕" userId="7644b1206062cf2c" providerId="LiveId" clId="{6C0122E4-1905-43CC-91D9-A53931F8E1D0}" dt="2021-06-18T00:21:29.294" v="969" actId="20577"/>
        <pc:sldMkLst>
          <pc:docMk/>
          <pc:sldMk cId="1339918208" sldId="257"/>
        </pc:sldMkLst>
        <pc:spChg chg="add mod">
          <ac:chgData name="田中 裕" userId="7644b1206062cf2c" providerId="LiveId" clId="{6C0122E4-1905-43CC-91D9-A53931F8E1D0}" dt="2021-06-18T00:19:11.144" v="781" actId="1076"/>
          <ac:spMkLst>
            <pc:docMk/>
            <pc:sldMk cId="1339918208" sldId="257"/>
            <ac:spMk id="2" creationId="{6E261EDB-A034-4FD6-88B0-160456CF07D4}"/>
          </ac:spMkLst>
        </pc:spChg>
        <pc:spChg chg="mod">
          <ac:chgData name="田中 裕" userId="7644b1206062cf2c" providerId="LiveId" clId="{6C0122E4-1905-43CC-91D9-A53931F8E1D0}" dt="2021-06-18T00:10:31.951" v="474" actId="20577"/>
          <ac:spMkLst>
            <pc:docMk/>
            <pc:sldMk cId="1339918208" sldId="257"/>
            <ac:spMk id="4" creationId="{3971A288-5EC0-402A-AF96-644B76E31180}"/>
          </ac:spMkLst>
        </pc:spChg>
        <pc:spChg chg="mod">
          <ac:chgData name="田中 裕" userId="7644b1206062cf2c" providerId="LiveId" clId="{6C0122E4-1905-43CC-91D9-A53931F8E1D0}" dt="2021-06-18T00:10:35.550" v="476" actId="20577"/>
          <ac:spMkLst>
            <pc:docMk/>
            <pc:sldMk cId="1339918208" sldId="257"/>
            <ac:spMk id="6" creationId="{C8A803A7-9347-438F-8A05-E01AF1753D8A}"/>
          </ac:spMkLst>
        </pc:spChg>
        <pc:spChg chg="mod">
          <ac:chgData name="田中 裕" userId="7644b1206062cf2c" providerId="LiveId" clId="{6C0122E4-1905-43CC-91D9-A53931F8E1D0}" dt="2021-06-18T00:20:24.022" v="867" actId="20577"/>
          <ac:spMkLst>
            <pc:docMk/>
            <pc:sldMk cId="1339918208" sldId="257"/>
            <ac:spMk id="8" creationId="{D0570D99-D1B1-4C4F-A55F-B85EF7D075BB}"/>
          </ac:spMkLst>
        </pc:spChg>
        <pc:spChg chg="add del mod">
          <ac:chgData name="田中 裕" userId="7644b1206062cf2c" providerId="LiveId" clId="{6C0122E4-1905-43CC-91D9-A53931F8E1D0}" dt="2021-06-18T00:04:05.687" v="393" actId="478"/>
          <ac:spMkLst>
            <pc:docMk/>
            <pc:sldMk cId="1339918208" sldId="257"/>
            <ac:spMk id="17" creationId="{61E2DE91-D4DF-46B5-A1F0-746F75B81D58}"/>
          </ac:spMkLst>
        </pc:spChg>
        <pc:spChg chg="add mod">
          <ac:chgData name="田中 裕" userId="7644b1206062cf2c" providerId="LiveId" clId="{6C0122E4-1905-43CC-91D9-A53931F8E1D0}" dt="2021-06-18T00:06:56.498" v="426" actId="20577"/>
          <ac:spMkLst>
            <pc:docMk/>
            <pc:sldMk cId="1339918208" sldId="257"/>
            <ac:spMk id="18" creationId="{5D9AA36B-A6C2-4C5C-9334-8B392E185764}"/>
          </ac:spMkLst>
        </pc:spChg>
        <pc:spChg chg="add mod">
          <ac:chgData name="田中 裕" userId="7644b1206062cf2c" providerId="LiveId" clId="{6C0122E4-1905-43CC-91D9-A53931F8E1D0}" dt="2021-06-18T00:07:12.579" v="431" actId="20577"/>
          <ac:spMkLst>
            <pc:docMk/>
            <pc:sldMk cId="1339918208" sldId="257"/>
            <ac:spMk id="19" creationId="{8E8E34BF-BF6D-4C68-A0DA-CA6E2AC6DA38}"/>
          </ac:spMkLst>
        </pc:spChg>
        <pc:spChg chg="add mod">
          <ac:chgData name="田中 裕" userId="7644b1206062cf2c" providerId="LiveId" clId="{6C0122E4-1905-43CC-91D9-A53931F8E1D0}" dt="2021-06-18T00:07:38.718" v="437" actId="20577"/>
          <ac:spMkLst>
            <pc:docMk/>
            <pc:sldMk cId="1339918208" sldId="257"/>
            <ac:spMk id="20" creationId="{1F9D1F66-A589-468C-935D-9A7DB5D0CC9F}"/>
          </ac:spMkLst>
        </pc:spChg>
        <pc:spChg chg="add mod">
          <ac:chgData name="田中 裕" userId="7644b1206062cf2c" providerId="LiveId" clId="{6C0122E4-1905-43CC-91D9-A53931F8E1D0}" dt="2021-06-18T00:19:42.853" v="855" actId="20577"/>
          <ac:spMkLst>
            <pc:docMk/>
            <pc:sldMk cId="1339918208" sldId="257"/>
            <ac:spMk id="21" creationId="{D86C6282-A42F-4709-BF50-7502EDBB8534}"/>
          </ac:spMkLst>
        </pc:spChg>
        <pc:spChg chg="add mod">
          <ac:chgData name="田中 裕" userId="7644b1206062cf2c" providerId="LiveId" clId="{6C0122E4-1905-43CC-91D9-A53931F8E1D0}" dt="2021-06-18T00:21:29.294" v="969" actId="20577"/>
          <ac:spMkLst>
            <pc:docMk/>
            <pc:sldMk cId="1339918208" sldId="257"/>
            <ac:spMk id="22" creationId="{45EF1635-5137-4FB2-9911-731F919F92ED}"/>
          </ac:spMkLst>
        </pc:spChg>
        <pc:picChg chg="mod">
          <ac:chgData name="田中 裕" userId="7644b1206062cf2c" providerId="LiveId" clId="{6C0122E4-1905-43CC-91D9-A53931F8E1D0}" dt="2021-06-18T00:07:28.749" v="432" actId="1076"/>
          <ac:picMkLst>
            <pc:docMk/>
            <pc:sldMk cId="1339918208" sldId="257"/>
            <ac:picMk id="16" creationId="{F0DB211D-DFFD-42FC-A021-3498512F4987}"/>
          </ac:picMkLst>
        </pc:picChg>
      </pc:sldChg>
      <pc:sldChg chg="addSp modSp mod">
        <pc:chgData name="田中 裕" userId="7644b1206062cf2c" providerId="LiveId" clId="{6C0122E4-1905-43CC-91D9-A53931F8E1D0}" dt="2021-06-18T00:28:57.907" v="1409" actId="571"/>
        <pc:sldMkLst>
          <pc:docMk/>
          <pc:sldMk cId="3615392078" sldId="258"/>
        </pc:sldMkLst>
        <pc:spChg chg="add mod">
          <ac:chgData name="田中 裕" userId="7644b1206062cf2c" providerId="LiveId" clId="{6C0122E4-1905-43CC-91D9-A53931F8E1D0}" dt="2021-06-18T00:28:49.593" v="1407" actId="1076"/>
          <ac:spMkLst>
            <pc:docMk/>
            <pc:sldMk cId="3615392078" sldId="258"/>
            <ac:spMk id="2" creationId="{D08866B3-BA69-4607-AEB3-89E8DAD79A84}"/>
          </ac:spMkLst>
        </pc:spChg>
        <pc:spChg chg="mod">
          <ac:chgData name="田中 裕" userId="7644b1206062cf2c" providerId="LiveId" clId="{6C0122E4-1905-43CC-91D9-A53931F8E1D0}" dt="2021-06-18T00:24:48.211" v="1145" actId="1076"/>
          <ac:spMkLst>
            <pc:docMk/>
            <pc:sldMk cId="3615392078" sldId="258"/>
            <ac:spMk id="3" creationId="{234D7285-0322-4AC2-8829-9CD528913F13}"/>
          </ac:spMkLst>
        </pc:spChg>
        <pc:spChg chg="mod">
          <ac:chgData name="田中 裕" userId="7644b1206062cf2c" providerId="LiveId" clId="{6C0122E4-1905-43CC-91D9-A53931F8E1D0}" dt="2021-06-18T00:10:43.220" v="480" actId="20577"/>
          <ac:spMkLst>
            <pc:docMk/>
            <pc:sldMk cId="3615392078" sldId="258"/>
            <ac:spMk id="4" creationId="{3971A288-5EC0-402A-AF96-644B76E31180}"/>
          </ac:spMkLst>
        </pc:spChg>
        <pc:spChg chg="mod">
          <ac:chgData name="田中 裕" userId="7644b1206062cf2c" providerId="LiveId" clId="{6C0122E4-1905-43CC-91D9-A53931F8E1D0}" dt="2021-06-18T00:24:41.777" v="1144" actId="1076"/>
          <ac:spMkLst>
            <pc:docMk/>
            <pc:sldMk cId="3615392078" sldId="258"/>
            <ac:spMk id="6" creationId="{C8A803A7-9347-438F-8A05-E01AF1753D8A}"/>
          </ac:spMkLst>
        </pc:spChg>
        <pc:spChg chg="mod">
          <ac:chgData name="田中 裕" userId="7644b1206062cf2c" providerId="LiveId" clId="{6C0122E4-1905-43CC-91D9-A53931F8E1D0}" dt="2021-06-18T00:24:48.211" v="1145" actId="1076"/>
          <ac:spMkLst>
            <pc:docMk/>
            <pc:sldMk cId="3615392078" sldId="258"/>
            <ac:spMk id="13" creationId="{2A61C11A-56B4-4728-9638-2396E06E6780}"/>
          </ac:spMkLst>
        </pc:spChg>
        <pc:spChg chg="mod">
          <ac:chgData name="田中 裕" userId="7644b1206062cf2c" providerId="LiveId" clId="{6C0122E4-1905-43CC-91D9-A53931F8E1D0}" dt="2021-06-18T00:24:41.777" v="1144" actId="1076"/>
          <ac:spMkLst>
            <pc:docMk/>
            <pc:sldMk cId="3615392078" sldId="258"/>
            <ac:spMk id="15" creationId="{B3484D88-82A8-4D9C-8542-448770EF811A}"/>
          </ac:spMkLst>
        </pc:spChg>
        <pc:spChg chg="mod">
          <ac:chgData name="田中 裕" userId="7644b1206062cf2c" providerId="LiveId" clId="{6C0122E4-1905-43CC-91D9-A53931F8E1D0}" dt="2021-06-18T00:24:48.211" v="1145" actId="1076"/>
          <ac:spMkLst>
            <pc:docMk/>
            <pc:sldMk cId="3615392078" sldId="258"/>
            <ac:spMk id="16" creationId="{A3A401AD-F2AF-4FBB-AF67-2FFF42314156}"/>
          </ac:spMkLst>
        </pc:spChg>
        <pc:spChg chg="mod">
          <ac:chgData name="田中 裕" userId="7644b1206062cf2c" providerId="LiveId" clId="{6C0122E4-1905-43CC-91D9-A53931F8E1D0}" dt="2021-06-18T00:24:48.211" v="1145" actId="1076"/>
          <ac:spMkLst>
            <pc:docMk/>
            <pc:sldMk cId="3615392078" sldId="258"/>
            <ac:spMk id="17" creationId="{80C9F6C3-A215-40AF-BDC1-D84B080FD581}"/>
          </ac:spMkLst>
        </pc:spChg>
        <pc:spChg chg="mod">
          <ac:chgData name="田中 裕" userId="7644b1206062cf2c" providerId="LiveId" clId="{6C0122E4-1905-43CC-91D9-A53931F8E1D0}" dt="2021-06-18T00:24:48.211" v="1145" actId="1076"/>
          <ac:spMkLst>
            <pc:docMk/>
            <pc:sldMk cId="3615392078" sldId="258"/>
            <ac:spMk id="18" creationId="{A2228EA4-3627-43F6-AE14-D0BE13CAA575}"/>
          </ac:spMkLst>
        </pc:spChg>
        <pc:spChg chg="mod">
          <ac:chgData name="田中 裕" userId="7644b1206062cf2c" providerId="LiveId" clId="{6C0122E4-1905-43CC-91D9-A53931F8E1D0}" dt="2021-06-18T00:24:48.211" v="1145" actId="1076"/>
          <ac:spMkLst>
            <pc:docMk/>
            <pc:sldMk cId="3615392078" sldId="258"/>
            <ac:spMk id="19" creationId="{C0D13BD2-DFF4-4341-A5A1-D33B13770639}"/>
          </ac:spMkLst>
        </pc:spChg>
        <pc:spChg chg="mod">
          <ac:chgData name="田中 裕" userId="7644b1206062cf2c" providerId="LiveId" clId="{6C0122E4-1905-43CC-91D9-A53931F8E1D0}" dt="2021-06-18T00:24:48.211" v="1145" actId="1076"/>
          <ac:spMkLst>
            <pc:docMk/>
            <pc:sldMk cId="3615392078" sldId="258"/>
            <ac:spMk id="20" creationId="{2899F763-A92B-49C9-87E4-62D4F457049C}"/>
          </ac:spMkLst>
        </pc:spChg>
        <pc:spChg chg="add mod">
          <ac:chgData name="田中 裕" userId="7644b1206062cf2c" providerId="LiveId" clId="{6C0122E4-1905-43CC-91D9-A53931F8E1D0}" dt="2021-06-18T00:09:21.952" v="462" actId="20577"/>
          <ac:spMkLst>
            <pc:docMk/>
            <pc:sldMk cId="3615392078" sldId="258"/>
            <ac:spMk id="21" creationId="{56045A59-2A33-4436-BD31-4975BEA346CB}"/>
          </ac:spMkLst>
        </pc:spChg>
        <pc:spChg chg="add mod">
          <ac:chgData name="田中 裕" userId="7644b1206062cf2c" providerId="LiveId" clId="{6C0122E4-1905-43CC-91D9-A53931F8E1D0}" dt="2021-06-18T00:24:41.777" v="1144" actId="1076"/>
          <ac:spMkLst>
            <pc:docMk/>
            <pc:sldMk cId="3615392078" sldId="258"/>
            <ac:spMk id="22" creationId="{804755BE-8CCF-4B11-A455-2CC319E08168}"/>
          </ac:spMkLst>
        </pc:spChg>
        <pc:spChg chg="add mod">
          <ac:chgData name="田中 裕" userId="7644b1206062cf2c" providerId="LiveId" clId="{6C0122E4-1905-43CC-91D9-A53931F8E1D0}" dt="2021-06-18T00:24:48.211" v="1145" actId="1076"/>
          <ac:spMkLst>
            <pc:docMk/>
            <pc:sldMk cId="3615392078" sldId="258"/>
            <ac:spMk id="23" creationId="{126A9AF1-E6D2-43F6-AF4D-313D9060036F}"/>
          </ac:spMkLst>
        </pc:spChg>
        <pc:spChg chg="add mod">
          <ac:chgData name="田中 裕" userId="7644b1206062cf2c" providerId="LiveId" clId="{6C0122E4-1905-43CC-91D9-A53931F8E1D0}" dt="2021-06-18T00:24:12.789" v="1143" actId="20577"/>
          <ac:spMkLst>
            <pc:docMk/>
            <pc:sldMk cId="3615392078" sldId="258"/>
            <ac:spMk id="24" creationId="{4DEF9573-2EF6-4D18-818C-F7862654EDF4}"/>
          </ac:spMkLst>
        </pc:spChg>
        <pc:spChg chg="add mod">
          <ac:chgData name="田中 裕" userId="7644b1206062cf2c" providerId="LiveId" clId="{6C0122E4-1905-43CC-91D9-A53931F8E1D0}" dt="2021-06-18T00:25:32.537" v="1255" actId="14100"/>
          <ac:spMkLst>
            <pc:docMk/>
            <pc:sldMk cId="3615392078" sldId="258"/>
            <ac:spMk id="25" creationId="{12619E6B-612B-4629-AA16-467348D8BBAE}"/>
          </ac:spMkLst>
        </pc:spChg>
        <pc:spChg chg="add mod">
          <ac:chgData name="田中 裕" userId="7644b1206062cf2c" providerId="LiveId" clId="{6C0122E4-1905-43CC-91D9-A53931F8E1D0}" dt="2021-06-18T00:28:25.964" v="1387" actId="20577"/>
          <ac:spMkLst>
            <pc:docMk/>
            <pc:sldMk cId="3615392078" sldId="258"/>
            <ac:spMk id="26" creationId="{0F11B6DF-19D4-4FBF-822E-920D7F9C8BC4}"/>
          </ac:spMkLst>
        </pc:spChg>
        <pc:spChg chg="add mod">
          <ac:chgData name="田中 裕" userId="7644b1206062cf2c" providerId="LiveId" clId="{6C0122E4-1905-43CC-91D9-A53931F8E1D0}" dt="2021-06-18T00:28:54.160" v="1408" actId="571"/>
          <ac:spMkLst>
            <pc:docMk/>
            <pc:sldMk cId="3615392078" sldId="258"/>
            <ac:spMk id="27" creationId="{4B380A1E-6B06-429F-BC24-47B8F7B418EA}"/>
          </ac:spMkLst>
        </pc:spChg>
        <pc:spChg chg="add mod">
          <ac:chgData name="田中 裕" userId="7644b1206062cf2c" providerId="LiveId" clId="{6C0122E4-1905-43CC-91D9-A53931F8E1D0}" dt="2021-06-18T00:28:57.907" v="1409" actId="571"/>
          <ac:spMkLst>
            <pc:docMk/>
            <pc:sldMk cId="3615392078" sldId="258"/>
            <ac:spMk id="28" creationId="{6718421D-E391-4395-A238-50CEC1702B69}"/>
          </ac:spMkLst>
        </pc:spChg>
        <pc:graphicFrameChg chg="mod">
          <ac:chgData name="田中 裕" userId="7644b1206062cf2c" providerId="LiveId" clId="{6C0122E4-1905-43CC-91D9-A53931F8E1D0}" dt="2021-06-18T00:24:41.777" v="1144" actId="1076"/>
          <ac:graphicFrameMkLst>
            <pc:docMk/>
            <pc:sldMk cId="3615392078" sldId="258"/>
            <ac:graphicFrameMk id="7" creationId="{06225D3D-AB6A-4753-A935-5CB3D4D4D68A}"/>
          </ac:graphicFrameMkLst>
        </pc:graphicFrameChg>
        <pc:graphicFrameChg chg="mod">
          <ac:chgData name="田中 裕" userId="7644b1206062cf2c" providerId="LiveId" clId="{6C0122E4-1905-43CC-91D9-A53931F8E1D0}" dt="2021-06-18T00:24:48.211" v="1145" actId="1076"/>
          <ac:graphicFrameMkLst>
            <pc:docMk/>
            <pc:sldMk cId="3615392078" sldId="258"/>
            <ac:graphicFrameMk id="14" creationId="{06FF4307-1B2B-4D13-A433-D3E3D2BBDAC8}"/>
          </ac:graphicFrameMkLst>
        </pc:graphicFrameChg>
      </pc:sldChg>
      <pc:sldChg chg="addSp modSp mod">
        <pc:chgData name="田中 裕" userId="7644b1206062cf2c" providerId="LiveId" clId="{6C0122E4-1905-43CC-91D9-A53931F8E1D0}" dt="2021-06-18T00:30:13.177" v="1503" actId="20577"/>
        <pc:sldMkLst>
          <pc:docMk/>
          <pc:sldMk cId="4109465264" sldId="259"/>
        </pc:sldMkLst>
        <pc:spChg chg="mod">
          <ac:chgData name="田中 裕" userId="7644b1206062cf2c" providerId="LiveId" clId="{6C0122E4-1905-43CC-91D9-A53931F8E1D0}" dt="2021-06-18T00:10:53.964" v="487" actId="20577"/>
          <ac:spMkLst>
            <pc:docMk/>
            <pc:sldMk cId="4109465264" sldId="259"/>
            <ac:spMk id="4" creationId="{3971A288-5EC0-402A-AF96-644B76E31180}"/>
          </ac:spMkLst>
        </pc:spChg>
        <pc:spChg chg="add mod">
          <ac:chgData name="田中 裕" userId="7644b1206062cf2c" providerId="LiveId" clId="{6C0122E4-1905-43CC-91D9-A53931F8E1D0}" dt="2021-06-18T00:13:04.326" v="540" actId="6549"/>
          <ac:spMkLst>
            <pc:docMk/>
            <pc:sldMk cId="4109465264" sldId="259"/>
            <ac:spMk id="10" creationId="{19C19EC0-7E52-47DA-967E-1799D8BC5DFD}"/>
          </ac:spMkLst>
        </pc:spChg>
        <pc:spChg chg="add mod">
          <ac:chgData name="田中 裕" userId="7644b1206062cf2c" providerId="LiveId" clId="{6C0122E4-1905-43CC-91D9-A53931F8E1D0}" dt="2021-06-18T00:13:09.623" v="541" actId="571"/>
          <ac:spMkLst>
            <pc:docMk/>
            <pc:sldMk cId="4109465264" sldId="259"/>
            <ac:spMk id="11" creationId="{4B4935A6-437A-493D-AB6A-F79A511E5446}"/>
          </ac:spMkLst>
        </pc:spChg>
        <pc:spChg chg="add mod">
          <ac:chgData name="田中 裕" userId="7644b1206062cf2c" providerId="LiveId" clId="{6C0122E4-1905-43CC-91D9-A53931F8E1D0}" dt="2021-06-18T00:30:13.177" v="1503" actId="20577"/>
          <ac:spMkLst>
            <pc:docMk/>
            <pc:sldMk cId="4109465264" sldId="259"/>
            <ac:spMk id="12" creationId="{74897371-A208-4D3B-BC76-9F17FE644932}"/>
          </ac:spMkLst>
        </pc:spChg>
        <pc:spChg chg="add mod">
          <ac:chgData name="田中 裕" userId="7644b1206062cf2c" providerId="LiveId" clId="{6C0122E4-1905-43CC-91D9-A53931F8E1D0}" dt="2021-06-18T00:29:26.212" v="1413" actId="1076"/>
          <ac:spMkLst>
            <pc:docMk/>
            <pc:sldMk cId="4109465264" sldId="259"/>
            <ac:spMk id="13" creationId="{92E4CB2F-CB89-4B63-BFE7-60ADA6426DB7}"/>
          </ac:spMkLst>
        </pc:spChg>
        <pc:spChg chg="mod">
          <ac:chgData name="田中 裕" userId="7644b1206062cf2c" providerId="LiveId" clId="{6C0122E4-1905-43CC-91D9-A53931F8E1D0}" dt="2021-06-18T00:10:57.355" v="489" actId="20577"/>
          <ac:spMkLst>
            <pc:docMk/>
            <pc:sldMk cId="4109465264" sldId="259"/>
            <ac:spMk id="21" creationId="{36C3FA1D-546B-4746-816A-8FBD0D477CDC}"/>
          </ac:spMkLst>
        </pc:spChg>
        <pc:graphicFrameChg chg="mod modGraphic">
          <ac:chgData name="田中 裕" userId="7644b1206062cf2c" providerId="LiveId" clId="{6C0122E4-1905-43CC-91D9-A53931F8E1D0}" dt="2021-06-18T00:12:04.607" v="525" actId="1076"/>
          <ac:graphicFrameMkLst>
            <pc:docMk/>
            <pc:sldMk cId="4109465264" sldId="259"/>
            <ac:graphicFrameMk id="8" creationId="{C20E62B3-C7BE-4380-A395-E8C7389963E9}"/>
          </ac:graphicFrameMkLst>
        </pc:graphicFrameChg>
      </pc:sldChg>
      <pc:sldChg chg="addSp delSp modSp new mod">
        <pc:chgData name="田中 裕" userId="7644b1206062cf2c" providerId="LiveId" clId="{6C0122E4-1905-43CC-91D9-A53931F8E1D0}" dt="2021-06-18T00:21:56.561" v="970" actId="21"/>
        <pc:sldMkLst>
          <pc:docMk/>
          <pc:sldMk cId="2429797828" sldId="260"/>
        </pc:sldMkLst>
        <pc:spChg chg="add del">
          <ac:chgData name="田中 裕" userId="7644b1206062cf2c" providerId="LiveId" clId="{6C0122E4-1905-43CC-91D9-A53931F8E1D0}" dt="2021-06-17T23:52:44.767" v="9" actId="478"/>
          <ac:spMkLst>
            <pc:docMk/>
            <pc:sldMk cId="2429797828" sldId="260"/>
            <ac:spMk id="2" creationId="{442A3A88-298E-4A92-A834-21E7B6918201}"/>
          </ac:spMkLst>
        </pc:spChg>
        <pc:spChg chg="add del">
          <ac:chgData name="田中 裕" userId="7644b1206062cf2c" providerId="LiveId" clId="{6C0122E4-1905-43CC-91D9-A53931F8E1D0}" dt="2021-06-17T23:52:44.767" v="9" actId="478"/>
          <ac:spMkLst>
            <pc:docMk/>
            <pc:sldMk cId="2429797828" sldId="260"/>
            <ac:spMk id="3" creationId="{9890BCD1-2907-4090-ACDE-BAC57D71E325}"/>
          </ac:spMkLst>
        </pc:spChg>
        <pc:spChg chg="add mod">
          <ac:chgData name="田中 裕" userId="7644b1206062cf2c" providerId="LiveId" clId="{6C0122E4-1905-43CC-91D9-A53931F8E1D0}" dt="2021-06-18T00:10:25.553" v="472" actId="20577"/>
          <ac:spMkLst>
            <pc:docMk/>
            <pc:sldMk cId="2429797828" sldId="260"/>
            <ac:spMk id="6" creationId="{3E55E439-6FC5-4CF5-BE5A-B8702435F9B3}"/>
          </ac:spMkLst>
        </pc:spChg>
        <pc:spChg chg="add mod">
          <ac:chgData name="田中 裕" userId="7644b1206062cf2c" providerId="LiveId" clId="{6C0122E4-1905-43CC-91D9-A53931F8E1D0}" dt="2021-06-18T00:02:33.277" v="356" actId="207"/>
          <ac:spMkLst>
            <pc:docMk/>
            <pc:sldMk cId="2429797828" sldId="260"/>
            <ac:spMk id="7" creationId="{1619DAA8-B34E-49E7-8D07-F4EE3C2A3F97}"/>
          </ac:spMkLst>
        </pc:spChg>
        <pc:spChg chg="add del mod">
          <ac:chgData name="田中 裕" userId="7644b1206062cf2c" providerId="LiveId" clId="{6C0122E4-1905-43CC-91D9-A53931F8E1D0}" dt="2021-06-18T00:14:49.070" v="594" actId="478"/>
          <ac:spMkLst>
            <pc:docMk/>
            <pc:sldMk cId="2429797828" sldId="260"/>
            <ac:spMk id="8" creationId="{9D414F9B-2B2D-404B-B7A7-86ECED277D3F}"/>
          </ac:spMkLst>
        </pc:spChg>
        <pc:spChg chg="add del mod">
          <ac:chgData name="田中 裕" userId="7644b1206062cf2c" providerId="LiveId" clId="{6C0122E4-1905-43CC-91D9-A53931F8E1D0}" dt="2021-06-18T00:21:56.561" v="970" actId="21"/>
          <ac:spMkLst>
            <pc:docMk/>
            <pc:sldMk cId="2429797828" sldId="260"/>
            <ac:spMk id="9" creationId="{7471E454-6115-4AA5-BD46-1B4238BBA342}"/>
          </ac:spMkLst>
        </pc:spChg>
        <pc:spChg chg="add mod">
          <ac:chgData name="田中 裕" userId="7644b1206062cf2c" providerId="LiveId" clId="{6C0122E4-1905-43CC-91D9-A53931F8E1D0}" dt="2021-06-18T00:16:53.387" v="636" actId="20577"/>
          <ac:spMkLst>
            <pc:docMk/>
            <pc:sldMk cId="2429797828" sldId="260"/>
            <ac:spMk id="12" creationId="{38619111-F4D5-4A18-B720-AFD82FF9929C}"/>
          </ac:spMkLst>
        </pc:spChg>
        <pc:graphicFrameChg chg="add mod modGraphic">
          <ac:chgData name="田中 裕" userId="7644b1206062cf2c" providerId="LiveId" clId="{6C0122E4-1905-43CC-91D9-A53931F8E1D0}" dt="2021-06-18T00:15:47.101" v="611" actId="1076"/>
          <ac:graphicFrameMkLst>
            <pc:docMk/>
            <pc:sldMk cId="2429797828" sldId="260"/>
            <ac:graphicFrameMk id="5" creationId="{841E754F-5ADB-469A-B684-746B8A5AC0F9}"/>
          </ac:graphicFrameMkLst>
        </pc:graphicFrameChg>
        <pc:picChg chg="add mod">
          <ac:chgData name="田中 裕" userId="7644b1206062cf2c" providerId="LiveId" clId="{6C0122E4-1905-43CC-91D9-A53931F8E1D0}" dt="2021-06-17T23:53:46.164" v="46" actId="1076"/>
          <ac:picMkLst>
            <pc:docMk/>
            <pc:sldMk cId="2429797828" sldId="260"/>
            <ac:picMk id="4" creationId="{C82BD5E3-8F9F-458B-96C6-A9A79CF6901B}"/>
          </ac:picMkLst>
        </pc:picChg>
        <pc:picChg chg="add mod">
          <ac:chgData name="田中 裕" userId="7644b1206062cf2c" providerId="LiveId" clId="{6C0122E4-1905-43CC-91D9-A53931F8E1D0}" dt="2021-06-18T00:15:48.721" v="612" actId="1076"/>
          <ac:picMkLst>
            <pc:docMk/>
            <pc:sldMk cId="2429797828" sldId="260"/>
            <ac:picMk id="10" creationId="{58188DA4-DC66-4562-890F-32E4085C356A}"/>
          </ac:picMkLst>
        </pc:picChg>
        <pc:picChg chg="add mod">
          <ac:chgData name="田中 裕" userId="7644b1206062cf2c" providerId="LiveId" clId="{6C0122E4-1905-43CC-91D9-A53931F8E1D0}" dt="2021-06-18T00:16:13.460" v="617" actId="1076"/>
          <ac:picMkLst>
            <pc:docMk/>
            <pc:sldMk cId="2429797828" sldId="260"/>
            <ac:picMk id="11" creationId="{8651F136-D016-43CE-864E-79BA186B121E}"/>
          </ac:picMkLst>
        </pc:picChg>
      </pc:sldChg>
      <pc:sldChg chg="modSp new mod">
        <pc:chgData name="田中 裕" userId="7644b1206062cf2c" providerId="LiveId" clId="{6C0122E4-1905-43CC-91D9-A53931F8E1D0}" dt="2021-06-18T00:41:22.915" v="2784" actId="20577"/>
        <pc:sldMkLst>
          <pc:docMk/>
          <pc:sldMk cId="1165031729" sldId="261"/>
        </pc:sldMkLst>
        <pc:spChg chg="mod">
          <ac:chgData name="田中 裕" userId="7644b1206062cf2c" providerId="LiveId" clId="{6C0122E4-1905-43CC-91D9-A53931F8E1D0}" dt="2021-06-18T00:40:41.535" v="2772" actId="404"/>
          <ac:spMkLst>
            <pc:docMk/>
            <pc:sldMk cId="1165031729" sldId="261"/>
            <ac:spMk id="2" creationId="{4DBBABB3-2961-4D38-9780-E61B8B933B49}"/>
          </ac:spMkLst>
        </pc:spChg>
        <pc:spChg chg="mod">
          <ac:chgData name="田中 裕" userId="7644b1206062cf2c" providerId="LiveId" clId="{6C0122E4-1905-43CC-91D9-A53931F8E1D0}" dt="2021-06-18T00:41:22.915" v="2784" actId="20577"/>
          <ac:spMkLst>
            <pc:docMk/>
            <pc:sldMk cId="1165031729" sldId="261"/>
            <ac:spMk id="3" creationId="{1BEA8126-313A-4C99-A146-06FBF30AFC7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0629-E5F9-4D38-9A25-0BD6A630FEB3}" type="datetimeFigureOut">
              <a:rPr kumimoji="1" lang="ja-JP" altLang="en-US" smtClean="0"/>
              <a:t>2021/6/18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A0EF-867B-404F-9728-4C740180E4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907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0629-E5F9-4D38-9A25-0BD6A630FEB3}" type="datetimeFigureOut">
              <a:rPr kumimoji="1" lang="ja-JP" altLang="en-US" smtClean="0"/>
              <a:t>2021/6/18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A0EF-867B-404F-9728-4C740180E4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3715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0629-E5F9-4D38-9A25-0BD6A630FEB3}" type="datetimeFigureOut">
              <a:rPr kumimoji="1" lang="ja-JP" altLang="en-US" smtClean="0"/>
              <a:t>2021/6/18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A0EF-867B-404F-9728-4C740180E4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3595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0629-E5F9-4D38-9A25-0BD6A630FEB3}" type="datetimeFigureOut">
              <a:rPr kumimoji="1" lang="ja-JP" altLang="en-US" smtClean="0"/>
              <a:t>2021/6/18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A0EF-867B-404F-9728-4C740180E4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4593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0629-E5F9-4D38-9A25-0BD6A630FEB3}" type="datetimeFigureOut">
              <a:rPr kumimoji="1" lang="ja-JP" altLang="en-US" smtClean="0"/>
              <a:t>2021/6/18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A0EF-867B-404F-9728-4C740180E4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2269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0629-E5F9-4D38-9A25-0BD6A630FEB3}" type="datetimeFigureOut">
              <a:rPr kumimoji="1" lang="ja-JP" altLang="en-US" smtClean="0"/>
              <a:t>2021/6/18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A0EF-867B-404F-9728-4C740180E4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6046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0629-E5F9-4D38-9A25-0BD6A630FEB3}" type="datetimeFigureOut">
              <a:rPr kumimoji="1" lang="ja-JP" altLang="en-US" smtClean="0"/>
              <a:t>2021/6/18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A0EF-867B-404F-9728-4C740180E4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289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0629-E5F9-4D38-9A25-0BD6A630FEB3}" type="datetimeFigureOut">
              <a:rPr kumimoji="1" lang="ja-JP" altLang="en-US" smtClean="0"/>
              <a:t>2021/6/18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A0EF-867B-404F-9728-4C740180E4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3679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0629-E5F9-4D38-9A25-0BD6A630FEB3}" type="datetimeFigureOut">
              <a:rPr kumimoji="1" lang="ja-JP" altLang="en-US" smtClean="0"/>
              <a:t>2021/6/18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A0EF-867B-404F-9728-4C740180E4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0314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0629-E5F9-4D38-9A25-0BD6A630FEB3}" type="datetimeFigureOut">
              <a:rPr kumimoji="1" lang="ja-JP" altLang="en-US" smtClean="0"/>
              <a:t>2021/6/18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A0EF-867B-404F-9728-4C740180E4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254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0629-E5F9-4D38-9A25-0BD6A630FEB3}" type="datetimeFigureOut">
              <a:rPr kumimoji="1" lang="ja-JP" altLang="en-US" smtClean="0"/>
              <a:t>2021/6/18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A0EF-867B-404F-9728-4C740180E4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1189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C0629-E5F9-4D38-9A25-0BD6A630FEB3}" type="datetimeFigureOut">
              <a:rPr kumimoji="1" lang="ja-JP" altLang="en-US" smtClean="0"/>
              <a:t>2021/6/18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9A0EF-867B-404F-9728-4C740180E4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0883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BBABB3-2961-4D38-9780-E61B8B933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3600" dirty="0"/>
              <a:t>「経営シミュレーション研修」で使用する教材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BEA8126-313A-4C99-A146-06FBF30AFC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sz="2000" dirty="0"/>
              <a:t>今のデザインは特定の研修（モノづくりの会社）に特化して作成してある。</a:t>
            </a:r>
            <a:endParaRPr kumimoji="1" lang="en-US" altLang="ja-JP" sz="2000" dirty="0"/>
          </a:p>
          <a:p>
            <a:r>
              <a:rPr lang="ja-JP" altLang="en-US" sz="2000" dirty="0"/>
              <a:t>将来的にはサービス業向け、建設業向け等に拡張を考えている。</a:t>
            </a:r>
            <a:endParaRPr lang="en-US" altLang="ja-JP" sz="2000" dirty="0"/>
          </a:p>
          <a:p>
            <a:r>
              <a:rPr lang="ja-JP" altLang="en-US" sz="2000" dirty="0"/>
              <a:t>研修の流れは変わらないが、業種が変われば、ボードのデザイン、勘定科目も変わってくる。</a:t>
            </a:r>
            <a:endParaRPr lang="en-US" altLang="ja-JP" sz="2000" dirty="0"/>
          </a:p>
          <a:p>
            <a:r>
              <a:rPr lang="ja-JP" altLang="en-US" sz="2000" dirty="0"/>
              <a:t>また、対象者は社会人にしているが、ニーズは商業高校、小学生もあり、対象者の汎用性も検討している。</a:t>
            </a:r>
            <a:endParaRPr lang="en-US" altLang="ja-JP" sz="2000" dirty="0"/>
          </a:p>
          <a:p>
            <a:r>
              <a:rPr kumimoji="1" lang="ja-JP" altLang="en-US" sz="2000" dirty="0"/>
              <a:t>おおまかな教材の構成は変わらないが、いいデザインアイデア案があれば、提案いただきたい。</a:t>
            </a:r>
            <a:endParaRPr kumimoji="1" lang="en-US" altLang="ja-JP" sz="2000" dirty="0"/>
          </a:p>
          <a:p>
            <a:r>
              <a:rPr lang="ja-JP" altLang="en-US" sz="2000" dirty="0"/>
              <a:t>全体印象のイメージデザインもご提案いただきたい。</a:t>
            </a:r>
            <a:endParaRPr kumimoji="1" lang="en-US" altLang="ja-JP" sz="2000" dirty="0"/>
          </a:p>
          <a:p>
            <a:pPr marL="0" indent="0">
              <a:buNone/>
            </a:pPr>
            <a:endParaRPr lang="en-US" altLang="ja-JP" sz="2000" dirty="0"/>
          </a:p>
          <a:p>
            <a:pPr marL="0" indent="0">
              <a:buNone/>
            </a:pPr>
            <a:r>
              <a:rPr kumimoji="1" lang="ja-JP" altLang="en-US" sz="2000" dirty="0"/>
              <a:t>ボード、カードの材質は軽量で丈夫なもの。コマの材質は木製が手に馴染んで良い。</a:t>
            </a:r>
          </a:p>
        </p:txBody>
      </p:sp>
    </p:spTree>
    <p:extLst>
      <p:ext uri="{BB962C8B-B14F-4D97-AF65-F5344CB8AC3E}">
        <p14:creationId xmlns:p14="http://schemas.microsoft.com/office/powerpoint/2010/main" val="1165031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C1BB0B9-5D4B-4420-BF26-986A5BA1B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750" y="785794"/>
            <a:ext cx="1373360" cy="201329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98A89B95-FAAB-4341-854F-309318082D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3978" y="785794"/>
            <a:ext cx="1373360" cy="201329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41F3154C-D693-4B91-82FE-23243D4886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657" y="785793"/>
            <a:ext cx="1423225" cy="2013292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5D45705-9064-44E3-971A-D47BED98D522}"/>
              </a:ext>
            </a:extLst>
          </p:cNvPr>
          <p:cNvSpPr txBox="1"/>
          <p:nvPr/>
        </p:nvSpPr>
        <p:spPr>
          <a:xfrm>
            <a:off x="-3653" y="352105"/>
            <a:ext cx="68469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１．ボード３枚（オペレーションボード、</a:t>
            </a:r>
            <a:r>
              <a:rPr kumimoji="1" lang="en-US" altLang="ja-JP" sz="1600" dirty="0"/>
              <a:t>P/L </a:t>
            </a:r>
            <a:r>
              <a:rPr kumimoji="1" lang="ja-JP" altLang="en-US" sz="1600" dirty="0"/>
              <a:t>ボード、キャッシュフローボード）</a:t>
            </a:r>
          </a:p>
        </p:txBody>
      </p:sp>
      <p:graphicFrame>
        <p:nvGraphicFramePr>
          <p:cNvPr id="8" name="表 8">
            <a:extLst>
              <a:ext uri="{FF2B5EF4-FFF2-40B4-BE49-F238E27FC236}">
                <a16:creationId xmlns:a16="http://schemas.microsoft.com/office/drawing/2014/main" id="{5C4FA58F-E8DA-4EF3-837F-5C6D55DDD6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624805"/>
              </p:ext>
            </p:extLst>
          </p:nvPr>
        </p:nvGraphicFramePr>
        <p:xfrm>
          <a:off x="5451204" y="992270"/>
          <a:ext cx="6652306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8983">
                  <a:extLst>
                    <a:ext uri="{9D8B030D-6E8A-4147-A177-3AD203B41FA5}">
                      <a16:colId xmlns:a16="http://schemas.microsoft.com/office/drawing/2014/main" val="3404635787"/>
                    </a:ext>
                  </a:extLst>
                </a:gridCol>
                <a:gridCol w="3383832">
                  <a:extLst>
                    <a:ext uri="{9D8B030D-6E8A-4147-A177-3AD203B41FA5}">
                      <a16:colId xmlns:a16="http://schemas.microsoft.com/office/drawing/2014/main" val="1769331005"/>
                    </a:ext>
                  </a:extLst>
                </a:gridCol>
                <a:gridCol w="1093505">
                  <a:extLst>
                    <a:ext uri="{9D8B030D-6E8A-4147-A177-3AD203B41FA5}">
                      <a16:colId xmlns:a16="http://schemas.microsoft.com/office/drawing/2014/main" val="2998052909"/>
                    </a:ext>
                  </a:extLst>
                </a:gridCol>
                <a:gridCol w="855986">
                  <a:extLst>
                    <a:ext uri="{9D8B030D-6E8A-4147-A177-3AD203B41FA5}">
                      <a16:colId xmlns:a16="http://schemas.microsoft.com/office/drawing/2014/main" val="8944023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枚当たり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商品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単価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メーカー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684615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台紙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チップボール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26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号（厚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1.92mm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）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A3 297×420</a:t>
                      </a:r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186.15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ワークアップ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89697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印刷用紙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ツヤ消しフィルム・ホワイトポスター用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A3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　品番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32011</a:t>
                      </a:r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215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A-one</a:t>
                      </a:r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157491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合計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401.15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975848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枚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/1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チーム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　　　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×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　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1,203.45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407191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6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セット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/1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ゲーム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×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　６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7221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355867"/>
                  </a:ext>
                </a:extLst>
              </a:tr>
            </a:tbl>
          </a:graphicData>
        </a:graphic>
      </p:graphicFrame>
      <p:pic>
        <p:nvPicPr>
          <p:cNvPr id="9" name="図 8">
            <a:extLst>
              <a:ext uri="{FF2B5EF4-FFF2-40B4-BE49-F238E27FC236}">
                <a16:creationId xmlns:a16="http://schemas.microsoft.com/office/drawing/2014/main" id="{2357DAA1-C80A-4C26-A57E-1F68A1BFC3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657" y="3461395"/>
            <a:ext cx="1520218" cy="868697"/>
          </a:xfrm>
          <a:prstGeom prst="rect">
            <a:avLst/>
          </a:prstGeom>
        </p:spPr>
      </p:pic>
      <p:graphicFrame>
        <p:nvGraphicFramePr>
          <p:cNvPr id="10" name="表 8">
            <a:extLst>
              <a:ext uri="{FF2B5EF4-FFF2-40B4-BE49-F238E27FC236}">
                <a16:creationId xmlns:a16="http://schemas.microsoft.com/office/drawing/2014/main" id="{AF5AD463-08E1-4886-9B1B-EBB9D685D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526788"/>
              </p:ext>
            </p:extLst>
          </p:nvPr>
        </p:nvGraphicFramePr>
        <p:xfrm>
          <a:off x="5448673" y="2853416"/>
          <a:ext cx="6652306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8983">
                  <a:extLst>
                    <a:ext uri="{9D8B030D-6E8A-4147-A177-3AD203B41FA5}">
                      <a16:colId xmlns:a16="http://schemas.microsoft.com/office/drawing/2014/main" val="3404635787"/>
                    </a:ext>
                  </a:extLst>
                </a:gridCol>
                <a:gridCol w="3383832">
                  <a:extLst>
                    <a:ext uri="{9D8B030D-6E8A-4147-A177-3AD203B41FA5}">
                      <a16:colId xmlns:a16="http://schemas.microsoft.com/office/drawing/2014/main" val="1769331005"/>
                    </a:ext>
                  </a:extLst>
                </a:gridCol>
                <a:gridCol w="1093505">
                  <a:extLst>
                    <a:ext uri="{9D8B030D-6E8A-4147-A177-3AD203B41FA5}">
                      <a16:colId xmlns:a16="http://schemas.microsoft.com/office/drawing/2014/main" val="2998052909"/>
                    </a:ext>
                  </a:extLst>
                </a:gridCol>
                <a:gridCol w="855986">
                  <a:extLst>
                    <a:ext uri="{9D8B030D-6E8A-4147-A177-3AD203B41FA5}">
                      <a16:colId xmlns:a16="http://schemas.microsoft.com/office/drawing/2014/main" val="8944023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枚当たり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商品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単価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メーカー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684615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台紙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チップボール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26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号（厚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1.92mm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）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A6 105×148</a:t>
                      </a:r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57.82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ワークアップ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89697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印刷用紙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ラベルシール　マット紙ホワイト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A4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　品番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28908 </a:t>
                      </a:r>
                    </a:p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A4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１枚で３枚取れる　（１枚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10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A-one</a:t>
                      </a:r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157491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合計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67.82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975848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枚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/1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チーム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　　　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×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　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203.46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407191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6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セット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/1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ゲーム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×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　６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1,221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355867"/>
                  </a:ext>
                </a:extLst>
              </a:tr>
            </a:tbl>
          </a:graphicData>
        </a:graphic>
      </p:graphicFrame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B983437-5226-4F6C-A1C0-44BDF78987FB}"/>
              </a:ext>
            </a:extLst>
          </p:cNvPr>
          <p:cNvSpPr txBox="1"/>
          <p:nvPr/>
        </p:nvSpPr>
        <p:spPr>
          <a:xfrm>
            <a:off x="0" y="3122841"/>
            <a:ext cx="68469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２．機械カード</a:t>
            </a:r>
            <a:endParaRPr kumimoji="1" lang="en-US" altLang="ja-JP" sz="1600" dirty="0"/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BF8DC043-0383-4BF3-8587-7C6DD4D952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35621" y="5267970"/>
            <a:ext cx="1532791" cy="1024719"/>
          </a:xfrm>
          <a:prstGeom prst="rect">
            <a:avLst/>
          </a:prstGeom>
        </p:spPr>
      </p:pic>
      <p:graphicFrame>
        <p:nvGraphicFramePr>
          <p:cNvPr id="14" name="表 8">
            <a:extLst>
              <a:ext uri="{FF2B5EF4-FFF2-40B4-BE49-F238E27FC236}">
                <a16:creationId xmlns:a16="http://schemas.microsoft.com/office/drawing/2014/main" id="{909DA2BA-86BB-442D-B4C7-CF689BD78C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2964284"/>
              </p:ext>
            </p:extLst>
          </p:nvPr>
        </p:nvGraphicFramePr>
        <p:xfrm>
          <a:off x="5451204" y="4934384"/>
          <a:ext cx="6652306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8983">
                  <a:extLst>
                    <a:ext uri="{9D8B030D-6E8A-4147-A177-3AD203B41FA5}">
                      <a16:colId xmlns:a16="http://schemas.microsoft.com/office/drawing/2014/main" val="3404635787"/>
                    </a:ext>
                  </a:extLst>
                </a:gridCol>
                <a:gridCol w="3383832">
                  <a:extLst>
                    <a:ext uri="{9D8B030D-6E8A-4147-A177-3AD203B41FA5}">
                      <a16:colId xmlns:a16="http://schemas.microsoft.com/office/drawing/2014/main" val="1769331005"/>
                    </a:ext>
                  </a:extLst>
                </a:gridCol>
                <a:gridCol w="1093505">
                  <a:extLst>
                    <a:ext uri="{9D8B030D-6E8A-4147-A177-3AD203B41FA5}">
                      <a16:colId xmlns:a16="http://schemas.microsoft.com/office/drawing/2014/main" val="2998052909"/>
                    </a:ext>
                  </a:extLst>
                </a:gridCol>
                <a:gridCol w="855986">
                  <a:extLst>
                    <a:ext uri="{9D8B030D-6E8A-4147-A177-3AD203B41FA5}">
                      <a16:colId xmlns:a16="http://schemas.microsoft.com/office/drawing/2014/main" val="8944023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枚当たり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商品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単価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メーカー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684615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台紙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白ボール６号（厚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0.40mm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）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A6 105×148</a:t>
                      </a:r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27.29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ワークアップ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89697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印刷用紙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ラベルシール　マット紙ホワイト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A4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　品番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28908 </a:t>
                      </a:r>
                    </a:p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A4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１枚で３枚取れる　（１枚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10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A-one</a:t>
                      </a:r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157491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合計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37.29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975848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枚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/1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チーム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　　　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×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　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111.87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407191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6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セット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/1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ゲーム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×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　６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336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355867"/>
                  </a:ext>
                </a:extLst>
              </a:tr>
            </a:tbl>
          </a:graphicData>
        </a:graphic>
      </p:graphicFrame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8B51BA6-5253-46EE-A32C-B6899E04B58C}"/>
              </a:ext>
            </a:extLst>
          </p:cNvPr>
          <p:cNvSpPr txBox="1"/>
          <p:nvPr/>
        </p:nvSpPr>
        <p:spPr>
          <a:xfrm>
            <a:off x="88490" y="4636628"/>
            <a:ext cx="50203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３</a:t>
            </a:r>
            <a:r>
              <a:rPr kumimoji="1" lang="en-US" altLang="ja-JP" sz="1600" dirty="0"/>
              <a:t>.</a:t>
            </a:r>
            <a:r>
              <a:rPr kumimoji="1" lang="ja-JP" altLang="en-US" sz="1600" dirty="0"/>
              <a:t>プロジェクト投資カード</a:t>
            </a:r>
            <a:endParaRPr kumimoji="1" lang="en-US" altLang="ja-JP" sz="1600" dirty="0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C3512FF7-9977-4DC7-A343-D25E36A485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1410355" y="5295950"/>
            <a:ext cx="1532789" cy="1024718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9A5EC499-1D5F-4AE1-9421-DABCC81C4D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2653403" y="5290969"/>
            <a:ext cx="1532792" cy="1024720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DC05B1F-A82B-486F-92E5-E5DCA1E41AAC}"/>
              </a:ext>
            </a:extLst>
          </p:cNvPr>
          <p:cNvSpPr txBox="1"/>
          <p:nvPr/>
        </p:nvSpPr>
        <p:spPr>
          <a:xfrm>
            <a:off x="489657" y="2781877"/>
            <a:ext cx="35884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chemeClr val="accent6">
                    <a:lumMod val="50000"/>
                  </a:schemeClr>
                </a:solidFill>
              </a:rPr>
              <a:t>297mm×420mm×1.92mm</a:t>
            </a:r>
            <a:endParaRPr kumimoji="1" lang="ja-JP" altLang="en-US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D46348E0-E2DA-4719-A1BB-39F36D40576A}"/>
              </a:ext>
            </a:extLst>
          </p:cNvPr>
          <p:cNvSpPr txBox="1"/>
          <p:nvPr/>
        </p:nvSpPr>
        <p:spPr>
          <a:xfrm>
            <a:off x="489657" y="4359972"/>
            <a:ext cx="35884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chemeClr val="accent6">
                    <a:lumMod val="50000"/>
                  </a:schemeClr>
                </a:solidFill>
              </a:rPr>
              <a:t>105mm×148mm×1.92mm</a:t>
            </a:r>
            <a:endParaRPr kumimoji="1" lang="ja-JP" altLang="en-US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FE57389-B413-42FD-B0AC-D577E676A65D}"/>
              </a:ext>
            </a:extLst>
          </p:cNvPr>
          <p:cNvSpPr txBox="1"/>
          <p:nvPr/>
        </p:nvSpPr>
        <p:spPr>
          <a:xfrm>
            <a:off x="489657" y="6616070"/>
            <a:ext cx="35884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chemeClr val="accent6">
                    <a:lumMod val="50000"/>
                  </a:schemeClr>
                </a:solidFill>
              </a:rPr>
              <a:t>105mm×148mm×0.4mm</a:t>
            </a:r>
            <a:endParaRPr kumimoji="1" lang="ja-JP" altLang="en-US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16E258B-2F05-495F-9AAB-7928B1EFDFD4}"/>
              </a:ext>
            </a:extLst>
          </p:cNvPr>
          <p:cNvSpPr txBox="1"/>
          <p:nvPr/>
        </p:nvSpPr>
        <p:spPr>
          <a:xfrm>
            <a:off x="3209731" y="2853416"/>
            <a:ext cx="1899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accent6">
                    <a:lumMod val="50000"/>
                  </a:schemeClr>
                </a:solidFill>
              </a:rPr>
              <a:t>3</a:t>
            </a:r>
            <a:r>
              <a:rPr kumimoji="1" lang="ja-JP" altLang="en-US" dirty="0">
                <a:solidFill>
                  <a:schemeClr val="accent6">
                    <a:lumMod val="50000"/>
                  </a:schemeClr>
                </a:solidFill>
              </a:rPr>
              <a:t>種類</a:t>
            </a:r>
            <a:r>
              <a:rPr kumimoji="1" lang="en-US" altLang="ja-JP" dirty="0">
                <a:solidFill>
                  <a:schemeClr val="accent6">
                    <a:lumMod val="50000"/>
                  </a:schemeClr>
                </a:solidFill>
              </a:rPr>
              <a:t>×</a:t>
            </a:r>
            <a:r>
              <a:rPr kumimoji="1" lang="ja-JP" altLang="en-US" dirty="0">
                <a:solidFill>
                  <a:schemeClr val="accent6">
                    <a:lumMod val="50000"/>
                  </a:schemeClr>
                </a:solidFill>
              </a:rPr>
              <a:t>６セット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8EE2D7C-6076-4793-89FE-1DBB26FCE9CF}"/>
              </a:ext>
            </a:extLst>
          </p:cNvPr>
          <p:cNvSpPr txBox="1"/>
          <p:nvPr/>
        </p:nvSpPr>
        <p:spPr>
          <a:xfrm>
            <a:off x="3128547" y="4059458"/>
            <a:ext cx="2320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accent6">
                    <a:lumMod val="50000"/>
                  </a:schemeClr>
                </a:solidFill>
              </a:rPr>
              <a:t>１種類</a:t>
            </a:r>
            <a:r>
              <a:rPr kumimoji="1" lang="en-US" altLang="ja-JP" dirty="0">
                <a:solidFill>
                  <a:schemeClr val="accent6">
                    <a:lumMod val="50000"/>
                  </a:schemeClr>
                </a:solidFill>
              </a:rPr>
              <a:t>×</a:t>
            </a:r>
            <a:r>
              <a:rPr kumimoji="1" lang="ja-JP" altLang="en-US" dirty="0">
                <a:solidFill>
                  <a:schemeClr val="accent6">
                    <a:lumMod val="50000"/>
                  </a:schemeClr>
                </a:solidFill>
              </a:rPr>
              <a:t>１８セット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26CF15B-0204-4260-A189-B5701C242607}"/>
              </a:ext>
            </a:extLst>
          </p:cNvPr>
          <p:cNvSpPr txBox="1"/>
          <p:nvPr/>
        </p:nvSpPr>
        <p:spPr>
          <a:xfrm>
            <a:off x="3340595" y="6503947"/>
            <a:ext cx="2320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accent6">
                    <a:lumMod val="50000"/>
                  </a:schemeClr>
                </a:solidFill>
              </a:rPr>
              <a:t>３種類</a:t>
            </a:r>
            <a:r>
              <a:rPr kumimoji="1" lang="en-US" altLang="ja-JP" dirty="0">
                <a:solidFill>
                  <a:schemeClr val="accent6">
                    <a:lumMod val="50000"/>
                  </a:schemeClr>
                </a:solidFill>
              </a:rPr>
              <a:t>×</a:t>
            </a:r>
            <a:r>
              <a:rPr kumimoji="1" lang="ja-JP" altLang="en-US" dirty="0">
                <a:solidFill>
                  <a:schemeClr val="accent6">
                    <a:lumMod val="50000"/>
                  </a:schemeClr>
                </a:solidFill>
              </a:rPr>
              <a:t>６セット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7C6532-27DA-4995-83D1-CA41E61FEBE8}"/>
              </a:ext>
            </a:extLst>
          </p:cNvPr>
          <p:cNvSpPr txBox="1"/>
          <p:nvPr/>
        </p:nvSpPr>
        <p:spPr>
          <a:xfrm>
            <a:off x="7567127" y="574203"/>
            <a:ext cx="30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右表は現状で参考です</a:t>
            </a:r>
          </a:p>
        </p:txBody>
      </p:sp>
    </p:spTree>
    <p:extLst>
      <p:ext uri="{BB962C8B-B14F-4D97-AF65-F5344CB8AC3E}">
        <p14:creationId xmlns:p14="http://schemas.microsoft.com/office/powerpoint/2010/main" val="3415665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82BD5E3-8F9F-458B-96C6-A9A79CF69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615" y="1071716"/>
            <a:ext cx="1405829" cy="1994540"/>
          </a:xfrm>
          <a:prstGeom prst="rect">
            <a:avLst/>
          </a:prstGeom>
        </p:spPr>
      </p:pic>
      <p:graphicFrame>
        <p:nvGraphicFramePr>
          <p:cNvPr id="5" name="表 8">
            <a:extLst>
              <a:ext uri="{FF2B5EF4-FFF2-40B4-BE49-F238E27FC236}">
                <a16:creationId xmlns:a16="http://schemas.microsoft.com/office/drawing/2014/main" id="{841E754F-5ADB-469A-B684-746B8A5AC0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196408"/>
              </p:ext>
            </p:extLst>
          </p:nvPr>
        </p:nvGraphicFramePr>
        <p:xfrm>
          <a:off x="4307953" y="3451354"/>
          <a:ext cx="6652306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8983">
                  <a:extLst>
                    <a:ext uri="{9D8B030D-6E8A-4147-A177-3AD203B41FA5}">
                      <a16:colId xmlns:a16="http://schemas.microsoft.com/office/drawing/2014/main" val="3404635787"/>
                    </a:ext>
                  </a:extLst>
                </a:gridCol>
                <a:gridCol w="3701169">
                  <a:extLst>
                    <a:ext uri="{9D8B030D-6E8A-4147-A177-3AD203B41FA5}">
                      <a16:colId xmlns:a16="http://schemas.microsoft.com/office/drawing/2014/main" val="1769331005"/>
                    </a:ext>
                  </a:extLst>
                </a:gridCol>
                <a:gridCol w="776168">
                  <a:extLst>
                    <a:ext uri="{9D8B030D-6E8A-4147-A177-3AD203B41FA5}">
                      <a16:colId xmlns:a16="http://schemas.microsoft.com/office/drawing/2014/main" val="2998052909"/>
                    </a:ext>
                  </a:extLst>
                </a:gridCol>
                <a:gridCol w="855986">
                  <a:extLst>
                    <a:ext uri="{9D8B030D-6E8A-4147-A177-3AD203B41FA5}">
                      <a16:colId xmlns:a16="http://schemas.microsoft.com/office/drawing/2014/main" val="8944023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枚当たり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商品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単価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メーカー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684615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台紙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片面白ツヤボール　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12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号　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厚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0.77mm)A3(297×420)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80.27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　（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A3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から４枚）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20.1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ワークアップ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89697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印刷用紙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ラベルシール　マット紙ホワイト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A4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　品番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28908 </a:t>
                      </a:r>
                    </a:p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A4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１枚で１枚取れる　（１枚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A-one</a:t>
                      </a:r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157491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合計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50.1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975848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10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枚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/1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ゲーム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×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　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10</a:t>
                      </a:r>
                      <a:endParaRPr kumimoji="1" lang="ja-JP" altLang="en-US" sz="1200" b="0" strike="noStrik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501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355867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E55E439-6FC5-4CF5-BE5A-B8702435F9B3}"/>
              </a:ext>
            </a:extLst>
          </p:cNvPr>
          <p:cNvSpPr txBox="1"/>
          <p:nvPr/>
        </p:nvSpPr>
        <p:spPr>
          <a:xfrm>
            <a:off x="331281" y="408698"/>
            <a:ext cx="68469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4.</a:t>
            </a:r>
            <a:r>
              <a:rPr kumimoji="1" lang="ja-JP" altLang="en-US" sz="1600" dirty="0"/>
              <a:t>イベントカード</a:t>
            </a:r>
            <a:endParaRPr kumimoji="1" lang="en-US" altLang="ja-JP" sz="16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619DAA8-B34E-49E7-8D07-F4EE3C2A3F97}"/>
              </a:ext>
            </a:extLst>
          </p:cNvPr>
          <p:cNvSpPr txBox="1"/>
          <p:nvPr/>
        </p:nvSpPr>
        <p:spPr>
          <a:xfrm>
            <a:off x="834250" y="3059668"/>
            <a:ext cx="35884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chemeClr val="accent6">
                    <a:lumMod val="75000"/>
                  </a:schemeClr>
                </a:solidFill>
              </a:rPr>
              <a:t>210mm×150mm×0.77mm</a:t>
            </a:r>
            <a:endParaRPr kumimoji="1" lang="ja-JP" altLang="en-US" sz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58188DA4-DC66-4562-890F-32E4085C3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6220" y="1071716"/>
            <a:ext cx="1443398" cy="2047842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8651F136-D016-43CE-864E-79BA186B12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9414" y="1072491"/>
            <a:ext cx="1442852" cy="2047067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8619111-F4D5-4A18-B720-AFD82FF9929C}"/>
              </a:ext>
            </a:extLst>
          </p:cNvPr>
          <p:cNvSpPr txBox="1"/>
          <p:nvPr/>
        </p:nvSpPr>
        <p:spPr>
          <a:xfrm>
            <a:off x="6335486" y="1660849"/>
            <a:ext cx="46247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dirty="0"/>
              <a:t>・　・　・　・</a:t>
            </a:r>
          </a:p>
        </p:txBody>
      </p:sp>
    </p:spTree>
    <p:extLst>
      <p:ext uri="{BB962C8B-B14F-4D97-AF65-F5344CB8AC3E}">
        <p14:creationId xmlns:p14="http://schemas.microsoft.com/office/powerpoint/2010/main" val="2429797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971A288-5EC0-402A-AF96-644B76E31180}"/>
              </a:ext>
            </a:extLst>
          </p:cNvPr>
          <p:cNvSpPr txBox="1"/>
          <p:nvPr/>
        </p:nvSpPr>
        <p:spPr>
          <a:xfrm>
            <a:off x="164132" y="365855"/>
            <a:ext cx="68469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5.</a:t>
            </a:r>
            <a:r>
              <a:rPr kumimoji="1" lang="ja-JP" altLang="en-US" sz="1600" dirty="0"/>
              <a:t>コイン</a:t>
            </a:r>
            <a:r>
              <a:rPr kumimoji="1" lang="en-US" altLang="ja-JP" sz="1600" dirty="0"/>
              <a:t>(</a:t>
            </a:r>
            <a:r>
              <a:rPr kumimoji="1" lang="ja-JP" altLang="en-US" sz="1600" dirty="0"/>
              <a:t>小</a:t>
            </a:r>
            <a:r>
              <a:rPr kumimoji="1" lang="en-US" altLang="ja-JP" sz="1600" dirty="0"/>
              <a:t>)  </a:t>
            </a:r>
            <a:r>
              <a:rPr kumimoji="1" lang="ja-JP" altLang="en-US" sz="1600" dirty="0"/>
              <a:t>売掛金、買掛金　</a:t>
            </a:r>
            <a:endParaRPr kumimoji="1" lang="en-US" altLang="ja-JP" sz="1600" dirty="0"/>
          </a:p>
          <a:p>
            <a:r>
              <a:rPr kumimoji="1" lang="ja-JP" altLang="en-US" sz="1600" dirty="0"/>
              <a:t>　　赤</a:t>
            </a:r>
            <a:r>
              <a:rPr kumimoji="1" lang="en-US" altLang="ja-JP" sz="1600" dirty="0"/>
              <a:t>1G,10G</a:t>
            </a:r>
            <a:r>
              <a:rPr kumimoji="1" lang="ja-JP" altLang="en-US" sz="1600" dirty="0"/>
              <a:t>　青１</a:t>
            </a:r>
            <a:r>
              <a:rPr kumimoji="1" lang="en-US" altLang="ja-JP" sz="1600" dirty="0"/>
              <a:t>G,10G </a:t>
            </a:r>
          </a:p>
        </p:txBody>
      </p:sp>
      <p:graphicFrame>
        <p:nvGraphicFramePr>
          <p:cNvPr id="5" name="表 8">
            <a:extLst>
              <a:ext uri="{FF2B5EF4-FFF2-40B4-BE49-F238E27FC236}">
                <a16:creationId xmlns:a16="http://schemas.microsoft.com/office/drawing/2014/main" id="{AA376F61-6653-4228-911C-C1C4507D35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928804"/>
              </p:ext>
            </p:extLst>
          </p:nvPr>
        </p:nvGraphicFramePr>
        <p:xfrm>
          <a:off x="5225062" y="535132"/>
          <a:ext cx="6652306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8983">
                  <a:extLst>
                    <a:ext uri="{9D8B030D-6E8A-4147-A177-3AD203B41FA5}">
                      <a16:colId xmlns:a16="http://schemas.microsoft.com/office/drawing/2014/main" val="3404635787"/>
                    </a:ext>
                  </a:extLst>
                </a:gridCol>
                <a:gridCol w="3383832">
                  <a:extLst>
                    <a:ext uri="{9D8B030D-6E8A-4147-A177-3AD203B41FA5}">
                      <a16:colId xmlns:a16="http://schemas.microsoft.com/office/drawing/2014/main" val="1769331005"/>
                    </a:ext>
                  </a:extLst>
                </a:gridCol>
                <a:gridCol w="1093505">
                  <a:extLst>
                    <a:ext uri="{9D8B030D-6E8A-4147-A177-3AD203B41FA5}">
                      <a16:colId xmlns:a16="http://schemas.microsoft.com/office/drawing/2014/main" val="2998052909"/>
                    </a:ext>
                  </a:extLst>
                </a:gridCol>
                <a:gridCol w="855986">
                  <a:extLst>
                    <a:ext uri="{9D8B030D-6E8A-4147-A177-3AD203B41FA5}">
                      <a16:colId xmlns:a16="http://schemas.microsoft.com/office/drawing/2014/main" val="8944023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枚当たり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商品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単価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メーカー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684615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コイン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【POKER CHIP P-22】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プラスチック製ポーカーチップ　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色組み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100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枚セット　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860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8.6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ニチユー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89697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印刷用紙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ラベルシール　マット紙ホワイト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A4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　品番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28908 </a:t>
                      </a:r>
                    </a:p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A4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１枚で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64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枚取れる　（１枚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0.687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A-one</a:t>
                      </a:r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157491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合計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９円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975848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80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枚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/1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種類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　　　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×80</a:t>
                      </a:r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720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407191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４種類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/1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ゲーム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×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　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4</a:t>
                      </a:r>
                      <a:endParaRPr kumimoji="1" lang="ja-JP" altLang="en-US" sz="1200" b="0" strike="noStrik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2,880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355867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8A803A7-9347-438F-8A05-E01AF1753D8A}"/>
              </a:ext>
            </a:extLst>
          </p:cNvPr>
          <p:cNvSpPr txBox="1"/>
          <p:nvPr/>
        </p:nvSpPr>
        <p:spPr>
          <a:xfrm>
            <a:off x="164132" y="2546812"/>
            <a:ext cx="68469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6.</a:t>
            </a:r>
            <a:r>
              <a:rPr kumimoji="1" lang="ja-JP" altLang="en-US" sz="1600" dirty="0"/>
              <a:t>コイン</a:t>
            </a:r>
            <a:r>
              <a:rPr kumimoji="1" lang="en-US" altLang="ja-JP" sz="1600" dirty="0"/>
              <a:t>(</a:t>
            </a:r>
            <a:r>
              <a:rPr kumimoji="1" lang="ja-JP" altLang="en-US" sz="1600" dirty="0"/>
              <a:t>大）　売掛金、買掛金</a:t>
            </a:r>
            <a:endParaRPr kumimoji="1" lang="en-US" altLang="ja-JP" sz="1600" dirty="0"/>
          </a:p>
          <a:p>
            <a:r>
              <a:rPr kumimoji="1" lang="ja-JP" altLang="en-US" sz="1600" dirty="0"/>
              <a:t>　　赤</a:t>
            </a:r>
            <a:r>
              <a:rPr kumimoji="1" lang="en-US" altLang="ja-JP" sz="1600" dirty="0"/>
              <a:t>100G</a:t>
            </a:r>
            <a:r>
              <a:rPr kumimoji="1" lang="ja-JP" altLang="en-US" sz="1600" dirty="0"/>
              <a:t>、青</a:t>
            </a:r>
            <a:r>
              <a:rPr kumimoji="1" lang="en-US" altLang="ja-JP" sz="1600" dirty="0"/>
              <a:t>100G</a:t>
            </a:r>
          </a:p>
        </p:txBody>
      </p:sp>
      <p:graphicFrame>
        <p:nvGraphicFramePr>
          <p:cNvPr id="7" name="表 8">
            <a:extLst>
              <a:ext uri="{FF2B5EF4-FFF2-40B4-BE49-F238E27FC236}">
                <a16:creationId xmlns:a16="http://schemas.microsoft.com/office/drawing/2014/main" id="{06225D3D-AB6A-4753-A935-5CB3D4D4D6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456605"/>
              </p:ext>
            </p:extLst>
          </p:nvPr>
        </p:nvGraphicFramePr>
        <p:xfrm>
          <a:off x="5225062" y="2716089"/>
          <a:ext cx="6652306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8983">
                  <a:extLst>
                    <a:ext uri="{9D8B030D-6E8A-4147-A177-3AD203B41FA5}">
                      <a16:colId xmlns:a16="http://schemas.microsoft.com/office/drawing/2014/main" val="3404635787"/>
                    </a:ext>
                  </a:extLst>
                </a:gridCol>
                <a:gridCol w="3383832">
                  <a:extLst>
                    <a:ext uri="{9D8B030D-6E8A-4147-A177-3AD203B41FA5}">
                      <a16:colId xmlns:a16="http://schemas.microsoft.com/office/drawing/2014/main" val="1769331005"/>
                    </a:ext>
                  </a:extLst>
                </a:gridCol>
                <a:gridCol w="1093505">
                  <a:extLst>
                    <a:ext uri="{9D8B030D-6E8A-4147-A177-3AD203B41FA5}">
                      <a16:colId xmlns:a16="http://schemas.microsoft.com/office/drawing/2014/main" val="2998052909"/>
                    </a:ext>
                  </a:extLst>
                </a:gridCol>
                <a:gridCol w="855986">
                  <a:extLst>
                    <a:ext uri="{9D8B030D-6E8A-4147-A177-3AD203B41FA5}">
                      <a16:colId xmlns:a16="http://schemas.microsoft.com/office/drawing/2014/main" val="8944023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枚当たり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商品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単価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メーカー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684615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コイン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ゲームチップ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号　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色　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250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枚　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760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3.04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GP</a:t>
                      </a:r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89697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印刷用紙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ラベルシール　マット紙ホワイト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A4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　品番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28908 </a:t>
                      </a:r>
                    </a:p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A4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１枚で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64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枚取れる　（１枚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0.687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A-one</a:t>
                      </a:r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157491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合計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3.7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975848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枚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/1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種類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　　　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×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３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111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407191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２種類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/1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ゲーム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×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　２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222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355867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0570D99-D1B1-4C4F-A55F-B85EF7D075BB}"/>
              </a:ext>
            </a:extLst>
          </p:cNvPr>
          <p:cNvSpPr txBox="1"/>
          <p:nvPr/>
        </p:nvSpPr>
        <p:spPr>
          <a:xfrm>
            <a:off x="164132" y="4663363"/>
            <a:ext cx="7947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7.</a:t>
            </a:r>
            <a:r>
              <a:rPr kumimoji="1" lang="ja-JP" altLang="en-US" sz="1600" dirty="0"/>
              <a:t>コイン（特大）　現金</a:t>
            </a:r>
            <a:endParaRPr kumimoji="1" lang="en-US" altLang="ja-JP" sz="1600" dirty="0"/>
          </a:p>
          <a:p>
            <a:r>
              <a:rPr kumimoji="1" lang="ja-JP" altLang="en-US" sz="1600" dirty="0"/>
              <a:t>　　１</a:t>
            </a:r>
            <a:r>
              <a:rPr kumimoji="1" lang="en-US" altLang="ja-JP" sz="1600" dirty="0"/>
              <a:t>G</a:t>
            </a:r>
            <a:r>
              <a:rPr kumimoji="1" lang="ja-JP" altLang="en-US" sz="1600" dirty="0"/>
              <a:t>　</a:t>
            </a:r>
            <a:r>
              <a:rPr kumimoji="1" lang="en-US" altLang="ja-JP" sz="1600" dirty="0"/>
              <a:t>50</a:t>
            </a:r>
            <a:r>
              <a:rPr kumimoji="1" lang="ja-JP" altLang="en-US" sz="1600" dirty="0"/>
              <a:t>枚、</a:t>
            </a:r>
            <a:r>
              <a:rPr kumimoji="1" lang="en-US" altLang="ja-JP" sz="1600" dirty="0"/>
              <a:t>5G25</a:t>
            </a:r>
            <a:r>
              <a:rPr kumimoji="1" lang="ja-JP" altLang="en-US" sz="1600" dirty="0"/>
              <a:t>枚、</a:t>
            </a:r>
            <a:r>
              <a:rPr kumimoji="1" lang="en-US" altLang="ja-JP" sz="1600" dirty="0"/>
              <a:t>10G 50</a:t>
            </a:r>
            <a:r>
              <a:rPr kumimoji="1" lang="ja-JP" altLang="en-US" sz="1600" dirty="0"/>
              <a:t>枚、</a:t>
            </a:r>
            <a:r>
              <a:rPr kumimoji="1" lang="en-US" altLang="ja-JP" sz="1600" dirty="0"/>
              <a:t>50G 25</a:t>
            </a:r>
            <a:r>
              <a:rPr kumimoji="1" lang="ja-JP" altLang="en-US" sz="1600" dirty="0"/>
              <a:t>枚、</a:t>
            </a:r>
            <a:r>
              <a:rPr kumimoji="1" lang="en-US" altLang="ja-JP" sz="1600" dirty="0"/>
              <a:t>100G</a:t>
            </a:r>
            <a:r>
              <a:rPr kumimoji="1" lang="ja-JP" altLang="en-US" sz="1600" dirty="0"/>
              <a:t>　</a:t>
            </a:r>
            <a:r>
              <a:rPr kumimoji="1" lang="en-US" altLang="ja-JP" sz="1600" dirty="0"/>
              <a:t>50</a:t>
            </a:r>
            <a:r>
              <a:rPr kumimoji="1" lang="ja-JP" altLang="en-US" sz="1600" dirty="0"/>
              <a:t>枚　</a:t>
            </a:r>
            <a:endParaRPr kumimoji="1" lang="en-US" altLang="ja-JP" sz="1600" dirty="0"/>
          </a:p>
        </p:txBody>
      </p:sp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CFA9E13B-AC1D-4D73-9A29-3B6C45F416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032109"/>
              </p:ext>
            </p:extLst>
          </p:nvPr>
        </p:nvGraphicFramePr>
        <p:xfrm>
          <a:off x="5114909" y="5418517"/>
          <a:ext cx="6652306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8983">
                  <a:extLst>
                    <a:ext uri="{9D8B030D-6E8A-4147-A177-3AD203B41FA5}">
                      <a16:colId xmlns:a16="http://schemas.microsoft.com/office/drawing/2014/main" val="3404635787"/>
                    </a:ext>
                  </a:extLst>
                </a:gridCol>
                <a:gridCol w="3383832">
                  <a:extLst>
                    <a:ext uri="{9D8B030D-6E8A-4147-A177-3AD203B41FA5}">
                      <a16:colId xmlns:a16="http://schemas.microsoft.com/office/drawing/2014/main" val="1769331005"/>
                    </a:ext>
                  </a:extLst>
                </a:gridCol>
                <a:gridCol w="1093505">
                  <a:extLst>
                    <a:ext uri="{9D8B030D-6E8A-4147-A177-3AD203B41FA5}">
                      <a16:colId xmlns:a16="http://schemas.microsoft.com/office/drawing/2014/main" val="2998052909"/>
                    </a:ext>
                  </a:extLst>
                </a:gridCol>
                <a:gridCol w="855986">
                  <a:extLst>
                    <a:ext uri="{9D8B030D-6E8A-4147-A177-3AD203B41FA5}">
                      <a16:colId xmlns:a16="http://schemas.microsoft.com/office/drawing/2014/main" val="8944023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枚当たり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商品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単価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メーカー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684615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コイン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GP 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プライムポーカー 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100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枚セット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A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　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3080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円</a:t>
                      </a:r>
                      <a:endParaRPr kumimoji="1" lang="en-US" altLang="ja-JP" sz="1200" b="0" strike="noStrike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＋単品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800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円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×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6480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GP</a:t>
                      </a:r>
                      <a:endParaRPr kumimoji="1" lang="ja-JP" altLang="en-US" sz="1200" b="0" strike="noStrik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969706"/>
                  </a:ext>
                </a:extLst>
              </a:tr>
            </a:tbl>
          </a:graphicData>
        </a:graphic>
      </p:graphicFrame>
      <p:pic>
        <p:nvPicPr>
          <p:cNvPr id="10" name="図 9">
            <a:extLst>
              <a:ext uri="{FF2B5EF4-FFF2-40B4-BE49-F238E27FC236}">
                <a16:creationId xmlns:a16="http://schemas.microsoft.com/office/drawing/2014/main" id="{BAF25DF3-2EDC-495C-B027-CEC86EA21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257" y="1673050"/>
            <a:ext cx="640312" cy="584775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618FE7EB-0D4F-45B2-BEB7-DF8B0247F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563" y="1667218"/>
            <a:ext cx="643579" cy="584775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0B68295A-A669-46B7-98CF-DC0B19DD8D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950" y="3542449"/>
            <a:ext cx="640312" cy="58477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BA2D3E8C-8EB5-4ABC-B416-215C4FCD99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257" y="1046272"/>
            <a:ext cx="640313" cy="584776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E78CF45B-3992-4DFA-B916-A75C72046B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8485" y="1072505"/>
            <a:ext cx="643580" cy="584776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D5DFC638-D86D-46C5-BC43-92C93AA0D1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6262" y="3559463"/>
            <a:ext cx="640313" cy="584776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F0DB211D-DFFD-42FC-A021-3498512F49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5950" y="5250574"/>
            <a:ext cx="2472746" cy="1390278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D9AA36B-A6C2-4C5C-9334-8B392E185764}"/>
              </a:ext>
            </a:extLst>
          </p:cNvPr>
          <p:cNvSpPr txBox="1"/>
          <p:nvPr/>
        </p:nvSpPr>
        <p:spPr>
          <a:xfrm>
            <a:off x="602221" y="2167187"/>
            <a:ext cx="35884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chemeClr val="accent6">
                    <a:lumMod val="75000"/>
                  </a:schemeClr>
                </a:solidFill>
              </a:rPr>
              <a:t>20mm×0.3</a:t>
            </a:r>
            <a:r>
              <a:rPr kumimoji="1" lang="ja-JP" altLang="en-US" sz="1200" dirty="0">
                <a:solidFill>
                  <a:schemeClr val="accent6">
                    <a:lumMod val="75000"/>
                  </a:schemeClr>
                </a:solidFill>
              </a:rPr>
              <a:t>ｍｍ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E8E34BF-BF6D-4C68-A0DA-CA6E2AC6DA38}"/>
              </a:ext>
            </a:extLst>
          </p:cNvPr>
          <p:cNvSpPr txBox="1"/>
          <p:nvPr/>
        </p:nvSpPr>
        <p:spPr>
          <a:xfrm>
            <a:off x="549414" y="4093976"/>
            <a:ext cx="35884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chemeClr val="accent6">
                    <a:lumMod val="75000"/>
                  </a:schemeClr>
                </a:solidFill>
              </a:rPr>
              <a:t>22mm×0.3</a:t>
            </a:r>
            <a:r>
              <a:rPr kumimoji="1" lang="ja-JP" altLang="en-US" sz="1200" dirty="0">
                <a:solidFill>
                  <a:schemeClr val="accent6">
                    <a:lumMod val="75000"/>
                  </a:schemeClr>
                </a:solidFill>
              </a:rPr>
              <a:t>ｍｍ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1F9D1F66-A589-468C-935D-9A7DB5D0CC9F}"/>
              </a:ext>
            </a:extLst>
          </p:cNvPr>
          <p:cNvSpPr txBox="1"/>
          <p:nvPr/>
        </p:nvSpPr>
        <p:spPr>
          <a:xfrm>
            <a:off x="3087341" y="6363853"/>
            <a:ext cx="35884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chemeClr val="accent6">
                    <a:lumMod val="75000"/>
                  </a:schemeClr>
                </a:solidFill>
              </a:rPr>
              <a:t>30mm×0.3</a:t>
            </a:r>
            <a:r>
              <a:rPr kumimoji="1" lang="ja-JP" altLang="en-US" sz="1200" dirty="0">
                <a:solidFill>
                  <a:schemeClr val="accent6">
                    <a:lumMod val="75000"/>
                  </a:schemeClr>
                </a:solidFill>
              </a:rPr>
              <a:t>ｍｍ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86C6282-A42F-4709-BF50-7502EDBB8534}"/>
              </a:ext>
            </a:extLst>
          </p:cNvPr>
          <p:cNvSpPr txBox="1"/>
          <p:nvPr/>
        </p:nvSpPr>
        <p:spPr>
          <a:xfrm>
            <a:off x="2977664" y="2066345"/>
            <a:ext cx="232012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solidFill>
                  <a:schemeClr val="accent6">
                    <a:lumMod val="50000"/>
                  </a:schemeClr>
                </a:solidFill>
              </a:rPr>
              <a:t>６種類</a:t>
            </a:r>
            <a:r>
              <a:rPr kumimoji="1" lang="en-US" altLang="ja-JP" sz="1400" dirty="0">
                <a:solidFill>
                  <a:schemeClr val="accent6">
                    <a:lumMod val="50000"/>
                  </a:schemeClr>
                </a:solidFill>
              </a:rPr>
              <a:t>×100</a:t>
            </a:r>
            <a:r>
              <a:rPr kumimoji="1" lang="ja-JP" altLang="en-US" sz="1400" dirty="0">
                <a:solidFill>
                  <a:schemeClr val="accent6">
                    <a:lumMod val="50000"/>
                  </a:schemeClr>
                </a:solidFill>
              </a:rPr>
              <a:t>枚</a:t>
            </a:r>
            <a:endParaRPr kumimoji="1" lang="en-US" altLang="ja-JP" sz="14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kumimoji="1" lang="ja-JP" altLang="en-US" sz="1400" dirty="0">
                <a:solidFill>
                  <a:schemeClr val="accent6">
                    <a:lumMod val="50000"/>
                  </a:schemeClr>
                </a:solidFill>
              </a:rPr>
              <a:t>赤１，青１同じ大きさ</a:t>
            </a:r>
            <a:endParaRPr kumimoji="1" lang="en-US" altLang="ja-JP" sz="14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kumimoji="1" lang="ja-JP" altLang="en-US" sz="1400" dirty="0">
                <a:solidFill>
                  <a:schemeClr val="accent6">
                    <a:lumMod val="50000"/>
                  </a:schemeClr>
                </a:solidFill>
              </a:rPr>
              <a:t>赤</a:t>
            </a:r>
            <a:r>
              <a:rPr kumimoji="1" lang="en-US" altLang="ja-JP" sz="1400" dirty="0">
                <a:solidFill>
                  <a:schemeClr val="accent6">
                    <a:lumMod val="50000"/>
                  </a:schemeClr>
                </a:solidFill>
              </a:rPr>
              <a:t>10</a:t>
            </a:r>
            <a:r>
              <a:rPr kumimoji="1" lang="ja-JP" altLang="en-US" sz="1400" dirty="0">
                <a:solidFill>
                  <a:schemeClr val="accent6">
                    <a:lumMod val="50000"/>
                  </a:schemeClr>
                </a:solidFill>
              </a:rPr>
              <a:t>，青</a:t>
            </a:r>
            <a:r>
              <a:rPr kumimoji="1" lang="en-US" altLang="ja-JP" sz="1400" dirty="0">
                <a:solidFill>
                  <a:schemeClr val="accent6">
                    <a:lumMod val="50000"/>
                  </a:schemeClr>
                </a:solidFill>
              </a:rPr>
              <a:t>10</a:t>
            </a:r>
            <a:r>
              <a:rPr kumimoji="1" lang="ja-JP" altLang="en-US" sz="1400" dirty="0">
                <a:solidFill>
                  <a:schemeClr val="accent6">
                    <a:lumMod val="50000"/>
                  </a:schemeClr>
                </a:solidFill>
              </a:rPr>
              <a:t>同じ大きさ</a:t>
            </a:r>
            <a:endParaRPr kumimoji="1" lang="en-US" altLang="ja-JP" sz="14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kumimoji="1" lang="ja-JP" altLang="en-US" sz="1400" dirty="0">
                <a:solidFill>
                  <a:schemeClr val="accent6">
                    <a:lumMod val="50000"/>
                  </a:schemeClr>
                </a:solidFill>
              </a:rPr>
              <a:t>赤</a:t>
            </a:r>
            <a:r>
              <a:rPr kumimoji="1" lang="en-US" altLang="ja-JP" sz="1400" dirty="0">
                <a:solidFill>
                  <a:schemeClr val="accent6">
                    <a:lumMod val="50000"/>
                  </a:schemeClr>
                </a:solidFill>
              </a:rPr>
              <a:t>100</a:t>
            </a:r>
            <a:r>
              <a:rPr kumimoji="1" lang="ja-JP" altLang="en-US" sz="1400" dirty="0">
                <a:solidFill>
                  <a:schemeClr val="accent6">
                    <a:lumMod val="50000"/>
                  </a:schemeClr>
                </a:solidFill>
              </a:rPr>
              <a:t>、青</a:t>
            </a:r>
            <a:r>
              <a:rPr kumimoji="1" lang="en-US" altLang="ja-JP" sz="1400" dirty="0">
                <a:solidFill>
                  <a:schemeClr val="accent6">
                    <a:lumMod val="50000"/>
                  </a:schemeClr>
                </a:solidFill>
              </a:rPr>
              <a:t>100</a:t>
            </a:r>
            <a:r>
              <a:rPr kumimoji="1" lang="ja-JP" altLang="en-US" sz="1400" dirty="0">
                <a:solidFill>
                  <a:schemeClr val="accent6">
                    <a:lumMod val="50000"/>
                  </a:schemeClr>
                </a:solidFill>
              </a:rPr>
              <a:t>同じ大きさ</a:t>
            </a:r>
            <a:endParaRPr kumimoji="1" lang="en-US" altLang="ja-JP" sz="1400" dirty="0">
              <a:solidFill>
                <a:schemeClr val="accent6">
                  <a:lumMod val="50000"/>
                </a:schemeClr>
              </a:solidFill>
            </a:endParaRPr>
          </a:p>
          <a:p>
            <a:endParaRPr kumimoji="1" lang="en-US" altLang="ja-JP" sz="14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kumimoji="1" lang="ja-JP" altLang="en-US" sz="1400" dirty="0">
                <a:solidFill>
                  <a:schemeClr val="accent6">
                    <a:lumMod val="50000"/>
                  </a:schemeClr>
                </a:solidFill>
              </a:rPr>
              <a:t>３種類の大きさを微妙に変えたい</a:t>
            </a:r>
            <a:endParaRPr kumimoji="1" lang="en-US" altLang="ja-JP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右中かっこ 1">
            <a:extLst>
              <a:ext uri="{FF2B5EF4-FFF2-40B4-BE49-F238E27FC236}">
                <a16:creationId xmlns:a16="http://schemas.microsoft.com/office/drawing/2014/main" id="{6E261EDB-A034-4FD6-88B0-160456CF07D4}"/>
              </a:ext>
            </a:extLst>
          </p:cNvPr>
          <p:cNvSpPr/>
          <p:nvPr/>
        </p:nvSpPr>
        <p:spPr>
          <a:xfrm>
            <a:off x="2674900" y="1296712"/>
            <a:ext cx="335943" cy="300785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5EF1635-5137-4FB2-9911-731F919F92ED}"/>
              </a:ext>
            </a:extLst>
          </p:cNvPr>
          <p:cNvSpPr txBox="1"/>
          <p:nvPr/>
        </p:nvSpPr>
        <p:spPr>
          <a:xfrm>
            <a:off x="3245029" y="5333364"/>
            <a:ext cx="23201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solidFill>
                  <a:schemeClr val="accent6">
                    <a:lumMod val="50000"/>
                  </a:schemeClr>
                </a:solidFill>
              </a:rPr>
              <a:t>５種類は同じ大きさ</a:t>
            </a:r>
            <a:endParaRPr kumimoji="1" lang="en-US" altLang="ja-JP" sz="14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kumimoji="1" lang="ja-JP" altLang="en-US" sz="1400" dirty="0">
                <a:solidFill>
                  <a:schemeClr val="accent6">
                    <a:lumMod val="50000"/>
                  </a:schemeClr>
                </a:solidFill>
              </a:rPr>
              <a:t>上のコインよりリアルな</a:t>
            </a:r>
            <a:endParaRPr kumimoji="1" lang="en-US" altLang="ja-JP" sz="14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kumimoji="1" lang="ja-JP" altLang="en-US" sz="1400" dirty="0">
                <a:solidFill>
                  <a:schemeClr val="accent6">
                    <a:lumMod val="50000"/>
                  </a:schemeClr>
                </a:solidFill>
              </a:rPr>
              <a:t>感じ</a:t>
            </a:r>
            <a:endParaRPr kumimoji="1" lang="en-US" altLang="ja-JP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918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971A288-5EC0-402A-AF96-644B76E31180}"/>
              </a:ext>
            </a:extLst>
          </p:cNvPr>
          <p:cNvSpPr txBox="1"/>
          <p:nvPr/>
        </p:nvSpPr>
        <p:spPr>
          <a:xfrm>
            <a:off x="164132" y="365855"/>
            <a:ext cx="68469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8.</a:t>
            </a:r>
            <a:r>
              <a:rPr kumimoji="1" lang="ja-JP" altLang="en-US" sz="1600" dirty="0"/>
              <a:t>製品　　おやき（黄色）　</a:t>
            </a:r>
            <a:r>
              <a:rPr kumimoji="1" lang="en-US" altLang="ja-JP" sz="1600" dirty="0"/>
              <a:t>70</a:t>
            </a:r>
            <a:r>
              <a:rPr kumimoji="1" lang="ja-JP" altLang="en-US" sz="1600" dirty="0"/>
              <a:t>個</a:t>
            </a:r>
            <a:endParaRPr kumimoji="1" lang="en-US" altLang="ja-JP" sz="1600" dirty="0"/>
          </a:p>
          <a:p>
            <a:r>
              <a:rPr kumimoji="1" lang="ja-JP" altLang="en-US" sz="1600" dirty="0"/>
              <a:t>　　　　　　　そば（オレンジ）　</a:t>
            </a:r>
            <a:r>
              <a:rPr kumimoji="1" lang="en-US" altLang="ja-JP" sz="1600" dirty="0"/>
              <a:t>70</a:t>
            </a:r>
            <a:r>
              <a:rPr kumimoji="1" lang="ja-JP" altLang="en-US" sz="1600" dirty="0"/>
              <a:t>個</a:t>
            </a:r>
            <a:endParaRPr kumimoji="1" lang="en-US" altLang="ja-JP" sz="1600" dirty="0"/>
          </a:p>
          <a:p>
            <a:r>
              <a:rPr kumimoji="1" lang="ja-JP" altLang="en-US" sz="1600" dirty="0"/>
              <a:t>　　　　　　ワイン（緑）</a:t>
            </a:r>
            <a:r>
              <a:rPr kumimoji="1" lang="en-US" altLang="ja-JP" sz="1600" dirty="0"/>
              <a:t> </a:t>
            </a:r>
            <a:r>
              <a:rPr kumimoji="1" lang="ja-JP" altLang="en-US" sz="1600" dirty="0"/>
              <a:t>　　　</a:t>
            </a:r>
            <a:r>
              <a:rPr kumimoji="1" lang="en-US" altLang="ja-JP" sz="1600" dirty="0"/>
              <a:t>70</a:t>
            </a:r>
            <a:r>
              <a:rPr kumimoji="1" lang="ja-JP" altLang="en-US" sz="1600" dirty="0"/>
              <a:t>個</a:t>
            </a:r>
            <a:endParaRPr kumimoji="1" lang="en-US" altLang="ja-JP" sz="1600" dirty="0"/>
          </a:p>
        </p:txBody>
      </p:sp>
      <p:graphicFrame>
        <p:nvGraphicFramePr>
          <p:cNvPr id="5" name="表 8">
            <a:extLst>
              <a:ext uri="{FF2B5EF4-FFF2-40B4-BE49-F238E27FC236}">
                <a16:creationId xmlns:a16="http://schemas.microsoft.com/office/drawing/2014/main" id="{AA376F61-6653-4228-911C-C1C4507D35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125681"/>
              </p:ext>
            </p:extLst>
          </p:nvPr>
        </p:nvGraphicFramePr>
        <p:xfrm>
          <a:off x="5225062" y="535132"/>
          <a:ext cx="6652306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3390">
                  <a:extLst>
                    <a:ext uri="{9D8B030D-6E8A-4147-A177-3AD203B41FA5}">
                      <a16:colId xmlns:a16="http://schemas.microsoft.com/office/drawing/2014/main" val="3404635787"/>
                    </a:ext>
                  </a:extLst>
                </a:gridCol>
                <a:gridCol w="3389425">
                  <a:extLst>
                    <a:ext uri="{9D8B030D-6E8A-4147-A177-3AD203B41FA5}">
                      <a16:colId xmlns:a16="http://schemas.microsoft.com/office/drawing/2014/main" val="1769331005"/>
                    </a:ext>
                  </a:extLst>
                </a:gridCol>
                <a:gridCol w="1093505">
                  <a:extLst>
                    <a:ext uri="{9D8B030D-6E8A-4147-A177-3AD203B41FA5}">
                      <a16:colId xmlns:a16="http://schemas.microsoft.com/office/drawing/2014/main" val="2998052909"/>
                    </a:ext>
                  </a:extLst>
                </a:gridCol>
                <a:gridCol w="855986">
                  <a:extLst>
                    <a:ext uri="{9D8B030D-6E8A-4147-A177-3AD203B41FA5}">
                      <a16:colId xmlns:a16="http://schemas.microsoft.com/office/drawing/2014/main" val="8944023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枚当たり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商品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単価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メーカー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684615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チップ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(ADOSSY) 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積み木 知育 木製 立方体 小さなキューブ 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100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個 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(100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個 カラフル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1600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16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ADOSSY</a:t>
                      </a:r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89697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280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個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/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１ゲーム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　　　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×280</a:t>
                      </a:r>
                      <a:endParaRPr kumimoji="1" lang="ja-JP" altLang="en-US" sz="1200" b="0" strike="noStrik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4,480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071918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8A803A7-9347-438F-8A05-E01AF1753D8A}"/>
              </a:ext>
            </a:extLst>
          </p:cNvPr>
          <p:cNvSpPr txBox="1"/>
          <p:nvPr/>
        </p:nvSpPr>
        <p:spPr>
          <a:xfrm>
            <a:off x="164131" y="3245244"/>
            <a:ext cx="40047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9.</a:t>
            </a:r>
            <a:r>
              <a:rPr kumimoji="1" lang="ja-JP" altLang="en-US" sz="1600" dirty="0"/>
              <a:t>原材料チップ　</a:t>
            </a:r>
            <a:r>
              <a:rPr kumimoji="1" lang="en-US" altLang="ja-JP" sz="1600" dirty="0"/>
              <a:t>1200</a:t>
            </a:r>
            <a:r>
              <a:rPr kumimoji="1" lang="ja-JP" altLang="en-US" sz="1600" dirty="0"/>
              <a:t>個</a:t>
            </a:r>
            <a:endParaRPr kumimoji="1" lang="en-US" altLang="ja-JP" sz="1600" dirty="0"/>
          </a:p>
          <a:p>
            <a:r>
              <a:rPr kumimoji="1" lang="ja-JP" altLang="en-US" sz="1600" dirty="0"/>
              <a:t>　　　　　原材料　</a:t>
            </a:r>
            <a:r>
              <a:rPr kumimoji="1" lang="en-US" altLang="ja-JP" sz="1600" dirty="0"/>
              <a:t>1100</a:t>
            </a:r>
            <a:r>
              <a:rPr kumimoji="1" lang="ja-JP" altLang="en-US" sz="1600" dirty="0"/>
              <a:t>個</a:t>
            </a:r>
            <a:endParaRPr kumimoji="1" lang="en-US" altLang="ja-JP" sz="1600" dirty="0"/>
          </a:p>
          <a:p>
            <a:r>
              <a:rPr kumimoji="1" lang="ja-JP" altLang="en-US" sz="1600" dirty="0"/>
              <a:t>　</a:t>
            </a:r>
            <a:endParaRPr kumimoji="1" lang="en-US" altLang="ja-JP" sz="1600" dirty="0"/>
          </a:p>
        </p:txBody>
      </p:sp>
      <p:graphicFrame>
        <p:nvGraphicFramePr>
          <p:cNvPr id="7" name="表 8">
            <a:extLst>
              <a:ext uri="{FF2B5EF4-FFF2-40B4-BE49-F238E27FC236}">
                <a16:creationId xmlns:a16="http://schemas.microsoft.com/office/drawing/2014/main" id="{06225D3D-AB6A-4753-A935-5CB3D4D4D6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412128"/>
              </p:ext>
            </p:extLst>
          </p:nvPr>
        </p:nvGraphicFramePr>
        <p:xfrm>
          <a:off x="5225061" y="3414521"/>
          <a:ext cx="6966939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1367">
                  <a:extLst>
                    <a:ext uri="{9D8B030D-6E8A-4147-A177-3AD203B41FA5}">
                      <a16:colId xmlns:a16="http://schemas.microsoft.com/office/drawing/2014/main" val="3404635787"/>
                    </a:ext>
                  </a:extLst>
                </a:gridCol>
                <a:gridCol w="3314319">
                  <a:extLst>
                    <a:ext uri="{9D8B030D-6E8A-4147-A177-3AD203B41FA5}">
                      <a16:colId xmlns:a16="http://schemas.microsoft.com/office/drawing/2014/main" val="1769331005"/>
                    </a:ext>
                  </a:extLst>
                </a:gridCol>
                <a:gridCol w="934065">
                  <a:extLst>
                    <a:ext uri="{9D8B030D-6E8A-4147-A177-3AD203B41FA5}">
                      <a16:colId xmlns:a16="http://schemas.microsoft.com/office/drawing/2014/main" val="2998052909"/>
                    </a:ext>
                  </a:extLst>
                </a:gridCol>
                <a:gridCol w="1337188">
                  <a:extLst>
                    <a:ext uri="{9D8B030D-6E8A-4147-A177-3AD203B41FA5}">
                      <a16:colId xmlns:a16="http://schemas.microsoft.com/office/drawing/2014/main" val="89440231"/>
                    </a:ext>
                  </a:extLst>
                </a:gridCol>
              </a:tblGrid>
              <a:tr h="26043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枚当たり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商品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単価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メーカー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684615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チップ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モザイクブロックミックス 約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250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個入　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1200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4.8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 アイスタジオウッズ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89697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1200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個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/1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ゲーム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×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　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1200</a:t>
                      </a:r>
                      <a:endParaRPr kumimoji="1" lang="ja-JP" altLang="en-US" sz="1200" b="0" strike="noStrik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1200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5355867"/>
                  </a:ext>
                </a:extLst>
              </a:tr>
            </a:tbl>
          </a:graphicData>
        </a:graphic>
      </p:graphicFrame>
      <p:sp>
        <p:nvSpPr>
          <p:cNvPr id="10" name="直方体 9">
            <a:extLst>
              <a:ext uri="{FF2B5EF4-FFF2-40B4-BE49-F238E27FC236}">
                <a16:creationId xmlns:a16="http://schemas.microsoft.com/office/drawing/2014/main" id="{DF8CDC1A-658A-4C94-AE40-46F87D8FA77A}"/>
              </a:ext>
            </a:extLst>
          </p:cNvPr>
          <p:cNvSpPr/>
          <p:nvPr/>
        </p:nvSpPr>
        <p:spPr>
          <a:xfrm>
            <a:off x="630007" y="1443636"/>
            <a:ext cx="569167" cy="541175"/>
          </a:xfrm>
          <a:prstGeom prst="cub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直方体 10">
            <a:extLst>
              <a:ext uri="{FF2B5EF4-FFF2-40B4-BE49-F238E27FC236}">
                <a16:creationId xmlns:a16="http://schemas.microsoft.com/office/drawing/2014/main" id="{DC185AD2-6E8B-4F1E-9552-D4A6ED717063}"/>
              </a:ext>
            </a:extLst>
          </p:cNvPr>
          <p:cNvSpPr/>
          <p:nvPr/>
        </p:nvSpPr>
        <p:spPr>
          <a:xfrm>
            <a:off x="1349772" y="1443635"/>
            <a:ext cx="569167" cy="541175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直方体 11">
            <a:extLst>
              <a:ext uri="{FF2B5EF4-FFF2-40B4-BE49-F238E27FC236}">
                <a16:creationId xmlns:a16="http://schemas.microsoft.com/office/drawing/2014/main" id="{049B29B6-86EF-4514-AD99-E64B12941F90}"/>
              </a:ext>
            </a:extLst>
          </p:cNvPr>
          <p:cNvSpPr/>
          <p:nvPr/>
        </p:nvSpPr>
        <p:spPr>
          <a:xfrm>
            <a:off x="2125430" y="1443634"/>
            <a:ext cx="569167" cy="541175"/>
          </a:xfrm>
          <a:prstGeom prst="cub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A61C11A-56B4-4728-9638-2396E06E6780}"/>
              </a:ext>
            </a:extLst>
          </p:cNvPr>
          <p:cNvSpPr txBox="1"/>
          <p:nvPr/>
        </p:nvSpPr>
        <p:spPr>
          <a:xfrm>
            <a:off x="255755" y="5465819"/>
            <a:ext cx="40047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10.</a:t>
            </a:r>
            <a:r>
              <a:rPr kumimoji="1" lang="ja-JP" altLang="en-US" sz="1600" dirty="0"/>
              <a:t> 　減価償却費チップ　</a:t>
            </a:r>
            <a:r>
              <a:rPr kumimoji="1" lang="en-US" altLang="ja-JP" sz="1600" dirty="0"/>
              <a:t>54</a:t>
            </a:r>
            <a:r>
              <a:rPr kumimoji="1" lang="ja-JP" altLang="en-US" sz="1600" dirty="0"/>
              <a:t>個</a:t>
            </a:r>
            <a:endParaRPr kumimoji="1" lang="en-US" altLang="ja-JP" sz="1600" dirty="0"/>
          </a:p>
        </p:txBody>
      </p:sp>
      <p:graphicFrame>
        <p:nvGraphicFramePr>
          <p:cNvPr id="14" name="表 8">
            <a:extLst>
              <a:ext uri="{FF2B5EF4-FFF2-40B4-BE49-F238E27FC236}">
                <a16:creationId xmlns:a16="http://schemas.microsoft.com/office/drawing/2014/main" id="{06FF4307-1B2B-4D13-A433-D3E3D2BBDA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807049"/>
              </p:ext>
            </p:extLst>
          </p:nvPr>
        </p:nvGraphicFramePr>
        <p:xfrm>
          <a:off x="5225061" y="5071468"/>
          <a:ext cx="6966939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1367">
                  <a:extLst>
                    <a:ext uri="{9D8B030D-6E8A-4147-A177-3AD203B41FA5}">
                      <a16:colId xmlns:a16="http://schemas.microsoft.com/office/drawing/2014/main" val="3404635787"/>
                    </a:ext>
                  </a:extLst>
                </a:gridCol>
                <a:gridCol w="3314319">
                  <a:extLst>
                    <a:ext uri="{9D8B030D-6E8A-4147-A177-3AD203B41FA5}">
                      <a16:colId xmlns:a16="http://schemas.microsoft.com/office/drawing/2014/main" val="1769331005"/>
                    </a:ext>
                  </a:extLst>
                </a:gridCol>
                <a:gridCol w="934065">
                  <a:extLst>
                    <a:ext uri="{9D8B030D-6E8A-4147-A177-3AD203B41FA5}">
                      <a16:colId xmlns:a16="http://schemas.microsoft.com/office/drawing/2014/main" val="2998052909"/>
                    </a:ext>
                  </a:extLst>
                </a:gridCol>
                <a:gridCol w="1337188">
                  <a:extLst>
                    <a:ext uri="{9D8B030D-6E8A-4147-A177-3AD203B41FA5}">
                      <a16:colId xmlns:a16="http://schemas.microsoft.com/office/drawing/2014/main" val="89440231"/>
                    </a:ext>
                  </a:extLst>
                </a:gridCol>
              </a:tblGrid>
              <a:tr h="26043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枚当たり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商品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単価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メーカー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684615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チップ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モザイクブロックミックス 約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250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個入　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1200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4.8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 アイスタジオウッズ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89697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〇シール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タックタイトル　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8Φ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1,632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片　</a:t>
                      </a:r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200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0.122</a:t>
                      </a:r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735579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4.9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381569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54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個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/1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ゲーム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×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　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54</a:t>
                      </a:r>
                      <a:endParaRPr kumimoji="1" lang="ja-JP" altLang="en-US" sz="1200" b="0" strike="noStrik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265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5355867"/>
                  </a:ext>
                </a:extLst>
              </a:tr>
            </a:tbl>
          </a:graphicData>
        </a:graphic>
      </p:graphicFrame>
      <p:sp>
        <p:nvSpPr>
          <p:cNvPr id="15" name="直方体 14">
            <a:extLst>
              <a:ext uri="{FF2B5EF4-FFF2-40B4-BE49-F238E27FC236}">
                <a16:creationId xmlns:a16="http://schemas.microsoft.com/office/drawing/2014/main" id="{B3484D88-82A8-4D9C-8542-448770EF811A}"/>
              </a:ext>
            </a:extLst>
          </p:cNvPr>
          <p:cNvSpPr/>
          <p:nvPr/>
        </p:nvSpPr>
        <p:spPr>
          <a:xfrm>
            <a:off x="3799569" y="3676998"/>
            <a:ext cx="335487" cy="352623"/>
          </a:xfrm>
          <a:prstGeom prst="cube">
            <a:avLst/>
          </a:prstGeom>
          <a:solidFill>
            <a:srgbClr val="FFFFCC"/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直方体 15">
            <a:extLst>
              <a:ext uri="{FF2B5EF4-FFF2-40B4-BE49-F238E27FC236}">
                <a16:creationId xmlns:a16="http://schemas.microsoft.com/office/drawing/2014/main" id="{A3A401AD-F2AF-4FBB-AF67-2FFF42314156}"/>
              </a:ext>
            </a:extLst>
          </p:cNvPr>
          <p:cNvSpPr/>
          <p:nvPr/>
        </p:nvSpPr>
        <p:spPr>
          <a:xfrm>
            <a:off x="3587583" y="5681129"/>
            <a:ext cx="335487" cy="352623"/>
          </a:xfrm>
          <a:prstGeom prst="cube">
            <a:avLst/>
          </a:prstGeom>
          <a:solidFill>
            <a:srgbClr val="FFFFCC"/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楕円 2">
            <a:extLst>
              <a:ext uri="{FF2B5EF4-FFF2-40B4-BE49-F238E27FC236}">
                <a16:creationId xmlns:a16="http://schemas.microsoft.com/office/drawing/2014/main" id="{234D7285-0322-4AC2-8829-9CD528913F13}"/>
              </a:ext>
            </a:extLst>
          </p:cNvPr>
          <p:cNvSpPr/>
          <p:nvPr/>
        </p:nvSpPr>
        <p:spPr>
          <a:xfrm>
            <a:off x="3618268" y="5816180"/>
            <a:ext cx="186813" cy="17824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直方体 16">
            <a:extLst>
              <a:ext uri="{FF2B5EF4-FFF2-40B4-BE49-F238E27FC236}">
                <a16:creationId xmlns:a16="http://schemas.microsoft.com/office/drawing/2014/main" id="{80C9F6C3-A215-40AF-BDC1-D84B080FD581}"/>
              </a:ext>
            </a:extLst>
          </p:cNvPr>
          <p:cNvSpPr/>
          <p:nvPr/>
        </p:nvSpPr>
        <p:spPr>
          <a:xfrm>
            <a:off x="3936629" y="5695877"/>
            <a:ext cx="335487" cy="352623"/>
          </a:xfrm>
          <a:prstGeom prst="cube">
            <a:avLst/>
          </a:prstGeom>
          <a:solidFill>
            <a:srgbClr val="FFFFCC"/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楕円 17">
            <a:extLst>
              <a:ext uri="{FF2B5EF4-FFF2-40B4-BE49-F238E27FC236}">
                <a16:creationId xmlns:a16="http://schemas.microsoft.com/office/drawing/2014/main" id="{A2228EA4-3627-43F6-AE14-D0BE13CAA575}"/>
              </a:ext>
            </a:extLst>
          </p:cNvPr>
          <p:cNvSpPr/>
          <p:nvPr/>
        </p:nvSpPr>
        <p:spPr>
          <a:xfrm>
            <a:off x="3967314" y="5830928"/>
            <a:ext cx="186813" cy="17824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直方体 18">
            <a:extLst>
              <a:ext uri="{FF2B5EF4-FFF2-40B4-BE49-F238E27FC236}">
                <a16:creationId xmlns:a16="http://schemas.microsoft.com/office/drawing/2014/main" id="{C0D13BD2-DFF4-4341-A5A1-D33B13770639}"/>
              </a:ext>
            </a:extLst>
          </p:cNvPr>
          <p:cNvSpPr/>
          <p:nvPr/>
        </p:nvSpPr>
        <p:spPr>
          <a:xfrm>
            <a:off x="4275843" y="5700797"/>
            <a:ext cx="335487" cy="352623"/>
          </a:xfrm>
          <a:prstGeom prst="cube">
            <a:avLst/>
          </a:prstGeom>
          <a:solidFill>
            <a:srgbClr val="FFFFCC"/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楕円 19">
            <a:extLst>
              <a:ext uri="{FF2B5EF4-FFF2-40B4-BE49-F238E27FC236}">
                <a16:creationId xmlns:a16="http://schemas.microsoft.com/office/drawing/2014/main" id="{2899F763-A92B-49C9-87E4-62D4F457049C}"/>
              </a:ext>
            </a:extLst>
          </p:cNvPr>
          <p:cNvSpPr/>
          <p:nvPr/>
        </p:nvSpPr>
        <p:spPr>
          <a:xfrm>
            <a:off x="4306528" y="5835848"/>
            <a:ext cx="186813" cy="178244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6045A59-2A33-4436-BD31-4975BEA346CB}"/>
              </a:ext>
            </a:extLst>
          </p:cNvPr>
          <p:cNvSpPr txBox="1"/>
          <p:nvPr/>
        </p:nvSpPr>
        <p:spPr>
          <a:xfrm>
            <a:off x="602221" y="2167187"/>
            <a:ext cx="35884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chemeClr val="accent6">
                    <a:lumMod val="75000"/>
                  </a:schemeClr>
                </a:solidFill>
              </a:rPr>
              <a:t>180mm×180</a:t>
            </a:r>
            <a:r>
              <a:rPr kumimoji="1" lang="ja-JP" altLang="en-US" sz="1200" dirty="0">
                <a:solidFill>
                  <a:schemeClr val="accent6">
                    <a:lumMod val="75000"/>
                  </a:schemeClr>
                </a:solidFill>
              </a:rPr>
              <a:t>ｍｍ</a:t>
            </a:r>
            <a:r>
              <a:rPr kumimoji="1" lang="en-US" altLang="ja-JP" sz="1200" dirty="0">
                <a:solidFill>
                  <a:schemeClr val="accent6">
                    <a:lumMod val="75000"/>
                  </a:schemeClr>
                </a:solidFill>
              </a:rPr>
              <a:t>×180</a:t>
            </a:r>
            <a:r>
              <a:rPr kumimoji="1" lang="ja-JP" altLang="en-US" sz="1200" dirty="0">
                <a:solidFill>
                  <a:schemeClr val="accent6">
                    <a:lumMod val="75000"/>
                  </a:schemeClr>
                </a:solidFill>
              </a:rPr>
              <a:t>ｍｍ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04755BE-8CCF-4B11-A455-2CC319E08168}"/>
              </a:ext>
            </a:extLst>
          </p:cNvPr>
          <p:cNvSpPr txBox="1"/>
          <p:nvPr/>
        </p:nvSpPr>
        <p:spPr>
          <a:xfrm>
            <a:off x="515912" y="4125213"/>
            <a:ext cx="35884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chemeClr val="accent6">
                    <a:lumMod val="75000"/>
                  </a:schemeClr>
                </a:solidFill>
              </a:rPr>
              <a:t>100mm×100</a:t>
            </a:r>
            <a:r>
              <a:rPr kumimoji="1" lang="ja-JP" altLang="en-US" sz="1200" dirty="0">
                <a:solidFill>
                  <a:schemeClr val="accent6">
                    <a:lumMod val="75000"/>
                  </a:schemeClr>
                </a:solidFill>
              </a:rPr>
              <a:t>ｍｍ</a:t>
            </a:r>
            <a:r>
              <a:rPr kumimoji="1" lang="en-US" altLang="ja-JP" sz="1200" dirty="0">
                <a:solidFill>
                  <a:schemeClr val="accent6">
                    <a:lumMod val="75000"/>
                  </a:schemeClr>
                </a:solidFill>
              </a:rPr>
              <a:t>×100</a:t>
            </a:r>
            <a:r>
              <a:rPr kumimoji="1" lang="ja-JP" altLang="en-US" sz="1200" dirty="0">
                <a:solidFill>
                  <a:schemeClr val="accent6">
                    <a:lumMod val="75000"/>
                  </a:schemeClr>
                </a:solidFill>
              </a:rPr>
              <a:t>ｍｍ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26A9AF1-E6D2-43F6-AF4D-313D9060036F}"/>
              </a:ext>
            </a:extLst>
          </p:cNvPr>
          <p:cNvSpPr txBox="1"/>
          <p:nvPr/>
        </p:nvSpPr>
        <p:spPr>
          <a:xfrm>
            <a:off x="594801" y="5968548"/>
            <a:ext cx="35884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chemeClr val="accent6">
                    <a:lumMod val="75000"/>
                  </a:schemeClr>
                </a:solidFill>
              </a:rPr>
              <a:t>100mm×100</a:t>
            </a:r>
            <a:r>
              <a:rPr kumimoji="1" lang="ja-JP" altLang="en-US" sz="1200" dirty="0">
                <a:solidFill>
                  <a:schemeClr val="accent6">
                    <a:lumMod val="75000"/>
                  </a:schemeClr>
                </a:solidFill>
              </a:rPr>
              <a:t>ｍｍ</a:t>
            </a:r>
            <a:r>
              <a:rPr kumimoji="1" lang="en-US" altLang="ja-JP" sz="1200" dirty="0">
                <a:solidFill>
                  <a:schemeClr val="accent6">
                    <a:lumMod val="75000"/>
                  </a:schemeClr>
                </a:solidFill>
              </a:rPr>
              <a:t>×100</a:t>
            </a:r>
            <a:r>
              <a:rPr kumimoji="1" lang="ja-JP" altLang="en-US" sz="1200" dirty="0">
                <a:solidFill>
                  <a:schemeClr val="accent6">
                    <a:lumMod val="75000"/>
                  </a:schemeClr>
                </a:solidFill>
              </a:rPr>
              <a:t>ｍｍ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DEF9573-2EF6-4D18-818C-F7862654EDF4}"/>
              </a:ext>
            </a:extLst>
          </p:cNvPr>
          <p:cNvSpPr txBox="1"/>
          <p:nvPr/>
        </p:nvSpPr>
        <p:spPr>
          <a:xfrm>
            <a:off x="2944309" y="1690603"/>
            <a:ext cx="7449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accent6">
                    <a:lumMod val="50000"/>
                  </a:schemeClr>
                </a:solidFill>
              </a:rPr>
              <a:t>５種類</a:t>
            </a:r>
            <a:r>
              <a:rPr kumimoji="1" lang="en-US" altLang="ja-JP" dirty="0">
                <a:solidFill>
                  <a:schemeClr val="accent6">
                    <a:lumMod val="50000"/>
                  </a:schemeClr>
                </a:solidFill>
              </a:rPr>
              <a:t>×100</a:t>
            </a:r>
            <a:r>
              <a:rPr kumimoji="1" lang="ja-JP" altLang="en-US" dirty="0">
                <a:solidFill>
                  <a:schemeClr val="accent6">
                    <a:lumMod val="50000"/>
                  </a:schemeClr>
                </a:solidFill>
              </a:rPr>
              <a:t>個　</a:t>
            </a:r>
            <a:endParaRPr kumimoji="1" lang="en-US" altLang="ja-JP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kumimoji="1" lang="ja-JP" altLang="en-US" dirty="0">
                <a:solidFill>
                  <a:schemeClr val="accent6">
                    <a:lumMod val="50000"/>
                  </a:schemeClr>
                </a:solidFill>
              </a:rPr>
              <a:t>（現状は３種類だが、ゲームの汎用性に対応して、５種類）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2619E6B-612B-4629-AA16-467348D8BBAE}"/>
              </a:ext>
            </a:extLst>
          </p:cNvPr>
          <p:cNvSpPr txBox="1"/>
          <p:nvPr/>
        </p:nvSpPr>
        <p:spPr>
          <a:xfrm>
            <a:off x="3030616" y="4125213"/>
            <a:ext cx="74499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accent6">
                    <a:lumMod val="50000"/>
                  </a:schemeClr>
                </a:solidFill>
              </a:rPr>
              <a:t>３種類</a:t>
            </a:r>
            <a:r>
              <a:rPr kumimoji="1" lang="en-US" altLang="ja-JP" dirty="0">
                <a:solidFill>
                  <a:schemeClr val="accent6">
                    <a:lumMod val="50000"/>
                  </a:schemeClr>
                </a:solidFill>
              </a:rPr>
              <a:t>×1000</a:t>
            </a:r>
            <a:r>
              <a:rPr kumimoji="1" lang="ja-JP" altLang="en-US" dirty="0">
                <a:solidFill>
                  <a:schemeClr val="accent6">
                    <a:lumMod val="50000"/>
                  </a:schemeClr>
                </a:solidFill>
              </a:rPr>
              <a:t>個</a:t>
            </a:r>
            <a:endParaRPr kumimoji="1" lang="en-US" altLang="ja-JP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kumimoji="1" lang="ja-JP" altLang="en-US" dirty="0">
                <a:solidFill>
                  <a:schemeClr val="accent6">
                    <a:lumMod val="50000"/>
                  </a:schemeClr>
                </a:solidFill>
              </a:rPr>
              <a:t>（現状は１種類だが、ゲームの汎用性に対応して３種類、色を変えたい）</a:t>
            </a:r>
            <a:endParaRPr kumimoji="1" lang="en-US" altLang="ja-JP" dirty="0">
              <a:solidFill>
                <a:schemeClr val="accent6">
                  <a:lumMod val="50000"/>
                </a:schemeClr>
              </a:solidFill>
            </a:endParaRPr>
          </a:p>
          <a:p>
            <a:endParaRPr kumimoji="1" lang="ja-JP" alt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F11B6DF-19D4-4FBF-822E-920D7F9C8BC4}"/>
              </a:ext>
            </a:extLst>
          </p:cNvPr>
          <p:cNvSpPr txBox="1"/>
          <p:nvPr/>
        </p:nvSpPr>
        <p:spPr>
          <a:xfrm>
            <a:off x="1392411" y="6234169"/>
            <a:ext cx="10204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accent6">
                    <a:lumMod val="50000"/>
                  </a:schemeClr>
                </a:solidFill>
              </a:rPr>
              <a:t>５種類</a:t>
            </a:r>
            <a:r>
              <a:rPr kumimoji="1" lang="en-US" altLang="ja-JP" dirty="0">
                <a:solidFill>
                  <a:schemeClr val="accent6">
                    <a:lumMod val="50000"/>
                  </a:schemeClr>
                </a:solidFill>
              </a:rPr>
              <a:t>×60</a:t>
            </a:r>
            <a:r>
              <a:rPr kumimoji="1" lang="ja-JP" altLang="en-US" dirty="0">
                <a:solidFill>
                  <a:schemeClr val="accent6">
                    <a:lumMod val="50000"/>
                  </a:schemeClr>
                </a:solidFill>
              </a:rPr>
              <a:t>個</a:t>
            </a:r>
            <a:endParaRPr kumimoji="1" lang="en-US" altLang="ja-JP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kumimoji="1" lang="ja-JP" altLang="en-US" dirty="0">
                <a:solidFill>
                  <a:schemeClr val="accent6">
                    <a:lumMod val="50000"/>
                  </a:schemeClr>
                </a:solidFill>
              </a:rPr>
              <a:t>（現状は３種類だが、ゲームの汎用性に対応して５種類。８の製品と同じ色）「償却」という字を入れたい）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08866B3-BA69-4607-AEB3-89E8DAD79A84}"/>
              </a:ext>
            </a:extLst>
          </p:cNvPr>
          <p:cNvSpPr txBox="1"/>
          <p:nvPr/>
        </p:nvSpPr>
        <p:spPr>
          <a:xfrm>
            <a:off x="3541175" y="5570121"/>
            <a:ext cx="5167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/>
              <a:t>償却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B380A1E-6B06-429F-BC24-47B8F7B418EA}"/>
              </a:ext>
            </a:extLst>
          </p:cNvPr>
          <p:cNvSpPr txBox="1"/>
          <p:nvPr/>
        </p:nvSpPr>
        <p:spPr>
          <a:xfrm>
            <a:off x="3876662" y="5579472"/>
            <a:ext cx="5167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/>
              <a:t>償却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6718421D-E391-4395-A238-50CEC1702B69}"/>
              </a:ext>
            </a:extLst>
          </p:cNvPr>
          <p:cNvSpPr txBox="1"/>
          <p:nvPr/>
        </p:nvSpPr>
        <p:spPr>
          <a:xfrm>
            <a:off x="4234947" y="5579472"/>
            <a:ext cx="5167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/>
              <a:t>償却</a:t>
            </a:r>
          </a:p>
        </p:txBody>
      </p:sp>
    </p:spTree>
    <p:extLst>
      <p:ext uri="{BB962C8B-B14F-4D97-AF65-F5344CB8AC3E}">
        <p14:creationId xmlns:p14="http://schemas.microsoft.com/office/powerpoint/2010/main" val="3615392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971A288-5EC0-402A-AF96-644B76E31180}"/>
              </a:ext>
            </a:extLst>
          </p:cNvPr>
          <p:cNvSpPr txBox="1"/>
          <p:nvPr/>
        </p:nvSpPr>
        <p:spPr>
          <a:xfrm>
            <a:off x="164132" y="365855"/>
            <a:ext cx="68469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１</a:t>
            </a:r>
            <a:r>
              <a:rPr kumimoji="1" lang="en-US" altLang="ja-JP" sz="1600" dirty="0"/>
              <a:t>1.</a:t>
            </a:r>
            <a:r>
              <a:rPr kumimoji="1" lang="ja-JP" altLang="en-US" sz="1600" dirty="0"/>
              <a:t>工員　青ボーン　</a:t>
            </a:r>
            <a:endParaRPr kumimoji="1" lang="en-US" altLang="ja-JP" sz="1600" dirty="0"/>
          </a:p>
        </p:txBody>
      </p:sp>
      <p:graphicFrame>
        <p:nvGraphicFramePr>
          <p:cNvPr id="5" name="表 8">
            <a:extLst>
              <a:ext uri="{FF2B5EF4-FFF2-40B4-BE49-F238E27FC236}">
                <a16:creationId xmlns:a16="http://schemas.microsoft.com/office/drawing/2014/main" id="{AA376F61-6653-4228-911C-C1C4507D35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7293334"/>
              </p:ext>
            </p:extLst>
          </p:nvPr>
        </p:nvGraphicFramePr>
        <p:xfrm>
          <a:off x="5225061" y="1076970"/>
          <a:ext cx="6652306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3390">
                  <a:extLst>
                    <a:ext uri="{9D8B030D-6E8A-4147-A177-3AD203B41FA5}">
                      <a16:colId xmlns:a16="http://schemas.microsoft.com/office/drawing/2014/main" val="3404635787"/>
                    </a:ext>
                  </a:extLst>
                </a:gridCol>
                <a:gridCol w="2635045">
                  <a:extLst>
                    <a:ext uri="{9D8B030D-6E8A-4147-A177-3AD203B41FA5}">
                      <a16:colId xmlns:a16="http://schemas.microsoft.com/office/drawing/2014/main" val="1769331005"/>
                    </a:ext>
                  </a:extLst>
                </a:gridCol>
                <a:gridCol w="1140542">
                  <a:extLst>
                    <a:ext uri="{9D8B030D-6E8A-4147-A177-3AD203B41FA5}">
                      <a16:colId xmlns:a16="http://schemas.microsoft.com/office/drawing/2014/main" val="2998052909"/>
                    </a:ext>
                  </a:extLst>
                </a:gridCol>
                <a:gridCol w="1563329">
                  <a:extLst>
                    <a:ext uri="{9D8B030D-6E8A-4147-A177-3AD203B41FA5}">
                      <a16:colId xmlns:a16="http://schemas.microsoft.com/office/drawing/2014/main" val="8944023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枚当たり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商品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単価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メーカー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6846153"/>
                  </a:ext>
                </a:extLst>
              </a:tr>
              <a:tr h="150390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チップ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青 木製ポーン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約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75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個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)</a:t>
                      </a:r>
                      <a:endParaRPr kumimoji="1" lang="ja-JP" altLang="en-US" sz="1200" b="0" strike="noStrik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1,528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円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 </a:t>
                      </a:r>
                      <a:endParaRPr kumimoji="1" lang="ja-JP" altLang="en-US" sz="1200" b="0" strike="noStrik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ニューゲームズオーダー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 </a:t>
                      </a:r>
                      <a:endParaRPr kumimoji="1" lang="ja-JP" altLang="en-US" sz="1200" b="0" strike="noStrik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969706"/>
                  </a:ext>
                </a:extLst>
              </a:tr>
            </a:tbl>
          </a:graphicData>
        </a:graphic>
      </p:graphicFrame>
      <p:pic>
        <p:nvPicPr>
          <p:cNvPr id="2" name="図 1">
            <a:extLst>
              <a:ext uri="{FF2B5EF4-FFF2-40B4-BE49-F238E27FC236}">
                <a16:creationId xmlns:a16="http://schemas.microsoft.com/office/drawing/2014/main" id="{E7651C08-FC4D-4A1E-B326-E940C0FFD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963" y="946361"/>
            <a:ext cx="921190" cy="1005840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36C3FA1D-546B-4746-816A-8FBD0D477CDC}"/>
              </a:ext>
            </a:extLst>
          </p:cNvPr>
          <p:cNvSpPr txBox="1"/>
          <p:nvPr/>
        </p:nvSpPr>
        <p:spPr>
          <a:xfrm>
            <a:off x="164132" y="2324762"/>
            <a:ext cx="68469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１</a:t>
            </a:r>
            <a:r>
              <a:rPr kumimoji="1" lang="en-US" altLang="ja-JP" sz="1600" dirty="0"/>
              <a:t>2.</a:t>
            </a:r>
            <a:r>
              <a:rPr kumimoji="1" lang="ja-JP" altLang="en-US" sz="1600" dirty="0"/>
              <a:t>営業マン　黒ボーン　</a:t>
            </a:r>
            <a:endParaRPr kumimoji="1" lang="en-US" altLang="ja-JP" sz="1600" dirty="0"/>
          </a:p>
        </p:txBody>
      </p:sp>
      <p:graphicFrame>
        <p:nvGraphicFramePr>
          <p:cNvPr id="22" name="表 8">
            <a:extLst>
              <a:ext uri="{FF2B5EF4-FFF2-40B4-BE49-F238E27FC236}">
                <a16:creationId xmlns:a16="http://schemas.microsoft.com/office/drawing/2014/main" id="{BB6EA402-43F0-420E-8E51-DFABEE1966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2228280"/>
              </p:ext>
            </p:extLst>
          </p:nvPr>
        </p:nvGraphicFramePr>
        <p:xfrm>
          <a:off x="5225061" y="3035877"/>
          <a:ext cx="6652306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3390">
                  <a:extLst>
                    <a:ext uri="{9D8B030D-6E8A-4147-A177-3AD203B41FA5}">
                      <a16:colId xmlns:a16="http://schemas.microsoft.com/office/drawing/2014/main" val="3404635787"/>
                    </a:ext>
                  </a:extLst>
                </a:gridCol>
                <a:gridCol w="2635045">
                  <a:extLst>
                    <a:ext uri="{9D8B030D-6E8A-4147-A177-3AD203B41FA5}">
                      <a16:colId xmlns:a16="http://schemas.microsoft.com/office/drawing/2014/main" val="1769331005"/>
                    </a:ext>
                  </a:extLst>
                </a:gridCol>
                <a:gridCol w="1140542">
                  <a:extLst>
                    <a:ext uri="{9D8B030D-6E8A-4147-A177-3AD203B41FA5}">
                      <a16:colId xmlns:a16="http://schemas.microsoft.com/office/drawing/2014/main" val="2998052909"/>
                    </a:ext>
                  </a:extLst>
                </a:gridCol>
                <a:gridCol w="1563329">
                  <a:extLst>
                    <a:ext uri="{9D8B030D-6E8A-4147-A177-3AD203B41FA5}">
                      <a16:colId xmlns:a16="http://schemas.microsoft.com/office/drawing/2014/main" val="8944023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枚当たり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商品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単価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trike="noStrike" dirty="0">
                          <a:solidFill>
                            <a:schemeClr val="tx1"/>
                          </a:solidFill>
                        </a:rPr>
                        <a:t>メーカー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6846153"/>
                  </a:ext>
                </a:extLst>
              </a:tr>
              <a:tr h="216928"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チップ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青 木製ポーン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約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75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個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)</a:t>
                      </a:r>
                      <a:endParaRPr kumimoji="1" lang="ja-JP" altLang="en-US" sz="1200" b="0" strike="noStrik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1,528</a:t>
                      </a:r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円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 </a:t>
                      </a:r>
                      <a:endParaRPr kumimoji="1" lang="ja-JP" altLang="en-US" sz="1200" b="0" strike="noStrik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strike="noStrike" dirty="0">
                          <a:solidFill>
                            <a:srgbClr val="FF0000"/>
                          </a:solidFill>
                        </a:rPr>
                        <a:t>ニューゲームズオーダー</a:t>
                      </a:r>
                      <a:r>
                        <a:rPr kumimoji="1" lang="en-US" altLang="ja-JP" sz="1200" b="0" strike="noStrike" dirty="0">
                          <a:solidFill>
                            <a:srgbClr val="FF0000"/>
                          </a:solidFill>
                        </a:rPr>
                        <a:t> </a:t>
                      </a:r>
                      <a:endParaRPr kumimoji="1" lang="ja-JP" altLang="en-US" sz="1200" b="0" strike="noStrik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969706"/>
                  </a:ext>
                </a:extLst>
              </a:tr>
            </a:tbl>
          </a:graphicData>
        </a:graphic>
      </p:graphicFrame>
      <p:pic>
        <p:nvPicPr>
          <p:cNvPr id="9" name="図 8">
            <a:extLst>
              <a:ext uri="{FF2B5EF4-FFF2-40B4-BE49-F238E27FC236}">
                <a16:creationId xmlns:a16="http://schemas.microsoft.com/office/drawing/2014/main" id="{DCE7BCE8-2F8D-41B2-9186-0072047297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85915" y="3035877"/>
            <a:ext cx="779031" cy="927204"/>
          </a:xfrm>
          <a:prstGeom prst="rect">
            <a:avLst/>
          </a:prstGeom>
        </p:spPr>
      </p:pic>
      <p:graphicFrame>
        <p:nvGraphicFramePr>
          <p:cNvPr id="8" name="表 8">
            <a:extLst>
              <a:ext uri="{FF2B5EF4-FFF2-40B4-BE49-F238E27FC236}">
                <a16:creationId xmlns:a16="http://schemas.microsoft.com/office/drawing/2014/main" id="{C20E62B3-C7BE-4380-A395-E8C7389963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165737"/>
              </p:ext>
            </p:extLst>
          </p:nvPr>
        </p:nvGraphicFramePr>
        <p:xfrm>
          <a:off x="5993178" y="5161478"/>
          <a:ext cx="495163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4635">
                  <a:extLst>
                    <a:ext uri="{9D8B030D-6E8A-4147-A177-3AD203B41FA5}">
                      <a16:colId xmlns:a16="http://schemas.microsoft.com/office/drawing/2014/main" val="3404635787"/>
                    </a:ext>
                  </a:extLst>
                </a:gridCol>
                <a:gridCol w="2516995">
                  <a:extLst>
                    <a:ext uri="{9D8B030D-6E8A-4147-A177-3AD203B41FA5}">
                      <a16:colId xmlns:a16="http://schemas.microsoft.com/office/drawing/2014/main" val="2998052909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r>
                        <a:rPr kumimoji="1" lang="en-US" altLang="ja-JP" sz="2400" b="0" strike="noStrike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2400" b="0" strike="noStrike" dirty="0">
                          <a:solidFill>
                            <a:schemeClr val="tx1"/>
                          </a:solidFill>
                        </a:rPr>
                        <a:t>ゲームあたり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strike="noStrike" dirty="0">
                          <a:solidFill>
                            <a:schemeClr val="tx1"/>
                          </a:solidFill>
                        </a:rPr>
                        <a:t>総材料費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6846153"/>
                  </a:ext>
                </a:extLst>
              </a:tr>
              <a:tr h="216928">
                <a:tc>
                  <a:txBody>
                    <a:bodyPr/>
                    <a:lstStyle/>
                    <a:p>
                      <a:endParaRPr kumimoji="1" lang="ja-JP" altLang="en-US" sz="2400" b="0" strike="noStrik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400" b="0" strike="noStrike" dirty="0">
                          <a:solidFill>
                            <a:srgbClr val="FF0000"/>
                          </a:solidFill>
                        </a:rPr>
                        <a:t>27,862</a:t>
                      </a:r>
                      <a:r>
                        <a:rPr kumimoji="1" lang="ja-JP" altLang="en-US" sz="2400" b="0" strike="noStrike" dirty="0">
                          <a:solidFill>
                            <a:srgbClr val="FF0000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969706"/>
                  </a:ext>
                </a:extLst>
              </a:tr>
            </a:tbl>
          </a:graphicData>
        </a:graphic>
      </p:graphicFrame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9C19EC0-7E52-47DA-967E-1799D8BC5DFD}"/>
              </a:ext>
            </a:extLst>
          </p:cNvPr>
          <p:cNvSpPr txBox="1"/>
          <p:nvPr/>
        </p:nvSpPr>
        <p:spPr>
          <a:xfrm>
            <a:off x="591669" y="4399501"/>
            <a:ext cx="35884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chemeClr val="accent6">
                    <a:lumMod val="75000"/>
                  </a:schemeClr>
                </a:solidFill>
              </a:rPr>
              <a:t>110mm×220</a:t>
            </a:r>
            <a:r>
              <a:rPr kumimoji="1" lang="ja-JP" altLang="en-US" sz="1200" dirty="0">
                <a:solidFill>
                  <a:schemeClr val="accent6">
                    <a:lumMod val="75000"/>
                  </a:schemeClr>
                </a:solidFill>
              </a:rPr>
              <a:t>ｍｍ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B4935A6-437A-493D-AB6A-F79A511E5446}"/>
              </a:ext>
            </a:extLst>
          </p:cNvPr>
          <p:cNvSpPr txBox="1"/>
          <p:nvPr/>
        </p:nvSpPr>
        <p:spPr>
          <a:xfrm>
            <a:off x="666314" y="1999982"/>
            <a:ext cx="35884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chemeClr val="accent6">
                    <a:lumMod val="75000"/>
                  </a:schemeClr>
                </a:solidFill>
              </a:rPr>
              <a:t>110mm×220</a:t>
            </a:r>
            <a:r>
              <a:rPr kumimoji="1" lang="ja-JP" altLang="en-US" sz="1200" dirty="0">
                <a:solidFill>
                  <a:schemeClr val="accent6">
                    <a:lumMod val="75000"/>
                  </a:schemeClr>
                </a:solidFill>
              </a:rPr>
              <a:t>ｍｍ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4897371-A208-4D3B-BC76-9F17FE644932}"/>
              </a:ext>
            </a:extLst>
          </p:cNvPr>
          <p:cNvSpPr txBox="1"/>
          <p:nvPr/>
        </p:nvSpPr>
        <p:spPr>
          <a:xfrm>
            <a:off x="2636399" y="2138481"/>
            <a:ext cx="74499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accent6">
                    <a:lumMod val="50000"/>
                  </a:schemeClr>
                </a:solidFill>
              </a:rPr>
              <a:t>５種類</a:t>
            </a:r>
            <a:r>
              <a:rPr kumimoji="1" lang="en-US" altLang="ja-JP" dirty="0">
                <a:solidFill>
                  <a:schemeClr val="accent6">
                    <a:lumMod val="50000"/>
                  </a:schemeClr>
                </a:solidFill>
              </a:rPr>
              <a:t>×100</a:t>
            </a:r>
            <a:r>
              <a:rPr kumimoji="1" lang="ja-JP" altLang="en-US" dirty="0">
                <a:solidFill>
                  <a:schemeClr val="accent6">
                    <a:lumMod val="50000"/>
                  </a:schemeClr>
                </a:solidFill>
              </a:rPr>
              <a:t>個　</a:t>
            </a:r>
            <a:endParaRPr kumimoji="1" lang="en-US" altLang="ja-JP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kumimoji="1" lang="ja-JP" altLang="en-US" dirty="0">
                <a:solidFill>
                  <a:schemeClr val="accent6">
                    <a:lumMod val="50000"/>
                  </a:schemeClr>
                </a:solidFill>
              </a:rPr>
              <a:t>（現状は２種類だが、ゲームの汎用性に対応して、５種類にしたい）</a:t>
            </a:r>
            <a:endParaRPr kumimoji="1" lang="en-US" altLang="ja-JP" dirty="0">
              <a:solidFill>
                <a:schemeClr val="accent6">
                  <a:lumMod val="50000"/>
                </a:schemeClr>
              </a:solidFill>
            </a:endParaRPr>
          </a:p>
          <a:p>
            <a:endParaRPr kumimoji="1" lang="en-US" altLang="ja-JP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kumimoji="1" lang="ja-JP" altLang="en-US" dirty="0">
                <a:solidFill>
                  <a:schemeClr val="accent6">
                    <a:lumMod val="50000"/>
                  </a:schemeClr>
                </a:solidFill>
              </a:rPr>
              <a:t>人を現すコマで</a:t>
            </a:r>
            <a:endParaRPr kumimoji="1" lang="en-US" altLang="ja-JP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kumimoji="1" lang="ja-JP" altLang="en-US" dirty="0">
                <a:solidFill>
                  <a:schemeClr val="accent6">
                    <a:lumMod val="50000"/>
                  </a:schemeClr>
                </a:solidFill>
              </a:rPr>
              <a:t>ボーンにはこだわらない</a:t>
            </a:r>
          </a:p>
        </p:txBody>
      </p:sp>
      <p:sp>
        <p:nvSpPr>
          <p:cNvPr id="13" name="右中かっこ 12">
            <a:extLst>
              <a:ext uri="{FF2B5EF4-FFF2-40B4-BE49-F238E27FC236}">
                <a16:creationId xmlns:a16="http://schemas.microsoft.com/office/drawing/2014/main" id="{92E4CB2F-CB89-4B63-BFE7-60ADA6426DB7}"/>
              </a:ext>
            </a:extLst>
          </p:cNvPr>
          <p:cNvSpPr/>
          <p:nvPr/>
        </p:nvSpPr>
        <p:spPr>
          <a:xfrm>
            <a:off x="2468427" y="1280885"/>
            <a:ext cx="335943" cy="300785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9465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3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228</TotalTime>
  <Words>1092</Words>
  <Application>Microsoft Office PowerPoint</Application>
  <PresentationFormat>ワイド画面</PresentationFormat>
  <Paragraphs>256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9" baseType="lpstr">
      <vt:lpstr>Meiryo UI</vt:lpstr>
      <vt:lpstr>Arial</vt:lpstr>
      <vt:lpstr>Office テーマ</vt:lpstr>
      <vt:lpstr>「経営シミュレーション研修」で使用する教材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田中 裕</dc:creator>
  <cp:lastModifiedBy>田中 裕</cp:lastModifiedBy>
  <cp:revision>18</cp:revision>
  <cp:lastPrinted>2021-06-15T08:11:12Z</cp:lastPrinted>
  <dcterms:created xsi:type="dcterms:W3CDTF">2021-06-15T05:08:05Z</dcterms:created>
  <dcterms:modified xsi:type="dcterms:W3CDTF">2021-06-18T00:42:12Z</dcterms:modified>
</cp:coreProperties>
</file>