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5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637" autoAdjust="0"/>
    <p:restoredTop sz="94712" autoAdjust="0"/>
  </p:normalViewPr>
  <p:slideViewPr>
    <p:cSldViewPr snapToGrid="0">
      <p:cViewPr varScale="1">
        <p:scale>
          <a:sx n="111" d="100"/>
          <a:sy n="111" d="100"/>
        </p:scale>
        <p:origin x="270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82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D28B89-1099-4DDE-BE6B-471B4A318971}" type="datetimeFigureOut">
              <a:rPr kumimoji="1" lang="ja-JP" altLang="en-US" smtClean="0"/>
              <a:t>2024/3/3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53F94-6A12-42C0-B4AA-D39174E14B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1498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2024/3/3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9106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2024/3/3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0515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2024/3/3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3904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2024/3/3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5402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2024/3/3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7884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2024/3/3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9588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2024/3/3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2860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2024/3/3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8451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2024/3/3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9387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2024/3/3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5747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2024/3/3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0866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2A643-9BB0-4E02-80B2-2C0A5E5D738E}" type="datetimeFigureOut">
              <a:rPr kumimoji="1" lang="ja-JP" altLang="en-US" smtClean="0"/>
              <a:t>2024/3/3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7289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E02DD8D-1683-B090-5003-6DB3D51F9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6618" y="664357"/>
            <a:ext cx="6096528" cy="342929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1E1D22B-3FE1-9348-5F1C-9A6E304053B5}"/>
              </a:ext>
            </a:extLst>
          </p:cNvPr>
          <p:cNvSpPr txBox="1"/>
          <p:nvPr/>
        </p:nvSpPr>
        <p:spPr>
          <a:xfrm>
            <a:off x="3274332" y="3713086"/>
            <a:ext cx="56611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b="1" dirty="0">
                <a:solidFill>
                  <a:srgbClr val="002060"/>
                </a:solidFill>
              </a:rPr>
              <a:t>それは、売り時、買い時を間違えているからです</a:t>
            </a:r>
            <a:endParaRPr lang="en-US" altLang="ja-JP" sz="1600" b="1" dirty="0">
              <a:solidFill>
                <a:srgbClr val="002060"/>
              </a:solidFill>
            </a:endParaRPr>
          </a:p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売り時、買い時が分かる成功トレーダの秘密の羅針盤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E3991AA-6069-B16D-102F-62CFD0B0C7E2}"/>
              </a:ext>
            </a:extLst>
          </p:cNvPr>
          <p:cNvSpPr/>
          <p:nvPr/>
        </p:nvSpPr>
        <p:spPr>
          <a:xfrm>
            <a:off x="5310331" y="4403325"/>
            <a:ext cx="1589103" cy="4172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/>
              <a:t>今すぐ詳細を見る</a:t>
            </a:r>
          </a:p>
        </p:txBody>
      </p:sp>
      <p:sp>
        <p:nvSpPr>
          <p:cNvPr id="7" name="矢印: 下 6">
            <a:extLst>
              <a:ext uri="{FF2B5EF4-FFF2-40B4-BE49-F238E27FC236}">
                <a16:creationId xmlns:a16="http://schemas.microsoft.com/office/drawing/2014/main" id="{95FA9CE5-02BD-D141-77B2-EAC7DEBAF9D7}"/>
              </a:ext>
            </a:extLst>
          </p:cNvPr>
          <p:cNvSpPr/>
          <p:nvPr/>
        </p:nvSpPr>
        <p:spPr>
          <a:xfrm>
            <a:off x="5939667" y="5007006"/>
            <a:ext cx="330431" cy="25745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1DFDD4C-69C9-4C5F-4F0F-B54CF2E8E81D}"/>
              </a:ext>
            </a:extLst>
          </p:cNvPr>
          <p:cNvSpPr/>
          <p:nvPr/>
        </p:nvSpPr>
        <p:spPr>
          <a:xfrm>
            <a:off x="4409247" y="5433134"/>
            <a:ext cx="3391270" cy="47051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URL</a:t>
            </a:r>
            <a:r>
              <a:rPr kumimoji="1" lang="ja-JP" altLang="en-US" dirty="0"/>
              <a:t>：</a:t>
            </a:r>
            <a:r>
              <a:rPr kumimoji="1" lang="en-US" altLang="ja-JP" dirty="0"/>
              <a:t>https://www.xxx</a:t>
            </a:r>
            <a:endParaRPr kumimoji="1" lang="ja-JP" altLang="en-US" dirty="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F3B45A1-80F4-9DF8-5E6E-1BAD5344178D}"/>
              </a:ext>
            </a:extLst>
          </p:cNvPr>
          <p:cNvSpPr/>
          <p:nvPr/>
        </p:nvSpPr>
        <p:spPr>
          <a:xfrm rot="19491294">
            <a:off x="8704054" y="2104845"/>
            <a:ext cx="2613804" cy="57797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rgbClr val="FF0000"/>
                </a:solidFill>
              </a:rPr>
              <a:t>要ピクセル設定</a:t>
            </a:r>
          </a:p>
        </p:txBody>
      </p:sp>
    </p:spTree>
    <p:extLst>
      <p:ext uri="{BB962C8B-B14F-4D97-AF65-F5344CB8AC3E}">
        <p14:creationId xmlns:p14="http://schemas.microsoft.com/office/powerpoint/2010/main" val="2696669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6382</TotalTime>
  <Words>35</Words>
  <Application>Microsoft Office PowerPoint</Application>
  <PresentationFormat>ワイド画面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kazuh</dc:creator>
  <cp:lastModifiedBy>和久 福島</cp:lastModifiedBy>
  <cp:revision>29</cp:revision>
  <dcterms:created xsi:type="dcterms:W3CDTF">2023-09-02T15:45:47Z</dcterms:created>
  <dcterms:modified xsi:type="dcterms:W3CDTF">2024-03-03T11:29:52Z</dcterms:modified>
</cp:coreProperties>
</file>