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58000" cy="9144000" type="screen4x3"/>
  <p:notesSz cx="6797675" cy="992632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2" autoAdjust="0"/>
  </p:normalViewPr>
  <p:slideViewPr>
    <p:cSldViewPr>
      <p:cViewPr varScale="1">
        <p:scale>
          <a:sx n="83" d="100"/>
          <a:sy n="83" d="100"/>
        </p:scale>
        <p:origin x="3294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  <a:endParaRPr kumimoji="1" lang="ja-JP" altLang="en-US" smtClean="0"/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  <a:endParaRPr kumimoji="1" lang="ja-JP" altLang="en-US" smtClean="0"/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26007-BAF0-4AA5-AAC4-8A520F44CE4B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42F4C-DB44-40D2-87D0-FD95613CD1EC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51521"/>
            <a:ext cx="6857999" cy="1728192"/>
          </a:xfrm>
        </p:spPr>
        <p:txBody>
          <a:bodyPr>
            <a:normAutofit fontScale="90000"/>
          </a:bodyPr>
          <a:lstStyle/>
          <a:p>
            <a:r>
              <a:rPr lang="ja-JP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物流系便利屋</a:t>
            </a:r>
            <a:br>
              <a:rPr lang="en-US" altLang="ja-JP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ja-JP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（運送作業員を全国に手配致します</a:t>
            </a:r>
            <a:r>
              <a:rPr kumimoji="1" lang="ja-JP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）</a:t>
            </a:r>
            <a:endParaRPr kumimoji="1" lang="ja-JP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01697" y="2119426"/>
            <a:ext cx="4800600" cy="799627"/>
          </a:xfrm>
        </p:spPr>
        <p:txBody>
          <a:bodyPr>
            <a:normAutofit/>
          </a:bodyPr>
          <a:lstStyle/>
          <a:p>
            <a:r>
              <a:rPr kumimoji="1" lang="ja-JP" altLang="en-US" b="1" dirty="0" smtClean="0">
                <a:solidFill>
                  <a:sysClr val="windowText" lastClr="000000"/>
                </a:solidFill>
              </a:rPr>
              <a:t>￥</a:t>
            </a:r>
            <a:r>
              <a:rPr lang="ja-JP" altLang="en-US" b="1" dirty="0" smtClean="0">
                <a:solidFill>
                  <a:sysClr val="windowText" lastClr="000000"/>
                </a:solidFill>
              </a:rPr>
              <a:t>１３</a:t>
            </a:r>
            <a:r>
              <a:rPr lang="en-US" altLang="ja-JP" b="1" dirty="0" smtClean="0">
                <a:solidFill>
                  <a:sysClr val="windowText" lastClr="000000"/>
                </a:solidFill>
              </a:rPr>
              <a:t>,</a:t>
            </a:r>
            <a:r>
              <a:rPr lang="ja-JP" altLang="en-US" b="1" dirty="0" smtClean="0">
                <a:solidFill>
                  <a:sysClr val="windowText" lastClr="000000"/>
                </a:solidFill>
              </a:rPr>
              <a:t>０００</a:t>
            </a:r>
            <a:r>
              <a:rPr kumimoji="1" lang="en-US" altLang="ja-JP" b="1" dirty="0" smtClean="0">
                <a:solidFill>
                  <a:sysClr val="windowText" lastClr="000000"/>
                </a:solidFill>
              </a:rPr>
              <a:t>/</a:t>
            </a:r>
            <a:r>
              <a:rPr kumimoji="1" lang="ja-JP" altLang="en-US" b="1" dirty="0" smtClean="0">
                <a:solidFill>
                  <a:sysClr val="windowText" lastClr="000000"/>
                </a:solidFill>
              </a:rPr>
              <a:t>３</a:t>
            </a:r>
            <a:r>
              <a:rPr lang="ja-JP" altLang="en-US" b="1" dirty="0" smtClean="0">
                <a:solidFill>
                  <a:sysClr val="windowText" lastClr="000000"/>
                </a:solidFill>
              </a:rPr>
              <a:t>時間</a:t>
            </a:r>
            <a:endParaRPr kumimoji="1" lang="ja-JP" altLang="en-US" sz="21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20688" y="2693597"/>
            <a:ext cx="5562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 smtClean="0"/>
              <a:t>１、大型車からの積み降ろし作業</a:t>
            </a:r>
            <a:endParaRPr lang="en-US" altLang="ja-JP" sz="2800" dirty="0" smtClean="0"/>
          </a:p>
          <a:p>
            <a:pPr algn="ctr"/>
            <a:r>
              <a:rPr kumimoji="1" lang="ja-JP" altLang="en-US" sz="2800" dirty="0" smtClean="0"/>
              <a:t>２、重たい</a:t>
            </a:r>
            <a:r>
              <a:rPr kumimoji="1" lang="ja-JP" altLang="en-US" sz="2800" dirty="0"/>
              <a:t>荷物</a:t>
            </a:r>
            <a:r>
              <a:rPr kumimoji="1" lang="ja-JP" altLang="en-US" sz="2800" dirty="0" smtClean="0"/>
              <a:t>の荷揚げ作業</a:t>
            </a:r>
            <a:endParaRPr kumimoji="1" lang="en-US" altLang="ja-JP" sz="2800" dirty="0" smtClean="0"/>
          </a:p>
          <a:p>
            <a:pPr algn="ctr"/>
            <a:r>
              <a:rPr lang="ja-JP" altLang="en-US" sz="2800" dirty="0" smtClean="0"/>
              <a:t>３、事務所への搬入作業</a:t>
            </a:r>
            <a:r>
              <a:rPr kumimoji="1" lang="ja-JP" altLang="en-US" sz="2800" dirty="0" smtClean="0"/>
              <a:t>　　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07109" y="5041388"/>
            <a:ext cx="5454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 smtClean="0"/>
              <a:t>受付け時間　</a:t>
            </a:r>
            <a:r>
              <a:rPr lang="ja-JP" altLang="en-US" sz="2400" b="1" dirty="0" smtClean="0"/>
              <a:t>前日１８</a:t>
            </a:r>
            <a:r>
              <a:rPr kumimoji="1" lang="ja-JP" altLang="en-US" sz="2400" b="1" dirty="0" smtClean="0"/>
              <a:t>時まで</a:t>
            </a:r>
            <a:endParaRPr kumimoji="1" lang="en-US" altLang="ja-JP" sz="2400" b="1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24744" y="4251832"/>
            <a:ext cx="43204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/>
              <a:t>問合せ先：</a:t>
            </a:r>
            <a:r>
              <a:rPr kumimoji="1" lang="en-US" altLang="ja-JP" sz="2400" dirty="0" smtClean="0"/>
              <a:t>048-633-9693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　　　　　　　</a:t>
            </a:r>
            <a:r>
              <a:rPr kumimoji="1" lang="en-US" altLang="ja-JP" sz="2400" dirty="0" smtClean="0"/>
              <a:t>090-6158-0875</a:t>
            </a:r>
            <a:endParaRPr kumimoji="1" lang="ja-JP" altLang="en-US" sz="2400" dirty="0"/>
          </a:p>
        </p:txBody>
      </p:sp>
      <p:sp>
        <p:nvSpPr>
          <p:cNvPr id="11" name="正方形/長方形 10"/>
          <p:cNvSpPr/>
          <p:nvPr/>
        </p:nvSpPr>
        <p:spPr>
          <a:xfrm>
            <a:off x="134635" y="251521"/>
            <a:ext cx="6550004" cy="85139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45" y="6465849"/>
            <a:ext cx="3366839" cy="21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mangatop.info/sozai/wp-content/uploads/2011/11/takuha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381" y="5825975"/>
            <a:ext cx="1508086" cy="150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mangatop.info/sozai/wp-content/uploads/2011/11/takuha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494" y="5583744"/>
            <a:ext cx="1508086" cy="150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hikkosi.net/b02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167" y="7080933"/>
            <a:ext cx="3027932" cy="16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126</Words>
  <Application>WPS Presentation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ＭＳ Ｐゴシック</vt:lpstr>
      <vt:lpstr>Calibri</vt:lpstr>
      <vt:lpstr>Microsoft YaHei</vt:lpstr>
      <vt:lpstr>Arial Unicode MS</vt:lpstr>
      <vt:lpstr>Office ​​テーマ</vt:lpstr>
      <vt:lpstr>物流系便利屋 （運送作業員を全国に手配致します）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24時間軽貨物スポット対応</dc:title>
  <dc:creator>aipc01</dc:creator>
  <cp:lastModifiedBy>user</cp:lastModifiedBy>
  <cp:revision>22</cp:revision>
  <cp:lastPrinted>2016-01-21T11:06:00Z</cp:lastPrinted>
  <dcterms:created xsi:type="dcterms:W3CDTF">2015-02-06T10:46:00Z</dcterms:created>
  <dcterms:modified xsi:type="dcterms:W3CDTF">2020-09-05T04:22:42Z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1033-10.2.0.7646</vt:lpwstr>
  </property>
</Properties>
</file>