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310" r:id="rId3"/>
    <p:sldId id="299" r:id="rId4"/>
    <p:sldId id="309" r:id="rId5"/>
    <p:sldId id="298" r:id="rId6"/>
    <p:sldId id="297" r:id="rId7"/>
    <p:sldId id="275" r:id="rId8"/>
    <p:sldId id="301" r:id="rId9"/>
    <p:sldId id="307" r:id="rId10"/>
    <p:sldId id="259" r:id="rId11"/>
    <p:sldId id="258" r:id="rId12"/>
    <p:sldId id="260" r:id="rId13"/>
    <p:sldId id="261" r:id="rId14"/>
    <p:sldId id="308" r:id="rId15"/>
    <p:sldId id="304" r:id="rId16"/>
    <p:sldId id="303" r:id="rId17"/>
    <p:sldId id="305" r:id="rId18"/>
    <p:sldId id="302" r:id="rId19"/>
    <p:sldId id="306" r:id="rId20"/>
    <p:sldId id="311" r:id="rId2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6" autoAdjust="0"/>
    <p:restoredTop sz="94660"/>
  </p:normalViewPr>
  <p:slideViewPr>
    <p:cSldViewPr snapToGrid="0">
      <p:cViewPr varScale="1">
        <p:scale>
          <a:sx n="92" d="100"/>
          <a:sy n="92" d="100"/>
        </p:scale>
        <p:origin x="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isuke\Desktop\&#31481;&#28783;&#31840;&#36039;&#26009;\&#9734;2025&#27770;&#31639;&#26360;&#12539;&#12489;&#12493;&#12540;&#12471;&#12519;&#1253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/>
              <a:t>来場者数推移</a:t>
            </a:r>
            <a:endParaRPr lang="en-US" alt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 alt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Sheet1!$C$9:$C$20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Sheet1!$D$9:$D$20</c:f>
              <c:numCache>
                <c:formatCode>General</c:formatCode>
                <c:ptCount val="12"/>
                <c:pt idx="0">
                  <c:v>2000</c:v>
                </c:pt>
                <c:pt idx="1">
                  <c:v>3000</c:v>
                </c:pt>
                <c:pt idx="2">
                  <c:v>3600</c:v>
                </c:pt>
                <c:pt idx="3">
                  <c:v>4000</c:v>
                </c:pt>
                <c:pt idx="4">
                  <c:v>5500</c:v>
                </c:pt>
                <c:pt idx="5">
                  <c:v>6000</c:v>
                </c:pt>
                <c:pt idx="6">
                  <c:v>7000</c:v>
                </c:pt>
                <c:pt idx="7">
                  <c:v>0</c:v>
                </c:pt>
                <c:pt idx="8">
                  <c:v>2000</c:v>
                </c:pt>
                <c:pt idx="9">
                  <c:v>6600</c:v>
                </c:pt>
                <c:pt idx="10">
                  <c:v>7000</c:v>
                </c:pt>
                <c:pt idx="11">
                  <c:v>7200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CC-4A09-BF9A-FF6A9CB69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120267551"/>
        <c:axId val="1120273311"/>
      </c:barChart>
      <c:catAx>
        <c:axId val="1120267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20273311"/>
        <c:crosses val="autoZero"/>
        <c:auto val="1"/>
        <c:lblAlgn val="ctr"/>
        <c:lblOffset val="100"/>
        <c:noMultiLvlLbl val="0"/>
      </c:catAx>
      <c:valAx>
        <c:axId val="1120273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20267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EDF2B-AEF6-461A-BC5A-45FD5A1BB55D}" type="datetimeFigureOut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45761-C96D-41C8-84AA-A58A634E6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33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345761-C96D-41C8-84AA-A58A634E69F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929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15CE4B-E6E3-0C6D-793B-D87A428B1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E89FD9A-4463-2989-CD0C-9740D8256D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177C01-7D30-14A8-5C82-9228738BB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2017C-9916-42BE-A857-8BBED029DE3D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C47EC5-1171-3B32-AA77-EA4EE208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70A40C-E774-55A9-BE47-93394B5FC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237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388F11-69F6-0314-F75D-22BAA2E85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4E0F10-C6A1-A26C-A70C-43CB235D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A285231-24AC-769C-DF5A-F1C94F40F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F64A7-2DD9-4ED2-A5CB-C7AA135411BB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948816-ACC3-0B65-2F4C-9A23469F7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1CFB78-2E1A-EA23-4438-1788C4F4A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484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25DEBF-7F9E-7E74-C0EB-B6FC957E5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FAFFEA-075B-59FF-0783-CB7CDBE87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213D4D-ACB3-386A-DB45-59E2663B0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0AD04-3171-4ECD-8449-5A612CCEFE6B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240A6EE-79AD-5432-E4F1-5C67002D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7BECC3-6914-B55D-3212-5DF78D39F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818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04FB79-4973-B7A5-7141-316BDF914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B60B89-3D5B-7119-B33E-9A6E810F99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F4EC863-7CD4-2C83-00DA-911B06F5C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725C5E-D4ED-108D-FFF1-0DB6DC1EF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0031-BB9C-4C02-8656-685E10EC82BB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F018016-3FAB-C4A4-570B-67055CA6B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147E2C-A522-0F2D-CC64-7E85F8446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50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35F8BE-036C-EF5E-573C-66CB1B198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1D894D-3148-3B34-7FE0-A03185868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7D36C29-14A9-46EC-B225-CE33CB811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3DE2F3C-EAC0-8706-EF65-760A023C42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E56E750-8CDD-65C6-BD21-9DD6D20FB1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950EAC1-A5F5-560D-C4E5-AF073B06D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4BB6-6489-45EA-AF38-3672D7E84687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853980-2670-3628-81AE-632A72FF7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833FB27-1847-0156-16DE-35C97A6E2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060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391F16-D9D8-B3FE-58F3-CB2DC9351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3D08CC9-BCE5-A2DD-AC88-57CECFDF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34EB-C787-40CA-B658-BCD92813C4F1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373B8EE-1210-E9AE-9130-A6D07FE2D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14BC483-58B5-D798-2A00-15DCABC1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0070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770B98A-6FB8-D251-BFD9-3737E9B46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8EC11-A8E0-4BB7-9C26-E881C7FBA82B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9757BE0-460A-9B0B-4F30-99A7F39E7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54634AC-9C74-1244-1F28-814912B48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58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C5FFDB-A7F3-D8C4-FF1D-A3CA6A48B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F01DCE6-AE48-B82E-45CC-4A600590F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CC28403-8801-426D-FC6F-D7C063205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0ED2B8D-25A7-6213-0A17-C4E2B485C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23CBB-88AE-44ED-845B-F8750719A471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1924EFD-FF13-6E22-344C-5A31B0E1B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1D2B897-9C3D-08E2-7E7F-630BB38A3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016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74B0B2-D5D7-2DD4-93FB-F3D7D0B9C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5A4BFA8-985E-C371-368F-DB319B31BA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D759662-094C-EA0E-286F-5570A8947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812FAD-277E-DFDF-62B6-B0B5BC64A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15CB-C32F-43FC-81EC-EB59D0F4A758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B429D40-ABCE-44F5-4F37-BF7D84C9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3B86389-6240-7DB8-1137-3810C372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7251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9A900C-CCF3-783C-1B77-114781886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32D23D3-9A33-DF4A-F687-05D48A935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433FC9-1860-612A-A0FF-AA79CCA19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EAFC-93D4-49C9-BA3D-B0D11360AB2D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DD0B56-16BB-7234-9582-8D2E83DD7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77F556-B2EA-9EE0-DA88-7A0952C82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7003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4C17EB-D7E8-5AC0-4012-B6F89AE5CF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740E9A4-7B5B-B33B-4660-5C170F4BE8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C6BE72-BDA9-9195-9436-FF48A09D3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B38E6-27E6-436D-9E6B-770054FBE190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D36F70-7FC1-D7A9-5CF2-EA73782DE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3BA8FF-5EFD-7609-4949-157CC85EE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374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/>
          <p:cNvGrpSpPr/>
          <p:nvPr/>
        </p:nvGrpSpPr>
        <p:grpSpPr>
          <a:xfrm>
            <a:off x="-4614" y="0"/>
            <a:ext cx="12196615" cy="6858000"/>
            <a:chOff x="-3461" y="0"/>
            <a:chExt cx="9147461" cy="6858000"/>
          </a:xfrm>
        </p:grpSpPr>
        <p:sp>
          <p:nvSpPr>
            <p:cNvPr id="10" name="フリーフォーム 9"/>
            <p:cNvSpPr>
              <a:spLocks/>
            </p:cNvSpPr>
            <p:nvPr/>
          </p:nvSpPr>
          <p:spPr bwMode="auto">
            <a:xfrm>
              <a:off x="-3461" y="587486"/>
              <a:ext cx="3890704" cy="1840390"/>
            </a:xfrm>
            <a:custGeom>
              <a:avLst/>
              <a:gdLst/>
              <a:ahLst/>
              <a:cxnLst>
                <a:cxn ang="0">
                  <a:pos x="641" y="55"/>
                </a:cxn>
                <a:cxn ang="0">
                  <a:pos x="664" y="50"/>
                </a:cxn>
                <a:cxn ang="0">
                  <a:pos x="660" y="46"/>
                </a:cxn>
                <a:cxn ang="0">
                  <a:pos x="495" y="54"/>
                </a:cxn>
                <a:cxn ang="0">
                  <a:pos x="378" y="42"/>
                </a:cxn>
                <a:cxn ang="0">
                  <a:pos x="365" y="29"/>
                </a:cxn>
                <a:cxn ang="0">
                  <a:pos x="357" y="17"/>
                </a:cxn>
                <a:cxn ang="0">
                  <a:pos x="328" y="6"/>
                </a:cxn>
                <a:cxn ang="0">
                  <a:pos x="307" y="0"/>
                </a:cxn>
                <a:cxn ang="0">
                  <a:pos x="298" y="11"/>
                </a:cxn>
                <a:cxn ang="0">
                  <a:pos x="278" y="27"/>
                </a:cxn>
                <a:cxn ang="0">
                  <a:pos x="278" y="44"/>
                </a:cxn>
                <a:cxn ang="0">
                  <a:pos x="271" y="59"/>
                </a:cxn>
                <a:cxn ang="0">
                  <a:pos x="280" y="71"/>
                </a:cxn>
                <a:cxn ang="0">
                  <a:pos x="282" y="96"/>
                </a:cxn>
                <a:cxn ang="0">
                  <a:pos x="271" y="111"/>
                </a:cxn>
                <a:cxn ang="0">
                  <a:pos x="236" y="125"/>
                </a:cxn>
                <a:cxn ang="0">
                  <a:pos x="221" y="134"/>
                </a:cxn>
                <a:cxn ang="0">
                  <a:pos x="202" y="144"/>
                </a:cxn>
                <a:cxn ang="0">
                  <a:pos x="142" y="169"/>
                </a:cxn>
                <a:cxn ang="0">
                  <a:pos x="119" y="186"/>
                </a:cxn>
                <a:cxn ang="0">
                  <a:pos x="69" y="211"/>
                </a:cxn>
                <a:cxn ang="0">
                  <a:pos x="31" y="230"/>
                </a:cxn>
                <a:cxn ang="0">
                  <a:pos x="4" y="297"/>
                </a:cxn>
                <a:cxn ang="0">
                  <a:pos x="10" y="269"/>
                </a:cxn>
                <a:cxn ang="0">
                  <a:pos x="50" y="242"/>
                </a:cxn>
                <a:cxn ang="0">
                  <a:pos x="96" y="224"/>
                </a:cxn>
                <a:cxn ang="0">
                  <a:pos x="169" y="190"/>
                </a:cxn>
                <a:cxn ang="0">
                  <a:pos x="209" y="171"/>
                </a:cxn>
                <a:cxn ang="0">
                  <a:pos x="244" y="163"/>
                </a:cxn>
                <a:cxn ang="0">
                  <a:pos x="292" y="153"/>
                </a:cxn>
                <a:cxn ang="0">
                  <a:pos x="313" y="157"/>
                </a:cxn>
                <a:cxn ang="0">
                  <a:pos x="349" y="159"/>
                </a:cxn>
                <a:cxn ang="0">
                  <a:pos x="397" y="130"/>
                </a:cxn>
                <a:cxn ang="0">
                  <a:pos x="440" y="113"/>
                </a:cxn>
                <a:cxn ang="0">
                  <a:pos x="478" y="119"/>
                </a:cxn>
                <a:cxn ang="0">
                  <a:pos x="522" y="111"/>
                </a:cxn>
                <a:cxn ang="0">
                  <a:pos x="587" y="102"/>
                </a:cxn>
                <a:cxn ang="0">
                  <a:pos x="682" y="65"/>
                </a:cxn>
                <a:cxn ang="0">
                  <a:pos x="655" y="65"/>
                </a:cxn>
                <a:cxn ang="0">
                  <a:pos x="676" y="57"/>
                </a:cxn>
                <a:cxn ang="0">
                  <a:pos x="649" y="65"/>
                </a:cxn>
                <a:cxn ang="0">
                  <a:pos x="643" y="63"/>
                </a:cxn>
                <a:cxn ang="0">
                  <a:pos x="685" y="52"/>
                </a:cxn>
                <a:cxn ang="0">
                  <a:pos x="682" y="50"/>
                </a:cxn>
                <a:cxn ang="0">
                  <a:pos x="79" y="219"/>
                </a:cxn>
                <a:cxn ang="0">
                  <a:pos x="84" y="207"/>
                </a:cxn>
                <a:cxn ang="0">
                  <a:pos x="173" y="167"/>
                </a:cxn>
                <a:cxn ang="0">
                  <a:pos x="161" y="182"/>
                </a:cxn>
                <a:cxn ang="0">
                  <a:pos x="148" y="186"/>
                </a:cxn>
                <a:cxn ang="0">
                  <a:pos x="129" y="194"/>
                </a:cxn>
                <a:cxn ang="0">
                  <a:pos x="106" y="205"/>
                </a:cxn>
                <a:cxn ang="0">
                  <a:pos x="130" y="186"/>
                </a:cxn>
                <a:cxn ang="0">
                  <a:pos x="152" y="178"/>
                </a:cxn>
                <a:cxn ang="0">
                  <a:pos x="173" y="167"/>
                </a:cxn>
              </a:cxnLst>
              <a:rect l="0" t="0" r="0" b="0"/>
              <a:pathLst>
                <a:path w="691" h="307">
                  <a:moveTo>
                    <a:pt x="682" y="50"/>
                  </a:moveTo>
                  <a:lnTo>
                    <a:pt x="674" y="54"/>
                  </a:lnTo>
                  <a:lnTo>
                    <a:pt x="662" y="55"/>
                  </a:lnTo>
                  <a:lnTo>
                    <a:pt x="639" y="59"/>
                  </a:lnTo>
                  <a:lnTo>
                    <a:pt x="641" y="55"/>
                  </a:lnTo>
                  <a:lnTo>
                    <a:pt x="647" y="52"/>
                  </a:lnTo>
                  <a:lnTo>
                    <a:pt x="653" y="52"/>
                  </a:lnTo>
                  <a:lnTo>
                    <a:pt x="657" y="50"/>
                  </a:lnTo>
                  <a:lnTo>
                    <a:pt x="660" y="50"/>
                  </a:lnTo>
                  <a:lnTo>
                    <a:pt x="664" y="50"/>
                  </a:lnTo>
                  <a:lnTo>
                    <a:pt x="668" y="46"/>
                  </a:lnTo>
                  <a:lnTo>
                    <a:pt x="670" y="44"/>
                  </a:lnTo>
                  <a:lnTo>
                    <a:pt x="670" y="42"/>
                  </a:lnTo>
                  <a:lnTo>
                    <a:pt x="666" y="44"/>
                  </a:lnTo>
                  <a:lnTo>
                    <a:pt x="660" y="46"/>
                  </a:lnTo>
                  <a:lnTo>
                    <a:pt x="649" y="48"/>
                  </a:lnTo>
                  <a:lnTo>
                    <a:pt x="622" y="52"/>
                  </a:lnTo>
                  <a:lnTo>
                    <a:pt x="561" y="54"/>
                  </a:lnTo>
                  <a:lnTo>
                    <a:pt x="541" y="54"/>
                  </a:lnTo>
                  <a:lnTo>
                    <a:pt x="495" y="54"/>
                  </a:lnTo>
                  <a:lnTo>
                    <a:pt x="463" y="52"/>
                  </a:lnTo>
                  <a:lnTo>
                    <a:pt x="442" y="48"/>
                  </a:lnTo>
                  <a:lnTo>
                    <a:pt x="418" y="48"/>
                  </a:lnTo>
                  <a:lnTo>
                    <a:pt x="401" y="44"/>
                  </a:lnTo>
                  <a:lnTo>
                    <a:pt x="378" y="42"/>
                  </a:lnTo>
                  <a:lnTo>
                    <a:pt x="376" y="40"/>
                  </a:lnTo>
                  <a:lnTo>
                    <a:pt x="376" y="38"/>
                  </a:lnTo>
                  <a:lnTo>
                    <a:pt x="374" y="36"/>
                  </a:lnTo>
                  <a:lnTo>
                    <a:pt x="370" y="32"/>
                  </a:lnTo>
                  <a:lnTo>
                    <a:pt x="365" y="29"/>
                  </a:lnTo>
                  <a:lnTo>
                    <a:pt x="361" y="27"/>
                  </a:lnTo>
                  <a:lnTo>
                    <a:pt x="357" y="25"/>
                  </a:lnTo>
                  <a:lnTo>
                    <a:pt x="355" y="21"/>
                  </a:lnTo>
                  <a:lnTo>
                    <a:pt x="355" y="19"/>
                  </a:lnTo>
                  <a:lnTo>
                    <a:pt x="357" y="17"/>
                  </a:lnTo>
                  <a:lnTo>
                    <a:pt x="355" y="13"/>
                  </a:lnTo>
                  <a:lnTo>
                    <a:pt x="349" y="13"/>
                  </a:lnTo>
                  <a:lnTo>
                    <a:pt x="346" y="17"/>
                  </a:lnTo>
                  <a:lnTo>
                    <a:pt x="336" y="9"/>
                  </a:lnTo>
                  <a:lnTo>
                    <a:pt x="328" y="6"/>
                  </a:lnTo>
                  <a:lnTo>
                    <a:pt x="326" y="4"/>
                  </a:lnTo>
                  <a:lnTo>
                    <a:pt x="322" y="6"/>
                  </a:lnTo>
                  <a:lnTo>
                    <a:pt x="317" y="4"/>
                  </a:lnTo>
                  <a:lnTo>
                    <a:pt x="311" y="4"/>
                  </a:lnTo>
                  <a:lnTo>
                    <a:pt x="307" y="0"/>
                  </a:lnTo>
                  <a:lnTo>
                    <a:pt x="303" y="2"/>
                  </a:lnTo>
                  <a:lnTo>
                    <a:pt x="299" y="4"/>
                  </a:lnTo>
                  <a:lnTo>
                    <a:pt x="299" y="8"/>
                  </a:lnTo>
                  <a:lnTo>
                    <a:pt x="298" y="9"/>
                  </a:lnTo>
                  <a:lnTo>
                    <a:pt x="298" y="11"/>
                  </a:lnTo>
                  <a:lnTo>
                    <a:pt x="292" y="13"/>
                  </a:lnTo>
                  <a:lnTo>
                    <a:pt x="288" y="19"/>
                  </a:lnTo>
                  <a:lnTo>
                    <a:pt x="284" y="23"/>
                  </a:lnTo>
                  <a:lnTo>
                    <a:pt x="278" y="25"/>
                  </a:lnTo>
                  <a:lnTo>
                    <a:pt x="278" y="27"/>
                  </a:lnTo>
                  <a:lnTo>
                    <a:pt x="282" y="29"/>
                  </a:lnTo>
                  <a:lnTo>
                    <a:pt x="282" y="32"/>
                  </a:lnTo>
                  <a:lnTo>
                    <a:pt x="284" y="36"/>
                  </a:lnTo>
                  <a:lnTo>
                    <a:pt x="282" y="38"/>
                  </a:lnTo>
                  <a:lnTo>
                    <a:pt x="278" y="44"/>
                  </a:lnTo>
                  <a:lnTo>
                    <a:pt x="278" y="48"/>
                  </a:lnTo>
                  <a:lnTo>
                    <a:pt x="280" y="52"/>
                  </a:lnTo>
                  <a:lnTo>
                    <a:pt x="278" y="55"/>
                  </a:lnTo>
                  <a:lnTo>
                    <a:pt x="276" y="55"/>
                  </a:lnTo>
                  <a:lnTo>
                    <a:pt x="271" y="59"/>
                  </a:lnTo>
                  <a:lnTo>
                    <a:pt x="271" y="61"/>
                  </a:lnTo>
                  <a:lnTo>
                    <a:pt x="271" y="63"/>
                  </a:lnTo>
                  <a:lnTo>
                    <a:pt x="274" y="65"/>
                  </a:lnTo>
                  <a:lnTo>
                    <a:pt x="276" y="67"/>
                  </a:lnTo>
                  <a:lnTo>
                    <a:pt x="280" y="71"/>
                  </a:lnTo>
                  <a:lnTo>
                    <a:pt x="282" y="77"/>
                  </a:lnTo>
                  <a:lnTo>
                    <a:pt x="280" y="86"/>
                  </a:lnTo>
                  <a:lnTo>
                    <a:pt x="284" y="90"/>
                  </a:lnTo>
                  <a:lnTo>
                    <a:pt x="286" y="92"/>
                  </a:lnTo>
                  <a:lnTo>
                    <a:pt x="282" y="96"/>
                  </a:lnTo>
                  <a:lnTo>
                    <a:pt x="276" y="100"/>
                  </a:lnTo>
                  <a:lnTo>
                    <a:pt x="274" y="103"/>
                  </a:lnTo>
                  <a:lnTo>
                    <a:pt x="278" y="107"/>
                  </a:lnTo>
                  <a:lnTo>
                    <a:pt x="274" y="111"/>
                  </a:lnTo>
                  <a:lnTo>
                    <a:pt x="271" y="111"/>
                  </a:lnTo>
                  <a:lnTo>
                    <a:pt x="267" y="115"/>
                  </a:lnTo>
                  <a:lnTo>
                    <a:pt x="263" y="115"/>
                  </a:lnTo>
                  <a:lnTo>
                    <a:pt x="255" y="121"/>
                  </a:lnTo>
                  <a:lnTo>
                    <a:pt x="246" y="125"/>
                  </a:lnTo>
                  <a:lnTo>
                    <a:pt x="236" y="125"/>
                  </a:lnTo>
                  <a:lnTo>
                    <a:pt x="232" y="127"/>
                  </a:lnTo>
                  <a:lnTo>
                    <a:pt x="228" y="128"/>
                  </a:lnTo>
                  <a:lnTo>
                    <a:pt x="225" y="130"/>
                  </a:lnTo>
                  <a:lnTo>
                    <a:pt x="223" y="130"/>
                  </a:lnTo>
                  <a:lnTo>
                    <a:pt x="221" y="134"/>
                  </a:lnTo>
                  <a:lnTo>
                    <a:pt x="219" y="132"/>
                  </a:lnTo>
                  <a:lnTo>
                    <a:pt x="215" y="134"/>
                  </a:lnTo>
                  <a:lnTo>
                    <a:pt x="211" y="138"/>
                  </a:lnTo>
                  <a:lnTo>
                    <a:pt x="203" y="142"/>
                  </a:lnTo>
                  <a:lnTo>
                    <a:pt x="202" y="144"/>
                  </a:lnTo>
                  <a:lnTo>
                    <a:pt x="188" y="146"/>
                  </a:lnTo>
                  <a:lnTo>
                    <a:pt x="184" y="148"/>
                  </a:lnTo>
                  <a:lnTo>
                    <a:pt x="173" y="151"/>
                  </a:lnTo>
                  <a:lnTo>
                    <a:pt x="152" y="159"/>
                  </a:lnTo>
                  <a:lnTo>
                    <a:pt x="142" y="169"/>
                  </a:lnTo>
                  <a:lnTo>
                    <a:pt x="138" y="171"/>
                  </a:lnTo>
                  <a:lnTo>
                    <a:pt x="136" y="175"/>
                  </a:lnTo>
                  <a:lnTo>
                    <a:pt x="130" y="180"/>
                  </a:lnTo>
                  <a:lnTo>
                    <a:pt x="127" y="182"/>
                  </a:lnTo>
                  <a:lnTo>
                    <a:pt x="119" y="186"/>
                  </a:lnTo>
                  <a:lnTo>
                    <a:pt x="106" y="196"/>
                  </a:lnTo>
                  <a:lnTo>
                    <a:pt x="90" y="201"/>
                  </a:lnTo>
                  <a:lnTo>
                    <a:pt x="84" y="203"/>
                  </a:lnTo>
                  <a:lnTo>
                    <a:pt x="79" y="203"/>
                  </a:lnTo>
                  <a:lnTo>
                    <a:pt x="69" y="211"/>
                  </a:lnTo>
                  <a:lnTo>
                    <a:pt x="61" y="219"/>
                  </a:lnTo>
                  <a:lnTo>
                    <a:pt x="59" y="221"/>
                  </a:lnTo>
                  <a:lnTo>
                    <a:pt x="54" y="223"/>
                  </a:lnTo>
                  <a:lnTo>
                    <a:pt x="46" y="224"/>
                  </a:lnTo>
                  <a:lnTo>
                    <a:pt x="31" y="230"/>
                  </a:lnTo>
                  <a:lnTo>
                    <a:pt x="17" y="232"/>
                  </a:lnTo>
                  <a:lnTo>
                    <a:pt x="8" y="234"/>
                  </a:lnTo>
                  <a:lnTo>
                    <a:pt x="0" y="238"/>
                  </a:lnTo>
                  <a:lnTo>
                    <a:pt x="0" y="307"/>
                  </a:lnTo>
                  <a:lnTo>
                    <a:pt x="4" y="297"/>
                  </a:lnTo>
                  <a:lnTo>
                    <a:pt x="4" y="284"/>
                  </a:lnTo>
                  <a:lnTo>
                    <a:pt x="6" y="278"/>
                  </a:lnTo>
                  <a:lnTo>
                    <a:pt x="8" y="274"/>
                  </a:lnTo>
                  <a:lnTo>
                    <a:pt x="10" y="271"/>
                  </a:lnTo>
                  <a:lnTo>
                    <a:pt x="10" y="269"/>
                  </a:lnTo>
                  <a:lnTo>
                    <a:pt x="13" y="263"/>
                  </a:lnTo>
                  <a:lnTo>
                    <a:pt x="17" y="259"/>
                  </a:lnTo>
                  <a:lnTo>
                    <a:pt x="31" y="249"/>
                  </a:lnTo>
                  <a:lnTo>
                    <a:pt x="40" y="246"/>
                  </a:lnTo>
                  <a:lnTo>
                    <a:pt x="50" y="242"/>
                  </a:lnTo>
                  <a:lnTo>
                    <a:pt x="56" y="240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30"/>
                  </a:lnTo>
                  <a:lnTo>
                    <a:pt x="96" y="224"/>
                  </a:lnTo>
                  <a:lnTo>
                    <a:pt x="104" y="221"/>
                  </a:lnTo>
                  <a:lnTo>
                    <a:pt x="109" y="219"/>
                  </a:lnTo>
                  <a:lnTo>
                    <a:pt x="117" y="217"/>
                  </a:lnTo>
                  <a:lnTo>
                    <a:pt x="154" y="198"/>
                  </a:lnTo>
                  <a:lnTo>
                    <a:pt x="169" y="190"/>
                  </a:lnTo>
                  <a:lnTo>
                    <a:pt x="182" y="182"/>
                  </a:lnTo>
                  <a:lnTo>
                    <a:pt x="188" y="180"/>
                  </a:lnTo>
                  <a:lnTo>
                    <a:pt x="198" y="176"/>
                  </a:lnTo>
                  <a:lnTo>
                    <a:pt x="205" y="171"/>
                  </a:lnTo>
                  <a:lnTo>
                    <a:pt x="209" y="171"/>
                  </a:lnTo>
                  <a:lnTo>
                    <a:pt x="213" y="167"/>
                  </a:lnTo>
                  <a:lnTo>
                    <a:pt x="217" y="167"/>
                  </a:lnTo>
                  <a:lnTo>
                    <a:pt x="223" y="165"/>
                  </a:lnTo>
                  <a:lnTo>
                    <a:pt x="230" y="165"/>
                  </a:lnTo>
                  <a:lnTo>
                    <a:pt x="244" y="163"/>
                  </a:lnTo>
                  <a:lnTo>
                    <a:pt x="253" y="161"/>
                  </a:lnTo>
                  <a:lnTo>
                    <a:pt x="263" y="161"/>
                  </a:lnTo>
                  <a:lnTo>
                    <a:pt x="267" y="161"/>
                  </a:lnTo>
                  <a:lnTo>
                    <a:pt x="271" y="159"/>
                  </a:lnTo>
                  <a:lnTo>
                    <a:pt x="292" y="153"/>
                  </a:lnTo>
                  <a:lnTo>
                    <a:pt x="301" y="150"/>
                  </a:lnTo>
                  <a:lnTo>
                    <a:pt x="305" y="151"/>
                  </a:lnTo>
                  <a:lnTo>
                    <a:pt x="309" y="151"/>
                  </a:lnTo>
                  <a:lnTo>
                    <a:pt x="309" y="153"/>
                  </a:lnTo>
                  <a:lnTo>
                    <a:pt x="313" y="157"/>
                  </a:lnTo>
                  <a:lnTo>
                    <a:pt x="321" y="157"/>
                  </a:lnTo>
                  <a:lnTo>
                    <a:pt x="332" y="155"/>
                  </a:lnTo>
                  <a:lnTo>
                    <a:pt x="338" y="157"/>
                  </a:lnTo>
                  <a:lnTo>
                    <a:pt x="344" y="157"/>
                  </a:lnTo>
                  <a:lnTo>
                    <a:pt x="349" y="159"/>
                  </a:lnTo>
                  <a:lnTo>
                    <a:pt x="353" y="155"/>
                  </a:lnTo>
                  <a:lnTo>
                    <a:pt x="369" y="150"/>
                  </a:lnTo>
                  <a:lnTo>
                    <a:pt x="378" y="146"/>
                  </a:lnTo>
                  <a:lnTo>
                    <a:pt x="384" y="140"/>
                  </a:lnTo>
                  <a:lnTo>
                    <a:pt x="397" y="130"/>
                  </a:lnTo>
                  <a:lnTo>
                    <a:pt x="411" y="125"/>
                  </a:lnTo>
                  <a:lnTo>
                    <a:pt x="415" y="121"/>
                  </a:lnTo>
                  <a:lnTo>
                    <a:pt x="418" y="117"/>
                  </a:lnTo>
                  <a:lnTo>
                    <a:pt x="430" y="115"/>
                  </a:lnTo>
                  <a:lnTo>
                    <a:pt x="440" y="113"/>
                  </a:lnTo>
                  <a:lnTo>
                    <a:pt x="447" y="115"/>
                  </a:lnTo>
                  <a:lnTo>
                    <a:pt x="455" y="119"/>
                  </a:lnTo>
                  <a:lnTo>
                    <a:pt x="470" y="121"/>
                  </a:lnTo>
                  <a:lnTo>
                    <a:pt x="474" y="121"/>
                  </a:lnTo>
                  <a:lnTo>
                    <a:pt x="478" y="119"/>
                  </a:lnTo>
                  <a:lnTo>
                    <a:pt x="484" y="113"/>
                  </a:lnTo>
                  <a:lnTo>
                    <a:pt x="493" y="113"/>
                  </a:lnTo>
                  <a:lnTo>
                    <a:pt x="509" y="113"/>
                  </a:lnTo>
                  <a:lnTo>
                    <a:pt x="516" y="113"/>
                  </a:lnTo>
                  <a:lnTo>
                    <a:pt x="522" y="111"/>
                  </a:lnTo>
                  <a:lnTo>
                    <a:pt x="526" y="105"/>
                  </a:lnTo>
                  <a:lnTo>
                    <a:pt x="541" y="103"/>
                  </a:lnTo>
                  <a:lnTo>
                    <a:pt x="561" y="102"/>
                  </a:lnTo>
                  <a:lnTo>
                    <a:pt x="574" y="102"/>
                  </a:lnTo>
                  <a:lnTo>
                    <a:pt x="587" y="102"/>
                  </a:lnTo>
                  <a:lnTo>
                    <a:pt x="599" y="98"/>
                  </a:lnTo>
                  <a:lnTo>
                    <a:pt x="626" y="88"/>
                  </a:lnTo>
                  <a:lnTo>
                    <a:pt x="655" y="75"/>
                  </a:lnTo>
                  <a:lnTo>
                    <a:pt x="678" y="69"/>
                  </a:lnTo>
                  <a:lnTo>
                    <a:pt x="682" y="65"/>
                  </a:lnTo>
                  <a:lnTo>
                    <a:pt x="683" y="65"/>
                  </a:lnTo>
                  <a:lnTo>
                    <a:pt x="682" y="65"/>
                  </a:lnTo>
                  <a:lnTo>
                    <a:pt x="655" y="69"/>
                  </a:lnTo>
                  <a:lnTo>
                    <a:pt x="653" y="67"/>
                  </a:lnTo>
                  <a:lnTo>
                    <a:pt x="655" y="65"/>
                  </a:lnTo>
                  <a:lnTo>
                    <a:pt x="658" y="65"/>
                  </a:lnTo>
                  <a:lnTo>
                    <a:pt x="660" y="65"/>
                  </a:lnTo>
                  <a:lnTo>
                    <a:pt x="668" y="65"/>
                  </a:lnTo>
                  <a:lnTo>
                    <a:pt x="672" y="63"/>
                  </a:lnTo>
                  <a:lnTo>
                    <a:pt x="676" y="57"/>
                  </a:lnTo>
                  <a:lnTo>
                    <a:pt x="674" y="57"/>
                  </a:lnTo>
                  <a:lnTo>
                    <a:pt x="666" y="61"/>
                  </a:lnTo>
                  <a:lnTo>
                    <a:pt x="662" y="63"/>
                  </a:lnTo>
                  <a:lnTo>
                    <a:pt x="658" y="63"/>
                  </a:lnTo>
                  <a:lnTo>
                    <a:pt x="649" y="65"/>
                  </a:lnTo>
                  <a:lnTo>
                    <a:pt x="639" y="67"/>
                  </a:lnTo>
                  <a:lnTo>
                    <a:pt x="628" y="69"/>
                  </a:lnTo>
                  <a:lnTo>
                    <a:pt x="628" y="67"/>
                  </a:lnTo>
                  <a:lnTo>
                    <a:pt x="630" y="67"/>
                  </a:lnTo>
                  <a:lnTo>
                    <a:pt x="643" y="63"/>
                  </a:lnTo>
                  <a:lnTo>
                    <a:pt x="647" y="61"/>
                  </a:lnTo>
                  <a:lnTo>
                    <a:pt x="657" y="59"/>
                  </a:lnTo>
                  <a:lnTo>
                    <a:pt x="672" y="55"/>
                  </a:lnTo>
                  <a:lnTo>
                    <a:pt x="680" y="54"/>
                  </a:lnTo>
                  <a:lnTo>
                    <a:pt x="685" y="52"/>
                  </a:lnTo>
                  <a:lnTo>
                    <a:pt x="689" y="48"/>
                  </a:lnTo>
                  <a:lnTo>
                    <a:pt x="691" y="44"/>
                  </a:lnTo>
                  <a:lnTo>
                    <a:pt x="687" y="46"/>
                  </a:lnTo>
                  <a:lnTo>
                    <a:pt x="683" y="50"/>
                  </a:lnTo>
                  <a:lnTo>
                    <a:pt x="682" y="50"/>
                  </a:lnTo>
                  <a:lnTo>
                    <a:pt x="90" y="207"/>
                  </a:lnTo>
                  <a:lnTo>
                    <a:pt x="90" y="209"/>
                  </a:lnTo>
                  <a:lnTo>
                    <a:pt x="88" y="211"/>
                  </a:lnTo>
                  <a:lnTo>
                    <a:pt x="82" y="217"/>
                  </a:lnTo>
                  <a:lnTo>
                    <a:pt x="79" y="219"/>
                  </a:lnTo>
                  <a:lnTo>
                    <a:pt x="75" y="221"/>
                  </a:lnTo>
                  <a:lnTo>
                    <a:pt x="65" y="223"/>
                  </a:lnTo>
                  <a:lnTo>
                    <a:pt x="59" y="223"/>
                  </a:lnTo>
                  <a:lnTo>
                    <a:pt x="77" y="213"/>
                  </a:lnTo>
                  <a:lnTo>
                    <a:pt x="84" y="207"/>
                  </a:lnTo>
                  <a:lnTo>
                    <a:pt x="88" y="205"/>
                  </a:lnTo>
                  <a:lnTo>
                    <a:pt x="90" y="205"/>
                  </a:lnTo>
                  <a:lnTo>
                    <a:pt x="90" y="207"/>
                  </a:lnTo>
                  <a:lnTo>
                    <a:pt x="682" y="50"/>
                  </a:lnTo>
                  <a:lnTo>
                    <a:pt x="173" y="167"/>
                  </a:lnTo>
                  <a:lnTo>
                    <a:pt x="169" y="171"/>
                  </a:lnTo>
                  <a:lnTo>
                    <a:pt x="165" y="173"/>
                  </a:lnTo>
                  <a:lnTo>
                    <a:pt x="163" y="178"/>
                  </a:lnTo>
                  <a:lnTo>
                    <a:pt x="161" y="180"/>
                  </a:lnTo>
                  <a:lnTo>
                    <a:pt x="161" y="182"/>
                  </a:lnTo>
                  <a:lnTo>
                    <a:pt x="157" y="180"/>
                  </a:lnTo>
                  <a:lnTo>
                    <a:pt x="155" y="180"/>
                  </a:lnTo>
                  <a:lnTo>
                    <a:pt x="154" y="182"/>
                  </a:lnTo>
                  <a:lnTo>
                    <a:pt x="152" y="184"/>
                  </a:lnTo>
                  <a:lnTo>
                    <a:pt x="148" y="186"/>
                  </a:lnTo>
                  <a:lnTo>
                    <a:pt x="142" y="190"/>
                  </a:lnTo>
                  <a:lnTo>
                    <a:pt x="138" y="192"/>
                  </a:lnTo>
                  <a:lnTo>
                    <a:pt x="134" y="194"/>
                  </a:lnTo>
                  <a:lnTo>
                    <a:pt x="130" y="194"/>
                  </a:lnTo>
                  <a:lnTo>
                    <a:pt x="129" y="194"/>
                  </a:lnTo>
                  <a:lnTo>
                    <a:pt x="125" y="198"/>
                  </a:lnTo>
                  <a:lnTo>
                    <a:pt x="121" y="199"/>
                  </a:lnTo>
                  <a:lnTo>
                    <a:pt x="113" y="203"/>
                  </a:lnTo>
                  <a:lnTo>
                    <a:pt x="107" y="205"/>
                  </a:lnTo>
                  <a:lnTo>
                    <a:pt x="106" y="205"/>
                  </a:lnTo>
                  <a:lnTo>
                    <a:pt x="106" y="203"/>
                  </a:lnTo>
                  <a:lnTo>
                    <a:pt x="113" y="196"/>
                  </a:lnTo>
                  <a:lnTo>
                    <a:pt x="119" y="192"/>
                  </a:lnTo>
                  <a:lnTo>
                    <a:pt x="125" y="190"/>
                  </a:lnTo>
                  <a:lnTo>
                    <a:pt x="130" y="186"/>
                  </a:lnTo>
                  <a:lnTo>
                    <a:pt x="132" y="186"/>
                  </a:lnTo>
                  <a:lnTo>
                    <a:pt x="132" y="188"/>
                  </a:lnTo>
                  <a:lnTo>
                    <a:pt x="132" y="190"/>
                  </a:lnTo>
                  <a:lnTo>
                    <a:pt x="136" y="186"/>
                  </a:lnTo>
                  <a:lnTo>
                    <a:pt x="152" y="178"/>
                  </a:lnTo>
                  <a:lnTo>
                    <a:pt x="157" y="173"/>
                  </a:lnTo>
                  <a:lnTo>
                    <a:pt x="159" y="173"/>
                  </a:lnTo>
                  <a:lnTo>
                    <a:pt x="165" y="171"/>
                  </a:lnTo>
                  <a:lnTo>
                    <a:pt x="171" y="169"/>
                  </a:lnTo>
                  <a:lnTo>
                    <a:pt x="173" y="167"/>
                  </a:lnTo>
                  <a:lnTo>
                    <a:pt x="682" y="50"/>
                  </a:lnTo>
                  <a:close/>
                </a:path>
              </a:pathLst>
            </a:custGeom>
            <a:gradFill>
              <a:gsLst>
                <a:gs pos="25000">
                  <a:schemeClr val="bg1">
                    <a:alpha val="25000"/>
                  </a:schemeClr>
                </a:gs>
                <a:gs pos="55000">
                  <a:schemeClr val="bg1">
                    <a:alpha val="5000"/>
                  </a:schemeClr>
                </a:gs>
              </a:gsLst>
              <a:lin ang="30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13" name="フリーフォーム 12"/>
            <p:cNvSpPr>
              <a:spLocks/>
            </p:cNvSpPr>
            <p:nvPr/>
          </p:nvSpPr>
          <p:spPr bwMode="auto">
            <a:xfrm>
              <a:off x="3875982" y="0"/>
              <a:ext cx="1903123" cy="977145"/>
            </a:xfrm>
            <a:custGeom>
              <a:avLst/>
              <a:gdLst/>
              <a:ahLst/>
              <a:cxnLst>
                <a:cxn ang="0">
                  <a:pos x="177" y="38"/>
                </a:cxn>
                <a:cxn ang="0">
                  <a:pos x="146" y="54"/>
                </a:cxn>
                <a:cxn ang="0">
                  <a:pos x="27" y="117"/>
                </a:cxn>
                <a:cxn ang="0">
                  <a:pos x="58" y="104"/>
                </a:cxn>
                <a:cxn ang="0">
                  <a:pos x="87" y="88"/>
                </a:cxn>
                <a:cxn ang="0">
                  <a:pos x="87" y="92"/>
                </a:cxn>
                <a:cxn ang="0">
                  <a:pos x="42" y="121"/>
                </a:cxn>
                <a:cxn ang="0">
                  <a:pos x="17" y="134"/>
                </a:cxn>
                <a:cxn ang="0">
                  <a:pos x="6" y="144"/>
                </a:cxn>
                <a:cxn ang="0">
                  <a:pos x="21" y="136"/>
                </a:cxn>
                <a:cxn ang="0">
                  <a:pos x="42" y="130"/>
                </a:cxn>
                <a:cxn ang="0">
                  <a:pos x="50" y="123"/>
                </a:cxn>
                <a:cxn ang="0">
                  <a:pos x="65" y="117"/>
                </a:cxn>
                <a:cxn ang="0">
                  <a:pos x="85" y="106"/>
                </a:cxn>
                <a:cxn ang="0">
                  <a:pos x="96" y="100"/>
                </a:cxn>
                <a:cxn ang="0">
                  <a:pos x="125" y="86"/>
                </a:cxn>
                <a:cxn ang="0">
                  <a:pos x="142" y="81"/>
                </a:cxn>
                <a:cxn ang="0">
                  <a:pos x="192" y="52"/>
                </a:cxn>
                <a:cxn ang="0">
                  <a:pos x="244" y="27"/>
                </a:cxn>
                <a:cxn ang="0">
                  <a:pos x="246" y="33"/>
                </a:cxn>
                <a:cxn ang="0">
                  <a:pos x="208" y="50"/>
                </a:cxn>
                <a:cxn ang="0">
                  <a:pos x="167" y="69"/>
                </a:cxn>
                <a:cxn ang="0">
                  <a:pos x="146" y="84"/>
                </a:cxn>
                <a:cxn ang="0">
                  <a:pos x="135" y="88"/>
                </a:cxn>
                <a:cxn ang="0">
                  <a:pos x="125" y="96"/>
                </a:cxn>
                <a:cxn ang="0">
                  <a:pos x="131" y="84"/>
                </a:cxn>
                <a:cxn ang="0">
                  <a:pos x="113" y="100"/>
                </a:cxn>
                <a:cxn ang="0">
                  <a:pos x="108" y="98"/>
                </a:cxn>
                <a:cxn ang="0">
                  <a:pos x="104" y="104"/>
                </a:cxn>
                <a:cxn ang="0">
                  <a:pos x="96" y="117"/>
                </a:cxn>
                <a:cxn ang="0">
                  <a:pos x="69" y="132"/>
                </a:cxn>
                <a:cxn ang="0">
                  <a:pos x="42" y="146"/>
                </a:cxn>
                <a:cxn ang="0">
                  <a:pos x="0" y="163"/>
                </a:cxn>
                <a:cxn ang="0">
                  <a:pos x="67" y="140"/>
                </a:cxn>
                <a:cxn ang="0">
                  <a:pos x="98" y="127"/>
                </a:cxn>
                <a:cxn ang="0">
                  <a:pos x="160" y="88"/>
                </a:cxn>
                <a:cxn ang="0">
                  <a:pos x="208" y="65"/>
                </a:cxn>
                <a:cxn ang="0">
                  <a:pos x="259" y="40"/>
                </a:cxn>
                <a:cxn ang="0">
                  <a:pos x="271" y="33"/>
                </a:cxn>
                <a:cxn ang="0">
                  <a:pos x="282" y="29"/>
                </a:cxn>
                <a:cxn ang="0">
                  <a:pos x="302" y="21"/>
                </a:cxn>
                <a:cxn ang="0">
                  <a:pos x="317" y="11"/>
                </a:cxn>
                <a:cxn ang="0">
                  <a:pos x="329" y="6"/>
                </a:cxn>
                <a:cxn ang="0">
                  <a:pos x="108" y="82"/>
                </a:cxn>
                <a:cxn ang="0">
                  <a:pos x="104" y="82"/>
                </a:cxn>
                <a:cxn ang="0">
                  <a:pos x="110" y="81"/>
                </a:cxn>
                <a:cxn ang="0">
                  <a:pos x="133" y="71"/>
                </a:cxn>
                <a:cxn ang="0">
                  <a:pos x="115" y="79"/>
                </a:cxn>
                <a:cxn ang="0">
                  <a:pos x="125" y="71"/>
                </a:cxn>
                <a:cxn ang="0">
                  <a:pos x="261" y="0"/>
                </a:cxn>
                <a:cxn ang="0">
                  <a:pos x="261" y="23"/>
                </a:cxn>
                <a:cxn ang="0">
                  <a:pos x="269" y="15"/>
                </a:cxn>
                <a:cxn ang="0">
                  <a:pos x="261" y="0"/>
                </a:cxn>
              </a:cxnLst>
              <a:rect l="0" t="0" r="0" b="0"/>
              <a:pathLst>
                <a:path w="338" h="163">
                  <a:moveTo>
                    <a:pt x="261" y="0"/>
                  </a:moveTo>
                  <a:lnTo>
                    <a:pt x="186" y="31"/>
                  </a:lnTo>
                  <a:lnTo>
                    <a:pt x="179" y="36"/>
                  </a:lnTo>
                  <a:lnTo>
                    <a:pt x="177" y="38"/>
                  </a:lnTo>
                  <a:lnTo>
                    <a:pt x="177" y="36"/>
                  </a:lnTo>
                  <a:lnTo>
                    <a:pt x="175" y="36"/>
                  </a:lnTo>
                  <a:lnTo>
                    <a:pt x="173" y="36"/>
                  </a:lnTo>
                  <a:lnTo>
                    <a:pt x="146" y="54"/>
                  </a:lnTo>
                  <a:lnTo>
                    <a:pt x="102" y="77"/>
                  </a:lnTo>
                  <a:lnTo>
                    <a:pt x="69" y="94"/>
                  </a:lnTo>
                  <a:lnTo>
                    <a:pt x="42" y="107"/>
                  </a:lnTo>
                  <a:lnTo>
                    <a:pt x="27" y="117"/>
                  </a:lnTo>
                  <a:lnTo>
                    <a:pt x="31" y="117"/>
                  </a:lnTo>
                  <a:lnTo>
                    <a:pt x="41" y="117"/>
                  </a:lnTo>
                  <a:lnTo>
                    <a:pt x="50" y="109"/>
                  </a:lnTo>
                  <a:lnTo>
                    <a:pt x="58" y="104"/>
                  </a:lnTo>
                  <a:lnTo>
                    <a:pt x="73" y="96"/>
                  </a:lnTo>
                  <a:lnTo>
                    <a:pt x="81" y="92"/>
                  </a:lnTo>
                  <a:lnTo>
                    <a:pt x="83" y="90"/>
                  </a:lnTo>
                  <a:lnTo>
                    <a:pt x="87" y="88"/>
                  </a:lnTo>
                  <a:lnTo>
                    <a:pt x="89" y="88"/>
                  </a:lnTo>
                  <a:lnTo>
                    <a:pt x="92" y="86"/>
                  </a:lnTo>
                  <a:lnTo>
                    <a:pt x="90" y="90"/>
                  </a:lnTo>
                  <a:lnTo>
                    <a:pt x="87" y="92"/>
                  </a:lnTo>
                  <a:lnTo>
                    <a:pt x="81" y="96"/>
                  </a:lnTo>
                  <a:lnTo>
                    <a:pt x="71" y="102"/>
                  </a:lnTo>
                  <a:lnTo>
                    <a:pt x="60" y="107"/>
                  </a:lnTo>
                  <a:lnTo>
                    <a:pt x="42" y="121"/>
                  </a:lnTo>
                  <a:lnTo>
                    <a:pt x="39" y="125"/>
                  </a:lnTo>
                  <a:lnTo>
                    <a:pt x="35" y="127"/>
                  </a:lnTo>
                  <a:lnTo>
                    <a:pt x="25" y="129"/>
                  </a:lnTo>
                  <a:lnTo>
                    <a:pt x="17" y="134"/>
                  </a:lnTo>
                  <a:lnTo>
                    <a:pt x="14" y="134"/>
                  </a:lnTo>
                  <a:lnTo>
                    <a:pt x="10" y="136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10" y="140"/>
                  </a:lnTo>
                  <a:lnTo>
                    <a:pt x="14" y="138"/>
                  </a:lnTo>
                  <a:lnTo>
                    <a:pt x="17" y="138"/>
                  </a:lnTo>
                  <a:lnTo>
                    <a:pt x="21" y="136"/>
                  </a:lnTo>
                  <a:lnTo>
                    <a:pt x="25" y="134"/>
                  </a:lnTo>
                  <a:lnTo>
                    <a:pt x="29" y="132"/>
                  </a:lnTo>
                  <a:lnTo>
                    <a:pt x="39" y="130"/>
                  </a:lnTo>
                  <a:lnTo>
                    <a:pt x="42" y="130"/>
                  </a:lnTo>
                  <a:lnTo>
                    <a:pt x="46" y="130"/>
                  </a:lnTo>
                  <a:lnTo>
                    <a:pt x="48" y="129"/>
                  </a:lnTo>
                  <a:lnTo>
                    <a:pt x="50" y="125"/>
                  </a:lnTo>
                  <a:lnTo>
                    <a:pt x="50" y="123"/>
                  </a:lnTo>
                  <a:lnTo>
                    <a:pt x="54" y="123"/>
                  </a:lnTo>
                  <a:lnTo>
                    <a:pt x="60" y="121"/>
                  </a:lnTo>
                  <a:lnTo>
                    <a:pt x="62" y="119"/>
                  </a:lnTo>
                  <a:lnTo>
                    <a:pt x="65" y="117"/>
                  </a:lnTo>
                  <a:lnTo>
                    <a:pt x="75" y="111"/>
                  </a:lnTo>
                  <a:lnTo>
                    <a:pt x="77" y="107"/>
                  </a:lnTo>
                  <a:lnTo>
                    <a:pt x="79" y="107"/>
                  </a:lnTo>
                  <a:lnTo>
                    <a:pt x="85" y="106"/>
                  </a:lnTo>
                  <a:lnTo>
                    <a:pt x="89" y="104"/>
                  </a:lnTo>
                  <a:lnTo>
                    <a:pt x="90" y="102"/>
                  </a:lnTo>
                  <a:lnTo>
                    <a:pt x="92" y="100"/>
                  </a:lnTo>
                  <a:lnTo>
                    <a:pt x="96" y="100"/>
                  </a:lnTo>
                  <a:lnTo>
                    <a:pt x="100" y="98"/>
                  </a:lnTo>
                  <a:lnTo>
                    <a:pt x="104" y="94"/>
                  </a:lnTo>
                  <a:lnTo>
                    <a:pt x="108" y="92"/>
                  </a:lnTo>
                  <a:lnTo>
                    <a:pt x="125" y="86"/>
                  </a:lnTo>
                  <a:lnTo>
                    <a:pt x="131" y="81"/>
                  </a:lnTo>
                  <a:lnTo>
                    <a:pt x="135" y="79"/>
                  </a:lnTo>
                  <a:lnTo>
                    <a:pt x="137" y="79"/>
                  </a:lnTo>
                  <a:lnTo>
                    <a:pt x="142" y="81"/>
                  </a:lnTo>
                  <a:lnTo>
                    <a:pt x="148" y="75"/>
                  </a:lnTo>
                  <a:lnTo>
                    <a:pt x="169" y="63"/>
                  </a:lnTo>
                  <a:lnTo>
                    <a:pt x="183" y="58"/>
                  </a:lnTo>
                  <a:lnTo>
                    <a:pt x="192" y="52"/>
                  </a:lnTo>
                  <a:lnTo>
                    <a:pt x="221" y="38"/>
                  </a:lnTo>
                  <a:lnTo>
                    <a:pt x="231" y="34"/>
                  </a:lnTo>
                  <a:lnTo>
                    <a:pt x="240" y="31"/>
                  </a:lnTo>
                  <a:lnTo>
                    <a:pt x="244" y="27"/>
                  </a:lnTo>
                  <a:lnTo>
                    <a:pt x="246" y="27"/>
                  </a:lnTo>
                  <a:lnTo>
                    <a:pt x="248" y="27"/>
                  </a:lnTo>
                  <a:lnTo>
                    <a:pt x="248" y="31"/>
                  </a:lnTo>
                  <a:lnTo>
                    <a:pt x="246" y="33"/>
                  </a:lnTo>
                  <a:lnTo>
                    <a:pt x="236" y="34"/>
                  </a:lnTo>
                  <a:lnTo>
                    <a:pt x="229" y="40"/>
                  </a:lnTo>
                  <a:lnTo>
                    <a:pt x="217" y="44"/>
                  </a:lnTo>
                  <a:lnTo>
                    <a:pt x="208" y="50"/>
                  </a:lnTo>
                  <a:lnTo>
                    <a:pt x="192" y="56"/>
                  </a:lnTo>
                  <a:lnTo>
                    <a:pt x="183" y="61"/>
                  </a:lnTo>
                  <a:lnTo>
                    <a:pt x="175" y="65"/>
                  </a:lnTo>
                  <a:lnTo>
                    <a:pt x="167" y="69"/>
                  </a:lnTo>
                  <a:lnTo>
                    <a:pt x="154" y="77"/>
                  </a:lnTo>
                  <a:lnTo>
                    <a:pt x="148" y="79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0" y="88"/>
                  </a:lnTo>
                  <a:lnTo>
                    <a:pt x="138" y="86"/>
                  </a:lnTo>
                  <a:lnTo>
                    <a:pt x="133" y="92"/>
                  </a:lnTo>
                  <a:lnTo>
                    <a:pt x="135" y="88"/>
                  </a:lnTo>
                  <a:lnTo>
                    <a:pt x="135" y="86"/>
                  </a:lnTo>
                  <a:lnTo>
                    <a:pt x="133" y="86"/>
                  </a:lnTo>
                  <a:lnTo>
                    <a:pt x="125" y="94"/>
                  </a:lnTo>
                  <a:lnTo>
                    <a:pt x="125" y="96"/>
                  </a:lnTo>
                  <a:lnTo>
                    <a:pt x="121" y="96"/>
                  </a:lnTo>
                  <a:lnTo>
                    <a:pt x="125" y="94"/>
                  </a:lnTo>
                  <a:lnTo>
                    <a:pt x="125" y="88"/>
                  </a:lnTo>
                  <a:lnTo>
                    <a:pt x="131" y="84"/>
                  </a:lnTo>
                  <a:lnTo>
                    <a:pt x="129" y="84"/>
                  </a:lnTo>
                  <a:lnTo>
                    <a:pt x="125" y="86"/>
                  </a:lnTo>
                  <a:lnTo>
                    <a:pt x="121" y="92"/>
                  </a:lnTo>
                  <a:lnTo>
                    <a:pt x="113" y="100"/>
                  </a:lnTo>
                  <a:lnTo>
                    <a:pt x="110" y="104"/>
                  </a:lnTo>
                  <a:lnTo>
                    <a:pt x="115" y="94"/>
                  </a:lnTo>
                  <a:lnTo>
                    <a:pt x="113" y="94"/>
                  </a:lnTo>
                  <a:lnTo>
                    <a:pt x="108" y="98"/>
                  </a:lnTo>
                  <a:lnTo>
                    <a:pt x="104" y="102"/>
                  </a:lnTo>
                  <a:lnTo>
                    <a:pt x="102" y="106"/>
                  </a:lnTo>
                  <a:lnTo>
                    <a:pt x="104" y="106"/>
                  </a:lnTo>
                  <a:lnTo>
                    <a:pt x="104" y="104"/>
                  </a:lnTo>
                  <a:lnTo>
                    <a:pt x="106" y="104"/>
                  </a:lnTo>
                  <a:lnTo>
                    <a:pt x="106" y="107"/>
                  </a:lnTo>
                  <a:lnTo>
                    <a:pt x="102" y="109"/>
                  </a:lnTo>
                  <a:lnTo>
                    <a:pt x="96" y="117"/>
                  </a:lnTo>
                  <a:lnTo>
                    <a:pt x="87" y="123"/>
                  </a:lnTo>
                  <a:lnTo>
                    <a:pt x="81" y="125"/>
                  </a:lnTo>
                  <a:lnTo>
                    <a:pt x="75" y="129"/>
                  </a:lnTo>
                  <a:lnTo>
                    <a:pt x="69" y="132"/>
                  </a:lnTo>
                  <a:lnTo>
                    <a:pt x="62" y="134"/>
                  </a:lnTo>
                  <a:lnTo>
                    <a:pt x="56" y="136"/>
                  </a:lnTo>
                  <a:lnTo>
                    <a:pt x="52" y="140"/>
                  </a:lnTo>
                  <a:lnTo>
                    <a:pt x="42" y="146"/>
                  </a:lnTo>
                  <a:lnTo>
                    <a:pt x="31" y="150"/>
                  </a:lnTo>
                  <a:lnTo>
                    <a:pt x="10" y="159"/>
                  </a:lnTo>
                  <a:lnTo>
                    <a:pt x="4" y="161"/>
                  </a:lnTo>
                  <a:lnTo>
                    <a:pt x="0" y="163"/>
                  </a:lnTo>
                  <a:lnTo>
                    <a:pt x="41" y="152"/>
                  </a:lnTo>
                  <a:lnTo>
                    <a:pt x="50" y="146"/>
                  </a:lnTo>
                  <a:lnTo>
                    <a:pt x="58" y="142"/>
                  </a:lnTo>
                  <a:lnTo>
                    <a:pt x="67" y="140"/>
                  </a:lnTo>
                  <a:lnTo>
                    <a:pt x="75" y="136"/>
                  </a:lnTo>
                  <a:lnTo>
                    <a:pt x="85" y="130"/>
                  </a:lnTo>
                  <a:lnTo>
                    <a:pt x="92" y="129"/>
                  </a:lnTo>
                  <a:lnTo>
                    <a:pt x="98" y="127"/>
                  </a:lnTo>
                  <a:lnTo>
                    <a:pt x="102" y="123"/>
                  </a:lnTo>
                  <a:lnTo>
                    <a:pt x="104" y="121"/>
                  </a:lnTo>
                  <a:lnTo>
                    <a:pt x="137" y="102"/>
                  </a:lnTo>
                  <a:lnTo>
                    <a:pt x="160" y="88"/>
                  </a:lnTo>
                  <a:lnTo>
                    <a:pt x="183" y="79"/>
                  </a:lnTo>
                  <a:lnTo>
                    <a:pt x="192" y="75"/>
                  </a:lnTo>
                  <a:lnTo>
                    <a:pt x="198" y="71"/>
                  </a:lnTo>
                  <a:lnTo>
                    <a:pt x="208" y="65"/>
                  </a:lnTo>
                  <a:lnTo>
                    <a:pt x="215" y="59"/>
                  </a:lnTo>
                  <a:lnTo>
                    <a:pt x="231" y="56"/>
                  </a:lnTo>
                  <a:lnTo>
                    <a:pt x="254" y="44"/>
                  </a:lnTo>
                  <a:lnTo>
                    <a:pt x="259" y="40"/>
                  </a:lnTo>
                  <a:lnTo>
                    <a:pt x="263" y="38"/>
                  </a:lnTo>
                  <a:lnTo>
                    <a:pt x="269" y="38"/>
                  </a:lnTo>
                  <a:lnTo>
                    <a:pt x="271" y="36"/>
                  </a:lnTo>
                  <a:lnTo>
                    <a:pt x="271" y="33"/>
                  </a:lnTo>
                  <a:lnTo>
                    <a:pt x="275" y="31"/>
                  </a:lnTo>
                  <a:lnTo>
                    <a:pt x="279" y="33"/>
                  </a:lnTo>
                  <a:lnTo>
                    <a:pt x="281" y="31"/>
                  </a:lnTo>
                  <a:lnTo>
                    <a:pt x="282" y="29"/>
                  </a:lnTo>
                  <a:lnTo>
                    <a:pt x="284" y="27"/>
                  </a:lnTo>
                  <a:lnTo>
                    <a:pt x="288" y="25"/>
                  </a:lnTo>
                  <a:lnTo>
                    <a:pt x="296" y="23"/>
                  </a:lnTo>
                  <a:lnTo>
                    <a:pt x="302" y="21"/>
                  </a:lnTo>
                  <a:lnTo>
                    <a:pt x="307" y="17"/>
                  </a:lnTo>
                  <a:lnTo>
                    <a:pt x="311" y="15"/>
                  </a:lnTo>
                  <a:lnTo>
                    <a:pt x="313" y="15"/>
                  </a:lnTo>
                  <a:lnTo>
                    <a:pt x="317" y="11"/>
                  </a:lnTo>
                  <a:lnTo>
                    <a:pt x="319" y="10"/>
                  </a:lnTo>
                  <a:lnTo>
                    <a:pt x="321" y="10"/>
                  </a:lnTo>
                  <a:lnTo>
                    <a:pt x="325" y="8"/>
                  </a:lnTo>
                  <a:lnTo>
                    <a:pt x="329" y="6"/>
                  </a:lnTo>
                  <a:lnTo>
                    <a:pt x="334" y="4"/>
                  </a:lnTo>
                  <a:lnTo>
                    <a:pt x="338" y="0"/>
                  </a:lnTo>
                  <a:lnTo>
                    <a:pt x="261" y="0"/>
                  </a:lnTo>
                  <a:lnTo>
                    <a:pt x="108" y="82"/>
                  </a:lnTo>
                  <a:lnTo>
                    <a:pt x="106" y="86"/>
                  </a:lnTo>
                  <a:lnTo>
                    <a:pt x="102" y="88"/>
                  </a:lnTo>
                  <a:lnTo>
                    <a:pt x="100" y="86"/>
                  </a:lnTo>
                  <a:lnTo>
                    <a:pt x="104" y="82"/>
                  </a:lnTo>
                  <a:lnTo>
                    <a:pt x="108" y="81"/>
                  </a:lnTo>
                  <a:lnTo>
                    <a:pt x="110" y="77"/>
                  </a:lnTo>
                  <a:lnTo>
                    <a:pt x="112" y="77"/>
                  </a:lnTo>
                  <a:lnTo>
                    <a:pt x="110" y="81"/>
                  </a:lnTo>
                  <a:lnTo>
                    <a:pt x="108" y="82"/>
                  </a:lnTo>
                  <a:lnTo>
                    <a:pt x="261" y="0"/>
                  </a:lnTo>
                  <a:lnTo>
                    <a:pt x="137" y="65"/>
                  </a:lnTo>
                  <a:lnTo>
                    <a:pt x="133" y="71"/>
                  </a:lnTo>
                  <a:lnTo>
                    <a:pt x="129" y="75"/>
                  </a:lnTo>
                  <a:lnTo>
                    <a:pt x="125" y="77"/>
                  </a:lnTo>
                  <a:lnTo>
                    <a:pt x="117" y="81"/>
                  </a:lnTo>
                  <a:lnTo>
                    <a:pt x="115" y="79"/>
                  </a:lnTo>
                  <a:lnTo>
                    <a:pt x="119" y="77"/>
                  </a:lnTo>
                  <a:lnTo>
                    <a:pt x="121" y="75"/>
                  </a:lnTo>
                  <a:lnTo>
                    <a:pt x="125" y="71"/>
                  </a:lnTo>
                  <a:lnTo>
                    <a:pt x="125" y="71"/>
                  </a:lnTo>
                  <a:lnTo>
                    <a:pt x="131" y="69"/>
                  </a:lnTo>
                  <a:lnTo>
                    <a:pt x="135" y="65"/>
                  </a:lnTo>
                  <a:lnTo>
                    <a:pt x="137" y="65"/>
                  </a:lnTo>
                  <a:lnTo>
                    <a:pt x="261" y="0"/>
                  </a:lnTo>
                  <a:lnTo>
                    <a:pt x="273" y="17"/>
                  </a:lnTo>
                  <a:lnTo>
                    <a:pt x="271" y="19"/>
                  </a:lnTo>
                  <a:lnTo>
                    <a:pt x="267" y="21"/>
                  </a:lnTo>
                  <a:lnTo>
                    <a:pt x="261" y="23"/>
                  </a:lnTo>
                  <a:lnTo>
                    <a:pt x="259" y="23"/>
                  </a:lnTo>
                  <a:lnTo>
                    <a:pt x="261" y="19"/>
                  </a:lnTo>
                  <a:lnTo>
                    <a:pt x="265" y="15"/>
                  </a:lnTo>
                  <a:lnTo>
                    <a:pt x="269" y="15"/>
                  </a:lnTo>
                  <a:lnTo>
                    <a:pt x="273" y="13"/>
                  </a:lnTo>
                  <a:lnTo>
                    <a:pt x="275" y="13"/>
                  </a:lnTo>
                  <a:lnTo>
                    <a:pt x="273" y="17"/>
                  </a:lnTo>
                  <a:lnTo>
                    <a:pt x="261" y="0"/>
                  </a:lnTo>
                  <a:close/>
                </a:path>
              </a:pathLst>
            </a:custGeom>
            <a:gradFill>
              <a:gsLst>
                <a:gs pos="25000">
                  <a:schemeClr val="bg1">
                    <a:alpha val="25000"/>
                  </a:schemeClr>
                </a:gs>
                <a:gs pos="55000">
                  <a:schemeClr val="bg1">
                    <a:alpha val="5000"/>
                  </a:schemeClr>
                </a:gs>
              </a:gsLst>
              <a:lin ang="27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14" name="フリーフォーム 13"/>
            <p:cNvSpPr>
              <a:spLocks/>
            </p:cNvSpPr>
            <p:nvPr/>
          </p:nvSpPr>
          <p:spPr bwMode="auto">
            <a:xfrm>
              <a:off x="45044" y="1900337"/>
              <a:ext cx="8935670" cy="2769577"/>
            </a:xfrm>
            <a:custGeom>
              <a:avLst/>
              <a:gdLst/>
              <a:ahLst/>
              <a:cxnLst>
                <a:cxn ang="0">
                  <a:pos x="750" y="194"/>
                </a:cxn>
                <a:cxn ang="0">
                  <a:pos x="762" y="180"/>
                </a:cxn>
                <a:cxn ang="0">
                  <a:pos x="662" y="199"/>
                </a:cxn>
                <a:cxn ang="0">
                  <a:pos x="674" y="203"/>
                </a:cxn>
                <a:cxn ang="0">
                  <a:pos x="698" y="188"/>
                </a:cxn>
                <a:cxn ang="0">
                  <a:pos x="543" y="230"/>
                </a:cxn>
                <a:cxn ang="0">
                  <a:pos x="762" y="180"/>
                </a:cxn>
                <a:cxn ang="0">
                  <a:pos x="639" y="265"/>
                </a:cxn>
                <a:cxn ang="0">
                  <a:pos x="591" y="219"/>
                </a:cxn>
                <a:cxn ang="0">
                  <a:pos x="602" y="215"/>
                </a:cxn>
                <a:cxn ang="0">
                  <a:pos x="503" y="234"/>
                </a:cxn>
                <a:cxn ang="0">
                  <a:pos x="489" y="242"/>
                </a:cxn>
                <a:cxn ang="0">
                  <a:pos x="445" y="249"/>
                </a:cxn>
                <a:cxn ang="0">
                  <a:pos x="426" y="251"/>
                </a:cxn>
                <a:cxn ang="0">
                  <a:pos x="762" y="180"/>
                </a:cxn>
                <a:cxn ang="0">
                  <a:pos x="343" y="334"/>
                </a:cxn>
                <a:cxn ang="0">
                  <a:pos x="370" y="263"/>
                </a:cxn>
                <a:cxn ang="0">
                  <a:pos x="261" y="291"/>
                </a:cxn>
                <a:cxn ang="0">
                  <a:pos x="272" y="286"/>
                </a:cxn>
                <a:cxn ang="0">
                  <a:pos x="247" y="303"/>
                </a:cxn>
                <a:cxn ang="0">
                  <a:pos x="197" y="318"/>
                </a:cxn>
                <a:cxn ang="0">
                  <a:pos x="205" y="324"/>
                </a:cxn>
                <a:cxn ang="0">
                  <a:pos x="124" y="349"/>
                </a:cxn>
                <a:cxn ang="0">
                  <a:pos x="146" y="343"/>
                </a:cxn>
                <a:cxn ang="0">
                  <a:pos x="88" y="363"/>
                </a:cxn>
                <a:cxn ang="0">
                  <a:pos x="105" y="359"/>
                </a:cxn>
                <a:cxn ang="0">
                  <a:pos x="69" y="370"/>
                </a:cxn>
                <a:cxn ang="0">
                  <a:pos x="80" y="368"/>
                </a:cxn>
                <a:cxn ang="0">
                  <a:pos x="50" y="376"/>
                </a:cxn>
                <a:cxn ang="0">
                  <a:pos x="3" y="389"/>
                </a:cxn>
                <a:cxn ang="0">
                  <a:pos x="2" y="458"/>
                </a:cxn>
                <a:cxn ang="0">
                  <a:pos x="806" y="416"/>
                </a:cxn>
                <a:cxn ang="0">
                  <a:pos x="879" y="230"/>
                </a:cxn>
                <a:cxn ang="0">
                  <a:pos x="890" y="211"/>
                </a:cxn>
                <a:cxn ang="0">
                  <a:pos x="902" y="184"/>
                </a:cxn>
                <a:cxn ang="0">
                  <a:pos x="927" y="147"/>
                </a:cxn>
                <a:cxn ang="0">
                  <a:pos x="992" y="69"/>
                </a:cxn>
                <a:cxn ang="0">
                  <a:pos x="1011" y="57"/>
                </a:cxn>
                <a:cxn ang="0">
                  <a:pos x="1077" y="5"/>
                </a:cxn>
                <a:cxn ang="0">
                  <a:pos x="762" y="180"/>
                </a:cxn>
                <a:cxn ang="0">
                  <a:pos x="977" y="147"/>
                </a:cxn>
                <a:cxn ang="0">
                  <a:pos x="1140" y="136"/>
                </a:cxn>
                <a:cxn ang="0">
                  <a:pos x="762" y="180"/>
                </a:cxn>
                <a:cxn ang="0">
                  <a:pos x="1244" y="103"/>
                </a:cxn>
                <a:cxn ang="0">
                  <a:pos x="1274" y="98"/>
                </a:cxn>
                <a:cxn ang="0">
                  <a:pos x="1294" y="94"/>
                </a:cxn>
                <a:cxn ang="0">
                  <a:pos x="1309" y="103"/>
                </a:cxn>
                <a:cxn ang="0">
                  <a:pos x="1347" y="90"/>
                </a:cxn>
                <a:cxn ang="0">
                  <a:pos x="762" y="180"/>
                </a:cxn>
                <a:cxn ang="0">
                  <a:pos x="1374" y="90"/>
                </a:cxn>
                <a:cxn ang="0">
                  <a:pos x="1409" y="84"/>
                </a:cxn>
                <a:cxn ang="0">
                  <a:pos x="1440" y="84"/>
                </a:cxn>
                <a:cxn ang="0">
                  <a:pos x="1480" y="80"/>
                </a:cxn>
                <a:cxn ang="0">
                  <a:pos x="1480" y="80"/>
                </a:cxn>
                <a:cxn ang="0">
                  <a:pos x="1511" y="78"/>
                </a:cxn>
                <a:cxn ang="0">
                  <a:pos x="1572" y="78"/>
                </a:cxn>
              </a:cxnLst>
              <a:rect l="0" t="0" r="0" b="0"/>
              <a:pathLst>
                <a:path w="1587" h="462">
                  <a:moveTo>
                    <a:pt x="762" y="180"/>
                  </a:moveTo>
                  <a:lnTo>
                    <a:pt x="758" y="178"/>
                  </a:lnTo>
                  <a:lnTo>
                    <a:pt x="752" y="178"/>
                  </a:lnTo>
                  <a:lnTo>
                    <a:pt x="745" y="182"/>
                  </a:lnTo>
                  <a:lnTo>
                    <a:pt x="743" y="184"/>
                  </a:lnTo>
                  <a:lnTo>
                    <a:pt x="743" y="186"/>
                  </a:lnTo>
                  <a:lnTo>
                    <a:pt x="745" y="192"/>
                  </a:lnTo>
                  <a:lnTo>
                    <a:pt x="750" y="194"/>
                  </a:lnTo>
                  <a:lnTo>
                    <a:pt x="760" y="195"/>
                  </a:lnTo>
                  <a:lnTo>
                    <a:pt x="766" y="192"/>
                  </a:lnTo>
                  <a:lnTo>
                    <a:pt x="768" y="190"/>
                  </a:lnTo>
                  <a:lnTo>
                    <a:pt x="770" y="186"/>
                  </a:lnTo>
                  <a:lnTo>
                    <a:pt x="768" y="184"/>
                  </a:lnTo>
                  <a:lnTo>
                    <a:pt x="768" y="182"/>
                  </a:lnTo>
                  <a:lnTo>
                    <a:pt x="764" y="180"/>
                  </a:lnTo>
                  <a:lnTo>
                    <a:pt x="762" y="180"/>
                  </a:lnTo>
                  <a:lnTo>
                    <a:pt x="691" y="190"/>
                  </a:lnTo>
                  <a:lnTo>
                    <a:pt x="679" y="194"/>
                  </a:lnTo>
                  <a:lnTo>
                    <a:pt x="675" y="192"/>
                  </a:lnTo>
                  <a:lnTo>
                    <a:pt x="674" y="194"/>
                  </a:lnTo>
                  <a:lnTo>
                    <a:pt x="672" y="194"/>
                  </a:lnTo>
                  <a:lnTo>
                    <a:pt x="666" y="199"/>
                  </a:lnTo>
                  <a:lnTo>
                    <a:pt x="664" y="199"/>
                  </a:lnTo>
                  <a:lnTo>
                    <a:pt x="662" y="199"/>
                  </a:lnTo>
                  <a:lnTo>
                    <a:pt x="658" y="201"/>
                  </a:lnTo>
                  <a:lnTo>
                    <a:pt x="658" y="205"/>
                  </a:lnTo>
                  <a:lnTo>
                    <a:pt x="662" y="205"/>
                  </a:lnTo>
                  <a:lnTo>
                    <a:pt x="664" y="205"/>
                  </a:lnTo>
                  <a:lnTo>
                    <a:pt x="668" y="203"/>
                  </a:lnTo>
                  <a:lnTo>
                    <a:pt x="670" y="201"/>
                  </a:lnTo>
                  <a:lnTo>
                    <a:pt x="672" y="203"/>
                  </a:lnTo>
                  <a:lnTo>
                    <a:pt x="674" y="203"/>
                  </a:lnTo>
                  <a:lnTo>
                    <a:pt x="675" y="203"/>
                  </a:lnTo>
                  <a:lnTo>
                    <a:pt x="683" y="199"/>
                  </a:lnTo>
                  <a:lnTo>
                    <a:pt x="685" y="201"/>
                  </a:lnTo>
                  <a:lnTo>
                    <a:pt x="693" y="201"/>
                  </a:lnTo>
                  <a:lnTo>
                    <a:pt x="700" y="197"/>
                  </a:lnTo>
                  <a:lnTo>
                    <a:pt x="704" y="194"/>
                  </a:lnTo>
                  <a:lnTo>
                    <a:pt x="702" y="190"/>
                  </a:lnTo>
                  <a:lnTo>
                    <a:pt x="698" y="188"/>
                  </a:lnTo>
                  <a:lnTo>
                    <a:pt x="691" y="190"/>
                  </a:lnTo>
                  <a:lnTo>
                    <a:pt x="762" y="180"/>
                  </a:lnTo>
                  <a:lnTo>
                    <a:pt x="553" y="222"/>
                  </a:lnTo>
                  <a:lnTo>
                    <a:pt x="541" y="222"/>
                  </a:lnTo>
                  <a:lnTo>
                    <a:pt x="537" y="224"/>
                  </a:lnTo>
                  <a:lnTo>
                    <a:pt x="537" y="228"/>
                  </a:lnTo>
                  <a:lnTo>
                    <a:pt x="539" y="230"/>
                  </a:lnTo>
                  <a:lnTo>
                    <a:pt x="543" y="230"/>
                  </a:lnTo>
                  <a:lnTo>
                    <a:pt x="547" y="230"/>
                  </a:lnTo>
                  <a:lnTo>
                    <a:pt x="551" y="228"/>
                  </a:lnTo>
                  <a:lnTo>
                    <a:pt x="556" y="226"/>
                  </a:lnTo>
                  <a:lnTo>
                    <a:pt x="558" y="226"/>
                  </a:lnTo>
                  <a:lnTo>
                    <a:pt x="558" y="224"/>
                  </a:lnTo>
                  <a:lnTo>
                    <a:pt x="556" y="222"/>
                  </a:lnTo>
                  <a:lnTo>
                    <a:pt x="553" y="222"/>
                  </a:lnTo>
                  <a:lnTo>
                    <a:pt x="762" y="180"/>
                  </a:lnTo>
                  <a:lnTo>
                    <a:pt x="639" y="265"/>
                  </a:lnTo>
                  <a:lnTo>
                    <a:pt x="641" y="265"/>
                  </a:lnTo>
                  <a:lnTo>
                    <a:pt x="645" y="265"/>
                  </a:lnTo>
                  <a:lnTo>
                    <a:pt x="649" y="261"/>
                  </a:lnTo>
                  <a:lnTo>
                    <a:pt x="647" y="259"/>
                  </a:lnTo>
                  <a:lnTo>
                    <a:pt x="645" y="259"/>
                  </a:lnTo>
                  <a:lnTo>
                    <a:pt x="641" y="261"/>
                  </a:lnTo>
                  <a:lnTo>
                    <a:pt x="639" y="265"/>
                  </a:lnTo>
                  <a:lnTo>
                    <a:pt x="762" y="180"/>
                  </a:lnTo>
                  <a:lnTo>
                    <a:pt x="593" y="213"/>
                  </a:lnTo>
                  <a:lnTo>
                    <a:pt x="591" y="213"/>
                  </a:lnTo>
                  <a:lnTo>
                    <a:pt x="585" y="213"/>
                  </a:lnTo>
                  <a:lnTo>
                    <a:pt x="581" y="215"/>
                  </a:lnTo>
                  <a:lnTo>
                    <a:pt x="581" y="219"/>
                  </a:lnTo>
                  <a:lnTo>
                    <a:pt x="583" y="220"/>
                  </a:lnTo>
                  <a:lnTo>
                    <a:pt x="591" y="219"/>
                  </a:lnTo>
                  <a:lnTo>
                    <a:pt x="593" y="217"/>
                  </a:lnTo>
                  <a:lnTo>
                    <a:pt x="593" y="215"/>
                  </a:lnTo>
                  <a:lnTo>
                    <a:pt x="593" y="213"/>
                  </a:lnTo>
                  <a:lnTo>
                    <a:pt x="762" y="180"/>
                  </a:lnTo>
                  <a:lnTo>
                    <a:pt x="597" y="215"/>
                  </a:lnTo>
                  <a:lnTo>
                    <a:pt x="595" y="217"/>
                  </a:lnTo>
                  <a:lnTo>
                    <a:pt x="599" y="217"/>
                  </a:lnTo>
                  <a:lnTo>
                    <a:pt x="602" y="215"/>
                  </a:lnTo>
                  <a:lnTo>
                    <a:pt x="602" y="213"/>
                  </a:lnTo>
                  <a:lnTo>
                    <a:pt x="601" y="211"/>
                  </a:lnTo>
                  <a:lnTo>
                    <a:pt x="599" y="211"/>
                  </a:lnTo>
                  <a:lnTo>
                    <a:pt x="597" y="215"/>
                  </a:lnTo>
                  <a:lnTo>
                    <a:pt x="762" y="180"/>
                  </a:lnTo>
                  <a:lnTo>
                    <a:pt x="512" y="234"/>
                  </a:lnTo>
                  <a:lnTo>
                    <a:pt x="505" y="232"/>
                  </a:lnTo>
                  <a:lnTo>
                    <a:pt x="503" y="234"/>
                  </a:lnTo>
                  <a:lnTo>
                    <a:pt x="503" y="236"/>
                  </a:lnTo>
                  <a:lnTo>
                    <a:pt x="510" y="236"/>
                  </a:lnTo>
                  <a:lnTo>
                    <a:pt x="512" y="234"/>
                  </a:lnTo>
                  <a:lnTo>
                    <a:pt x="762" y="180"/>
                  </a:lnTo>
                  <a:lnTo>
                    <a:pt x="501" y="240"/>
                  </a:lnTo>
                  <a:lnTo>
                    <a:pt x="489" y="238"/>
                  </a:lnTo>
                  <a:lnTo>
                    <a:pt x="487" y="240"/>
                  </a:lnTo>
                  <a:lnTo>
                    <a:pt x="489" y="242"/>
                  </a:lnTo>
                  <a:lnTo>
                    <a:pt x="491" y="242"/>
                  </a:lnTo>
                  <a:lnTo>
                    <a:pt x="497" y="242"/>
                  </a:lnTo>
                  <a:lnTo>
                    <a:pt x="499" y="242"/>
                  </a:lnTo>
                  <a:lnTo>
                    <a:pt x="501" y="240"/>
                  </a:lnTo>
                  <a:lnTo>
                    <a:pt x="762" y="180"/>
                  </a:lnTo>
                  <a:lnTo>
                    <a:pt x="439" y="245"/>
                  </a:lnTo>
                  <a:lnTo>
                    <a:pt x="439" y="247"/>
                  </a:lnTo>
                  <a:lnTo>
                    <a:pt x="445" y="249"/>
                  </a:lnTo>
                  <a:lnTo>
                    <a:pt x="449" y="247"/>
                  </a:lnTo>
                  <a:lnTo>
                    <a:pt x="453" y="245"/>
                  </a:lnTo>
                  <a:lnTo>
                    <a:pt x="451" y="243"/>
                  </a:lnTo>
                  <a:lnTo>
                    <a:pt x="447" y="242"/>
                  </a:lnTo>
                  <a:lnTo>
                    <a:pt x="443" y="243"/>
                  </a:lnTo>
                  <a:lnTo>
                    <a:pt x="439" y="245"/>
                  </a:lnTo>
                  <a:lnTo>
                    <a:pt x="762" y="180"/>
                  </a:lnTo>
                  <a:lnTo>
                    <a:pt x="426" y="251"/>
                  </a:lnTo>
                  <a:lnTo>
                    <a:pt x="426" y="253"/>
                  </a:lnTo>
                  <a:lnTo>
                    <a:pt x="430" y="253"/>
                  </a:lnTo>
                  <a:lnTo>
                    <a:pt x="434" y="253"/>
                  </a:lnTo>
                  <a:lnTo>
                    <a:pt x="432" y="249"/>
                  </a:lnTo>
                  <a:lnTo>
                    <a:pt x="430" y="247"/>
                  </a:lnTo>
                  <a:lnTo>
                    <a:pt x="426" y="247"/>
                  </a:lnTo>
                  <a:lnTo>
                    <a:pt x="426" y="251"/>
                  </a:lnTo>
                  <a:lnTo>
                    <a:pt x="762" y="180"/>
                  </a:lnTo>
                  <a:lnTo>
                    <a:pt x="338" y="334"/>
                  </a:lnTo>
                  <a:lnTo>
                    <a:pt x="336" y="336"/>
                  </a:lnTo>
                  <a:lnTo>
                    <a:pt x="336" y="338"/>
                  </a:lnTo>
                  <a:lnTo>
                    <a:pt x="338" y="339"/>
                  </a:lnTo>
                  <a:lnTo>
                    <a:pt x="343" y="339"/>
                  </a:lnTo>
                  <a:lnTo>
                    <a:pt x="343" y="338"/>
                  </a:lnTo>
                  <a:lnTo>
                    <a:pt x="343" y="336"/>
                  </a:lnTo>
                  <a:lnTo>
                    <a:pt x="343" y="334"/>
                  </a:lnTo>
                  <a:lnTo>
                    <a:pt x="338" y="334"/>
                  </a:lnTo>
                  <a:lnTo>
                    <a:pt x="762" y="180"/>
                  </a:lnTo>
                  <a:lnTo>
                    <a:pt x="364" y="265"/>
                  </a:lnTo>
                  <a:lnTo>
                    <a:pt x="364" y="267"/>
                  </a:lnTo>
                  <a:lnTo>
                    <a:pt x="366" y="267"/>
                  </a:lnTo>
                  <a:lnTo>
                    <a:pt x="368" y="267"/>
                  </a:lnTo>
                  <a:lnTo>
                    <a:pt x="370" y="265"/>
                  </a:lnTo>
                  <a:lnTo>
                    <a:pt x="370" y="263"/>
                  </a:lnTo>
                  <a:lnTo>
                    <a:pt x="368" y="261"/>
                  </a:lnTo>
                  <a:lnTo>
                    <a:pt x="364" y="265"/>
                  </a:lnTo>
                  <a:lnTo>
                    <a:pt x="762" y="180"/>
                  </a:lnTo>
                  <a:lnTo>
                    <a:pt x="272" y="286"/>
                  </a:lnTo>
                  <a:lnTo>
                    <a:pt x="268" y="286"/>
                  </a:lnTo>
                  <a:lnTo>
                    <a:pt x="263" y="288"/>
                  </a:lnTo>
                  <a:lnTo>
                    <a:pt x="261" y="290"/>
                  </a:lnTo>
                  <a:lnTo>
                    <a:pt x="261" y="291"/>
                  </a:lnTo>
                  <a:lnTo>
                    <a:pt x="261" y="295"/>
                  </a:lnTo>
                  <a:lnTo>
                    <a:pt x="263" y="293"/>
                  </a:lnTo>
                  <a:lnTo>
                    <a:pt x="268" y="293"/>
                  </a:lnTo>
                  <a:lnTo>
                    <a:pt x="272" y="293"/>
                  </a:lnTo>
                  <a:lnTo>
                    <a:pt x="276" y="291"/>
                  </a:lnTo>
                  <a:lnTo>
                    <a:pt x="276" y="290"/>
                  </a:lnTo>
                  <a:lnTo>
                    <a:pt x="276" y="288"/>
                  </a:lnTo>
                  <a:lnTo>
                    <a:pt x="272" y="286"/>
                  </a:lnTo>
                  <a:lnTo>
                    <a:pt x="762" y="180"/>
                  </a:lnTo>
                  <a:lnTo>
                    <a:pt x="253" y="297"/>
                  </a:lnTo>
                  <a:lnTo>
                    <a:pt x="247" y="299"/>
                  </a:lnTo>
                  <a:lnTo>
                    <a:pt x="242" y="299"/>
                  </a:lnTo>
                  <a:lnTo>
                    <a:pt x="240" y="301"/>
                  </a:lnTo>
                  <a:lnTo>
                    <a:pt x="238" y="303"/>
                  </a:lnTo>
                  <a:lnTo>
                    <a:pt x="242" y="303"/>
                  </a:lnTo>
                  <a:lnTo>
                    <a:pt x="247" y="303"/>
                  </a:lnTo>
                  <a:lnTo>
                    <a:pt x="251" y="305"/>
                  </a:lnTo>
                  <a:lnTo>
                    <a:pt x="255" y="303"/>
                  </a:lnTo>
                  <a:lnTo>
                    <a:pt x="259" y="297"/>
                  </a:lnTo>
                  <a:lnTo>
                    <a:pt x="257" y="295"/>
                  </a:lnTo>
                  <a:lnTo>
                    <a:pt x="253" y="297"/>
                  </a:lnTo>
                  <a:lnTo>
                    <a:pt x="762" y="180"/>
                  </a:lnTo>
                  <a:lnTo>
                    <a:pt x="201" y="320"/>
                  </a:lnTo>
                  <a:lnTo>
                    <a:pt x="197" y="318"/>
                  </a:lnTo>
                  <a:lnTo>
                    <a:pt x="195" y="320"/>
                  </a:lnTo>
                  <a:lnTo>
                    <a:pt x="188" y="324"/>
                  </a:lnTo>
                  <a:lnTo>
                    <a:pt x="188" y="326"/>
                  </a:lnTo>
                  <a:lnTo>
                    <a:pt x="192" y="326"/>
                  </a:lnTo>
                  <a:lnTo>
                    <a:pt x="195" y="326"/>
                  </a:lnTo>
                  <a:lnTo>
                    <a:pt x="199" y="324"/>
                  </a:lnTo>
                  <a:lnTo>
                    <a:pt x="203" y="324"/>
                  </a:lnTo>
                  <a:lnTo>
                    <a:pt x="205" y="324"/>
                  </a:lnTo>
                  <a:lnTo>
                    <a:pt x="205" y="320"/>
                  </a:lnTo>
                  <a:lnTo>
                    <a:pt x="201" y="320"/>
                  </a:lnTo>
                  <a:lnTo>
                    <a:pt x="762" y="180"/>
                  </a:lnTo>
                  <a:lnTo>
                    <a:pt x="136" y="341"/>
                  </a:lnTo>
                  <a:lnTo>
                    <a:pt x="128" y="345"/>
                  </a:lnTo>
                  <a:lnTo>
                    <a:pt x="122" y="347"/>
                  </a:lnTo>
                  <a:lnTo>
                    <a:pt x="122" y="349"/>
                  </a:lnTo>
                  <a:lnTo>
                    <a:pt x="124" y="349"/>
                  </a:lnTo>
                  <a:lnTo>
                    <a:pt x="128" y="351"/>
                  </a:lnTo>
                  <a:lnTo>
                    <a:pt x="132" y="349"/>
                  </a:lnTo>
                  <a:lnTo>
                    <a:pt x="136" y="349"/>
                  </a:lnTo>
                  <a:lnTo>
                    <a:pt x="140" y="349"/>
                  </a:lnTo>
                  <a:lnTo>
                    <a:pt x="144" y="349"/>
                  </a:lnTo>
                  <a:lnTo>
                    <a:pt x="146" y="347"/>
                  </a:lnTo>
                  <a:lnTo>
                    <a:pt x="146" y="345"/>
                  </a:lnTo>
                  <a:lnTo>
                    <a:pt x="146" y="343"/>
                  </a:lnTo>
                  <a:lnTo>
                    <a:pt x="144" y="341"/>
                  </a:lnTo>
                  <a:lnTo>
                    <a:pt x="136" y="341"/>
                  </a:lnTo>
                  <a:lnTo>
                    <a:pt x="762" y="180"/>
                  </a:lnTo>
                  <a:lnTo>
                    <a:pt x="105" y="357"/>
                  </a:lnTo>
                  <a:lnTo>
                    <a:pt x="101" y="359"/>
                  </a:lnTo>
                  <a:lnTo>
                    <a:pt x="98" y="359"/>
                  </a:lnTo>
                  <a:lnTo>
                    <a:pt x="92" y="361"/>
                  </a:lnTo>
                  <a:lnTo>
                    <a:pt x="88" y="363"/>
                  </a:lnTo>
                  <a:lnTo>
                    <a:pt x="86" y="364"/>
                  </a:lnTo>
                  <a:lnTo>
                    <a:pt x="88" y="364"/>
                  </a:lnTo>
                  <a:lnTo>
                    <a:pt x="90" y="366"/>
                  </a:lnTo>
                  <a:lnTo>
                    <a:pt x="94" y="364"/>
                  </a:lnTo>
                  <a:lnTo>
                    <a:pt x="98" y="363"/>
                  </a:lnTo>
                  <a:lnTo>
                    <a:pt x="98" y="361"/>
                  </a:lnTo>
                  <a:lnTo>
                    <a:pt x="101" y="361"/>
                  </a:lnTo>
                  <a:lnTo>
                    <a:pt x="105" y="359"/>
                  </a:lnTo>
                  <a:lnTo>
                    <a:pt x="111" y="355"/>
                  </a:lnTo>
                  <a:lnTo>
                    <a:pt x="113" y="351"/>
                  </a:lnTo>
                  <a:lnTo>
                    <a:pt x="109" y="355"/>
                  </a:lnTo>
                  <a:lnTo>
                    <a:pt x="105" y="357"/>
                  </a:lnTo>
                  <a:lnTo>
                    <a:pt x="762" y="180"/>
                  </a:lnTo>
                  <a:lnTo>
                    <a:pt x="76" y="368"/>
                  </a:lnTo>
                  <a:lnTo>
                    <a:pt x="73" y="370"/>
                  </a:lnTo>
                  <a:lnTo>
                    <a:pt x="69" y="370"/>
                  </a:lnTo>
                  <a:lnTo>
                    <a:pt x="63" y="372"/>
                  </a:lnTo>
                  <a:lnTo>
                    <a:pt x="61" y="372"/>
                  </a:lnTo>
                  <a:lnTo>
                    <a:pt x="61" y="374"/>
                  </a:lnTo>
                  <a:lnTo>
                    <a:pt x="65" y="376"/>
                  </a:lnTo>
                  <a:lnTo>
                    <a:pt x="69" y="376"/>
                  </a:lnTo>
                  <a:lnTo>
                    <a:pt x="76" y="374"/>
                  </a:lnTo>
                  <a:lnTo>
                    <a:pt x="80" y="372"/>
                  </a:lnTo>
                  <a:lnTo>
                    <a:pt x="80" y="368"/>
                  </a:lnTo>
                  <a:lnTo>
                    <a:pt x="76" y="368"/>
                  </a:lnTo>
                  <a:lnTo>
                    <a:pt x="762" y="180"/>
                  </a:lnTo>
                  <a:lnTo>
                    <a:pt x="50" y="376"/>
                  </a:lnTo>
                  <a:lnTo>
                    <a:pt x="53" y="378"/>
                  </a:lnTo>
                  <a:lnTo>
                    <a:pt x="53" y="374"/>
                  </a:lnTo>
                  <a:lnTo>
                    <a:pt x="51" y="374"/>
                  </a:lnTo>
                  <a:lnTo>
                    <a:pt x="50" y="374"/>
                  </a:lnTo>
                  <a:lnTo>
                    <a:pt x="50" y="376"/>
                  </a:lnTo>
                  <a:lnTo>
                    <a:pt x="762" y="180"/>
                  </a:lnTo>
                  <a:lnTo>
                    <a:pt x="3" y="389"/>
                  </a:lnTo>
                  <a:lnTo>
                    <a:pt x="5" y="393"/>
                  </a:lnTo>
                  <a:lnTo>
                    <a:pt x="7" y="391"/>
                  </a:lnTo>
                  <a:lnTo>
                    <a:pt x="9" y="389"/>
                  </a:lnTo>
                  <a:lnTo>
                    <a:pt x="7" y="389"/>
                  </a:lnTo>
                  <a:lnTo>
                    <a:pt x="5" y="387"/>
                  </a:lnTo>
                  <a:lnTo>
                    <a:pt x="3" y="389"/>
                  </a:lnTo>
                  <a:lnTo>
                    <a:pt x="762" y="180"/>
                  </a:lnTo>
                  <a:lnTo>
                    <a:pt x="2" y="458"/>
                  </a:lnTo>
                  <a:lnTo>
                    <a:pt x="0" y="460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3" y="460"/>
                  </a:lnTo>
                  <a:lnTo>
                    <a:pt x="3" y="457"/>
                  </a:lnTo>
                  <a:lnTo>
                    <a:pt x="2" y="458"/>
                  </a:lnTo>
                  <a:lnTo>
                    <a:pt x="762" y="180"/>
                  </a:lnTo>
                  <a:lnTo>
                    <a:pt x="800" y="418"/>
                  </a:lnTo>
                  <a:lnTo>
                    <a:pt x="802" y="420"/>
                  </a:lnTo>
                  <a:lnTo>
                    <a:pt x="802" y="424"/>
                  </a:lnTo>
                  <a:lnTo>
                    <a:pt x="806" y="424"/>
                  </a:lnTo>
                  <a:lnTo>
                    <a:pt x="806" y="422"/>
                  </a:lnTo>
                  <a:lnTo>
                    <a:pt x="806" y="418"/>
                  </a:lnTo>
                  <a:lnTo>
                    <a:pt x="806" y="416"/>
                  </a:lnTo>
                  <a:lnTo>
                    <a:pt x="802" y="416"/>
                  </a:lnTo>
                  <a:lnTo>
                    <a:pt x="800" y="418"/>
                  </a:lnTo>
                  <a:lnTo>
                    <a:pt x="762" y="180"/>
                  </a:lnTo>
                  <a:lnTo>
                    <a:pt x="871" y="232"/>
                  </a:lnTo>
                  <a:lnTo>
                    <a:pt x="871" y="234"/>
                  </a:lnTo>
                  <a:lnTo>
                    <a:pt x="873" y="236"/>
                  </a:lnTo>
                  <a:lnTo>
                    <a:pt x="877" y="232"/>
                  </a:lnTo>
                  <a:lnTo>
                    <a:pt x="879" y="230"/>
                  </a:lnTo>
                  <a:lnTo>
                    <a:pt x="877" y="228"/>
                  </a:lnTo>
                  <a:lnTo>
                    <a:pt x="875" y="228"/>
                  </a:lnTo>
                  <a:lnTo>
                    <a:pt x="871" y="232"/>
                  </a:lnTo>
                  <a:lnTo>
                    <a:pt x="762" y="180"/>
                  </a:lnTo>
                  <a:lnTo>
                    <a:pt x="889" y="215"/>
                  </a:lnTo>
                  <a:lnTo>
                    <a:pt x="890" y="213"/>
                  </a:lnTo>
                  <a:lnTo>
                    <a:pt x="892" y="211"/>
                  </a:lnTo>
                  <a:lnTo>
                    <a:pt x="890" y="211"/>
                  </a:lnTo>
                  <a:lnTo>
                    <a:pt x="889" y="215"/>
                  </a:lnTo>
                  <a:lnTo>
                    <a:pt x="762" y="180"/>
                  </a:lnTo>
                  <a:lnTo>
                    <a:pt x="898" y="186"/>
                  </a:lnTo>
                  <a:lnTo>
                    <a:pt x="898" y="188"/>
                  </a:lnTo>
                  <a:lnTo>
                    <a:pt x="900" y="188"/>
                  </a:lnTo>
                  <a:lnTo>
                    <a:pt x="904" y="186"/>
                  </a:lnTo>
                  <a:lnTo>
                    <a:pt x="904" y="184"/>
                  </a:lnTo>
                  <a:lnTo>
                    <a:pt x="902" y="184"/>
                  </a:lnTo>
                  <a:lnTo>
                    <a:pt x="900" y="184"/>
                  </a:lnTo>
                  <a:lnTo>
                    <a:pt x="898" y="186"/>
                  </a:lnTo>
                  <a:lnTo>
                    <a:pt x="762" y="180"/>
                  </a:lnTo>
                  <a:lnTo>
                    <a:pt x="921" y="151"/>
                  </a:lnTo>
                  <a:lnTo>
                    <a:pt x="923" y="151"/>
                  </a:lnTo>
                  <a:lnTo>
                    <a:pt x="925" y="151"/>
                  </a:lnTo>
                  <a:lnTo>
                    <a:pt x="927" y="149"/>
                  </a:lnTo>
                  <a:lnTo>
                    <a:pt x="927" y="147"/>
                  </a:lnTo>
                  <a:lnTo>
                    <a:pt x="927" y="146"/>
                  </a:lnTo>
                  <a:lnTo>
                    <a:pt x="925" y="146"/>
                  </a:lnTo>
                  <a:lnTo>
                    <a:pt x="921" y="151"/>
                  </a:lnTo>
                  <a:lnTo>
                    <a:pt x="762" y="180"/>
                  </a:lnTo>
                  <a:lnTo>
                    <a:pt x="986" y="73"/>
                  </a:lnTo>
                  <a:lnTo>
                    <a:pt x="988" y="75"/>
                  </a:lnTo>
                  <a:lnTo>
                    <a:pt x="990" y="73"/>
                  </a:lnTo>
                  <a:lnTo>
                    <a:pt x="992" y="69"/>
                  </a:lnTo>
                  <a:lnTo>
                    <a:pt x="994" y="67"/>
                  </a:lnTo>
                  <a:lnTo>
                    <a:pt x="992" y="65"/>
                  </a:lnTo>
                  <a:lnTo>
                    <a:pt x="990" y="65"/>
                  </a:lnTo>
                  <a:lnTo>
                    <a:pt x="988" y="69"/>
                  </a:lnTo>
                  <a:lnTo>
                    <a:pt x="986" y="73"/>
                  </a:lnTo>
                  <a:lnTo>
                    <a:pt x="762" y="180"/>
                  </a:lnTo>
                  <a:lnTo>
                    <a:pt x="1008" y="57"/>
                  </a:lnTo>
                  <a:lnTo>
                    <a:pt x="1011" y="57"/>
                  </a:lnTo>
                  <a:lnTo>
                    <a:pt x="1017" y="52"/>
                  </a:lnTo>
                  <a:lnTo>
                    <a:pt x="1021" y="46"/>
                  </a:lnTo>
                  <a:lnTo>
                    <a:pt x="1019" y="46"/>
                  </a:lnTo>
                  <a:lnTo>
                    <a:pt x="1015" y="50"/>
                  </a:lnTo>
                  <a:lnTo>
                    <a:pt x="1008" y="57"/>
                  </a:lnTo>
                  <a:lnTo>
                    <a:pt x="762" y="180"/>
                  </a:lnTo>
                  <a:lnTo>
                    <a:pt x="1077" y="4"/>
                  </a:lnTo>
                  <a:lnTo>
                    <a:pt x="1077" y="5"/>
                  </a:lnTo>
                  <a:lnTo>
                    <a:pt x="1081" y="5"/>
                  </a:lnTo>
                  <a:lnTo>
                    <a:pt x="1082" y="4"/>
                  </a:lnTo>
                  <a:lnTo>
                    <a:pt x="1084" y="0"/>
                  </a:lnTo>
                  <a:lnTo>
                    <a:pt x="1082" y="0"/>
                  </a:lnTo>
                  <a:lnTo>
                    <a:pt x="1081" y="0"/>
                  </a:lnTo>
                  <a:lnTo>
                    <a:pt x="1079" y="2"/>
                  </a:lnTo>
                  <a:lnTo>
                    <a:pt x="1077" y="4"/>
                  </a:lnTo>
                  <a:lnTo>
                    <a:pt x="762" y="180"/>
                  </a:lnTo>
                  <a:lnTo>
                    <a:pt x="977" y="153"/>
                  </a:lnTo>
                  <a:lnTo>
                    <a:pt x="977" y="155"/>
                  </a:lnTo>
                  <a:lnTo>
                    <a:pt x="979" y="155"/>
                  </a:lnTo>
                  <a:lnTo>
                    <a:pt x="981" y="153"/>
                  </a:lnTo>
                  <a:lnTo>
                    <a:pt x="981" y="151"/>
                  </a:lnTo>
                  <a:lnTo>
                    <a:pt x="979" y="147"/>
                  </a:lnTo>
                  <a:lnTo>
                    <a:pt x="977" y="146"/>
                  </a:lnTo>
                  <a:lnTo>
                    <a:pt x="977" y="147"/>
                  </a:lnTo>
                  <a:lnTo>
                    <a:pt x="977" y="153"/>
                  </a:lnTo>
                  <a:lnTo>
                    <a:pt x="762" y="180"/>
                  </a:lnTo>
                  <a:lnTo>
                    <a:pt x="1140" y="136"/>
                  </a:lnTo>
                  <a:lnTo>
                    <a:pt x="1142" y="138"/>
                  </a:lnTo>
                  <a:lnTo>
                    <a:pt x="1142" y="136"/>
                  </a:lnTo>
                  <a:lnTo>
                    <a:pt x="1146" y="132"/>
                  </a:lnTo>
                  <a:lnTo>
                    <a:pt x="1144" y="130"/>
                  </a:lnTo>
                  <a:lnTo>
                    <a:pt x="1140" y="136"/>
                  </a:lnTo>
                  <a:lnTo>
                    <a:pt x="762" y="180"/>
                  </a:lnTo>
                  <a:lnTo>
                    <a:pt x="1180" y="132"/>
                  </a:lnTo>
                  <a:lnTo>
                    <a:pt x="1180" y="134"/>
                  </a:lnTo>
                  <a:lnTo>
                    <a:pt x="1182" y="134"/>
                  </a:lnTo>
                  <a:lnTo>
                    <a:pt x="1184" y="130"/>
                  </a:lnTo>
                  <a:lnTo>
                    <a:pt x="1184" y="128"/>
                  </a:lnTo>
                  <a:lnTo>
                    <a:pt x="1180" y="132"/>
                  </a:lnTo>
                  <a:lnTo>
                    <a:pt x="762" y="180"/>
                  </a:lnTo>
                  <a:lnTo>
                    <a:pt x="1244" y="103"/>
                  </a:lnTo>
                  <a:lnTo>
                    <a:pt x="1246" y="105"/>
                  </a:lnTo>
                  <a:lnTo>
                    <a:pt x="1248" y="105"/>
                  </a:lnTo>
                  <a:lnTo>
                    <a:pt x="1250" y="103"/>
                  </a:lnTo>
                  <a:lnTo>
                    <a:pt x="1251" y="101"/>
                  </a:lnTo>
                  <a:lnTo>
                    <a:pt x="1250" y="100"/>
                  </a:lnTo>
                  <a:lnTo>
                    <a:pt x="1248" y="100"/>
                  </a:lnTo>
                  <a:lnTo>
                    <a:pt x="1244" y="103"/>
                  </a:lnTo>
                  <a:lnTo>
                    <a:pt x="762" y="180"/>
                  </a:lnTo>
                  <a:lnTo>
                    <a:pt x="1271" y="100"/>
                  </a:lnTo>
                  <a:lnTo>
                    <a:pt x="1271" y="101"/>
                  </a:lnTo>
                  <a:lnTo>
                    <a:pt x="1274" y="101"/>
                  </a:lnTo>
                  <a:lnTo>
                    <a:pt x="1276" y="100"/>
                  </a:lnTo>
                  <a:lnTo>
                    <a:pt x="1278" y="98"/>
                  </a:lnTo>
                  <a:lnTo>
                    <a:pt x="1276" y="98"/>
                  </a:lnTo>
                  <a:lnTo>
                    <a:pt x="1274" y="98"/>
                  </a:lnTo>
                  <a:lnTo>
                    <a:pt x="1271" y="98"/>
                  </a:lnTo>
                  <a:lnTo>
                    <a:pt x="1271" y="100"/>
                  </a:lnTo>
                  <a:lnTo>
                    <a:pt x="762" y="180"/>
                  </a:lnTo>
                  <a:lnTo>
                    <a:pt x="1286" y="96"/>
                  </a:lnTo>
                  <a:lnTo>
                    <a:pt x="1286" y="98"/>
                  </a:lnTo>
                  <a:lnTo>
                    <a:pt x="1290" y="98"/>
                  </a:lnTo>
                  <a:lnTo>
                    <a:pt x="1292" y="96"/>
                  </a:lnTo>
                  <a:lnTo>
                    <a:pt x="1294" y="94"/>
                  </a:lnTo>
                  <a:lnTo>
                    <a:pt x="1294" y="92"/>
                  </a:lnTo>
                  <a:lnTo>
                    <a:pt x="1292" y="92"/>
                  </a:lnTo>
                  <a:lnTo>
                    <a:pt x="1286" y="96"/>
                  </a:lnTo>
                  <a:lnTo>
                    <a:pt x="762" y="180"/>
                  </a:lnTo>
                  <a:lnTo>
                    <a:pt x="1303" y="105"/>
                  </a:lnTo>
                  <a:lnTo>
                    <a:pt x="1305" y="105"/>
                  </a:lnTo>
                  <a:lnTo>
                    <a:pt x="1307" y="105"/>
                  </a:lnTo>
                  <a:lnTo>
                    <a:pt x="1309" y="103"/>
                  </a:lnTo>
                  <a:lnTo>
                    <a:pt x="1311" y="100"/>
                  </a:lnTo>
                  <a:lnTo>
                    <a:pt x="1309" y="100"/>
                  </a:lnTo>
                  <a:lnTo>
                    <a:pt x="1307" y="100"/>
                  </a:lnTo>
                  <a:lnTo>
                    <a:pt x="1305" y="101"/>
                  </a:lnTo>
                  <a:lnTo>
                    <a:pt x="1303" y="105"/>
                  </a:lnTo>
                  <a:lnTo>
                    <a:pt x="762" y="180"/>
                  </a:lnTo>
                  <a:lnTo>
                    <a:pt x="1346" y="88"/>
                  </a:lnTo>
                  <a:lnTo>
                    <a:pt x="1347" y="90"/>
                  </a:lnTo>
                  <a:lnTo>
                    <a:pt x="1347" y="90"/>
                  </a:lnTo>
                  <a:lnTo>
                    <a:pt x="1351" y="90"/>
                  </a:lnTo>
                  <a:lnTo>
                    <a:pt x="1353" y="88"/>
                  </a:lnTo>
                  <a:lnTo>
                    <a:pt x="1351" y="86"/>
                  </a:lnTo>
                  <a:lnTo>
                    <a:pt x="1349" y="84"/>
                  </a:lnTo>
                  <a:lnTo>
                    <a:pt x="1347" y="86"/>
                  </a:lnTo>
                  <a:lnTo>
                    <a:pt x="1346" y="88"/>
                  </a:lnTo>
                  <a:lnTo>
                    <a:pt x="762" y="180"/>
                  </a:lnTo>
                  <a:lnTo>
                    <a:pt x="1374" y="90"/>
                  </a:lnTo>
                  <a:lnTo>
                    <a:pt x="1370" y="92"/>
                  </a:lnTo>
                  <a:lnTo>
                    <a:pt x="1365" y="96"/>
                  </a:lnTo>
                  <a:lnTo>
                    <a:pt x="1367" y="98"/>
                  </a:lnTo>
                  <a:lnTo>
                    <a:pt x="1372" y="98"/>
                  </a:lnTo>
                  <a:lnTo>
                    <a:pt x="1374" y="94"/>
                  </a:lnTo>
                  <a:lnTo>
                    <a:pt x="1376" y="92"/>
                  </a:lnTo>
                  <a:lnTo>
                    <a:pt x="1374" y="90"/>
                  </a:lnTo>
                  <a:lnTo>
                    <a:pt x="762" y="180"/>
                  </a:lnTo>
                  <a:lnTo>
                    <a:pt x="1407" y="86"/>
                  </a:lnTo>
                  <a:lnTo>
                    <a:pt x="1407" y="88"/>
                  </a:lnTo>
                  <a:lnTo>
                    <a:pt x="1409" y="88"/>
                  </a:lnTo>
                  <a:lnTo>
                    <a:pt x="1415" y="86"/>
                  </a:lnTo>
                  <a:lnTo>
                    <a:pt x="1413" y="84"/>
                  </a:lnTo>
                  <a:lnTo>
                    <a:pt x="1411" y="84"/>
                  </a:lnTo>
                  <a:lnTo>
                    <a:pt x="1409" y="84"/>
                  </a:lnTo>
                  <a:lnTo>
                    <a:pt x="1407" y="86"/>
                  </a:lnTo>
                  <a:lnTo>
                    <a:pt x="762" y="180"/>
                  </a:lnTo>
                  <a:lnTo>
                    <a:pt x="1459" y="78"/>
                  </a:lnTo>
                  <a:lnTo>
                    <a:pt x="1455" y="80"/>
                  </a:lnTo>
                  <a:lnTo>
                    <a:pt x="1451" y="78"/>
                  </a:lnTo>
                  <a:lnTo>
                    <a:pt x="1445" y="80"/>
                  </a:lnTo>
                  <a:lnTo>
                    <a:pt x="1442" y="84"/>
                  </a:lnTo>
                  <a:lnTo>
                    <a:pt x="1440" y="84"/>
                  </a:lnTo>
                  <a:lnTo>
                    <a:pt x="1442" y="86"/>
                  </a:lnTo>
                  <a:lnTo>
                    <a:pt x="1449" y="88"/>
                  </a:lnTo>
                  <a:lnTo>
                    <a:pt x="1455" y="86"/>
                  </a:lnTo>
                  <a:lnTo>
                    <a:pt x="1459" y="84"/>
                  </a:lnTo>
                  <a:lnTo>
                    <a:pt x="1461" y="80"/>
                  </a:lnTo>
                  <a:lnTo>
                    <a:pt x="1459" y="78"/>
                  </a:lnTo>
                  <a:lnTo>
                    <a:pt x="762" y="180"/>
                  </a:lnTo>
                  <a:lnTo>
                    <a:pt x="1480" y="80"/>
                  </a:lnTo>
                  <a:lnTo>
                    <a:pt x="1470" y="84"/>
                  </a:lnTo>
                  <a:lnTo>
                    <a:pt x="1468" y="84"/>
                  </a:lnTo>
                  <a:lnTo>
                    <a:pt x="1470" y="84"/>
                  </a:lnTo>
                  <a:lnTo>
                    <a:pt x="1476" y="86"/>
                  </a:lnTo>
                  <a:lnTo>
                    <a:pt x="1480" y="86"/>
                  </a:lnTo>
                  <a:lnTo>
                    <a:pt x="1482" y="82"/>
                  </a:lnTo>
                  <a:lnTo>
                    <a:pt x="1482" y="80"/>
                  </a:lnTo>
                  <a:lnTo>
                    <a:pt x="1480" y="80"/>
                  </a:lnTo>
                  <a:lnTo>
                    <a:pt x="762" y="180"/>
                  </a:lnTo>
                  <a:lnTo>
                    <a:pt x="1503" y="76"/>
                  </a:lnTo>
                  <a:lnTo>
                    <a:pt x="1497" y="76"/>
                  </a:lnTo>
                  <a:lnTo>
                    <a:pt x="1493" y="80"/>
                  </a:lnTo>
                  <a:lnTo>
                    <a:pt x="1495" y="82"/>
                  </a:lnTo>
                  <a:lnTo>
                    <a:pt x="1499" y="82"/>
                  </a:lnTo>
                  <a:lnTo>
                    <a:pt x="1509" y="80"/>
                  </a:lnTo>
                  <a:lnTo>
                    <a:pt x="1511" y="78"/>
                  </a:lnTo>
                  <a:lnTo>
                    <a:pt x="1513" y="75"/>
                  </a:lnTo>
                  <a:lnTo>
                    <a:pt x="1511" y="75"/>
                  </a:lnTo>
                  <a:lnTo>
                    <a:pt x="1509" y="75"/>
                  </a:lnTo>
                  <a:lnTo>
                    <a:pt x="1503" y="76"/>
                  </a:lnTo>
                  <a:lnTo>
                    <a:pt x="762" y="180"/>
                  </a:lnTo>
                  <a:lnTo>
                    <a:pt x="1584" y="75"/>
                  </a:lnTo>
                  <a:lnTo>
                    <a:pt x="1578" y="75"/>
                  </a:lnTo>
                  <a:lnTo>
                    <a:pt x="1572" y="78"/>
                  </a:lnTo>
                  <a:lnTo>
                    <a:pt x="1574" y="80"/>
                  </a:lnTo>
                  <a:lnTo>
                    <a:pt x="1576" y="80"/>
                  </a:lnTo>
                  <a:lnTo>
                    <a:pt x="1584" y="78"/>
                  </a:lnTo>
                  <a:lnTo>
                    <a:pt x="1587" y="76"/>
                  </a:lnTo>
                  <a:lnTo>
                    <a:pt x="1584" y="75"/>
                  </a:lnTo>
                  <a:lnTo>
                    <a:pt x="762" y="18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15" name="フリーフォーム 14"/>
            <p:cNvSpPr>
              <a:spLocks/>
            </p:cNvSpPr>
            <p:nvPr/>
          </p:nvSpPr>
          <p:spPr bwMode="auto">
            <a:xfrm>
              <a:off x="5067488" y="347696"/>
              <a:ext cx="4076512" cy="6510304"/>
            </a:xfrm>
            <a:custGeom>
              <a:avLst/>
              <a:gdLst/>
              <a:ahLst/>
              <a:cxnLst>
                <a:cxn ang="0">
                  <a:pos x="621" y="794"/>
                </a:cxn>
                <a:cxn ang="0">
                  <a:pos x="703" y="299"/>
                </a:cxn>
                <a:cxn ang="0">
                  <a:pos x="569" y="435"/>
                </a:cxn>
                <a:cxn ang="0">
                  <a:pos x="292" y="276"/>
                </a:cxn>
                <a:cxn ang="0">
                  <a:pos x="419" y="23"/>
                </a:cxn>
                <a:cxn ang="0">
                  <a:pos x="384" y="80"/>
                </a:cxn>
                <a:cxn ang="0">
                  <a:pos x="724" y="541"/>
                </a:cxn>
                <a:cxn ang="0">
                  <a:pos x="613" y="652"/>
                </a:cxn>
                <a:cxn ang="0">
                  <a:pos x="551" y="710"/>
                </a:cxn>
                <a:cxn ang="0">
                  <a:pos x="676" y="558"/>
                </a:cxn>
                <a:cxn ang="0">
                  <a:pos x="651" y="537"/>
                </a:cxn>
                <a:cxn ang="0">
                  <a:pos x="599" y="574"/>
                </a:cxn>
                <a:cxn ang="0">
                  <a:pos x="646" y="527"/>
                </a:cxn>
                <a:cxn ang="0">
                  <a:pos x="709" y="441"/>
                </a:cxn>
                <a:cxn ang="0">
                  <a:pos x="569" y="593"/>
                </a:cxn>
                <a:cxn ang="0">
                  <a:pos x="682" y="447"/>
                </a:cxn>
                <a:cxn ang="0">
                  <a:pos x="688" y="395"/>
                </a:cxn>
                <a:cxn ang="0">
                  <a:pos x="542" y="545"/>
                </a:cxn>
                <a:cxn ang="0">
                  <a:pos x="450" y="646"/>
                </a:cxn>
                <a:cxn ang="0">
                  <a:pos x="480" y="600"/>
                </a:cxn>
                <a:cxn ang="0">
                  <a:pos x="580" y="479"/>
                </a:cxn>
                <a:cxn ang="0">
                  <a:pos x="649" y="410"/>
                </a:cxn>
                <a:cxn ang="0">
                  <a:pos x="590" y="460"/>
                </a:cxn>
                <a:cxn ang="0">
                  <a:pos x="544" y="504"/>
                </a:cxn>
                <a:cxn ang="0">
                  <a:pos x="628" y="405"/>
                </a:cxn>
                <a:cxn ang="0">
                  <a:pos x="692" y="335"/>
                </a:cxn>
                <a:cxn ang="0">
                  <a:pos x="663" y="353"/>
                </a:cxn>
                <a:cxn ang="0">
                  <a:pos x="425" y="608"/>
                </a:cxn>
                <a:cxn ang="0">
                  <a:pos x="286" y="758"/>
                </a:cxn>
                <a:cxn ang="0">
                  <a:pos x="192" y="865"/>
                </a:cxn>
                <a:cxn ang="0">
                  <a:pos x="48" y="931"/>
                </a:cxn>
                <a:cxn ang="0">
                  <a:pos x="62" y="842"/>
                </a:cxn>
                <a:cxn ang="0">
                  <a:pos x="56" y="810"/>
                </a:cxn>
                <a:cxn ang="0">
                  <a:pos x="35" y="863"/>
                </a:cxn>
                <a:cxn ang="0">
                  <a:pos x="469" y="1057"/>
                </a:cxn>
                <a:cxn ang="0">
                  <a:pos x="592" y="902"/>
                </a:cxn>
                <a:cxn ang="0">
                  <a:pos x="663" y="817"/>
                </a:cxn>
                <a:cxn ang="0">
                  <a:pos x="676" y="767"/>
                </a:cxn>
                <a:cxn ang="0">
                  <a:pos x="688" y="737"/>
                </a:cxn>
                <a:cxn ang="0">
                  <a:pos x="507" y="915"/>
                </a:cxn>
                <a:cxn ang="0">
                  <a:pos x="425" y="988"/>
                </a:cxn>
                <a:cxn ang="0">
                  <a:pos x="475" y="879"/>
                </a:cxn>
                <a:cxn ang="0">
                  <a:pos x="622" y="716"/>
                </a:cxn>
                <a:cxn ang="0">
                  <a:pos x="557" y="779"/>
                </a:cxn>
                <a:cxn ang="0">
                  <a:pos x="538" y="787"/>
                </a:cxn>
                <a:cxn ang="0">
                  <a:pos x="701" y="587"/>
                </a:cxn>
                <a:cxn ang="0">
                  <a:pos x="532" y="775"/>
                </a:cxn>
                <a:cxn ang="0">
                  <a:pos x="546" y="737"/>
                </a:cxn>
                <a:cxn ang="0">
                  <a:pos x="569" y="614"/>
                </a:cxn>
                <a:cxn ang="0">
                  <a:pos x="382" y="675"/>
                </a:cxn>
                <a:cxn ang="0">
                  <a:pos x="323" y="756"/>
                </a:cxn>
                <a:cxn ang="0">
                  <a:pos x="210" y="879"/>
                </a:cxn>
                <a:cxn ang="0">
                  <a:pos x="455" y="583"/>
                </a:cxn>
                <a:cxn ang="0">
                  <a:pos x="384" y="681"/>
                </a:cxn>
                <a:cxn ang="0">
                  <a:pos x="488" y="861"/>
                </a:cxn>
                <a:cxn ang="0">
                  <a:pos x="478" y="867"/>
                </a:cxn>
                <a:cxn ang="0">
                  <a:pos x="108" y="614"/>
                </a:cxn>
                <a:cxn ang="0">
                  <a:pos x="141" y="531"/>
                </a:cxn>
                <a:cxn ang="0">
                  <a:pos x="237" y="395"/>
                </a:cxn>
                <a:cxn ang="0">
                  <a:pos x="194" y="441"/>
                </a:cxn>
                <a:cxn ang="0">
                  <a:pos x="100" y="591"/>
                </a:cxn>
              </a:cxnLst>
              <a:rect l="0" t="0" r="0" b="0"/>
              <a:pathLst>
                <a:path w="724" h="1086">
                  <a:moveTo>
                    <a:pt x="619" y="794"/>
                  </a:moveTo>
                  <a:lnTo>
                    <a:pt x="613" y="802"/>
                  </a:lnTo>
                  <a:lnTo>
                    <a:pt x="603" y="810"/>
                  </a:lnTo>
                  <a:lnTo>
                    <a:pt x="594" y="825"/>
                  </a:lnTo>
                  <a:lnTo>
                    <a:pt x="528" y="898"/>
                  </a:lnTo>
                  <a:lnTo>
                    <a:pt x="540" y="888"/>
                  </a:lnTo>
                  <a:lnTo>
                    <a:pt x="580" y="846"/>
                  </a:lnTo>
                  <a:lnTo>
                    <a:pt x="617" y="804"/>
                  </a:lnTo>
                  <a:lnTo>
                    <a:pt x="630" y="789"/>
                  </a:lnTo>
                  <a:lnTo>
                    <a:pt x="651" y="764"/>
                  </a:lnTo>
                  <a:lnTo>
                    <a:pt x="646" y="769"/>
                  </a:lnTo>
                  <a:lnTo>
                    <a:pt x="636" y="777"/>
                  </a:lnTo>
                  <a:lnTo>
                    <a:pt x="626" y="787"/>
                  </a:lnTo>
                  <a:lnTo>
                    <a:pt x="621" y="794"/>
                  </a:lnTo>
                  <a:lnTo>
                    <a:pt x="619" y="794"/>
                  </a:lnTo>
                  <a:lnTo>
                    <a:pt x="523" y="491"/>
                  </a:lnTo>
                  <a:lnTo>
                    <a:pt x="561" y="449"/>
                  </a:lnTo>
                  <a:lnTo>
                    <a:pt x="605" y="399"/>
                  </a:lnTo>
                  <a:lnTo>
                    <a:pt x="622" y="383"/>
                  </a:lnTo>
                  <a:lnTo>
                    <a:pt x="636" y="372"/>
                  </a:lnTo>
                  <a:lnTo>
                    <a:pt x="640" y="364"/>
                  </a:lnTo>
                  <a:lnTo>
                    <a:pt x="646" y="359"/>
                  </a:lnTo>
                  <a:lnTo>
                    <a:pt x="657" y="347"/>
                  </a:lnTo>
                  <a:lnTo>
                    <a:pt x="667" y="335"/>
                  </a:lnTo>
                  <a:lnTo>
                    <a:pt x="688" y="316"/>
                  </a:lnTo>
                  <a:lnTo>
                    <a:pt x="697" y="305"/>
                  </a:lnTo>
                  <a:lnTo>
                    <a:pt x="703" y="301"/>
                  </a:lnTo>
                  <a:lnTo>
                    <a:pt x="703" y="299"/>
                  </a:lnTo>
                  <a:lnTo>
                    <a:pt x="701" y="297"/>
                  </a:lnTo>
                  <a:lnTo>
                    <a:pt x="699" y="299"/>
                  </a:lnTo>
                  <a:lnTo>
                    <a:pt x="694" y="303"/>
                  </a:lnTo>
                  <a:lnTo>
                    <a:pt x="690" y="307"/>
                  </a:lnTo>
                  <a:lnTo>
                    <a:pt x="682" y="314"/>
                  </a:lnTo>
                  <a:lnTo>
                    <a:pt x="676" y="322"/>
                  </a:lnTo>
                  <a:lnTo>
                    <a:pt x="667" y="328"/>
                  </a:lnTo>
                  <a:lnTo>
                    <a:pt x="661" y="334"/>
                  </a:lnTo>
                  <a:lnTo>
                    <a:pt x="657" y="339"/>
                  </a:lnTo>
                  <a:lnTo>
                    <a:pt x="651" y="347"/>
                  </a:lnTo>
                  <a:lnTo>
                    <a:pt x="634" y="364"/>
                  </a:lnTo>
                  <a:lnTo>
                    <a:pt x="626" y="376"/>
                  </a:lnTo>
                  <a:lnTo>
                    <a:pt x="594" y="408"/>
                  </a:lnTo>
                  <a:lnTo>
                    <a:pt x="569" y="435"/>
                  </a:lnTo>
                  <a:lnTo>
                    <a:pt x="551" y="454"/>
                  </a:lnTo>
                  <a:lnTo>
                    <a:pt x="540" y="464"/>
                  </a:lnTo>
                  <a:lnTo>
                    <a:pt x="532" y="474"/>
                  </a:lnTo>
                  <a:lnTo>
                    <a:pt x="528" y="479"/>
                  </a:lnTo>
                  <a:lnTo>
                    <a:pt x="525" y="481"/>
                  </a:lnTo>
                  <a:lnTo>
                    <a:pt x="511" y="499"/>
                  </a:lnTo>
                  <a:lnTo>
                    <a:pt x="488" y="522"/>
                  </a:lnTo>
                  <a:lnTo>
                    <a:pt x="523" y="491"/>
                  </a:lnTo>
                  <a:lnTo>
                    <a:pt x="619" y="794"/>
                  </a:lnTo>
                  <a:lnTo>
                    <a:pt x="310" y="249"/>
                  </a:lnTo>
                  <a:lnTo>
                    <a:pt x="329" y="215"/>
                  </a:lnTo>
                  <a:lnTo>
                    <a:pt x="310" y="239"/>
                  </a:lnTo>
                  <a:lnTo>
                    <a:pt x="300" y="257"/>
                  </a:lnTo>
                  <a:lnTo>
                    <a:pt x="292" y="276"/>
                  </a:lnTo>
                  <a:lnTo>
                    <a:pt x="302" y="263"/>
                  </a:lnTo>
                  <a:lnTo>
                    <a:pt x="306" y="257"/>
                  </a:lnTo>
                  <a:lnTo>
                    <a:pt x="310" y="249"/>
                  </a:lnTo>
                  <a:lnTo>
                    <a:pt x="619" y="794"/>
                  </a:lnTo>
                  <a:lnTo>
                    <a:pt x="394" y="71"/>
                  </a:lnTo>
                  <a:lnTo>
                    <a:pt x="398" y="67"/>
                  </a:lnTo>
                  <a:lnTo>
                    <a:pt x="402" y="61"/>
                  </a:lnTo>
                  <a:lnTo>
                    <a:pt x="406" y="51"/>
                  </a:lnTo>
                  <a:lnTo>
                    <a:pt x="409" y="44"/>
                  </a:lnTo>
                  <a:lnTo>
                    <a:pt x="413" y="40"/>
                  </a:lnTo>
                  <a:lnTo>
                    <a:pt x="419" y="36"/>
                  </a:lnTo>
                  <a:lnTo>
                    <a:pt x="421" y="30"/>
                  </a:lnTo>
                  <a:lnTo>
                    <a:pt x="417" y="32"/>
                  </a:lnTo>
                  <a:lnTo>
                    <a:pt x="419" y="23"/>
                  </a:lnTo>
                  <a:lnTo>
                    <a:pt x="425" y="7"/>
                  </a:lnTo>
                  <a:lnTo>
                    <a:pt x="429" y="0"/>
                  </a:lnTo>
                  <a:lnTo>
                    <a:pt x="427" y="1"/>
                  </a:lnTo>
                  <a:lnTo>
                    <a:pt x="417" y="13"/>
                  </a:lnTo>
                  <a:lnTo>
                    <a:pt x="413" y="19"/>
                  </a:lnTo>
                  <a:lnTo>
                    <a:pt x="413" y="13"/>
                  </a:lnTo>
                  <a:lnTo>
                    <a:pt x="406" y="21"/>
                  </a:lnTo>
                  <a:lnTo>
                    <a:pt x="398" y="28"/>
                  </a:lnTo>
                  <a:lnTo>
                    <a:pt x="390" y="36"/>
                  </a:lnTo>
                  <a:lnTo>
                    <a:pt x="386" y="40"/>
                  </a:lnTo>
                  <a:lnTo>
                    <a:pt x="386" y="44"/>
                  </a:lnTo>
                  <a:lnTo>
                    <a:pt x="384" y="53"/>
                  </a:lnTo>
                  <a:lnTo>
                    <a:pt x="382" y="69"/>
                  </a:lnTo>
                  <a:lnTo>
                    <a:pt x="384" y="80"/>
                  </a:lnTo>
                  <a:lnTo>
                    <a:pt x="386" y="78"/>
                  </a:lnTo>
                  <a:lnTo>
                    <a:pt x="394" y="71"/>
                  </a:lnTo>
                  <a:lnTo>
                    <a:pt x="619" y="794"/>
                  </a:lnTo>
                  <a:lnTo>
                    <a:pt x="561" y="719"/>
                  </a:lnTo>
                  <a:lnTo>
                    <a:pt x="574" y="704"/>
                  </a:lnTo>
                  <a:lnTo>
                    <a:pt x="590" y="685"/>
                  </a:lnTo>
                  <a:lnTo>
                    <a:pt x="605" y="669"/>
                  </a:lnTo>
                  <a:lnTo>
                    <a:pt x="619" y="654"/>
                  </a:lnTo>
                  <a:lnTo>
                    <a:pt x="653" y="618"/>
                  </a:lnTo>
                  <a:lnTo>
                    <a:pt x="670" y="600"/>
                  </a:lnTo>
                  <a:lnTo>
                    <a:pt x="690" y="577"/>
                  </a:lnTo>
                  <a:lnTo>
                    <a:pt x="701" y="564"/>
                  </a:lnTo>
                  <a:lnTo>
                    <a:pt x="709" y="556"/>
                  </a:lnTo>
                  <a:lnTo>
                    <a:pt x="724" y="541"/>
                  </a:lnTo>
                  <a:lnTo>
                    <a:pt x="724" y="531"/>
                  </a:lnTo>
                  <a:lnTo>
                    <a:pt x="722" y="535"/>
                  </a:lnTo>
                  <a:lnTo>
                    <a:pt x="711" y="547"/>
                  </a:lnTo>
                  <a:lnTo>
                    <a:pt x="703" y="554"/>
                  </a:lnTo>
                  <a:lnTo>
                    <a:pt x="699" y="558"/>
                  </a:lnTo>
                  <a:lnTo>
                    <a:pt x="695" y="566"/>
                  </a:lnTo>
                  <a:lnTo>
                    <a:pt x="684" y="577"/>
                  </a:lnTo>
                  <a:lnTo>
                    <a:pt x="665" y="598"/>
                  </a:lnTo>
                  <a:lnTo>
                    <a:pt x="647" y="618"/>
                  </a:lnTo>
                  <a:lnTo>
                    <a:pt x="636" y="631"/>
                  </a:lnTo>
                  <a:lnTo>
                    <a:pt x="630" y="637"/>
                  </a:lnTo>
                  <a:lnTo>
                    <a:pt x="624" y="643"/>
                  </a:lnTo>
                  <a:lnTo>
                    <a:pt x="619" y="646"/>
                  </a:lnTo>
                  <a:lnTo>
                    <a:pt x="613" y="652"/>
                  </a:lnTo>
                  <a:lnTo>
                    <a:pt x="603" y="664"/>
                  </a:lnTo>
                  <a:lnTo>
                    <a:pt x="594" y="675"/>
                  </a:lnTo>
                  <a:lnTo>
                    <a:pt x="582" y="687"/>
                  </a:lnTo>
                  <a:lnTo>
                    <a:pt x="565" y="702"/>
                  </a:lnTo>
                  <a:lnTo>
                    <a:pt x="555" y="712"/>
                  </a:lnTo>
                  <a:lnTo>
                    <a:pt x="550" y="717"/>
                  </a:lnTo>
                  <a:lnTo>
                    <a:pt x="546" y="721"/>
                  </a:lnTo>
                  <a:lnTo>
                    <a:pt x="544" y="723"/>
                  </a:lnTo>
                  <a:lnTo>
                    <a:pt x="538" y="731"/>
                  </a:lnTo>
                  <a:lnTo>
                    <a:pt x="532" y="737"/>
                  </a:lnTo>
                  <a:lnTo>
                    <a:pt x="534" y="733"/>
                  </a:lnTo>
                  <a:lnTo>
                    <a:pt x="538" y="727"/>
                  </a:lnTo>
                  <a:lnTo>
                    <a:pt x="544" y="719"/>
                  </a:lnTo>
                  <a:lnTo>
                    <a:pt x="551" y="710"/>
                  </a:lnTo>
                  <a:lnTo>
                    <a:pt x="565" y="696"/>
                  </a:lnTo>
                  <a:lnTo>
                    <a:pt x="574" y="681"/>
                  </a:lnTo>
                  <a:lnTo>
                    <a:pt x="580" y="673"/>
                  </a:lnTo>
                  <a:lnTo>
                    <a:pt x="588" y="664"/>
                  </a:lnTo>
                  <a:lnTo>
                    <a:pt x="601" y="645"/>
                  </a:lnTo>
                  <a:lnTo>
                    <a:pt x="617" y="629"/>
                  </a:lnTo>
                  <a:lnTo>
                    <a:pt x="634" y="606"/>
                  </a:lnTo>
                  <a:lnTo>
                    <a:pt x="655" y="587"/>
                  </a:lnTo>
                  <a:lnTo>
                    <a:pt x="682" y="558"/>
                  </a:lnTo>
                  <a:lnTo>
                    <a:pt x="724" y="512"/>
                  </a:lnTo>
                  <a:lnTo>
                    <a:pt x="724" y="504"/>
                  </a:lnTo>
                  <a:lnTo>
                    <a:pt x="713" y="518"/>
                  </a:lnTo>
                  <a:lnTo>
                    <a:pt x="697" y="531"/>
                  </a:lnTo>
                  <a:lnTo>
                    <a:pt x="676" y="558"/>
                  </a:lnTo>
                  <a:lnTo>
                    <a:pt x="678" y="552"/>
                  </a:lnTo>
                  <a:lnTo>
                    <a:pt x="682" y="545"/>
                  </a:lnTo>
                  <a:lnTo>
                    <a:pt x="699" y="524"/>
                  </a:lnTo>
                  <a:lnTo>
                    <a:pt x="724" y="499"/>
                  </a:lnTo>
                  <a:lnTo>
                    <a:pt x="724" y="460"/>
                  </a:lnTo>
                  <a:lnTo>
                    <a:pt x="718" y="468"/>
                  </a:lnTo>
                  <a:lnTo>
                    <a:pt x="705" y="479"/>
                  </a:lnTo>
                  <a:lnTo>
                    <a:pt x="695" y="489"/>
                  </a:lnTo>
                  <a:lnTo>
                    <a:pt x="690" y="497"/>
                  </a:lnTo>
                  <a:lnTo>
                    <a:pt x="676" y="508"/>
                  </a:lnTo>
                  <a:lnTo>
                    <a:pt x="663" y="518"/>
                  </a:lnTo>
                  <a:lnTo>
                    <a:pt x="659" y="524"/>
                  </a:lnTo>
                  <a:lnTo>
                    <a:pt x="655" y="531"/>
                  </a:lnTo>
                  <a:lnTo>
                    <a:pt x="651" y="537"/>
                  </a:lnTo>
                  <a:lnTo>
                    <a:pt x="646" y="541"/>
                  </a:lnTo>
                  <a:lnTo>
                    <a:pt x="642" y="547"/>
                  </a:lnTo>
                  <a:lnTo>
                    <a:pt x="638" y="552"/>
                  </a:lnTo>
                  <a:lnTo>
                    <a:pt x="624" y="564"/>
                  </a:lnTo>
                  <a:lnTo>
                    <a:pt x="611" y="575"/>
                  </a:lnTo>
                  <a:lnTo>
                    <a:pt x="605" y="579"/>
                  </a:lnTo>
                  <a:lnTo>
                    <a:pt x="599" y="585"/>
                  </a:lnTo>
                  <a:lnTo>
                    <a:pt x="598" y="587"/>
                  </a:lnTo>
                  <a:lnTo>
                    <a:pt x="594" y="583"/>
                  </a:lnTo>
                  <a:lnTo>
                    <a:pt x="594" y="581"/>
                  </a:lnTo>
                  <a:lnTo>
                    <a:pt x="594" y="577"/>
                  </a:lnTo>
                  <a:lnTo>
                    <a:pt x="598" y="574"/>
                  </a:lnTo>
                  <a:lnTo>
                    <a:pt x="598" y="572"/>
                  </a:lnTo>
                  <a:lnTo>
                    <a:pt x="599" y="574"/>
                  </a:lnTo>
                  <a:lnTo>
                    <a:pt x="601" y="574"/>
                  </a:lnTo>
                  <a:lnTo>
                    <a:pt x="605" y="570"/>
                  </a:lnTo>
                  <a:lnTo>
                    <a:pt x="611" y="564"/>
                  </a:lnTo>
                  <a:lnTo>
                    <a:pt x="615" y="558"/>
                  </a:lnTo>
                  <a:lnTo>
                    <a:pt x="617" y="550"/>
                  </a:lnTo>
                  <a:lnTo>
                    <a:pt x="617" y="547"/>
                  </a:lnTo>
                  <a:lnTo>
                    <a:pt x="619" y="549"/>
                  </a:lnTo>
                  <a:lnTo>
                    <a:pt x="617" y="558"/>
                  </a:lnTo>
                  <a:lnTo>
                    <a:pt x="615" y="566"/>
                  </a:lnTo>
                  <a:lnTo>
                    <a:pt x="622" y="554"/>
                  </a:lnTo>
                  <a:lnTo>
                    <a:pt x="626" y="543"/>
                  </a:lnTo>
                  <a:lnTo>
                    <a:pt x="632" y="537"/>
                  </a:lnTo>
                  <a:lnTo>
                    <a:pt x="638" y="531"/>
                  </a:lnTo>
                  <a:lnTo>
                    <a:pt x="646" y="527"/>
                  </a:lnTo>
                  <a:lnTo>
                    <a:pt x="649" y="524"/>
                  </a:lnTo>
                  <a:lnTo>
                    <a:pt x="653" y="516"/>
                  </a:lnTo>
                  <a:lnTo>
                    <a:pt x="676" y="491"/>
                  </a:lnTo>
                  <a:lnTo>
                    <a:pt x="684" y="479"/>
                  </a:lnTo>
                  <a:lnTo>
                    <a:pt x="692" y="470"/>
                  </a:lnTo>
                  <a:lnTo>
                    <a:pt x="697" y="466"/>
                  </a:lnTo>
                  <a:lnTo>
                    <a:pt x="701" y="462"/>
                  </a:lnTo>
                  <a:lnTo>
                    <a:pt x="709" y="451"/>
                  </a:lnTo>
                  <a:lnTo>
                    <a:pt x="717" y="443"/>
                  </a:lnTo>
                  <a:lnTo>
                    <a:pt x="724" y="435"/>
                  </a:lnTo>
                  <a:lnTo>
                    <a:pt x="724" y="426"/>
                  </a:lnTo>
                  <a:lnTo>
                    <a:pt x="722" y="428"/>
                  </a:lnTo>
                  <a:lnTo>
                    <a:pt x="715" y="433"/>
                  </a:lnTo>
                  <a:lnTo>
                    <a:pt x="709" y="441"/>
                  </a:lnTo>
                  <a:lnTo>
                    <a:pt x="703" y="449"/>
                  </a:lnTo>
                  <a:lnTo>
                    <a:pt x="692" y="462"/>
                  </a:lnTo>
                  <a:lnTo>
                    <a:pt x="665" y="491"/>
                  </a:lnTo>
                  <a:lnTo>
                    <a:pt x="653" y="506"/>
                  </a:lnTo>
                  <a:lnTo>
                    <a:pt x="640" y="520"/>
                  </a:lnTo>
                  <a:lnTo>
                    <a:pt x="624" y="537"/>
                  </a:lnTo>
                  <a:lnTo>
                    <a:pt x="599" y="554"/>
                  </a:lnTo>
                  <a:lnTo>
                    <a:pt x="598" y="556"/>
                  </a:lnTo>
                  <a:lnTo>
                    <a:pt x="598" y="558"/>
                  </a:lnTo>
                  <a:lnTo>
                    <a:pt x="598" y="562"/>
                  </a:lnTo>
                  <a:lnTo>
                    <a:pt x="594" y="570"/>
                  </a:lnTo>
                  <a:lnTo>
                    <a:pt x="574" y="589"/>
                  </a:lnTo>
                  <a:lnTo>
                    <a:pt x="571" y="593"/>
                  </a:lnTo>
                  <a:lnTo>
                    <a:pt x="569" y="593"/>
                  </a:lnTo>
                  <a:lnTo>
                    <a:pt x="569" y="591"/>
                  </a:lnTo>
                  <a:lnTo>
                    <a:pt x="573" y="574"/>
                  </a:lnTo>
                  <a:lnTo>
                    <a:pt x="567" y="579"/>
                  </a:lnTo>
                  <a:lnTo>
                    <a:pt x="550" y="598"/>
                  </a:lnTo>
                  <a:lnTo>
                    <a:pt x="548" y="598"/>
                  </a:lnTo>
                  <a:lnTo>
                    <a:pt x="546" y="598"/>
                  </a:lnTo>
                  <a:lnTo>
                    <a:pt x="546" y="597"/>
                  </a:lnTo>
                  <a:lnTo>
                    <a:pt x="555" y="579"/>
                  </a:lnTo>
                  <a:lnTo>
                    <a:pt x="571" y="562"/>
                  </a:lnTo>
                  <a:lnTo>
                    <a:pt x="598" y="537"/>
                  </a:lnTo>
                  <a:lnTo>
                    <a:pt x="622" y="508"/>
                  </a:lnTo>
                  <a:lnTo>
                    <a:pt x="651" y="479"/>
                  </a:lnTo>
                  <a:lnTo>
                    <a:pt x="667" y="466"/>
                  </a:lnTo>
                  <a:lnTo>
                    <a:pt x="682" y="447"/>
                  </a:lnTo>
                  <a:lnTo>
                    <a:pt x="694" y="430"/>
                  </a:lnTo>
                  <a:lnTo>
                    <a:pt x="690" y="433"/>
                  </a:lnTo>
                  <a:lnTo>
                    <a:pt x="684" y="439"/>
                  </a:lnTo>
                  <a:lnTo>
                    <a:pt x="680" y="443"/>
                  </a:lnTo>
                  <a:lnTo>
                    <a:pt x="653" y="472"/>
                  </a:lnTo>
                  <a:lnTo>
                    <a:pt x="655" y="468"/>
                  </a:lnTo>
                  <a:lnTo>
                    <a:pt x="661" y="456"/>
                  </a:lnTo>
                  <a:lnTo>
                    <a:pt x="669" y="443"/>
                  </a:lnTo>
                  <a:lnTo>
                    <a:pt x="684" y="426"/>
                  </a:lnTo>
                  <a:lnTo>
                    <a:pt x="697" y="403"/>
                  </a:lnTo>
                  <a:lnTo>
                    <a:pt x="724" y="374"/>
                  </a:lnTo>
                  <a:lnTo>
                    <a:pt x="724" y="360"/>
                  </a:lnTo>
                  <a:lnTo>
                    <a:pt x="705" y="378"/>
                  </a:lnTo>
                  <a:lnTo>
                    <a:pt x="688" y="395"/>
                  </a:lnTo>
                  <a:lnTo>
                    <a:pt x="670" y="414"/>
                  </a:lnTo>
                  <a:lnTo>
                    <a:pt x="659" y="426"/>
                  </a:lnTo>
                  <a:lnTo>
                    <a:pt x="646" y="435"/>
                  </a:lnTo>
                  <a:lnTo>
                    <a:pt x="638" y="437"/>
                  </a:lnTo>
                  <a:lnTo>
                    <a:pt x="634" y="441"/>
                  </a:lnTo>
                  <a:lnTo>
                    <a:pt x="628" y="445"/>
                  </a:lnTo>
                  <a:lnTo>
                    <a:pt x="622" y="454"/>
                  </a:lnTo>
                  <a:lnTo>
                    <a:pt x="622" y="460"/>
                  </a:lnTo>
                  <a:lnTo>
                    <a:pt x="619" y="464"/>
                  </a:lnTo>
                  <a:lnTo>
                    <a:pt x="615" y="466"/>
                  </a:lnTo>
                  <a:lnTo>
                    <a:pt x="584" y="497"/>
                  </a:lnTo>
                  <a:lnTo>
                    <a:pt x="561" y="520"/>
                  </a:lnTo>
                  <a:lnTo>
                    <a:pt x="550" y="535"/>
                  </a:lnTo>
                  <a:lnTo>
                    <a:pt x="542" y="545"/>
                  </a:lnTo>
                  <a:lnTo>
                    <a:pt x="536" y="554"/>
                  </a:lnTo>
                  <a:lnTo>
                    <a:pt x="525" y="564"/>
                  </a:lnTo>
                  <a:lnTo>
                    <a:pt x="513" y="575"/>
                  </a:lnTo>
                  <a:lnTo>
                    <a:pt x="507" y="581"/>
                  </a:lnTo>
                  <a:lnTo>
                    <a:pt x="505" y="585"/>
                  </a:lnTo>
                  <a:lnTo>
                    <a:pt x="502" y="589"/>
                  </a:lnTo>
                  <a:lnTo>
                    <a:pt x="492" y="593"/>
                  </a:lnTo>
                  <a:lnTo>
                    <a:pt x="488" y="597"/>
                  </a:lnTo>
                  <a:lnTo>
                    <a:pt x="486" y="602"/>
                  </a:lnTo>
                  <a:lnTo>
                    <a:pt x="478" y="610"/>
                  </a:lnTo>
                  <a:lnTo>
                    <a:pt x="471" y="620"/>
                  </a:lnTo>
                  <a:lnTo>
                    <a:pt x="461" y="629"/>
                  </a:lnTo>
                  <a:lnTo>
                    <a:pt x="454" y="641"/>
                  </a:lnTo>
                  <a:lnTo>
                    <a:pt x="450" y="646"/>
                  </a:lnTo>
                  <a:lnTo>
                    <a:pt x="448" y="652"/>
                  </a:lnTo>
                  <a:lnTo>
                    <a:pt x="446" y="654"/>
                  </a:lnTo>
                  <a:lnTo>
                    <a:pt x="442" y="656"/>
                  </a:lnTo>
                  <a:lnTo>
                    <a:pt x="425" y="675"/>
                  </a:lnTo>
                  <a:lnTo>
                    <a:pt x="388" y="716"/>
                  </a:lnTo>
                  <a:lnTo>
                    <a:pt x="392" y="710"/>
                  </a:lnTo>
                  <a:lnTo>
                    <a:pt x="404" y="694"/>
                  </a:lnTo>
                  <a:lnTo>
                    <a:pt x="415" y="679"/>
                  </a:lnTo>
                  <a:lnTo>
                    <a:pt x="427" y="666"/>
                  </a:lnTo>
                  <a:lnTo>
                    <a:pt x="444" y="646"/>
                  </a:lnTo>
                  <a:lnTo>
                    <a:pt x="455" y="627"/>
                  </a:lnTo>
                  <a:lnTo>
                    <a:pt x="465" y="616"/>
                  </a:lnTo>
                  <a:lnTo>
                    <a:pt x="475" y="604"/>
                  </a:lnTo>
                  <a:lnTo>
                    <a:pt x="480" y="600"/>
                  </a:lnTo>
                  <a:lnTo>
                    <a:pt x="480" y="598"/>
                  </a:lnTo>
                  <a:lnTo>
                    <a:pt x="480" y="597"/>
                  </a:lnTo>
                  <a:lnTo>
                    <a:pt x="480" y="593"/>
                  </a:lnTo>
                  <a:lnTo>
                    <a:pt x="484" y="587"/>
                  </a:lnTo>
                  <a:lnTo>
                    <a:pt x="492" y="579"/>
                  </a:lnTo>
                  <a:lnTo>
                    <a:pt x="500" y="572"/>
                  </a:lnTo>
                  <a:lnTo>
                    <a:pt x="519" y="552"/>
                  </a:lnTo>
                  <a:lnTo>
                    <a:pt x="538" y="531"/>
                  </a:lnTo>
                  <a:lnTo>
                    <a:pt x="550" y="520"/>
                  </a:lnTo>
                  <a:lnTo>
                    <a:pt x="559" y="508"/>
                  </a:lnTo>
                  <a:lnTo>
                    <a:pt x="565" y="501"/>
                  </a:lnTo>
                  <a:lnTo>
                    <a:pt x="573" y="489"/>
                  </a:lnTo>
                  <a:lnTo>
                    <a:pt x="576" y="483"/>
                  </a:lnTo>
                  <a:lnTo>
                    <a:pt x="580" y="479"/>
                  </a:lnTo>
                  <a:lnTo>
                    <a:pt x="584" y="476"/>
                  </a:lnTo>
                  <a:lnTo>
                    <a:pt x="586" y="474"/>
                  </a:lnTo>
                  <a:lnTo>
                    <a:pt x="590" y="470"/>
                  </a:lnTo>
                  <a:lnTo>
                    <a:pt x="596" y="466"/>
                  </a:lnTo>
                  <a:lnTo>
                    <a:pt x="601" y="462"/>
                  </a:lnTo>
                  <a:lnTo>
                    <a:pt x="605" y="460"/>
                  </a:lnTo>
                  <a:lnTo>
                    <a:pt x="611" y="451"/>
                  </a:lnTo>
                  <a:lnTo>
                    <a:pt x="617" y="443"/>
                  </a:lnTo>
                  <a:lnTo>
                    <a:pt x="622" y="439"/>
                  </a:lnTo>
                  <a:lnTo>
                    <a:pt x="624" y="437"/>
                  </a:lnTo>
                  <a:lnTo>
                    <a:pt x="632" y="431"/>
                  </a:lnTo>
                  <a:lnTo>
                    <a:pt x="636" y="426"/>
                  </a:lnTo>
                  <a:lnTo>
                    <a:pt x="640" y="418"/>
                  </a:lnTo>
                  <a:lnTo>
                    <a:pt x="649" y="410"/>
                  </a:lnTo>
                  <a:lnTo>
                    <a:pt x="657" y="403"/>
                  </a:lnTo>
                  <a:lnTo>
                    <a:pt x="663" y="397"/>
                  </a:lnTo>
                  <a:lnTo>
                    <a:pt x="669" y="385"/>
                  </a:lnTo>
                  <a:lnTo>
                    <a:pt x="676" y="370"/>
                  </a:lnTo>
                  <a:lnTo>
                    <a:pt x="672" y="380"/>
                  </a:lnTo>
                  <a:lnTo>
                    <a:pt x="669" y="383"/>
                  </a:lnTo>
                  <a:lnTo>
                    <a:pt x="665" y="387"/>
                  </a:lnTo>
                  <a:lnTo>
                    <a:pt x="657" y="393"/>
                  </a:lnTo>
                  <a:lnTo>
                    <a:pt x="634" y="416"/>
                  </a:lnTo>
                  <a:lnTo>
                    <a:pt x="626" y="426"/>
                  </a:lnTo>
                  <a:lnTo>
                    <a:pt x="621" y="437"/>
                  </a:lnTo>
                  <a:lnTo>
                    <a:pt x="607" y="445"/>
                  </a:lnTo>
                  <a:lnTo>
                    <a:pt x="596" y="458"/>
                  </a:lnTo>
                  <a:lnTo>
                    <a:pt x="590" y="460"/>
                  </a:lnTo>
                  <a:lnTo>
                    <a:pt x="588" y="460"/>
                  </a:lnTo>
                  <a:lnTo>
                    <a:pt x="571" y="481"/>
                  </a:lnTo>
                  <a:lnTo>
                    <a:pt x="551" y="504"/>
                  </a:lnTo>
                  <a:lnTo>
                    <a:pt x="534" y="526"/>
                  </a:lnTo>
                  <a:lnTo>
                    <a:pt x="515" y="547"/>
                  </a:lnTo>
                  <a:lnTo>
                    <a:pt x="500" y="564"/>
                  </a:lnTo>
                  <a:lnTo>
                    <a:pt x="484" y="581"/>
                  </a:lnTo>
                  <a:lnTo>
                    <a:pt x="457" y="610"/>
                  </a:lnTo>
                  <a:lnTo>
                    <a:pt x="450" y="618"/>
                  </a:lnTo>
                  <a:lnTo>
                    <a:pt x="440" y="623"/>
                  </a:lnTo>
                  <a:lnTo>
                    <a:pt x="448" y="618"/>
                  </a:lnTo>
                  <a:lnTo>
                    <a:pt x="469" y="591"/>
                  </a:lnTo>
                  <a:lnTo>
                    <a:pt x="503" y="554"/>
                  </a:lnTo>
                  <a:lnTo>
                    <a:pt x="544" y="504"/>
                  </a:lnTo>
                  <a:lnTo>
                    <a:pt x="561" y="485"/>
                  </a:lnTo>
                  <a:lnTo>
                    <a:pt x="567" y="479"/>
                  </a:lnTo>
                  <a:lnTo>
                    <a:pt x="574" y="462"/>
                  </a:lnTo>
                  <a:lnTo>
                    <a:pt x="561" y="470"/>
                  </a:lnTo>
                  <a:lnTo>
                    <a:pt x="563" y="468"/>
                  </a:lnTo>
                  <a:lnTo>
                    <a:pt x="567" y="462"/>
                  </a:lnTo>
                  <a:lnTo>
                    <a:pt x="582" y="445"/>
                  </a:lnTo>
                  <a:lnTo>
                    <a:pt x="607" y="420"/>
                  </a:lnTo>
                  <a:lnTo>
                    <a:pt x="611" y="418"/>
                  </a:lnTo>
                  <a:lnTo>
                    <a:pt x="617" y="416"/>
                  </a:lnTo>
                  <a:lnTo>
                    <a:pt x="621" y="412"/>
                  </a:lnTo>
                  <a:lnTo>
                    <a:pt x="621" y="410"/>
                  </a:lnTo>
                  <a:lnTo>
                    <a:pt x="624" y="406"/>
                  </a:lnTo>
                  <a:lnTo>
                    <a:pt x="628" y="405"/>
                  </a:lnTo>
                  <a:lnTo>
                    <a:pt x="632" y="403"/>
                  </a:lnTo>
                  <a:lnTo>
                    <a:pt x="634" y="397"/>
                  </a:lnTo>
                  <a:lnTo>
                    <a:pt x="640" y="389"/>
                  </a:lnTo>
                  <a:lnTo>
                    <a:pt x="646" y="382"/>
                  </a:lnTo>
                  <a:lnTo>
                    <a:pt x="647" y="378"/>
                  </a:lnTo>
                  <a:lnTo>
                    <a:pt x="649" y="376"/>
                  </a:lnTo>
                  <a:lnTo>
                    <a:pt x="655" y="372"/>
                  </a:lnTo>
                  <a:lnTo>
                    <a:pt x="659" y="368"/>
                  </a:lnTo>
                  <a:lnTo>
                    <a:pt x="661" y="366"/>
                  </a:lnTo>
                  <a:lnTo>
                    <a:pt x="665" y="359"/>
                  </a:lnTo>
                  <a:lnTo>
                    <a:pt x="674" y="351"/>
                  </a:lnTo>
                  <a:lnTo>
                    <a:pt x="676" y="347"/>
                  </a:lnTo>
                  <a:lnTo>
                    <a:pt x="682" y="345"/>
                  </a:lnTo>
                  <a:lnTo>
                    <a:pt x="692" y="335"/>
                  </a:lnTo>
                  <a:lnTo>
                    <a:pt x="697" y="326"/>
                  </a:lnTo>
                  <a:lnTo>
                    <a:pt x="699" y="322"/>
                  </a:lnTo>
                  <a:lnTo>
                    <a:pt x="703" y="318"/>
                  </a:lnTo>
                  <a:lnTo>
                    <a:pt x="707" y="316"/>
                  </a:lnTo>
                  <a:lnTo>
                    <a:pt x="711" y="312"/>
                  </a:lnTo>
                  <a:lnTo>
                    <a:pt x="724" y="297"/>
                  </a:lnTo>
                  <a:lnTo>
                    <a:pt x="724" y="289"/>
                  </a:lnTo>
                  <a:lnTo>
                    <a:pt x="718" y="293"/>
                  </a:lnTo>
                  <a:lnTo>
                    <a:pt x="711" y="303"/>
                  </a:lnTo>
                  <a:lnTo>
                    <a:pt x="701" y="312"/>
                  </a:lnTo>
                  <a:lnTo>
                    <a:pt x="682" y="330"/>
                  </a:lnTo>
                  <a:lnTo>
                    <a:pt x="672" y="339"/>
                  </a:lnTo>
                  <a:lnTo>
                    <a:pt x="669" y="347"/>
                  </a:lnTo>
                  <a:lnTo>
                    <a:pt x="663" y="353"/>
                  </a:lnTo>
                  <a:lnTo>
                    <a:pt x="655" y="362"/>
                  </a:lnTo>
                  <a:lnTo>
                    <a:pt x="642" y="374"/>
                  </a:lnTo>
                  <a:lnTo>
                    <a:pt x="632" y="385"/>
                  </a:lnTo>
                  <a:lnTo>
                    <a:pt x="619" y="397"/>
                  </a:lnTo>
                  <a:lnTo>
                    <a:pt x="603" y="408"/>
                  </a:lnTo>
                  <a:lnTo>
                    <a:pt x="582" y="431"/>
                  </a:lnTo>
                  <a:lnTo>
                    <a:pt x="548" y="470"/>
                  </a:lnTo>
                  <a:lnTo>
                    <a:pt x="526" y="495"/>
                  </a:lnTo>
                  <a:lnTo>
                    <a:pt x="513" y="510"/>
                  </a:lnTo>
                  <a:lnTo>
                    <a:pt x="503" y="518"/>
                  </a:lnTo>
                  <a:lnTo>
                    <a:pt x="496" y="526"/>
                  </a:lnTo>
                  <a:lnTo>
                    <a:pt x="486" y="537"/>
                  </a:lnTo>
                  <a:lnTo>
                    <a:pt x="469" y="556"/>
                  </a:lnTo>
                  <a:lnTo>
                    <a:pt x="425" y="608"/>
                  </a:lnTo>
                  <a:lnTo>
                    <a:pt x="402" y="637"/>
                  </a:lnTo>
                  <a:lnTo>
                    <a:pt x="375" y="664"/>
                  </a:lnTo>
                  <a:lnTo>
                    <a:pt x="313" y="737"/>
                  </a:lnTo>
                  <a:lnTo>
                    <a:pt x="294" y="762"/>
                  </a:lnTo>
                  <a:lnTo>
                    <a:pt x="273" y="783"/>
                  </a:lnTo>
                  <a:lnTo>
                    <a:pt x="248" y="813"/>
                  </a:lnTo>
                  <a:lnTo>
                    <a:pt x="225" y="846"/>
                  </a:lnTo>
                  <a:lnTo>
                    <a:pt x="194" y="883"/>
                  </a:lnTo>
                  <a:lnTo>
                    <a:pt x="164" y="913"/>
                  </a:lnTo>
                  <a:lnTo>
                    <a:pt x="171" y="902"/>
                  </a:lnTo>
                  <a:lnTo>
                    <a:pt x="194" y="875"/>
                  </a:lnTo>
                  <a:lnTo>
                    <a:pt x="214" y="848"/>
                  </a:lnTo>
                  <a:lnTo>
                    <a:pt x="246" y="806"/>
                  </a:lnTo>
                  <a:lnTo>
                    <a:pt x="286" y="758"/>
                  </a:lnTo>
                  <a:lnTo>
                    <a:pt x="308" y="733"/>
                  </a:lnTo>
                  <a:lnTo>
                    <a:pt x="321" y="714"/>
                  </a:lnTo>
                  <a:lnTo>
                    <a:pt x="334" y="698"/>
                  </a:lnTo>
                  <a:lnTo>
                    <a:pt x="354" y="675"/>
                  </a:lnTo>
                  <a:lnTo>
                    <a:pt x="379" y="648"/>
                  </a:lnTo>
                  <a:lnTo>
                    <a:pt x="396" y="629"/>
                  </a:lnTo>
                  <a:lnTo>
                    <a:pt x="423" y="597"/>
                  </a:lnTo>
                  <a:lnTo>
                    <a:pt x="446" y="572"/>
                  </a:lnTo>
                  <a:lnTo>
                    <a:pt x="477" y="531"/>
                  </a:lnTo>
                  <a:lnTo>
                    <a:pt x="423" y="593"/>
                  </a:lnTo>
                  <a:lnTo>
                    <a:pt x="333" y="694"/>
                  </a:lnTo>
                  <a:lnTo>
                    <a:pt x="296" y="735"/>
                  </a:lnTo>
                  <a:lnTo>
                    <a:pt x="262" y="779"/>
                  </a:lnTo>
                  <a:lnTo>
                    <a:pt x="192" y="865"/>
                  </a:lnTo>
                  <a:lnTo>
                    <a:pt x="169" y="896"/>
                  </a:lnTo>
                  <a:lnTo>
                    <a:pt x="146" y="925"/>
                  </a:lnTo>
                  <a:lnTo>
                    <a:pt x="87" y="996"/>
                  </a:lnTo>
                  <a:lnTo>
                    <a:pt x="39" y="1053"/>
                  </a:lnTo>
                  <a:lnTo>
                    <a:pt x="39" y="1044"/>
                  </a:lnTo>
                  <a:lnTo>
                    <a:pt x="39" y="1038"/>
                  </a:lnTo>
                  <a:lnTo>
                    <a:pt x="35" y="1032"/>
                  </a:lnTo>
                  <a:lnTo>
                    <a:pt x="31" y="1027"/>
                  </a:lnTo>
                  <a:lnTo>
                    <a:pt x="35" y="1021"/>
                  </a:lnTo>
                  <a:lnTo>
                    <a:pt x="37" y="1015"/>
                  </a:lnTo>
                  <a:lnTo>
                    <a:pt x="37" y="1009"/>
                  </a:lnTo>
                  <a:lnTo>
                    <a:pt x="43" y="979"/>
                  </a:lnTo>
                  <a:lnTo>
                    <a:pt x="43" y="952"/>
                  </a:lnTo>
                  <a:lnTo>
                    <a:pt x="48" y="931"/>
                  </a:lnTo>
                  <a:lnTo>
                    <a:pt x="50" y="929"/>
                  </a:lnTo>
                  <a:lnTo>
                    <a:pt x="52" y="929"/>
                  </a:lnTo>
                  <a:lnTo>
                    <a:pt x="54" y="925"/>
                  </a:lnTo>
                  <a:lnTo>
                    <a:pt x="56" y="919"/>
                  </a:lnTo>
                  <a:lnTo>
                    <a:pt x="56" y="915"/>
                  </a:lnTo>
                  <a:lnTo>
                    <a:pt x="54" y="908"/>
                  </a:lnTo>
                  <a:lnTo>
                    <a:pt x="54" y="898"/>
                  </a:lnTo>
                  <a:lnTo>
                    <a:pt x="56" y="890"/>
                  </a:lnTo>
                  <a:lnTo>
                    <a:pt x="56" y="869"/>
                  </a:lnTo>
                  <a:lnTo>
                    <a:pt x="60" y="863"/>
                  </a:lnTo>
                  <a:lnTo>
                    <a:pt x="62" y="858"/>
                  </a:lnTo>
                  <a:lnTo>
                    <a:pt x="64" y="848"/>
                  </a:lnTo>
                  <a:lnTo>
                    <a:pt x="62" y="844"/>
                  </a:lnTo>
                  <a:lnTo>
                    <a:pt x="62" y="842"/>
                  </a:lnTo>
                  <a:lnTo>
                    <a:pt x="60" y="850"/>
                  </a:lnTo>
                  <a:lnTo>
                    <a:pt x="54" y="861"/>
                  </a:lnTo>
                  <a:lnTo>
                    <a:pt x="52" y="861"/>
                  </a:lnTo>
                  <a:lnTo>
                    <a:pt x="52" y="860"/>
                  </a:lnTo>
                  <a:lnTo>
                    <a:pt x="52" y="854"/>
                  </a:lnTo>
                  <a:lnTo>
                    <a:pt x="52" y="850"/>
                  </a:lnTo>
                  <a:lnTo>
                    <a:pt x="54" y="844"/>
                  </a:lnTo>
                  <a:lnTo>
                    <a:pt x="58" y="821"/>
                  </a:lnTo>
                  <a:lnTo>
                    <a:pt x="60" y="800"/>
                  </a:lnTo>
                  <a:lnTo>
                    <a:pt x="62" y="794"/>
                  </a:lnTo>
                  <a:lnTo>
                    <a:pt x="62" y="787"/>
                  </a:lnTo>
                  <a:lnTo>
                    <a:pt x="60" y="790"/>
                  </a:lnTo>
                  <a:lnTo>
                    <a:pt x="56" y="798"/>
                  </a:lnTo>
                  <a:lnTo>
                    <a:pt x="56" y="810"/>
                  </a:lnTo>
                  <a:lnTo>
                    <a:pt x="56" y="819"/>
                  </a:lnTo>
                  <a:lnTo>
                    <a:pt x="54" y="829"/>
                  </a:lnTo>
                  <a:lnTo>
                    <a:pt x="50" y="837"/>
                  </a:lnTo>
                  <a:lnTo>
                    <a:pt x="45" y="850"/>
                  </a:lnTo>
                  <a:lnTo>
                    <a:pt x="43" y="850"/>
                  </a:lnTo>
                  <a:lnTo>
                    <a:pt x="43" y="846"/>
                  </a:lnTo>
                  <a:lnTo>
                    <a:pt x="43" y="838"/>
                  </a:lnTo>
                  <a:lnTo>
                    <a:pt x="41" y="837"/>
                  </a:lnTo>
                  <a:lnTo>
                    <a:pt x="41" y="840"/>
                  </a:lnTo>
                  <a:lnTo>
                    <a:pt x="41" y="846"/>
                  </a:lnTo>
                  <a:lnTo>
                    <a:pt x="39" y="852"/>
                  </a:lnTo>
                  <a:lnTo>
                    <a:pt x="37" y="854"/>
                  </a:lnTo>
                  <a:lnTo>
                    <a:pt x="35" y="858"/>
                  </a:lnTo>
                  <a:lnTo>
                    <a:pt x="35" y="863"/>
                  </a:lnTo>
                  <a:lnTo>
                    <a:pt x="35" y="865"/>
                  </a:lnTo>
                  <a:lnTo>
                    <a:pt x="31" y="883"/>
                  </a:lnTo>
                  <a:lnTo>
                    <a:pt x="23" y="915"/>
                  </a:lnTo>
                  <a:lnTo>
                    <a:pt x="22" y="934"/>
                  </a:lnTo>
                  <a:lnTo>
                    <a:pt x="22" y="944"/>
                  </a:lnTo>
                  <a:lnTo>
                    <a:pt x="20" y="952"/>
                  </a:lnTo>
                  <a:lnTo>
                    <a:pt x="14" y="975"/>
                  </a:lnTo>
                  <a:lnTo>
                    <a:pt x="10" y="996"/>
                  </a:lnTo>
                  <a:lnTo>
                    <a:pt x="8" y="1019"/>
                  </a:lnTo>
                  <a:lnTo>
                    <a:pt x="4" y="1040"/>
                  </a:lnTo>
                  <a:lnTo>
                    <a:pt x="2" y="1057"/>
                  </a:lnTo>
                  <a:lnTo>
                    <a:pt x="0" y="1086"/>
                  </a:lnTo>
                  <a:lnTo>
                    <a:pt x="448" y="1086"/>
                  </a:lnTo>
                  <a:lnTo>
                    <a:pt x="469" y="1057"/>
                  </a:lnTo>
                  <a:lnTo>
                    <a:pt x="505" y="1013"/>
                  </a:lnTo>
                  <a:lnTo>
                    <a:pt x="519" y="992"/>
                  </a:lnTo>
                  <a:lnTo>
                    <a:pt x="530" y="977"/>
                  </a:lnTo>
                  <a:lnTo>
                    <a:pt x="544" y="959"/>
                  </a:lnTo>
                  <a:lnTo>
                    <a:pt x="557" y="946"/>
                  </a:lnTo>
                  <a:lnTo>
                    <a:pt x="563" y="934"/>
                  </a:lnTo>
                  <a:lnTo>
                    <a:pt x="567" y="925"/>
                  </a:lnTo>
                  <a:lnTo>
                    <a:pt x="571" y="921"/>
                  </a:lnTo>
                  <a:lnTo>
                    <a:pt x="576" y="915"/>
                  </a:lnTo>
                  <a:lnTo>
                    <a:pt x="578" y="911"/>
                  </a:lnTo>
                  <a:lnTo>
                    <a:pt x="582" y="909"/>
                  </a:lnTo>
                  <a:lnTo>
                    <a:pt x="586" y="909"/>
                  </a:lnTo>
                  <a:lnTo>
                    <a:pt x="588" y="906"/>
                  </a:lnTo>
                  <a:lnTo>
                    <a:pt x="592" y="902"/>
                  </a:lnTo>
                  <a:lnTo>
                    <a:pt x="599" y="894"/>
                  </a:lnTo>
                  <a:lnTo>
                    <a:pt x="617" y="879"/>
                  </a:lnTo>
                  <a:lnTo>
                    <a:pt x="624" y="869"/>
                  </a:lnTo>
                  <a:lnTo>
                    <a:pt x="624" y="865"/>
                  </a:lnTo>
                  <a:lnTo>
                    <a:pt x="622" y="865"/>
                  </a:lnTo>
                  <a:lnTo>
                    <a:pt x="617" y="869"/>
                  </a:lnTo>
                  <a:lnTo>
                    <a:pt x="615" y="869"/>
                  </a:lnTo>
                  <a:lnTo>
                    <a:pt x="615" y="865"/>
                  </a:lnTo>
                  <a:lnTo>
                    <a:pt x="617" y="861"/>
                  </a:lnTo>
                  <a:lnTo>
                    <a:pt x="621" y="860"/>
                  </a:lnTo>
                  <a:lnTo>
                    <a:pt x="632" y="850"/>
                  </a:lnTo>
                  <a:lnTo>
                    <a:pt x="640" y="842"/>
                  </a:lnTo>
                  <a:lnTo>
                    <a:pt x="659" y="819"/>
                  </a:lnTo>
                  <a:lnTo>
                    <a:pt x="663" y="817"/>
                  </a:lnTo>
                  <a:lnTo>
                    <a:pt x="669" y="815"/>
                  </a:lnTo>
                  <a:lnTo>
                    <a:pt x="670" y="813"/>
                  </a:lnTo>
                  <a:lnTo>
                    <a:pt x="670" y="812"/>
                  </a:lnTo>
                  <a:lnTo>
                    <a:pt x="670" y="806"/>
                  </a:lnTo>
                  <a:lnTo>
                    <a:pt x="674" y="798"/>
                  </a:lnTo>
                  <a:lnTo>
                    <a:pt x="686" y="787"/>
                  </a:lnTo>
                  <a:lnTo>
                    <a:pt x="695" y="777"/>
                  </a:lnTo>
                  <a:lnTo>
                    <a:pt x="701" y="769"/>
                  </a:lnTo>
                  <a:lnTo>
                    <a:pt x="724" y="742"/>
                  </a:lnTo>
                  <a:lnTo>
                    <a:pt x="724" y="714"/>
                  </a:lnTo>
                  <a:lnTo>
                    <a:pt x="709" y="733"/>
                  </a:lnTo>
                  <a:lnTo>
                    <a:pt x="697" y="746"/>
                  </a:lnTo>
                  <a:lnTo>
                    <a:pt x="686" y="756"/>
                  </a:lnTo>
                  <a:lnTo>
                    <a:pt x="676" y="767"/>
                  </a:lnTo>
                  <a:lnTo>
                    <a:pt x="661" y="785"/>
                  </a:lnTo>
                  <a:lnTo>
                    <a:pt x="655" y="789"/>
                  </a:lnTo>
                  <a:lnTo>
                    <a:pt x="653" y="789"/>
                  </a:lnTo>
                  <a:lnTo>
                    <a:pt x="653" y="785"/>
                  </a:lnTo>
                  <a:lnTo>
                    <a:pt x="655" y="781"/>
                  </a:lnTo>
                  <a:lnTo>
                    <a:pt x="659" y="777"/>
                  </a:lnTo>
                  <a:lnTo>
                    <a:pt x="665" y="771"/>
                  </a:lnTo>
                  <a:lnTo>
                    <a:pt x="678" y="756"/>
                  </a:lnTo>
                  <a:lnTo>
                    <a:pt x="695" y="737"/>
                  </a:lnTo>
                  <a:lnTo>
                    <a:pt x="724" y="706"/>
                  </a:lnTo>
                  <a:lnTo>
                    <a:pt x="724" y="693"/>
                  </a:lnTo>
                  <a:lnTo>
                    <a:pt x="717" y="700"/>
                  </a:lnTo>
                  <a:lnTo>
                    <a:pt x="699" y="719"/>
                  </a:lnTo>
                  <a:lnTo>
                    <a:pt x="688" y="737"/>
                  </a:lnTo>
                  <a:lnTo>
                    <a:pt x="680" y="742"/>
                  </a:lnTo>
                  <a:lnTo>
                    <a:pt x="667" y="756"/>
                  </a:lnTo>
                  <a:lnTo>
                    <a:pt x="653" y="769"/>
                  </a:lnTo>
                  <a:lnTo>
                    <a:pt x="638" y="789"/>
                  </a:lnTo>
                  <a:lnTo>
                    <a:pt x="615" y="813"/>
                  </a:lnTo>
                  <a:lnTo>
                    <a:pt x="592" y="838"/>
                  </a:lnTo>
                  <a:lnTo>
                    <a:pt x="569" y="863"/>
                  </a:lnTo>
                  <a:lnTo>
                    <a:pt x="544" y="892"/>
                  </a:lnTo>
                  <a:lnTo>
                    <a:pt x="534" y="900"/>
                  </a:lnTo>
                  <a:lnTo>
                    <a:pt x="523" y="906"/>
                  </a:lnTo>
                  <a:lnTo>
                    <a:pt x="519" y="908"/>
                  </a:lnTo>
                  <a:lnTo>
                    <a:pt x="515" y="911"/>
                  </a:lnTo>
                  <a:lnTo>
                    <a:pt x="511" y="913"/>
                  </a:lnTo>
                  <a:lnTo>
                    <a:pt x="507" y="915"/>
                  </a:lnTo>
                  <a:lnTo>
                    <a:pt x="496" y="921"/>
                  </a:lnTo>
                  <a:lnTo>
                    <a:pt x="488" y="931"/>
                  </a:lnTo>
                  <a:lnTo>
                    <a:pt x="480" y="942"/>
                  </a:lnTo>
                  <a:lnTo>
                    <a:pt x="477" y="946"/>
                  </a:lnTo>
                  <a:lnTo>
                    <a:pt x="469" y="952"/>
                  </a:lnTo>
                  <a:lnTo>
                    <a:pt x="465" y="954"/>
                  </a:lnTo>
                  <a:lnTo>
                    <a:pt x="463" y="954"/>
                  </a:lnTo>
                  <a:lnTo>
                    <a:pt x="463" y="952"/>
                  </a:lnTo>
                  <a:lnTo>
                    <a:pt x="477" y="936"/>
                  </a:lnTo>
                  <a:lnTo>
                    <a:pt x="484" y="925"/>
                  </a:lnTo>
                  <a:lnTo>
                    <a:pt x="473" y="938"/>
                  </a:lnTo>
                  <a:lnTo>
                    <a:pt x="457" y="952"/>
                  </a:lnTo>
                  <a:lnTo>
                    <a:pt x="450" y="959"/>
                  </a:lnTo>
                  <a:lnTo>
                    <a:pt x="425" y="988"/>
                  </a:lnTo>
                  <a:lnTo>
                    <a:pt x="425" y="980"/>
                  </a:lnTo>
                  <a:lnTo>
                    <a:pt x="421" y="975"/>
                  </a:lnTo>
                  <a:lnTo>
                    <a:pt x="406" y="990"/>
                  </a:lnTo>
                  <a:lnTo>
                    <a:pt x="417" y="975"/>
                  </a:lnTo>
                  <a:lnTo>
                    <a:pt x="407" y="980"/>
                  </a:lnTo>
                  <a:lnTo>
                    <a:pt x="396" y="988"/>
                  </a:lnTo>
                  <a:lnTo>
                    <a:pt x="402" y="979"/>
                  </a:lnTo>
                  <a:lnTo>
                    <a:pt x="413" y="965"/>
                  </a:lnTo>
                  <a:lnTo>
                    <a:pt x="419" y="961"/>
                  </a:lnTo>
                  <a:lnTo>
                    <a:pt x="425" y="952"/>
                  </a:lnTo>
                  <a:lnTo>
                    <a:pt x="444" y="927"/>
                  </a:lnTo>
                  <a:lnTo>
                    <a:pt x="463" y="898"/>
                  </a:lnTo>
                  <a:lnTo>
                    <a:pt x="473" y="883"/>
                  </a:lnTo>
                  <a:lnTo>
                    <a:pt x="475" y="879"/>
                  </a:lnTo>
                  <a:lnTo>
                    <a:pt x="478" y="875"/>
                  </a:lnTo>
                  <a:lnTo>
                    <a:pt x="488" y="871"/>
                  </a:lnTo>
                  <a:lnTo>
                    <a:pt x="500" y="858"/>
                  </a:lnTo>
                  <a:lnTo>
                    <a:pt x="509" y="846"/>
                  </a:lnTo>
                  <a:lnTo>
                    <a:pt x="515" y="833"/>
                  </a:lnTo>
                  <a:lnTo>
                    <a:pt x="523" y="823"/>
                  </a:lnTo>
                  <a:lnTo>
                    <a:pt x="530" y="815"/>
                  </a:lnTo>
                  <a:lnTo>
                    <a:pt x="542" y="806"/>
                  </a:lnTo>
                  <a:lnTo>
                    <a:pt x="550" y="798"/>
                  </a:lnTo>
                  <a:lnTo>
                    <a:pt x="557" y="790"/>
                  </a:lnTo>
                  <a:lnTo>
                    <a:pt x="563" y="779"/>
                  </a:lnTo>
                  <a:lnTo>
                    <a:pt x="582" y="758"/>
                  </a:lnTo>
                  <a:lnTo>
                    <a:pt x="605" y="731"/>
                  </a:lnTo>
                  <a:lnTo>
                    <a:pt x="622" y="716"/>
                  </a:lnTo>
                  <a:lnTo>
                    <a:pt x="628" y="708"/>
                  </a:lnTo>
                  <a:lnTo>
                    <a:pt x="634" y="700"/>
                  </a:lnTo>
                  <a:lnTo>
                    <a:pt x="640" y="694"/>
                  </a:lnTo>
                  <a:lnTo>
                    <a:pt x="642" y="685"/>
                  </a:lnTo>
                  <a:lnTo>
                    <a:pt x="644" y="683"/>
                  </a:lnTo>
                  <a:lnTo>
                    <a:pt x="642" y="685"/>
                  </a:lnTo>
                  <a:lnTo>
                    <a:pt x="634" y="693"/>
                  </a:lnTo>
                  <a:lnTo>
                    <a:pt x="621" y="708"/>
                  </a:lnTo>
                  <a:lnTo>
                    <a:pt x="613" y="717"/>
                  </a:lnTo>
                  <a:lnTo>
                    <a:pt x="594" y="737"/>
                  </a:lnTo>
                  <a:lnTo>
                    <a:pt x="580" y="754"/>
                  </a:lnTo>
                  <a:lnTo>
                    <a:pt x="573" y="762"/>
                  </a:lnTo>
                  <a:lnTo>
                    <a:pt x="565" y="771"/>
                  </a:lnTo>
                  <a:lnTo>
                    <a:pt x="557" y="779"/>
                  </a:lnTo>
                  <a:lnTo>
                    <a:pt x="550" y="789"/>
                  </a:lnTo>
                  <a:lnTo>
                    <a:pt x="542" y="798"/>
                  </a:lnTo>
                  <a:lnTo>
                    <a:pt x="530" y="808"/>
                  </a:lnTo>
                  <a:lnTo>
                    <a:pt x="525" y="813"/>
                  </a:lnTo>
                  <a:lnTo>
                    <a:pt x="521" y="815"/>
                  </a:lnTo>
                  <a:lnTo>
                    <a:pt x="523" y="812"/>
                  </a:lnTo>
                  <a:lnTo>
                    <a:pt x="523" y="810"/>
                  </a:lnTo>
                  <a:lnTo>
                    <a:pt x="521" y="812"/>
                  </a:lnTo>
                  <a:lnTo>
                    <a:pt x="509" y="825"/>
                  </a:lnTo>
                  <a:lnTo>
                    <a:pt x="490" y="842"/>
                  </a:lnTo>
                  <a:lnTo>
                    <a:pt x="498" y="835"/>
                  </a:lnTo>
                  <a:lnTo>
                    <a:pt x="505" y="823"/>
                  </a:lnTo>
                  <a:lnTo>
                    <a:pt x="519" y="808"/>
                  </a:lnTo>
                  <a:lnTo>
                    <a:pt x="538" y="787"/>
                  </a:lnTo>
                  <a:lnTo>
                    <a:pt x="546" y="775"/>
                  </a:lnTo>
                  <a:lnTo>
                    <a:pt x="555" y="760"/>
                  </a:lnTo>
                  <a:lnTo>
                    <a:pt x="565" y="750"/>
                  </a:lnTo>
                  <a:lnTo>
                    <a:pt x="571" y="746"/>
                  </a:lnTo>
                  <a:lnTo>
                    <a:pt x="580" y="731"/>
                  </a:lnTo>
                  <a:lnTo>
                    <a:pt x="594" y="716"/>
                  </a:lnTo>
                  <a:lnTo>
                    <a:pt x="605" y="706"/>
                  </a:lnTo>
                  <a:lnTo>
                    <a:pt x="617" y="693"/>
                  </a:lnTo>
                  <a:lnTo>
                    <a:pt x="644" y="664"/>
                  </a:lnTo>
                  <a:lnTo>
                    <a:pt x="670" y="629"/>
                  </a:lnTo>
                  <a:lnTo>
                    <a:pt x="682" y="616"/>
                  </a:lnTo>
                  <a:lnTo>
                    <a:pt x="694" y="604"/>
                  </a:lnTo>
                  <a:lnTo>
                    <a:pt x="713" y="581"/>
                  </a:lnTo>
                  <a:lnTo>
                    <a:pt x="701" y="587"/>
                  </a:lnTo>
                  <a:lnTo>
                    <a:pt x="694" y="593"/>
                  </a:lnTo>
                  <a:lnTo>
                    <a:pt x="688" y="598"/>
                  </a:lnTo>
                  <a:lnTo>
                    <a:pt x="682" y="606"/>
                  </a:lnTo>
                  <a:lnTo>
                    <a:pt x="670" y="618"/>
                  </a:lnTo>
                  <a:lnTo>
                    <a:pt x="649" y="641"/>
                  </a:lnTo>
                  <a:lnTo>
                    <a:pt x="632" y="664"/>
                  </a:lnTo>
                  <a:lnTo>
                    <a:pt x="622" y="675"/>
                  </a:lnTo>
                  <a:lnTo>
                    <a:pt x="615" y="683"/>
                  </a:lnTo>
                  <a:lnTo>
                    <a:pt x="603" y="696"/>
                  </a:lnTo>
                  <a:lnTo>
                    <a:pt x="594" y="708"/>
                  </a:lnTo>
                  <a:lnTo>
                    <a:pt x="584" y="717"/>
                  </a:lnTo>
                  <a:lnTo>
                    <a:pt x="574" y="727"/>
                  </a:lnTo>
                  <a:lnTo>
                    <a:pt x="565" y="737"/>
                  </a:lnTo>
                  <a:lnTo>
                    <a:pt x="532" y="775"/>
                  </a:lnTo>
                  <a:lnTo>
                    <a:pt x="536" y="769"/>
                  </a:lnTo>
                  <a:lnTo>
                    <a:pt x="544" y="756"/>
                  </a:lnTo>
                  <a:lnTo>
                    <a:pt x="559" y="735"/>
                  </a:lnTo>
                  <a:lnTo>
                    <a:pt x="576" y="714"/>
                  </a:lnTo>
                  <a:lnTo>
                    <a:pt x="596" y="693"/>
                  </a:lnTo>
                  <a:lnTo>
                    <a:pt x="621" y="666"/>
                  </a:lnTo>
                  <a:lnTo>
                    <a:pt x="613" y="673"/>
                  </a:lnTo>
                  <a:lnTo>
                    <a:pt x="586" y="698"/>
                  </a:lnTo>
                  <a:lnTo>
                    <a:pt x="563" y="725"/>
                  </a:lnTo>
                  <a:lnTo>
                    <a:pt x="550" y="737"/>
                  </a:lnTo>
                  <a:lnTo>
                    <a:pt x="546" y="742"/>
                  </a:lnTo>
                  <a:lnTo>
                    <a:pt x="540" y="748"/>
                  </a:lnTo>
                  <a:lnTo>
                    <a:pt x="542" y="742"/>
                  </a:lnTo>
                  <a:lnTo>
                    <a:pt x="546" y="737"/>
                  </a:lnTo>
                  <a:lnTo>
                    <a:pt x="551" y="729"/>
                  </a:lnTo>
                  <a:lnTo>
                    <a:pt x="561" y="719"/>
                  </a:lnTo>
                  <a:lnTo>
                    <a:pt x="619" y="794"/>
                  </a:lnTo>
                  <a:lnTo>
                    <a:pt x="559" y="618"/>
                  </a:lnTo>
                  <a:lnTo>
                    <a:pt x="571" y="602"/>
                  </a:lnTo>
                  <a:lnTo>
                    <a:pt x="588" y="585"/>
                  </a:lnTo>
                  <a:lnTo>
                    <a:pt x="590" y="587"/>
                  </a:lnTo>
                  <a:lnTo>
                    <a:pt x="590" y="591"/>
                  </a:lnTo>
                  <a:lnTo>
                    <a:pt x="586" y="598"/>
                  </a:lnTo>
                  <a:lnTo>
                    <a:pt x="580" y="614"/>
                  </a:lnTo>
                  <a:lnTo>
                    <a:pt x="580" y="616"/>
                  </a:lnTo>
                  <a:lnTo>
                    <a:pt x="578" y="612"/>
                  </a:lnTo>
                  <a:lnTo>
                    <a:pt x="578" y="604"/>
                  </a:lnTo>
                  <a:lnTo>
                    <a:pt x="569" y="614"/>
                  </a:lnTo>
                  <a:lnTo>
                    <a:pt x="563" y="622"/>
                  </a:lnTo>
                  <a:lnTo>
                    <a:pt x="555" y="629"/>
                  </a:lnTo>
                  <a:lnTo>
                    <a:pt x="551" y="635"/>
                  </a:lnTo>
                  <a:lnTo>
                    <a:pt x="548" y="637"/>
                  </a:lnTo>
                  <a:lnTo>
                    <a:pt x="548" y="635"/>
                  </a:lnTo>
                  <a:lnTo>
                    <a:pt x="550" y="629"/>
                  </a:lnTo>
                  <a:lnTo>
                    <a:pt x="559" y="618"/>
                  </a:lnTo>
                  <a:lnTo>
                    <a:pt x="619" y="794"/>
                  </a:lnTo>
                  <a:lnTo>
                    <a:pt x="382" y="683"/>
                  </a:lnTo>
                  <a:lnTo>
                    <a:pt x="386" y="671"/>
                  </a:lnTo>
                  <a:lnTo>
                    <a:pt x="388" y="668"/>
                  </a:lnTo>
                  <a:lnTo>
                    <a:pt x="386" y="668"/>
                  </a:lnTo>
                  <a:lnTo>
                    <a:pt x="384" y="669"/>
                  </a:lnTo>
                  <a:lnTo>
                    <a:pt x="382" y="675"/>
                  </a:lnTo>
                  <a:lnTo>
                    <a:pt x="379" y="679"/>
                  </a:lnTo>
                  <a:lnTo>
                    <a:pt x="375" y="683"/>
                  </a:lnTo>
                  <a:lnTo>
                    <a:pt x="375" y="687"/>
                  </a:lnTo>
                  <a:lnTo>
                    <a:pt x="373" y="691"/>
                  </a:lnTo>
                  <a:lnTo>
                    <a:pt x="373" y="693"/>
                  </a:lnTo>
                  <a:lnTo>
                    <a:pt x="365" y="700"/>
                  </a:lnTo>
                  <a:lnTo>
                    <a:pt x="356" y="708"/>
                  </a:lnTo>
                  <a:lnTo>
                    <a:pt x="352" y="712"/>
                  </a:lnTo>
                  <a:lnTo>
                    <a:pt x="346" y="717"/>
                  </a:lnTo>
                  <a:lnTo>
                    <a:pt x="340" y="729"/>
                  </a:lnTo>
                  <a:lnTo>
                    <a:pt x="336" y="739"/>
                  </a:lnTo>
                  <a:lnTo>
                    <a:pt x="334" y="742"/>
                  </a:lnTo>
                  <a:lnTo>
                    <a:pt x="331" y="748"/>
                  </a:lnTo>
                  <a:lnTo>
                    <a:pt x="323" y="756"/>
                  </a:lnTo>
                  <a:lnTo>
                    <a:pt x="317" y="762"/>
                  </a:lnTo>
                  <a:lnTo>
                    <a:pt x="306" y="777"/>
                  </a:lnTo>
                  <a:lnTo>
                    <a:pt x="286" y="798"/>
                  </a:lnTo>
                  <a:lnTo>
                    <a:pt x="262" y="823"/>
                  </a:lnTo>
                  <a:lnTo>
                    <a:pt x="246" y="840"/>
                  </a:lnTo>
                  <a:lnTo>
                    <a:pt x="212" y="885"/>
                  </a:lnTo>
                  <a:lnTo>
                    <a:pt x="185" y="915"/>
                  </a:lnTo>
                  <a:lnTo>
                    <a:pt x="164" y="944"/>
                  </a:lnTo>
                  <a:lnTo>
                    <a:pt x="141" y="969"/>
                  </a:lnTo>
                  <a:lnTo>
                    <a:pt x="148" y="957"/>
                  </a:lnTo>
                  <a:lnTo>
                    <a:pt x="156" y="946"/>
                  </a:lnTo>
                  <a:lnTo>
                    <a:pt x="171" y="925"/>
                  </a:lnTo>
                  <a:lnTo>
                    <a:pt x="192" y="900"/>
                  </a:lnTo>
                  <a:lnTo>
                    <a:pt x="210" y="879"/>
                  </a:lnTo>
                  <a:lnTo>
                    <a:pt x="225" y="856"/>
                  </a:lnTo>
                  <a:lnTo>
                    <a:pt x="260" y="815"/>
                  </a:lnTo>
                  <a:lnTo>
                    <a:pt x="313" y="746"/>
                  </a:lnTo>
                  <a:lnTo>
                    <a:pt x="321" y="735"/>
                  </a:lnTo>
                  <a:lnTo>
                    <a:pt x="329" y="725"/>
                  </a:lnTo>
                  <a:lnTo>
                    <a:pt x="344" y="708"/>
                  </a:lnTo>
                  <a:lnTo>
                    <a:pt x="363" y="687"/>
                  </a:lnTo>
                  <a:lnTo>
                    <a:pt x="392" y="652"/>
                  </a:lnTo>
                  <a:lnTo>
                    <a:pt x="406" y="635"/>
                  </a:lnTo>
                  <a:lnTo>
                    <a:pt x="415" y="625"/>
                  </a:lnTo>
                  <a:lnTo>
                    <a:pt x="425" y="618"/>
                  </a:lnTo>
                  <a:lnTo>
                    <a:pt x="432" y="612"/>
                  </a:lnTo>
                  <a:lnTo>
                    <a:pt x="442" y="600"/>
                  </a:lnTo>
                  <a:lnTo>
                    <a:pt x="455" y="583"/>
                  </a:lnTo>
                  <a:lnTo>
                    <a:pt x="488" y="545"/>
                  </a:lnTo>
                  <a:lnTo>
                    <a:pt x="503" y="527"/>
                  </a:lnTo>
                  <a:lnTo>
                    <a:pt x="521" y="510"/>
                  </a:lnTo>
                  <a:lnTo>
                    <a:pt x="515" y="522"/>
                  </a:lnTo>
                  <a:lnTo>
                    <a:pt x="503" y="533"/>
                  </a:lnTo>
                  <a:lnTo>
                    <a:pt x="494" y="543"/>
                  </a:lnTo>
                  <a:lnTo>
                    <a:pt x="484" y="556"/>
                  </a:lnTo>
                  <a:lnTo>
                    <a:pt x="471" y="572"/>
                  </a:lnTo>
                  <a:lnTo>
                    <a:pt x="448" y="600"/>
                  </a:lnTo>
                  <a:lnTo>
                    <a:pt x="425" y="627"/>
                  </a:lnTo>
                  <a:lnTo>
                    <a:pt x="411" y="645"/>
                  </a:lnTo>
                  <a:lnTo>
                    <a:pt x="398" y="660"/>
                  </a:lnTo>
                  <a:lnTo>
                    <a:pt x="388" y="675"/>
                  </a:lnTo>
                  <a:lnTo>
                    <a:pt x="384" y="681"/>
                  </a:lnTo>
                  <a:lnTo>
                    <a:pt x="382" y="683"/>
                  </a:lnTo>
                  <a:lnTo>
                    <a:pt x="619" y="794"/>
                  </a:lnTo>
                  <a:lnTo>
                    <a:pt x="496" y="842"/>
                  </a:lnTo>
                  <a:lnTo>
                    <a:pt x="496" y="844"/>
                  </a:lnTo>
                  <a:lnTo>
                    <a:pt x="494" y="848"/>
                  </a:lnTo>
                  <a:lnTo>
                    <a:pt x="511" y="829"/>
                  </a:lnTo>
                  <a:lnTo>
                    <a:pt x="511" y="827"/>
                  </a:lnTo>
                  <a:lnTo>
                    <a:pt x="513" y="827"/>
                  </a:lnTo>
                  <a:lnTo>
                    <a:pt x="513" y="829"/>
                  </a:lnTo>
                  <a:lnTo>
                    <a:pt x="511" y="833"/>
                  </a:lnTo>
                  <a:lnTo>
                    <a:pt x="509" y="837"/>
                  </a:lnTo>
                  <a:lnTo>
                    <a:pt x="503" y="842"/>
                  </a:lnTo>
                  <a:lnTo>
                    <a:pt x="496" y="852"/>
                  </a:lnTo>
                  <a:lnTo>
                    <a:pt x="488" y="861"/>
                  </a:lnTo>
                  <a:lnTo>
                    <a:pt x="482" y="869"/>
                  </a:lnTo>
                  <a:lnTo>
                    <a:pt x="478" y="873"/>
                  </a:lnTo>
                  <a:lnTo>
                    <a:pt x="473" y="877"/>
                  </a:lnTo>
                  <a:lnTo>
                    <a:pt x="471" y="879"/>
                  </a:lnTo>
                  <a:lnTo>
                    <a:pt x="469" y="881"/>
                  </a:lnTo>
                  <a:lnTo>
                    <a:pt x="463" y="890"/>
                  </a:lnTo>
                  <a:lnTo>
                    <a:pt x="459" y="894"/>
                  </a:lnTo>
                  <a:lnTo>
                    <a:pt x="457" y="890"/>
                  </a:lnTo>
                  <a:lnTo>
                    <a:pt x="457" y="886"/>
                  </a:lnTo>
                  <a:lnTo>
                    <a:pt x="459" y="881"/>
                  </a:lnTo>
                  <a:lnTo>
                    <a:pt x="461" y="879"/>
                  </a:lnTo>
                  <a:lnTo>
                    <a:pt x="465" y="877"/>
                  </a:lnTo>
                  <a:lnTo>
                    <a:pt x="475" y="871"/>
                  </a:lnTo>
                  <a:lnTo>
                    <a:pt x="478" y="867"/>
                  </a:lnTo>
                  <a:lnTo>
                    <a:pt x="482" y="863"/>
                  </a:lnTo>
                  <a:lnTo>
                    <a:pt x="484" y="858"/>
                  </a:lnTo>
                  <a:lnTo>
                    <a:pt x="488" y="852"/>
                  </a:lnTo>
                  <a:lnTo>
                    <a:pt x="496" y="842"/>
                  </a:lnTo>
                  <a:lnTo>
                    <a:pt x="619" y="794"/>
                  </a:lnTo>
                  <a:lnTo>
                    <a:pt x="724" y="564"/>
                  </a:lnTo>
                  <a:lnTo>
                    <a:pt x="713" y="581"/>
                  </a:lnTo>
                  <a:lnTo>
                    <a:pt x="720" y="570"/>
                  </a:lnTo>
                  <a:lnTo>
                    <a:pt x="724" y="564"/>
                  </a:lnTo>
                  <a:lnTo>
                    <a:pt x="619" y="794"/>
                  </a:lnTo>
                  <a:lnTo>
                    <a:pt x="102" y="614"/>
                  </a:lnTo>
                  <a:lnTo>
                    <a:pt x="106" y="610"/>
                  </a:lnTo>
                  <a:lnTo>
                    <a:pt x="106" y="612"/>
                  </a:lnTo>
                  <a:lnTo>
                    <a:pt x="108" y="614"/>
                  </a:lnTo>
                  <a:lnTo>
                    <a:pt x="112" y="618"/>
                  </a:lnTo>
                  <a:lnTo>
                    <a:pt x="114" y="618"/>
                  </a:lnTo>
                  <a:lnTo>
                    <a:pt x="112" y="614"/>
                  </a:lnTo>
                  <a:lnTo>
                    <a:pt x="112" y="604"/>
                  </a:lnTo>
                  <a:lnTo>
                    <a:pt x="112" y="595"/>
                  </a:lnTo>
                  <a:lnTo>
                    <a:pt x="114" y="587"/>
                  </a:lnTo>
                  <a:lnTo>
                    <a:pt x="118" y="577"/>
                  </a:lnTo>
                  <a:lnTo>
                    <a:pt x="121" y="568"/>
                  </a:lnTo>
                  <a:lnTo>
                    <a:pt x="127" y="558"/>
                  </a:lnTo>
                  <a:lnTo>
                    <a:pt x="131" y="547"/>
                  </a:lnTo>
                  <a:lnTo>
                    <a:pt x="137" y="541"/>
                  </a:lnTo>
                  <a:lnTo>
                    <a:pt x="139" y="537"/>
                  </a:lnTo>
                  <a:lnTo>
                    <a:pt x="141" y="533"/>
                  </a:lnTo>
                  <a:lnTo>
                    <a:pt x="141" y="531"/>
                  </a:lnTo>
                  <a:lnTo>
                    <a:pt x="139" y="529"/>
                  </a:lnTo>
                  <a:lnTo>
                    <a:pt x="139" y="527"/>
                  </a:lnTo>
                  <a:lnTo>
                    <a:pt x="141" y="524"/>
                  </a:lnTo>
                  <a:lnTo>
                    <a:pt x="154" y="502"/>
                  </a:lnTo>
                  <a:lnTo>
                    <a:pt x="167" y="483"/>
                  </a:lnTo>
                  <a:lnTo>
                    <a:pt x="181" y="466"/>
                  </a:lnTo>
                  <a:lnTo>
                    <a:pt x="192" y="447"/>
                  </a:lnTo>
                  <a:lnTo>
                    <a:pt x="198" y="441"/>
                  </a:lnTo>
                  <a:lnTo>
                    <a:pt x="204" y="433"/>
                  </a:lnTo>
                  <a:lnTo>
                    <a:pt x="208" y="428"/>
                  </a:lnTo>
                  <a:lnTo>
                    <a:pt x="214" y="422"/>
                  </a:lnTo>
                  <a:lnTo>
                    <a:pt x="221" y="408"/>
                  </a:lnTo>
                  <a:lnTo>
                    <a:pt x="229" y="403"/>
                  </a:lnTo>
                  <a:lnTo>
                    <a:pt x="237" y="395"/>
                  </a:lnTo>
                  <a:lnTo>
                    <a:pt x="237" y="389"/>
                  </a:lnTo>
                  <a:lnTo>
                    <a:pt x="237" y="382"/>
                  </a:lnTo>
                  <a:lnTo>
                    <a:pt x="238" y="376"/>
                  </a:lnTo>
                  <a:lnTo>
                    <a:pt x="242" y="370"/>
                  </a:lnTo>
                  <a:lnTo>
                    <a:pt x="246" y="359"/>
                  </a:lnTo>
                  <a:lnTo>
                    <a:pt x="248" y="355"/>
                  </a:lnTo>
                  <a:lnTo>
                    <a:pt x="248" y="353"/>
                  </a:lnTo>
                  <a:lnTo>
                    <a:pt x="248" y="355"/>
                  </a:lnTo>
                  <a:lnTo>
                    <a:pt x="231" y="378"/>
                  </a:lnTo>
                  <a:lnTo>
                    <a:pt x="221" y="393"/>
                  </a:lnTo>
                  <a:lnTo>
                    <a:pt x="214" y="406"/>
                  </a:lnTo>
                  <a:lnTo>
                    <a:pt x="208" y="422"/>
                  </a:lnTo>
                  <a:lnTo>
                    <a:pt x="204" y="430"/>
                  </a:lnTo>
                  <a:lnTo>
                    <a:pt x="194" y="441"/>
                  </a:lnTo>
                  <a:lnTo>
                    <a:pt x="181" y="456"/>
                  </a:lnTo>
                  <a:lnTo>
                    <a:pt x="169" y="472"/>
                  </a:lnTo>
                  <a:lnTo>
                    <a:pt x="162" y="483"/>
                  </a:lnTo>
                  <a:lnTo>
                    <a:pt x="152" y="495"/>
                  </a:lnTo>
                  <a:lnTo>
                    <a:pt x="137" y="510"/>
                  </a:lnTo>
                  <a:lnTo>
                    <a:pt x="135" y="516"/>
                  </a:lnTo>
                  <a:lnTo>
                    <a:pt x="123" y="537"/>
                  </a:lnTo>
                  <a:lnTo>
                    <a:pt x="110" y="566"/>
                  </a:lnTo>
                  <a:lnTo>
                    <a:pt x="108" y="568"/>
                  </a:lnTo>
                  <a:lnTo>
                    <a:pt x="106" y="568"/>
                  </a:lnTo>
                  <a:lnTo>
                    <a:pt x="104" y="568"/>
                  </a:lnTo>
                  <a:lnTo>
                    <a:pt x="104" y="570"/>
                  </a:lnTo>
                  <a:lnTo>
                    <a:pt x="102" y="575"/>
                  </a:lnTo>
                  <a:lnTo>
                    <a:pt x="100" y="591"/>
                  </a:lnTo>
                  <a:lnTo>
                    <a:pt x="98" y="600"/>
                  </a:lnTo>
                  <a:lnTo>
                    <a:pt x="96" y="602"/>
                  </a:lnTo>
                  <a:lnTo>
                    <a:pt x="96" y="604"/>
                  </a:lnTo>
                  <a:lnTo>
                    <a:pt x="96" y="608"/>
                  </a:lnTo>
                  <a:lnTo>
                    <a:pt x="96" y="612"/>
                  </a:lnTo>
                  <a:lnTo>
                    <a:pt x="94" y="616"/>
                  </a:lnTo>
                  <a:lnTo>
                    <a:pt x="96" y="618"/>
                  </a:lnTo>
                  <a:lnTo>
                    <a:pt x="98" y="616"/>
                  </a:lnTo>
                  <a:lnTo>
                    <a:pt x="102" y="614"/>
                  </a:lnTo>
                  <a:lnTo>
                    <a:pt x="619" y="794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15000"/>
                  </a:schemeClr>
                </a:gs>
                <a:gs pos="60000">
                  <a:schemeClr val="bg1">
                    <a:alpha val="5000"/>
                  </a:schemeClr>
                </a:gs>
              </a:gsLst>
              <a:lin ang="162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</p:grpSp>
      <p:sp>
        <p:nvSpPr>
          <p:cNvPr id="16" name="フリーフォーム 15"/>
          <p:cNvSpPr>
            <a:spLocks/>
          </p:cNvSpPr>
          <p:nvPr/>
        </p:nvSpPr>
        <p:spPr bwMode="auto">
          <a:xfrm>
            <a:off x="0" y="0"/>
            <a:ext cx="12192000" cy="6870700"/>
          </a:xfrm>
          <a:custGeom>
            <a:avLst/>
            <a:gdLst/>
            <a:ahLst/>
            <a:cxnLst>
              <a:cxn ang="0">
                <a:pos x="2808" y="370"/>
              </a:cxn>
              <a:cxn ang="0">
                <a:pos x="2679" y="719"/>
              </a:cxn>
              <a:cxn ang="0">
                <a:pos x="2462" y="879"/>
              </a:cxn>
              <a:cxn ang="0">
                <a:pos x="1646" y="1440"/>
              </a:cxn>
              <a:cxn ang="0">
                <a:pos x="1479" y="1684"/>
              </a:cxn>
              <a:cxn ang="0">
                <a:pos x="1287" y="1848"/>
              </a:cxn>
              <a:cxn ang="0">
                <a:pos x="1162" y="2082"/>
              </a:cxn>
              <a:cxn ang="0">
                <a:pos x="1343" y="1963"/>
              </a:cxn>
              <a:cxn ang="0">
                <a:pos x="1437" y="2012"/>
              </a:cxn>
              <a:cxn ang="0">
                <a:pos x="1556" y="1980"/>
              </a:cxn>
              <a:cxn ang="0">
                <a:pos x="1573" y="1813"/>
              </a:cxn>
              <a:cxn ang="0">
                <a:pos x="1782" y="1430"/>
              </a:cxn>
              <a:cxn ang="0">
                <a:pos x="1793" y="1388"/>
              </a:cxn>
              <a:cxn ang="0">
                <a:pos x="1789" y="1353"/>
              </a:cxn>
              <a:cxn ang="0">
                <a:pos x="2068" y="1151"/>
              </a:cxn>
              <a:cxn ang="0">
                <a:pos x="2302" y="1022"/>
              </a:cxn>
              <a:cxn ang="0">
                <a:pos x="2082" y="1172"/>
              </a:cxn>
              <a:cxn ang="0">
                <a:pos x="1915" y="1287"/>
              </a:cxn>
              <a:cxn ang="0">
                <a:pos x="2033" y="1224"/>
              </a:cxn>
              <a:cxn ang="0">
                <a:pos x="2075" y="1200"/>
              </a:cxn>
              <a:cxn ang="0">
                <a:pos x="1988" y="1266"/>
              </a:cxn>
              <a:cxn ang="0">
                <a:pos x="2602" y="875"/>
              </a:cxn>
              <a:cxn ang="0">
                <a:pos x="2783" y="774"/>
              </a:cxn>
              <a:cxn ang="0">
                <a:pos x="2616" y="325"/>
              </a:cxn>
              <a:cxn ang="0">
                <a:pos x="2522" y="293"/>
              </a:cxn>
              <a:cxn ang="0">
                <a:pos x="2208" y="258"/>
              </a:cxn>
              <a:cxn ang="0">
                <a:pos x="2225" y="262"/>
              </a:cxn>
              <a:cxn ang="0">
                <a:pos x="1486" y="276"/>
              </a:cxn>
              <a:cxn ang="0">
                <a:pos x="1845" y="251"/>
              </a:cxn>
              <a:cxn ang="0">
                <a:pos x="1514" y="262"/>
              </a:cxn>
              <a:cxn ang="0">
                <a:pos x="1280" y="227"/>
              </a:cxn>
              <a:cxn ang="0">
                <a:pos x="830" y="81"/>
              </a:cxn>
              <a:cxn ang="0">
                <a:pos x="761" y="35"/>
              </a:cxn>
              <a:cxn ang="0">
                <a:pos x="736" y="74"/>
              </a:cxn>
              <a:cxn ang="0">
                <a:pos x="869" y="95"/>
              </a:cxn>
              <a:cxn ang="0">
                <a:pos x="1305" y="834"/>
              </a:cxn>
              <a:cxn ang="0">
                <a:pos x="1231" y="949"/>
              </a:cxn>
              <a:cxn ang="0">
                <a:pos x="1214" y="956"/>
              </a:cxn>
              <a:cxn ang="0">
                <a:pos x="1075" y="938"/>
              </a:cxn>
              <a:cxn ang="0">
                <a:pos x="1116" y="1064"/>
              </a:cxn>
              <a:cxn ang="0">
                <a:pos x="1043" y="1144"/>
              </a:cxn>
              <a:cxn ang="0">
                <a:pos x="966" y="1210"/>
              </a:cxn>
              <a:cxn ang="0">
                <a:pos x="2839" y="356"/>
              </a:cxn>
              <a:cxn ang="0">
                <a:pos x="2839" y="356"/>
              </a:cxn>
              <a:cxn ang="0">
                <a:pos x="593" y="1580"/>
              </a:cxn>
              <a:cxn ang="0">
                <a:pos x="639" y="1377"/>
              </a:cxn>
              <a:cxn ang="0">
                <a:pos x="412" y="1702"/>
              </a:cxn>
              <a:cxn ang="0">
                <a:pos x="381" y="1736"/>
              </a:cxn>
              <a:cxn ang="0">
                <a:pos x="2839" y="356"/>
              </a:cxn>
              <a:cxn ang="0">
                <a:pos x="63" y="1879"/>
              </a:cxn>
              <a:cxn ang="0">
                <a:pos x="88" y="841"/>
              </a:cxn>
              <a:cxn ang="0">
                <a:pos x="21" y="848"/>
              </a:cxn>
              <a:cxn ang="0">
                <a:pos x="245" y="757"/>
              </a:cxn>
              <a:cxn ang="0">
                <a:pos x="646" y="652"/>
              </a:cxn>
              <a:cxn ang="0">
                <a:pos x="973" y="485"/>
              </a:cxn>
              <a:cxn ang="0">
                <a:pos x="1364" y="558"/>
              </a:cxn>
              <a:cxn ang="0">
                <a:pos x="1483" y="558"/>
              </a:cxn>
              <a:cxn ang="0">
                <a:pos x="1619" y="475"/>
              </a:cxn>
              <a:cxn ang="0">
                <a:pos x="1761" y="527"/>
              </a:cxn>
              <a:cxn ang="0">
                <a:pos x="1803" y="213"/>
              </a:cxn>
              <a:cxn ang="0">
                <a:pos x="2839" y="356"/>
              </a:cxn>
              <a:cxn ang="0">
                <a:pos x="2013" y="14"/>
              </a:cxn>
            </a:cxnLst>
            <a:rect l="0" t="0" r="0" b="0"/>
            <a:pathLst>
              <a:path w="2846" h="2082">
                <a:moveTo>
                  <a:pt x="2839" y="356"/>
                </a:moveTo>
                <a:lnTo>
                  <a:pt x="2836" y="353"/>
                </a:lnTo>
                <a:lnTo>
                  <a:pt x="2832" y="349"/>
                </a:lnTo>
                <a:lnTo>
                  <a:pt x="2822" y="349"/>
                </a:lnTo>
                <a:lnTo>
                  <a:pt x="2818" y="349"/>
                </a:lnTo>
                <a:lnTo>
                  <a:pt x="2815" y="346"/>
                </a:lnTo>
                <a:lnTo>
                  <a:pt x="2804" y="339"/>
                </a:lnTo>
                <a:lnTo>
                  <a:pt x="2797" y="335"/>
                </a:lnTo>
                <a:lnTo>
                  <a:pt x="2794" y="342"/>
                </a:lnTo>
                <a:lnTo>
                  <a:pt x="2794" y="346"/>
                </a:lnTo>
                <a:lnTo>
                  <a:pt x="2787" y="353"/>
                </a:lnTo>
                <a:lnTo>
                  <a:pt x="2787" y="356"/>
                </a:lnTo>
                <a:lnTo>
                  <a:pt x="2797" y="356"/>
                </a:lnTo>
                <a:lnTo>
                  <a:pt x="2815" y="363"/>
                </a:lnTo>
                <a:lnTo>
                  <a:pt x="2808" y="370"/>
                </a:lnTo>
                <a:lnTo>
                  <a:pt x="2797" y="394"/>
                </a:lnTo>
                <a:lnTo>
                  <a:pt x="2787" y="419"/>
                </a:lnTo>
                <a:lnTo>
                  <a:pt x="2769" y="468"/>
                </a:lnTo>
                <a:lnTo>
                  <a:pt x="2755" y="499"/>
                </a:lnTo>
                <a:lnTo>
                  <a:pt x="2752" y="509"/>
                </a:lnTo>
                <a:lnTo>
                  <a:pt x="2738" y="509"/>
                </a:lnTo>
                <a:lnTo>
                  <a:pt x="2724" y="509"/>
                </a:lnTo>
                <a:lnTo>
                  <a:pt x="2710" y="513"/>
                </a:lnTo>
                <a:lnTo>
                  <a:pt x="2696" y="520"/>
                </a:lnTo>
                <a:lnTo>
                  <a:pt x="2696" y="523"/>
                </a:lnTo>
                <a:lnTo>
                  <a:pt x="2696" y="537"/>
                </a:lnTo>
                <a:lnTo>
                  <a:pt x="2696" y="555"/>
                </a:lnTo>
                <a:lnTo>
                  <a:pt x="2689" y="638"/>
                </a:lnTo>
                <a:lnTo>
                  <a:pt x="2686" y="691"/>
                </a:lnTo>
                <a:lnTo>
                  <a:pt x="2679" y="719"/>
                </a:lnTo>
                <a:lnTo>
                  <a:pt x="2675" y="722"/>
                </a:lnTo>
                <a:lnTo>
                  <a:pt x="2665" y="722"/>
                </a:lnTo>
                <a:lnTo>
                  <a:pt x="2640" y="726"/>
                </a:lnTo>
                <a:lnTo>
                  <a:pt x="2630" y="733"/>
                </a:lnTo>
                <a:lnTo>
                  <a:pt x="2612" y="746"/>
                </a:lnTo>
                <a:lnTo>
                  <a:pt x="2591" y="771"/>
                </a:lnTo>
                <a:lnTo>
                  <a:pt x="2584" y="774"/>
                </a:lnTo>
                <a:lnTo>
                  <a:pt x="2574" y="778"/>
                </a:lnTo>
                <a:lnTo>
                  <a:pt x="2546" y="792"/>
                </a:lnTo>
                <a:lnTo>
                  <a:pt x="2518" y="809"/>
                </a:lnTo>
                <a:lnTo>
                  <a:pt x="2497" y="834"/>
                </a:lnTo>
                <a:lnTo>
                  <a:pt x="2483" y="851"/>
                </a:lnTo>
                <a:lnTo>
                  <a:pt x="2476" y="868"/>
                </a:lnTo>
                <a:lnTo>
                  <a:pt x="2469" y="879"/>
                </a:lnTo>
                <a:lnTo>
                  <a:pt x="2462" y="879"/>
                </a:lnTo>
                <a:lnTo>
                  <a:pt x="2455" y="879"/>
                </a:lnTo>
                <a:lnTo>
                  <a:pt x="2448" y="882"/>
                </a:lnTo>
                <a:lnTo>
                  <a:pt x="2386" y="924"/>
                </a:lnTo>
                <a:lnTo>
                  <a:pt x="2326" y="963"/>
                </a:lnTo>
                <a:lnTo>
                  <a:pt x="2173" y="1064"/>
                </a:lnTo>
                <a:lnTo>
                  <a:pt x="2121" y="1099"/>
                </a:lnTo>
                <a:lnTo>
                  <a:pt x="2058" y="1133"/>
                </a:lnTo>
                <a:lnTo>
                  <a:pt x="1918" y="1227"/>
                </a:lnTo>
                <a:lnTo>
                  <a:pt x="1877" y="1259"/>
                </a:lnTo>
                <a:lnTo>
                  <a:pt x="1838" y="1294"/>
                </a:lnTo>
                <a:lnTo>
                  <a:pt x="1786" y="1346"/>
                </a:lnTo>
                <a:lnTo>
                  <a:pt x="1723" y="1388"/>
                </a:lnTo>
                <a:lnTo>
                  <a:pt x="1678" y="1412"/>
                </a:lnTo>
                <a:lnTo>
                  <a:pt x="1660" y="1426"/>
                </a:lnTo>
                <a:lnTo>
                  <a:pt x="1646" y="1440"/>
                </a:lnTo>
                <a:lnTo>
                  <a:pt x="1643" y="1451"/>
                </a:lnTo>
                <a:lnTo>
                  <a:pt x="1636" y="1471"/>
                </a:lnTo>
                <a:lnTo>
                  <a:pt x="1622" y="1489"/>
                </a:lnTo>
                <a:lnTo>
                  <a:pt x="1605" y="1513"/>
                </a:lnTo>
                <a:lnTo>
                  <a:pt x="1591" y="1520"/>
                </a:lnTo>
                <a:lnTo>
                  <a:pt x="1573" y="1538"/>
                </a:lnTo>
                <a:lnTo>
                  <a:pt x="1559" y="1555"/>
                </a:lnTo>
                <a:lnTo>
                  <a:pt x="1545" y="1576"/>
                </a:lnTo>
                <a:lnTo>
                  <a:pt x="1528" y="1600"/>
                </a:lnTo>
                <a:lnTo>
                  <a:pt x="1521" y="1604"/>
                </a:lnTo>
                <a:lnTo>
                  <a:pt x="1517" y="1607"/>
                </a:lnTo>
                <a:lnTo>
                  <a:pt x="1503" y="1625"/>
                </a:lnTo>
                <a:lnTo>
                  <a:pt x="1496" y="1649"/>
                </a:lnTo>
                <a:lnTo>
                  <a:pt x="1493" y="1667"/>
                </a:lnTo>
                <a:lnTo>
                  <a:pt x="1479" y="1684"/>
                </a:lnTo>
                <a:lnTo>
                  <a:pt x="1465" y="1702"/>
                </a:lnTo>
                <a:lnTo>
                  <a:pt x="1444" y="1709"/>
                </a:lnTo>
                <a:lnTo>
                  <a:pt x="1413" y="1726"/>
                </a:lnTo>
                <a:lnTo>
                  <a:pt x="1395" y="1733"/>
                </a:lnTo>
                <a:lnTo>
                  <a:pt x="1381" y="1736"/>
                </a:lnTo>
                <a:lnTo>
                  <a:pt x="1357" y="1747"/>
                </a:lnTo>
                <a:lnTo>
                  <a:pt x="1333" y="1761"/>
                </a:lnTo>
                <a:lnTo>
                  <a:pt x="1326" y="1768"/>
                </a:lnTo>
                <a:lnTo>
                  <a:pt x="1322" y="1775"/>
                </a:lnTo>
                <a:lnTo>
                  <a:pt x="1312" y="1792"/>
                </a:lnTo>
                <a:lnTo>
                  <a:pt x="1298" y="1813"/>
                </a:lnTo>
                <a:lnTo>
                  <a:pt x="1287" y="1824"/>
                </a:lnTo>
                <a:lnTo>
                  <a:pt x="1284" y="1831"/>
                </a:lnTo>
                <a:lnTo>
                  <a:pt x="1284" y="1838"/>
                </a:lnTo>
                <a:lnTo>
                  <a:pt x="1287" y="1848"/>
                </a:lnTo>
                <a:lnTo>
                  <a:pt x="1291" y="1851"/>
                </a:lnTo>
                <a:lnTo>
                  <a:pt x="1284" y="1865"/>
                </a:lnTo>
                <a:lnTo>
                  <a:pt x="1266" y="1883"/>
                </a:lnTo>
                <a:lnTo>
                  <a:pt x="1245" y="1900"/>
                </a:lnTo>
                <a:lnTo>
                  <a:pt x="1238" y="1911"/>
                </a:lnTo>
                <a:lnTo>
                  <a:pt x="1228" y="1921"/>
                </a:lnTo>
                <a:lnTo>
                  <a:pt x="1228" y="1932"/>
                </a:lnTo>
                <a:lnTo>
                  <a:pt x="1221" y="1939"/>
                </a:lnTo>
                <a:lnTo>
                  <a:pt x="1172" y="1994"/>
                </a:lnTo>
                <a:lnTo>
                  <a:pt x="1151" y="2012"/>
                </a:lnTo>
                <a:lnTo>
                  <a:pt x="1127" y="2029"/>
                </a:lnTo>
                <a:lnTo>
                  <a:pt x="1082" y="2057"/>
                </a:lnTo>
                <a:lnTo>
                  <a:pt x="1040" y="2082"/>
                </a:lnTo>
                <a:lnTo>
                  <a:pt x="1158" y="2082"/>
                </a:lnTo>
                <a:lnTo>
                  <a:pt x="1162" y="2082"/>
                </a:lnTo>
                <a:lnTo>
                  <a:pt x="1169" y="2075"/>
                </a:lnTo>
                <a:lnTo>
                  <a:pt x="1190" y="2050"/>
                </a:lnTo>
                <a:lnTo>
                  <a:pt x="1204" y="2043"/>
                </a:lnTo>
                <a:lnTo>
                  <a:pt x="1228" y="2033"/>
                </a:lnTo>
                <a:lnTo>
                  <a:pt x="1256" y="2012"/>
                </a:lnTo>
                <a:lnTo>
                  <a:pt x="1273" y="1987"/>
                </a:lnTo>
                <a:lnTo>
                  <a:pt x="1305" y="1970"/>
                </a:lnTo>
                <a:lnTo>
                  <a:pt x="1319" y="1963"/>
                </a:lnTo>
                <a:lnTo>
                  <a:pt x="1329" y="1953"/>
                </a:lnTo>
                <a:lnTo>
                  <a:pt x="1333" y="1949"/>
                </a:lnTo>
                <a:lnTo>
                  <a:pt x="1340" y="1949"/>
                </a:lnTo>
                <a:lnTo>
                  <a:pt x="1336" y="1956"/>
                </a:lnTo>
                <a:lnTo>
                  <a:pt x="1333" y="1963"/>
                </a:lnTo>
                <a:lnTo>
                  <a:pt x="1336" y="1963"/>
                </a:lnTo>
                <a:lnTo>
                  <a:pt x="1343" y="1963"/>
                </a:lnTo>
                <a:lnTo>
                  <a:pt x="1354" y="1960"/>
                </a:lnTo>
                <a:lnTo>
                  <a:pt x="1360" y="1960"/>
                </a:lnTo>
                <a:lnTo>
                  <a:pt x="1371" y="1960"/>
                </a:lnTo>
                <a:lnTo>
                  <a:pt x="1381" y="1977"/>
                </a:lnTo>
                <a:lnTo>
                  <a:pt x="1388" y="1980"/>
                </a:lnTo>
                <a:lnTo>
                  <a:pt x="1395" y="1984"/>
                </a:lnTo>
                <a:lnTo>
                  <a:pt x="1395" y="1987"/>
                </a:lnTo>
                <a:lnTo>
                  <a:pt x="1402" y="1994"/>
                </a:lnTo>
                <a:lnTo>
                  <a:pt x="1406" y="2005"/>
                </a:lnTo>
                <a:lnTo>
                  <a:pt x="1406" y="2012"/>
                </a:lnTo>
                <a:lnTo>
                  <a:pt x="1406" y="2015"/>
                </a:lnTo>
                <a:lnTo>
                  <a:pt x="1409" y="2015"/>
                </a:lnTo>
                <a:lnTo>
                  <a:pt x="1420" y="2008"/>
                </a:lnTo>
                <a:lnTo>
                  <a:pt x="1430" y="2008"/>
                </a:lnTo>
                <a:lnTo>
                  <a:pt x="1437" y="2012"/>
                </a:lnTo>
                <a:lnTo>
                  <a:pt x="1448" y="2019"/>
                </a:lnTo>
                <a:lnTo>
                  <a:pt x="1458" y="2019"/>
                </a:lnTo>
                <a:lnTo>
                  <a:pt x="1469" y="2022"/>
                </a:lnTo>
                <a:lnTo>
                  <a:pt x="1472" y="2026"/>
                </a:lnTo>
                <a:lnTo>
                  <a:pt x="1476" y="2033"/>
                </a:lnTo>
                <a:lnTo>
                  <a:pt x="1479" y="2040"/>
                </a:lnTo>
                <a:lnTo>
                  <a:pt x="1493" y="2033"/>
                </a:lnTo>
                <a:lnTo>
                  <a:pt x="1510" y="2022"/>
                </a:lnTo>
                <a:lnTo>
                  <a:pt x="1517" y="2022"/>
                </a:lnTo>
                <a:lnTo>
                  <a:pt x="1528" y="2022"/>
                </a:lnTo>
                <a:lnTo>
                  <a:pt x="1542" y="2022"/>
                </a:lnTo>
                <a:lnTo>
                  <a:pt x="1549" y="2019"/>
                </a:lnTo>
                <a:lnTo>
                  <a:pt x="1545" y="2008"/>
                </a:lnTo>
                <a:lnTo>
                  <a:pt x="1552" y="1994"/>
                </a:lnTo>
                <a:lnTo>
                  <a:pt x="1556" y="1980"/>
                </a:lnTo>
                <a:lnTo>
                  <a:pt x="1559" y="1977"/>
                </a:lnTo>
                <a:lnTo>
                  <a:pt x="1566" y="1970"/>
                </a:lnTo>
                <a:lnTo>
                  <a:pt x="1570" y="1966"/>
                </a:lnTo>
                <a:lnTo>
                  <a:pt x="1563" y="1960"/>
                </a:lnTo>
                <a:lnTo>
                  <a:pt x="1563" y="1942"/>
                </a:lnTo>
                <a:lnTo>
                  <a:pt x="1563" y="1935"/>
                </a:lnTo>
                <a:lnTo>
                  <a:pt x="1570" y="1925"/>
                </a:lnTo>
                <a:lnTo>
                  <a:pt x="1570" y="1921"/>
                </a:lnTo>
                <a:lnTo>
                  <a:pt x="1563" y="1914"/>
                </a:lnTo>
                <a:lnTo>
                  <a:pt x="1559" y="1897"/>
                </a:lnTo>
                <a:lnTo>
                  <a:pt x="1559" y="1872"/>
                </a:lnTo>
                <a:lnTo>
                  <a:pt x="1556" y="1848"/>
                </a:lnTo>
                <a:lnTo>
                  <a:pt x="1559" y="1838"/>
                </a:lnTo>
                <a:lnTo>
                  <a:pt x="1566" y="1827"/>
                </a:lnTo>
                <a:lnTo>
                  <a:pt x="1573" y="1813"/>
                </a:lnTo>
                <a:lnTo>
                  <a:pt x="1573" y="1792"/>
                </a:lnTo>
                <a:lnTo>
                  <a:pt x="1587" y="1768"/>
                </a:lnTo>
                <a:lnTo>
                  <a:pt x="1601" y="1743"/>
                </a:lnTo>
                <a:lnTo>
                  <a:pt x="1629" y="1677"/>
                </a:lnTo>
                <a:lnTo>
                  <a:pt x="1639" y="1656"/>
                </a:lnTo>
                <a:lnTo>
                  <a:pt x="1650" y="1639"/>
                </a:lnTo>
                <a:lnTo>
                  <a:pt x="1664" y="1618"/>
                </a:lnTo>
                <a:lnTo>
                  <a:pt x="1671" y="1594"/>
                </a:lnTo>
                <a:lnTo>
                  <a:pt x="1678" y="1583"/>
                </a:lnTo>
                <a:lnTo>
                  <a:pt x="1688" y="1569"/>
                </a:lnTo>
                <a:lnTo>
                  <a:pt x="1702" y="1552"/>
                </a:lnTo>
                <a:lnTo>
                  <a:pt x="1730" y="1510"/>
                </a:lnTo>
                <a:lnTo>
                  <a:pt x="1741" y="1496"/>
                </a:lnTo>
                <a:lnTo>
                  <a:pt x="1755" y="1478"/>
                </a:lnTo>
                <a:lnTo>
                  <a:pt x="1782" y="1430"/>
                </a:lnTo>
                <a:lnTo>
                  <a:pt x="1814" y="1391"/>
                </a:lnTo>
                <a:lnTo>
                  <a:pt x="1835" y="1377"/>
                </a:lnTo>
                <a:lnTo>
                  <a:pt x="1842" y="1363"/>
                </a:lnTo>
                <a:lnTo>
                  <a:pt x="1845" y="1353"/>
                </a:lnTo>
                <a:lnTo>
                  <a:pt x="1842" y="1356"/>
                </a:lnTo>
                <a:lnTo>
                  <a:pt x="1838" y="1363"/>
                </a:lnTo>
                <a:lnTo>
                  <a:pt x="1835" y="1370"/>
                </a:lnTo>
                <a:lnTo>
                  <a:pt x="1824" y="1374"/>
                </a:lnTo>
                <a:lnTo>
                  <a:pt x="1810" y="1377"/>
                </a:lnTo>
                <a:lnTo>
                  <a:pt x="1803" y="1381"/>
                </a:lnTo>
                <a:lnTo>
                  <a:pt x="1800" y="1384"/>
                </a:lnTo>
                <a:lnTo>
                  <a:pt x="1786" y="1398"/>
                </a:lnTo>
                <a:lnTo>
                  <a:pt x="1782" y="1398"/>
                </a:lnTo>
                <a:lnTo>
                  <a:pt x="1786" y="1395"/>
                </a:lnTo>
                <a:lnTo>
                  <a:pt x="1793" y="1388"/>
                </a:lnTo>
                <a:lnTo>
                  <a:pt x="1807" y="1370"/>
                </a:lnTo>
                <a:lnTo>
                  <a:pt x="1821" y="1356"/>
                </a:lnTo>
                <a:lnTo>
                  <a:pt x="1845" y="1332"/>
                </a:lnTo>
                <a:lnTo>
                  <a:pt x="1824" y="1349"/>
                </a:lnTo>
                <a:lnTo>
                  <a:pt x="1807" y="1363"/>
                </a:lnTo>
                <a:lnTo>
                  <a:pt x="1779" y="1391"/>
                </a:lnTo>
                <a:lnTo>
                  <a:pt x="1761" y="1409"/>
                </a:lnTo>
                <a:lnTo>
                  <a:pt x="1758" y="1412"/>
                </a:lnTo>
                <a:lnTo>
                  <a:pt x="1758" y="1409"/>
                </a:lnTo>
                <a:lnTo>
                  <a:pt x="1758" y="1398"/>
                </a:lnTo>
                <a:lnTo>
                  <a:pt x="1765" y="1391"/>
                </a:lnTo>
                <a:lnTo>
                  <a:pt x="1772" y="1384"/>
                </a:lnTo>
                <a:lnTo>
                  <a:pt x="1782" y="1374"/>
                </a:lnTo>
                <a:lnTo>
                  <a:pt x="1786" y="1363"/>
                </a:lnTo>
                <a:lnTo>
                  <a:pt x="1789" y="1353"/>
                </a:lnTo>
                <a:lnTo>
                  <a:pt x="1800" y="1339"/>
                </a:lnTo>
                <a:lnTo>
                  <a:pt x="1817" y="1318"/>
                </a:lnTo>
                <a:lnTo>
                  <a:pt x="1877" y="1266"/>
                </a:lnTo>
                <a:lnTo>
                  <a:pt x="1897" y="1252"/>
                </a:lnTo>
                <a:lnTo>
                  <a:pt x="1943" y="1221"/>
                </a:lnTo>
                <a:lnTo>
                  <a:pt x="1960" y="1210"/>
                </a:lnTo>
                <a:lnTo>
                  <a:pt x="1974" y="1200"/>
                </a:lnTo>
                <a:lnTo>
                  <a:pt x="1992" y="1189"/>
                </a:lnTo>
                <a:lnTo>
                  <a:pt x="2013" y="1179"/>
                </a:lnTo>
                <a:lnTo>
                  <a:pt x="2016" y="1179"/>
                </a:lnTo>
                <a:lnTo>
                  <a:pt x="2020" y="1179"/>
                </a:lnTo>
                <a:lnTo>
                  <a:pt x="2030" y="1175"/>
                </a:lnTo>
                <a:lnTo>
                  <a:pt x="2040" y="1168"/>
                </a:lnTo>
                <a:lnTo>
                  <a:pt x="2054" y="1158"/>
                </a:lnTo>
                <a:lnTo>
                  <a:pt x="2068" y="1151"/>
                </a:lnTo>
                <a:lnTo>
                  <a:pt x="2117" y="1123"/>
                </a:lnTo>
                <a:lnTo>
                  <a:pt x="2121" y="1119"/>
                </a:lnTo>
                <a:lnTo>
                  <a:pt x="2124" y="1123"/>
                </a:lnTo>
                <a:lnTo>
                  <a:pt x="2142" y="1116"/>
                </a:lnTo>
                <a:lnTo>
                  <a:pt x="2159" y="1102"/>
                </a:lnTo>
                <a:lnTo>
                  <a:pt x="2180" y="1092"/>
                </a:lnTo>
                <a:lnTo>
                  <a:pt x="2201" y="1081"/>
                </a:lnTo>
                <a:lnTo>
                  <a:pt x="2215" y="1071"/>
                </a:lnTo>
                <a:lnTo>
                  <a:pt x="2257" y="1036"/>
                </a:lnTo>
                <a:lnTo>
                  <a:pt x="2312" y="1001"/>
                </a:lnTo>
                <a:lnTo>
                  <a:pt x="2319" y="1001"/>
                </a:lnTo>
                <a:lnTo>
                  <a:pt x="2319" y="1008"/>
                </a:lnTo>
                <a:lnTo>
                  <a:pt x="2319" y="1011"/>
                </a:lnTo>
                <a:lnTo>
                  <a:pt x="2312" y="1015"/>
                </a:lnTo>
                <a:lnTo>
                  <a:pt x="2302" y="1022"/>
                </a:lnTo>
                <a:lnTo>
                  <a:pt x="2288" y="1032"/>
                </a:lnTo>
                <a:lnTo>
                  <a:pt x="2264" y="1050"/>
                </a:lnTo>
                <a:lnTo>
                  <a:pt x="2243" y="1064"/>
                </a:lnTo>
                <a:lnTo>
                  <a:pt x="2218" y="1078"/>
                </a:lnTo>
                <a:lnTo>
                  <a:pt x="2190" y="1095"/>
                </a:lnTo>
                <a:lnTo>
                  <a:pt x="2156" y="1116"/>
                </a:lnTo>
                <a:lnTo>
                  <a:pt x="2135" y="1130"/>
                </a:lnTo>
                <a:lnTo>
                  <a:pt x="2128" y="1137"/>
                </a:lnTo>
                <a:lnTo>
                  <a:pt x="2117" y="1140"/>
                </a:lnTo>
                <a:lnTo>
                  <a:pt x="2114" y="1144"/>
                </a:lnTo>
                <a:lnTo>
                  <a:pt x="2114" y="1147"/>
                </a:lnTo>
                <a:lnTo>
                  <a:pt x="2114" y="1154"/>
                </a:lnTo>
                <a:lnTo>
                  <a:pt x="2100" y="1161"/>
                </a:lnTo>
                <a:lnTo>
                  <a:pt x="2089" y="1165"/>
                </a:lnTo>
                <a:lnTo>
                  <a:pt x="2082" y="1172"/>
                </a:lnTo>
                <a:lnTo>
                  <a:pt x="2072" y="1175"/>
                </a:lnTo>
                <a:lnTo>
                  <a:pt x="2065" y="1179"/>
                </a:lnTo>
                <a:lnTo>
                  <a:pt x="2058" y="1186"/>
                </a:lnTo>
                <a:lnTo>
                  <a:pt x="2051" y="1189"/>
                </a:lnTo>
                <a:lnTo>
                  <a:pt x="2044" y="1193"/>
                </a:lnTo>
                <a:lnTo>
                  <a:pt x="2030" y="1203"/>
                </a:lnTo>
                <a:lnTo>
                  <a:pt x="2023" y="1207"/>
                </a:lnTo>
                <a:lnTo>
                  <a:pt x="2013" y="1214"/>
                </a:lnTo>
                <a:lnTo>
                  <a:pt x="2002" y="1221"/>
                </a:lnTo>
                <a:lnTo>
                  <a:pt x="1992" y="1227"/>
                </a:lnTo>
                <a:lnTo>
                  <a:pt x="1950" y="1252"/>
                </a:lnTo>
                <a:lnTo>
                  <a:pt x="1932" y="1262"/>
                </a:lnTo>
                <a:lnTo>
                  <a:pt x="1929" y="1269"/>
                </a:lnTo>
                <a:lnTo>
                  <a:pt x="1922" y="1276"/>
                </a:lnTo>
                <a:lnTo>
                  <a:pt x="1915" y="1287"/>
                </a:lnTo>
                <a:lnTo>
                  <a:pt x="1894" y="1297"/>
                </a:lnTo>
                <a:lnTo>
                  <a:pt x="1870" y="1315"/>
                </a:lnTo>
                <a:lnTo>
                  <a:pt x="1856" y="1329"/>
                </a:lnTo>
                <a:lnTo>
                  <a:pt x="1866" y="1318"/>
                </a:lnTo>
                <a:lnTo>
                  <a:pt x="1884" y="1308"/>
                </a:lnTo>
                <a:lnTo>
                  <a:pt x="1911" y="1290"/>
                </a:lnTo>
                <a:lnTo>
                  <a:pt x="1936" y="1273"/>
                </a:lnTo>
                <a:lnTo>
                  <a:pt x="1943" y="1269"/>
                </a:lnTo>
                <a:lnTo>
                  <a:pt x="1950" y="1269"/>
                </a:lnTo>
                <a:lnTo>
                  <a:pt x="1981" y="1248"/>
                </a:lnTo>
                <a:lnTo>
                  <a:pt x="1992" y="1248"/>
                </a:lnTo>
                <a:lnTo>
                  <a:pt x="1999" y="1245"/>
                </a:lnTo>
                <a:lnTo>
                  <a:pt x="2002" y="1241"/>
                </a:lnTo>
                <a:lnTo>
                  <a:pt x="2027" y="1227"/>
                </a:lnTo>
                <a:lnTo>
                  <a:pt x="2033" y="1224"/>
                </a:lnTo>
                <a:lnTo>
                  <a:pt x="2044" y="1217"/>
                </a:lnTo>
                <a:lnTo>
                  <a:pt x="2058" y="1207"/>
                </a:lnTo>
                <a:lnTo>
                  <a:pt x="2068" y="1196"/>
                </a:lnTo>
                <a:lnTo>
                  <a:pt x="2082" y="1189"/>
                </a:lnTo>
                <a:lnTo>
                  <a:pt x="2093" y="1179"/>
                </a:lnTo>
                <a:lnTo>
                  <a:pt x="2107" y="1172"/>
                </a:lnTo>
                <a:lnTo>
                  <a:pt x="2121" y="1165"/>
                </a:lnTo>
                <a:lnTo>
                  <a:pt x="2131" y="1158"/>
                </a:lnTo>
                <a:lnTo>
                  <a:pt x="2135" y="1158"/>
                </a:lnTo>
                <a:lnTo>
                  <a:pt x="2135" y="1161"/>
                </a:lnTo>
                <a:lnTo>
                  <a:pt x="2124" y="1168"/>
                </a:lnTo>
                <a:lnTo>
                  <a:pt x="2100" y="1186"/>
                </a:lnTo>
                <a:lnTo>
                  <a:pt x="2093" y="1193"/>
                </a:lnTo>
                <a:lnTo>
                  <a:pt x="2082" y="1196"/>
                </a:lnTo>
                <a:lnTo>
                  <a:pt x="2075" y="1200"/>
                </a:lnTo>
                <a:lnTo>
                  <a:pt x="2075" y="1203"/>
                </a:lnTo>
                <a:lnTo>
                  <a:pt x="2054" y="1221"/>
                </a:lnTo>
                <a:lnTo>
                  <a:pt x="2044" y="1227"/>
                </a:lnTo>
                <a:lnTo>
                  <a:pt x="2030" y="1234"/>
                </a:lnTo>
                <a:lnTo>
                  <a:pt x="2016" y="1241"/>
                </a:lnTo>
                <a:lnTo>
                  <a:pt x="2006" y="1248"/>
                </a:lnTo>
                <a:lnTo>
                  <a:pt x="1988" y="1259"/>
                </a:lnTo>
                <a:lnTo>
                  <a:pt x="1974" y="1266"/>
                </a:lnTo>
                <a:lnTo>
                  <a:pt x="1957" y="1276"/>
                </a:lnTo>
                <a:lnTo>
                  <a:pt x="1950" y="1280"/>
                </a:lnTo>
                <a:lnTo>
                  <a:pt x="1950" y="1287"/>
                </a:lnTo>
                <a:lnTo>
                  <a:pt x="1957" y="1287"/>
                </a:lnTo>
                <a:lnTo>
                  <a:pt x="1964" y="1276"/>
                </a:lnTo>
                <a:lnTo>
                  <a:pt x="1974" y="1273"/>
                </a:lnTo>
                <a:lnTo>
                  <a:pt x="1988" y="1266"/>
                </a:lnTo>
                <a:lnTo>
                  <a:pt x="2009" y="1252"/>
                </a:lnTo>
                <a:lnTo>
                  <a:pt x="2033" y="1238"/>
                </a:lnTo>
                <a:lnTo>
                  <a:pt x="2089" y="1207"/>
                </a:lnTo>
                <a:lnTo>
                  <a:pt x="2190" y="1140"/>
                </a:lnTo>
                <a:lnTo>
                  <a:pt x="2243" y="1112"/>
                </a:lnTo>
                <a:lnTo>
                  <a:pt x="2267" y="1099"/>
                </a:lnTo>
                <a:lnTo>
                  <a:pt x="2281" y="1085"/>
                </a:lnTo>
                <a:lnTo>
                  <a:pt x="2295" y="1074"/>
                </a:lnTo>
                <a:lnTo>
                  <a:pt x="2326" y="1053"/>
                </a:lnTo>
                <a:lnTo>
                  <a:pt x="2368" y="1018"/>
                </a:lnTo>
                <a:lnTo>
                  <a:pt x="2452" y="966"/>
                </a:lnTo>
                <a:lnTo>
                  <a:pt x="2525" y="928"/>
                </a:lnTo>
                <a:lnTo>
                  <a:pt x="2546" y="914"/>
                </a:lnTo>
                <a:lnTo>
                  <a:pt x="2571" y="900"/>
                </a:lnTo>
                <a:lnTo>
                  <a:pt x="2602" y="875"/>
                </a:lnTo>
                <a:lnTo>
                  <a:pt x="2633" y="858"/>
                </a:lnTo>
                <a:lnTo>
                  <a:pt x="2679" y="837"/>
                </a:lnTo>
                <a:lnTo>
                  <a:pt x="2696" y="827"/>
                </a:lnTo>
                <a:lnTo>
                  <a:pt x="2710" y="816"/>
                </a:lnTo>
                <a:lnTo>
                  <a:pt x="2717" y="816"/>
                </a:lnTo>
                <a:lnTo>
                  <a:pt x="2727" y="820"/>
                </a:lnTo>
                <a:lnTo>
                  <a:pt x="2748" y="830"/>
                </a:lnTo>
                <a:lnTo>
                  <a:pt x="2752" y="830"/>
                </a:lnTo>
                <a:lnTo>
                  <a:pt x="2755" y="827"/>
                </a:lnTo>
                <a:lnTo>
                  <a:pt x="2759" y="820"/>
                </a:lnTo>
                <a:lnTo>
                  <a:pt x="2766" y="813"/>
                </a:lnTo>
                <a:lnTo>
                  <a:pt x="2776" y="809"/>
                </a:lnTo>
                <a:lnTo>
                  <a:pt x="2783" y="802"/>
                </a:lnTo>
                <a:lnTo>
                  <a:pt x="2783" y="788"/>
                </a:lnTo>
                <a:lnTo>
                  <a:pt x="2783" y="774"/>
                </a:lnTo>
                <a:lnTo>
                  <a:pt x="2790" y="757"/>
                </a:lnTo>
                <a:lnTo>
                  <a:pt x="2801" y="729"/>
                </a:lnTo>
                <a:lnTo>
                  <a:pt x="2818" y="687"/>
                </a:lnTo>
                <a:lnTo>
                  <a:pt x="2836" y="666"/>
                </a:lnTo>
                <a:lnTo>
                  <a:pt x="2846" y="656"/>
                </a:lnTo>
                <a:lnTo>
                  <a:pt x="2846" y="377"/>
                </a:lnTo>
                <a:lnTo>
                  <a:pt x="2846" y="356"/>
                </a:lnTo>
                <a:lnTo>
                  <a:pt x="2843" y="356"/>
                </a:lnTo>
                <a:lnTo>
                  <a:pt x="2839" y="356"/>
                </a:lnTo>
                <a:lnTo>
                  <a:pt x="2539" y="335"/>
                </a:lnTo>
                <a:lnTo>
                  <a:pt x="2546" y="339"/>
                </a:lnTo>
                <a:lnTo>
                  <a:pt x="2557" y="339"/>
                </a:lnTo>
                <a:lnTo>
                  <a:pt x="2577" y="332"/>
                </a:lnTo>
                <a:lnTo>
                  <a:pt x="2598" y="328"/>
                </a:lnTo>
                <a:lnTo>
                  <a:pt x="2616" y="325"/>
                </a:lnTo>
                <a:lnTo>
                  <a:pt x="2619" y="325"/>
                </a:lnTo>
                <a:lnTo>
                  <a:pt x="2619" y="321"/>
                </a:lnTo>
                <a:lnTo>
                  <a:pt x="2612" y="318"/>
                </a:lnTo>
                <a:lnTo>
                  <a:pt x="2616" y="314"/>
                </a:lnTo>
                <a:lnTo>
                  <a:pt x="2633" y="311"/>
                </a:lnTo>
                <a:lnTo>
                  <a:pt x="2651" y="314"/>
                </a:lnTo>
                <a:lnTo>
                  <a:pt x="2665" y="311"/>
                </a:lnTo>
                <a:lnTo>
                  <a:pt x="2633" y="307"/>
                </a:lnTo>
                <a:lnTo>
                  <a:pt x="2623" y="304"/>
                </a:lnTo>
                <a:lnTo>
                  <a:pt x="2609" y="300"/>
                </a:lnTo>
                <a:lnTo>
                  <a:pt x="2605" y="297"/>
                </a:lnTo>
                <a:lnTo>
                  <a:pt x="2602" y="293"/>
                </a:lnTo>
                <a:lnTo>
                  <a:pt x="2574" y="293"/>
                </a:lnTo>
                <a:lnTo>
                  <a:pt x="2539" y="293"/>
                </a:lnTo>
                <a:lnTo>
                  <a:pt x="2522" y="293"/>
                </a:lnTo>
                <a:lnTo>
                  <a:pt x="2511" y="293"/>
                </a:lnTo>
                <a:lnTo>
                  <a:pt x="2504" y="293"/>
                </a:lnTo>
                <a:lnTo>
                  <a:pt x="2501" y="293"/>
                </a:lnTo>
                <a:lnTo>
                  <a:pt x="2504" y="297"/>
                </a:lnTo>
                <a:lnTo>
                  <a:pt x="2501" y="297"/>
                </a:lnTo>
                <a:lnTo>
                  <a:pt x="2490" y="300"/>
                </a:lnTo>
                <a:lnTo>
                  <a:pt x="2483" y="300"/>
                </a:lnTo>
                <a:lnTo>
                  <a:pt x="2515" y="325"/>
                </a:lnTo>
                <a:lnTo>
                  <a:pt x="2529" y="332"/>
                </a:lnTo>
                <a:lnTo>
                  <a:pt x="2539" y="335"/>
                </a:lnTo>
                <a:lnTo>
                  <a:pt x="2839" y="356"/>
                </a:lnTo>
                <a:lnTo>
                  <a:pt x="2169" y="262"/>
                </a:lnTo>
                <a:lnTo>
                  <a:pt x="2187" y="262"/>
                </a:lnTo>
                <a:lnTo>
                  <a:pt x="2201" y="262"/>
                </a:lnTo>
                <a:lnTo>
                  <a:pt x="2208" y="258"/>
                </a:lnTo>
                <a:lnTo>
                  <a:pt x="2197" y="255"/>
                </a:lnTo>
                <a:lnTo>
                  <a:pt x="2183" y="255"/>
                </a:lnTo>
                <a:lnTo>
                  <a:pt x="2156" y="258"/>
                </a:lnTo>
                <a:lnTo>
                  <a:pt x="2128" y="258"/>
                </a:lnTo>
                <a:lnTo>
                  <a:pt x="2089" y="258"/>
                </a:lnTo>
                <a:lnTo>
                  <a:pt x="2058" y="258"/>
                </a:lnTo>
                <a:lnTo>
                  <a:pt x="2128" y="262"/>
                </a:lnTo>
                <a:lnTo>
                  <a:pt x="2169" y="262"/>
                </a:lnTo>
                <a:lnTo>
                  <a:pt x="2839" y="356"/>
                </a:lnTo>
                <a:lnTo>
                  <a:pt x="2225" y="262"/>
                </a:lnTo>
                <a:lnTo>
                  <a:pt x="2236" y="262"/>
                </a:lnTo>
                <a:lnTo>
                  <a:pt x="2222" y="255"/>
                </a:lnTo>
                <a:lnTo>
                  <a:pt x="2218" y="255"/>
                </a:lnTo>
                <a:lnTo>
                  <a:pt x="2222" y="262"/>
                </a:lnTo>
                <a:lnTo>
                  <a:pt x="2225" y="262"/>
                </a:lnTo>
                <a:lnTo>
                  <a:pt x="2839" y="356"/>
                </a:lnTo>
                <a:lnTo>
                  <a:pt x="1273" y="244"/>
                </a:lnTo>
                <a:lnTo>
                  <a:pt x="1280" y="255"/>
                </a:lnTo>
                <a:lnTo>
                  <a:pt x="1287" y="258"/>
                </a:lnTo>
                <a:lnTo>
                  <a:pt x="1308" y="258"/>
                </a:lnTo>
                <a:lnTo>
                  <a:pt x="1319" y="258"/>
                </a:lnTo>
                <a:lnTo>
                  <a:pt x="1326" y="262"/>
                </a:lnTo>
                <a:lnTo>
                  <a:pt x="1347" y="276"/>
                </a:lnTo>
                <a:lnTo>
                  <a:pt x="1360" y="276"/>
                </a:lnTo>
                <a:lnTo>
                  <a:pt x="1385" y="269"/>
                </a:lnTo>
                <a:lnTo>
                  <a:pt x="1402" y="269"/>
                </a:lnTo>
                <a:lnTo>
                  <a:pt x="1416" y="272"/>
                </a:lnTo>
                <a:lnTo>
                  <a:pt x="1434" y="276"/>
                </a:lnTo>
                <a:lnTo>
                  <a:pt x="1451" y="276"/>
                </a:lnTo>
                <a:lnTo>
                  <a:pt x="1486" y="276"/>
                </a:lnTo>
                <a:lnTo>
                  <a:pt x="1545" y="272"/>
                </a:lnTo>
                <a:lnTo>
                  <a:pt x="1622" y="265"/>
                </a:lnTo>
                <a:lnTo>
                  <a:pt x="1657" y="262"/>
                </a:lnTo>
                <a:lnTo>
                  <a:pt x="1685" y="258"/>
                </a:lnTo>
                <a:lnTo>
                  <a:pt x="1734" y="262"/>
                </a:lnTo>
                <a:lnTo>
                  <a:pt x="1786" y="262"/>
                </a:lnTo>
                <a:lnTo>
                  <a:pt x="1835" y="262"/>
                </a:lnTo>
                <a:lnTo>
                  <a:pt x="1849" y="265"/>
                </a:lnTo>
                <a:lnTo>
                  <a:pt x="1852" y="265"/>
                </a:lnTo>
                <a:lnTo>
                  <a:pt x="1849" y="262"/>
                </a:lnTo>
                <a:lnTo>
                  <a:pt x="1838" y="258"/>
                </a:lnTo>
                <a:lnTo>
                  <a:pt x="1842" y="258"/>
                </a:lnTo>
                <a:lnTo>
                  <a:pt x="1877" y="258"/>
                </a:lnTo>
                <a:lnTo>
                  <a:pt x="1856" y="255"/>
                </a:lnTo>
                <a:lnTo>
                  <a:pt x="1845" y="251"/>
                </a:lnTo>
                <a:lnTo>
                  <a:pt x="1828" y="251"/>
                </a:lnTo>
                <a:lnTo>
                  <a:pt x="1824" y="251"/>
                </a:lnTo>
                <a:lnTo>
                  <a:pt x="1828" y="248"/>
                </a:lnTo>
                <a:lnTo>
                  <a:pt x="1852" y="244"/>
                </a:lnTo>
                <a:lnTo>
                  <a:pt x="1821" y="241"/>
                </a:lnTo>
                <a:lnTo>
                  <a:pt x="1800" y="241"/>
                </a:lnTo>
                <a:lnTo>
                  <a:pt x="1775" y="241"/>
                </a:lnTo>
                <a:lnTo>
                  <a:pt x="1737" y="241"/>
                </a:lnTo>
                <a:lnTo>
                  <a:pt x="1709" y="241"/>
                </a:lnTo>
                <a:lnTo>
                  <a:pt x="1674" y="248"/>
                </a:lnTo>
                <a:lnTo>
                  <a:pt x="1653" y="255"/>
                </a:lnTo>
                <a:lnTo>
                  <a:pt x="1619" y="258"/>
                </a:lnTo>
                <a:lnTo>
                  <a:pt x="1580" y="258"/>
                </a:lnTo>
                <a:lnTo>
                  <a:pt x="1535" y="258"/>
                </a:lnTo>
                <a:lnTo>
                  <a:pt x="1514" y="262"/>
                </a:lnTo>
                <a:lnTo>
                  <a:pt x="1496" y="265"/>
                </a:lnTo>
                <a:lnTo>
                  <a:pt x="1472" y="262"/>
                </a:lnTo>
                <a:lnTo>
                  <a:pt x="1458" y="262"/>
                </a:lnTo>
                <a:lnTo>
                  <a:pt x="1444" y="258"/>
                </a:lnTo>
                <a:lnTo>
                  <a:pt x="1420" y="251"/>
                </a:lnTo>
                <a:lnTo>
                  <a:pt x="1406" y="248"/>
                </a:lnTo>
                <a:lnTo>
                  <a:pt x="1378" y="251"/>
                </a:lnTo>
                <a:lnTo>
                  <a:pt x="1357" y="248"/>
                </a:lnTo>
                <a:lnTo>
                  <a:pt x="1340" y="244"/>
                </a:lnTo>
                <a:lnTo>
                  <a:pt x="1305" y="231"/>
                </a:lnTo>
                <a:lnTo>
                  <a:pt x="1294" y="227"/>
                </a:lnTo>
                <a:lnTo>
                  <a:pt x="1287" y="224"/>
                </a:lnTo>
                <a:lnTo>
                  <a:pt x="1277" y="217"/>
                </a:lnTo>
                <a:lnTo>
                  <a:pt x="1277" y="220"/>
                </a:lnTo>
                <a:lnTo>
                  <a:pt x="1280" y="227"/>
                </a:lnTo>
                <a:lnTo>
                  <a:pt x="1284" y="231"/>
                </a:lnTo>
                <a:lnTo>
                  <a:pt x="1287" y="231"/>
                </a:lnTo>
                <a:lnTo>
                  <a:pt x="1284" y="234"/>
                </a:lnTo>
                <a:lnTo>
                  <a:pt x="1280" y="238"/>
                </a:lnTo>
                <a:lnTo>
                  <a:pt x="1277" y="238"/>
                </a:lnTo>
                <a:lnTo>
                  <a:pt x="1270" y="231"/>
                </a:lnTo>
                <a:lnTo>
                  <a:pt x="1266" y="231"/>
                </a:lnTo>
                <a:lnTo>
                  <a:pt x="1263" y="231"/>
                </a:lnTo>
                <a:lnTo>
                  <a:pt x="1266" y="238"/>
                </a:lnTo>
                <a:lnTo>
                  <a:pt x="1273" y="244"/>
                </a:lnTo>
                <a:lnTo>
                  <a:pt x="2839" y="356"/>
                </a:lnTo>
                <a:lnTo>
                  <a:pt x="883" y="98"/>
                </a:lnTo>
                <a:lnTo>
                  <a:pt x="869" y="91"/>
                </a:lnTo>
                <a:lnTo>
                  <a:pt x="855" y="84"/>
                </a:lnTo>
                <a:lnTo>
                  <a:pt x="830" y="81"/>
                </a:lnTo>
                <a:lnTo>
                  <a:pt x="816" y="77"/>
                </a:lnTo>
                <a:lnTo>
                  <a:pt x="810" y="74"/>
                </a:lnTo>
                <a:lnTo>
                  <a:pt x="806" y="70"/>
                </a:lnTo>
                <a:lnTo>
                  <a:pt x="806" y="63"/>
                </a:lnTo>
                <a:lnTo>
                  <a:pt x="810" y="60"/>
                </a:lnTo>
                <a:lnTo>
                  <a:pt x="823" y="63"/>
                </a:lnTo>
                <a:lnTo>
                  <a:pt x="841" y="63"/>
                </a:lnTo>
                <a:lnTo>
                  <a:pt x="844" y="67"/>
                </a:lnTo>
                <a:lnTo>
                  <a:pt x="848" y="67"/>
                </a:lnTo>
                <a:lnTo>
                  <a:pt x="841" y="63"/>
                </a:lnTo>
                <a:lnTo>
                  <a:pt x="830" y="56"/>
                </a:lnTo>
                <a:lnTo>
                  <a:pt x="813" y="49"/>
                </a:lnTo>
                <a:lnTo>
                  <a:pt x="799" y="46"/>
                </a:lnTo>
                <a:lnTo>
                  <a:pt x="778" y="39"/>
                </a:lnTo>
                <a:lnTo>
                  <a:pt x="761" y="35"/>
                </a:lnTo>
                <a:lnTo>
                  <a:pt x="754" y="28"/>
                </a:lnTo>
                <a:lnTo>
                  <a:pt x="743" y="18"/>
                </a:lnTo>
                <a:lnTo>
                  <a:pt x="729" y="11"/>
                </a:lnTo>
                <a:lnTo>
                  <a:pt x="691" y="0"/>
                </a:lnTo>
                <a:lnTo>
                  <a:pt x="534" y="0"/>
                </a:lnTo>
                <a:lnTo>
                  <a:pt x="555" y="7"/>
                </a:lnTo>
                <a:lnTo>
                  <a:pt x="572" y="14"/>
                </a:lnTo>
                <a:lnTo>
                  <a:pt x="583" y="14"/>
                </a:lnTo>
                <a:lnTo>
                  <a:pt x="600" y="18"/>
                </a:lnTo>
                <a:lnTo>
                  <a:pt x="625" y="25"/>
                </a:lnTo>
                <a:lnTo>
                  <a:pt x="646" y="35"/>
                </a:lnTo>
                <a:lnTo>
                  <a:pt x="674" y="53"/>
                </a:lnTo>
                <a:lnTo>
                  <a:pt x="684" y="60"/>
                </a:lnTo>
                <a:lnTo>
                  <a:pt x="691" y="63"/>
                </a:lnTo>
                <a:lnTo>
                  <a:pt x="736" y="74"/>
                </a:lnTo>
                <a:lnTo>
                  <a:pt x="775" y="84"/>
                </a:lnTo>
                <a:lnTo>
                  <a:pt x="789" y="95"/>
                </a:lnTo>
                <a:lnTo>
                  <a:pt x="803" y="105"/>
                </a:lnTo>
                <a:lnTo>
                  <a:pt x="813" y="109"/>
                </a:lnTo>
                <a:lnTo>
                  <a:pt x="796" y="91"/>
                </a:lnTo>
                <a:lnTo>
                  <a:pt x="806" y="91"/>
                </a:lnTo>
                <a:lnTo>
                  <a:pt x="813" y="98"/>
                </a:lnTo>
                <a:lnTo>
                  <a:pt x="823" y="105"/>
                </a:lnTo>
                <a:lnTo>
                  <a:pt x="834" y="105"/>
                </a:lnTo>
                <a:lnTo>
                  <a:pt x="823" y="102"/>
                </a:lnTo>
                <a:lnTo>
                  <a:pt x="816" y="91"/>
                </a:lnTo>
                <a:lnTo>
                  <a:pt x="823" y="88"/>
                </a:lnTo>
                <a:lnTo>
                  <a:pt x="841" y="88"/>
                </a:lnTo>
                <a:lnTo>
                  <a:pt x="844" y="88"/>
                </a:lnTo>
                <a:lnTo>
                  <a:pt x="869" y="95"/>
                </a:lnTo>
                <a:lnTo>
                  <a:pt x="883" y="102"/>
                </a:lnTo>
                <a:lnTo>
                  <a:pt x="890" y="109"/>
                </a:lnTo>
                <a:lnTo>
                  <a:pt x="897" y="112"/>
                </a:lnTo>
                <a:lnTo>
                  <a:pt x="914" y="116"/>
                </a:lnTo>
                <a:lnTo>
                  <a:pt x="956" y="122"/>
                </a:lnTo>
                <a:lnTo>
                  <a:pt x="918" y="112"/>
                </a:lnTo>
                <a:lnTo>
                  <a:pt x="897" y="105"/>
                </a:lnTo>
                <a:lnTo>
                  <a:pt x="883" y="98"/>
                </a:lnTo>
                <a:lnTo>
                  <a:pt x="2839" y="356"/>
                </a:lnTo>
                <a:lnTo>
                  <a:pt x="1329" y="795"/>
                </a:lnTo>
                <a:lnTo>
                  <a:pt x="1319" y="799"/>
                </a:lnTo>
                <a:lnTo>
                  <a:pt x="1308" y="802"/>
                </a:lnTo>
                <a:lnTo>
                  <a:pt x="1301" y="820"/>
                </a:lnTo>
                <a:lnTo>
                  <a:pt x="1301" y="830"/>
                </a:lnTo>
                <a:lnTo>
                  <a:pt x="1305" y="834"/>
                </a:lnTo>
                <a:lnTo>
                  <a:pt x="1308" y="837"/>
                </a:lnTo>
                <a:lnTo>
                  <a:pt x="1315" y="837"/>
                </a:lnTo>
                <a:lnTo>
                  <a:pt x="1319" y="841"/>
                </a:lnTo>
                <a:lnTo>
                  <a:pt x="1322" y="841"/>
                </a:lnTo>
                <a:lnTo>
                  <a:pt x="1333" y="834"/>
                </a:lnTo>
                <a:lnTo>
                  <a:pt x="1340" y="827"/>
                </a:lnTo>
                <a:lnTo>
                  <a:pt x="1343" y="820"/>
                </a:lnTo>
                <a:lnTo>
                  <a:pt x="1343" y="813"/>
                </a:lnTo>
                <a:lnTo>
                  <a:pt x="1343" y="799"/>
                </a:lnTo>
                <a:lnTo>
                  <a:pt x="1340" y="792"/>
                </a:lnTo>
                <a:lnTo>
                  <a:pt x="1333" y="792"/>
                </a:lnTo>
                <a:lnTo>
                  <a:pt x="1329" y="795"/>
                </a:lnTo>
                <a:lnTo>
                  <a:pt x="2839" y="356"/>
                </a:lnTo>
                <a:lnTo>
                  <a:pt x="1214" y="956"/>
                </a:lnTo>
                <a:lnTo>
                  <a:pt x="1231" y="949"/>
                </a:lnTo>
                <a:lnTo>
                  <a:pt x="1231" y="938"/>
                </a:lnTo>
                <a:lnTo>
                  <a:pt x="1238" y="928"/>
                </a:lnTo>
                <a:lnTo>
                  <a:pt x="1249" y="921"/>
                </a:lnTo>
                <a:lnTo>
                  <a:pt x="1252" y="914"/>
                </a:lnTo>
                <a:lnTo>
                  <a:pt x="1256" y="903"/>
                </a:lnTo>
                <a:lnTo>
                  <a:pt x="1252" y="896"/>
                </a:lnTo>
                <a:lnTo>
                  <a:pt x="1245" y="900"/>
                </a:lnTo>
                <a:lnTo>
                  <a:pt x="1231" y="907"/>
                </a:lnTo>
                <a:lnTo>
                  <a:pt x="1221" y="921"/>
                </a:lnTo>
                <a:lnTo>
                  <a:pt x="1218" y="931"/>
                </a:lnTo>
                <a:lnTo>
                  <a:pt x="1211" y="935"/>
                </a:lnTo>
                <a:lnTo>
                  <a:pt x="1207" y="945"/>
                </a:lnTo>
                <a:lnTo>
                  <a:pt x="1207" y="952"/>
                </a:lnTo>
                <a:lnTo>
                  <a:pt x="1211" y="956"/>
                </a:lnTo>
                <a:lnTo>
                  <a:pt x="1214" y="956"/>
                </a:lnTo>
                <a:lnTo>
                  <a:pt x="2839" y="356"/>
                </a:lnTo>
                <a:lnTo>
                  <a:pt x="1200" y="966"/>
                </a:lnTo>
                <a:lnTo>
                  <a:pt x="1204" y="959"/>
                </a:lnTo>
                <a:lnTo>
                  <a:pt x="1200" y="959"/>
                </a:lnTo>
                <a:lnTo>
                  <a:pt x="1193" y="963"/>
                </a:lnTo>
                <a:lnTo>
                  <a:pt x="1193" y="966"/>
                </a:lnTo>
                <a:lnTo>
                  <a:pt x="1197" y="970"/>
                </a:lnTo>
                <a:lnTo>
                  <a:pt x="1200" y="966"/>
                </a:lnTo>
                <a:lnTo>
                  <a:pt x="2839" y="356"/>
                </a:lnTo>
                <a:lnTo>
                  <a:pt x="1085" y="942"/>
                </a:lnTo>
                <a:lnTo>
                  <a:pt x="1082" y="935"/>
                </a:lnTo>
                <a:lnTo>
                  <a:pt x="1078" y="928"/>
                </a:lnTo>
                <a:lnTo>
                  <a:pt x="1075" y="928"/>
                </a:lnTo>
                <a:lnTo>
                  <a:pt x="1071" y="931"/>
                </a:lnTo>
                <a:lnTo>
                  <a:pt x="1075" y="938"/>
                </a:lnTo>
                <a:lnTo>
                  <a:pt x="1078" y="945"/>
                </a:lnTo>
                <a:lnTo>
                  <a:pt x="1082" y="945"/>
                </a:lnTo>
                <a:lnTo>
                  <a:pt x="1085" y="942"/>
                </a:lnTo>
                <a:lnTo>
                  <a:pt x="2839" y="356"/>
                </a:lnTo>
                <a:lnTo>
                  <a:pt x="1095" y="1088"/>
                </a:lnTo>
                <a:lnTo>
                  <a:pt x="1102" y="1081"/>
                </a:lnTo>
                <a:lnTo>
                  <a:pt x="1106" y="1074"/>
                </a:lnTo>
                <a:lnTo>
                  <a:pt x="1106" y="1071"/>
                </a:lnTo>
                <a:lnTo>
                  <a:pt x="1102" y="1067"/>
                </a:lnTo>
                <a:lnTo>
                  <a:pt x="1099" y="1074"/>
                </a:lnTo>
                <a:lnTo>
                  <a:pt x="1095" y="1078"/>
                </a:lnTo>
                <a:lnTo>
                  <a:pt x="1092" y="1088"/>
                </a:lnTo>
                <a:lnTo>
                  <a:pt x="1095" y="1088"/>
                </a:lnTo>
                <a:lnTo>
                  <a:pt x="2839" y="356"/>
                </a:lnTo>
                <a:lnTo>
                  <a:pt x="1116" y="1064"/>
                </a:lnTo>
                <a:lnTo>
                  <a:pt x="1120" y="1053"/>
                </a:lnTo>
                <a:lnTo>
                  <a:pt x="1116" y="1057"/>
                </a:lnTo>
                <a:lnTo>
                  <a:pt x="1113" y="1067"/>
                </a:lnTo>
                <a:lnTo>
                  <a:pt x="1116" y="1064"/>
                </a:lnTo>
                <a:lnTo>
                  <a:pt x="2839" y="356"/>
                </a:lnTo>
                <a:lnTo>
                  <a:pt x="1054" y="1123"/>
                </a:lnTo>
                <a:lnTo>
                  <a:pt x="1061" y="1112"/>
                </a:lnTo>
                <a:lnTo>
                  <a:pt x="1057" y="1112"/>
                </a:lnTo>
                <a:lnTo>
                  <a:pt x="1050" y="1119"/>
                </a:lnTo>
                <a:lnTo>
                  <a:pt x="1043" y="1123"/>
                </a:lnTo>
                <a:lnTo>
                  <a:pt x="1036" y="1126"/>
                </a:lnTo>
                <a:lnTo>
                  <a:pt x="1033" y="1133"/>
                </a:lnTo>
                <a:lnTo>
                  <a:pt x="1036" y="1144"/>
                </a:lnTo>
                <a:lnTo>
                  <a:pt x="1036" y="1147"/>
                </a:lnTo>
                <a:lnTo>
                  <a:pt x="1043" y="1144"/>
                </a:lnTo>
                <a:lnTo>
                  <a:pt x="1050" y="1133"/>
                </a:lnTo>
                <a:lnTo>
                  <a:pt x="1054" y="1123"/>
                </a:lnTo>
                <a:lnTo>
                  <a:pt x="2839" y="356"/>
                </a:lnTo>
                <a:lnTo>
                  <a:pt x="991" y="1186"/>
                </a:lnTo>
                <a:lnTo>
                  <a:pt x="980" y="1193"/>
                </a:lnTo>
                <a:lnTo>
                  <a:pt x="980" y="1196"/>
                </a:lnTo>
                <a:lnTo>
                  <a:pt x="991" y="1189"/>
                </a:lnTo>
                <a:lnTo>
                  <a:pt x="994" y="1186"/>
                </a:lnTo>
                <a:lnTo>
                  <a:pt x="991" y="1186"/>
                </a:lnTo>
                <a:lnTo>
                  <a:pt x="2839" y="356"/>
                </a:lnTo>
                <a:lnTo>
                  <a:pt x="959" y="1207"/>
                </a:lnTo>
                <a:lnTo>
                  <a:pt x="956" y="1217"/>
                </a:lnTo>
                <a:lnTo>
                  <a:pt x="956" y="1221"/>
                </a:lnTo>
                <a:lnTo>
                  <a:pt x="959" y="1217"/>
                </a:lnTo>
                <a:lnTo>
                  <a:pt x="966" y="1210"/>
                </a:lnTo>
                <a:lnTo>
                  <a:pt x="970" y="1203"/>
                </a:lnTo>
                <a:lnTo>
                  <a:pt x="970" y="1200"/>
                </a:lnTo>
                <a:lnTo>
                  <a:pt x="966" y="1200"/>
                </a:lnTo>
                <a:lnTo>
                  <a:pt x="959" y="1207"/>
                </a:lnTo>
                <a:lnTo>
                  <a:pt x="2839" y="356"/>
                </a:lnTo>
                <a:lnTo>
                  <a:pt x="911" y="1276"/>
                </a:lnTo>
                <a:lnTo>
                  <a:pt x="904" y="1273"/>
                </a:lnTo>
                <a:lnTo>
                  <a:pt x="897" y="1280"/>
                </a:lnTo>
                <a:lnTo>
                  <a:pt x="893" y="1290"/>
                </a:lnTo>
                <a:lnTo>
                  <a:pt x="897" y="1294"/>
                </a:lnTo>
                <a:lnTo>
                  <a:pt x="900" y="1290"/>
                </a:lnTo>
                <a:lnTo>
                  <a:pt x="911" y="1280"/>
                </a:lnTo>
                <a:lnTo>
                  <a:pt x="914" y="1276"/>
                </a:lnTo>
                <a:lnTo>
                  <a:pt x="911" y="1276"/>
                </a:lnTo>
                <a:lnTo>
                  <a:pt x="2839" y="356"/>
                </a:lnTo>
                <a:lnTo>
                  <a:pt x="876" y="1304"/>
                </a:lnTo>
                <a:lnTo>
                  <a:pt x="872" y="1308"/>
                </a:lnTo>
                <a:lnTo>
                  <a:pt x="869" y="1311"/>
                </a:lnTo>
                <a:lnTo>
                  <a:pt x="869" y="1315"/>
                </a:lnTo>
                <a:lnTo>
                  <a:pt x="872" y="1315"/>
                </a:lnTo>
                <a:lnTo>
                  <a:pt x="879" y="1308"/>
                </a:lnTo>
                <a:lnTo>
                  <a:pt x="879" y="1304"/>
                </a:lnTo>
                <a:lnTo>
                  <a:pt x="876" y="1304"/>
                </a:lnTo>
                <a:lnTo>
                  <a:pt x="2839" y="356"/>
                </a:lnTo>
                <a:lnTo>
                  <a:pt x="785" y="1395"/>
                </a:lnTo>
                <a:lnTo>
                  <a:pt x="785" y="1405"/>
                </a:lnTo>
                <a:lnTo>
                  <a:pt x="789" y="1405"/>
                </a:lnTo>
                <a:lnTo>
                  <a:pt x="789" y="1395"/>
                </a:lnTo>
                <a:lnTo>
                  <a:pt x="785" y="1395"/>
                </a:lnTo>
                <a:lnTo>
                  <a:pt x="2839" y="356"/>
                </a:lnTo>
                <a:lnTo>
                  <a:pt x="653" y="1534"/>
                </a:lnTo>
                <a:lnTo>
                  <a:pt x="642" y="1538"/>
                </a:lnTo>
                <a:lnTo>
                  <a:pt x="639" y="1545"/>
                </a:lnTo>
                <a:lnTo>
                  <a:pt x="635" y="1552"/>
                </a:lnTo>
                <a:lnTo>
                  <a:pt x="635" y="1555"/>
                </a:lnTo>
                <a:lnTo>
                  <a:pt x="639" y="1559"/>
                </a:lnTo>
                <a:lnTo>
                  <a:pt x="646" y="1555"/>
                </a:lnTo>
                <a:lnTo>
                  <a:pt x="653" y="1545"/>
                </a:lnTo>
                <a:lnTo>
                  <a:pt x="660" y="1534"/>
                </a:lnTo>
                <a:lnTo>
                  <a:pt x="653" y="1534"/>
                </a:lnTo>
                <a:lnTo>
                  <a:pt x="2839" y="356"/>
                </a:lnTo>
                <a:lnTo>
                  <a:pt x="621" y="1555"/>
                </a:lnTo>
                <a:lnTo>
                  <a:pt x="614" y="1559"/>
                </a:lnTo>
                <a:lnTo>
                  <a:pt x="604" y="1566"/>
                </a:lnTo>
                <a:lnTo>
                  <a:pt x="593" y="1580"/>
                </a:lnTo>
                <a:lnTo>
                  <a:pt x="600" y="1580"/>
                </a:lnTo>
                <a:lnTo>
                  <a:pt x="611" y="1576"/>
                </a:lnTo>
                <a:lnTo>
                  <a:pt x="621" y="1566"/>
                </a:lnTo>
                <a:lnTo>
                  <a:pt x="625" y="1559"/>
                </a:lnTo>
                <a:lnTo>
                  <a:pt x="625" y="1555"/>
                </a:lnTo>
                <a:lnTo>
                  <a:pt x="621" y="1555"/>
                </a:lnTo>
                <a:lnTo>
                  <a:pt x="2839" y="356"/>
                </a:lnTo>
                <a:lnTo>
                  <a:pt x="642" y="1377"/>
                </a:lnTo>
                <a:lnTo>
                  <a:pt x="646" y="1374"/>
                </a:lnTo>
                <a:lnTo>
                  <a:pt x="642" y="1367"/>
                </a:lnTo>
                <a:lnTo>
                  <a:pt x="639" y="1367"/>
                </a:lnTo>
                <a:lnTo>
                  <a:pt x="635" y="1367"/>
                </a:lnTo>
                <a:lnTo>
                  <a:pt x="632" y="1374"/>
                </a:lnTo>
                <a:lnTo>
                  <a:pt x="635" y="1377"/>
                </a:lnTo>
                <a:lnTo>
                  <a:pt x="639" y="1377"/>
                </a:lnTo>
                <a:lnTo>
                  <a:pt x="642" y="1377"/>
                </a:lnTo>
                <a:lnTo>
                  <a:pt x="2839" y="356"/>
                </a:lnTo>
                <a:lnTo>
                  <a:pt x="520" y="1621"/>
                </a:lnTo>
                <a:lnTo>
                  <a:pt x="513" y="1628"/>
                </a:lnTo>
                <a:lnTo>
                  <a:pt x="503" y="1639"/>
                </a:lnTo>
                <a:lnTo>
                  <a:pt x="503" y="1646"/>
                </a:lnTo>
                <a:lnTo>
                  <a:pt x="506" y="1646"/>
                </a:lnTo>
                <a:lnTo>
                  <a:pt x="513" y="1639"/>
                </a:lnTo>
                <a:lnTo>
                  <a:pt x="520" y="1632"/>
                </a:lnTo>
                <a:lnTo>
                  <a:pt x="527" y="1625"/>
                </a:lnTo>
                <a:lnTo>
                  <a:pt x="531" y="1621"/>
                </a:lnTo>
                <a:lnTo>
                  <a:pt x="527" y="1618"/>
                </a:lnTo>
                <a:lnTo>
                  <a:pt x="520" y="1621"/>
                </a:lnTo>
                <a:lnTo>
                  <a:pt x="2839" y="356"/>
                </a:lnTo>
                <a:lnTo>
                  <a:pt x="412" y="1702"/>
                </a:lnTo>
                <a:lnTo>
                  <a:pt x="398" y="1716"/>
                </a:lnTo>
                <a:lnTo>
                  <a:pt x="391" y="1729"/>
                </a:lnTo>
                <a:lnTo>
                  <a:pt x="388" y="1733"/>
                </a:lnTo>
                <a:lnTo>
                  <a:pt x="391" y="1733"/>
                </a:lnTo>
                <a:lnTo>
                  <a:pt x="408" y="1722"/>
                </a:lnTo>
                <a:lnTo>
                  <a:pt x="419" y="1716"/>
                </a:lnTo>
                <a:lnTo>
                  <a:pt x="422" y="1705"/>
                </a:lnTo>
                <a:lnTo>
                  <a:pt x="419" y="1698"/>
                </a:lnTo>
                <a:lnTo>
                  <a:pt x="412" y="1702"/>
                </a:lnTo>
                <a:lnTo>
                  <a:pt x="2839" y="356"/>
                </a:lnTo>
                <a:lnTo>
                  <a:pt x="381" y="1736"/>
                </a:lnTo>
                <a:lnTo>
                  <a:pt x="381" y="1743"/>
                </a:lnTo>
                <a:lnTo>
                  <a:pt x="384" y="1743"/>
                </a:lnTo>
                <a:lnTo>
                  <a:pt x="384" y="1736"/>
                </a:lnTo>
                <a:lnTo>
                  <a:pt x="381" y="1736"/>
                </a:lnTo>
                <a:lnTo>
                  <a:pt x="2839" y="356"/>
                </a:lnTo>
                <a:lnTo>
                  <a:pt x="374" y="1747"/>
                </a:lnTo>
                <a:lnTo>
                  <a:pt x="370" y="1754"/>
                </a:lnTo>
                <a:lnTo>
                  <a:pt x="374" y="1754"/>
                </a:lnTo>
                <a:lnTo>
                  <a:pt x="377" y="1750"/>
                </a:lnTo>
                <a:lnTo>
                  <a:pt x="374" y="1747"/>
                </a:lnTo>
                <a:lnTo>
                  <a:pt x="2839" y="356"/>
                </a:lnTo>
                <a:lnTo>
                  <a:pt x="339" y="1761"/>
                </a:lnTo>
                <a:lnTo>
                  <a:pt x="332" y="1771"/>
                </a:lnTo>
                <a:lnTo>
                  <a:pt x="325" y="1782"/>
                </a:lnTo>
                <a:lnTo>
                  <a:pt x="328" y="1778"/>
                </a:lnTo>
                <a:lnTo>
                  <a:pt x="339" y="1771"/>
                </a:lnTo>
                <a:lnTo>
                  <a:pt x="342" y="1761"/>
                </a:lnTo>
                <a:lnTo>
                  <a:pt x="339" y="1761"/>
                </a:lnTo>
                <a:lnTo>
                  <a:pt x="2839" y="356"/>
                </a:lnTo>
                <a:lnTo>
                  <a:pt x="314" y="1778"/>
                </a:lnTo>
                <a:lnTo>
                  <a:pt x="307" y="1782"/>
                </a:lnTo>
                <a:lnTo>
                  <a:pt x="304" y="1785"/>
                </a:lnTo>
                <a:lnTo>
                  <a:pt x="293" y="1799"/>
                </a:lnTo>
                <a:lnTo>
                  <a:pt x="279" y="1817"/>
                </a:lnTo>
                <a:lnTo>
                  <a:pt x="293" y="1810"/>
                </a:lnTo>
                <a:lnTo>
                  <a:pt x="304" y="1803"/>
                </a:lnTo>
                <a:lnTo>
                  <a:pt x="311" y="1796"/>
                </a:lnTo>
                <a:lnTo>
                  <a:pt x="314" y="1785"/>
                </a:lnTo>
                <a:lnTo>
                  <a:pt x="318" y="1782"/>
                </a:lnTo>
                <a:lnTo>
                  <a:pt x="314" y="1778"/>
                </a:lnTo>
                <a:lnTo>
                  <a:pt x="2839" y="356"/>
                </a:lnTo>
                <a:lnTo>
                  <a:pt x="67" y="1869"/>
                </a:lnTo>
                <a:lnTo>
                  <a:pt x="63" y="1872"/>
                </a:lnTo>
                <a:lnTo>
                  <a:pt x="63" y="1879"/>
                </a:lnTo>
                <a:lnTo>
                  <a:pt x="67" y="1883"/>
                </a:lnTo>
                <a:lnTo>
                  <a:pt x="70" y="1883"/>
                </a:lnTo>
                <a:lnTo>
                  <a:pt x="74" y="1879"/>
                </a:lnTo>
                <a:lnTo>
                  <a:pt x="77" y="1872"/>
                </a:lnTo>
                <a:lnTo>
                  <a:pt x="74" y="1869"/>
                </a:lnTo>
                <a:lnTo>
                  <a:pt x="67" y="1869"/>
                </a:lnTo>
                <a:lnTo>
                  <a:pt x="2839" y="356"/>
                </a:lnTo>
                <a:lnTo>
                  <a:pt x="77" y="1820"/>
                </a:lnTo>
                <a:lnTo>
                  <a:pt x="74" y="1824"/>
                </a:lnTo>
                <a:lnTo>
                  <a:pt x="81" y="1824"/>
                </a:lnTo>
                <a:lnTo>
                  <a:pt x="81" y="1820"/>
                </a:lnTo>
                <a:lnTo>
                  <a:pt x="81" y="1817"/>
                </a:lnTo>
                <a:lnTo>
                  <a:pt x="77" y="1820"/>
                </a:lnTo>
                <a:lnTo>
                  <a:pt x="2839" y="356"/>
                </a:lnTo>
                <a:lnTo>
                  <a:pt x="88" y="841"/>
                </a:lnTo>
                <a:lnTo>
                  <a:pt x="74" y="837"/>
                </a:lnTo>
                <a:lnTo>
                  <a:pt x="60" y="837"/>
                </a:lnTo>
                <a:lnTo>
                  <a:pt x="46" y="841"/>
                </a:lnTo>
                <a:lnTo>
                  <a:pt x="35" y="848"/>
                </a:lnTo>
                <a:lnTo>
                  <a:pt x="32" y="851"/>
                </a:lnTo>
                <a:lnTo>
                  <a:pt x="39" y="851"/>
                </a:lnTo>
                <a:lnTo>
                  <a:pt x="60" y="855"/>
                </a:lnTo>
                <a:lnTo>
                  <a:pt x="74" y="851"/>
                </a:lnTo>
                <a:lnTo>
                  <a:pt x="81" y="848"/>
                </a:lnTo>
                <a:lnTo>
                  <a:pt x="88" y="844"/>
                </a:lnTo>
                <a:lnTo>
                  <a:pt x="88" y="841"/>
                </a:lnTo>
                <a:lnTo>
                  <a:pt x="2839" y="356"/>
                </a:lnTo>
                <a:lnTo>
                  <a:pt x="0" y="855"/>
                </a:lnTo>
                <a:lnTo>
                  <a:pt x="7" y="855"/>
                </a:lnTo>
                <a:lnTo>
                  <a:pt x="21" y="848"/>
                </a:lnTo>
                <a:lnTo>
                  <a:pt x="14" y="848"/>
                </a:lnTo>
                <a:lnTo>
                  <a:pt x="0" y="855"/>
                </a:lnTo>
                <a:lnTo>
                  <a:pt x="2839" y="356"/>
                </a:lnTo>
                <a:lnTo>
                  <a:pt x="252" y="788"/>
                </a:lnTo>
                <a:lnTo>
                  <a:pt x="245" y="788"/>
                </a:lnTo>
                <a:lnTo>
                  <a:pt x="238" y="792"/>
                </a:lnTo>
                <a:lnTo>
                  <a:pt x="238" y="795"/>
                </a:lnTo>
                <a:lnTo>
                  <a:pt x="241" y="795"/>
                </a:lnTo>
                <a:lnTo>
                  <a:pt x="252" y="792"/>
                </a:lnTo>
                <a:lnTo>
                  <a:pt x="255" y="788"/>
                </a:lnTo>
                <a:lnTo>
                  <a:pt x="252" y="788"/>
                </a:lnTo>
                <a:lnTo>
                  <a:pt x="2839" y="356"/>
                </a:lnTo>
                <a:lnTo>
                  <a:pt x="252" y="753"/>
                </a:lnTo>
                <a:lnTo>
                  <a:pt x="248" y="757"/>
                </a:lnTo>
                <a:lnTo>
                  <a:pt x="245" y="757"/>
                </a:lnTo>
                <a:lnTo>
                  <a:pt x="248" y="760"/>
                </a:lnTo>
                <a:lnTo>
                  <a:pt x="255" y="757"/>
                </a:lnTo>
                <a:lnTo>
                  <a:pt x="255" y="753"/>
                </a:lnTo>
                <a:lnTo>
                  <a:pt x="252" y="753"/>
                </a:lnTo>
                <a:lnTo>
                  <a:pt x="2839" y="356"/>
                </a:lnTo>
                <a:lnTo>
                  <a:pt x="168" y="429"/>
                </a:lnTo>
                <a:lnTo>
                  <a:pt x="157" y="422"/>
                </a:lnTo>
                <a:lnTo>
                  <a:pt x="157" y="426"/>
                </a:lnTo>
                <a:lnTo>
                  <a:pt x="154" y="426"/>
                </a:lnTo>
                <a:lnTo>
                  <a:pt x="157" y="433"/>
                </a:lnTo>
                <a:lnTo>
                  <a:pt x="161" y="436"/>
                </a:lnTo>
                <a:lnTo>
                  <a:pt x="168" y="433"/>
                </a:lnTo>
                <a:lnTo>
                  <a:pt x="168" y="429"/>
                </a:lnTo>
                <a:lnTo>
                  <a:pt x="2839" y="356"/>
                </a:lnTo>
                <a:lnTo>
                  <a:pt x="646" y="652"/>
                </a:lnTo>
                <a:lnTo>
                  <a:pt x="639" y="649"/>
                </a:lnTo>
                <a:lnTo>
                  <a:pt x="632" y="652"/>
                </a:lnTo>
                <a:lnTo>
                  <a:pt x="628" y="656"/>
                </a:lnTo>
                <a:lnTo>
                  <a:pt x="632" y="656"/>
                </a:lnTo>
                <a:lnTo>
                  <a:pt x="642" y="656"/>
                </a:lnTo>
                <a:lnTo>
                  <a:pt x="646" y="656"/>
                </a:lnTo>
                <a:lnTo>
                  <a:pt x="646" y="652"/>
                </a:lnTo>
                <a:lnTo>
                  <a:pt x="2839" y="356"/>
                </a:lnTo>
                <a:lnTo>
                  <a:pt x="970" y="488"/>
                </a:lnTo>
                <a:lnTo>
                  <a:pt x="966" y="492"/>
                </a:lnTo>
                <a:lnTo>
                  <a:pt x="966" y="495"/>
                </a:lnTo>
                <a:lnTo>
                  <a:pt x="973" y="495"/>
                </a:lnTo>
                <a:lnTo>
                  <a:pt x="980" y="492"/>
                </a:lnTo>
                <a:lnTo>
                  <a:pt x="980" y="488"/>
                </a:lnTo>
                <a:lnTo>
                  <a:pt x="973" y="485"/>
                </a:lnTo>
                <a:lnTo>
                  <a:pt x="970" y="488"/>
                </a:lnTo>
                <a:lnTo>
                  <a:pt x="2839" y="356"/>
                </a:lnTo>
                <a:lnTo>
                  <a:pt x="1221" y="562"/>
                </a:lnTo>
                <a:lnTo>
                  <a:pt x="1224" y="558"/>
                </a:lnTo>
                <a:lnTo>
                  <a:pt x="1224" y="555"/>
                </a:lnTo>
                <a:lnTo>
                  <a:pt x="1218" y="555"/>
                </a:lnTo>
                <a:lnTo>
                  <a:pt x="1214" y="558"/>
                </a:lnTo>
                <a:lnTo>
                  <a:pt x="1221" y="562"/>
                </a:lnTo>
                <a:lnTo>
                  <a:pt x="2839" y="356"/>
                </a:lnTo>
                <a:lnTo>
                  <a:pt x="1364" y="562"/>
                </a:lnTo>
                <a:lnTo>
                  <a:pt x="1374" y="562"/>
                </a:lnTo>
                <a:lnTo>
                  <a:pt x="1378" y="558"/>
                </a:lnTo>
                <a:lnTo>
                  <a:pt x="1374" y="558"/>
                </a:lnTo>
                <a:lnTo>
                  <a:pt x="1371" y="558"/>
                </a:lnTo>
                <a:lnTo>
                  <a:pt x="1364" y="558"/>
                </a:lnTo>
                <a:lnTo>
                  <a:pt x="1360" y="562"/>
                </a:lnTo>
                <a:lnTo>
                  <a:pt x="1364" y="562"/>
                </a:lnTo>
                <a:lnTo>
                  <a:pt x="2839" y="356"/>
                </a:lnTo>
                <a:lnTo>
                  <a:pt x="1413" y="548"/>
                </a:lnTo>
                <a:lnTo>
                  <a:pt x="1416" y="555"/>
                </a:lnTo>
                <a:lnTo>
                  <a:pt x="1420" y="555"/>
                </a:lnTo>
                <a:lnTo>
                  <a:pt x="1413" y="544"/>
                </a:lnTo>
                <a:lnTo>
                  <a:pt x="1413" y="548"/>
                </a:lnTo>
                <a:lnTo>
                  <a:pt x="2839" y="356"/>
                </a:lnTo>
                <a:lnTo>
                  <a:pt x="1479" y="558"/>
                </a:lnTo>
                <a:lnTo>
                  <a:pt x="1472" y="562"/>
                </a:lnTo>
                <a:lnTo>
                  <a:pt x="1476" y="565"/>
                </a:lnTo>
                <a:lnTo>
                  <a:pt x="1479" y="565"/>
                </a:lnTo>
                <a:lnTo>
                  <a:pt x="1483" y="562"/>
                </a:lnTo>
                <a:lnTo>
                  <a:pt x="1483" y="558"/>
                </a:lnTo>
                <a:lnTo>
                  <a:pt x="1479" y="558"/>
                </a:lnTo>
                <a:lnTo>
                  <a:pt x="2839" y="356"/>
                </a:lnTo>
                <a:lnTo>
                  <a:pt x="1570" y="558"/>
                </a:lnTo>
                <a:lnTo>
                  <a:pt x="1559" y="565"/>
                </a:lnTo>
                <a:lnTo>
                  <a:pt x="1556" y="565"/>
                </a:lnTo>
                <a:lnTo>
                  <a:pt x="1563" y="569"/>
                </a:lnTo>
                <a:lnTo>
                  <a:pt x="1570" y="565"/>
                </a:lnTo>
                <a:lnTo>
                  <a:pt x="1573" y="562"/>
                </a:lnTo>
                <a:lnTo>
                  <a:pt x="1573" y="558"/>
                </a:lnTo>
                <a:lnTo>
                  <a:pt x="1570" y="558"/>
                </a:lnTo>
                <a:lnTo>
                  <a:pt x="2839" y="356"/>
                </a:lnTo>
                <a:lnTo>
                  <a:pt x="1615" y="464"/>
                </a:lnTo>
                <a:lnTo>
                  <a:pt x="1612" y="471"/>
                </a:lnTo>
                <a:lnTo>
                  <a:pt x="1615" y="475"/>
                </a:lnTo>
                <a:lnTo>
                  <a:pt x="1619" y="475"/>
                </a:lnTo>
                <a:lnTo>
                  <a:pt x="1622" y="471"/>
                </a:lnTo>
                <a:lnTo>
                  <a:pt x="1622" y="468"/>
                </a:lnTo>
                <a:lnTo>
                  <a:pt x="1619" y="464"/>
                </a:lnTo>
                <a:lnTo>
                  <a:pt x="1615" y="464"/>
                </a:lnTo>
                <a:lnTo>
                  <a:pt x="2839" y="356"/>
                </a:lnTo>
                <a:lnTo>
                  <a:pt x="1761" y="527"/>
                </a:lnTo>
                <a:lnTo>
                  <a:pt x="1755" y="530"/>
                </a:lnTo>
                <a:lnTo>
                  <a:pt x="1758" y="534"/>
                </a:lnTo>
                <a:lnTo>
                  <a:pt x="1758" y="537"/>
                </a:lnTo>
                <a:lnTo>
                  <a:pt x="1765" y="537"/>
                </a:lnTo>
                <a:lnTo>
                  <a:pt x="1775" y="530"/>
                </a:lnTo>
                <a:lnTo>
                  <a:pt x="1779" y="527"/>
                </a:lnTo>
                <a:lnTo>
                  <a:pt x="1772" y="523"/>
                </a:lnTo>
                <a:lnTo>
                  <a:pt x="1765" y="523"/>
                </a:lnTo>
                <a:lnTo>
                  <a:pt x="1761" y="527"/>
                </a:lnTo>
                <a:lnTo>
                  <a:pt x="2839" y="356"/>
                </a:lnTo>
                <a:lnTo>
                  <a:pt x="1828" y="509"/>
                </a:lnTo>
                <a:lnTo>
                  <a:pt x="1814" y="509"/>
                </a:lnTo>
                <a:lnTo>
                  <a:pt x="1807" y="516"/>
                </a:lnTo>
                <a:lnTo>
                  <a:pt x="1807" y="520"/>
                </a:lnTo>
                <a:lnTo>
                  <a:pt x="1810" y="520"/>
                </a:lnTo>
                <a:lnTo>
                  <a:pt x="1824" y="516"/>
                </a:lnTo>
                <a:lnTo>
                  <a:pt x="1835" y="513"/>
                </a:lnTo>
                <a:lnTo>
                  <a:pt x="1838" y="509"/>
                </a:lnTo>
                <a:lnTo>
                  <a:pt x="1835" y="509"/>
                </a:lnTo>
                <a:lnTo>
                  <a:pt x="1828" y="509"/>
                </a:lnTo>
                <a:lnTo>
                  <a:pt x="2839" y="356"/>
                </a:lnTo>
                <a:lnTo>
                  <a:pt x="1814" y="203"/>
                </a:lnTo>
                <a:lnTo>
                  <a:pt x="1810" y="199"/>
                </a:lnTo>
                <a:lnTo>
                  <a:pt x="1803" y="213"/>
                </a:lnTo>
                <a:lnTo>
                  <a:pt x="1807" y="213"/>
                </a:lnTo>
                <a:lnTo>
                  <a:pt x="1810" y="213"/>
                </a:lnTo>
                <a:lnTo>
                  <a:pt x="1814" y="210"/>
                </a:lnTo>
                <a:lnTo>
                  <a:pt x="1814" y="203"/>
                </a:lnTo>
                <a:lnTo>
                  <a:pt x="2839" y="356"/>
                </a:lnTo>
                <a:lnTo>
                  <a:pt x="1859" y="147"/>
                </a:lnTo>
                <a:lnTo>
                  <a:pt x="1866" y="143"/>
                </a:lnTo>
                <a:lnTo>
                  <a:pt x="1870" y="140"/>
                </a:lnTo>
                <a:lnTo>
                  <a:pt x="1870" y="136"/>
                </a:lnTo>
                <a:lnTo>
                  <a:pt x="1866" y="133"/>
                </a:lnTo>
                <a:lnTo>
                  <a:pt x="1859" y="133"/>
                </a:lnTo>
                <a:lnTo>
                  <a:pt x="1856" y="136"/>
                </a:lnTo>
                <a:lnTo>
                  <a:pt x="1852" y="143"/>
                </a:lnTo>
                <a:lnTo>
                  <a:pt x="1859" y="147"/>
                </a:lnTo>
                <a:lnTo>
                  <a:pt x="2839" y="356"/>
                </a:lnTo>
                <a:lnTo>
                  <a:pt x="1978" y="63"/>
                </a:lnTo>
                <a:lnTo>
                  <a:pt x="1981" y="60"/>
                </a:lnTo>
                <a:lnTo>
                  <a:pt x="1985" y="56"/>
                </a:lnTo>
                <a:lnTo>
                  <a:pt x="1985" y="53"/>
                </a:lnTo>
                <a:lnTo>
                  <a:pt x="1981" y="53"/>
                </a:lnTo>
                <a:lnTo>
                  <a:pt x="1978" y="53"/>
                </a:lnTo>
                <a:lnTo>
                  <a:pt x="1974" y="56"/>
                </a:lnTo>
                <a:lnTo>
                  <a:pt x="1971" y="60"/>
                </a:lnTo>
                <a:lnTo>
                  <a:pt x="1978" y="63"/>
                </a:lnTo>
                <a:lnTo>
                  <a:pt x="2839" y="356"/>
                </a:lnTo>
                <a:lnTo>
                  <a:pt x="2006" y="25"/>
                </a:lnTo>
                <a:lnTo>
                  <a:pt x="2013" y="25"/>
                </a:lnTo>
                <a:lnTo>
                  <a:pt x="2016" y="21"/>
                </a:lnTo>
                <a:lnTo>
                  <a:pt x="2016" y="18"/>
                </a:lnTo>
                <a:lnTo>
                  <a:pt x="2013" y="14"/>
                </a:lnTo>
                <a:lnTo>
                  <a:pt x="2006" y="21"/>
                </a:lnTo>
                <a:lnTo>
                  <a:pt x="2006" y="25"/>
                </a:lnTo>
                <a:lnTo>
                  <a:pt x="2839" y="356"/>
                </a:lnTo>
                <a:close/>
              </a:path>
            </a:pathLst>
          </a:cu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 sz="1800"/>
          </a:p>
        </p:txBody>
      </p:sp>
      <p:sp>
        <p:nvSpPr>
          <p:cNvPr id="19" name="フリーフォーム 18"/>
          <p:cNvSpPr>
            <a:spLocks/>
          </p:cNvSpPr>
          <p:nvPr/>
        </p:nvSpPr>
        <p:spPr bwMode="auto">
          <a:xfrm>
            <a:off x="12702" y="5715018"/>
            <a:ext cx="12179300" cy="1133459"/>
          </a:xfrm>
          <a:custGeom>
            <a:avLst/>
            <a:gdLst/>
            <a:ahLst/>
            <a:cxnLst>
              <a:cxn ang="0">
                <a:pos x="5407" y="367"/>
              </a:cxn>
              <a:cxn ang="0">
                <a:pos x="3948" y="348"/>
              </a:cxn>
              <a:cxn ang="0">
                <a:pos x="4719" y="566"/>
              </a:cxn>
              <a:cxn ang="0">
                <a:pos x="5452" y="560"/>
              </a:cxn>
              <a:cxn ang="0">
                <a:pos x="3864" y="341"/>
              </a:cxn>
              <a:cxn ang="0">
                <a:pos x="3735" y="335"/>
              </a:cxn>
              <a:cxn ang="0">
                <a:pos x="5220" y="296"/>
              </a:cxn>
              <a:cxn ang="0">
                <a:pos x="4873" y="142"/>
              </a:cxn>
              <a:cxn ang="0">
                <a:pos x="3465" y="405"/>
              </a:cxn>
              <a:cxn ang="0">
                <a:pos x="4494" y="566"/>
              </a:cxn>
              <a:cxn ang="0">
                <a:pos x="4481" y="354"/>
              </a:cxn>
              <a:cxn ang="0">
                <a:pos x="3176" y="476"/>
              </a:cxn>
              <a:cxn ang="0">
                <a:pos x="3408" y="457"/>
              </a:cxn>
              <a:cxn ang="0">
                <a:pos x="4526" y="618"/>
              </a:cxn>
              <a:cxn ang="0">
                <a:pos x="4070" y="560"/>
              </a:cxn>
              <a:cxn ang="0">
                <a:pos x="2469" y="592"/>
              </a:cxn>
              <a:cxn ang="0">
                <a:pos x="2880" y="521"/>
              </a:cxn>
              <a:cxn ang="0">
                <a:pos x="1453" y="618"/>
              </a:cxn>
              <a:cxn ang="0">
                <a:pos x="2610" y="585"/>
              </a:cxn>
              <a:cxn ang="0">
                <a:pos x="4738" y="457"/>
              </a:cxn>
              <a:cxn ang="0">
                <a:pos x="5085" y="508"/>
              </a:cxn>
              <a:cxn ang="0">
                <a:pos x="4500" y="431"/>
              </a:cxn>
              <a:cxn ang="0">
                <a:pos x="3093" y="560"/>
              </a:cxn>
              <a:cxn ang="0">
                <a:pos x="3607" y="592"/>
              </a:cxn>
              <a:cxn ang="0">
                <a:pos x="4880" y="547"/>
              </a:cxn>
              <a:cxn ang="0">
                <a:pos x="2983" y="502"/>
              </a:cxn>
              <a:cxn ang="0">
                <a:pos x="4635" y="444"/>
              </a:cxn>
              <a:cxn ang="0">
                <a:pos x="5433" y="495"/>
              </a:cxn>
              <a:cxn ang="0">
                <a:pos x="1511" y="65"/>
              </a:cxn>
              <a:cxn ang="0">
                <a:pos x="515" y="521"/>
              </a:cxn>
              <a:cxn ang="0">
                <a:pos x="875" y="328"/>
              </a:cxn>
              <a:cxn ang="0">
                <a:pos x="566" y="193"/>
              </a:cxn>
              <a:cxn ang="0">
                <a:pos x="225" y="380"/>
              </a:cxn>
              <a:cxn ang="0">
                <a:pos x="65" y="219"/>
              </a:cxn>
              <a:cxn ang="0">
                <a:pos x="296" y="521"/>
              </a:cxn>
              <a:cxn ang="0">
                <a:pos x="110" y="515"/>
              </a:cxn>
              <a:cxn ang="0">
                <a:pos x="515" y="598"/>
              </a:cxn>
              <a:cxn ang="0">
                <a:pos x="187" y="380"/>
              </a:cxn>
              <a:cxn ang="0">
                <a:pos x="1428" y="168"/>
              </a:cxn>
              <a:cxn ang="0">
                <a:pos x="5433" y="495"/>
              </a:cxn>
              <a:cxn ang="0">
                <a:pos x="1852" y="489"/>
              </a:cxn>
              <a:cxn ang="0">
                <a:pos x="1543" y="412"/>
              </a:cxn>
              <a:cxn ang="0">
                <a:pos x="933" y="335"/>
              </a:cxn>
              <a:cxn ang="0">
                <a:pos x="547" y="309"/>
              </a:cxn>
              <a:cxn ang="0">
                <a:pos x="495" y="438"/>
              </a:cxn>
              <a:cxn ang="0">
                <a:pos x="1119" y="579"/>
              </a:cxn>
              <a:cxn ang="0">
                <a:pos x="1781" y="592"/>
              </a:cxn>
              <a:cxn ang="0">
                <a:pos x="798" y="470"/>
              </a:cxn>
              <a:cxn ang="0">
                <a:pos x="1350" y="598"/>
              </a:cxn>
              <a:cxn ang="0">
                <a:pos x="296" y="39"/>
              </a:cxn>
              <a:cxn ang="0">
                <a:pos x="2347" y="335"/>
              </a:cxn>
              <a:cxn ang="0">
                <a:pos x="2520" y="399"/>
              </a:cxn>
              <a:cxn ang="0">
                <a:pos x="2019" y="450"/>
              </a:cxn>
              <a:cxn ang="0">
                <a:pos x="2733" y="431"/>
              </a:cxn>
              <a:cxn ang="0">
                <a:pos x="2373" y="425"/>
              </a:cxn>
              <a:cxn ang="0">
                <a:pos x="3292" y="341"/>
              </a:cxn>
              <a:cxn ang="0">
                <a:pos x="3459" y="328"/>
              </a:cxn>
              <a:cxn ang="0">
                <a:pos x="5433" y="495"/>
              </a:cxn>
              <a:cxn ang="0">
                <a:pos x="1755" y="335"/>
              </a:cxn>
              <a:cxn ang="0">
                <a:pos x="1646" y="238"/>
              </a:cxn>
              <a:cxn ang="0">
                <a:pos x="3093" y="219"/>
              </a:cxn>
              <a:cxn ang="0">
                <a:pos x="1903" y="348"/>
              </a:cxn>
              <a:cxn ang="0">
                <a:pos x="2520" y="213"/>
              </a:cxn>
            </a:cxnLst>
            <a:rect l="0" t="0" r="0" b="0"/>
            <a:pathLst>
              <a:path w="5754" h="618">
                <a:moveTo>
                  <a:pt x="5433" y="495"/>
                </a:moveTo>
                <a:lnTo>
                  <a:pt x="5433" y="489"/>
                </a:lnTo>
                <a:lnTo>
                  <a:pt x="5426" y="489"/>
                </a:lnTo>
                <a:lnTo>
                  <a:pt x="5420" y="495"/>
                </a:lnTo>
                <a:lnTo>
                  <a:pt x="5426" y="495"/>
                </a:lnTo>
                <a:lnTo>
                  <a:pt x="5433" y="495"/>
                </a:lnTo>
                <a:lnTo>
                  <a:pt x="5510" y="470"/>
                </a:lnTo>
                <a:lnTo>
                  <a:pt x="5510" y="457"/>
                </a:lnTo>
                <a:lnTo>
                  <a:pt x="5484" y="457"/>
                </a:lnTo>
                <a:lnTo>
                  <a:pt x="5484" y="470"/>
                </a:lnTo>
                <a:lnTo>
                  <a:pt x="5490" y="476"/>
                </a:lnTo>
                <a:lnTo>
                  <a:pt x="5510" y="470"/>
                </a:lnTo>
                <a:lnTo>
                  <a:pt x="5433" y="495"/>
                </a:lnTo>
                <a:lnTo>
                  <a:pt x="5542" y="470"/>
                </a:lnTo>
                <a:lnTo>
                  <a:pt x="5535" y="470"/>
                </a:lnTo>
                <a:lnTo>
                  <a:pt x="5529" y="476"/>
                </a:lnTo>
                <a:lnTo>
                  <a:pt x="5529" y="483"/>
                </a:lnTo>
                <a:lnTo>
                  <a:pt x="5542" y="470"/>
                </a:lnTo>
                <a:lnTo>
                  <a:pt x="5433" y="495"/>
                </a:lnTo>
                <a:lnTo>
                  <a:pt x="5523" y="270"/>
                </a:lnTo>
                <a:lnTo>
                  <a:pt x="5523" y="277"/>
                </a:lnTo>
                <a:lnTo>
                  <a:pt x="5529" y="283"/>
                </a:lnTo>
                <a:lnTo>
                  <a:pt x="5542" y="283"/>
                </a:lnTo>
                <a:lnTo>
                  <a:pt x="5535" y="270"/>
                </a:lnTo>
                <a:lnTo>
                  <a:pt x="5523" y="270"/>
                </a:lnTo>
                <a:lnTo>
                  <a:pt x="5433" y="495"/>
                </a:lnTo>
                <a:lnTo>
                  <a:pt x="5670" y="348"/>
                </a:lnTo>
                <a:lnTo>
                  <a:pt x="5645" y="354"/>
                </a:lnTo>
                <a:lnTo>
                  <a:pt x="5625" y="354"/>
                </a:lnTo>
                <a:lnTo>
                  <a:pt x="5600" y="373"/>
                </a:lnTo>
                <a:lnTo>
                  <a:pt x="5593" y="373"/>
                </a:lnTo>
                <a:lnTo>
                  <a:pt x="5587" y="367"/>
                </a:lnTo>
                <a:lnTo>
                  <a:pt x="5587" y="354"/>
                </a:lnTo>
                <a:lnTo>
                  <a:pt x="5593" y="354"/>
                </a:lnTo>
                <a:lnTo>
                  <a:pt x="5600" y="354"/>
                </a:lnTo>
                <a:lnTo>
                  <a:pt x="5580" y="348"/>
                </a:lnTo>
                <a:lnTo>
                  <a:pt x="5568" y="341"/>
                </a:lnTo>
                <a:lnTo>
                  <a:pt x="5754" y="264"/>
                </a:lnTo>
                <a:lnTo>
                  <a:pt x="5555" y="335"/>
                </a:lnTo>
                <a:lnTo>
                  <a:pt x="5535" y="315"/>
                </a:lnTo>
                <a:lnTo>
                  <a:pt x="5510" y="309"/>
                </a:lnTo>
                <a:lnTo>
                  <a:pt x="5478" y="309"/>
                </a:lnTo>
                <a:lnTo>
                  <a:pt x="5465" y="309"/>
                </a:lnTo>
                <a:lnTo>
                  <a:pt x="5433" y="303"/>
                </a:lnTo>
                <a:lnTo>
                  <a:pt x="5426" y="303"/>
                </a:lnTo>
                <a:lnTo>
                  <a:pt x="5426" y="309"/>
                </a:lnTo>
                <a:lnTo>
                  <a:pt x="5439" y="309"/>
                </a:lnTo>
                <a:lnTo>
                  <a:pt x="5484" y="315"/>
                </a:lnTo>
                <a:lnTo>
                  <a:pt x="5529" y="328"/>
                </a:lnTo>
                <a:lnTo>
                  <a:pt x="5535" y="335"/>
                </a:lnTo>
                <a:lnTo>
                  <a:pt x="5535" y="341"/>
                </a:lnTo>
                <a:lnTo>
                  <a:pt x="5529" y="348"/>
                </a:lnTo>
                <a:lnTo>
                  <a:pt x="5523" y="348"/>
                </a:lnTo>
                <a:lnTo>
                  <a:pt x="5510" y="348"/>
                </a:lnTo>
                <a:lnTo>
                  <a:pt x="5484" y="348"/>
                </a:lnTo>
                <a:lnTo>
                  <a:pt x="5445" y="354"/>
                </a:lnTo>
                <a:lnTo>
                  <a:pt x="5407" y="367"/>
                </a:lnTo>
                <a:lnTo>
                  <a:pt x="5368" y="380"/>
                </a:lnTo>
                <a:lnTo>
                  <a:pt x="5317" y="405"/>
                </a:lnTo>
                <a:lnTo>
                  <a:pt x="5310" y="412"/>
                </a:lnTo>
                <a:lnTo>
                  <a:pt x="5310" y="418"/>
                </a:lnTo>
                <a:lnTo>
                  <a:pt x="5317" y="418"/>
                </a:lnTo>
                <a:lnTo>
                  <a:pt x="5310" y="425"/>
                </a:lnTo>
                <a:lnTo>
                  <a:pt x="5291" y="431"/>
                </a:lnTo>
                <a:lnTo>
                  <a:pt x="5291" y="438"/>
                </a:lnTo>
                <a:lnTo>
                  <a:pt x="5304" y="438"/>
                </a:lnTo>
                <a:lnTo>
                  <a:pt x="5323" y="431"/>
                </a:lnTo>
                <a:lnTo>
                  <a:pt x="5349" y="418"/>
                </a:lnTo>
                <a:lnTo>
                  <a:pt x="5375" y="405"/>
                </a:lnTo>
                <a:lnTo>
                  <a:pt x="5439" y="386"/>
                </a:lnTo>
                <a:lnTo>
                  <a:pt x="5471" y="380"/>
                </a:lnTo>
                <a:lnTo>
                  <a:pt x="5490" y="380"/>
                </a:lnTo>
                <a:lnTo>
                  <a:pt x="5529" y="386"/>
                </a:lnTo>
                <a:lnTo>
                  <a:pt x="5587" y="399"/>
                </a:lnTo>
                <a:lnTo>
                  <a:pt x="5638" y="412"/>
                </a:lnTo>
                <a:lnTo>
                  <a:pt x="5664" y="425"/>
                </a:lnTo>
                <a:lnTo>
                  <a:pt x="5658" y="412"/>
                </a:lnTo>
                <a:lnTo>
                  <a:pt x="5645" y="405"/>
                </a:lnTo>
                <a:lnTo>
                  <a:pt x="5664" y="393"/>
                </a:lnTo>
                <a:lnTo>
                  <a:pt x="5664" y="386"/>
                </a:lnTo>
                <a:lnTo>
                  <a:pt x="5658" y="386"/>
                </a:lnTo>
                <a:lnTo>
                  <a:pt x="5651" y="380"/>
                </a:lnTo>
                <a:lnTo>
                  <a:pt x="5670" y="380"/>
                </a:lnTo>
                <a:lnTo>
                  <a:pt x="5664" y="373"/>
                </a:lnTo>
                <a:lnTo>
                  <a:pt x="5670" y="367"/>
                </a:lnTo>
                <a:lnTo>
                  <a:pt x="5703" y="341"/>
                </a:lnTo>
                <a:lnTo>
                  <a:pt x="5754" y="328"/>
                </a:lnTo>
                <a:lnTo>
                  <a:pt x="5754" y="315"/>
                </a:lnTo>
                <a:lnTo>
                  <a:pt x="5715" y="328"/>
                </a:lnTo>
                <a:lnTo>
                  <a:pt x="5670" y="348"/>
                </a:lnTo>
                <a:lnTo>
                  <a:pt x="5433" y="495"/>
                </a:lnTo>
                <a:lnTo>
                  <a:pt x="5465" y="367"/>
                </a:lnTo>
                <a:lnTo>
                  <a:pt x="5445" y="380"/>
                </a:lnTo>
                <a:lnTo>
                  <a:pt x="5439" y="380"/>
                </a:lnTo>
                <a:lnTo>
                  <a:pt x="5439" y="373"/>
                </a:lnTo>
                <a:lnTo>
                  <a:pt x="5445" y="354"/>
                </a:lnTo>
                <a:lnTo>
                  <a:pt x="5458" y="354"/>
                </a:lnTo>
                <a:lnTo>
                  <a:pt x="5471" y="354"/>
                </a:lnTo>
                <a:lnTo>
                  <a:pt x="5465" y="367"/>
                </a:lnTo>
                <a:lnTo>
                  <a:pt x="5433" y="495"/>
                </a:lnTo>
                <a:lnTo>
                  <a:pt x="3877" y="348"/>
                </a:lnTo>
                <a:lnTo>
                  <a:pt x="3896" y="348"/>
                </a:lnTo>
                <a:lnTo>
                  <a:pt x="3909" y="354"/>
                </a:lnTo>
                <a:lnTo>
                  <a:pt x="3922" y="354"/>
                </a:lnTo>
                <a:lnTo>
                  <a:pt x="3922" y="367"/>
                </a:lnTo>
                <a:lnTo>
                  <a:pt x="3928" y="367"/>
                </a:lnTo>
                <a:lnTo>
                  <a:pt x="3941" y="367"/>
                </a:lnTo>
                <a:lnTo>
                  <a:pt x="3941" y="354"/>
                </a:lnTo>
                <a:lnTo>
                  <a:pt x="3941" y="367"/>
                </a:lnTo>
                <a:lnTo>
                  <a:pt x="3948" y="373"/>
                </a:lnTo>
                <a:lnTo>
                  <a:pt x="3967" y="354"/>
                </a:lnTo>
                <a:lnTo>
                  <a:pt x="3954" y="354"/>
                </a:lnTo>
                <a:lnTo>
                  <a:pt x="3948" y="354"/>
                </a:lnTo>
                <a:lnTo>
                  <a:pt x="3948" y="348"/>
                </a:lnTo>
                <a:lnTo>
                  <a:pt x="3941" y="348"/>
                </a:lnTo>
                <a:lnTo>
                  <a:pt x="3928" y="348"/>
                </a:lnTo>
                <a:lnTo>
                  <a:pt x="3922" y="348"/>
                </a:lnTo>
                <a:lnTo>
                  <a:pt x="3915" y="341"/>
                </a:lnTo>
                <a:lnTo>
                  <a:pt x="3903" y="348"/>
                </a:lnTo>
                <a:lnTo>
                  <a:pt x="3903" y="341"/>
                </a:lnTo>
                <a:lnTo>
                  <a:pt x="3896" y="335"/>
                </a:lnTo>
                <a:lnTo>
                  <a:pt x="3883" y="341"/>
                </a:lnTo>
                <a:lnTo>
                  <a:pt x="3877" y="341"/>
                </a:lnTo>
                <a:lnTo>
                  <a:pt x="3877" y="348"/>
                </a:lnTo>
                <a:lnTo>
                  <a:pt x="5433" y="495"/>
                </a:lnTo>
                <a:lnTo>
                  <a:pt x="4095" y="341"/>
                </a:lnTo>
                <a:lnTo>
                  <a:pt x="4095" y="348"/>
                </a:lnTo>
                <a:lnTo>
                  <a:pt x="4102" y="335"/>
                </a:lnTo>
                <a:lnTo>
                  <a:pt x="4095" y="335"/>
                </a:lnTo>
                <a:lnTo>
                  <a:pt x="4095" y="341"/>
                </a:lnTo>
                <a:lnTo>
                  <a:pt x="5433" y="495"/>
                </a:lnTo>
                <a:lnTo>
                  <a:pt x="5413" y="502"/>
                </a:lnTo>
                <a:lnTo>
                  <a:pt x="5394" y="502"/>
                </a:lnTo>
                <a:lnTo>
                  <a:pt x="5413" y="508"/>
                </a:lnTo>
                <a:lnTo>
                  <a:pt x="5413" y="502"/>
                </a:lnTo>
                <a:lnTo>
                  <a:pt x="5433" y="495"/>
                </a:lnTo>
                <a:lnTo>
                  <a:pt x="5722" y="618"/>
                </a:lnTo>
                <a:lnTo>
                  <a:pt x="5754" y="605"/>
                </a:lnTo>
                <a:lnTo>
                  <a:pt x="5754" y="560"/>
                </a:lnTo>
                <a:lnTo>
                  <a:pt x="5625" y="618"/>
                </a:lnTo>
                <a:lnTo>
                  <a:pt x="5722" y="618"/>
                </a:lnTo>
                <a:lnTo>
                  <a:pt x="5433" y="495"/>
                </a:lnTo>
                <a:lnTo>
                  <a:pt x="3832" y="219"/>
                </a:lnTo>
                <a:lnTo>
                  <a:pt x="3819" y="219"/>
                </a:lnTo>
                <a:lnTo>
                  <a:pt x="3825" y="225"/>
                </a:lnTo>
                <a:lnTo>
                  <a:pt x="3832" y="219"/>
                </a:lnTo>
                <a:lnTo>
                  <a:pt x="5433" y="495"/>
                </a:lnTo>
                <a:lnTo>
                  <a:pt x="4822" y="476"/>
                </a:lnTo>
                <a:lnTo>
                  <a:pt x="4828" y="476"/>
                </a:lnTo>
                <a:lnTo>
                  <a:pt x="4828" y="470"/>
                </a:lnTo>
                <a:lnTo>
                  <a:pt x="4822" y="470"/>
                </a:lnTo>
                <a:lnTo>
                  <a:pt x="4809" y="470"/>
                </a:lnTo>
                <a:lnTo>
                  <a:pt x="4803" y="470"/>
                </a:lnTo>
                <a:lnTo>
                  <a:pt x="4803" y="476"/>
                </a:lnTo>
                <a:lnTo>
                  <a:pt x="4809" y="476"/>
                </a:lnTo>
                <a:lnTo>
                  <a:pt x="4822" y="476"/>
                </a:lnTo>
                <a:lnTo>
                  <a:pt x="5433" y="495"/>
                </a:lnTo>
                <a:lnTo>
                  <a:pt x="3787" y="322"/>
                </a:lnTo>
                <a:lnTo>
                  <a:pt x="3793" y="328"/>
                </a:lnTo>
                <a:lnTo>
                  <a:pt x="3800" y="328"/>
                </a:lnTo>
                <a:lnTo>
                  <a:pt x="3800" y="315"/>
                </a:lnTo>
                <a:lnTo>
                  <a:pt x="3793" y="315"/>
                </a:lnTo>
                <a:lnTo>
                  <a:pt x="3787" y="315"/>
                </a:lnTo>
                <a:lnTo>
                  <a:pt x="3787" y="322"/>
                </a:lnTo>
                <a:lnTo>
                  <a:pt x="5433" y="495"/>
                </a:lnTo>
                <a:lnTo>
                  <a:pt x="4713" y="560"/>
                </a:lnTo>
                <a:lnTo>
                  <a:pt x="4693" y="560"/>
                </a:lnTo>
                <a:lnTo>
                  <a:pt x="4674" y="560"/>
                </a:lnTo>
                <a:lnTo>
                  <a:pt x="4674" y="579"/>
                </a:lnTo>
                <a:lnTo>
                  <a:pt x="4693" y="579"/>
                </a:lnTo>
                <a:lnTo>
                  <a:pt x="4719" y="566"/>
                </a:lnTo>
                <a:lnTo>
                  <a:pt x="4745" y="566"/>
                </a:lnTo>
                <a:lnTo>
                  <a:pt x="4751" y="566"/>
                </a:lnTo>
                <a:lnTo>
                  <a:pt x="4758" y="560"/>
                </a:lnTo>
                <a:lnTo>
                  <a:pt x="4732" y="560"/>
                </a:lnTo>
                <a:lnTo>
                  <a:pt x="4713" y="560"/>
                </a:lnTo>
                <a:lnTo>
                  <a:pt x="5433" y="495"/>
                </a:lnTo>
                <a:lnTo>
                  <a:pt x="5715" y="470"/>
                </a:lnTo>
                <a:lnTo>
                  <a:pt x="5696" y="470"/>
                </a:lnTo>
                <a:lnTo>
                  <a:pt x="5690" y="470"/>
                </a:lnTo>
                <a:lnTo>
                  <a:pt x="5677" y="470"/>
                </a:lnTo>
                <a:lnTo>
                  <a:pt x="5638" y="483"/>
                </a:lnTo>
                <a:lnTo>
                  <a:pt x="5587" y="495"/>
                </a:lnTo>
                <a:lnTo>
                  <a:pt x="5561" y="508"/>
                </a:lnTo>
                <a:lnTo>
                  <a:pt x="5548" y="502"/>
                </a:lnTo>
                <a:lnTo>
                  <a:pt x="5529" y="508"/>
                </a:lnTo>
                <a:lnTo>
                  <a:pt x="5478" y="508"/>
                </a:lnTo>
                <a:lnTo>
                  <a:pt x="5452" y="515"/>
                </a:lnTo>
                <a:lnTo>
                  <a:pt x="5433" y="521"/>
                </a:lnTo>
                <a:lnTo>
                  <a:pt x="5394" y="521"/>
                </a:lnTo>
                <a:lnTo>
                  <a:pt x="5381" y="534"/>
                </a:lnTo>
                <a:lnTo>
                  <a:pt x="5355" y="540"/>
                </a:lnTo>
                <a:lnTo>
                  <a:pt x="5330" y="553"/>
                </a:lnTo>
                <a:lnTo>
                  <a:pt x="5317" y="553"/>
                </a:lnTo>
                <a:lnTo>
                  <a:pt x="5291" y="566"/>
                </a:lnTo>
                <a:lnTo>
                  <a:pt x="5259" y="585"/>
                </a:lnTo>
                <a:lnTo>
                  <a:pt x="5182" y="618"/>
                </a:lnTo>
                <a:lnTo>
                  <a:pt x="5208" y="618"/>
                </a:lnTo>
                <a:lnTo>
                  <a:pt x="5214" y="618"/>
                </a:lnTo>
                <a:lnTo>
                  <a:pt x="5233" y="611"/>
                </a:lnTo>
                <a:lnTo>
                  <a:pt x="5246" y="598"/>
                </a:lnTo>
                <a:lnTo>
                  <a:pt x="5265" y="592"/>
                </a:lnTo>
                <a:lnTo>
                  <a:pt x="5304" y="585"/>
                </a:lnTo>
                <a:lnTo>
                  <a:pt x="5330" y="579"/>
                </a:lnTo>
                <a:lnTo>
                  <a:pt x="5336" y="579"/>
                </a:lnTo>
                <a:lnTo>
                  <a:pt x="5349" y="566"/>
                </a:lnTo>
                <a:lnTo>
                  <a:pt x="5362" y="560"/>
                </a:lnTo>
                <a:lnTo>
                  <a:pt x="5368" y="553"/>
                </a:lnTo>
                <a:lnTo>
                  <a:pt x="5388" y="553"/>
                </a:lnTo>
                <a:lnTo>
                  <a:pt x="5407" y="560"/>
                </a:lnTo>
                <a:lnTo>
                  <a:pt x="5407" y="566"/>
                </a:lnTo>
                <a:lnTo>
                  <a:pt x="5394" y="566"/>
                </a:lnTo>
                <a:lnTo>
                  <a:pt x="5381" y="566"/>
                </a:lnTo>
                <a:lnTo>
                  <a:pt x="5362" y="585"/>
                </a:lnTo>
                <a:lnTo>
                  <a:pt x="5336" y="592"/>
                </a:lnTo>
                <a:lnTo>
                  <a:pt x="5304" y="598"/>
                </a:lnTo>
                <a:lnTo>
                  <a:pt x="5246" y="618"/>
                </a:lnTo>
                <a:lnTo>
                  <a:pt x="5317" y="618"/>
                </a:lnTo>
                <a:lnTo>
                  <a:pt x="5330" y="618"/>
                </a:lnTo>
                <a:lnTo>
                  <a:pt x="5349" y="611"/>
                </a:lnTo>
                <a:lnTo>
                  <a:pt x="5362" y="605"/>
                </a:lnTo>
                <a:lnTo>
                  <a:pt x="5375" y="605"/>
                </a:lnTo>
                <a:lnTo>
                  <a:pt x="5394" y="598"/>
                </a:lnTo>
                <a:lnTo>
                  <a:pt x="5407" y="585"/>
                </a:lnTo>
                <a:lnTo>
                  <a:pt x="5413" y="579"/>
                </a:lnTo>
                <a:lnTo>
                  <a:pt x="5426" y="566"/>
                </a:lnTo>
                <a:lnTo>
                  <a:pt x="5445" y="560"/>
                </a:lnTo>
                <a:lnTo>
                  <a:pt x="5452" y="560"/>
                </a:lnTo>
                <a:lnTo>
                  <a:pt x="5445" y="579"/>
                </a:lnTo>
                <a:lnTo>
                  <a:pt x="5471" y="560"/>
                </a:lnTo>
                <a:lnTo>
                  <a:pt x="5490" y="553"/>
                </a:lnTo>
                <a:lnTo>
                  <a:pt x="5510" y="540"/>
                </a:lnTo>
                <a:lnTo>
                  <a:pt x="5516" y="547"/>
                </a:lnTo>
                <a:lnTo>
                  <a:pt x="5516" y="553"/>
                </a:lnTo>
                <a:lnTo>
                  <a:pt x="5555" y="534"/>
                </a:lnTo>
                <a:lnTo>
                  <a:pt x="5580" y="528"/>
                </a:lnTo>
                <a:lnTo>
                  <a:pt x="5593" y="534"/>
                </a:lnTo>
                <a:lnTo>
                  <a:pt x="5613" y="540"/>
                </a:lnTo>
                <a:lnTo>
                  <a:pt x="5632" y="540"/>
                </a:lnTo>
                <a:lnTo>
                  <a:pt x="5645" y="534"/>
                </a:lnTo>
                <a:lnTo>
                  <a:pt x="5632" y="528"/>
                </a:lnTo>
                <a:lnTo>
                  <a:pt x="5638" y="521"/>
                </a:lnTo>
                <a:lnTo>
                  <a:pt x="5645" y="521"/>
                </a:lnTo>
                <a:lnTo>
                  <a:pt x="5658" y="521"/>
                </a:lnTo>
                <a:lnTo>
                  <a:pt x="5670" y="521"/>
                </a:lnTo>
                <a:lnTo>
                  <a:pt x="5683" y="528"/>
                </a:lnTo>
                <a:lnTo>
                  <a:pt x="5690" y="528"/>
                </a:lnTo>
                <a:lnTo>
                  <a:pt x="5690" y="521"/>
                </a:lnTo>
                <a:lnTo>
                  <a:pt x="5683" y="515"/>
                </a:lnTo>
                <a:lnTo>
                  <a:pt x="5677" y="515"/>
                </a:lnTo>
                <a:lnTo>
                  <a:pt x="5670" y="515"/>
                </a:lnTo>
                <a:lnTo>
                  <a:pt x="5658" y="508"/>
                </a:lnTo>
                <a:lnTo>
                  <a:pt x="5664" y="502"/>
                </a:lnTo>
                <a:lnTo>
                  <a:pt x="5690" y="489"/>
                </a:lnTo>
                <a:lnTo>
                  <a:pt x="5754" y="476"/>
                </a:lnTo>
                <a:lnTo>
                  <a:pt x="5754" y="444"/>
                </a:lnTo>
                <a:lnTo>
                  <a:pt x="5741" y="450"/>
                </a:lnTo>
                <a:lnTo>
                  <a:pt x="5715" y="470"/>
                </a:lnTo>
                <a:lnTo>
                  <a:pt x="5433" y="495"/>
                </a:lnTo>
                <a:lnTo>
                  <a:pt x="5484" y="534"/>
                </a:lnTo>
                <a:lnTo>
                  <a:pt x="5452" y="540"/>
                </a:lnTo>
                <a:lnTo>
                  <a:pt x="5426" y="553"/>
                </a:lnTo>
                <a:lnTo>
                  <a:pt x="5420" y="553"/>
                </a:lnTo>
                <a:lnTo>
                  <a:pt x="5420" y="547"/>
                </a:lnTo>
                <a:lnTo>
                  <a:pt x="5439" y="534"/>
                </a:lnTo>
                <a:lnTo>
                  <a:pt x="5465" y="528"/>
                </a:lnTo>
                <a:lnTo>
                  <a:pt x="5490" y="521"/>
                </a:lnTo>
                <a:lnTo>
                  <a:pt x="5497" y="528"/>
                </a:lnTo>
                <a:lnTo>
                  <a:pt x="5484" y="534"/>
                </a:lnTo>
                <a:lnTo>
                  <a:pt x="5433" y="495"/>
                </a:lnTo>
                <a:lnTo>
                  <a:pt x="4751" y="540"/>
                </a:lnTo>
                <a:lnTo>
                  <a:pt x="4725" y="534"/>
                </a:lnTo>
                <a:lnTo>
                  <a:pt x="4700" y="534"/>
                </a:lnTo>
                <a:lnTo>
                  <a:pt x="4700" y="540"/>
                </a:lnTo>
                <a:lnTo>
                  <a:pt x="4706" y="540"/>
                </a:lnTo>
                <a:lnTo>
                  <a:pt x="4732" y="547"/>
                </a:lnTo>
                <a:lnTo>
                  <a:pt x="4777" y="540"/>
                </a:lnTo>
                <a:lnTo>
                  <a:pt x="4803" y="534"/>
                </a:lnTo>
                <a:lnTo>
                  <a:pt x="4803" y="534"/>
                </a:lnTo>
                <a:lnTo>
                  <a:pt x="4777" y="534"/>
                </a:lnTo>
                <a:lnTo>
                  <a:pt x="4751" y="540"/>
                </a:lnTo>
                <a:lnTo>
                  <a:pt x="5433" y="495"/>
                </a:lnTo>
                <a:lnTo>
                  <a:pt x="3819" y="335"/>
                </a:lnTo>
                <a:lnTo>
                  <a:pt x="3838" y="341"/>
                </a:lnTo>
                <a:lnTo>
                  <a:pt x="3864" y="341"/>
                </a:lnTo>
                <a:lnTo>
                  <a:pt x="3877" y="335"/>
                </a:lnTo>
                <a:lnTo>
                  <a:pt x="3870" y="328"/>
                </a:lnTo>
                <a:lnTo>
                  <a:pt x="3851" y="328"/>
                </a:lnTo>
                <a:lnTo>
                  <a:pt x="3845" y="328"/>
                </a:lnTo>
                <a:lnTo>
                  <a:pt x="3838" y="328"/>
                </a:lnTo>
                <a:lnTo>
                  <a:pt x="3819" y="328"/>
                </a:lnTo>
                <a:lnTo>
                  <a:pt x="3819" y="335"/>
                </a:lnTo>
                <a:lnTo>
                  <a:pt x="5433" y="495"/>
                </a:lnTo>
                <a:lnTo>
                  <a:pt x="3813" y="328"/>
                </a:lnTo>
                <a:lnTo>
                  <a:pt x="3819" y="328"/>
                </a:lnTo>
                <a:lnTo>
                  <a:pt x="3825" y="322"/>
                </a:lnTo>
                <a:lnTo>
                  <a:pt x="3819" y="322"/>
                </a:lnTo>
                <a:lnTo>
                  <a:pt x="3806" y="328"/>
                </a:lnTo>
                <a:lnTo>
                  <a:pt x="3813" y="328"/>
                </a:lnTo>
                <a:lnTo>
                  <a:pt x="5433" y="495"/>
                </a:lnTo>
                <a:lnTo>
                  <a:pt x="3825" y="290"/>
                </a:lnTo>
                <a:lnTo>
                  <a:pt x="3825" y="296"/>
                </a:lnTo>
                <a:lnTo>
                  <a:pt x="3832" y="296"/>
                </a:lnTo>
                <a:lnTo>
                  <a:pt x="3838" y="290"/>
                </a:lnTo>
                <a:lnTo>
                  <a:pt x="3838" y="283"/>
                </a:lnTo>
                <a:lnTo>
                  <a:pt x="3832" y="283"/>
                </a:lnTo>
                <a:lnTo>
                  <a:pt x="3825" y="290"/>
                </a:lnTo>
                <a:lnTo>
                  <a:pt x="5433" y="495"/>
                </a:lnTo>
                <a:lnTo>
                  <a:pt x="5413" y="309"/>
                </a:lnTo>
                <a:lnTo>
                  <a:pt x="5407" y="303"/>
                </a:lnTo>
                <a:lnTo>
                  <a:pt x="5394" y="303"/>
                </a:lnTo>
                <a:lnTo>
                  <a:pt x="5388" y="296"/>
                </a:lnTo>
                <a:lnTo>
                  <a:pt x="5388" y="303"/>
                </a:lnTo>
                <a:lnTo>
                  <a:pt x="5394" y="309"/>
                </a:lnTo>
                <a:lnTo>
                  <a:pt x="5407" y="309"/>
                </a:lnTo>
                <a:lnTo>
                  <a:pt x="5413" y="309"/>
                </a:lnTo>
                <a:lnTo>
                  <a:pt x="5433" y="495"/>
                </a:lnTo>
                <a:lnTo>
                  <a:pt x="5458" y="168"/>
                </a:lnTo>
                <a:lnTo>
                  <a:pt x="5484" y="174"/>
                </a:lnTo>
                <a:lnTo>
                  <a:pt x="5529" y="180"/>
                </a:lnTo>
                <a:lnTo>
                  <a:pt x="5548" y="187"/>
                </a:lnTo>
                <a:lnTo>
                  <a:pt x="5574" y="187"/>
                </a:lnTo>
                <a:lnTo>
                  <a:pt x="5574" y="193"/>
                </a:lnTo>
                <a:lnTo>
                  <a:pt x="5587" y="200"/>
                </a:lnTo>
                <a:lnTo>
                  <a:pt x="5613" y="206"/>
                </a:lnTo>
                <a:lnTo>
                  <a:pt x="5632" y="213"/>
                </a:lnTo>
                <a:lnTo>
                  <a:pt x="5638" y="213"/>
                </a:lnTo>
                <a:lnTo>
                  <a:pt x="5638" y="206"/>
                </a:lnTo>
                <a:lnTo>
                  <a:pt x="5625" y="200"/>
                </a:lnTo>
                <a:lnTo>
                  <a:pt x="5593" y="187"/>
                </a:lnTo>
                <a:lnTo>
                  <a:pt x="5555" y="180"/>
                </a:lnTo>
                <a:lnTo>
                  <a:pt x="5529" y="174"/>
                </a:lnTo>
                <a:lnTo>
                  <a:pt x="5478" y="168"/>
                </a:lnTo>
                <a:lnTo>
                  <a:pt x="5458" y="168"/>
                </a:lnTo>
                <a:lnTo>
                  <a:pt x="5452" y="168"/>
                </a:lnTo>
                <a:lnTo>
                  <a:pt x="5458" y="168"/>
                </a:lnTo>
                <a:lnTo>
                  <a:pt x="5433" y="495"/>
                </a:lnTo>
                <a:lnTo>
                  <a:pt x="3735" y="335"/>
                </a:lnTo>
                <a:lnTo>
                  <a:pt x="3742" y="335"/>
                </a:lnTo>
                <a:lnTo>
                  <a:pt x="3735" y="328"/>
                </a:lnTo>
                <a:lnTo>
                  <a:pt x="3729" y="335"/>
                </a:lnTo>
                <a:lnTo>
                  <a:pt x="3735" y="335"/>
                </a:lnTo>
                <a:lnTo>
                  <a:pt x="5433" y="495"/>
                </a:lnTo>
                <a:lnTo>
                  <a:pt x="3748" y="341"/>
                </a:lnTo>
                <a:lnTo>
                  <a:pt x="3761" y="341"/>
                </a:lnTo>
                <a:lnTo>
                  <a:pt x="3768" y="341"/>
                </a:lnTo>
                <a:lnTo>
                  <a:pt x="3761" y="335"/>
                </a:lnTo>
                <a:lnTo>
                  <a:pt x="3748" y="341"/>
                </a:lnTo>
                <a:lnTo>
                  <a:pt x="5433" y="495"/>
                </a:lnTo>
                <a:lnTo>
                  <a:pt x="3716" y="335"/>
                </a:lnTo>
                <a:lnTo>
                  <a:pt x="3723" y="328"/>
                </a:lnTo>
                <a:lnTo>
                  <a:pt x="3716" y="328"/>
                </a:lnTo>
                <a:lnTo>
                  <a:pt x="3710" y="328"/>
                </a:lnTo>
                <a:lnTo>
                  <a:pt x="3703" y="335"/>
                </a:lnTo>
                <a:lnTo>
                  <a:pt x="3716" y="335"/>
                </a:lnTo>
                <a:lnTo>
                  <a:pt x="5433" y="495"/>
                </a:lnTo>
                <a:lnTo>
                  <a:pt x="3825" y="354"/>
                </a:lnTo>
                <a:lnTo>
                  <a:pt x="3838" y="367"/>
                </a:lnTo>
                <a:lnTo>
                  <a:pt x="3845" y="367"/>
                </a:lnTo>
                <a:lnTo>
                  <a:pt x="3845" y="354"/>
                </a:lnTo>
                <a:lnTo>
                  <a:pt x="3838" y="354"/>
                </a:lnTo>
                <a:lnTo>
                  <a:pt x="3825" y="354"/>
                </a:lnTo>
                <a:lnTo>
                  <a:pt x="5433" y="495"/>
                </a:lnTo>
                <a:lnTo>
                  <a:pt x="4089" y="277"/>
                </a:lnTo>
                <a:lnTo>
                  <a:pt x="4089" y="270"/>
                </a:lnTo>
                <a:lnTo>
                  <a:pt x="4083" y="270"/>
                </a:lnTo>
                <a:lnTo>
                  <a:pt x="4076" y="270"/>
                </a:lnTo>
                <a:lnTo>
                  <a:pt x="4076" y="277"/>
                </a:lnTo>
                <a:lnTo>
                  <a:pt x="4089" y="277"/>
                </a:lnTo>
                <a:lnTo>
                  <a:pt x="5433" y="495"/>
                </a:lnTo>
                <a:lnTo>
                  <a:pt x="4044" y="412"/>
                </a:lnTo>
                <a:lnTo>
                  <a:pt x="4038" y="412"/>
                </a:lnTo>
                <a:lnTo>
                  <a:pt x="4044" y="418"/>
                </a:lnTo>
                <a:lnTo>
                  <a:pt x="4057" y="425"/>
                </a:lnTo>
                <a:lnTo>
                  <a:pt x="4070" y="431"/>
                </a:lnTo>
                <a:lnTo>
                  <a:pt x="4076" y="431"/>
                </a:lnTo>
                <a:lnTo>
                  <a:pt x="4076" y="425"/>
                </a:lnTo>
                <a:lnTo>
                  <a:pt x="4057" y="418"/>
                </a:lnTo>
                <a:lnTo>
                  <a:pt x="4044" y="412"/>
                </a:lnTo>
                <a:lnTo>
                  <a:pt x="5433" y="495"/>
                </a:lnTo>
                <a:lnTo>
                  <a:pt x="4044" y="270"/>
                </a:lnTo>
                <a:lnTo>
                  <a:pt x="4044" y="264"/>
                </a:lnTo>
                <a:lnTo>
                  <a:pt x="4044" y="251"/>
                </a:lnTo>
                <a:lnTo>
                  <a:pt x="4038" y="251"/>
                </a:lnTo>
                <a:lnTo>
                  <a:pt x="4031" y="251"/>
                </a:lnTo>
                <a:lnTo>
                  <a:pt x="4044" y="270"/>
                </a:lnTo>
                <a:lnTo>
                  <a:pt x="5433" y="495"/>
                </a:lnTo>
                <a:lnTo>
                  <a:pt x="5220" y="296"/>
                </a:lnTo>
                <a:lnTo>
                  <a:pt x="5246" y="296"/>
                </a:lnTo>
                <a:lnTo>
                  <a:pt x="5291" y="296"/>
                </a:lnTo>
                <a:lnTo>
                  <a:pt x="5343" y="303"/>
                </a:lnTo>
                <a:lnTo>
                  <a:pt x="5368" y="303"/>
                </a:lnTo>
                <a:lnTo>
                  <a:pt x="5375" y="303"/>
                </a:lnTo>
                <a:lnTo>
                  <a:pt x="5368" y="303"/>
                </a:lnTo>
                <a:lnTo>
                  <a:pt x="5349" y="290"/>
                </a:lnTo>
                <a:lnTo>
                  <a:pt x="5323" y="290"/>
                </a:lnTo>
                <a:lnTo>
                  <a:pt x="5278" y="290"/>
                </a:lnTo>
                <a:lnTo>
                  <a:pt x="5233" y="290"/>
                </a:lnTo>
                <a:lnTo>
                  <a:pt x="5220" y="296"/>
                </a:lnTo>
                <a:lnTo>
                  <a:pt x="5214" y="296"/>
                </a:lnTo>
                <a:lnTo>
                  <a:pt x="5220" y="296"/>
                </a:lnTo>
                <a:lnTo>
                  <a:pt x="5433" y="495"/>
                </a:lnTo>
                <a:lnTo>
                  <a:pt x="3935" y="393"/>
                </a:lnTo>
                <a:lnTo>
                  <a:pt x="3928" y="386"/>
                </a:lnTo>
                <a:lnTo>
                  <a:pt x="3922" y="380"/>
                </a:lnTo>
                <a:lnTo>
                  <a:pt x="3903" y="373"/>
                </a:lnTo>
                <a:lnTo>
                  <a:pt x="3890" y="373"/>
                </a:lnTo>
                <a:lnTo>
                  <a:pt x="3903" y="380"/>
                </a:lnTo>
                <a:lnTo>
                  <a:pt x="3903" y="386"/>
                </a:lnTo>
                <a:lnTo>
                  <a:pt x="3922" y="393"/>
                </a:lnTo>
                <a:lnTo>
                  <a:pt x="3935" y="393"/>
                </a:lnTo>
                <a:lnTo>
                  <a:pt x="5433" y="495"/>
                </a:lnTo>
                <a:lnTo>
                  <a:pt x="3851" y="373"/>
                </a:lnTo>
                <a:lnTo>
                  <a:pt x="3864" y="373"/>
                </a:lnTo>
                <a:lnTo>
                  <a:pt x="3864" y="367"/>
                </a:lnTo>
                <a:lnTo>
                  <a:pt x="3851" y="373"/>
                </a:lnTo>
                <a:lnTo>
                  <a:pt x="5433" y="495"/>
                </a:lnTo>
                <a:lnTo>
                  <a:pt x="4211" y="373"/>
                </a:lnTo>
                <a:lnTo>
                  <a:pt x="4218" y="380"/>
                </a:lnTo>
                <a:lnTo>
                  <a:pt x="4224" y="380"/>
                </a:lnTo>
                <a:lnTo>
                  <a:pt x="4218" y="367"/>
                </a:lnTo>
                <a:lnTo>
                  <a:pt x="4205" y="367"/>
                </a:lnTo>
                <a:lnTo>
                  <a:pt x="4198" y="367"/>
                </a:lnTo>
                <a:lnTo>
                  <a:pt x="4198" y="373"/>
                </a:lnTo>
                <a:lnTo>
                  <a:pt x="4211" y="373"/>
                </a:lnTo>
                <a:lnTo>
                  <a:pt x="5433" y="495"/>
                </a:lnTo>
                <a:lnTo>
                  <a:pt x="4031" y="328"/>
                </a:lnTo>
                <a:lnTo>
                  <a:pt x="4038" y="328"/>
                </a:lnTo>
                <a:lnTo>
                  <a:pt x="4044" y="328"/>
                </a:lnTo>
                <a:lnTo>
                  <a:pt x="4050" y="335"/>
                </a:lnTo>
                <a:lnTo>
                  <a:pt x="4050" y="328"/>
                </a:lnTo>
                <a:lnTo>
                  <a:pt x="4044" y="322"/>
                </a:lnTo>
                <a:lnTo>
                  <a:pt x="4031" y="315"/>
                </a:lnTo>
                <a:lnTo>
                  <a:pt x="4025" y="315"/>
                </a:lnTo>
                <a:lnTo>
                  <a:pt x="4025" y="328"/>
                </a:lnTo>
                <a:lnTo>
                  <a:pt x="4031" y="328"/>
                </a:lnTo>
                <a:lnTo>
                  <a:pt x="5433" y="495"/>
                </a:lnTo>
                <a:lnTo>
                  <a:pt x="3922" y="309"/>
                </a:lnTo>
                <a:lnTo>
                  <a:pt x="3922" y="303"/>
                </a:lnTo>
                <a:lnTo>
                  <a:pt x="3915" y="296"/>
                </a:lnTo>
                <a:lnTo>
                  <a:pt x="3909" y="296"/>
                </a:lnTo>
                <a:lnTo>
                  <a:pt x="3903" y="303"/>
                </a:lnTo>
                <a:lnTo>
                  <a:pt x="3922" y="309"/>
                </a:lnTo>
                <a:lnTo>
                  <a:pt x="5433" y="495"/>
                </a:lnTo>
                <a:lnTo>
                  <a:pt x="4237" y="380"/>
                </a:lnTo>
                <a:lnTo>
                  <a:pt x="4301" y="354"/>
                </a:lnTo>
                <a:lnTo>
                  <a:pt x="4365" y="322"/>
                </a:lnTo>
                <a:lnTo>
                  <a:pt x="4443" y="296"/>
                </a:lnTo>
                <a:lnTo>
                  <a:pt x="4520" y="251"/>
                </a:lnTo>
                <a:lnTo>
                  <a:pt x="4533" y="245"/>
                </a:lnTo>
                <a:lnTo>
                  <a:pt x="4545" y="245"/>
                </a:lnTo>
                <a:lnTo>
                  <a:pt x="4584" y="232"/>
                </a:lnTo>
                <a:lnTo>
                  <a:pt x="4668" y="193"/>
                </a:lnTo>
                <a:lnTo>
                  <a:pt x="4732" y="174"/>
                </a:lnTo>
                <a:lnTo>
                  <a:pt x="4777" y="155"/>
                </a:lnTo>
                <a:lnTo>
                  <a:pt x="4873" y="142"/>
                </a:lnTo>
                <a:lnTo>
                  <a:pt x="4931" y="142"/>
                </a:lnTo>
                <a:lnTo>
                  <a:pt x="4970" y="155"/>
                </a:lnTo>
                <a:lnTo>
                  <a:pt x="5040" y="161"/>
                </a:lnTo>
                <a:lnTo>
                  <a:pt x="5079" y="168"/>
                </a:lnTo>
                <a:lnTo>
                  <a:pt x="5118" y="174"/>
                </a:lnTo>
                <a:lnTo>
                  <a:pt x="5143" y="180"/>
                </a:lnTo>
                <a:lnTo>
                  <a:pt x="5188" y="187"/>
                </a:lnTo>
                <a:lnTo>
                  <a:pt x="5214" y="193"/>
                </a:lnTo>
                <a:lnTo>
                  <a:pt x="5227" y="193"/>
                </a:lnTo>
                <a:lnTo>
                  <a:pt x="5246" y="187"/>
                </a:lnTo>
                <a:lnTo>
                  <a:pt x="5265" y="187"/>
                </a:lnTo>
                <a:lnTo>
                  <a:pt x="5073" y="155"/>
                </a:lnTo>
                <a:lnTo>
                  <a:pt x="4983" y="135"/>
                </a:lnTo>
                <a:lnTo>
                  <a:pt x="4918" y="129"/>
                </a:lnTo>
                <a:lnTo>
                  <a:pt x="4848" y="129"/>
                </a:lnTo>
                <a:lnTo>
                  <a:pt x="4770" y="142"/>
                </a:lnTo>
                <a:lnTo>
                  <a:pt x="4687" y="174"/>
                </a:lnTo>
                <a:lnTo>
                  <a:pt x="4565" y="213"/>
                </a:lnTo>
                <a:lnTo>
                  <a:pt x="4545" y="225"/>
                </a:lnTo>
                <a:lnTo>
                  <a:pt x="4539" y="232"/>
                </a:lnTo>
                <a:lnTo>
                  <a:pt x="4507" y="245"/>
                </a:lnTo>
                <a:lnTo>
                  <a:pt x="4481" y="264"/>
                </a:lnTo>
                <a:lnTo>
                  <a:pt x="4455" y="283"/>
                </a:lnTo>
                <a:lnTo>
                  <a:pt x="4378" y="309"/>
                </a:lnTo>
                <a:lnTo>
                  <a:pt x="4295" y="341"/>
                </a:lnTo>
                <a:lnTo>
                  <a:pt x="4288" y="341"/>
                </a:lnTo>
                <a:lnTo>
                  <a:pt x="4275" y="348"/>
                </a:lnTo>
                <a:lnTo>
                  <a:pt x="4243" y="373"/>
                </a:lnTo>
                <a:lnTo>
                  <a:pt x="4237" y="380"/>
                </a:lnTo>
                <a:lnTo>
                  <a:pt x="5433" y="495"/>
                </a:lnTo>
                <a:lnTo>
                  <a:pt x="4301" y="386"/>
                </a:lnTo>
                <a:lnTo>
                  <a:pt x="4288" y="380"/>
                </a:lnTo>
                <a:lnTo>
                  <a:pt x="4275" y="380"/>
                </a:lnTo>
                <a:lnTo>
                  <a:pt x="4275" y="386"/>
                </a:lnTo>
                <a:lnTo>
                  <a:pt x="4275" y="393"/>
                </a:lnTo>
                <a:lnTo>
                  <a:pt x="4282" y="393"/>
                </a:lnTo>
                <a:lnTo>
                  <a:pt x="4295" y="393"/>
                </a:lnTo>
                <a:lnTo>
                  <a:pt x="4308" y="399"/>
                </a:lnTo>
                <a:lnTo>
                  <a:pt x="4314" y="399"/>
                </a:lnTo>
                <a:lnTo>
                  <a:pt x="4314" y="393"/>
                </a:lnTo>
                <a:lnTo>
                  <a:pt x="4308" y="393"/>
                </a:lnTo>
                <a:lnTo>
                  <a:pt x="4308" y="386"/>
                </a:lnTo>
                <a:lnTo>
                  <a:pt x="4301" y="386"/>
                </a:lnTo>
                <a:lnTo>
                  <a:pt x="5433" y="495"/>
                </a:lnTo>
                <a:lnTo>
                  <a:pt x="3787" y="283"/>
                </a:lnTo>
                <a:lnTo>
                  <a:pt x="3793" y="290"/>
                </a:lnTo>
                <a:lnTo>
                  <a:pt x="3793" y="277"/>
                </a:lnTo>
                <a:lnTo>
                  <a:pt x="3787" y="277"/>
                </a:lnTo>
                <a:lnTo>
                  <a:pt x="3787" y="283"/>
                </a:lnTo>
                <a:lnTo>
                  <a:pt x="5433" y="495"/>
                </a:lnTo>
                <a:lnTo>
                  <a:pt x="3543" y="386"/>
                </a:lnTo>
                <a:lnTo>
                  <a:pt x="3498" y="386"/>
                </a:lnTo>
                <a:lnTo>
                  <a:pt x="3485" y="386"/>
                </a:lnTo>
                <a:lnTo>
                  <a:pt x="3478" y="393"/>
                </a:lnTo>
                <a:lnTo>
                  <a:pt x="3465" y="405"/>
                </a:lnTo>
                <a:lnTo>
                  <a:pt x="3459" y="405"/>
                </a:lnTo>
                <a:lnTo>
                  <a:pt x="3465" y="405"/>
                </a:lnTo>
                <a:lnTo>
                  <a:pt x="3491" y="399"/>
                </a:lnTo>
                <a:lnTo>
                  <a:pt x="3517" y="399"/>
                </a:lnTo>
                <a:lnTo>
                  <a:pt x="3568" y="399"/>
                </a:lnTo>
                <a:lnTo>
                  <a:pt x="3626" y="405"/>
                </a:lnTo>
                <a:lnTo>
                  <a:pt x="3703" y="412"/>
                </a:lnTo>
                <a:lnTo>
                  <a:pt x="3665" y="405"/>
                </a:lnTo>
                <a:lnTo>
                  <a:pt x="3620" y="399"/>
                </a:lnTo>
                <a:lnTo>
                  <a:pt x="3543" y="386"/>
                </a:lnTo>
                <a:lnTo>
                  <a:pt x="5433" y="495"/>
                </a:lnTo>
                <a:lnTo>
                  <a:pt x="4005" y="251"/>
                </a:lnTo>
                <a:lnTo>
                  <a:pt x="4012" y="245"/>
                </a:lnTo>
                <a:lnTo>
                  <a:pt x="4012" y="238"/>
                </a:lnTo>
                <a:lnTo>
                  <a:pt x="3999" y="245"/>
                </a:lnTo>
                <a:lnTo>
                  <a:pt x="3999" y="251"/>
                </a:lnTo>
                <a:lnTo>
                  <a:pt x="4005" y="251"/>
                </a:lnTo>
                <a:lnTo>
                  <a:pt x="5433" y="495"/>
                </a:lnTo>
                <a:lnTo>
                  <a:pt x="4790" y="495"/>
                </a:lnTo>
                <a:lnTo>
                  <a:pt x="4803" y="489"/>
                </a:lnTo>
                <a:lnTo>
                  <a:pt x="4796" y="489"/>
                </a:lnTo>
                <a:lnTo>
                  <a:pt x="4777" y="483"/>
                </a:lnTo>
                <a:lnTo>
                  <a:pt x="4764" y="483"/>
                </a:lnTo>
                <a:lnTo>
                  <a:pt x="4738" y="495"/>
                </a:lnTo>
                <a:lnTo>
                  <a:pt x="4687" y="515"/>
                </a:lnTo>
                <a:lnTo>
                  <a:pt x="4668" y="521"/>
                </a:lnTo>
                <a:lnTo>
                  <a:pt x="4655" y="528"/>
                </a:lnTo>
                <a:lnTo>
                  <a:pt x="4635" y="528"/>
                </a:lnTo>
                <a:lnTo>
                  <a:pt x="4623" y="521"/>
                </a:lnTo>
                <a:lnTo>
                  <a:pt x="4545" y="515"/>
                </a:lnTo>
                <a:lnTo>
                  <a:pt x="4500" y="502"/>
                </a:lnTo>
                <a:lnTo>
                  <a:pt x="4436" y="489"/>
                </a:lnTo>
                <a:lnTo>
                  <a:pt x="4398" y="476"/>
                </a:lnTo>
                <a:lnTo>
                  <a:pt x="4378" y="470"/>
                </a:lnTo>
                <a:lnTo>
                  <a:pt x="4365" y="470"/>
                </a:lnTo>
                <a:lnTo>
                  <a:pt x="4365" y="483"/>
                </a:lnTo>
                <a:lnTo>
                  <a:pt x="4378" y="489"/>
                </a:lnTo>
                <a:lnTo>
                  <a:pt x="4398" y="489"/>
                </a:lnTo>
                <a:lnTo>
                  <a:pt x="4410" y="489"/>
                </a:lnTo>
                <a:lnTo>
                  <a:pt x="4417" y="495"/>
                </a:lnTo>
                <a:lnTo>
                  <a:pt x="4423" y="502"/>
                </a:lnTo>
                <a:lnTo>
                  <a:pt x="4449" y="502"/>
                </a:lnTo>
                <a:lnTo>
                  <a:pt x="4468" y="508"/>
                </a:lnTo>
                <a:lnTo>
                  <a:pt x="4507" y="521"/>
                </a:lnTo>
                <a:lnTo>
                  <a:pt x="4552" y="521"/>
                </a:lnTo>
                <a:lnTo>
                  <a:pt x="4590" y="528"/>
                </a:lnTo>
                <a:lnTo>
                  <a:pt x="4616" y="528"/>
                </a:lnTo>
                <a:lnTo>
                  <a:pt x="4603" y="540"/>
                </a:lnTo>
                <a:lnTo>
                  <a:pt x="4590" y="540"/>
                </a:lnTo>
                <a:lnTo>
                  <a:pt x="4552" y="553"/>
                </a:lnTo>
                <a:lnTo>
                  <a:pt x="4526" y="560"/>
                </a:lnTo>
                <a:lnTo>
                  <a:pt x="4520" y="566"/>
                </a:lnTo>
                <a:lnTo>
                  <a:pt x="4513" y="566"/>
                </a:lnTo>
                <a:lnTo>
                  <a:pt x="4488" y="553"/>
                </a:lnTo>
                <a:lnTo>
                  <a:pt x="4468" y="547"/>
                </a:lnTo>
                <a:lnTo>
                  <a:pt x="4462" y="547"/>
                </a:lnTo>
                <a:lnTo>
                  <a:pt x="4462" y="553"/>
                </a:lnTo>
                <a:lnTo>
                  <a:pt x="4481" y="560"/>
                </a:lnTo>
                <a:lnTo>
                  <a:pt x="4494" y="566"/>
                </a:lnTo>
                <a:lnTo>
                  <a:pt x="4494" y="579"/>
                </a:lnTo>
                <a:lnTo>
                  <a:pt x="4488" y="585"/>
                </a:lnTo>
                <a:lnTo>
                  <a:pt x="4481" y="592"/>
                </a:lnTo>
                <a:lnTo>
                  <a:pt x="4462" y="598"/>
                </a:lnTo>
                <a:lnTo>
                  <a:pt x="4449" y="598"/>
                </a:lnTo>
                <a:lnTo>
                  <a:pt x="4436" y="598"/>
                </a:lnTo>
                <a:lnTo>
                  <a:pt x="4423" y="592"/>
                </a:lnTo>
                <a:lnTo>
                  <a:pt x="4410" y="585"/>
                </a:lnTo>
                <a:lnTo>
                  <a:pt x="4404" y="579"/>
                </a:lnTo>
                <a:lnTo>
                  <a:pt x="4398" y="566"/>
                </a:lnTo>
                <a:lnTo>
                  <a:pt x="4385" y="566"/>
                </a:lnTo>
                <a:lnTo>
                  <a:pt x="4346" y="566"/>
                </a:lnTo>
                <a:lnTo>
                  <a:pt x="4314" y="560"/>
                </a:lnTo>
                <a:lnTo>
                  <a:pt x="4250" y="547"/>
                </a:lnTo>
                <a:lnTo>
                  <a:pt x="4205" y="540"/>
                </a:lnTo>
                <a:lnTo>
                  <a:pt x="4179" y="534"/>
                </a:lnTo>
                <a:lnTo>
                  <a:pt x="4153" y="528"/>
                </a:lnTo>
                <a:lnTo>
                  <a:pt x="4147" y="521"/>
                </a:lnTo>
                <a:lnTo>
                  <a:pt x="4160" y="521"/>
                </a:lnTo>
                <a:lnTo>
                  <a:pt x="4205" y="521"/>
                </a:lnTo>
                <a:lnTo>
                  <a:pt x="4237" y="521"/>
                </a:lnTo>
                <a:lnTo>
                  <a:pt x="4288" y="521"/>
                </a:lnTo>
                <a:lnTo>
                  <a:pt x="4333" y="528"/>
                </a:lnTo>
                <a:lnTo>
                  <a:pt x="4359" y="534"/>
                </a:lnTo>
                <a:lnTo>
                  <a:pt x="4404" y="547"/>
                </a:lnTo>
                <a:lnTo>
                  <a:pt x="4423" y="547"/>
                </a:lnTo>
                <a:lnTo>
                  <a:pt x="4443" y="553"/>
                </a:lnTo>
                <a:lnTo>
                  <a:pt x="4449" y="560"/>
                </a:lnTo>
                <a:lnTo>
                  <a:pt x="4449" y="553"/>
                </a:lnTo>
                <a:lnTo>
                  <a:pt x="4449" y="547"/>
                </a:lnTo>
                <a:lnTo>
                  <a:pt x="4423" y="534"/>
                </a:lnTo>
                <a:lnTo>
                  <a:pt x="4398" y="528"/>
                </a:lnTo>
                <a:lnTo>
                  <a:pt x="4353" y="521"/>
                </a:lnTo>
                <a:lnTo>
                  <a:pt x="4320" y="521"/>
                </a:lnTo>
                <a:lnTo>
                  <a:pt x="4288" y="521"/>
                </a:lnTo>
                <a:lnTo>
                  <a:pt x="4275" y="521"/>
                </a:lnTo>
                <a:lnTo>
                  <a:pt x="4256" y="521"/>
                </a:lnTo>
                <a:lnTo>
                  <a:pt x="4250" y="515"/>
                </a:lnTo>
                <a:lnTo>
                  <a:pt x="4243" y="515"/>
                </a:lnTo>
                <a:lnTo>
                  <a:pt x="4218" y="515"/>
                </a:lnTo>
                <a:lnTo>
                  <a:pt x="4198" y="521"/>
                </a:lnTo>
                <a:lnTo>
                  <a:pt x="4192" y="521"/>
                </a:lnTo>
                <a:lnTo>
                  <a:pt x="4192" y="515"/>
                </a:lnTo>
                <a:lnTo>
                  <a:pt x="4205" y="502"/>
                </a:lnTo>
                <a:lnTo>
                  <a:pt x="4224" y="489"/>
                </a:lnTo>
                <a:lnTo>
                  <a:pt x="4256" y="476"/>
                </a:lnTo>
                <a:lnTo>
                  <a:pt x="4301" y="457"/>
                </a:lnTo>
                <a:lnTo>
                  <a:pt x="4320" y="450"/>
                </a:lnTo>
                <a:lnTo>
                  <a:pt x="4333" y="438"/>
                </a:lnTo>
                <a:lnTo>
                  <a:pt x="4359" y="425"/>
                </a:lnTo>
                <a:lnTo>
                  <a:pt x="4398" y="405"/>
                </a:lnTo>
                <a:lnTo>
                  <a:pt x="4404" y="405"/>
                </a:lnTo>
                <a:lnTo>
                  <a:pt x="4410" y="412"/>
                </a:lnTo>
                <a:lnTo>
                  <a:pt x="4417" y="412"/>
                </a:lnTo>
                <a:lnTo>
                  <a:pt x="4417" y="405"/>
                </a:lnTo>
                <a:lnTo>
                  <a:pt x="4423" y="399"/>
                </a:lnTo>
                <a:lnTo>
                  <a:pt x="4481" y="354"/>
                </a:lnTo>
                <a:lnTo>
                  <a:pt x="4391" y="399"/>
                </a:lnTo>
                <a:lnTo>
                  <a:pt x="4333" y="418"/>
                </a:lnTo>
                <a:lnTo>
                  <a:pt x="4301" y="438"/>
                </a:lnTo>
                <a:lnTo>
                  <a:pt x="4263" y="450"/>
                </a:lnTo>
                <a:lnTo>
                  <a:pt x="4160" y="502"/>
                </a:lnTo>
                <a:lnTo>
                  <a:pt x="4173" y="483"/>
                </a:lnTo>
                <a:lnTo>
                  <a:pt x="4147" y="495"/>
                </a:lnTo>
                <a:lnTo>
                  <a:pt x="4108" y="515"/>
                </a:lnTo>
                <a:lnTo>
                  <a:pt x="4076" y="515"/>
                </a:lnTo>
                <a:lnTo>
                  <a:pt x="4038" y="508"/>
                </a:lnTo>
                <a:lnTo>
                  <a:pt x="3973" y="483"/>
                </a:lnTo>
                <a:lnTo>
                  <a:pt x="3915" y="476"/>
                </a:lnTo>
                <a:lnTo>
                  <a:pt x="3890" y="470"/>
                </a:lnTo>
                <a:lnTo>
                  <a:pt x="3864" y="457"/>
                </a:lnTo>
                <a:lnTo>
                  <a:pt x="3774" y="438"/>
                </a:lnTo>
                <a:lnTo>
                  <a:pt x="3684" y="425"/>
                </a:lnTo>
                <a:lnTo>
                  <a:pt x="3639" y="418"/>
                </a:lnTo>
                <a:lnTo>
                  <a:pt x="3588" y="418"/>
                </a:lnTo>
                <a:lnTo>
                  <a:pt x="3504" y="418"/>
                </a:lnTo>
                <a:lnTo>
                  <a:pt x="3472" y="418"/>
                </a:lnTo>
                <a:lnTo>
                  <a:pt x="3453" y="425"/>
                </a:lnTo>
                <a:lnTo>
                  <a:pt x="3427" y="418"/>
                </a:lnTo>
                <a:lnTo>
                  <a:pt x="3401" y="425"/>
                </a:lnTo>
                <a:lnTo>
                  <a:pt x="3388" y="425"/>
                </a:lnTo>
                <a:lnTo>
                  <a:pt x="3369" y="425"/>
                </a:lnTo>
                <a:lnTo>
                  <a:pt x="3363" y="418"/>
                </a:lnTo>
                <a:lnTo>
                  <a:pt x="3350" y="418"/>
                </a:lnTo>
                <a:lnTo>
                  <a:pt x="3324" y="418"/>
                </a:lnTo>
                <a:lnTo>
                  <a:pt x="3330" y="412"/>
                </a:lnTo>
                <a:lnTo>
                  <a:pt x="3350" y="405"/>
                </a:lnTo>
                <a:lnTo>
                  <a:pt x="3369" y="399"/>
                </a:lnTo>
                <a:lnTo>
                  <a:pt x="3388" y="399"/>
                </a:lnTo>
                <a:lnTo>
                  <a:pt x="3408" y="405"/>
                </a:lnTo>
                <a:lnTo>
                  <a:pt x="3395" y="399"/>
                </a:lnTo>
                <a:lnTo>
                  <a:pt x="3375" y="393"/>
                </a:lnTo>
                <a:lnTo>
                  <a:pt x="3356" y="393"/>
                </a:lnTo>
                <a:lnTo>
                  <a:pt x="3330" y="399"/>
                </a:lnTo>
                <a:lnTo>
                  <a:pt x="3318" y="399"/>
                </a:lnTo>
                <a:lnTo>
                  <a:pt x="3318" y="412"/>
                </a:lnTo>
                <a:lnTo>
                  <a:pt x="3311" y="412"/>
                </a:lnTo>
                <a:lnTo>
                  <a:pt x="3311" y="418"/>
                </a:lnTo>
                <a:lnTo>
                  <a:pt x="3298" y="412"/>
                </a:lnTo>
                <a:lnTo>
                  <a:pt x="3292" y="412"/>
                </a:lnTo>
                <a:lnTo>
                  <a:pt x="3273" y="418"/>
                </a:lnTo>
                <a:lnTo>
                  <a:pt x="3260" y="418"/>
                </a:lnTo>
                <a:lnTo>
                  <a:pt x="3266" y="425"/>
                </a:lnTo>
                <a:lnTo>
                  <a:pt x="3279" y="431"/>
                </a:lnTo>
                <a:lnTo>
                  <a:pt x="3305" y="431"/>
                </a:lnTo>
                <a:lnTo>
                  <a:pt x="3318" y="431"/>
                </a:lnTo>
                <a:lnTo>
                  <a:pt x="3318" y="438"/>
                </a:lnTo>
                <a:lnTo>
                  <a:pt x="3292" y="438"/>
                </a:lnTo>
                <a:lnTo>
                  <a:pt x="3273" y="450"/>
                </a:lnTo>
                <a:lnTo>
                  <a:pt x="3234" y="457"/>
                </a:lnTo>
                <a:lnTo>
                  <a:pt x="3228" y="457"/>
                </a:lnTo>
                <a:lnTo>
                  <a:pt x="3208" y="470"/>
                </a:lnTo>
                <a:lnTo>
                  <a:pt x="3183" y="476"/>
                </a:lnTo>
                <a:lnTo>
                  <a:pt x="3176" y="476"/>
                </a:lnTo>
                <a:lnTo>
                  <a:pt x="3131" y="489"/>
                </a:lnTo>
                <a:lnTo>
                  <a:pt x="3105" y="508"/>
                </a:lnTo>
                <a:lnTo>
                  <a:pt x="3144" y="495"/>
                </a:lnTo>
                <a:lnTo>
                  <a:pt x="3189" y="483"/>
                </a:lnTo>
                <a:lnTo>
                  <a:pt x="3234" y="476"/>
                </a:lnTo>
                <a:lnTo>
                  <a:pt x="3266" y="470"/>
                </a:lnTo>
                <a:lnTo>
                  <a:pt x="3285" y="470"/>
                </a:lnTo>
                <a:lnTo>
                  <a:pt x="3292" y="476"/>
                </a:lnTo>
                <a:lnTo>
                  <a:pt x="3311" y="476"/>
                </a:lnTo>
                <a:lnTo>
                  <a:pt x="3363" y="483"/>
                </a:lnTo>
                <a:lnTo>
                  <a:pt x="3395" y="489"/>
                </a:lnTo>
                <a:lnTo>
                  <a:pt x="3427" y="495"/>
                </a:lnTo>
                <a:lnTo>
                  <a:pt x="3440" y="502"/>
                </a:lnTo>
                <a:lnTo>
                  <a:pt x="3453" y="502"/>
                </a:lnTo>
                <a:lnTo>
                  <a:pt x="3440" y="502"/>
                </a:lnTo>
                <a:lnTo>
                  <a:pt x="3395" y="502"/>
                </a:lnTo>
                <a:lnTo>
                  <a:pt x="3356" y="508"/>
                </a:lnTo>
                <a:lnTo>
                  <a:pt x="3330" y="515"/>
                </a:lnTo>
                <a:lnTo>
                  <a:pt x="3318" y="521"/>
                </a:lnTo>
                <a:lnTo>
                  <a:pt x="3311" y="521"/>
                </a:lnTo>
                <a:lnTo>
                  <a:pt x="3337" y="521"/>
                </a:lnTo>
                <a:lnTo>
                  <a:pt x="3382" y="515"/>
                </a:lnTo>
                <a:lnTo>
                  <a:pt x="3427" y="515"/>
                </a:lnTo>
                <a:lnTo>
                  <a:pt x="3472" y="515"/>
                </a:lnTo>
                <a:lnTo>
                  <a:pt x="3485" y="521"/>
                </a:lnTo>
                <a:lnTo>
                  <a:pt x="3491" y="521"/>
                </a:lnTo>
                <a:lnTo>
                  <a:pt x="3517" y="528"/>
                </a:lnTo>
                <a:lnTo>
                  <a:pt x="3523" y="534"/>
                </a:lnTo>
                <a:lnTo>
                  <a:pt x="3510" y="521"/>
                </a:lnTo>
                <a:lnTo>
                  <a:pt x="3498" y="515"/>
                </a:lnTo>
                <a:lnTo>
                  <a:pt x="3530" y="515"/>
                </a:lnTo>
                <a:lnTo>
                  <a:pt x="3536" y="508"/>
                </a:lnTo>
                <a:lnTo>
                  <a:pt x="3594" y="508"/>
                </a:lnTo>
                <a:lnTo>
                  <a:pt x="3620" y="515"/>
                </a:lnTo>
                <a:lnTo>
                  <a:pt x="3658" y="515"/>
                </a:lnTo>
                <a:lnTo>
                  <a:pt x="3626" y="502"/>
                </a:lnTo>
                <a:lnTo>
                  <a:pt x="3633" y="495"/>
                </a:lnTo>
                <a:lnTo>
                  <a:pt x="3633" y="489"/>
                </a:lnTo>
                <a:lnTo>
                  <a:pt x="3626" y="489"/>
                </a:lnTo>
                <a:lnTo>
                  <a:pt x="3613" y="495"/>
                </a:lnTo>
                <a:lnTo>
                  <a:pt x="3607" y="495"/>
                </a:lnTo>
                <a:lnTo>
                  <a:pt x="3530" y="495"/>
                </a:lnTo>
                <a:lnTo>
                  <a:pt x="3498" y="495"/>
                </a:lnTo>
                <a:lnTo>
                  <a:pt x="3485" y="502"/>
                </a:lnTo>
                <a:lnTo>
                  <a:pt x="3478" y="502"/>
                </a:lnTo>
                <a:lnTo>
                  <a:pt x="3472" y="495"/>
                </a:lnTo>
                <a:lnTo>
                  <a:pt x="3465" y="489"/>
                </a:lnTo>
                <a:lnTo>
                  <a:pt x="3459" y="483"/>
                </a:lnTo>
                <a:lnTo>
                  <a:pt x="3453" y="476"/>
                </a:lnTo>
                <a:lnTo>
                  <a:pt x="3420" y="476"/>
                </a:lnTo>
                <a:lnTo>
                  <a:pt x="3401" y="476"/>
                </a:lnTo>
                <a:lnTo>
                  <a:pt x="3388" y="476"/>
                </a:lnTo>
                <a:lnTo>
                  <a:pt x="3388" y="470"/>
                </a:lnTo>
                <a:lnTo>
                  <a:pt x="3388" y="457"/>
                </a:lnTo>
                <a:lnTo>
                  <a:pt x="3388" y="450"/>
                </a:lnTo>
                <a:lnTo>
                  <a:pt x="3401" y="450"/>
                </a:lnTo>
                <a:lnTo>
                  <a:pt x="3408" y="457"/>
                </a:lnTo>
                <a:lnTo>
                  <a:pt x="3420" y="450"/>
                </a:lnTo>
                <a:lnTo>
                  <a:pt x="3427" y="444"/>
                </a:lnTo>
                <a:lnTo>
                  <a:pt x="3440" y="444"/>
                </a:lnTo>
                <a:lnTo>
                  <a:pt x="3491" y="444"/>
                </a:lnTo>
                <a:lnTo>
                  <a:pt x="3504" y="450"/>
                </a:lnTo>
                <a:lnTo>
                  <a:pt x="3530" y="450"/>
                </a:lnTo>
                <a:lnTo>
                  <a:pt x="3581" y="457"/>
                </a:lnTo>
                <a:lnTo>
                  <a:pt x="3613" y="470"/>
                </a:lnTo>
                <a:lnTo>
                  <a:pt x="3665" y="483"/>
                </a:lnTo>
                <a:lnTo>
                  <a:pt x="3690" y="495"/>
                </a:lnTo>
                <a:lnTo>
                  <a:pt x="3723" y="502"/>
                </a:lnTo>
                <a:lnTo>
                  <a:pt x="3742" y="502"/>
                </a:lnTo>
                <a:lnTo>
                  <a:pt x="3774" y="521"/>
                </a:lnTo>
                <a:lnTo>
                  <a:pt x="3793" y="521"/>
                </a:lnTo>
                <a:lnTo>
                  <a:pt x="3793" y="508"/>
                </a:lnTo>
                <a:lnTo>
                  <a:pt x="3838" y="528"/>
                </a:lnTo>
                <a:lnTo>
                  <a:pt x="3877" y="540"/>
                </a:lnTo>
                <a:lnTo>
                  <a:pt x="3896" y="547"/>
                </a:lnTo>
                <a:lnTo>
                  <a:pt x="3800" y="585"/>
                </a:lnTo>
                <a:lnTo>
                  <a:pt x="3761" y="605"/>
                </a:lnTo>
                <a:lnTo>
                  <a:pt x="3735" y="605"/>
                </a:lnTo>
                <a:lnTo>
                  <a:pt x="3716" y="611"/>
                </a:lnTo>
                <a:lnTo>
                  <a:pt x="3710" y="618"/>
                </a:lnTo>
                <a:lnTo>
                  <a:pt x="3748" y="618"/>
                </a:lnTo>
                <a:lnTo>
                  <a:pt x="3768" y="618"/>
                </a:lnTo>
                <a:lnTo>
                  <a:pt x="3780" y="605"/>
                </a:lnTo>
                <a:lnTo>
                  <a:pt x="3800" y="592"/>
                </a:lnTo>
                <a:lnTo>
                  <a:pt x="3832" y="579"/>
                </a:lnTo>
                <a:lnTo>
                  <a:pt x="3909" y="553"/>
                </a:lnTo>
                <a:lnTo>
                  <a:pt x="3948" y="566"/>
                </a:lnTo>
                <a:lnTo>
                  <a:pt x="3967" y="579"/>
                </a:lnTo>
                <a:lnTo>
                  <a:pt x="3948" y="585"/>
                </a:lnTo>
                <a:lnTo>
                  <a:pt x="3928" y="592"/>
                </a:lnTo>
                <a:lnTo>
                  <a:pt x="3909" y="598"/>
                </a:lnTo>
                <a:lnTo>
                  <a:pt x="3845" y="605"/>
                </a:lnTo>
                <a:lnTo>
                  <a:pt x="3813" y="618"/>
                </a:lnTo>
                <a:lnTo>
                  <a:pt x="3870" y="618"/>
                </a:lnTo>
                <a:lnTo>
                  <a:pt x="3928" y="598"/>
                </a:lnTo>
                <a:lnTo>
                  <a:pt x="3954" y="585"/>
                </a:lnTo>
                <a:lnTo>
                  <a:pt x="3980" y="579"/>
                </a:lnTo>
                <a:lnTo>
                  <a:pt x="3993" y="579"/>
                </a:lnTo>
                <a:lnTo>
                  <a:pt x="4005" y="579"/>
                </a:lnTo>
                <a:lnTo>
                  <a:pt x="4018" y="566"/>
                </a:lnTo>
                <a:lnTo>
                  <a:pt x="4025" y="579"/>
                </a:lnTo>
                <a:lnTo>
                  <a:pt x="4076" y="585"/>
                </a:lnTo>
                <a:lnTo>
                  <a:pt x="4102" y="592"/>
                </a:lnTo>
                <a:lnTo>
                  <a:pt x="4128" y="598"/>
                </a:lnTo>
                <a:lnTo>
                  <a:pt x="4134" y="592"/>
                </a:lnTo>
                <a:lnTo>
                  <a:pt x="4179" y="598"/>
                </a:lnTo>
                <a:lnTo>
                  <a:pt x="4211" y="605"/>
                </a:lnTo>
                <a:lnTo>
                  <a:pt x="4224" y="605"/>
                </a:lnTo>
                <a:lnTo>
                  <a:pt x="4243" y="611"/>
                </a:lnTo>
                <a:lnTo>
                  <a:pt x="4275" y="618"/>
                </a:lnTo>
                <a:lnTo>
                  <a:pt x="4391" y="618"/>
                </a:lnTo>
                <a:lnTo>
                  <a:pt x="4398" y="605"/>
                </a:lnTo>
                <a:lnTo>
                  <a:pt x="4404" y="618"/>
                </a:lnTo>
                <a:lnTo>
                  <a:pt x="4526" y="618"/>
                </a:lnTo>
                <a:lnTo>
                  <a:pt x="4526" y="611"/>
                </a:lnTo>
                <a:lnTo>
                  <a:pt x="4526" y="605"/>
                </a:lnTo>
                <a:lnTo>
                  <a:pt x="4513" y="611"/>
                </a:lnTo>
                <a:lnTo>
                  <a:pt x="4513" y="605"/>
                </a:lnTo>
                <a:lnTo>
                  <a:pt x="4513" y="598"/>
                </a:lnTo>
                <a:lnTo>
                  <a:pt x="4520" y="592"/>
                </a:lnTo>
                <a:lnTo>
                  <a:pt x="4539" y="592"/>
                </a:lnTo>
                <a:lnTo>
                  <a:pt x="4584" y="618"/>
                </a:lnTo>
                <a:lnTo>
                  <a:pt x="4603" y="618"/>
                </a:lnTo>
                <a:lnTo>
                  <a:pt x="4545" y="585"/>
                </a:lnTo>
                <a:lnTo>
                  <a:pt x="4571" y="566"/>
                </a:lnTo>
                <a:lnTo>
                  <a:pt x="4616" y="547"/>
                </a:lnTo>
                <a:lnTo>
                  <a:pt x="4623" y="540"/>
                </a:lnTo>
                <a:lnTo>
                  <a:pt x="4635" y="534"/>
                </a:lnTo>
                <a:lnTo>
                  <a:pt x="4648" y="534"/>
                </a:lnTo>
                <a:lnTo>
                  <a:pt x="4668" y="534"/>
                </a:lnTo>
                <a:lnTo>
                  <a:pt x="4693" y="521"/>
                </a:lnTo>
                <a:lnTo>
                  <a:pt x="4790" y="495"/>
                </a:lnTo>
                <a:lnTo>
                  <a:pt x="5433" y="495"/>
                </a:lnTo>
                <a:lnTo>
                  <a:pt x="3999" y="534"/>
                </a:lnTo>
                <a:lnTo>
                  <a:pt x="3980" y="540"/>
                </a:lnTo>
                <a:lnTo>
                  <a:pt x="3967" y="540"/>
                </a:lnTo>
                <a:lnTo>
                  <a:pt x="3941" y="534"/>
                </a:lnTo>
                <a:lnTo>
                  <a:pt x="3915" y="521"/>
                </a:lnTo>
                <a:lnTo>
                  <a:pt x="3838" y="508"/>
                </a:lnTo>
                <a:lnTo>
                  <a:pt x="3806" y="495"/>
                </a:lnTo>
                <a:lnTo>
                  <a:pt x="3793" y="495"/>
                </a:lnTo>
                <a:lnTo>
                  <a:pt x="3742" y="483"/>
                </a:lnTo>
                <a:lnTo>
                  <a:pt x="3710" y="476"/>
                </a:lnTo>
                <a:lnTo>
                  <a:pt x="3684" y="476"/>
                </a:lnTo>
                <a:lnTo>
                  <a:pt x="3658" y="470"/>
                </a:lnTo>
                <a:lnTo>
                  <a:pt x="3620" y="457"/>
                </a:lnTo>
                <a:lnTo>
                  <a:pt x="3594" y="450"/>
                </a:lnTo>
                <a:lnTo>
                  <a:pt x="3568" y="450"/>
                </a:lnTo>
                <a:lnTo>
                  <a:pt x="3562" y="444"/>
                </a:lnTo>
                <a:lnTo>
                  <a:pt x="3600" y="438"/>
                </a:lnTo>
                <a:lnTo>
                  <a:pt x="3678" y="438"/>
                </a:lnTo>
                <a:lnTo>
                  <a:pt x="3761" y="450"/>
                </a:lnTo>
                <a:lnTo>
                  <a:pt x="3787" y="457"/>
                </a:lnTo>
                <a:lnTo>
                  <a:pt x="3819" y="470"/>
                </a:lnTo>
                <a:lnTo>
                  <a:pt x="3832" y="476"/>
                </a:lnTo>
                <a:lnTo>
                  <a:pt x="3838" y="476"/>
                </a:lnTo>
                <a:lnTo>
                  <a:pt x="3870" y="489"/>
                </a:lnTo>
                <a:lnTo>
                  <a:pt x="3883" y="489"/>
                </a:lnTo>
                <a:lnTo>
                  <a:pt x="3903" y="495"/>
                </a:lnTo>
                <a:lnTo>
                  <a:pt x="4031" y="521"/>
                </a:lnTo>
                <a:lnTo>
                  <a:pt x="4018" y="528"/>
                </a:lnTo>
                <a:lnTo>
                  <a:pt x="3999" y="534"/>
                </a:lnTo>
                <a:lnTo>
                  <a:pt x="5433" y="495"/>
                </a:lnTo>
                <a:lnTo>
                  <a:pt x="4288" y="592"/>
                </a:lnTo>
                <a:lnTo>
                  <a:pt x="4243" y="598"/>
                </a:lnTo>
                <a:lnTo>
                  <a:pt x="4224" y="598"/>
                </a:lnTo>
                <a:lnTo>
                  <a:pt x="4205" y="592"/>
                </a:lnTo>
                <a:lnTo>
                  <a:pt x="4173" y="585"/>
                </a:lnTo>
                <a:lnTo>
                  <a:pt x="4115" y="579"/>
                </a:lnTo>
                <a:lnTo>
                  <a:pt x="4083" y="560"/>
                </a:lnTo>
                <a:lnTo>
                  <a:pt x="4070" y="560"/>
                </a:lnTo>
                <a:lnTo>
                  <a:pt x="4057" y="553"/>
                </a:lnTo>
                <a:lnTo>
                  <a:pt x="4070" y="553"/>
                </a:lnTo>
                <a:lnTo>
                  <a:pt x="4115" y="540"/>
                </a:lnTo>
                <a:lnTo>
                  <a:pt x="4147" y="547"/>
                </a:lnTo>
                <a:lnTo>
                  <a:pt x="4198" y="553"/>
                </a:lnTo>
                <a:lnTo>
                  <a:pt x="4211" y="560"/>
                </a:lnTo>
                <a:lnTo>
                  <a:pt x="4243" y="566"/>
                </a:lnTo>
                <a:lnTo>
                  <a:pt x="4288" y="592"/>
                </a:lnTo>
                <a:lnTo>
                  <a:pt x="4295" y="592"/>
                </a:lnTo>
                <a:lnTo>
                  <a:pt x="4288" y="592"/>
                </a:lnTo>
                <a:lnTo>
                  <a:pt x="5433" y="495"/>
                </a:lnTo>
                <a:lnTo>
                  <a:pt x="4443" y="412"/>
                </a:lnTo>
                <a:lnTo>
                  <a:pt x="4449" y="418"/>
                </a:lnTo>
                <a:lnTo>
                  <a:pt x="4462" y="418"/>
                </a:lnTo>
                <a:lnTo>
                  <a:pt x="4455" y="418"/>
                </a:lnTo>
                <a:lnTo>
                  <a:pt x="4449" y="412"/>
                </a:lnTo>
                <a:lnTo>
                  <a:pt x="4443" y="412"/>
                </a:lnTo>
                <a:lnTo>
                  <a:pt x="5433" y="495"/>
                </a:lnTo>
                <a:lnTo>
                  <a:pt x="3973" y="373"/>
                </a:lnTo>
                <a:lnTo>
                  <a:pt x="3967" y="373"/>
                </a:lnTo>
                <a:lnTo>
                  <a:pt x="3954" y="380"/>
                </a:lnTo>
                <a:lnTo>
                  <a:pt x="3967" y="380"/>
                </a:lnTo>
                <a:lnTo>
                  <a:pt x="3986" y="380"/>
                </a:lnTo>
                <a:lnTo>
                  <a:pt x="4038" y="393"/>
                </a:lnTo>
                <a:lnTo>
                  <a:pt x="4057" y="399"/>
                </a:lnTo>
                <a:lnTo>
                  <a:pt x="4076" y="399"/>
                </a:lnTo>
                <a:lnTo>
                  <a:pt x="4076" y="405"/>
                </a:lnTo>
                <a:lnTo>
                  <a:pt x="4083" y="405"/>
                </a:lnTo>
                <a:lnTo>
                  <a:pt x="4089" y="405"/>
                </a:lnTo>
                <a:lnTo>
                  <a:pt x="4095" y="405"/>
                </a:lnTo>
                <a:lnTo>
                  <a:pt x="4095" y="412"/>
                </a:lnTo>
                <a:lnTo>
                  <a:pt x="4102" y="412"/>
                </a:lnTo>
                <a:lnTo>
                  <a:pt x="4108" y="412"/>
                </a:lnTo>
                <a:lnTo>
                  <a:pt x="4115" y="418"/>
                </a:lnTo>
                <a:lnTo>
                  <a:pt x="4121" y="418"/>
                </a:lnTo>
                <a:lnTo>
                  <a:pt x="4121" y="405"/>
                </a:lnTo>
                <a:lnTo>
                  <a:pt x="4115" y="399"/>
                </a:lnTo>
                <a:lnTo>
                  <a:pt x="4115" y="405"/>
                </a:lnTo>
                <a:lnTo>
                  <a:pt x="4108" y="405"/>
                </a:lnTo>
                <a:lnTo>
                  <a:pt x="4102" y="399"/>
                </a:lnTo>
                <a:lnTo>
                  <a:pt x="4095" y="393"/>
                </a:lnTo>
                <a:lnTo>
                  <a:pt x="4057" y="386"/>
                </a:lnTo>
                <a:lnTo>
                  <a:pt x="4031" y="380"/>
                </a:lnTo>
                <a:lnTo>
                  <a:pt x="3999" y="373"/>
                </a:lnTo>
                <a:lnTo>
                  <a:pt x="3993" y="367"/>
                </a:lnTo>
                <a:lnTo>
                  <a:pt x="3986" y="367"/>
                </a:lnTo>
                <a:lnTo>
                  <a:pt x="3980" y="367"/>
                </a:lnTo>
                <a:lnTo>
                  <a:pt x="3980" y="373"/>
                </a:lnTo>
                <a:lnTo>
                  <a:pt x="3973" y="373"/>
                </a:lnTo>
                <a:lnTo>
                  <a:pt x="5433" y="495"/>
                </a:lnTo>
                <a:lnTo>
                  <a:pt x="2347" y="521"/>
                </a:lnTo>
                <a:lnTo>
                  <a:pt x="2340" y="521"/>
                </a:lnTo>
                <a:lnTo>
                  <a:pt x="2328" y="521"/>
                </a:lnTo>
                <a:lnTo>
                  <a:pt x="2334" y="528"/>
                </a:lnTo>
                <a:lnTo>
                  <a:pt x="2347" y="521"/>
                </a:lnTo>
                <a:lnTo>
                  <a:pt x="5433" y="495"/>
                </a:lnTo>
                <a:lnTo>
                  <a:pt x="2469" y="592"/>
                </a:lnTo>
                <a:lnTo>
                  <a:pt x="2475" y="585"/>
                </a:lnTo>
                <a:lnTo>
                  <a:pt x="2482" y="585"/>
                </a:lnTo>
                <a:lnTo>
                  <a:pt x="2475" y="579"/>
                </a:lnTo>
                <a:lnTo>
                  <a:pt x="2456" y="585"/>
                </a:lnTo>
                <a:lnTo>
                  <a:pt x="2443" y="592"/>
                </a:lnTo>
                <a:lnTo>
                  <a:pt x="2469" y="592"/>
                </a:lnTo>
                <a:lnTo>
                  <a:pt x="5433" y="495"/>
                </a:lnTo>
                <a:lnTo>
                  <a:pt x="2315" y="540"/>
                </a:lnTo>
                <a:lnTo>
                  <a:pt x="2302" y="540"/>
                </a:lnTo>
                <a:lnTo>
                  <a:pt x="2302" y="547"/>
                </a:lnTo>
                <a:lnTo>
                  <a:pt x="2315" y="547"/>
                </a:lnTo>
                <a:lnTo>
                  <a:pt x="2315" y="540"/>
                </a:lnTo>
                <a:lnTo>
                  <a:pt x="5433" y="495"/>
                </a:lnTo>
                <a:lnTo>
                  <a:pt x="2276" y="521"/>
                </a:lnTo>
                <a:lnTo>
                  <a:pt x="2257" y="521"/>
                </a:lnTo>
                <a:lnTo>
                  <a:pt x="2250" y="521"/>
                </a:lnTo>
                <a:lnTo>
                  <a:pt x="2257" y="521"/>
                </a:lnTo>
                <a:lnTo>
                  <a:pt x="2270" y="521"/>
                </a:lnTo>
                <a:lnTo>
                  <a:pt x="2276" y="521"/>
                </a:lnTo>
                <a:lnTo>
                  <a:pt x="5433" y="495"/>
                </a:lnTo>
                <a:lnTo>
                  <a:pt x="2610" y="566"/>
                </a:lnTo>
                <a:lnTo>
                  <a:pt x="2610" y="560"/>
                </a:lnTo>
                <a:lnTo>
                  <a:pt x="2604" y="553"/>
                </a:lnTo>
                <a:lnTo>
                  <a:pt x="2598" y="553"/>
                </a:lnTo>
                <a:lnTo>
                  <a:pt x="2598" y="560"/>
                </a:lnTo>
                <a:lnTo>
                  <a:pt x="2598" y="566"/>
                </a:lnTo>
                <a:lnTo>
                  <a:pt x="2610" y="566"/>
                </a:lnTo>
                <a:lnTo>
                  <a:pt x="5433" y="495"/>
                </a:lnTo>
                <a:lnTo>
                  <a:pt x="2893" y="515"/>
                </a:lnTo>
                <a:lnTo>
                  <a:pt x="2906" y="502"/>
                </a:lnTo>
                <a:lnTo>
                  <a:pt x="2900" y="502"/>
                </a:lnTo>
                <a:lnTo>
                  <a:pt x="2880" y="508"/>
                </a:lnTo>
                <a:lnTo>
                  <a:pt x="2880" y="515"/>
                </a:lnTo>
                <a:lnTo>
                  <a:pt x="2880" y="508"/>
                </a:lnTo>
                <a:lnTo>
                  <a:pt x="2900" y="495"/>
                </a:lnTo>
                <a:lnTo>
                  <a:pt x="2906" y="489"/>
                </a:lnTo>
                <a:lnTo>
                  <a:pt x="2913" y="489"/>
                </a:lnTo>
                <a:lnTo>
                  <a:pt x="2900" y="489"/>
                </a:lnTo>
                <a:lnTo>
                  <a:pt x="2887" y="495"/>
                </a:lnTo>
                <a:lnTo>
                  <a:pt x="2880" y="502"/>
                </a:lnTo>
                <a:lnTo>
                  <a:pt x="2874" y="502"/>
                </a:lnTo>
                <a:lnTo>
                  <a:pt x="2855" y="495"/>
                </a:lnTo>
                <a:lnTo>
                  <a:pt x="2855" y="502"/>
                </a:lnTo>
                <a:lnTo>
                  <a:pt x="2855" y="508"/>
                </a:lnTo>
                <a:lnTo>
                  <a:pt x="2842" y="508"/>
                </a:lnTo>
                <a:lnTo>
                  <a:pt x="2835" y="515"/>
                </a:lnTo>
                <a:lnTo>
                  <a:pt x="2835" y="521"/>
                </a:lnTo>
                <a:lnTo>
                  <a:pt x="2842" y="521"/>
                </a:lnTo>
                <a:lnTo>
                  <a:pt x="2848" y="521"/>
                </a:lnTo>
                <a:lnTo>
                  <a:pt x="2874" y="515"/>
                </a:lnTo>
                <a:lnTo>
                  <a:pt x="2880" y="515"/>
                </a:lnTo>
                <a:lnTo>
                  <a:pt x="2874" y="521"/>
                </a:lnTo>
                <a:lnTo>
                  <a:pt x="2868" y="521"/>
                </a:lnTo>
                <a:lnTo>
                  <a:pt x="2861" y="521"/>
                </a:lnTo>
                <a:lnTo>
                  <a:pt x="2868" y="521"/>
                </a:lnTo>
                <a:lnTo>
                  <a:pt x="2874" y="521"/>
                </a:lnTo>
                <a:lnTo>
                  <a:pt x="2880" y="521"/>
                </a:lnTo>
                <a:lnTo>
                  <a:pt x="2880" y="515"/>
                </a:lnTo>
                <a:lnTo>
                  <a:pt x="2880" y="515"/>
                </a:lnTo>
                <a:lnTo>
                  <a:pt x="2887" y="521"/>
                </a:lnTo>
                <a:lnTo>
                  <a:pt x="2893" y="521"/>
                </a:lnTo>
                <a:lnTo>
                  <a:pt x="2913" y="521"/>
                </a:lnTo>
                <a:lnTo>
                  <a:pt x="2919" y="521"/>
                </a:lnTo>
                <a:lnTo>
                  <a:pt x="2913" y="521"/>
                </a:lnTo>
                <a:lnTo>
                  <a:pt x="2900" y="521"/>
                </a:lnTo>
                <a:lnTo>
                  <a:pt x="2893" y="515"/>
                </a:lnTo>
                <a:lnTo>
                  <a:pt x="5433" y="495"/>
                </a:lnTo>
                <a:lnTo>
                  <a:pt x="2810" y="489"/>
                </a:lnTo>
                <a:lnTo>
                  <a:pt x="2810" y="483"/>
                </a:lnTo>
                <a:lnTo>
                  <a:pt x="2803" y="483"/>
                </a:lnTo>
                <a:lnTo>
                  <a:pt x="2797" y="483"/>
                </a:lnTo>
                <a:lnTo>
                  <a:pt x="2803" y="489"/>
                </a:lnTo>
                <a:lnTo>
                  <a:pt x="2810" y="489"/>
                </a:lnTo>
                <a:lnTo>
                  <a:pt x="5433" y="495"/>
                </a:lnTo>
                <a:lnTo>
                  <a:pt x="2636" y="553"/>
                </a:lnTo>
                <a:lnTo>
                  <a:pt x="2636" y="547"/>
                </a:lnTo>
                <a:lnTo>
                  <a:pt x="2636" y="560"/>
                </a:lnTo>
                <a:lnTo>
                  <a:pt x="2636" y="553"/>
                </a:lnTo>
                <a:lnTo>
                  <a:pt x="5433" y="495"/>
                </a:lnTo>
                <a:lnTo>
                  <a:pt x="2231" y="521"/>
                </a:lnTo>
                <a:lnTo>
                  <a:pt x="2199" y="521"/>
                </a:lnTo>
                <a:lnTo>
                  <a:pt x="2186" y="528"/>
                </a:lnTo>
                <a:lnTo>
                  <a:pt x="2199" y="528"/>
                </a:lnTo>
                <a:lnTo>
                  <a:pt x="2218" y="534"/>
                </a:lnTo>
                <a:lnTo>
                  <a:pt x="2231" y="521"/>
                </a:lnTo>
                <a:lnTo>
                  <a:pt x="5433" y="495"/>
                </a:lnTo>
                <a:lnTo>
                  <a:pt x="2745" y="528"/>
                </a:lnTo>
                <a:lnTo>
                  <a:pt x="2745" y="534"/>
                </a:lnTo>
                <a:lnTo>
                  <a:pt x="2758" y="528"/>
                </a:lnTo>
                <a:lnTo>
                  <a:pt x="2752" y="528"/>
                </a:lnTo>
                <a:lnTo>
                  <a:pt x="2745" y="528"/>
                </a:lnTo>
                <a:lnTo>
                  <a:pt x="5433" y="495"/>
                </a:lnTo>
                <a:lnTo>
                  <a:pt x="2668" y="547"/>
                </a:lnTo>
                <a:lnTo>
                  <a:pt x="2662" y="547"/>
                </a:lnTo>
                <a:lnTo>
                  <a:pt x="2655" y="547"/>
                </a:lnTo>
                <a:lnTo>
                  <a:pt x="2662" y="553"/>
                </a:lnTo>
                <a:lnTo>
                  <a:pt x="2668" y="553"/>
                </a:lnTo>
                <a:lnTo>
                  <a:pt x="2668" y="547"/>
                </a:lnTo>
                <a:lnTo>
                  <a:pt x="5433" y="495"/>
                </a:lnTo>
                <a:lnTo>
                  <a:pt x="2803" y="521"/>
                </a:lnTo>
                <a:lnTo>
                  <a:pt x="2790" y="521"/>
                </a:lnTo>
                <a:lnTo>
                  <a:pt x="2784" y="521"/>
                </a:lnTo>
                <a:lnTo>
                  <a:pt x="2778" y="528"/>
                </a:lnTo>
                <a:lnTo>
                  <a:pt x="2784" y="528"/>
                </a:lnTo>
                <a:lnTo>
                  <a:pt x="2790" y="534"/>
                </a:lnTo>
                <a:lnTo>
                  <a:pt x="2803" y="534"/>
                </a:lnTo>
                <a:lnTo>
                  <a:pt x="2810" y="528"/>
                </a:lnTo>
                <a:lnTo>
                  <a:pt x="2816" y="521"/>
                </a:lnTo>
                <a:lnTo>
                  <a:pt x="2810" y="521"/>
                </a:lnTo>
                <a:lnTo>
                  <a:pt x="2803" y="521"/>
                </a:lnTo>
                <a:lnTo>
                  <a:pt x="5433" y="495"/>
                </a:lnTo>
                <a:lnTo>
                  <a:pt x="1460" y="605"/>
                </a:lnTo>
                <a:lnTo>
                  <a:pt x="1453" y="611"/>
                </a:lnTo>
                <a:lnTo>
                  <a:pt x="1453" y="618"/>
                </a:lnTo>
                <a:lnTo>
                  <a:pt x="1460" y="618"/>
                </a:lnTo>
                <a:lnTo>
                  <a:pt x="1466" y="618"/>
                </a:lnTo>
                <a:lnTo>
                  <a:pt x="1479" y="618"/>
                </a:lnTo>
                <a:lnTo>
                  <a:pt x="1460" y="605"/>
                </a:lnTo>
                <a:lnTo>
                  <a:pt x="5433" y="495"/>
                </a:lnTo>
                <a:lnTo>
                  <a:pt x="161" y="585"/>
                </a:lnTo>
                <a:lnTo>
                  <a:pt x="161" y="592"/>
                </a:lnTo>
                <a:lnTo>
                  <a:pt x="168" y="592"/>
                </a:lnTo>
                <a:lnTo>
                  <a:pt x="168" y="585"/>
                </a:lnTo>
                <a:lnTo>
                  <a:pt x="161" y="585"/>
                </a:lnTo>
                <a:lnTo>
                  <a:pt x="5433" y="495"/>
                </a:lnTo>
                <a:lnTo>
                  <a:pt x="4899" y="450"/>
                </a:lnTo>
                <a:lnTo>
                  <a:pt x="4880" y="476"/>
                </a:lnTo>
                <a:lnTo>
                  <a:pt x="4905" y="476"/>
                </a:lnTo>
                <a:lnTo>
                  <a:pt x="4905" y="470"/>
                </a:lnTo>
                <a:lnTo>
                  <a:pt x="4912" y="450"/>
                </a:lnTo>
                <a:lnTo>
                  <a:pt x="4905" y="450"/>
                </a:lnTo>
                <a:lnTo>
                  <a:pt x="4899" y="450"/>
                </a:lnTo>
                <a:lnTo>
                  <a:pt x="5433" y="495"/>
                </a:lnTo>
                <a:lnTo>
                  <a:pt x="20" y="598"/>
                </a:lnTo>
                <a:lnTo>
                  <a:pt x="65" y="618"/>
                </a:lnTo>
                <a:lnTo>
                  <a:pt x="84" y="618"/>
                </a:lnTo>
                <a:lnTo>
                  <a:pt x="13" y="585"/>
                </a:lnTo>
                <a:lnTo>
                  <a:pt x="20" y="598"/>
                </a:lnTo>
                <a:lnTo>
                  <a:pt x="5433" y="495"/>
                </a:lnTo>
                <a:lnTo>
                  <a:pt x="225" y="585"/>
                </a:lnTo>
                <a:lnTo>
                  <a:pt x="180" y="553"/>
                </a:lnTo>
                <a:lnTo>
                  <a:pt x="161" y="547"/>
                </a:lnTo>
                <a:lnTo>
                  <a:pt x="161" y="553"/>
                </a:lnTo>
                <a:lnTo>
                  <a:pt x="180" y="566"/>
                </a:lnTo>
                <a:lnTo>
                  <a:pt x="206" y="585"/>
                </a:lnTo>
                <a:lnTo>
                  <a:pt x="258" y="618"/>
                </a:lnTo>
                <a:lnTo>
                  <a:pt x="270" y="618"/>
                </a:lnTo>
                <a:lnTo>
                  <a:pt x="245" y="605"/>
                </a:lnTo>
                <a:lnTo>
                  <a:pt x="225" y="585"/>
                </a:lnTo>
                <a:lnTo>
                  <a:pt x="5433" y="495"/>
                </a:lnTo>
                <a:lnTo>
                  <a:pt x="2051" y="483"/>
                </a:lnTo>
                <a:lnTo>
                  <a:pt x="2045" y="483"/>
                </a:lnTo>
                <a:lnTo>
                  <a:pt x="2032" y="489"/>
                </a:lnTo>
                <a:lnTo>
                  <a:pt x="1987" y="483"/>
                </a:lnTo>
                <a:lnTo>
                  <a:pt x="1980" y="489"/>
                </a:lnTo>
                <a:lnTo>
                  <a:pt x="1980" y="495"/>
                </a:lnTo>
                <a:lnTo>
                  <a:pt x="1993" y="495"/>
                </a:lnTo>
                <a:lnTo>
                  <a:pt x="2032" y="495"/>
                </a:lnTo>
                <a:lnTo>
                  <a:pt x="2045" y="489"/>
                </a:lnTo>
                <a:lnTo>
                  <a:pt x="2051" y="483"/>
                </a:lnTo>
                <a:lnTo>
                  <a:pt x="5433" y="495"/>
                </a:lnTo>
                <a:lnTo>
                  <a:pt x="2025" y="592"/>
                </a:lnTo>
                <a:lnTo>
                  <a:pt x="2019" y="592"/>
                </a:lnTo>
                <a:lnTo>
                  <a:pt x="2006" y="592"/>
                </a:lnTo>
                <a:lnTo>
                  <a:pt x="2006" y="598"/>
                </a:lnTo>
                <a:lnTo>
                  <a:pt x="2025" y="592"/>
                </a:lnTo>
                <a:lnTo>
                  <a:pt x="2032" y="592"/>
                </a:lnTo>
                <a:lnTo>
                  <a:pt x="2025" y="592"/>
                </a:lnTo>
                <a:lnTo>
                  <a:pt x="5433" y="495"/>
                </a:lnTo>
                <a:lnTo>
                  <a:pt x="2655" y="579"/>
                </a:lnTo>
                <a:lnTo>
                  <a:pt x="2610" y="585"/>
                </a:lnTo>
                <a:lnTo>
                  <a:pt x="2578" y="598"/>
                </a:lnTo>
                <a:lnTo>
                  <a:pt x="2540" y="598"/>
                </a:lnTo>
                <a:lnTo>
                  <a:pt x="2469" y="605"/>
                </a:lnTo>
                <a:lnTo>
                  <a:pt x="2430" y="611"/>
                </a:lnTo>
                <a:lnTo>
                  <a:pt x="2418" y="611"/>
                </a:lnTo>
                <a:lnTo>
                  <a:pt x="2398" y="611"/>
                </a:lnTo>
                <a:lnTo>
                  <a:pt x="2379" y="605"/>
                </a:lnTo>
                <a:lnTo>
                  <a:pt x="2360" y="605"/>
                </a:lnTo>
                <a:lnTo>
                  <a:pt x="2302" y="605"/>
                </a:lnTo>
                <a:lnTo>
                  <a:pt x="2257" y="592"/>
                </a:lnTo>
                <a:lnTo>
                  <a:pt x="2199" y="579"/>
                </a:lnTo>
                <a:lnTo>
                  <a:pt x="2167" y="566"/>
                </a:lnTo>
                <a:lnTo>
                  <a:pt x="2148" y="560"/>
                </a:lnTo>
                <a:lnTo>
                  <a:pt x="2109" y="553"/>
                </a:lnTo>
                <a:lnTo>
                  <a:pt x="2064" y="547"/>
                </a:lnTo>
                <a:lnTo>
                  <a:pt x="2045" y="540"/>
                </a:lnTo>
                <a:lnTo>
                  <a:pt x="2070" y="553"/>
                </a:lnTo>
                <a:lnTo>
                  <a:pt x="2109" y="560"/>
                </a:lnTo>
                <a:lnTo>
                  <a:pt x="2148" y="579"/>
                </a:lnTo>
                <a:lnTo>
                  <a:pt x="2225" y="598"/>
                </a:lnTo>
                <a:lnTo>
                  <a:pt x="2295" y="618"/>
                </a:lnTo>
                <a:lnTo>
                  <a:pt x="2578" y="618"/>
                </a:lnTo>
                <a:lnTo>
                  <a:pt x="2610" y="598"/>
                </a:lnTo>
                <a:lnTo>
                  <a:pt x="2643" y="585"/>
                </a:lnTo>
                <a:lnTo>
                  <a:pt x="2655" y="585"/>
                </a:lnTo>
                <a:lnTo>
                  <a:pt x="2688" y="598"/>
                </a:lnTo>
                <a:lnTo>
                  <a:pt x="2668" y="579"/>
                </a:lnTo>
                <a:lnTo>
                  <a:pt x="2707" y="566"/>
                </a:lnTo>
                <a:lnTo>
                  <a:pt x="2655" y="579"/>
                </a:lnTo>
                <a:lnTo>
                  <a:pt x="5433" y="495"/>
                </a:lnTo>
                <a:lnTo>
                  <a:pt x="2154" y="528"/>
                </a:lnTo>
                <a:lnTo>
                  <a:pt x="2148" y="528"/>
                </a:lnTo>
                <a:lnTo>
                  <a:pt x="2141" y="528"/>
                </a:lnTo>
                <a:lnTo>
                  <a:pt x="2135" y="528"/>
                </a:lnTo>
                <a:lnTo>
                  <a:pt x="2141" y="534"/>
                </a:lnTo>
                <a:lnTo>
                  <a:pt x="2154" y="528"/>
                </a:lnTo>
                <a:lnTo>
                  <a:pt x="5433" y="495"/>
                </a:lnTo>
                <a:lnTo>
                  <a:pt x="193" y="605"/>
                </a:lnTo>
                <a:lnTo>
                  <a:pt x="187" y="598"/>
                </a:lnTo>
                <a:lnTo>
                  <a:pt x="180" y="598"/>
                </a:lnTo>
                <a:lnTo>
                  <a:pt x="187" y="605"/>
                </a:lnTo>
                <a:lnTo>
                  <a:pt x="200" y="618"/>
                </a:lnTo>
                <a:lnTo>
                  <a:pt x="213" y="618"/>
                </a:lnTo>
                <a:lnTo>
                  <a:pt x="193" y="605"/>
                </a:lnTo>
                <a:lnTo>
                  <a:pt x="5433" y="495"/>
                </a:lnTo>
                <a:lnTo>
                  <a:pt x="4719" y="470"/>
                </a:lnTo>
                <a:lnTo>
                  <a:pt x="4738" y="470"/>
                </a:lnTo>
                <a:lnTo>
                  <a:pt x="4745" y="476"/>
                </a:lnTo>
                <a:lnTo>
                  <a:pt x="4751" y="470"/>
                </a:lnTo>
                <a:lnTo>
                  <a:pt x="4758" y="470"/>
                </a:lnTo>
                <a:lnTo>
                  <a:pt x="4764" y="476"/>
                </a:lnTo>
                <a:lnTo>
                  <a:pt x="4777" y="476"/>
                </a:lnTo>
                <a:lnTo>
                  <a:pt x="4796" y="470"/>
                </a:lnTo>
                <a:lnTo>
                  <a:pt x="4790" y="470"/>
                </a:lnTo>
                <a:lnTo>
                  <a:pt x="4777" y="457"/>
                </a:lnTo>
                <a:lnTo>
                  <a:pt x="4764" y="457"/>
                </a:lnTo>
                <a:lnTo>
                  <a:pt x="4738" y="457"/>
                </a:lnTo>
                <a:lnTo>
                  <a:pt x="4725" y="457"/>
                </a:lnTo>
                <a:lnTo>
                  <a:pt x="4706" y="457"/>
                </a:lnTo>
                <a:lnTo>
                  <a:pt x="4693" y="457"/>
                </a:lnTo>
                <a:lnTo>
                  <a:pt x="4700" y="470"/>
                </a:lnTo>
                <a:lnTo>
                  <a:pt x="4719" y="470"/>
                </a:lnTo>
                <a:lnTo>
                  <a:pt x="5433" y="495"/>
                </a:lnTo>
                <a:lnTo>
                  <a:pt x="4899" y="251"/>
                </a:lnTo>
                <a:lnTo>
                  <a:pt x="4899" y="245"/>
                </a:lnTo>
                <a:lnTo>
                  <a:pt x="4893" y="245"/>
                </a:lnTo>
                <a:lnTo>
                  <a:pt x="4867" y="245"/>
                </a:lnTo>
                <a:lnTo>
                  <a:pt x="4815" y="238"/>
                </a:lnTo>
                <a:lnTo>
                  <a:pt x="4770" y="245"/>
                </a:lnTo>
                <a:lnTo>
                  <a:pt x="4758" y="245"/>
                </a:lnTo>
                <a:lnTo>
                  <a:pt x="4751" y="245"/>
                </a:lnTo>
                <a:lnTo>
                  <a:pt x="4738" y="251"/>
                </a:lnTo>
                <a:lnTo>
                  <a:pt x="4725" y="264"/>
                </a:lnTo>
                <a:lnTo>
                  <a:pt x="4732" y="270"/>
                </a:lnTo>
                <a:lnTo>
                  <a:pt x="4751" y="270"/>
                </a:lnTo>
                <a:lnTo>
                  <a:pt x="4758" y="264"/>
                </a:lnTo>
                <a:lnTo>
                  <a:pt x="4770" y="264"/>
                </a:lnTo>
                <a:lnTo>
                  <a:pt x="4809" y="264"/>
                </a:lnTo>
                <a:lnTo>
                  <a:pt x="4860" y="264"/>
                </a:lnTo>
                <a:lnTo>
                  <a:pt x="4880" y="264"/>
                </a:lnTo>
                <a:lnTo>
                  <a:pt x="4899" y="251"/>
                </a:lnTo>
                <a:lnTo>
                  <a:pt x="5433" y="495"/>
                </a:lnTo>
                <a:lnTo>
                  <a:pt x="4719" y="380"/>
                </a:lnTo>
                <a:lnTo>
                  <a:pt x="4706" y="373"/>
                </a:lnTo>
                <a:lnTo>
                  <a:pt x="4700" y="373"/>
                </a:lnTo>
                <a:lnTo>
                  <a:pt x="4700" y="380"/>
                </a:lnTo>
                <a:lnTo>
                  <a:pt x="4700" y="386"/>
                </a:lnTo>
                <a:lnTo>
                  <a:pt x="4706" y="393"/>
                </a:lnTo>
                <a:lnTo>
                  <a:pt x="4738" y="393"/>
                </a:lnTo>
                <a:lnTo>
                  <a:pt x="4725" y="380"/>
                </a:lnTo>
                <a:lnTo>
                  <a:pt x="4719" y="380"/>
                </a:lnTo>
                <a:lnTo>
                  <a:pt x="5433" y="495"/>
                </a:lnTo>
                <a:lnTo>
                  <a:pt x="5220" y="450"/>
                </a:lnTo>
                <a:lnTo>
                  <a:pt x="5246" y="438"/>
                </a:lnTo>
                <a:lnTo>
                  <a:pt x="5272" y="431"/>
                </a:lnTo>
                <a:lnTo>
                  <a:pt x="5278" y="425"/>
                </a:lnTo>
                <a:lnTo>
                  <a:pt x="5278" y="418"/>
                </a:lnTo>
                <a:lnTo>
                  <a:pt x="5272" y="418"/>
                </a:lnTo>
                <a:lnTo>
                  <a:pt x="5259" y="425"/>
                </a:lnTo>
                <a:lnTo>
                  <a:pt x="5227" y="438"/>
                </a:lnTo>
                <a:lnTo>
                  <a:pt x="5214" y="444"/>
                </a:lnTo>
                <a:lnTo>
                  <a:pt x="5214" y="450"/>
                </a:lnTo>
                <a:lnTo>
                  <a:pt x="5188" y="457"/>
                </a:lnTo>
                <a:lnTo>
                  <a:pt x="5175" y="457"/>
                </a:lnTo>
                <a:lnTo>
                  <a:pt x="5175" y="450"/>
                </a:lnTo>
                <a:lnTo>
                  <a:pt x="5169" y="450"/>
                </a:lnTo>
                <a:lnTo>
                  <a:pt x="5163" y="450"/>
                </a:lnTo>
                <a:lnTo>
                  <a:pt x="5156" y="470"/>
                </a:lnTo>
                <a:lnTo>
                  <a:pt x="5137" y="483"/>
                </a:lnTo>
                <a:lnTo>
                  <a:pt x="5118" y="495"/>
                </a:lnTo>
                <a:lnTo>
                  <a:pt x="5111" y="495"/>
                </a:lnTo>
                <a:lnTo>
                  <a:pt x="5098" y="495"/>
                </a:lnTo>
                <a:lnTo>
                  <a:pt x="5085" y="502"/>
                </a:lnTo>
                <a:lnTo>
                  <a:pt x="5085" y="508"/>
                </a:lnTo>
                <a:lnTo>
                  <a:pt x="5073" y="521"/>
                </a:lnTo>
                <a:lnTo>
                  <a:pt x="5066" y="521"/>
                </a:lnTo>
                <a:lnTo>
                  <a:pt x="5066" y="521"/>
                </a:lnTo>
                <a:lnTo>
                  <a:pt x="5060" y="521"/>
                </a:lnTo>
                <a:lnTo>
                  <a:pt x="5060" y="515"/>
                </a:lnTo>
                <a:lnTo>
                  <a:pt x="5047" y="521"/>
                </a:lnTo>
                <a:lnTo>
                  <a:pt x="5034" y="521"/>
                </a:lnTo>
                <a:lnTo>
                  <a:pt x="5028" y="521"/>
                </a:lnTo>
                <a:lnTo>
                  <a:pt x="5028" y="528"/>
                </a:lnTo>
                <a:lnTo>
                  <a:pt x="5034" y="528"/>
                </a:lnTo>
                <a:lnTo>
                  <a:pt x="5040" y="528"/>
                </a:lnTo>
                <a:lnTo>
                  <a:pt x="5047" y="534"/>
                </a:lnTo>
                <a:lnTo>
                  <a:pt x="5034" y="540"/>
                </a:lnTo>
                <a:lnTo>
                  <a:pt x="5028" y="547"/>
                </a:lnTo>
                <a:lnTo>
                  <a:pt x="5008" y="553"/>
                </a:lnTo>
                <a:lnTo>
                  <a:pt x="5002" y="553"/>
                </a:lnTo>
                <a:lnTo>
                  <a:pt x="4995" y="553"/>
                </a:lnTo>
                <a:lnTo>
                  <a:pt x="4995" y="547"/>
                </a:lnTo>
                <a:lnTo>
                  <a:pt x="5008" y="534"/>
                </a:lnTo>
                <a:lnTo>
                  <a:pt x="4995" y="534"/>
                </a:lnTo>
                <a:lnTo>
                  <a:pt x="4976" y="540"/>
                </a:lnTo>
                <a:lnTo>
                  <a:pt x="4963" y="540"/>
                </a:lnTo>
                <a:lnTo>
                  <a:pt x="4950" y="540"/>
                </a:lnTo>
                <a:lnTo>
                  <a:pt x="4950" y="553"/>
                </a:lnTo>
                <a:lnTo>
                  <a:pt x="4938" y="547"/>
                </a:lnTo>
                <a:lnTo>
                  <a:pt x="4925" y="547"/>
                </a:lnTo>
                <a:lnTo>
                  <a:pt x="4905" y="547"/>
                </a:lnTo>
                <a:lnTo>
                  <a:pt x="4899" y="547"/>
                </a:lnTo>
                <a:lnTo>
                  <a:pt x="4899" y="553"/>
                </a:lnTo>
                <a:lnTo>
                  <a:pt x="4918" y="560"/>
                </a:lnTo>
                <a:lnTo>
                  <a:pt x="4938" y="566"/>
                </a:lnTo>
                <a:lnTo>
                  <a:pt x="4931" y="566"/>
                </a:lnTo>
                <a:lnTo>
                  <a:pt x="4905" y="585"/>
                </a:lnTo>
                <a:lnTo>
                  <a:pt x="4873" y="598"/>
                </a:lnTo>
                <a:lnTo>
                  <a:pt x="4867" y="605"/>
                </a:lnTo>
                <a:lnTo>
                  <a:pt x="4880" y="605"/>
                </a:lnTo>
                <a:lnTo>
                  <a:pt x="4912" y="592"/>
                </a:lnTo>
                <a:lnTo>
                  <a:pt x="4944" y="579"/>
                </a:lnTo>
                <a:lnTo>
                  <a:pt x="4957" y="579"/>
                </a:lnTo>
                <a:lnTo>
                  <a:pt x="4970" y="566"/>
                </a:lnTo>
                <a:lnTo>
                  <a:pt x="4976" y="566"/>
                </a:lnTo>
                <a:lnTo>
                  <a:pt x="4976" y="579"/>
                </a:lnTo>
                <a:lnTo>
                  <a:pt x="4950" y="598"/>
                </a:lnTo>
                <a:lnTo>
                  <a:pt x="4931" y="611"/>
                </a:lnTo>
                <a:lnTo>
                  <a:pt x="4963" y="598"/>
                </a:lnTo>
                <a:lnTo>
                  <a:pt x="4995" y="585"/>
                </a:lnTo>
                <a:lnTo>
                  <a:pt x="5015" y="566"/>
                </a:lnTo>
                <a:lnTo>
                  <a:pt x="5021" y="566"/>
                </a:lnTo>
                <a:lnTo>
                  <a:pt x="5034" y="560"/>
                </a:lnTo>
                <a:lnTo>
                  <a:pt x="5047" y="547"/>
                </a:lnTo>
                <a:lnTo>
                  <a:pt x="5118" y="515"/>
                </a:lnTo>
                <a:lnTo>
                  <a:pt x="5175" y="476"/>
                </a:lnTo>
                <a:lnTo>
                  <a:pt x="5208" y="470"/>
                </a:lnTo>
                <a:lnTo>
                  <a:pt x="5220" y="450"/>
                </a:lnTo>
                <a:lnTo>
                  <a:pt x="5433" y="495"/>
                </a:lnTo>
                <a:lnTo>
                  <a:pt x="4500" y="425"/>
                </a:lnTo>
                <a:lnTo>
                  <a:pt x="4500" y="431"/>
                </a:lnTo>
                <a:lnTo>
                  <a:pt x="4507" y="431"/>
                </a:lnTo>
                <a:lnTo>
                  <a:pt x="4513" y="425"/>
                </a:lnTo>
                <a:lnTo>
                  <a:pt x="4507" y="418"/>
                </a:lnTo>
                <a:lnTo>
                  <a:pt x="4500" y="425"/>
                </a:lnTo>
                <a:lnTo>
                  <a:pt x="5433" y="495"/>
                </a:lnTo>
                <a:lnTo>
                  <a:pt x="5047" y="457"/>
                </a:lnTo>
                <a:lnTo>
                  <a:pt x="5034" y="450"/>
                </a:lnTo>
                <a:lnTo>
                  <a:pt x="5008" y="457"/>
                </a:lnTo>
                <a:lnTo>
                  <a:pt x="5034" y="470"/>
                </a:lnTo>
                <a:lnTo>
                  <a:pt x="5060" y="470"/>
                </a:lnTo>
                <a:lnTo>
                  <a:pt x="5079" y="470"/>
                </a:lnTo>
                <a:lnTo>
                  <a:pt x="5085" y="470"/>
                </a:lnTo>
                <a:lnTo>
                  <a:pt x="5079" y="470"/>
                </a:lnTo>
                <a:lnTo>
                  <a:pt x="5066" y="457"/>
                </a:lnTo>
                <a:lnTo>
                  <a:pt x="5047" y="457"/>
                </a:lnTo>
                <a:lnTo>
                  <a:pt x="5433" y="495"/>
                </a:lnTo>
                <a:lnTo>
                  <a:pt x="4848" y="470"/>
                </a:lnTo>
                <a:lnTo>
                  <a:pt x="4841" y="476"/>
                </a:lnTo>
                <a:lnTo>
                  <a:pt x="4867" y="476"/>
                </a:lnTo>
                <a:lnTo>
                  <a:pt x="4860" y="470"/>
                </a:lnTo>
                <a:lnTo>
                  <a:pt x="4848" y="470"/>
                </a:lnTo>
                <a:lnTo>
                  <a:pt x="5433" y="495"/>
                </a:lnTo>
                <a:lnTo>
                  <a:pt x="3581" y="592"/>
                </a:lnTo>
                <a:lnTo>
                  <a:pt x="3517" y="579"/>
                </a:lnTo>
                <a:lnTo>
                  <a:pt x="3459" y="566"/>
                </a:lnTo>
                <a:lnTo>
                  <a:pt x="3420" y="560"/>
                </a:lnTo>
                <a:lnTo>
                  <a:pt x="3375" y="553"/>
                </a:lnTo>
                <a:lnTo>
                  <a:pt x="3305" y="547"/>
                </a:lnTo>
                <a:lnTo>
                  <a:pt x="3260" y="540"/>
                </a:lnTo>
                <a:lnTo>
                  <a:pt x="3234" y="534"/>
                </a:lnTo>
                <a:lnTo>
                  <a:pt x="3221" y="534"/>
                </a:lnTo>
                <a:lnTo>
                  <a:pt x="3202" y="534"/>
                </a:lnTo>
                <a:lnTo>
                  <a:pt x="3170" y="528"/>
                </a:lnTo>
                <a:lnTo>
                  <a:pt x="3086" y="521"/>
                </a:lnTo>
                <a:lnTo>
                  <a:pt x="3073" y="521"/>
                </a:lnTo>
                <a:lnTo>
                  <a:pt x="3067" y="521"/>
                </a:lnTo>
                <a:lnTo>
                  <a:pt x="3041" y="515"/>
                </a:lnTo>
                <a:lnTo>
                  <a:pt x="2970" y="515"/>
                </a:lnTo>
                <a:lnTo>
                  <a:pt x="2945" y="515"/>
                </a:lnTo>
                <a:lnTo>
                  <a:pt x="2919" y="508"/>
                </a:lnTo>
                <a:lnTo>
                  <a:pt x="2919" y="515"/>
                </a:lnTo>
                <a:lnTo>
                  <a:pt x="2919" y="521"/>
                </a:lnTo>
                <a:lnTo>
                  <a:pt x="2938" y="521"/>
                </a:lnTo>
                <a:lnTo>
                  <a:pt x="2964" y="521"/>
                </a:lnTo>
                <a:lnTo>
                  <a:pt x="2983" y="521"/>
                </a:lnTo>
                <a:lnTo>
                  <a:pt x="2990" y="528"/>
                </a:lnTo>
                <a:lnTo>
                  <a:pt x="2983" y="547"/>
                </a:lnTo>
                <a:lnTo>
                  <a:pt x="2977" y="553"/>
                </a:lnTo>
                <a:lnTo>
                  <a:pt x="3003" y="553"/>
                </a:lnTo>
                <a:lnTo>
                  <a:pt x="3022" y="547"/>
                </a:lnTo>
                <a:lnTo>
                  <a:pt x="3041" y="553"/>
                </a:lnTo>
                <a:lnTo>
                  <a:pt x="3060" y="553"/>
                </a:lnTo>
                <a:lnTo>
                  <a:pt x="3067" y="553"/>
                </a:lnTo>
                <a:lnTo>
                  <a:pt x="3067" y="560"/>
                </a:lnTo>
                <a:lnTo>
                  <a:pt x="3067" y="566"/>
                </a:lnTo>
                <a:lnTo>
                  <a:pt x="3073" y="566"/>
                </a:lnTo>
                <a:lnTo>
                  <a:pt x="3093" y="560"/>
                </a:lnTo>
                <a:lnTo>
                  <a:pt x="3112" y="566"/>
                </a:lnTo>
                <a:lnTo>
                  <a:pt x="3144" y="566"/>
                </a:lnTo>
                <a:lnTo>
                  <a:pt x="3163" y="585"/>
                </a:lnTo>
                <a:lnTo>
                  <a:pt x="3189" y="592"/>
                </a:lnTo>
                <a:lnTo>
                  <a:pt x="3183" y="585"/>
                </a:lnTo>
                <a:lnTo>
                  <a:pt x="3170" y="566"/>
                </a:lnTo>
                <a:lnTo>
                  <a:pt x="3163" y="566"/>
                </a:lnTo>
                <a:lnTo>
                  <a:pt x="3150" y="553"/>
                </a:lnTo>
                <a:lnTo>
                  <a:pt x="3157" y="553"/>
                </a:lnTo>
                <a:lnTo>
                  <a:pt x="3176" y="553"/>
                </a:lnTo>
                <a:lnTo>
                  <a:pt x="3183" y="553"/>
                </a:lnTo>
                <a:lnTo>
                  <a:pt x="3195" y="560"/>
                </a:lnTo>
                <a:lnTo>
                  <a:pt x="3221" y="579"/>
                </a:lnTo>
                <a:lnTo>
                  <a:pt x="3234" y="585"/>
                </a:lnTo>
                <a:lnTo>
                  <a:pt x="3221" y="566"/>
                </a:lnTo>
                <a:lnTo>
                  <a:pt x="3228" y="560"/>
                </a:lnTo>
                <a:lnTo>
                  <a:pt x="3247" y="560"/>
                </a:lnTo>
                <a:lnTo>
                  <a:pt x="3266" y="585"/>
                </a:lnTo>
                <a:lnTo>
                  <a:pt x="3279" y="598"/>
                </a:lnTo>
                <a:lnTo>
                  <a:pt x="3285" y="598"/>
                </a:lnTo>
                <a:lnTo>
                  <a:pt x="3279" y="579"/>
                </a:lnTo>
                <a:lnTo>
                  <a:pt x="3279" y="566"/>
                </a:lnTo>
                <a:lnTo>
                  <a:pt x="3279" y="560"/>
                </a:lnTo>
                <a:lnTo>
                  <a:pt x="3292" y="579"/>
                </a:lnTo>
                <a:lnTo>
                  <a:pt x="3292" y="585"/>
                </a:lnTo>
                <a:lnTo>
                  <a:pt x="3298" y="592"/>
                </a:lnTo>
                <a:lnTo>
                  <a:pt x="3305" y="598"/>
                </a:lnTo>
                <a:lnTo>
                  <a:pt x="3305" y="605"/>
                </a:lnTo>
                <a:lnTo>
                  <a:pt x="3324" y="598"/>
                </a:lnTo>
                <a:lnTo>
                  <a:pt x="3350" y="611"/>
                </a:lnTo>
                <a:lnTo>
                  <a:pt x="3356" y="611"/>
                </a:lnTo>
                <a:lnTo>
                  <a:pt x="3363" y="618"/>
                </a:lnTo>
                <a:lnTo>
                  <a:pt x="3375" y="618"/>
                </a:lnTo>
                <a:lnTo>
                  <a:pt x="3375" y="611"/>
                </a:lnTo>
                <a:lnTo>
                  <a:pt x="3382" y="605"/>
                </a:lnTo>
                <a:lnTo>
                  <a:pt x="3388" y="611"/>
                </a:lnTo>
                <a:lnTo>
                  <a:pt x="3401" y="618"/>
                </a:lnTo>
                <a:lnTo>
                  <a:pt x="3414" y="618"/>
                </a:lnTo>
                <a:lnTo>
                  <a:pt x="3401" y="611"/>
                </a:lnTo>
                <a:lnTo>
                  <a:pt x="3388" y="598"/>
                </a:lnTo>
                <a:lnTo>
                  <a:pt x="3382" y="585"/>
                </a:lnTo>
                <a:lnTo>
                  <a:pt x="3401" y="598"/>
                </a:lnTo>
                <a:lnTo>
                  <a:pt x="3420" y="605"/>
                </a:lnTo>
                <a:lnTo>
                  <a:pt x="3453" y="618"/>
                </a:lnTo>
                <a:lnTo>
                  <a:pt x="3408" y="592"/>
                </a:lnTo>
                <a:lnTo>
                  <a:pt x="3401" y="585"/>
                </a:lnTo>
                <a:lnTo>
                  <a:pt x="3401" y="579"/>
                </a:lnTo>
                <a:lnTo>
                  <a:pt x="3414" y="579"/>
                </a:lnTo>
                <a:lnTo>
                  <a:pt x="3433" y="579"/>
                </a:lnTo>
                <a:lnTo>
                  <a:pt x="3498" y="585"/>
                </a:lnTo>
                <a:lnTo>
                  <a:pt x="3562" y="598"/>
                </a:lnTo>
                <a:lnTo>
                  <a:pt x="3588" y="598"/>
                </a:lnTo>
                <a:lnTo>
                  <a:pt x="3613" y="611"/>
                </a:lnTo>
                <a:lnTo>
                  <a:pt x="3626" y="618"/>
                </a:lnTo>
                <a:lnTo>
                  <a:pt x="3684" y="618"/>
                </a:lnTo>
                <a:lnTo>
                  <a:pt x="3639" y="605"/>
                </a:lnTo>
                <a:lnTo>
                  <a:pt x="3607" y="592"/>
                </a:lnTo>
                <a:lnTo>
                  <a:pt x="3581" y="592"/>
                </a:lnTo>
                <a:lnTo>
                  <a:pt x="5433" y="495"/>
                </a:lnTo>
                <a:lnTo>
                  <a:pt x="3003" y="534"/>
                </a:lnTo>
                <a:lnTo>
                  <a:pt x="3003" y="528"/>
                </a:lnTo>
                <a:lnTo>
                  <a:pt x="3022" y="528"/>
                </a:lnTo>
                <a:lnTo>
                  <a:pt x="3009" y="534"/>
                </a:lnTo>
                <a:lnTo>
                  <a:pt x="3003" y="534"/>
                </a:lnTo>
                <a:lnTo>
                  <a:pt x="5433" y="495"/>
                </a:lnTo>
                <a:lnTo>
                  <a:pt x="3022" y="521"/>
                </a:lnTo>
                <a:lnTo>
                  <a:pt x="3022" y="515"/>
                </a:lnTo>
                <a:lnTo>
                  <a:pt x="3028" y="515"/>
                </a:lnTo>
                <a:lnTo>
                  <a:pt x="3048" y="521"/>
                </a:lnTo>
                <a:lnTo>
                  <a:pt x="3041" y="528"/>
                </a:lnTo>
                <a:lnTo>
                  <a:pt x="3028" y="528"/>
                </a:lnTo>
                <a:lnTo>
                  <a:pt x="3022" y="528"/>
                </a:lnTo>
                <a:lnTo>
                  <a:pt x="3022" y="521"/>
                </a:lnTo>
                <a:lnTo>
                  <a:pt x="5433" y="495"/>
                </a:lnTo>
                <a:lnTo>
                  <a:pt x="3054" y="521"/>
                </a:lnTo>
                <a:lnTo>
                  <a:pt x="3060" y="521"/>
                </a:lnTo>
                <a:lnTo>
                  <a:pt x="3073" y="534"/>
                </a:lnTo>
                <a:lnTo>
                  <a:pt x="3067" y="534"/>
                </a:lnTo>
                <a:lnTo>
                  <a:pt x="3054" y="521"/>
                </a:lnTo>
                <a:lnTo>
                  <a:pt x="5433" y="495"/>
                </a:lnTo>
                <a:lnTo>
                  <a:pt x="3356" y="585"/>
                </a:lnTo>
                <a:lnTo>
                  <a:pt x="3337" y="579"/>
                </a:lnTo>
                <a:lnTo>
                  <a:pt x="3330" y="566"/>
                </a:lnTo>
                <a:lnTo>
                  <a:pt x="3330" y="560"/>
                </a:lnTo>
                <a:lnTo>
                  <a:pt x="3337" y="560"/>
                </a:lnTo>
                <a:lnTo>
                  <a:pt x="3350" y="560"/>
                </a:lnTo>
                <a:lnTo>
                  <a:pt x="3363" y="566"/>
                </a:lnTo>
                <a:lnTo>
                  <a:pt x="3369" y="579"/>
                </a:lnTo>
                <a:lnTo>
                  <a:pt x="3363" y="585"/>
                </a:lnTo>
                <a:lnTo>
                  <a:pt x="3356" y="585"/>
                </a:lnTo>
                <a:lnTo>
                  <a:pt x="5433" y="495"/>
                </a:lnTo>
                <a:lnTo>
                  <a:pt x="4520" y="431"/>
                </a:lnTo>
                <a:lnTo>
                  <a:pt x="4526" y="438"/>
                </a:lnTo>
                <a:lnTo>
                  <a:pt x="4526" y="431"/>
                </a:lnTo>
                <a:lnTo>
                  <a:pt x="4520" y="431"/>
                </a:lnTo>
                <a:lnTo>
                  <a:pt x="5433" y="495"/>
                </a:lnTo>
                <a:lnTo>
                  <a:pt x="4860" y="553"/>
                </a:lnTo>
                <a:lnTo>
                  <a:pt x="4835" y="553"/>
                </a:lnTo>
                <a:lnTo>
                  <a:pt x="4822" y="560"/>
                </a:lnTo>
                <a:lnTo>
                  <a:pt x="4796" y="560"/>
                </a:lnTo>
                <a:lnTo>
                  <a:pt x="4777" y="566"/>
                </a:lnTo>
                <a:lnTo>
                  <a:pt x="4770" y="579"/>
                </a:lnTo>
                <a:lnTo>
                  <a:pt x="4764" y="579"/>
                </a:lnTo>
                <a:lnTo>
                  <a:pt x="4770" y="585"/>
                </a:lnTo>
                <a:lnTo>
                  <a:pt x="4790" y="579"/>
                </a:lnTo>
                <a:lnTo>
                  <a:pt x="4803" y="585"/>
                </a:lnTo>
                <a:lnTo>
                  <a:pt x="4809" y="585"/>
                </a:lnTo>
                <a:lnTo>
                  <a:pt x="4815" y="579"/>
                </a:lnTo>
                <a:lnTo>
                  <a:pt x="4815" y="566"/>
                </a:lnTo>
                <a:lnTo>
                  <a:pt x="4822" y="566"/>
                </a:lnTo>
                <a:lnTo>
                  <a:pt x="4835" y="579"/>
                </a:lnTo>
                <a:lnTo>
                  <a:pt x="4848" y="566"/>
                </a:lnTo>
                <a:lnTo>
                  <a:pt x="4873" y="553"/>
                </a:lnTo>
                <a:lnTo>
                  <a:pt x="4880" y="547"/>
                </a:lnTo>
                <a:lnTo>
                  <a:pt x="4873" y="547"/>
                </a:lnTo>
                <a:lnTo>
                  <a:pt x="4860" y="553"/>
                </a:lnTo>
                <a:lnTo>
                  <a:pt x="5433" y="495"/>
                </a:lnTo>
                <a:lnTo>
                  <a:pt x="5259" y="457"/>
                </a:lnTo>
                <a:lnTo>
                  <a:pt x="5240" y="450"/>
                </a:lnTo>
                <a:lnTo>
                  <a:pt x="5233" y="450"/>
                </a:lnTo>
                <a:lnTo>
                  <a:pt x="5233" y="457"/>
                </a:lnTo>
                <a:lnTo>
                  <a:pt x="5253" y="470"/>
                </a:lnTo>
                <a:lnTo>
                  <a:pt x="5272" y="457"/>
                </a:lnTo>
                <a:lnTo>
                  <a:pt x="5285" y="450"/>
                </a:lnTo>
                <a:lnTo>
                  <a:pt x="5278" y="444"/>
                </a:lnTo>
                <a:lnTo>
                  <a:pt x="5265" y="450"/>
                </a:lnTo>
                <a:lnTo>
                  <a:pt x="5259" y="457"/>
                </a:lnTo>
                <a:lnTo>
                  <a:pt x="5433" y="495"/>
                </a:lnTo>
                <a:lnTo>
                  <a:pt x="4938" y="270"/>
                </a:lnTo>
                <a:lnTo>
                  <a:pt x="4944" y="270"/>
                </a:lnTo>
                <a:lnTo>
                  <a:pt x="4944" y="264"/>
                </a:lnTo>
                <a:lnTo>
                  <a:pt x="4938" y="251"/>
                </a:lnTo>
                <a:lnTo>
                  <a:pt x="4925" y="251"/>
                </a:lnTo>
                <a:lnTo>
                  <a:pt x="4912" y="264"/>
                </a:lnTo>
                <a:lnTo>
                  <a:pt x="4912" y="270"/>
                </a:lnTo>
                <a:lnTo>
                  <a:pt x="4918" y="270"/>
                </a:lnTo>
                <a:lnTo>
                  <a:pt x="4938" y="270"/>
                </a:lnTo>
                <a:lnTo>
                  <a:pt x="5433" y="495"/>
                </a:lnTo>
                <a:lnTo>
                  <a:pt x="3228" y="418"/>
                </a:lnTo>
                <a:lnTo>
                  <a:pt x="3253" y="418"/>
                </a:lnTo>
                <a:lnTo>
                  <a:pt x="3260" y="418"/>
                </a:lnTo>
                <a:lnTo>
                  <a:pt x="3266" y="405"/>
                </a:lnTo>
                <a:lnTo>
                  <a:pt x="3273" y="405"/>
                </a:lnTo>
                <a:lnTo>
                  <a:pt x="3285" y="393"/>
                </a:lnTo>
                <a:lnTo>
                  <a:pt x="3279" y="393"/>
                </a:lnTo>
                <a:lnTo>
                  <a:pt x="3260" y="399"/>
                </a:lnTo>
                <a:lnTo>
                  <a:pt x="3247" y="405"/>
                </a:lnTo>
                <a:lnTo>
                  <a:pt x="3221" y="405"/>
                </a:lnTo>
                <a:lnTo>
                  <a:pt x="3202" y="405"/>
                </a:lnTo>
                <a:lnTo>
                  <a:pt x="3189" y="412"/>
                </a:lnTo>
                <a:lnTo>
                  <a:pt x="3176" y="425"/>
                </a:lnTo>
                <a:lnTo>
                  <a:pt x="3118" y="444"/>
                </a:lnTo>
                <a:lnTo>
                  <a:pt x="3086" y="457"/>
                </a:lnTo>
                <a:lnTo>
                  <a:pt x="3067" y="476"/>
                </a:lnTo>
                <a:lnTo>
                  <a:pt x="3073" y="476"/>
                </a:lnTo>
                <a:lnTo>
                  <a:pt x="3080" y="470"/>
                </a:lnTo>
                <a:lnTo>
                  <a:pt x="3105" y="450"/>
                </a:lnTo>
                <a:lnTo>
                  <a:pt x="3170" y="431"/>
                </a:lnTo>
                <a:lnTo>
                  <a:pt x="3195" y="425"/>
                </a:lnTo>
                <a:lnTo>
                  <a:pt x="3189" y="431"/>
                </a:lnTo>
                <a:lnTo>
                  <a:pt x="3208" y="438"/>
                </a:lnTo>
                <a:lnTo>
                  <a:pt x="3221" y="444"/>
                </a:lnTo>
                <a:lnTo>
                  <a:pt x="3228" y="444"/>
                </a:lnTo>
                <a:lnTo>
                  <a:pt x="3228" y="438"/>
                </a:lnTo>
                <a:lnTo>
                  <a:pt x="3215" y="431"/>
                </a:lnTo>
                <a:lnTo>
                  <a:pt x="3208" y="431"/>
                </a:lnTo>
                <a:lnTo>
                  <a:pt x="3208" y="418"/>
                </a:lnTo>
                <a:lnTo>
                  <a:pt x="3215" y="418"/>
                </a:lnTo>
                <a:lnTo>
                  <a:pt x="3228" y="418"/>
                </a:lnTo>
                <a:lnTo>
                  <a:pt x="5433" y="495"/>
                </a:lnTo>
                <a:lnTo>
                  <a:pt x="2983" y="502"/>
                </a:lnTo>
                <a:lnTo>
                  <a:pt x="2990" y="508"/>
                </a:lnTo>
                <a:lnTo>
                  <a:pt x="2996" y="502"/>
                </a:lnTo>
                <a:lnTo>
                  <a:pt x="2990" y="502"/>
                </a:lnTo>
                <a:lnTo>
                  <a:pt x="2983" y="502"/>
                </a:lnTo>
                <a:lnTo>
                  <a:pt x="5433" y="495"/>
                </a:lnTo>
                <a:lnTo>
                  <a:pt x="3009" y="502"/>
                </a:lnTo>
                <a:lnTo>
                  <a:pt x="3015" y="508"/>
                </a:lnTo>
                <a:lnTo>
                  <a:pt x="3022" y="502"/>
                </a:lnTo>
                <a:lnTo>
                  <a:pt x="3009" y="502"/>
                </a:lnTo>
                <a:lnTo>
                  <a:pt x="3003" y="502"/>
                </a:lnTo>
                <a:lnTo>
                  <a:pt x="3009" y="502"/>
                </a:lnTo>
                <a:lnTo>
                  <a:pt x="5433" y="495"/>
                </a:lnTo>
                <a:lnTo>
                  <a:pt x="3073" y="418"/>
                </a:lnTo>
                <a:lnTo>
                  <a:pt x="3086" y="412"/>
                </a:lnTo>
                <a:lnTo>
                  <a:pt x="3105" y="412"/>
                </a:lnTo>
                <a:lnTo>
                  <a:pt x="3118" y="412"/>
                </a:lnTo>
                <a:lnTo>
                  <a:pt x="3157" y="412"/>
                </a:lnTo>
                <a:lnTo>
                  <a:pt x="3170" y="412"/>
                </a:lnTo>
                <a:lnTo>
                  <a:pt x="3170" y="405"/>
                </a:lnTo>
                <a:lnTo>
                  <a:pt x="3163" y="405"/>
                </a:lnTo>
                <a:lnTo>
                  <a:pt x="3131" y="405"/>
                </a:lnTo>
                <a:lnTo>
                  <a:pt x="3125" y="405"/>
                </a:lnTo>
                <a:lnTo>
                  <a:pt x="3118" y="399"/>
                </a:lnTo>
                <a:lnTo>
                  <a:pt x="3125" y="399"/>
                </a:lnTo>
                <a:lnTo>
                  <a:pt x="3125" y="393"/>
                </a:lnTo>
                <a:lnTo>
                  <a:pt x="3105" y="399"/>
                </a:lnTo>
                <a:lnTo>
                  <a:pt x="3093" y="399"/>
                </a:lnTo>
                <a:lnTo>
                  <a:pt x="3073" y="405"/>
                </a:lnTo>
                <a:lnTo>
                  <a:pt x="3048" y="405"/>
                </a:lnTo>
                <a:lnTo>
                  <a:pt x="3022" y="412"/>
                </a:lnTo>
                <a:lnTo>
                  <a:pt x="3028" y="418"/>
                </a:lnTo>
                <a:lnTo>
                  <a:pt x="3048" y="412"/>
                </a:lnTo>
                <a:lnTo>
                  <a:pt x="3060" y="412"/>
                </a:lnTo>
                <a:lnTo>
                  <a:pt x="3067" y="412"/>
                </a:lnTo>
                <a:lnTo>
                  <a:pt x="3028" y="425"/>
                </a:lnTo>
                <a:lnTo>
                  <a:pt x="2996" y="444"/>
                </a:lnTo>
                <a:lnTo>
                  <a:pt x="2958" y="457"/>
                </a:lnTo>
                <a:lnTo>
                  <a:pt x="2945" y="476"/>
                </a:lnTo>
                <a:lnTo>
                  <a:pt x="2938" y="476"/>
                </a:lnTo>
                <a:lnTo>
                  <a:pt x="2945" y="476"/>
                </a:lnTo>
                <a:lnTo>
                  <a:pt x="2958" y="476"/>
                </a:lnTo>
                <a:lnTo>
                  <a:pt x="2958" y="470"/>
                </a:lnTo>
                <a:lnTo>
                  <a:pt x="2977" y="457"/>
                </a:lnTo>
                <a:lnTo>
                  <a:pt x="3022" y="444"/>
                </a:lnTo>
                <a:lnTo>
                  <a:pt x="3060" y="425"/>
                </a:lnTo>
                <a:lnTo>
                  <a:pt x="3073" y="418"/>
                </a:lnTo>
                <a:lnTo>
                  <a:pt x="5433" y="495"/>
                </a:lnTo>
                <a:lnTo>
                  <a:pt x="3003" y="405"/>
                </a:lnTo>
                <a:lnTo>
                  <a:pt x="2996" y="405"/>
                </a:lnTo>
                <a:lnTo>
                  <a:pt x="2990" y="405"/>
                </a:lnTo>
                <a:lnTo>
                  <a:pt x="2983" y="405"/>
                </a:lnTo>
                <a:lnTo>
                  <a:pt x="2990" y="412"/>
                </a:lnTo>
                <a:lnTo>
                  <a:pt x="2996" y="412"/>
                </a:lnTo>
                <a:lnTo>
                  <a:pt x="3003" y="405"/>
                </a:lnTo>
                <a:lnTo>
                  <a:pt x="5433" y="495"/>
                </a:lnTo>
                <a:lnTo>
                  <a:pt x="4648" y="450"/>
                </a:lnTo>
                <a:lnTo>
                  <a:pt x="4635" y="444"/>
                </a:lnTo>
                <a:lnTo>
                  <a:pt x="4623" y="444"/>
                </a:lnTo>
                <a:lnTo>
                  <a:pt x="4629" y="450"/>
                </a:lnTo>
                <a:lnTo>
                  <a:pt x="4635" y="457"/>
                </a:lnTo>
                <a:lnTo>
                  <a:pt x="4642" y="457"/>
                </a:lnTo>
                <a:lnTo>
                  <a:pt x="4648" y="470"/>
                </a:lnTo>
                <a:lnTo>
                  <a:pt x="4655" y="470"/>
                </a:lnTo>
                <a:lnTo>
                  <a:pt x="4661" y="457"/>
                </a:lnTo>
                <a:lnTo>
                  <a:pt x="4655" y="450"/>
                </a:lnTo>
                <a:lnTo>
                  <a:pt x="4648" y="450"/>
                </a:lnTo>
                <a:lnTo>
                  <a:pt x="5433" y="495"/>
                </a:lnTo>
                <a:lnTo>
                  <a:pt x="4603" y="444"/>
                </a:lnTo>
                <a:lnTo>
                  <a:pt x="4603" y="450"/>
                </a:lnTo>
                <a:lnTo>
                  <a:pt x="4610" y="450"/>
                </a:lnTo>
                <a:lnTo>
                  <a:pt x="4610" y="444"/>
                </a:lnTo>
                <a:lnTo>
                  <a:pt x="4603" y="444"/>
                </a:lnTo>
                <a:lnTo>
                  <a:pt x="5433" y="495"/>
                </a:lnTo>
                <a:lnTo>
                  <a:pt x="4719" y="290"/>
                </a:lnTo>
                <a:lnTo>
                  <a:pt x="4642" y="296"/>
                </a:lnTo>
                <a:lnTo>
                  <a:pt x="4603" y="309"/>
                </a:lnTo>
                <a:lnTo>
                  <a:pt x="4597" y="309"/>
                </a:lnTo>
                <a:lnTo>
                  <a:pt x="4584" y="315"/>
                </a:lnTo>
                <a:lnTo>
                  <a:pt x="4558" y="315"/>
                </a:lnTo>
                <a:lnTo>
                  <a:pt x="4533" y="328"/>
                </a:lnTo>
                <a:lnTo>
                  <a:pt x="4513" y="341"/>
                </a:lnTo>
                <a:lnTo>
                  <a:pt x="4507" y="341"/>
                </a:lnTo>
                <a:lnTo>
                  <a:pt x="4488" y="328"/>
                </a:lnTo>
                <a:lnTo>
                  <a:pt x="4481" y="328"/>
                </a:lnTo>
                <a:lnTo>
                  <a:pt x="4468" y="328"/>
                </a:lnTo>
                <a:lnTo>
                  <a:pt x="4462" y="335"/>
                </a:lnTo>
                <a:lnTo>
                  <a:pt x="4494" y="348"/>
                </a:lnTo>
                <a:lnTo>
                  <a:pt x="4571" y="373"/>
                </a:lnTo>
                <a:lnTo>
                  <a:pt x="4610" y="373"/>
                </a:lnTo>
                <a:lnTo>
                  <a:pt x="4635" y="380"/>
                </a:lnTo>
                <a:lnTo>
                  <a:pt x="4661" y="373"/>
                </a:lnTo>
                <a:lnTo>
                  <a:pt x="4597" y="367"/>
                </a:lnTo>
                <a:lnTo>
                  <a:pt x="4533" y="341"/>
                </a:lnTo>
                <a:lnTo>
                  <a:pt x="4623" y="309"/>
                </a:lnTo>
                <a:lnTo>
                  <a:pt x="4706" y="296"/>
                </a:lnTo>
                <a:lnTo>
                  <a:pt x="4777" y="290"/>
                </a:lnTo>
                <a:lnTo>
                  <a:pt x="4719" y="290"/>
                </a:lnTo>
                <a:lnTo>
                  <a:pt x="5433" y="495"/>
                </a:lnTo>
                <a:lnTo>
                  <a:pt x="4584" y="444"/>
                </a:lnTo>
                <a:lnTo>
                  <a:pt x="4590" y="450"/>
                </a:lnTo>
                <a:lnTo>
                  <a:pt x="4590" y="444"/>
                </a:lnTo>
                <a:lnTo>
                  <a:pt x="4584" y="444"/>
                </a:lnTo>
                <a:lnTo>
                  <a:pt x="5433" y="495"/>
                </a:lnTo>
                <a:lnTo>
                  <a:pt x="2733" y="534"/>
                </a:lnTo>
                <a:lnTo>
                  <a:pt x="2713" y="534"/>
                </a:lnTo>
                <a:lnTo>
                  <a:pt x="2707" y="534"/>
                </a:lnTo>
                <a:lnTo>
                  <a:pt x="2694" y="547"/>
                </a:lnTo>
                <a:lnTo>
                  <a:pt x="2694" y="553"/>
                </a:lnTo>
                <a:lnTo>
                  <a:pt x="2700" y="547"/>
                </a:lnTo>
                <a:lnTo>
                  <a:pt x="2707" y="540"/>
                </a:lnTo>
                <a:lnTo>
                  <a:pt x="2713" y="540"/>
                </a:lnTo>
                <a:lnTo>
                  <a:pt x="2726" y="534"/>
                </a:lnTo>
                <a:lnTo>
                  <a:pt x="2733" y="534"/>
                </a:lnTo>
                <a:lnTo>
                  <a:pt x="5433" y="495"/>
                </a:lnTo>
                <a:lnTo>
                  <a:pt x="3877" y="238"/>
                </a:lnTo>
                <a:lnTo>
                  <a:pt x="3877" y="232"/>
                </a:lnTo>
                <a:lnTo>
                  <a:pt x="3870" y="232"/>
                </a:lnTo>
                <a:lnTo>
                  <a:pt x="3877" y="238"/>
                </a:lnTo>
                <a:lnTo>
                  <a:pt x="5433" y="495"/>
                </a:lnTo>
                <a:lnTo>
                  <a:pt x="1055" y="103"/>
                </a:lnTo>
                <a:lnTo>
                  <a:pt x="1048" y="116"/>
                </a:lnTo>
                <a:lnTo>
                  <a:pt x="1048" y="123"/>
                </a:lnTo>
                <a:lnTo>
                  <a:pt x="1048" y="129"/>
                </a:lnTo>
                <a:lnTo>
                  <a:pt x="1055" y="116"/>
                </a:lnTo>
                <a:lnTo>
                  <a:pt x="1055" y="103"/>
                </a:lnTo>
                <a:lnTo>
                  <a:pt x="5433" y="495"/>
                </a:lnTo>
                <a:lnTo>
                  <a:pt x="1415" y="502"/>
                </a:lnTo>
                <a:lnTo>
                  <a:pt x="1434" y="508"/>
                </a:lnTo>
                <a:lnTo>
                  <a:pt x="1440" y="502"/>
                </a:lnTo>
                <a:lnTo>
                  <a:pt x="1428" y="495"/>
                </a:lnTo>
                <a:lnTo>
                  <a:pt x="1408" y="489"/>
                </a:lnTo>
                <a:lnTo>
                  <a:pt x="1395" y="489"/>
                </a:lnTo>
                <a:lnTo>
                  <a:pt x="1402" y="495"/>
                </a:lnTo>
                <a:lnTo>
                  <a:pt x="1415" y="502"/>
                </a:lnTo>
                <a:lnTo>
                  <a:pt x="5433" y="495"/>
                </a:lnTo>
                <a:lnTo>
                  <a:pt x="1023" y="116"/>
                </a:lnTo>
                <a:lnTo>
                  <a:pt x="1035" y="123"/>
                </a:lnTo>
                <a:lnTo>
                  <a:pt x="1042" y="123"/>
                </a:lnTo>
                <a:lnTo>
                  <a:pt x="1042" y="116"/>
                </a:lnTo>
                <a:lnTo>
                  <a:pt x="1035" y="110"/>
                </a:lnTo>
                <a:lnTo>
                  <a:pt x="1023" y="110"/>
                </a:lnTo>
                <a:lnTo>
                  <a:pt x="1023" y="116"/>
                </a:lnTo>
                <a:lnTo>
                  <a:pt x="5433" y="495"/>
                </a:lnTo>
                <a:lnTo>
                  <a:pt x="1440" y="33"/>
                </a:lnTo>
                <a:lnTo>
                  <a:pt x="1428" y="26"/>
                </a:lnTo>
                <a:lnTo>
                  <a:pt x="1415" y="20"/>
                </a:lnTo>
                <a:lnTo>
                  <a:pt x="1415" y="26"/>
                </a:lnTo>
                <a:lnTo>
                  <a:pt x="1428" y="39"/>
                </a:lnTo>
                <a:lnTo>
                  <a:pt x="1440" y="33"/>
                </a:lnTo>
                <a:lnTo>
                  <a:pt x="5433" y="495"/>
                </a:lnTo>
                <a:lnTo>
                  <a:pt x="785" y="65"/>
                </a:lnTo>
                <a:lnTo>
                  <a:pt x="785" y="71"/>
                </a:lnTo>
                <a:lnTo>
                  <a:pt x="798" y="65"/>
                </a:lnTo>
                <a:lnTo>
                  <a:pt x="791" y="65"/>
                </a:lnTo>
                <a:lnTo>
                  <a:pt x="785" y="65"/>
                </a:lnTo>
                <a:lnTo>
                  <a:pt x="5433" y="495"/>
                </a:lnTo>
                <a:lnTo>
                  <a:pt x="823" y="71"/>
                </a:lnTo>
                <a:lnTo>
                  <a:pt x="817" y="71"/>
                </a:lnTo>
                <a:lnTo>
                  <a:pt x="830" y="78"/>
                </a:lnTo>
                <a:lnTo>
                  <a:pt x="830" y="71"/>
                </a:lnTo>
                <a:lnTo>
                  <a:pt x="823" y="71"/>
                </a:lnTo>
                <a:lnTo>
                  <a:pt x="5433" y="495"/>
                </a:lnTo>
                <a:lnTo>
                  <a:pt x="1537" y="412"/>
                </a:lnTo>
                <a:lnTo>
                  <a:pt x="1537" y="405"/>
                </a:lnTo>
                <a:lnTo>
                  <a:pt x="1530" y="399"/>
                </a:lnTo>
                <a:lnTo>
                  <a:pt x="1524" y="399"/>
                </a:lnTo>
                <a:lnTo>
                  <a:pt x="1524" y="405"/>
                </a:lnTo>
                <a:lnTo>
                  <a:pt x="1530" y="412"/>
                </a:lnTo>
                <a:lnTo>
                  <a:pt x="1537" y="412"/>
                </a:lnTo>
                <a:lnTo>
                  <a:pt x="5433" y="495"/>
                </a:lnTo>
                <a:lnTo>
                  <a:pt x="1511" y="65"/>
                </a:lnTo>
                <a:lnTo>
                  <a:pt x="1505" y="65"/>
                </a:lnTo>
                <a:lnTo>
                  <a:pt x="1498" y="65"/>
                </a:lnTo>
                <a:lnTo>
                  <a:pt x="1505" y="65"/>
                </a:lnTo>
                <a:lnTo>
                  <a:pt x="1511" y="65"/>
                </a:lnTo>
                <a:lnTo>
                  <a:pt x="5433" y="495"/>
                </a:lnTo>
                <a:lnTo>
                  <a:pt x="1087" y="123"/>
                </a:lnTo>
                <a:lnTo>
                  <a:pt x="1093" y="123"/>
                </a:lnTo>
                <a:lnTo>
                  <a:pt x="1100" y="116"/>
                </a:lnTo>
                <a:lnTo>
                  <a:pt x="1087" y="116"/>
                </a:lnTo>
                <a:lnTo>
                  <a:pt x="1087" y="123"/>
                </a:lnTo>
                <a:lnTo>
                  <a:pt x="5433" y="495"/>
                </a:lnTo>
                <a:lnTo>
                  <a:pt x="1350" y="303"/>
                </a:lnTo>
                <a:lnTo>
                  <a:pt x="1286" y="290"/>
                </a:lnTo>
                <a:lnTo>
                  <a:pt x="1260" y="290"/>
                </a:lnTo>
                <a:lnTo>
                  <a:pt x="1241" y="290"/>
                </a:lnTo>
                <a:lnTo>
                  <a:pt x="1228" y="283"/>
                </a:lnTo>
                <a:lnTo>
                  <a:pt x="1222" y="283"/>
                </a:lnTo>
                <a:lnTo>
                  <a:pt x="1209" y="290"/>
                </a:lnTo>
                <a:lnTo>
                  <a:pt x="1183" y="290"/>
                </a:lnTo>
                <a:lnTo>
                  <a:pt x="1183" y="296"/>
                </a:lnTo>
                <a:lnTo>
                  <a:pt x="1203" y="296"/>
                </a:lnTo>
                <a:lnTo>
                  <a:pt x="1312" y="309"/>
                </a:lnTo>
                <a:lnTo>
                  <a:pt x="1363" y="309"/>
                </a:lnTo>
                <a:lnTo>
                  <a:pt x="1395" y="309"/>
                </a:lnTo>
                <a:lnTo>
                  <a:pt x="1395" y="309"/>
                </a:lnTo>
                <a:lnTo>
                  <a:pt x="1370" y="309"/>
                </a:lnTo>
                <a:lnTo>
                  <a:pt x="1350" y="303"/>
                </a:lnTo>
                <a:lnTo>
                  <a:pt x="5433" y="495"/>
                </a:lnTo>
                <a:lnTo>
                  <a:pt x="939" y="97"/>
                </a:lnTo>
                <a:lnTo>
                  <a:pt x="945" y="97"/>
                </a:lnTo>
                <a:lnTo>
                  <a:pt x="933" y="90"/>
                </a:lnTo>
                <a:lnTo>
                  <a:pt x="926" y="90"/>
                </a:lnTo>
                <a:lnTo>
                  <a:pt x="939" y="97"/>
                </a:lnTo>
                <a:lnTo>
                  <a:pt x="5433" y="495"/>
                </a:lnTo>
                <a:lnTo>
                  <a:pt x="3774" y="187"/>
                </a:lnTo>
                <a:lnTo>
                  <a:pt x="3780" y="187"/>
                </a:lnTo>
                <a:lnTo>
                  <a:pt x="3774" y="180"/>
                </a:lnTo>
                <a:lnTo>
                  <a:pt x="3774" y="187"/>
                </a:lnTo>
                <a:lnTo>
                  <a:pt x="5433" y="495"/>
                </a:lnTo>
                <a:lnTo>
                  <a:pt x="393" y="502"/>
                </a:lnTo>
                <a:lnTo>
                  <a:pt x="386" y="483"/>
                </a:lnTo>
                <a:lnTo>
                  <a:pt x="380" y="483"/>
                </a:lnTo>
                <a:lnTo>
                  <a:pt x="386" y="495"/>
                </a:lnTo>
                <a:lnTo>
                  <a:pt x="393" y="502"/>
                </a:lnTo>
                <a:lnTo>
                  <a:pt x="5433" y="495"/>
                </a:lnTo>
                <a:lnTo>
                  <a:pt x="605" y="547"/>
                </a:lnTo>
                <a:lnTo>
                  <a:pt x="598" y="547"/>
                </a:lnTo>
                <a:lnTo>
                  <a:pt x="598" y="553"/>
                </a:lnTo>
                <a:lnTo>
                  <a:pt x="605" y="547"/>
                </a:lnTo>
                <a:lnTo>
                  <a:pt x="5433" y="495"/>
                </a:lnTo>
                <a:lnTo>
                  <a:pt x="515" y="521"/>
                </a:lnTo>
                <a:lnTo>
                  <a:pt x="515" y="528"/>
                </a:lnTo>
                <a:lnTo>
                  <a:pt x="515" y="534"/>
                </a:lnTo>
                <a:lnTo>
                  <a:pt x="528" y="528"/>
                </a:lnTo>
                <a:lnTo>
                  <a:pt x="521" y="528"/>
                </a:lnTo>
                <a:lnTo>
                  <a:pt x="521" y="521"/>
                </a:lnTo>
                <a:lnTo>
                  <a:pt x="515" y="521"/>
                </a:lnTo>
                <a:lnTo>
                  <a:pt x="5433" y="495"/>
                </a:lnTo>
                <a:lnTo>
                  <a:pt x="450" y="303"/>
                </a:lnTo>
                <a:lnTo>
                  <a:pt x="418" y="296"/>
                </a:lnTo>
                <a:lnTo>
                  <a:pt x="393" y="296"/>
                </a:lnTo>
                <a:lnTo>
                  <a:pt x="373" y="296"/>
                </a:lnTo>
                <a:lnTo>
                  <a:pt x="335" y="290"/>
                </a:lnTo>
                <a:lnTo>
                  <a:pt x="322" y="290"/>
                </a:lnTo>
                <a:lnTo>
                  <a:pt x="309" y="290"/>
                </a:lnTo>
                <a:lnTo>
                  <a:pt x="290" y="283"/>
                </a:lnTo>
                <a:lnTo>
                  <a:pt x="270" y="290"/>
                </a:lnTo>
                <a:lnTo>
                  <a:pt x="283" y="296"/>
                </a:lnTo>
                <a:lnTo>
                  <a:pt x="309" y="296"/>
                </a:lnTo>
                <a:lnTo>
                  <a:pt x="309" y="303"/>
                </a:lnTo>
                <a:lnTo>
                  <a:pt x="309" y="309"/>
                </a:lnTo>
                <a:lnTo>
                  <a:pt x="328" y="315"/>
                </a:lnTo>
                <a:lnTo>
                  <a:pt x="360" y="315"/>
                </a:lnTo>
                <a:lnTo>
                  <a:pt x="386" y="315"/>
                </a:lnTo>
                <a:lnTo>
                  <a:pt x="405" y="315"/>
                </a:lnTo>
                <a:lnTo>
                  <a:pt x="405" y="309"/>
                </a:lnTo>
                <a:lnTo>
                  <a:pt x="386" y="309"/>
                </a:lnTo>
                <a:lnTo>
                  <a:pt x="373" y="309"/>
                </a:lnTo>
                <a:lnTo>
                  <a:pt x="367" y="309"/>
                </a:lnTo>
                <a:lnTo>
                  <a:pt x="348" y="309"/>
                </a:lnTo>
                <a:lnTo>
                  <a:pt x="335" y="309"/>
                </a:lnTo>
                <a:lnTo>
                  <a:pt x="328" y="309"/>
                </a:lnTo>
                <a:lnTo>
                  <a:pt x="322" y="303"/>
                </a:lnTo>
                <a:lnTo>
                  <a:pt x="341" y="303"/>
                </a:lnTo>
                <a:lnTo>
                  <a:pt x="373" y="303"/>
                </a:lnTo>
                <a:lnTo>
                  <a:pt x="412" y="309"/>
                </a:lnTo>
                <a:lnTo>
                  <a:pt x="431" y="309"/>
                </a:lnTo>
                <a:lnTo>
                  <a:pt x="450" y="309"/>
                </a:lnTo>
                <a:lnTo>
                  <a:pt x="463" y="309"/>
                </a:lnTo>
                <a:lnTo>
                  <a:pt x="450" y="303"/>
                </a:lnTo>
                <a:lnTo>
                  <a:pt x="5433" y="495"/>
                </a:lnTo>
                <a:lnTo>
                  <a:pt x="528" y="290"/>
                </a:lnTo>
                <a:lnTo>
                  <a:pt x="553" y="290"/>
                </a:lnTo>
                <a:lnTo>
                  <a:pt x="598" y="290"/>
                </a:lnTo>
                <a:lnTo>
                  <a:pt x="598" y="283"/>
                </a:lnTo>
                <a:lnTo>
                  <a:pt x="605" y="283"/>
                </a:lnTo>
                <a:lnTo>
                  <a:pt x="624" y="283"/>
                </a:lnTo>
                <a:lnTo>
                  <a:pt x="637" y="283"/>
                </a:lnTo>
                <a:lnTo>
                  <a:pt x="630" y="277"/>
                </a:lnTo>
                <a:lnTo>
                  <a:pt x="618" y="277"/>
                </a:lnTo>
                <a:lnTo>
                  <a:pt x="605" y="277"/>
                </a:lnTo>
                <a:lnTo>
                  <a:pt x="592" y="283"/>
                </a:lnTo>
                <a:lnTo>
                  <a:pt x="579" y="283"/>
                </a:lnTo>
                <a:lnTo>
                  <a:pt x="540" y="283"/>
                </a:lnTo>
                <a:lnTo>
                  <a:pt x="515" y="290"/>
                </a:lnTo>
                <a:lnTo>
                  <a:pt x="508" y="290"/>
                </a:lnTo>
                <a:lnTo>
                  <a:pt x="476" y="296"/>
                </a:lnTo>
                <a:lnTo>
                  <a:pt x="515" y="296"/>
                </a:lnTo>
                <a:lnTo>
                  <a:pt x="521" y="296"/>
                </a:lnTo>
                <a:lnTo>
                  <a:pt x="528" y="290"/>
                </a:lnTo>
                <a:lnTo>
                  <a:pt x="5433" y="495"/>
                </a:lnTo>
                <a:lnTo>
                  <a:pt x="926" y="354"/>
                </a:lnTo>
                <a:lnTo>
                  <a:pt x="900" y="341"/>
                </a:lnTo>
                <a:lnTo>
                  <a:pt x="875" y="328"/>
                </a:lnTo>
                <a:lnTo>
                  <a:pt x="843" y="328"/>
                </a:lnTo>
                <a:lnTo>
                  <a:pt x="836" y="328"/>
                </a:lnTo>
                <a:lnTo>
                  <a:pt x="843" y="335"/>
                </a:lnTo>
                <a:lnTo>
                  <a:pt x="862" y="341"/>
                </a:lnTo>
                <a:lnTo>
                  <a:pt x="894" y="367"/>
                </a:lnTo>
                <a:lnTo>
                  <a:pt x="926" y="380"/>
                </a:lnTo>
                <a:lnTo>
                  <a:pt x="965" y="393"/>
                </a:lnTo>
                <a:lnTo>
                  <a:pt x="1138" y="457"/>
                </a:lnTo>
                <a:lnTo>
                  <a:pt x="1203" y="489"/>
                </a:lnTo>
                <a:lnTo>
                  <a:pt x="1235" y="502"/>
                </a:lnTo>
                <a:lnTo>
                  <a:pt x="1241" y="502"/>
                </a:lnTo>
                <a:lnTo>
                  <a:pt x="1068" y="425"/>
                </a:lnTo>
                <a:lnTo>
                  <a:pt x="926" y="354"/>
                </a:lnTo>
                <a:lnTo>
                  <a:pt x="5433" y="495"/>
                </a:lnTo>
                <a:lnTo>
                  <a:pt x="418" y="322"/>
                </a:lnTo>
                <a:lnTo>
                  <a:pt x="412" y="328"/>
                </a:lnTo>
                <a:lnTo>
                  <a:pt x="431" y="322"/>
                </a:lnTo>
                <a:lnTo>
                  <a:pt x="438" y="315"/>
                </a:lnTo>
                <a:lnTo>
                  <a:pt x="425" y="315"/>
                </a:lnTo>
                <a:lnTo>
                  <a:pt x="418" y="322"/>
                </a:lnTo>
                <a:lnTo>
                  <a:pt x="5433" y="495"/>
                </a:lnTo>
                <a:lnTo>
                  <a:pt x="1318" y="508"/>
                </a:lnTo>
                <a:lnTo>
                  <a:pt x="1331" y="495"/>
                </a:lnTo>
                <a:lnTo>
                  <a:pt x="1344" y="489"/>
                </a:lnTo>
                <a:lnTo>
                  <a:pt x="1363" y="489"/>
                </a:lnTo>
                <a:lnTo>
                  <a:pt x="1389" y="495"/>
                </a:lnTo>
                <a:lnTo>
                  <a:pt x="1389" y="489"/>
                </a:lnTo>
                <a:lnTo>
                  <a:pt x="1357" y="476"/>
                </a:lnTo>
                <a:lnTo>
                  <a:pt x="1331" y="470"/>
                </a:lnTo>
                <a:lnTo>
                  <a:pt x="1260" y="444"/>
                </a:lnTo>
                <a:lnTo>
                  <a:pt x="1235" y="444"/>
                </a:lnTo>
                <a:lnTo>
                  <a:pt x="1215" y="438"/>
                </a:lnTo>
                <a:lnTo>
                  <a:pt x="1209" y="431"/>
                </a:lnTo>
                <a:lnTo>
                  <a:pt x="1203" y="438"/>
                </a:lnTo>
                <a:lnTo>
                  <a:pt x="1196" y="444"/>
                </a:lnTo>
                <a:lnTo>
                  <a:pt x="1203" y="444"/>
                </a:lnTo>
                <a:lnTo>
                  <a:pt x="1222" y="450"/>
                </a:lnTo>
                <a:lnTo>
                  <a:pt x="1235" y="450"/>
                </a:lnTo>
                <a:lnTo>
                  <a:pt x="1248" y="450"/>
                </a:lnTo>
                <a:lnTo>
                  <a:pt x="1286" y="470"/>
                </a:lnTo>
                <a:lnTo>
                  <a:pt x="1312" y="476"/>
                </a:lnTo>
                <a:lnTo>
                  <a:pt x="1338" y="476"/>
                </a:lnTo>
                <a:lnTo>
                  <a:pt x="1331" y="489"/>
                </a:lnTo>
                <a:lnTo>
                  <a:pt x="1318" y="502"/>
                </a:lnTo>
                <a:lnTo>
                  <a:pt x="1318" y="508"/>
                </a:lnTo>
                <a:lnTo>
                  <a:pt x="5433" y="495"/>
                </a:lnTo>
                <a:lnTo>
                  <a:pt x="450" y="328"/>
                </a:lnTo>
                <a:lnTo>
                  <a:pt x="470" y="328"/>
                </a:lnTo>
                <a:lnTo>
                  <a:pt x="476" y="328"/>
                </a:lnTo>
                <a:lnTo>
                  <a:pt x="476" y="322"/>
                </a:lnTo>
                <a:lnTo>
                  <a:pt x="470" y="322"/>
                </a:lnTo>
                <a:lnTo>
                  <a:pt x="450" y="322"/>
                </a:lnTo>
                <a:lnTo>
                  <a:pt x="450" y="328"/>
                </a:lnTo>
                <a:lnTo>
                  <a:pt x="444" y="328"/>
                </a:lnTo>
                <a:lnTo>
                  <a:pt x="450" y="328"/>
                </a:lnTo>
                <a:lnTo>
                  <a:pt x="5433" y="495"/>
                </a:lnTo>
                <a:lnTo>
                  <a:pt x="566" y="193"/>
                </a:lnTo>
                <a:lnTo>
                  <a:pt x="547" y="193"/>
                </a:lnTo>
                <a:lnTo>
                  <a:pt x="547" y="200"/>
                </a:lnTo>
                <a:lnTo>
                  <a:pt x="547" y="206"/>
                </a:lnTo>
                <a:lnTo>
                  <a:pt x="553" y="206"/>
                </a:lnTo>
                <a:lnTo>
                  <a:pt x="566" y="193"/>
                </a:lnTo>
                <a:lnTo>
                  <a:pt x="5433" y="495"/>
                </a:lnTo>
                <a:lnTo>
                  <a:pt x="277" y="58"/>
                </a:lnTo>
                <a:lnTo>
                  <a:pt x="270" y="52"/>
                </a:lnTo>
                <a:lnTo>
                  <a:pt x="264" y="52"/>
                </a:lnTo>
                <a:lnTo>
                  <a:pt x="264" y="58"/>
                </a:lnTo>
                <a:lnTo>
                  <a:pt x="277" y="58"/>
                </a:lnTo>
                <a:lnTo>
                  <a:pt x="5433" y="495"/>
                </a:lnTo>
                <a:lnTo>
                  <a:pt x="290" y="450"/>
                </a:lnTo>
                <a:lnTo>
                  <a:pt x="258" y="450"/>
                </a:lnTo>
                <a:lnTo>
                  <a:pt x="245" y="450"/>
                </a:lnTo>
                <a:lnTo>
                  <a:pt x="245" y="457"/>
                </a:lnTo>
                <a:lnTo>
                  <a:pt x="277" y="457"/>
                </a:lnTo>
                <a:lnTo>
                  <a:pt x="290" y="457"/>
                </a:lnTo>
                <a:lnTo>
                  <a:pt x="309" y="450"/>
                </a:lnTo>
                <a:lnTo>
                  <a:pt x="303" y="450"/>
                </a:lnTo>
                <a:lnTo>
                  <a:pt x="290" y="450"/>
                </a:lnTo>
                <a:lnTo>
                  <a:pt x="5433" y="495"/>
                </a:lnTo>
                <a:lnTo>
                  <a:pt x="193" y="213"/>
                </a:lnTo>
                <a:lnTo>
                  <a:pt x="193" y="219"/>
                </a:lnTo>
                <a:lnTo>
                  <a:pt x="206" y="219"/>
                </a:lnTo>
                <a:lnTo>
                  <a:pt x="200" y="213"/>
                </a:lnTo>
                <a:lnTo>
                  <a:pt x="193" y="213"/>
                </a:lnTo>
                <a:lnTo>
                  <a:pt x="5433" y="495"/>
                </a:lnTo>
                <a:lnTo>
                  <a:pt x="225" y="450"/>
                </a:lnTo>
                <a:lnTo>
                  <a:pt x="219" y="457"/>
                </a:lnTo>
                <a:lnTo>
                  <a:pt x="225" y="470"/>
                </a:lnTo>
                <a:lnTo>
                  <a:pt x="238" y="470"/>
                </a:lnTo>
                <a:lnTo>
                  <a:pt x="238" y="457"/>
                </a:lnTo>
                <a:lnTo>
                  <a:pt x="238" y="450"/>
                </a:lnTo>
                <a:lnTo>
                  <a:pt x="225" y="450"/>
                </a:lnTo>
                <a:lnTo>
                  <a:pt x="5433" y="495"/>
                </a:lnTo>
                <a:lnTo>
                  <a:pt x="161" y="225"/>
                </a:lnTo>
                <a:lnTo>
                  <a:pt x="174" y="225"/>
                </a:lnTo>
                <a:lnTo>
                  <a:pt x="168" y="219"/>
                </a:lnTo>
                <a:lnTo>
                  <a:pt x="155" y="225"/>
                </a:lnTo>
                <a:lnTo>
                  <a:pt x="161" y="225"/>
                </a:lnTo>
                <a:lnTo>
                  <a:pt x="5433" y="495"/>
                </a:lnTo>
                <a:lnTo>
                  <a:pt x="78" y="290"/>
                </a:lnTo>
                <a:lnTo>
                  <a:pt x="84" y="296"/>
                </a:lnTo>
                <a:lnTo>
                  <a:pt x="103" y="303"/>
                </a:lnTo>
                <a:lnTo>
                  <a:pt x="129" y="315"/>
                </a:lnTo>
                <a:lnTo>
                  <a:pt x="103" y="309"/>
                </a:lnTo>
                <a:lnTo>
                  <a:pt x="84" y="309"/>
                </a:lnTo>
                <a:lnTo>
                  <a:pt x="71" y="315"/>
                </a:lnTo>
                <a:lnTo>
                  <a:pt x="97" y="322"/>
                </a:lnTo>
                <a:lnTo>
                  <a:pt x="129" y="322"/>
                </a:lnTo>
                <a:lnTo>
                  <a:pt x="161" y="335"/>
                </a:lnTo>
                <a:lnTo>
                  <a:pt x="187" y="348"/>
                </a:lnTo>
                <a:lnTo>
                  <a:pt x="200" y="354"/>
                </a:lnTo>
                <a:lnTo>
                  <a:pt x="219" y="354"/>
                </a:lnTo>
                <a:lnTo>
                  <a:pt x="232" y="367"/>
                </a:lnTo>
                <a:lnTo>
                  <a:pt x="225" y="380"/>
                </a:lnTo>
                <a:lnTo>
                  <a:pt x="238" y="386"/>
                </a:lnTo>
                <a:lnTo>
                  <a:pt x="258" y="380"/>
                </a:lnTo>
                <a:lnTo>
                  <a:pt x="277" y="386"/>
                </a:lnTo>
                <a:lnTo>
                  <a:pt x="290" y="399"/>
                </a:lnTo>
                <a:lnTo>
                  <a:pt x="290" y="393"/>
                </a:lnTo>
                <a:lnTo>
                  <a:pt x="277" y="373"/>
                </a:lnTo>
                <a:lnTo>
                  <a:pt x="270" y="367"/>
                </a:lnTo>
                <a:lnTo>
                  <a:pt x="258" y="354"/>
                </a:lnTo>
                <a:lnTo>
                  <a:pt x="277" y="354"/>
                </a:lnTo>
                <a:lnTo>
                  <a:pt x="322" y="373"/>
                </a:lnTo>
                <a:lnTo>
                  <a:pt x="348" y="367"/>
                </a:lnTo>
                <a:lnTo>
                  <a:pt x="373" y="367"/>
                </a:lnTo>
                <a:lnTo>
                  <a:pt x="405" y="367"/>
                </a:lnTo>
                <a:lnTo>
                  <a:pt x="412" y="367"/>
                </a:lnTo>
                <a:lnTo>
                  <a:pt x="393" y="354"/>
                </a:lnTo>
                <a:lnTo>
                  <a:pt x="367" y="348"/>
                </a:lnTo>
                <a:lnTo>
                  <a:pt x="335" y="348"/>
                </a:lnTo>
                <a:lnTo>
                  <a:pt x="322" y="348"/>
                </a:lnTo>
                <a:lnTo>
                  <a:pt x="315" y="341"/>
                </a:lnTo>
                <a:lnTo>
                  <a:pt x="296" y="341"/>
                </a:lnTo>
                <a:lnTo>
                  <a:pt x="264" y="328"/>
                </a:lnTo>
                <a:lnTo>
                  <a:pt x="219" y="322"/>
                </a:lnTo>
                <a:lnTo>
                  <a:pt x="187" y="315"/>
                </a:lnTo>
                <a:lnTo>
                  <a:pt x="174" y="315"/>
                </a:lnTo>
                <a:lnTo>
                  <a:pt x="168" y="309"/>
                </a:lnTo>
                <a:lnTo>
                  <a:pt x="123" y="303"/>
                </a:lnTo>
                <a:lnTo>
                  <a:pt x="97" y="290"/>
                </a:lnTo>
                <a:lnTo>
                  <a:pt x="84" y="283"/>
                </a:lnTo>
                <a:lnTo>
                  <a:pt x="78" y="283"/>
                </a:lnTo>
                <a:lnTo>
                  <a:pt x="78" y="290"/>
                </a:lnTo>
                <a:lnTo>
                  <a:pt x="5433" y="495"/>
                </a:lnTo>
                <a:lnTo>
                  <a:pt x="309" y="508"/>
                </a:lnTo>
                <a:lnTo>
                  <a:pt x="303" y="508"/>
                </a:lnTo>
                <a:lnTo>
                  <a:pt x="296" y="515"/>
                </a:lnTo>
                <a:lnTo>
                  <a:pt x="303" y="515"/>
                </a:lnTo>
                <a:lnTo>
                  <a:pt x="309" y="508"/>
                </a:lnTo>
                <a:lnTo>
                  <a:pt x="5433" y="495"/>
                </a:lnTo>
                <a:lnTo>
                  <a:pt x="1338" y="20"/>
                </a:lnTo>
                <a:lnTo>
                  <a:pt x="1350" y="20"/>
                </a:lnTo>
                <a:lnTo>
                  <a:pt x="1338" y="7"/>
                </a:lnTo>
                <a:lnTo>
                  <a:pt x="1331" y="7"/>
                </a:lnTo>
                <a:lnTo>
                  <a:pt x="1325" y="13"/>
                </a:lnTo>
                <a:lnTo>
                  <a:pt x="1325" y="20"/>
                </a:lnTo>
                <a:lnTo>
                  <a:pt x="1338" y="20"/>
                </a:lnTo>
                <a:lnTo>
                  <a:pt x="5433" y="495"/>
                </a:lnTo>
                <a:lnTo>
                  <a:pt x="187" y="521"/>
                </a:lnTo>
                <a:lnTo>
                  <a:pt x="180" y="521"/>
                </a:lnTo>
                <a:lnTo>
                  <a:pt x="174" y="521"/>
                </a:lnTo>
                <a:lnTo>
                  <a:pt x="180" y="521"/>
                </a:lnTo>
                <a:lnTo>
                  <a:pt x="187" y="521"/>
                </a:lnTo>
                <a:lnTo>
                  <a:pt x="5433" y="495"/>
                </a:lnTo>
                <a:lnTo>
                  <a:pt x="39" y="206"/>
                </a:lnTo>
                <a:lnTo>
                  <a:pt x="13" y="187"/>
                </a:lnTo>
                <a:lnTo>
                  <a:pt x="0" y="180"/>
                </a:lnTo>
                <a:lnTo>
                  <a:pt x="0" y="193"/>
                </a:lnTo>
                <a:lnTo>
                  <a:pt x="26" y="213"/>
                </a:lnTo>
                <a:lnTo>
                  <a:pt x="65" y="219"/>
                </a:lnTo>
                <a:lnTo>
                  <a:pt x="97" y="225"/>
                </a:lnTo>
                <a:lnTo>
                  <a:pt x="39" y="206"/>
                </a:lnTo>
                <a:lnTo>
                  <a:pt x="5433" y="495"/>
                </a:lnTo>
                <a:lnTo>
                  <a:pt x="778" y="592"/>
                </a:lnTo>
                <a:lnTo>
                  <a:pt x="753" y="585"/>
                </a:lnTo>
                <a:lnTo>
                  <a:pt x="733" y="566"/>
                </a:lnTo>
                <a:lnTo>
                  <a:pt x="708" y="560"/>
                </a:lnTo>
                <a:lnTo>
                  <a:pt x="682" y="560"/>
                </a:lnTo>
                <a:lnTo>
                  <a:pt x="669" y="560"/>
                </a:lnTo>
                <a:lnTo>
                  <a:pt x="650" y="560"/>
                </a:lnTo>
                <a:lnTo>
                  <a:pt x="643" y="553"/>
                </a:lnTo>
                <a:lnTo>
                  <a:pt x="643" y="560"/>
                </a:lnTo>
                <a:lnTo>
                  <a:pt x="650" y="579"/>
                </a:lnTo>
                <a:lnTo>
                  <a:pt x="650" y="585"/>
                </a:lnTo>
                <a:lnTo>
                  <a:pt x="643" y="585"/>
                </a:lnTo>
                <a:lnTo>
                  <a:pt x="630" y="579"/>
                </a:lnTo>
                <a:lnTo>
                  <a:pt x="624" y="579"/>
                </a:lnTo>
                <a:lnTo>
                  <a:pt x="624" y="566"/>
                </a:lnTo>
                <a:lnTo>
                  <a:pt x="624" y="560"/>
                </a:lnTo>
                <a:lnTo>
                  <a:pt x="618" y="553"/>
                </a:lnTo>
                <a:lnTo>
                  <a:pt x="611" y="547"/>
                </a:lnTo>
                <a:lnTo>
                  <a:pt x="605" y="553"/>
                </a:lnTo>
                <a:lnTo>
                  <a:pt x="611" y="560"/>
                </a:lnTo>
                <a:lnTo>
                  <a:pt x="605" y="560"/>
                </a:lnTo>
                <a:lnTo>
                  <a:pt x="598" y="560"/>
                </a:lnTo>
                <a:lnTo>
                  <a:pt x="592" y="553"/>
                </a:lnTo>
                <a:lnTo>
                  <a:pt x="573" y="553"/>
                </a:lnTo>
                <a:lnTo>
                  <a:pt x="547" y="547"/>
                </a:lnTo>
                <a:lnTo>
                  <a:pt x="553" y="540"/>
                </a:lnTo>
                <a:lnTo>
                  <a:pt x="540" y="540"/>
                </a:lnTo>
                <a:lnTo>
                  <a:pt x="534" y="547"/>
                </a:lnTo>
                <a:lnTo>
                  <a:pt x="521" y="553"/>
                </a:lnTo>
                <a:lnTo>
                  <a:pt x="521" y="540"/>
                </a:lnTo>
                <a:lnTo>
                  <a:pt x="515" y="540"/>
                </a:lnTo>
                <a:lnTo>
                  <a:pt x="495" y="540"/>
                </a:lnTo>
                <a:lnTo>
                  <a:pt x="476" y="540"/>
                </a:lnTo>
                <a:lnTo>
                  <a:pt x="438" y="540"/>
                </a:lnTo>
                <a:lnTo>
                  <a:pt x="438" y="534"/>
                </a:lnTo>
                <a:lnTo>
                  <a:pt x="425" y="528"/>
                </a:lnTo>
                <a:lnTo>
                  <a:pt x="418" y="521"/>
                </a:lnTo>
                <a:lnTo>
                  <a:pt x="418" y="521"/>
                </a:lnTo>
                <a:lnTo>
                  <a:pt x="405" y="515"/>
                </a:lnTo>
                <a:lnTo>
                  <a:pt x="405" y="521"/>
                </a:lnTo>
                <a:lnTo>
                  <a:pt x="418" y="528"/>
                </a:lnTo>
                <a:lnTo>
                  <a:pt x="431" y="540"/>
                </a:lnTo>
                <a:lnTo>
                  <a:pt x="425" y="547"/>
                </a:lnTo>
                <a:lnTo>
                  <a:pt x="418" y="547"/>
                </a:lnTo>
                <a:lnTo>
                  <a:pt x="405" y="547"/>
                </a:lnTo>
                <a:lnTo>
                  <a:pt x="386" y="547"/>
                </a:lnTo>
                <a:lnTo>
                  <a:pt x="360" y="553"/>
                </a:lnTo>
                <a:lnTo>
                  <a:pt x="341" y="553"/>
                </a:lnTo>
                <a:lnTo>
                  <a:pt x="328" y="553"/>
                </a:lnTo>
                <a:lnTo>
                  <a:pt x="315" y="553"/>
                </a:lnTo>
                <a:lnTo>
                  <a:pt x="303" y="540"/>
                </a:lnTo>
                <a:lnTo>
                  <a:pt x="303" y="528"/>
                </a:lnTo>
                <a:lnTo>
                  <a:pt x="303" y="521"/>
                </a:lnTo>
                <a:lnTo>
                  <a:pt x="296" y="521"/>
                </a:lnTo>
                <a:lnTo>
                  <a:pt x="283" y="521"/>
                </a:lnTo>
                <a:lnTo>
                  <a:pt x="283" y="521"/>
                </a:lnTo>
                <a:lnTo>
                  <a:pt x="277" y="515"/>
                </a:lnTo>
                <a:lnTo>
                  <a:pt x="264" y="515"/>
                </a:lnTo>
                <a:lnTo>
                  <a:pt x="264" y="502"/>
                </a:lnTo>
                <a:lnTo>
                  <a:pt x="238" y="502"/>
                </a:lnTo>
                <a:lnTo>
                  <a:pt x="225" y="495"/>
                </a:lnTo>
                <a:lnTo>
                  <a:pt x="200" y="476"/>
                </a:lnTo>
                <a:lnTo>
                  <a:pt x="180" y="457"/>
                </a:lnTo>
                <a:lnTo>
                  <a:pt x="168" y="450"/>
                </a:lnTo>
                <a:lnTo>
                  <a:pt x="161" y="438"/>
                </a:lnTo>
                <a:lnTo>
                  <a:pt x="116" y="418"/>
                </a:lnTo>
                <a:lnTo>
                  <a:pt x="71" y="393"/>
                </a:lnTo>
                <a:lnTo>
                  <a:pt x="33" y="373"/>
                </a:lnTo>
                <a:lnTo>
                  <a:pt x="13" y="367"/>
                </a:lnTo>
                <a:lnTo>
                  <a:pt x="0" y="367"/>
                </a:lnTo>
                <a:lnTo>
                  <a:pt x="0" y="373"/>
                </a:lnTo>
                <a:lnTo>
                  <a:pt x="13" y="380"/>
                </a:lnTo>
                <a:lnTo>
                  <a:pt x="33" y="386"/>
                </a:lnTo>
                <a:lnTo>
                  <a:pt x="65" y="399"/>
                </a:lnTo>
                <a:lnTo>
                  <a:pt x="110" y="425"/>
                </a:lnTo>
                <a:lnTo>
                  <a:pt x="142" y="444"/>
                </a:lnTo>
                <a:lnTo>
                  <a:pt x="161" y="457"/>
                </a:lnTo>
                <a:lnTo>
                  <a:pt x="174" y="470"/>
                </a:lnTo>
                <a:lnTo>
                  <a:pt x="180" y="483"/>
                </a:lnTo>
                <a:lnTo>
                  <a:pt x="180" y="489"/>
                </a:lnTo>
                <a:lnTo>
                  <a:pt x="174" y="483"/>
                </a:lnTo>
                <a:lnTo>
                  <a:pt x="142" y="457"/>
                </a:lnTo>
                <a:lnTo>
                  <a:pt x="135" y="450"/>
                </a:lnTo>
                <a:lnTo>
                  <a:pt x="123" y="444"/>
                </a:lnTo>
                <a:lnTo>
                  <a:pt x="110" y="438"/>
                </a:lnTo>
                <a:lnTo>
                  <a:pt x="97" y="431"/>
                </a:lnTo>
                <a:lnTo>
                  <a:pt x="97" y="425"/>
                </a:lnTo>
                <a:lnTo>
                  <a:pt x="97" y="431"/>
                </a:lnTo>
                <a:lnTo>
                  <a:pt x="97" y="444"/>
                </a:lnTo>
                <a:lnTo>
                  <a:pt x="110" y="457"/>
                </a:lnTo>
                <a:lnTo>
                  <a:pt x="123" y="476"/>
                </a:lnTo>
                <a:lnTo>
                  <a:pt x="129" y="476"/>
                </a:lnTo>
                <a:lnTo>
                  <a:pt x="155" y="489"/>
                </a:lnTo>
                <a:lnTo>
                  <a:pt x="168" y="489"/>
                </a:lnTo>
                <a:lnTo>
                  <a:pt x="174" y="495"/>
                </a:lnTo>
                <a:lnTo>
                  <a:pt x="180" y="502"/>
                </a:lnTo>
                <a:lnTo>
                  <a:pt x="187" y="502"/>
                </a:lnTo>
                <a:lnTo>
                  <a:pt x="193" y="508"/>
                </a:lnTo>
                <a:lnTo>
                  <a:pt x="193" y="515"/>
                </a:lnTo>
                <a:lnTo>
                  <a:pt x="187" y="521"/>
                </a:lnTo>
                <a:lnTo>
                  <a:pt x="213" y="521"/>
                </a:lnTo>
                <a:lnTo>
                  <a:pt x="219" y="521"/>
                </a:lnTo>
                <a:lnTo>
                  <a:pt x="219" y="521"/>
                </a:lnTo>
                <a:lnTo>
                  <a:pt x="213" y="528"/>
                </a:lnTo>
                <a:lnTo>
                  <a:pt x="193" y="528"/>
                </a:lnTo>
                <a:lnTo>
                  <a:pt x="174" y="528"/>
                </a:lnTo>
                <a:lnTo>
                  <a:pt x="168" y="521"/>
                </a:lnTo>
                <a:lnTo>
                  <a:pt x="161" y="515"/>
                </a:lnTo>
                <a:lnTo>
                  <a:pt x="142" y="515"/>
                </a:lnTo>
                <a:lnTo>
                  <a:pt x="123" y="521"/>
                </a:lnTo>
                <a:lnTo>
                  <a:pt x="110" y="515"/>
                </a:lnTo>
                <a:lnTo>
                  <a:pt x="103" y="508"/>
                </a:lnTo>
                <a:lnTo>
                  <a:pt x="97" y="508"/>
                </a:lnTo>
                <a:lnTo>
                  <a:pt x="84" y="515"/>
                </a:lnTo>
                <a:lnTo>
                  <a:pt x="71" y="508"/>
                </a:lnTo>
                <a:lnTo>
                  <a:pt x="58" y="508"/>
                </a:lnTo>
                <a:lnTo>
                  <a:pt x="26" y="489"/>
                </a:lnTo>
                <a:lnTo>
                  <a:pt x="0" y="476"/>
                </a:lnTo>
                <a:lnTo>
                  <a:pt x="0" y="489"/>
                </a:lnTo>
                <a:lnTo>
                  <a:pt x="7" y="489"/>
                </a:lnTo>
                <a:lnTo>
                  <a:pt x="20" y="495"/>
                </a:lnTo>
                <a:lnTo>
                  <a:pt x="26" y="502"/>
                </a:lnTo>
                <a:lnTo>
                  <a:pt x="7" y="502"/>
                </a:lnTo>
                <a:lnTo>
                  <a:pt x="0" y="502"/>
                </a:lnTo>
                <a:lnTo>
                  <a:pt x="0" y="515"/>
                </a:lnTo>
                <a:lnTo>
                  <a:pt x="20" y="515"/>
                </a:lnTo>
                <a:lnTo>
                  <a:pt x="26" y="515"/>
                </a:lnTo>
                <a:lnTo>
                  <a:pt x="65" y="521"/>
                </a:lnTo>
                <a:lnTo>
                  <a:pt x="90" y="521"/>
                </a:lnTo>
                <a:lnTo>
                  <a:pt x="84" y="521"/>
                </a:lnTo>
                <a:lnTo>
                  <a:pt x="78" y="528"/>
                </a:lnTo>
                <a:lnTo>
                  <a:pt x="52" y="528"/>
                </a:lnTo>
                <a:lnTo>
                  <a:pt x="26" y="534"/>
                </a:lnTo>
                <a:lnTo>
                  <a:pt x="13" y="540"/>
                </a:lnTo>
                <a:lnTo>
                  <a:pt x="0" y="547"/>
                </a:lnTo>
                <a:lnTo>
                  <a:pt x="0" y="553"/>
                </a:lnTo>
                <a:lnTo>
                  <a:pt x="20" y="547"/>
                </a:lnTo>
                <a:lnTo>
                  <a:pt x="52" y="540"/>
                </a:lnTo>
                <a:lnTo>
                  <a:pt x="84" y="540"/>
                </a:lnTo>
                <a:lnTo>
                  <a:pt x="110" y="540"/>
                </a:lnTo>
                <a:lnTo>
                  <a:pt x="135" y="540"/>
                </a:lnTo>
                <a:lnTo>
                  <a:pt x="161" y="534"/>
                </a:lnTo>
                <a:lnTo>
                  <a:pt x="225" y="534"/>
                </a:lnTo>
                <a:lnTo>
                  <a:pt x="245" y="534"/>
                </a:lnTo>
                <a:lnTo>
                  <a:pt x="258" y="534"/>
                </a:lnTo>
                <a:lnTo>
                  <a:pt x="258" y="540"/>
                </a:lnTo>
                <a:lnTo>
                  <a:pt x="258" y="560"/>
                </a:lnTo>
                <a:lnTo>
                  <a:pt x="258" y="566"/>
                </a:lnTo>
                <a:lnTo>
                  <a:pt x="245" y="566"/>
                </a:lnTo>
                <a:lnTo>
                  <a:pt x="225" y="566"/>
                </a:lnTo>
                <a:lnTo>
                  <a:pt x="225" y="579"/>
                </a:lnTo>
                <a:lnTo>
                  <a:pt x="232" y="585"/>
                </a:lnTo>
                <a:lnTo>
                  <a:pt x="245" y="585"/>
                </a:lnTo>
                <a:lnTo>
                  <a:pt x="277" y="579"/>
                </a:lnTo>
                <a:lnTo>
                  <a:pt x="303" y="579"/>
                </a:lnTo>
                <a:lnTo>
                  <a:pt x="328" y="585"/>
                </a:lnTo>
                <a:lnTo>
                  <a:pt x="322" y="592"/>
                </a:lnTo>
                <a:lnTo>
                  <a:pt x="328" y="598"/>
                </a:lnTo>
                <a:lnTo>
                  <a:pt x="341" y="618"/>
                </a:lnTo>
                <a:lnTo>
                  <a:pt x="412" y="618"/>
                </a:lnTo>
                <a:lnTo>
                  <a:pt x="360" y="585"/>
                </a:lnTo>
                <a:lnTo>
                  <a:pt x="418" y="579"/>
                </a:lnTo>
                <a:lnTo>
                  <a:pt x="438" y="579"/>
                </a:lnTo>
                <a:lnTo>
                  <a:pt x="463" y="579"/>
                </a:lnTo>
                <a:lnTo>
                  <a:pt x="476" y="592"/>
                </a:lnTo>
                <a:lnTo>
                  <a:pt x="489" y="592"/>
                </a:lnTo>
                <a:lnTo>
                  <a:pt x="495" y="592"/>
                </a:lnTo>
                <a:lnTo>
                  <a:pt x="515" y="598"/>
                </a:lnTo>
                <a:lnTo>
                  <a:pt x="553" y="618"/>
                </a:lnTo>
                <a:lnTo>
                  <a:pt x="585" y="618"/>
                </a:lnTo>
                <a:lnTo>
                  <a:pt x="534" y="598"/>
                </a:lnTo>
                <a:lnTo>
                  <a:pt x="528" y="592"/>
                </a:lnTo>
                <a:lnTo>
                  <a:pt x="515" y="585"/>
                </a:lnTo>
                <a:lnTo>
                  <a:pt x="528" y="585"/>
                </a:lnTo>
                <a:lnTo>
                  <a:pt x="540" y="585"/>
                </a:lnTo>
                <a:lnTo>
                  <a:pt x="566" y="585"/>
                </a:lnTo>
                <a:lnTo>
                  <a:pt x="573" y="585"/>
                </a:lnTo>
                <a:lnTo>
                  <a:pt x="585" y="585"/>
                </a:lnTo>
                <a:lnTo>
                  <a:pt x="611" y="592"/>
                </a:lnTo>
                <a:lnTo>
                  <a:pt x="618" y="598"/>
                </a:lnTo>
                <a:lnTo>
                  <a:pt x="630" y="598"/>
                </a:lnTo>
                <a:lnTo>
                  <a:pt x="650" y="605"/>
                </a:lnTo>
                <a:lnTo>
                  <a:pt x="675" y="605"/>
                </a:lnTo>
                <a:lnTo>
                  <a:pt x="688" y="611"/>
                </a:lnTo>
                <a:lnTo>
                  <a:pt x="695" y="618"/>
                </a:lnTo>
                <a:lnTo>
                  <a:pt x="708" y="611"/>
                </a:lnTo>
                <a:lnTo>
                  <a:pt x="714" y="611"/>
                </a:lnTo>
                <a:lnTo>
                  <a:pt x="714" y="618"/>
                </a:lnTo>
                <a:lnTo>
                  <a:pt x="772" y="618"/>
                </a:lnTo>
                <a:lnTo>
                  <a:pt x="708" y="598"/>
                </a:lnTo>
                <a:lnTo>
                  <a:pt x="682" y="585"/>
                </a:lnTo>
                <a:lnTo>
                  <a:pt x="675" y="585"/>
                </a:lnTo>
                <a:lnTo>
                  <a:pt x="675" y="579"/>
                </a:lnTo>
                <a:lnTo>
                  <a:pt x="682" y="579"/>
                </a:lnTo>
                <a:lnTo>
                  <a:pt x="714" y="585"/>
                </a:lnTo>
                <a:lnTo>
                  <a:pt x="740" y="592"/>
                </a:lnTo>
                <a:lnTo>
                  <a:pt x="772" y="605"/>
                </a:lnTo>
                <a:lnTo>
                  <a:pt x="798" y="611"/>
                </a:lnTo>
                <a:lnTo>
                  <a:pt x="804" y="618"/>
                </a:lnTo>
                <a:lnTo>
                  <a:pt x="810" y="618"/>
                </a:lnTo>
                <a:lnTo>
                  <a:pt x="849" y="618"/>
                </a:lnTo>
                <a:lnTo>
                  <a:pt x="810" y="605"/>
                </a:lnTo>
                <a:lnTo>
                  <a:pt x="791" y="592"/>
                </a:lnTo>
                <a:lnTo>
                  <a:pt x="778" y="592"/>
                </a:lnTo>
                <a:lnTo>
                  <a:pt x="5433" y="495"/>
                </a:lnTo>
                <a:lnTo>
                  <a:pt x="110" y="521"/>
                </a:lnTo>
                <a:lnTo>
                  <a:pt x="116" y="521"/>
                </a:lnTo>
                <a:lnTo>
                  <a:pt x="155" y="521"/>
                </a:lnTo>
                <a:lnTo>
                  <a:pt x="161" y="528"/>
                </a:lnTo>
                <a:lnTo>
                  <a:pt x="142" y="528"/>
                </a:lnTo>
                <a:lnTo>
                  <a:pt x="123" y="528"/>
                </a:lnTo>
                <a:lnTo>
                  <a:pt x="110" y="521"/>
                </a:lnTo>
                <a:lnTo>
                  <a:pt x="5433" y="495"/>
                </a:lnTo>
                <a:lnTo>
                  <a:pt x="283" y="560"/>
                </a:lnTo>
                <a:lnTo>
                  <a:pt x="277" y="560"/>
                </a:lnTo>
                <a:lnTo>
                  <a:pt x="270" y="553"/>
                </a:lnTo>
                <a:lnTo>
                  <a:pt x="270" y="540"/>
                </a:lnTo>
                <a:lnTo>
                  <a:pt x="277" y="540"/>
                </a:lnTo>
                <a:lnTo>
                  <a:pt x="283" y="547"/>
                </a:lnTo>
                <a:lnTo>
                  <a:pt x="290" y="553"/>
                </a:lnTo>
                <a:lnTo>
                  <a:pt x="283" y="560"/>
                </a:lnTo>
                <a:lnTo>
                  <a:pt x="5433" y="495"/>
                </a:lnTo>
                <a:lnTo>
                  <a:pt x="206" y="373"/>
                </a:lnTo>
                <a:lnTo>
                  <a:pt x="193" y="373"/>
                </a:lnTo>
                <a:lnTo>
                  <a:pt x="187" y="380"/>
                </a:lnTo>
                <a:lnTo>
                  <a:pt x="193" y="386"/>
                </a:lnTo>
                <a:lnTo>
                  <a:pt x="200" y="386"/>
                </a:lnTo>
                <a:lnTo>
                  <a:pt x="206" y="380"/>
                </a:lnTo>
                <a:lnTo>
                  <a:pt x="219" y="373"/>
                </a:lnTo>
                <a:lnTo>
                  <a:pt x="206" y="373"/>
                </a:lnTo>
                <a:lnTo>
                  <a:pt x="5433" y="495"/>
                </a:lnTo>
                <a:lnTo>
                  <a:pt x="33" y="412"/>
                </a:lnTo>
                <a:lnTo>
                  <a:pt x="52" y="418"/>
                </a:lnTo>
                <a:lnTo>
                  <a:pt x="65" y="425"/>
                </a:lnTo>
                <a:lnTo>
                  <a:pt x="84" y="431"/>
                </a:lnTo>
                <a:lnTo>
                  <a:pt x="78" y="425"/>
                </a:lnTo>
                <a:lnTo>
                  <a:pt x="65" y="418"/>
                </a:lnTo>
                <a:lnTo>
                  <a:pt x="39" y="405"/>
                </a:lnTo>
                <a:lnTo>
                  <a:pt x="13" y="393"/>
                </a:lnTo>
                <a:lnTo>
                  <a:pt x="26" y="399"/>
                </a:lnTo>
                <a:lnTo>
                  <a:pt x="33" y="412"/>
                </a:lnTo>
                <a:lnTo>
                  <a:pt x="5433" y="495"/>
                </a:lnTo>
                <a:lnTo>
                  <a:pt x="515" y="71"/>
                </a:lnTo>
                <a:lnTo>
                  <a:pt x="508" y="78"/>
                </a:lnTo>
                <a:lnTo>
                  <a:pt x="515" y="84"/>
                </a:lnTo>
                <a:lnTo>
                  <a:pt x="521" y="78"/>
                </a:lnTo>
                <a:lnTo>
                  <a:pt x="528" y="78"/>
                </a:lnTo>
                <a:lnTo>
                  <a:pt x="521" y="71"/>
                </a:lnTo>
                <a:lnTo>
                  <a:pt x="515" y="71"/>
                </a:lnTo>
                <a:lnTo>
                  <a:pt x="5433" y="495"/>
                </a:lnTo>
                <a:lnTo>
                  <a:pt x="219" y="225"/>
                </a:lnTo>
                <a:lnTo>
                  <a:pt x="219" y="232"/>
                </a:lnTo>
                <a:lnTo>
                  <a:pt x="225" y="232"/>
                </a:lnTo>
                <a:lnTo>
                  <a:pt x="225" y="225"/>
                </a:lnTo>
                <a:lnTo>
                  <a:pt x="219" y="225"/>
                </a:lnTo>
                <a:lnTo>
                  <a:pt x="5433" y="495"/>
                </a:lnTo>
                <a:lnTo>
                  <a:pt x="1273" y="129"/>
                </a:lnTo>
                <a:lnTo>
                  <a:pt x="1286" y="129"/>
                </a:lnTo>
                <a:lnTo>
                  <a:pt x="1293" y="123"/>
                </a:lnTo>
                <a:lnTo>
                  <a:pt x="1286" y="116"/>
                </a:lnTo>
                <a:lnTo>
                  <a:pt x="1273" y="116"/>
                </a:lnTo>
                <a:lnTo>
                  <a:pt x="1254" y="116"/>
                </a:lnTo>
                <a:lnTo>
                  <a:pt x="1273" y="129"/>
                </a:lnTo>
                <a:lnTo>
                  <a:pt x="5433" y="495"/>
                </a:lnTo>
                <a:lnTo>
                  <a:pt x="470" y="84"/>
                </a:lnTo>
                <a:lnTo>
                  <a:pt x="476" y="84"/>
                </a:lnTo>
                <a:lnTo>
                  <a:pt x="483" y="84"/>
                </a:lnTo>
                <a:lnTo>
                  <a:pt x="476" y="78"/>
                </a:lnTo>
                <a:lnTo>
                  <a:pt x="470" y="78"/>
                </a:lnTo>
                <a:lnTo>
                  <a:pt x="450" y="78"/>
                </a:lnTo>
                <a:lnTo>
                  <a:pt x="470" y="84"/>
                </a:lnTo>
                <a:lnTo>
                  <a:pt x="5433" y="495"/>
                </a:lnTo>
                <a:lnTo>
                  <a:pt x="1357" y="161"/>
                </a:lnTo>
                <a:lnTo>
                  <a:pt x="1408" y="174"/>
                </a:lnTo>
                <a:lnTo>
                  <a:pt x="1492" y="193"/>
                </a:lnTo>
                <a:lnTo>
                  <a:pt x="1537" y="213"/>
                </a:lnTo>
                <a:lnTo>
                  <a:pt x="1582" y="219"/>
                </a:lnTo>
                <a:lnTo>
                  <a:pt x="1582" y="213"/>
                </a:lnTo>
                <a:lnTo>
                  <a:pt x="1575" y="213"/>
                </a:lnTo>
                <a:lnTo>
                  <a:pt x="1543" y="206"/>
                </a:lnTo>
                <a:lnTo>
                  <a:pt x="1473" y="187"/>
                </a:lnTo>
                <a:lnTo>
                  <a:pt x="1428" y="168"/>
                </a:lnTo>
                <a:lnTo>
                  <a:pt x="1376" y="142"/>
                </a:lnTo>
                <a:lnTo>
                  <a:pt x="1344" y="135"/>
                </a:lnTo>
                <a:lnTo>
                  <a:pt x="1325" y="129"/>
                </a:lnTo>
                <a:lnTo>
                  <a:pt x="1338" y="142"/>
                </a:lnTo>
                <a:lnTo>
                  <a:pt x="1357" y="161"/>
                </a:lnTo>
                <a:lnTo>
                  <a:pt x="5433" y="495"/>
                </a:lnTo>
                <a:lnTo>
                  <a:pt x="881" y="20"/>
                </a:lnTo>
                <a:lnTo>
                  <a:pt x="978" y="52"/>
                </a:lnTo>
                <a:lnTo>
                  <a:pt x="1068" y="78"/>
                </a:lnTo>
                <a:lnTo>
                  <a:pt x="1158" y="110"/>
                </a:lnTo>
                <a:lnTo>
                  <a:pt x="1138" y="110"/>
                </a:lnTo>
                <a:lnTo>
                  <a:pt x="1113" y="116"/>
                </a:lnTo>
                <a:lnTo>
                  <a:pt x="1119" y="123"/>
                </a:lnTo>
                <a:lnTo>
                  <a:pt x="1145" y="123"/>
                </a:lnTo>
                <a:lnTo>
                  <a:pt x="1196" y="116"/>
                </a:lnTo>
                <a:lnTo>
                  <a:pt x="1228" y="135"/>
                </a:lnTo>
                <a:lnTo>
                  <a:pt x="1299" y="168"/>
                </a:lnTo>
                <a:lnTo>
                  <a:pt x="1421" y="225"/>
                </a:lnTo>
                <a:lnTo>
                  <a:pt x="1511" y="264"/>
                </a:lnTo>
                <a:lnTo>
                  <a:pt x="1524" y="277"/>
                </a:lnTo>
                <a:lnTo>
                  <a:pt x="1447" y="225"/>
                </a:lnTo>
                <a:lnTo>
                  <a:pt x="1254" y="135"/>
                </a:lnTo>
                <a:lnTo>
                  <a:pt x="1215" y="123"/>
                </a:lnTo>
                <a:lnTo>
                  <a:pt x="1228" y="116"/>
                </a:lnTo>
                <a:lnTo>
                  <a:pt x="1235" y="116"/>
                </a:lnTo>
                <a:lnTo>
                  <a:pt x="1183" y="110"/>
                </a:lnTo>
                <a:lnTo>
                  <a:pt x="1132" y="90"/>
                </a:lnTo>
                <a:lnTo>
                  <a:pt x="1016" y="39"/>
                </a:lnTo>
                <a:lnTo>
                  <a:pt x="907" y="13"/>
                </a:lnTo>
                <a:lnTo>
                  <a:pt x="810" y="0"/>
                </a:lnTo>
                <a:lnTo>
                  <a:pt x="669" y="7"/>
                </a:lnTo>
                <a:lnTo>
                  <a:pt x="547" y="13"/>
                </a:lnTo>
                <a:lnTo>
                  <a:pt x="489" y="33"/>
                </a:lnTo>
                <a:lnTo>
                  <a:pt x="682" y="13"/>
                </a:lnTo>
                <a:lnTo>
                  <a:pt x="778" y="7"/>
                </a:lnTo>
                <a:lnTo>
                  <a:pt x="881" y="20"/>
                </a:lnTo>
                <a:lnTo>
                  <a:pt x="5433" y="495"/>
                </a:lnTo>
                <a:lnTo>
                  <a:pt x="225" y="71"/>
                </a:lnTo>
                <a:lnTo>
                  <a:pt x="219" y="65"/>
                </a:lnTo>
                <a:lnTo>
                  <a:pt x="213" y="65"/>
                </a:lnTo>
                <a:lnTo>
                  <a:pt x="206" y="71"/>
                </a:lnTo>
                <a:lnTo>
                  <a:pt x="213" y="71"/>
                </a:lnTo>
                <a:lnTo>
                  <a:pt x="225" y="71"/>
                </a:lnTo>
                <a:lnTo>
                  <a:pt x="5433" y="495"/>
                </a:lnTo>
                <a:lnTo>
                  <a:pt x="534" y="97"/>
                </a:lnTo>
                <a:lnTo>
                  <a:pt x="618" y="84"/>
                </a:lnTo>
                <a:lnTo>
                  <a:pt x="656" y="71"/>
                </a:lnTo>
                <a:lnTo>
                  <a:pt x="592" y="84"/>
                </a:lnTo>
                <a:lnTo>
                  <a:pt x="412" y="97"/>
                </a:lnTo>
                <a:lnTo>
                  <a:pt x="283" y="110"/>
                </a:lnTo>
                <a:lnTo>
                  <a:pt x="206" y="129"/>
                </a:lnTo>
                <a:lnTo>
                  <a:pt x="155" y="155"/>
                </a:lnTo>
                <a:lnTo>
                  <a:pt x="193" y="135"/>
                </a:lnTo>
                <a:lnTo>
                  <a:pt x="238" y="129"/>
                </a:lnTo>
                <a:lnTo>
                  <a:pt x="303" y="116"/>
                </a:lnTo>
                <a:lnTo>
                  <a:pt x="534" y="97"/>
                </a:lnTo>
                <a:lnTo>
                  <a:pt x="5433" y="495"/>
                </a:lnTo>
                <a:lnTo>
                  <a:pt x="1929" y="592"/>
                </a:lnTo>
                <a:lnTo>
                  <a:pt x="1955" y="585"/>
                </a:lnTo>
                <a:lnTo>
                  <a:pt x="2013" y="560"/>
                </a:lnTo>
                <a:lnTo>
                  <a:pt x="2019" y="560"/>
                </a:lnTo>
                <a:lnTo>
                  <a:pt x="2025" y="553"/>
                </a:lnTo>
                <a:lnTo>
                  <a:pt x="1987" y="553"/>
                </a:lnTo>
                <a:lnTo>
                  <a:pt x="1923" y="579"/>
                </a:lnTo>
                <a:lnTo>
                  <a:pt x="1890" y="592"/>
                </a:lnTo>
                <a:lnTo>
                  <a:pt x="1871" y="598"/>
                </a:lnTo>
                <a:lnTo>
                  <a:pt x="1833" y="585"/>
                </a:lnTo>
                <a:lnTo>
                  <a:pt x="1807" y="585"/>
                </a:lnTo>
                <a:lnTo>
                  <a:pt x="1788" y="579"/>
                </a:lnTo>
                <a:lnTo>
                  <a:pt x="1781" y="566"/>
                </a:lnTo>
                <a:lnTo>
                  <a:pt x="1800" y="560"/>
                </a:lnTo>
                <a:lnTo>
                  <a:pt x="1820" y="553"/>
                </a:lnTo>
                <a:lnTo>
                  <a:pt x="1878" y="528"/>
                </a:lnTo>
                <a:lnTo>
                  <a:pt x="1916" y="528"/>
                </a:lnTo>
                <a:lnTo>
                  <a:pt x="1884" y="521"/>
                </a:lnTo>
                <a:lnTo>
                  <a:pt x="1871" y="515"/>
                </a:lnTo>
                <a:lnTo>
                  <a:pt x="1858" y="521"/>
                </a:lnTo>
                <a:lnTo>
                  <a:pt x="1813" y="534"/>
                </a:lnTo>
                <a:lnTo>
                  <a:pt x="1781" y="547"/>
                </a:lnTo>
                <a:lnTo>
                  <a:pt x="1762" y="560"/>
                </a:lnTo>
                <a:lnTo>
                  <a:pt x="1736" y="547"/>
                </a:lnTo>
                <a:lnTo>
                  <a:pt x="1678" y="521"/>
                </a:lnTo>
                <a:lnTo>
                  <a:pt x="1640" y="515"/>
                </a:lnTo>
                <a:lnTo>
                  <a:pt x="1633" y="521"/>
                </a:lnTo>
                <a:lnTo>
                  <a:pt x="1614" y="515"/>
                </a:lnTo>
                <a:lnTo>
                  <a:pt x="1575" y="502"/>
                </a:lnTo>
                <a:lnTo>
                  <a:pt x="1550" y="489"/>
                </a:lnTo>
                <a:lnTo>
                  <a:pt x="1537" y="489"/>
                </a:lnTo>
                <a:lnTo>
                  <a:pt x="1530" y="483"/>
                </a:lnTo>
                <a:lnTo>
                  <a:pt x="1550" y="457"/>
                </a:lnTo>
                <a:lnTo>
                  <a:pt x="1563" y="438"/>
                </a:lnTo>
                <a:lnTo>
                  <a:pt x="1569" y="431"/>
                </a:lnTo>
                <a:lnTo>
                  <a:pt x="1582" y="431"/>
                </a:lnTo>
                <a:lnTo>
                  <a:pt x="1595" y="438"/>
                </a:lnTo>
                <a:lnTo>
                  <a:pt x="1601" y="438"/>
                </a:lnTo>
                <a:lnTo>
                  <a:pt x="1627" y="450"/>
                </a:lnTo>
                <a:lnTo>
                  <a:pt x="1646" y="457"/>
                </a:lnTo>
                <a:lnTo>
                  <a:pt x="1672" y="476"/>
                </a:lnTo>
                <a:lnTo>
                  <a:pt x="1730" y="502"/>
                </a:lnTo>
                <a:lnTo>
                  <a:pt x="1710" y="483"/>
                </a:lnTo>
                <a:lnTo>
                  <a:pt x="1678" y="470"/>
                </a:lnTo>
                <a:lnTo>
                  <a:pt x="1646" y="444"/>
                </a:lnTo>
                <a:lnTo>
                  <a:pt x="1608" y="431"/>
                </a:lnTo>
                <a:lnTo>
                  <a:pt x="1595" y="418"/>
                </a:lnTo>
                <a:lnTo>
                  <a:pt x="1614" y="412"/>
                </a:lnTo>
                <a:lnTo>
                  <a:pt x="1627" y="393"/>
                </a:lnTo>
                <a:lnTo>
                  <a:pt x="1653" y="405"/>
                </a:lnTo>
                <a:lnTo>
                  <a:pt x="1698" y="418"/>
                </a:lnTo>
                <a:lnTo>
                  <a:pt x="1717" y="431"/>
                </a:lnTo>
                <a:lnTo>
                  <a:pt x="1723" y="431"/>
                </a:lnTo>
                <a:lnTo>
                  <a:pt x="1736" y="425"/>
                </a:lnTo>
                <a:lnTo>
                  <a:pt x="1775" y="450"/>
                </a:lnTo>
                <a:lnTo>
                  <a:pt x="1813" y="476"/>
                </a:lnTo>
                <a:lnTo>
                  <a:pt x="1852" y="489"/>
                </a:lnTo>
                <a:lnTo>
                  <a:pt x="1871" y="502"/>
                </a:lnTo>
                <a:lnTo>
                  <a:pt x="1903" y="508"/>
                </a:lnTo>
                <a:lnTo>
                  <a:pt x="1923" y="515"/>
                </a:lnTo>
                <a:lnTo>
                  <a:pt x="1948" y="521"/>
                </a:lnTo>
                <a:lnTo>
                  <a:pt x="1974" y="521"/>
                </a:lnTo>
                <a:lnTo>
                  <a:pt x="1935" y="515"/>
                </a:lnTo>
                <a:lnTo>
                  <a:pt x="1910" y="502"/>
                </a:lnTo>
                <a:lnTo>
                  <a:pt x="1871" y="489"/>
                </a:lnTo>
                <a:lnTo>
                  <a:pt x="1858" y="483"/>
                </a:lnTo>
                <a:lnTo>
                  <a:pt x="1852" y="483"/>
                </a:lnTo>
                <a:lnTo>
                  <a:pt x="1845" y="483"/>
                </a:lnTo>
                <a:lnTo>
                  <a:pt x="1826" y="476"/>
                </a:lnTo>
                <a:lnTo>
                  <a:pt x="1800" y="450"/>
                </a:lnTo>
                <a:lnTo>
                  <a:pt x="1768" y="431"/>
                </a:lnTo>
                <a:lnTo>
                  <a:pt x="1749" y="425"/>
                </a:lnTo>
                <a:lnTo>
                  <a:pt x="1723" y="418"/>
                </a:lnTo>
                <a:lnTo>
                  <a:pt x="1665" y="399"/>
                </a:lnTo>
                <a:lnTo>
                  <a:pt x="1659" y="393"/>
                </a:lnTo>
                <a:lnTo>
                  <a:pt x="1653" y="393"/>
                </a:lnTo>
                <a:lnTo>
                  <a:pt x="1653" y="386"/>
                </a:lnTo>
                <a:lnTo>
                  <a:pt x="1665" y="380"/>
                </a:lnTo>
                <a:lnTo>
                  <a:pt x="1678" y="354"/>
                </a:lnTo>
                <a:lnTo>
                  <a:pt x="1672" y="354"/>
                </a:lnTo>
                <a:lnTo>
                  <a:pt x="1665" y="354"/>
                </a:lnTo>
                <a:lnTo>
                  <a:pt x="1653" y="367"/>
                </a:lnTo>
                <a:lnTo>
                  <a:pt x="1633" y="348"/>
                </a:lnTo>
                <a:lnTo>
                  <a:pt x="1608" y="335"/>
                </a:lnTo>
                <a:lnTo>
                  <a:pt x="1582" y="328"/>
                </a:lnTo>
                <a:lnTo>
                  <a:pt x="1563" y="328"/>
                </a:lnTo>
                <a:lnTo>
                  <a:pt x="1537" y="341"/>
                </a:lnTo>
                <a:lnTo>
                  <a:pt x="1524" y="335"/>
                </a:lnTo>
                <a:lnTo>
                  <a:pt x="1473" y="328"/>
                </a:lnTo>
                <a:lnTo>
                  <a:pt x="1460" y="322"/>
                </a:lnTo>
                <a:lnTo>
                  <a:pt x="1447" y="315"/>
                </a:lnTo>
                <a:lnTo>
                  <a:pt x="1421" y="309"/>
                </a:lnTo>
                <a:lnTo>
                  <a:pt x="1408" y="309"/>
                </a:lnTo>
                <a:lnTo>
                  <a:pt x="1408" y="315"/>
                </a:lnTo>
                <a:lnTo>
                  <a:pt x="1421" y="322"/>
                </a:lnTo>
                <a:lnTo>
                  <a:pt x="1428" y="328"/>
                </a:lnTo>
                <a:lnTo>
                  <a:pt x="1492" y="341"/>
                </a:lnTo>
                <a:lnTo>
                  <a:pt x="1524" y="354"/>
                </a:lnTo>
                <a:lnTo>
                  <a:pt x="1505" y="380"/>
                </a:lnTo>
                <a:lnTo>
                  <a:pt x="1492" y="405"/>
                </a:lnTo>
                <a:lnTo>
                  <a:pt x="1511" y="393"/>
                </a:lnTo>
                <a:lnTo>
                  <a:pt x="1530" y="373"/>
                </a:lnTo>
                <a:lnTo>
                  <a:pt x="1537" y="367"/>
                </a:lnTo>
                <a:lnTo>
                  <a:pt x="1550" y="367"/>
                </a:lnTo>
                <a:lnTo>
                  <a:pt x="1563" y="380"/>
                </a:lnTo>
                <a:lnTo>
                  <a:pt x="1595" y="386"/>
                </a:lnTo>
                <a:lnTo>
                  <a:pt x="1608" y="393"/>
                </a:lnTo>
                <a:lnTo>
                  <a:pt x="1614" y="399"/>
                </a:lnTo>
                <a:lnTo>
                  <a:pt x="1601" y="399"/>
                </a:lnTo>
                <a:lnTo>
                  <a:pt x="1575" y="405"/>
                </a:lnTo>
                <a:lnTo>
                  <a:pt x="1569" y="418"/>
                </a:lnTo>
                <a:lnTo>
                  <a:pt x="1563" y="418"/>
                </a:lnTo>
                <a:lnTo>
                  <a:pt x="1550" y="412"/>
                </a:lnTo>
                <a:lnTo>
                  <a:pt x="1543" y="412"/>
                </a:lnTo>
                <a:lnTo>
                  <a:pt x="1543" y="418"/>
                </a:lnTo>
                <a:lnTo>
                  <a:pt x="1550" y="425"/>
                </a:lnTo>
                <a:lnTo>
                  <a:pt x="1556" y="425"/>
                </a:lnTo>
                <a:lnTo>
                  <a:pt x="1530" y="444"/>
                </a:lnTo>
                <a:lnTo>
                  <a:pt x="1492" y="476"/>
                </a:lnTo>
                <a:lnTo>
                  <a:pt x="1440" y="450"/>
                </a:lnTo>
                <a:lnTo>
                  <a:pt x="1440" y="444"/>
                </a:lnTo>
                <a:lnTo>
                  <a:pt x="1447" y="431"/>
                </a:lnTo>
                <a:lnTo>
                  <a:pt x="1460" y="425"/>
                </a:lnTo>
                <a:lnTo>
                  <a:pt x="1466" y="412"/>
                </a:lnTo>
                <a:lnTo>
                  <a:pt x="1466" y="405"/>
                </a:lnTo>
                <a:lnTo>
                  <a:pt x="1453" y="412"/>
                </a:lnTo>
                <a:lnTo>
                  <a:pt x="1453" y="393"/>
                </a:lnTo>
                <a:lnTo>
                  <a:pt x="1434" y="405"/>
                </a:lnTo>
                <a:lnTo>
                  <a:pt x="1421" y="418"/>
                </a:lnTo>
                <a:lnTo>
                  <a:pt x="1415" y="425"/>
                </a:lnTo>
                <a:lnTo>
                  <a:pt x="1363" y="425"/>
                </a:lnTo>
                <a:lnTo>
                  <a:pt x="1344" y="412"/>
                </a:lnTo>
                <a:lnTo>
                  <a:pt x="1305" y="393"/>
                </a:lnTo>
                <a:lnTo>
                  <a:pt x="1267" y="380"/>
                </a:lnTo>
                <a:lnTo>
                  <a:pt x="1248" y="367"/>
                </a:lnTo>
                <a:lnTo>
                  <a:pt x="1235" y="367"/>
                </a:lnTo>
                <a:lnTo>
                  <a:pt x="1222" y="354"/>
                </a:lnTo>
                <a:lnTo>
                  <a:pt x="1164" y="335"/>
                </a:lnTo>
                <a:lnTo>
                  <a:pt x="1145" y="328"/>
                </a:lnTo>
                <a:lnTo>
                  <a:pt x="1119" y="315"/>
                </a:lnTo>
                <a:lnTo>
                  <a:pt x="1068" y="303"/>
                </a:lnTo>
                <a:lnTo>
                  <a:pt x="952" y="264"/>
                </a:lnTo>
                <a:lnTo>
                  <a:pt x="900" y="238"/>
                </a:lnTo>
                <a:lnTo>
                  <a:pt x="823" y="213"/>
                </a:lnTo>
                <a:lnTo>
                  <a:pt x="753" y="200"/>
                </a:lnTo>
                <a:lnTo>
                  <a:pt x="695" y="193"/>
                </a:lnTo>
                <a:lnTo>
                  <a:pt x="611" y="187"/>
                </a:lnTo>
                <a:lnTo>
                  <a:pt x="585" y="180"/>
                </a:lnTo>
                <a:lnTo>
                  <a:pt x="579" y="180"/>
                </a:lnTo>
                <a:lnTo>
                  <a:pt x="573" y="187"/>
                </a:lnTo>
                <a:lnTo>
                  <a:pt x="579" y="206"/>
                </a:lnTo>
                <a:lnTo>
                  <a:pt x="579" y="213"/>
                </a:lnTo>
                <a:lnTo>
                  <a:pt x="585" y="213"/>
                </a:lnTo>
                <a:lnTo>
                  <a:pt x="598" y="200"/>
                </a:lnTo>
                <a:lnTo>
                  <a:pt x="605" y="200"/>
                </a:lnTo>
                <a:lnTo>
                  <a:pt x="611" y="200"/>
                </a:lnTo>
                <a:lnTo>
                  <a:pt x="624" y="206"/>
                </a:lnTo>
                <a:lnTo>
                  <a:pt x="688" y="213"/>
                </a:lnTo>
                <a:lnTo>
                  <a:pt x="720" y="225"/>
                </a:lnTo>
                <a:lnTo>
                  <a:pt x="746" y="232"/>
                </a:lnTo>
                <a:lnTo>
                  <a:pt x="804" y="238"/>
                </a:lnTo>
                <a:lnTo>
                  <a:pt x="836" y="251"/>
                </a:lnTo>
                <a:lnTo>
                  <a:pt x="888" y="264"/>
                </a:lnTo>
                <a:lnTo>
                  <a:pt x="952" y="283"/>
                </a:lnTo>
                <a:lnTo>
                  <a:pt x="990" y="296"/>
                </a:lnTo>
                <a:lnTo>
                  <a:pt x="1087" y="322"/>
                </a:lnTo>
                <a:lnTo>
                  <a:pt x="1029" y="322"/>
                </a:lnTo>
                <a:lnTo>
                  <a:pt x="990" y="322"/>
                </a:lnTo>
                <a:lnTo>
                  <a:pt x="952" y="322"/>
                </a:lnTo>
                <a:lnTo>
                  <a:pt x="926" y="328"/>
                </a:lnTo>
                <a:lnTo>
                  <a:pt x="933" y="335"/>
                </a:lnTo>
                <a:lnTo>
                  <a:pt x="939" y="335"/>
                </a:lnTo>
                <a:lnTo>
                  <a:pt x="965" y="328"/>
                </a:lnTo>
                <a:lnTo>
                  <a:pt x="1023" y="328"/>
                </a:lnTo>
                <a:lnTo>
                  <a:pt x="1061" y="328"/>
                </a:lnTo>
                <a:lnTo>
                  <a:pt x="1100" y="328"/>
                </a:lnTo>
                <a:lnTo>
                  <a:pt x="1119" y="335"/>
                </a:lnTo>
                <a:lnTo>
                  <a:pt x="1132" y="335"/>
                </a:lnTo>
                <a:lnTo>
                  <a:pt x="1138" y="341"/>
                </a:lnTo>
                <a:lnTo>
                  <a:pt x="1164" y="367"/>
                </a:lnTo>
                <a:lnTo>
                  <a:pt x="1190" y="373"/>
                </a:lnTo>
                <a:lnTo>
                  <a:pt x="1215" y="373"/>
                </a:lnTo>
                <a:lnTo>
                  <a:pt x="1248" y="386"/>
                </a:lnTo>
                <a:lnTo>
                  <a:pt x="1260" y="393"/>
                </a:lnTo>
                <a:lnTo>
                  <a:pt x="1235" y="393"/>
                </a:lnTo>
                <a:lnTo>
                  <a:pt x="1196" y="380"/>
                </a:lnTo>
                <a:lnTo>
                  <a:pt x="1183" y="386"/>
                </a:lnTo>
                <a:lnTo>
                  <a:pt x="1183" y="393"/>
                </a:lnTo>
                <a:lnTo>
                  <a:pt x="1190" y="393"/>
                </a:lnTo>
                <a:lnTo>
                  <a:pt x="1209" y="399"/>
                </a:lnTo>
                <a:lnTo>
                  <a:pt x="1254" y="405"/>
                </a:lnTo>
                <a:lnTo>
                  <a:pt x="1267" y="412"/>
                </a:lnTo>
                <a:lnTo>
                  <a:pt x="1286" y="412"/>
                </a:lnTo>
                <a:lnTo>
                  <a:pt x="1293" y="412"/>
                </a:lnTo>
                <a:lnTo>
                  <a:pt x="1299" y="418"/>
                </a:lnTo>
                <a:lnTo>
                  <a:pt x="1318" y="425"/>
                </a:lnTo>
                <a:lnTo>
                  <a:pt x="1325" y="425"/>
                </a:lnTo>
                <a:lnTo>
                  <a:pt x="1344" y="431"/>
                </a:lnTo>
                <a:lnTo>
                  <a:pt x="1376" y="438"/>
                </a:lnTo>
                <a:lnTo>
                  <a:pt x="1389" y="444"/>
                </a:lnTo>
                <a:lnTo>
                  <a:pt x="1402" y="457"/>
                </a:lnTo>
                <a:lnTo>
                  <a:pt x="1428" y="470"/>
                </a:lnTo>
                <a:lnTo>
                  <a:pt x="1473" y="495"/>
                </a:lnTo>
                <a:lnTo>
                  <a:pt x="1466" y="502"/>
                </a:lnTo>
                <a:lnTo>
                  <a:pt x="1453" y="515"/>
                </a:lnTo>
                <a:lnTo>
                  <a:pt x="1447" y="521"/>
                </a:lnTo>
                <a:lnTo>
                  <a:pt x="1395" y="553"/>
                </a:lnTo>
                <a:lnTo>
                  <a:pt x="1370" y="547"/>
                </a:lnTo>
                <a:lnTo>
                  <a:pt x="1344" y="547"/>
                </a:lnTo>
                <a:lnTo>
                  <a:pt x="1318" y="547"/>
                </a:lnTo>
                <a:lnTo>
                  <a:pt x="1305" y="540"/>
                </a:lnTo>
                <a:lnTo>
                  <a:pt x="1305" y="534"/>
                </a:lnTo>
                <a:lnTo>
                  <a:pt x="1293" y="534"/>
                </a:lnTo>
                <a:lnTo>
                  <a:pt x="1267" y="528"/>
                </a:lnTo>
                <a:lnTo>
                  <a:pt x="1248" y="521"/>
                </a:lnTo>
                <a:lnTo>
                  <a:pt x="1003" y="425"/>
                </a:lnTo>
                <a:lnTo>
                  <a:pt x="881" y="380"/>
                </a:lnTo>
                <a:lnTo>
                  <a:pt x="843" y="367"/>
                </a:lnTo>
                <a:lnTo>
                  <a:pt x="804" y="348"/>
                </a:lnTo>
                <a:lnTo>
                  <a:pt x="759" y="335"/>
                </a:lnTo>
                <a:lnTo>
                  <a:pt x="733" y="328"/>
                </a:lnTo>
                <a:lnTo>
                  <a:pt x="708" y="322"/>
                </a:lnTo>
                <a:lnTo>
                  <a:pt x="675" y="322"/>
                </a:lnTo>
                <a:lnTo>
                  <a:pt x="605" y="322"/>
                </a:lnTo>
                <a:lnTo>
                  <a:pt x="592" y="322"/>
                </a:lnTo>
                <a:lnTo>
                  <a:pt x="592" y="309"/>
                </a:lnTo>
                <a:lnTo>
                  <a:pt x="566" y="309"/>
                </a:lnTo>
                <a:lnTo>
                  <a:pt x="547" y="309"/>
                </a:lnTo>
                <a:lnTo>
                  <a:pt x="540" y="315"/>
                </a:lnTo>
                <a:lnTo>
                  <a:pt x="540" y="322"/>
                </a:lnTo>
                <a:lnTo>
                  <a:pt x="534" y="322"/>
                </a:lnTo>
                <a:lnTo>
                  <a:pt x="521" y="322"/>
                </a:lnTo>
                <a:lnTo>
                  <a:pt x="515" y="315"/>
                </a:lnTo>
                <a:lnTo>
                  <a:pt x="502" y="315"/>
                </a:lnTo>
                <a:lnTo>
                  <a:pt x="495" y="322"/>
                </a:lnTo>
                <a:lnTo>
                  <a:pt x="483" y="328"/>
                </a:lnTo>
                <a:lnTo>
                  <a:pt x="483" y="335"/>
                </a:lnTo>
                <a:lnTo>
                  <a:pt x="489" y="328"/>
                </a:lnTo>
                <a:lnTo>
                  <a:pt x="495" y="341"/>
                </a:lnTo>
                <a:lnTo>
                  <a:pt x="508" y="348"/>
                </a:lnTo>
                <a:lnTo>
                  <a:pt x="547" y="348"/>
                </a:lnTo>
                <a:lnTo>
                  <a:pt x="566" y="354"/>
                </a:lnTo>
                <a:lnTo>
                  <a:pt x="592" y="367"/>
                </a:lnTo>
                <a:lnTo>
                  <a:pt x="605" y="367"/>
                </a:lnTo>
                <a:lnTo>
                  <a:pt x="618" y="354"/>
                </a:lnTo>
                <a:lnTo>
                  <a:pt x="624" y="367"/>
                </a:lnTo>
                <a:lnTo>
                  <a:pt x="630" y="373"/>
                </a:lnTo>
                <a:lnTo>
                  <a:pt x="637" y="386"/>
                </a:lnTo>
                <a:lnTo>
                  <a:pt x="656" y="386"/>
                </a:lnTo>
                <a:lnTo>
                  <a:pt x="714" y="405"/>
                </a:lnTo>
                <a:lnTo>
                  <a:pt x="733" y="418"/>
                </a:lnTo>
                <a:lnTo>
                  <a:pt x="701" y="418"/>
                </a:lnTo>
                <a:lnTo>
                  <a:pt x="637" y="418"/>
                </a:lnTo>
                <a:lnTo>
                  <a:pt x="598" y="412"/>
                </a:lnTo>
                <a:lnTo>
                  <a:pt x="585" y="412"/>
                </a:lnTo>
                <a:lnTo>
                  <a:pt x="566" y="418"/>
                </a:lnTo>
                <a:lnTo>
                  <a:pt x="540" y="425"/>
                </a:lnTo>
                <a:lnTo>
                  <a:pt x="534" y="425"/>
                </a:lnTo>
                <a:lnTo>
                  <a:pt x="521" y="418"/>
                </a:lnTo>
                <a:lnTo>
                  <a:pt x="515" y="412"/>
                </a:lnTo>
                <a:lnTo>
                  <a:pt x="508" y="412"/>
                </a:lnTo>
                <a:lnTo>
                  <a:pt x="495" y="418"/>
                </a:lnTo>
                <a:lnTo>
                  <a:pt x="489" y="418"/>
                </a:lnTo>
                <a:lnTo>
                  <a:pt x="463" y="418"/>
                </a:lnTo>
                <a:lnTo>
                  <a:pt x="438" y="418"/>
                </a:lnTo>
                <a:lnTo>
                  <a:pt x="418" y="425"/>
                </a:lnTo>
                <a:lnTo>
                  <a:pt x="380" y="438"/>
                </a:lnTo>
                <a:lnTo>
                  <a:pt x="367" y="444"/>
                </a:lnTo>
                <a:lnTo>
                  <a:pt x="348" y="450"/>
                </a:lnTo>
                <a:lnTo>
                  <a:pt x="335" y="450"/>
                </a:lnTo>
                <a:lnTo>
                  <a:pt x="322" y="457"/>
                </a:lnTo>
                <a:lnTo>
                  <a:pt x="322" y="470"/>
                </a:lnTo>
                <a:lnTo>
                  <a:pt x="328" y="470"/>
                </a:lnTo>
                <a:lnTo>
                  <a:pt x="348" y="457"/>
                </a:lnTo>
                <a:lnTo>
                  <a:pt x="360" y="457"/>
                </a:lnTo>
                <a:lnTo>
                  <a:pt x="367" y="470"/>
                </a:lnTo>
                <a:lnTo>
                  <a:pt x="373" y="470"/>
                </a:lnTo>
                <a:lnTo>
                  <a:pt x="380" y="457"/>
                </a:lnTo>
                <a:lnTo>
                  <a:pt x="405" y="457"/>
                </a:lnTo>
                <a:lnTo>
                  <a:pt x="405" y="450"/>
                </a:lnTo>
                <a:lnTo>
                  <a:pt x="386" y="457"/>
                </a:lnTo>
                <a:lnTo>
                  <a:pt x="386" y="450"/>
                </a:lnTo>
                <a:lnTo>
                  <a:pt x="399" y="444"/>
                </a:lnTo>
                <a:lnTo>
                  <a:pt x="431" y="438"/>
                </a:lnTo>
                <a:lnTo>
                  <a:pt x="495" y="438"/>
                </a:lnTo>
                <a:lnTo>
                  <a:pt x="540" y="438"/>
                </a:lnTo>
                <a:lnTo>
                  <a:pt x="585" y="450"/>
                </a:lnTo>
                <a:lnTo>
                  <a:pt x="611" y="470"/>
                </a:lnTo>
                <a:lnTo>
                  <a:pt x="592" y="470"/>
                </a:lnTo>
                <a:lnTo>
                  <a:pt x="573" y="457"/>
                </a:lnTo>
                <a:lnTo>
                  <a:pt x="547" y="457"/>
                </a:lnTo>
                <a:lnTo>
                  <a:pt x="528" y="457"/>
                </a:lnTo>
                <a:lnTo>
                  <a:pt x="515" y="450"/>
                </a:lnTo>
                <a:lnTo>
                  <a:pt x="476" y="457"/>
                </a:lnTo>
                <a:lnTo>
                  <a:pt x="438" y="457"/>
                </a:lnTo>
                <a:lnTo>
                  <a:pt x="483" y="457"/>
                </a:lnTo>
                <a:lnTo>
                  <a:pt x="502" y="470"/>
                </a:lnTo>
                <a:lnTo>
                  <a:pt x="534" y="470"/>
                </a:lnTo>
                <a:lnTo>
                  <a:pt x="553" y="470"/>
                </a:lnTo>
                <a:lnTo>
                  <a:pt x="573" y="476"/>
                </a:lnTo>
                <a:lnTo>
                  <a:pt x="598" y="483"/>
                </a:lnTo>
                <a:lnTo>
                  <a:pt x="643" y="489"/>
                </a:lnTo>
                <a:lnTo>
                  <a:pt x="669" y="495"/>
                </a:lnTo>
                <a:lnTo>
                  <a:pt x="701" y="508"/>
                </a:lnTo>
                <a:lnTo>
                  <a:pt x="746" y="528"/>
                </a:lnTo>
                <a:lnTo>
                  <a:pt x="791" y="540"/>
                </a:lnTo>
                <a:lnTo>
                  <a:pt x="843" y="560"/>
                </a:lnTo>
                <a:lnTo>
                  <a:pt x="888" y="566"/>
                </a:lnTo>
                <a:lnTo>
                  <a:pt x="907" y="579"/>
                </a:lnTo>
                <a:lnTo>
                  <a:pt x="939" y="592"/>
                </a:lnTo>
                <a:lnTo>
                  <a:pt x="965" y="605"/>
                </a:lnTo>
                <a:lnTo>
                  <a:pt x="1003" y="605"/>
                </a:lnTo>
                <a:lnTo>
                  <a:pt x="1042" y="611"/>
                </a:lnTo>
                <a:lnTo>
                  <a:pt x="1080" y="618"/>
                </a:lnTo>
                <a:lnTo>
                  <a:pt x="1119" y="618"/>
                </a:lnTo>
                <a:lnTo>
                  <a:pt x="1113" y="605"/>
                </a:lnTo>
                <a:lnTo>
                  <a:pt x="1068" y="598"/>
                </a:lnTo>
                <a:lnTo>
                  <a:pt x="1023" y="598"/>
                </a:lnTo>
                <a:lnTo>
                  <a:pt x="978" y="592"/>
                </a:lnTo>
                <a:lnTo>
                  <a:pt x="952" y="585"/>
                </a:lnTo>
                <a:lnTo>
                  <a:pt x="926" y="566"/>
                </a:lnTo>
                <a:lnTo>
                  <a:pt x="900" y="560"/>
                </a:lnTo>
                <a:lnTo>
                  <a:pt x="875" y="560"/>
                </a:lnTo>
                <a:lnTo>
                  <a:pt x="798" y="534"/>
                </a:lnTo>
                <a:lnTo>
                  <a:pt x="753" y="521"/>
                </a:lnTo>
                <a:lnTo>
                  <a:pt x="830" y="540"/>
                </a:lnTo>
                <a:lnTo>
                  <a:pt x="759" y="515"/>
                </a:lnTo>
                <a:lnTo>
                  <a:pt x="759" y="508"/>
                </a:lnTo>
                <a:lnTo>
                  <a:pt x="772" y="515"/>
                </a:lnTo>
                <a:lnTo>
                  <a:pt x="791" y="521"/>
                </a:lnTo>
                <a:lnTo>
                  <a:pt x="823" y="521"/>
                </a:lnTo>
                <a:lnTo>
                  <a:pt x="823" y="521"/>
                </a:lnTo>
                <a:lnTo>
                  <a:pt x="823" y="515"/>
                </a:lnTo>
                <a:lnTo>
                  <a:pt x="875" y="521"/>
                </a:lnTo>
                <a:lnTo>
                  <a:pt x="913" y="528"/>
                </a:lnTo>
                <a:lnTo>
                  <a:pt x="945" y="534"/>
                </a:lnTo>
                <a:lnTo>
                  <a:pt x="997" y="534"/>
                </a:lnTo>
                <a:lnTo>
                  <a:pt x="1035" y="540"/>
                </a:lnTo>
                <a:lnTo>
                  <a:pt x="1100" y="560"/>
                </a:lnTo>
                <a:lnTo>
                  <a:pt x="1132" y="560"/>
                </a:lnTo>
                <a:lnTo>
                  <a:pt x="1132" y="566"/>
                </a:lnTo>
                <a:lnTo>
                  <a:pt x="1119" y="579"/>
                </a:lnTo>
                <a:lnTo>
                  <a:pt x="1113" y="585"/>
                </a:lnTo>
                <a:lnTo>
                  <a:pt x="1119" y="592"/>
                </a:lnTo>
                <a:lnTo>
                  <a:pt x="1138" y="585"/>
                </a:lnTo>
                <a:lnTo>
                  <a:pt x="1151" y="579"/>
                </a:lnTo>
                <a:lnTo>
                  <a:pt x="1170" y="566"/>
                </a:lnTo>
                <a:lnTo>
                  <a:pt x="1196" y="560"/>
                </a:lnTo>
                <a:lnTo>
                  <a:pt x="1209" y="553"/>
                </a:lnTo>
                <a:lnTo>
                  <a:pt x="1215" y="553"/>
                </a:lnTo>
                <a:lnTo>
                  <a:pt x="1222" y="560"/>
                </a:lnTo>
                <a:lnTo>
                  <a:pt x="1228" y="566"/>
                </a:lnTo>
                <a:lnTo>
                  <a:pt x="1235" y="560"/>
                </a:lnTo>
                <a:lnTo>
                  <a:pt x="1254" y="553"/>
                </a:lnTo>
                <a:lnTo>
                  <a:pt x="1260" y="553"/>
                </a:lnTo>
                <a:lnTo>
                  <a:pt x="1260" y="560"/>
                </a:lnTo>
                <a:lnTo>
                  <a:pt x="1248" y="566"/>
                </a:lnTo>
                <a:lnTo>
                  <a:pt x="1248" y="579"/>
                </a:lnTo>
                <a:lnTo>
                  <a:pt x="1260" y="579"/>
                </a:lnTo>
                <a:lnTo>
                  <a:pt x="1273" y="579"/>
                </a:lnTo>
                <a:lnTo>
                  <a:pt x="1293" y="592"/>
                </a:lnTo>
                <a:lnTo>
                  <a:pt x="1344" y="605"/>
                </a:lnTo>
                <a:lnTo>
                  <a:pt x="1331" y="618"/>
                </a:lnTo>
                <a:lnTo>
                  <a:pt x="1363" y="618"/>
                </a:lnTo>
                <a:lnTo>
                  <a:pt x="1363" y="611"/>
                </a:lnTo>
                <a:lnTo>
                  <a:pt x="1395" y="618"/>
                </a:lnTo>
                <a:lnTo>
                  <a:pt x="1421" y="618"/>
                </a:lnTo>
                <a:lnTo>
                  <a:pt x="1376" y="605"/>
                </a:lnTo>
                <a:lnTo>
                  <a:pt x="1395" y="598"/>
                </a:lnTo>
                <a:lnTo>
                  <a:pt x="1415" y="605"/>
                </a:lnTo>
                <a:lnTo>
                  <a:pt x="1440" y="605"/>
                </a:lnTo>
                <a:lnTo>
                  <a:pt x="1428" y="598"/>
                </a:lnTo>
                <a:lnTo>
                  <a:pt x="1408" y="592"/>
                </a:lnTo>
                <a:lnTo>
                  <a:pt x="1408" y="585"/>
                </a:lnTo>
                <a:lnTo>
                  <a:pt x="1408" y="579"/>
                </a:lnTo>
                <a:lnTo>
                  <a:pt x="1421" y="560"/>
                </a:lnTo>
                <a:lnTo>
                  <a:pt x="1434" y="560"/>
                </a:lnTo>
                <a:lnTo>
                  <a:pt x="1460" y="566"/>
                </a:lnTo>
                <a:lnTo>
                  <a:pt x="1473" y="566"/>
                </a:lnTo>
                <a:lnTo>
                  <a:pt x="1492" y="560"/>
                </a:lnTo>
                <a:lnTo>
                  <a:pt x="1518" y="560"/>
                </a:lnTo>
                <a:lnTo>
                  <a:pt x="1550" y="566"/>
                </a:lnTo>
                <a:lnTo>
                  <a:pt x="1608" y="566"/>
                </a:lnTo>
                <a:lnTo>
                  <a:pt x="1633" y="579"/>
                </a:lnTo>
                <a:lnTo>
                  <a:pt x="1665" y="579"/>
                </a:lnTo>
                <a:lnTo>
                  <a:pt x="1704" y="579"/>
                </a:lnTo>
                <a:lnTo>
                  <a:pt x="1710" y="585"/>
                </a:lnTo>
                <a:lnTo>
                  <a:pt x="1704" y="592"/>
                </a:lnTo>
                <a:lnTo>
                  <a:pt x="1698" y="598"/>
                </a:lnTo>
                <a:lnTo>
                  <a:pt x="1665" y="618"/>
                </a:lnTo>
                <a:lnTo>
                  <a:pt x="1685" y="618"/>
                </a:lnTo>
                <a:lnTo>
                  <a:pt x="1698" y="611"/>
                </a:lnTo>
                <a:lnTo>
                  <a:pt x="1717" y="598"/>
                </a:lnTo>
                <a:lnTo>
                  <a:pt x="1730" y="585"/>
                </a:lnTo>
                <a:lnTo>
                  <a:pt x="1743" y="592"/>
                </a:lnTo>
                <a:lnTo>
                  <a:pt x="1768" y="598"/>
                </a:lnTo>
                <a:lnTo>
                  <a:pt x="1775" y="598"/>
                </a:lnTo>
                <a:lnTo>
                  <a:pt x="1775" y="592"/>
                </a:lnTo>
                <a:lnTo>
                  <a:pt x="1781" y="592"/>
                </a:lnTo>
                <a:lnTo>
                  <a:pt x="1800" y="598"/>
                </a:lnTo>
                <a:lnTo>
                  <a:pt x="1813" y="598"/>
                </a:lnTo>
                <a:lnTo>
                  <a:pt x="1820" y="598"/>
                </a:lnTo>
                <a:lnTo>
                  <a:pt x="1865" y="611"/>
                </a:lnTo>
                <a:lnTo>
                  <a:pt x="1878" y="611"/>
                </a:lnTo>
                <a:lnTo>
                  <a:pt x="1884" y="618"/>
                </a:lnTo>
                <a:lnTo>
                  <a:pt x="1948" y="618"/>
                </a:lnTo>
                <a:lnTo>
                  <a:pt x="1942" y="611"/>
                </a:lnTo>
                <a:lnTo>
                  <a:pt x="1942" y="598"/>
                </a:lnTo>
                <a:lnTo>
                  <a:pt x="1910" y="598"/>
                </a:lnTo>
                <a:lnTo>
                  <a:pt x="1929" y="592"/>
                </a:lnTo>
                <a:lnTo>
                  <a:pt x="5433" y="495"/>
                </a:lnTo>
                <a:lnTo>
                  <a:pt x="1556" y="348"/>
                </a:lnTo>
                <a:lnTo>
                  <a:pt x="1556" y="341"/>
                </a:lnTo>
                <a:lnTo>
                  <a:pt x="1575" y="341"/>
                </a:lnTo>
                <a:lnTo>
                  <a:pt x="1620" y="354"/>
                </a:lnTo>
                <a:lnTo>
                  <a:pt x="1646" y="380"/>
                </a:lnTo>
                <a:lnTo>
                  <a:pt x="1633" y="380"/>
                </a:lnTo>
                <a:lnTo>
                  <a:pt x="1556" y="348"/>
                </a:lnTo>
                <a:lnTo>
                  <a:pt x="5433" y="495"/>
                </a:lnTo>
                <a:lnTo>
                  <a:pt x="714" y="450"/>
                </a:lnTo>
                <a:lnTo>
                  <a:pt x="733" y="457"/>
                </a:lnTo>
                <a:lnTo>
                  <a:pt x="727" y="470"/>
                </a:lnTo>
                <a:lnTo>
                  <a:pt x="714" y="470"/>
                </a:lnTo>
                <a:lnTo>
                  <a:pt x="708" y="450"/>
                </a:lnTo>
                <a:lnTo>
                  <a:pt x="708" y="444"/>
                </a:lnTo>
                <a:lnTo>
                  <a:pt x="714" y="450"/>
                </a:lnTo>
                <a:lnTo>
                  <a:pt x="5433" y="495"/>
                </a:lnTo>
                <a:lnTo>
                  <a:pt x="746" y="489"/>
                </a:lnTo>
                <a:lnTo>
                  <a:pt x="708" y="483"/>
                </a:lnTo>
                <a:lnTo>
                  <a:pt x="682" y="476"/>
                </a:lnTo>
                <a:lnTo>
                  <a:pt x="656" y="476"/>
                </a:lnTo>
                <a:lnTo>
                  <a:pt x="650" y="470"/>
                </a:lnTo>
                <a:lnTo>
                  <a:pt x="650" y="457"/>
                </a:lnTo>
                <a:lnTo>
                  <a:pt x="643" y="450"/>
                </a:lnTo>
                <a:lnTo>
                  <a:pt x="630" y="444"/>
                </a:lnTo>
                <a:lnTo>
                  <a:pt x="624" y="438"/>
                </a:lnTo>
                <a:lnTo>
                  <a:pt x="637" y="438"/>
                </a:lnTo>
                <a:lnTo>
                  <a:pt x="643" y="438"/>
                </a:lnTo>
                <a:lnTo>
                  <a:pt x="656" y="444"/>
                </a:lnTo>
                <a:lnTo>
                  <a:pt x="688" y="450"/>
                </a:lnTo>
                <a:lnTo>
                  <a:pt x="720" y="476"/>
                </a:lnTo>
                <a:lnTo>
                  <a:pt x="746" y="489"/>
                </a:lnTo>
                <a:lnTo>
                  <a:pt x="5433" y="495"/>
                </a:lnTo>
                <a:lnTo>
                  <a:pt x="907" y="521"/>
                </a:lnTo>
                <a:lnTo>
                  <a:pt x="855" y="508"/>
                </a:lnTo>
                <a:lnTo>
                  <a:pt x="843" y="508"/>
                </a:lnTo>
                <a:lnTo>
                  <a:pt x="823" y="502"/>
                </a:lnTo>
                <a:lnTo>
                  <a:pt x="804" y="502"/>
                </a:lnTo>
                <a:lnTo>
                  <a:pt x="791" y="489"/>
                </a:lnTo>
                <a:lnTo>
                  <a:pt x="759" y="483"/>
                </a:lnTo>
                <a:lnTo>
                  <a:pt x="746" y="476"/>
                </a:lnTo>
                <a:lnTo>
                  <a:pt x="740" y="470"/>
                </a:lnTo>
                <a:lnTo>
                  <a:pt x="746" y="470"/>
                </a:lnTo>
                <a:lnTo>
                  <a:pt x="772" y="457"/>
                </a:lnTo>
                <a:lnTo>
                  <a:pt x="785" y="457"/>
                </a:lnTo>
                <a:lnTo>
                  <a:pt x="798" y="470"/>
                </a:lnTo>
                <a:lnTo>
                  <a:pt x="810" y="476"/>
                </a:lnTo>
                <a:lnTo>
                  <a:pt x="836" y="476"/>
                </a:lnTo>
                <a:lnTo>
                  <a:pt x="855" y="476"/>
                </a:lnTo>
                <a:lnTo>
                  <a:pt x="862" y="483"/>
                </a:lnTo>
                <a:lnTo>
                  <a:pt x="888" y="495"/>
                </a:lnTo>
                <a:lnTo>
                  <a:pt x="907" y="502"/>
                </a:lnTo>
                <a:lnTo>
                  <a:pt x="920" y="508"/>
                </a:lnTo>
                <a:lnTo>
                  <a:pt x="913" y="515"/>
                </a:lnTo>
                <a:lnTo>
                  <a:pt x="907" y="521"/>
                </a:lnTo>
                <a:lnTo>
                  <a:pt x="5433" y="495"/>
                </a:lnTo>
                <a:lnTo>
                  <a:pt x="1241" y="547"/>
                </a:lnTo>
                <a:lnTo>
                  <a:pt x="1222" y="540"/>
                </a:lnTo>
                <a:lnTo>
                  <a:pt x="1209" y="540"/>
                </a:lnTo>
                <a:lnTo>
                  <a:pt x="1203" y="534"/>
                </a:lnTo>
                <a:lnTo>
                  <a:pt x="1196" y="534"/>
                </a:lnTo>
                <a:lnTo>
                  <a:pt x="1196" y="540"/>
                </a:lnTo>
                <a:lnTo>
                  <a:pt x="1170" y="540"/>
                </a:lnTo>
                <a:lnTo>
                  <a:pt x="1170" y="534"/>
                </a:lnTo>
                <a:lnTo>
                  <a:pt x="1170" y="521"/>
                </a:lnTo>
                <a:lnTo>
                  <a:pt x="1170" y="521"/>
                </a:lnTo>
                <a:lnTo>
                  <a:pt x="1164" y="521"/>
                </a:lnTo>
                <a:lnTo>
                  <a:pt x="1145" y="515"/>
                </a:lnTo>
                <a:lnTo>
                  <a:pt x="1100" y="508"/>
                </a:lnTo>
                <a:lnTo>
                  <a:pt x="1068" y="508"/>
                </a:lnTo>
                <a:lnTo>
                  <a:pt x="1042" y="508"/>
                </a:lnTo>
                <a:lnTo>
                  <a:pt x="1003" y="502"/>
                </a:lnTo>
                <a:lnTo>
                  <a:pt x="965" y="489"/>
                </a:lnTo>
                <a:lnTo>
                  <a:pt x="952" y="483"/>
                </a:lnTo>
                <a:lnTo>
                  <a:pt x="939" y="476"/>
                </a:lnTo>
                <a:lnTo>
                  <a:pt x="907" y="457"/>
                </a:lnTo>
                <a:lnTo>
                  <a:pt x="881" y="450"/>
                </a:lnTo>
                <a:lnTo>
                  <a:pt x="843" y="438"/>
                </a:lnTo>
                <a:lnTo>
                  <a:pt x="798" y="425"/>
                </a:lnTo>
                <a:lnTo>
                  <a:pt x="778" y="418"/>
                </a:lnTo>
                <a:lnTo>
                  <a:pt x="720" y="393"/>
                </a:lnTo>
                <a:lnTo>
                  <a:pt x="688" y="373"/>
                </a:lnTo>
                <a:lnTo>
                  <a:pt x="669" y="354"/>
                </a:lnTo>
                <a:lnTo>
                  <a:pt x="669" y="348"/>
                </a:lnTo>
                <a:lnTo>
                  <a:pt x="669" y="341"/>
                </a:lnTo>
                <a:lnTo>
                  <a:pt x="675" y="341"/>
                </a:lnTo>
                <a:lnTo>
                  <a:pt x="682" y="354"/>
                </a:lnTo>
                <a:lnTo>
                  <a:pt x="688" y="354"/>
                </a:lnTo>
                <a:lnTo>
                  <a:pt x="695" y="354"/>
                </a:lnTo>
                <a:lnTo>
                  <a:pt x="701" y="348"/>
                </a:lnTo>
                <a:lnTo>
                  <a:pt x="733" y="354"/>
                </a:lnTo>
                <a:lnTo>
                  <a:pt x="817" y="380"/>
                </a:lnTo>
                <a:lnTo>
                  <a:pt x="855" y="386"/>
                </a:lnTo>
                <a:lnTo>
                  <a:pt x="907" y="399"/>
                </a:lnTo>
                <a:lnTo>
                  <a:pt x="939" y="412"/>
                </a:lnTo>
                <a:lnTo>
                  <a:pt x="952" y="418"/>
                </a:lnTo>
                <a:lnTo>
                  <a:pt x="990" y="438"/>
                </a:lnTo>
                <a:lnTo>
                  <a:pt x="1132" y="495"/>
                </a:lnTo>
                <a:lnTo>
                  <a:pt x="1248" y="534"/>
                </a:lnTo>
                <a:lnTo>
                  <a:pt x="1248" y="540"/>
                </a:lnTo>
                <a:lnTo>
                  <a:pt x="1241" y="547"/>
                </a:lnTo>
                <a:lnTo>
                  <a:pt x="5433" y="495"/>
                </a:lnTo>
                <a:lnTo>
                  <a:pt x="1350" y="598"/>
                </a:lnTo>
                <a:lnTo>
                  <a:pt x="1312" y="585"/>
                </a:lnTo>
                <a:lnTo>
                  <a:pt x="1299" y="579"/>
                </a:lnTo>
                <a:lnTo>
                  <a:pt x="1273" y="560"/>
                </a:lnTo>
                <a:lnTo>
                  <a:pt x="1273" y="553"/>
                </a:lnTo>
                <a:lnTo>
                  <a:pt x="1286" y="553"/>
                </a:lnTo>
                <a:lnTo>
                  <a:pt x="1305" y="560"/>
                </a:lnTo>
                <a:lnTo>
                  <a:pt x="1318" y="560"/>
                </a:lnTo>
                <a:lnTo>
                  <a:pt x="1331" y="566"/>
                </a:lnTo>
                <a:lnTo>
                  <a:pt x="1357" y="585"/>
                </a:lnTo>
                <a:lnTo>
                  <a:pt x="1350" y="598"/>
                </a:lnTo>
                <a:lnTo>
                  <a:pt x="5433" y="495"/>
                </a:lnTo>
                <a:lnTo>
                  <a:pt x="1370" y="566"/>
                </a:lnTo>
                <a:lnTo>
                  <a:pt x="1357" y="566"/>
                </a:lnTo>
                <a:lnTo>
                  <a:pt x="1357" y="560"/>
                </a:lnTo>
                <a:lnTo>
                  <a:pt x="1363" y="560"/>
                </a:lnTo>
                <a:lnTo>
                  <a:pt x="1376" y="560"/>
                </a:lnTo>
                <a:lnTo>
                  <a:pt x="1370" y="566"/>
                </a:lnTo>
                <a:lnTo>
                  <a:pt x="5433" y="495"/>
                </a:lnTo>
                <a:lnTo>
                  <a:pt x="1659" y="560"/>
                </a:lnTo>
                <a:lnTo>
                  <a:pt x="1633" y="560"/>
                </a:lnTo>
                <a:lnTo>
                  <a:pt x="1601" y="553"/>
                </a:lnTo>
                <a:lnTo>
                  <a:pt x="1569" y="553"/>
                </a:lnTo>
                <a:lnTo>
                  <a:pt x="1543" y="553"/>
                </a:lnTo>
                <a:lnTo>
                  <a:pt x="1518" y="547"/>
                </a:lnTo>
                <a:lnTo>
                  <a:pt x="1492" y="553"/>
                </a:lnTo>
                <a:lnTo>
                  <a:pt x="1453" y="553"/>
                </a:lnTo>
                <a:lnTo>
                  <a:pt x="1434" y="547"/>
                </a:lnTo>
                <a:lnTo>
                  <a:pt x="1440" y="540"/>
                </a:lnTo>
                <a:lnTo>
                  <a:pt x="1453" y="521"/>
                </a:lnTo>
                <a:lnTo>
                  <a:pt x="1460" y="521"/>
                </a:lnTo>
                <a:lnTo>
                  <a:pt x="1466" y="521"/>
                </a:lnTo>
                <a:lnTo>
                  <a:pt x="1492" y="521"/>
                </a:lnTo>
                <a:lnTo>
                  <a:pt x="1479" y="515"/>
                </a:lnTo>
                <a:lnTo>
                  <a:pt x="1473" y="508"/>
                </a:lnTo>
                <a:lnTo>
                  <a:pt x="1479" y="502"/>
                </a:lnTo>
                <a:lnTo>
                  <a:pt x="1498" y="495"/>
                </a:lnTo>
                <a:lnTo>
                  <a:pt x="1511" y="495"/>
                </a:lnTo>
                <a:lnTo>
                  <a:pt x="1543" y="508"/>
                </a:lnTo>
                <a:lnTo>
                  <a:pt x="1582" y="521"/>
                </a:lnTo>
                <a:lnTo>
                  <a:pt x="1633" y="534"/>
                </a:lnTo>
                <a:lnTo>
                  <a:pt x="1678" y="560"/>
                </a:lnTo>
                <a:lnTo>
                  <a:pt x="1659" y="560"/>
                </a:lnTo>
                <a:lnTo>
                  <a:pt x="5433" y="495"/>
                </a:lnTo>
                <a:lnTo>
                  <a:pt x="444" y="84"/>
                </a:lnTo>
                <a:lnTo>
                  <a:pt x="444" y="78"/>
                </a:lnTo>
                <a:lnTo>
                  <a:pt x="438" y="84"/>
                </a:lnTo>
                <a:lnTo>
                  <a:pt x="431" y="90"/>
                </a:lnTo>
                <a:lnTo>
                  <a:pt x="438" y="90"/>
                </a:lnTo>
                <a:lnTo>
                  <a:pt x="444" y="84"/>
                </a:lnTo>
                <a:lnTo>
                  <a:pt x="5433" y="495"/>
                </a:lnTo>
                <a:lnTo>
                  <a:pt x="296" y="39"/>
                </a:lnTo>
                <a:lnTo>
                  <a:pt x="315" y="39"/>
                </a:lnTo>
                <a:lnTo>
                  <a:pt x="322" y="39"/>
                </a:lnTo>
                <a:lnTo>
                  <a:pt x="328" y="39"/>
                </a:lnTo>
                <a:lnTo>
                  <a:pt x="322" y="39"/>
                </a:lnTo>
                <a:lnTo>
                  <a:pt x="309" y="39"/>
                </a:lnTo>
                <a:lnTo>
                  <a:pt x="296" y="39"/>
                </a:lnTo>
                <a:lnTo>
                  <a:pt x="290" y="39"/>
                </a:lnTo>
                <a:lnTo>
                  <a:pt x="296" y="39"/>
                </a:lnTo>
                <a:lnTo>
                  <a:pt x="5433" y="495"/>
                </a:lnTo>
                <a:lnTo>
                  <a:pt x="380" y="380"/>
                </a:lnTo>
                <a:lnTo>
                  <a:pt x="386" y="386"/>
                </a:lnTo>
                <a:lnTo>
                  <a:pt x="399" y="380"/>
                </a:lnTo>
                <a:lnTo>
                  <a:pt x="386" y="380"/>
                </a:lnTo>
                <a:lnTo>
                  <a:pt x="380" y="380"/>
                </a:lnTo>
                <a:lnTo>
                  <a:pt x="5433" y="495"/>
                </a:lnTo>
                <a:lnTo>
                  <a:pt x="2527" y="328"/>
                </a:lnTo>
                <a:lnTo>
                  <a:pt x="2559" y="315"/>
                </a:lnTo>
                <a:lnTo>
                  <a:pt x="2572" y="315"/>
                </a:lnTo>
                <a:lnTo>
                  <a:pt x="2578" y="315"/>
                </a:lnTo>
                <a:lnTo>
                  <a:pt x="2585" y="309"/>
                </a:lnTo>
                <a:lnTo>
                  <a:pt x="2598" y="309"/>
                </a:lnTo>
                <a:lnTo>
                  <a:pt x="2610" y="309"/>
                </a:lnTo>
                <a:lnTo>
                  <a:pt x="2610" y="303"/>
                </a:lnTo>
                <a:lnTo>
                  <a:pt x="2604" y="303"/>
                </a:lnTo>
                <a:lnTo>
                  <a:pt x="2559" y="309"/>
                </a:lnTo>
                <a:lnTo>
                  <a:pt x="2546" y="309"/>
                </a:lnTo>
                <a:lnTo>
                  <a:pt x="2527" y="315"/>
                </a:lnTo>
                <a:lnTo>
                  <a:pt x="2482" y="328"/>
                </a:lnTo>
                <a:lnTo>
                  <a:pt x="2418" y="341"/>
                </a:lnTo>
                <a:lnTo>
                  <a:pt x="2385" y="341"/>
                </a:lnTo>
                <a:lnTo>
                  <a:pt x="2360" y="341"/>
                </a:lnTo>
                <a:lnTo>
                  <a:pt x="2347" y="354"/>
                </a:lnTo>
                <a:lnTo>
                  <a:pt x="2328" y="354"/>
                </a:lnTo>
                <a:lnTo>
                  <a:pt x="2295" y="367"/>
                </a:lnTo>
                <a:lnTo>
                  <a:pt x="2283" y="367"/>
                </a:lnTo>
                <a:lnTo>
                  <a:pt x="2276" y="367"/>
                </a:lnTo>
                <a:lnTo>
                  <a:pt x="2270" y="373"/>
                </a:lnTo>
                <a:lnTo>
                  <a:pt x="2270" y="380"/>
                </a:lnTo>
                <a:lnTo>
                  <a:pt x="2283" y="380"/>
                </a:lnTo>
                <a:lnTo>
                  <a:pt x="2295" y="380"/>
                </a:lnTo>
                <a:lnTo>
                  <a:pt x="2302" y="380"/>
                </a:lnTo>
                <a:lnTo>
                  <a:pt x="2321" y="373"/>
                </a:lnTo>
                <a:lnTo>
                  <a:pt x="2340" y="373"/>
                </a:lnTo>
                <a:lnTo>
                  <a:pt x="2366" y="354"/>
                </a:lnTo>
                <a:lnTo>
                  <a:pt x="2373" y="354"/>
                </a:lnTo>
                <a:lnTo>
                  <a:pt x="2379" y="354"/>
                </a:lnTo>
                <a:lnTo>
                  <a:pt x="2424" y="354"/>
                </a:lnTo>
                <a:lnTo>
                  <a:pt x="2437" y="348"/>
                </a:lnTo>
                <a:lnTo>
                  <a:pt x="2450" y="341"/>
                </a:lnTo>
                <a:lnTo>
                  <a:pt x="2475" y="335"/>
                </a:lnTo>
                <a:lnTo>
                  <a:pt x="2527" y="328"/>
                </a:lnTo>
                <a:lnTo>
                  <a:pt x="5433" y="495"/>
                </a:lnTo>
                <a:lnTo>
                  <a:pt x="2302" y="341"/>
                </a:lnTo>
                <a:lnTo>
                  <a:pt x="2295" y="335"/>
                </a:lnTo>
                <a:lnTo>
                  <a:pt x="2283" y="328"/>
                </a:lnTo>
                <a:lnTo>
                  <a:pt x="2289" y="335"/>
                </a:lnTo>
                <a:lnTo>
                  <a:pt x="2302" y="341"/>
                </a:lnTo>
                <a:lnTo>
                  <a:pt x="5433" y="495"/>
                </a:lnTo>
                <a:lnTo>
                  <a:pt x="2347" y="335"/>
                </a:lnTo>
                <a:lnTo>
                  <a:pt x="2328" y="335"/>
                </a:lnTo>
                <a:lnTo>
                  <a:pt x="2328" y="341"/>
                </a:lnTo>
                <a:lnTo>
                  <a:pt x="2340" y="341"/>
                </a:lnTo>
                <a:lnTo>
                  <a:pt x="2347" y="335"/>
                </a:lnTo>
                <a:lnTo>
                  <a:pt x="5433" y="495"/>
                </a:lnTo>
                <a:lnTo>
                  <a:pt x="3099" y="303"/>
                </a:lnTo>
                <a:lnTo>
                  <a:pt x="3118" y="309"/>
                </a:lnTo>
                <a:lnTo>
                  <a:pt x="3144" y="315"/>
                </a:lnTo>
                <a:lnTo>
                  <a:pt x="3183" y="335"/>
                </a:lnTo>
                <a:lnTo>
                  <a:pt x="3189" y="335"/>
                </a:lnTo>
                <a:lnTo>
                  <a:pt x="3195" y="341"/>
                </a:lnTo>
                <a:lnTo>
                  <a:pt x="3202" y="348"/>
                </a:lnTo>
                <a:lnTo>
                  <a:pt x="3163" y="380"/>
                </a:lnTo>
                <a:lnTo>
                  <a:pt x="3150" y="380"/>
                </a:lnTo>
                <a:lnTo>
                  <a:pt x="3144" y="386"/>
                </a:lnTo>
                <a:lnTo>
                  <a:pt x="3150" y="393"/>
                </a:lnTo>
                <a:lnTo>
                  <a:pt x="3144" y="393"/>
                </a:lnTo>
                <a:lnTo>
                  <a:pt x="3150" y="393"/>
                </a:lnTo>
                <a:lnTo>
                  <a:pt x="3189" y="380"/>
                </a:lnTo>
                <a:lnTo>
                  <a:pt x="3195" y="373"/>
                </a:lnTo>
                <a:lnTo>
                  <a:pt x="3208" y="367"/>
                </a:lnTo>
                <a:lnTo>
                  <a:pt x="3215" y="367"/>
                </a:lnTo>
                <a:lnTo>
                  <a:pt x="3234" y="373"/>
                </a:lnTo>
                <a:lnTo>
                  <a:pt x="3247" y="380"/>
                </a:lnTo>
                <a:lnTo>
                  <a:pt x="3253" y="380"/>
                </a:lnTo>
                <a:lnTo>
                  <a:pt x="3253" y="373"/>
                </a:lnTo>
                <a:lnTo>
                  <a:pt x="3247" y="367"/>
                </a:lnTo>
                <a:lnTo>
                  <a:pt x="3247" y="341"/>
                </a:lnTo>
                <a:lnTo>
                  <a:pt x="3234" y="341"/>
                </a:lnTo>
                <a:lnTo>
                  <a:pt x="3228" y="348"/>
                </a:lnTo>
                <a:lnTo>
                  <a:pt x="3228" y="341"/>
                </a:lnTo>
                <a:lnTo>
                  <a:pt x="3215" y="341"/>
                </a:lnTo>
                <a:lnTo>
                  <a:pt x="3202" y="328"/>
                </a:lnTo>
                <a:lnTo>
                  <a:pt x="3189" y="322"/>
                </a:lnTo>
                <a:lnTo>
                  <a:pt x="3183" y="322"/>
                </a:lnTo>
                <a:lnTo>
                  <a:pt x="3183" y="315"/>
                </a:lnTo>
                <a:lnTo>
                  <a:pt x="3163" y="309"/>
                </a:lnTo>
                <a:lnTo>
                  <a:pt x="3131" y="309"/>
                </a:lnTo>
                <a:lnTo>
                  <a:pt x="3118" y="303"/>
                </a:lnTo>
                <a:lnTo>
                  <a:pt x="3105" y="296"/>
                </a:lnTo>
                <a:lnTo>
                  <a:pt x="3099" y="303"/>
                </a:lnTo>
                <a:lnTo>
                  <a:pt x="5433" y="495"/>
                </a:lnTo>
                <a:lnTo>
                  <a:pt x="2520" y="399"/>
                </a:lnTo>
                <a:lnTo>
                  <a:pt x="2565" y="393"/>
                </a:lnTo>
                <a:lnTo>
                  <a:pt x="2604" y="386"/>
                </a:lnTo>
                <a:lnTo>
                  <a:pt x="2643" y="380"/>
                </a:lnTo>
                <a:lnTo>
                  <a:pt x="2662" y="373"/>
                </a:lnTo>
                <a:lnTo>
                  <a:pt x="2681" y="367"/>
                </a:lnTo>
                <a:lnTo>
                  <a:pt x="2694" y="354"/>
                </a:lnTo>
                <a:lnTo>
                  <a:pt x="2726" y="354"/>
                </a:lnTo>
                <a:lnTo>
                  <a:pt x="2758" y="348"/>
                </a:lnTo>
                <a:lnTo>
                  <a:pt x="2784" y="341"/>
                </a:lnTo>
                <a:lnTo>
                  <a:pt x="2790" y="341"/>
                </a:lnTo>
                <a:lnTo>
                  <a:pt x="2784" y="335"/>
                </a:lnTo>
                <a:lnTo>
                  <a:pt x="2707" y="348"/>
                </a:lnTo>
                <a:lnTo>
                  <a:pt x="2662" y="367"/>
                </a:lnTo>
                <a:lnTo>
                  <a:pt x="2630" y="373"/>
                </a:lnTo>
                <a:lnTo>
                  <a:pt x="2578" y="380"/>
                </a:lnTo>
                <a:lnTo>
                  <a:pt x="2546" y="386"/>
                </a:lnTo>
                <a:lnTo>
                  <a:pt x="2495" y="399"/>
                </a:lnTo>
                <a:lnTo>
                  <a:pt x="2520" y="399"/>
                </a:lnTo>
                <a:lnTo>
                  <a:pt x="5433" y="495"/>
                </a:lnTo>
                <a:lnTo>
                  <a:pt x="3015" y="386"/>
                </a:lnTo>
                <a:lnTo>
                  <a:pt x="3067" y="399"/>
                </a:lnTo>
                <a:lnTo>
                  <a:pt x="3067" y="393"/>
                </a:lnTo>
                <a:lnTo>
                  <a:pt x="3041" y="386"/>
                </a:lnTo>
                <a:lnTo>
                  <a:pt x="2990" y="367"/>
                </a:lnTo>
                <a:lnTo>
                  <a:pt x="2964" y="354"/>
                </a:lnTo>
                <a:lnTo>
                  <a:pt x="2951" y="354"/>
                </a:lnTo>
                <a:lnTo>
                  <a:pt x="2951" y="348"/>
                </a:lnTo>
                <a:lnTo>
                  <a:pt x="2970" y="328"/>
                </a:lnTo>
                <a:lnTo>
                  <a:pt x="3003" y="315"/>
                </a:lnTo>
                <a:lnTo>
                  <a:pt x="3060" y="303"/>
                </a:lnTo>
                <a:lnTo>
                  <a:pt x="3080" y="303"/>
                </a:lnTo>
                <a:lnTo>
                  <a:pt x="3080" y="296"/>
                </a:lnTo>
                <a:lnTo>
                  <a:pt x="3080" y="290"/>
                </a:lnTo>
                <a:lnTo>
                  <a:pt x="3086" y="290"/>
                </a:lnTo>
                <a:lnTo>
                  <a:pt x="3099" y="283"/>
                </a:lnTo>
                <a:lnTo>
                  <a:pt x="3086" y="283"/>
                </a:lnTo>
                <a:lnTo>
                  <a:pt x="3067" y="290"/>
                </a:lnTo>
                <a:lnTo>
                  <a:pt x="3028" y="303"/>
                </a:lnTo>
                <a:lnTo>
                  <a:pt x="2951" y="322"/>
                </a:lnTo>
                <a:lnTo>
                  <a:pt x="2906" y="341"/>
                </a:lnTo>
                <a:lnTo>
                  <a:pt x="2835" y="380"/>
                </a:lnTo>
                <a:lnTo>
                  <a:pt x="2758" y="412"/>
                </a:lnTo>
                <a:lnTo>
                  <a:pt x="2655" y="438"/>
                </a:lnTo>
                <a:lnTo>
                  <a:pt x="2565" y="450"/>
                </a:lnTo>
                <a:lnTo>
                  <a:pt x="2553" y="450"/>
                </a:lnTo>
                <a:lnTo>
                  <a:pt x="2527" y="457"/>
                </a:lnTo>
                <a:lnTo>
                  <a:pt x="2508" y="470"/>
                </a:lnTo>
                <a:lnTo>
                  <a:pt x="2495" y="470"/>
                </a:lnTo>
                <a:lnTo>
                  <a:pt x="2469" y="450"/>
                </a:lnTo>
                <a:lnTo>
                  <a:pt x="2463" y="450"/>
                </a:lnTo>
                <a:lnTo>
                  <a:pt x="2469" y="457"/>
                </a:lnTo>
                <a:lnTo>
                  <a:pt x="2469" y="470"/>
                </a:lnTo>
                <a:lnTo>
                  <a:pt x="2463" y="470"/>
                </a:lnTo>
                <a:lnTo>
                  <a:pt x="2418" y="470"/>
                </a:lnTo>
                <a:lnTo>
                  <a:pt x="2373" y="457"/>
                </a:lnTo>
                <a:lnTo>
                  <a:pt x="2321" y="457"/>
                </a:lnTo>
                <a:lnTo>
                  <a:pt x="2283" y="444"/>
                </a:lnTo>
                <a:lnTo>
                  <a:pt x="2218" y="431"/>
                </a:lnTo>
                <a:lnTo>
                  <a:pt x="2135" y="412"/>
                </a:lnTo>
                <a:lnTo>
                  <a:pt x="2141" y="418"/>
                </a:lnTo>
                <a:lnTo>
                  <a:pt x="2167" y="431"/>
                </a:lnTo>
                <a:lnTo>
                  <a:pt x="2199" y="438"/>
                </a:lnTo>
                <a:lnTo>
                  <a:pt x="2212" y="431"/>
                </a:lnTo>
                <a:lnTo>
                  <a:pt x="2231" y="438"/>
                </a:lnTo>
                <a:lnTo>
                  <a:pt x="2238" y="438"/>
                </a:lnTo>
                <a:lnTo>
                  <a:pt x="2238" y="444"/>
                </a:lnTo>
                <a:lnTo>
                  <a:pt x="2238" y="450"/>
                </a:lnTo>
                <a:lnTo>
                  <a:pt x="2231" y="450"/>
                </a:lnTo>
                <a:lnTo>
                  <a:pt x="2212" y="444"/>
                </a:lnTo>
                <a:lnTo>
                  <a:pt x="2180" y="438"/>
                </a:lnTo>
                <a:lnTo>
                  <a:pt x="2141" y="431"/>
                </a:lnTo>
                <a:lnTo>
                  <a:pt x="2180" y="450"/>
                </a:lnTo>
                <a:lnTo>
                  <a:pt x="2096" y="457"/>
                </a:lnTo>
                <a:lnTo>
                  <a:pt x="2058" y="457"/>
                </a:lnTo>
                <a:lnTo>
                  <a:pt x="2019" y="450"/>
                </a:lnTo>
                <a:lnTo>
                  <a:pt x="2013" y="450"/>
                </a:lnTo>
                <a:lnTo>
                  <a:pt x="1993" y="450"/>
                </a:lnTo>
                <a:lnTo>
                  <a:pt x="1968" y="450"/>
                </a:lnTo>
                <a:lnTo>
                  <a:pt x="1942" y="438"/>
                </a:lnTo>
                <a:lnTo>
                  <a:pt x="1923" y="438"/>
                </a:lnTo>
                <a:lnTo>
                  <a:pt x="1903" y="431"/>
                </a:lnTo>
                <a:lnTo>
                  <a:pt x="1878" y="418"/>
                </a:lnTo>
                <a:lnTo>
                  <a:pt x="1865" y="418"/>
                </a:lnTo>
                <a:lnTo>
                  <a:pt x="1865" y="425"/>
                </a:lnTo>
                <a:lnTo>
                  <a:pt x="1865" y="438"/>
                </a:lnTo>
                <a:lnTo>
                  <a:pt x="1884" y="450"/>
                </a:lnTo>
                <a:lnTo>
                  <a:pt x="1916" y="457"/>
                </a:lnTo>
                <a:lnTo>
                  <a:pt x="1961" y="470"/>
                </a:lnTo>
                <a:lnTo>
                  <a:pt x="1993" y="470"/>
                </a:lnTo>
                <a:lnTo>
                  <a:pt x="2006" y="470"/>
                </a:lnTo>
                <a:lnTo>
                  <a:pt x="2032" y="476"/>
                </a:lnTo>
                <a:lnTo>
                  <a:pt x="2058" y="476"/>
                </a:lnTo>
                <a:lnTo>
                  <a:pt x="2083" y="483"/>
                </a:lnTo>
                <a:lnTo>
                  <a:pt x="2109" y="476"/>
                </a:lnTo>
                <a:lnTo>
                  <a:pt x="2135" y="476"/>
                </a:lnTo>
                <a:lnTo>
                  <a:pt x="2180" y="470"/>
                </a:lnTo>
                <a:lnTo>
                  <a:pt x="2225" y="470"/>
                </a:lnTo>
                <a:lnTo>
                  <a:pt x="2238" y="476"/>
                </a:lnTo>
                <a:lnTo>
                  <a:pt x="2257" y="483"/>
                </a:lnTo>
                <a:lnTo>
                  <a:pt x="2283" y="489"/>
                </a:lnTo>
                <a:lnTo>
                  <a:pt x="2315" y="495"/>
                </a:lnTo>
                <a:lnTo>
                  <a:pt x="2321" y="489"/>
                </a:lnTo>
                <a:lnTo>
                  <a:pt x="2334" y="495"/>
                </a:lnTo>
                <a:lnTo>
                  <a:pt x="2360" y="508"/>
                </a:lnTo>
                <a:lnTo>
                  <a:pt x="2360" y="489"/>
                </a:lnTo>
                <a:lnTo>
                  <a:pt x="2366" y="489"/>
                </a:lnTo>
                <a:lnTo>
                  <a:pt x="2385" y="489"/>
                </a:lnTo>
                <a:lnTo>
                  <a:pt x="2405" y="495"/>
                </a:lnTo>
                <a:lnTo>
                  <a:pt x="2405" y="489"/>
                </a:lnTo>
                <a:lnTo>
                  <a:pt x="2424" y="489"/>
                </a:lnTo>
                <a:lnTo>
                  <a:pt x="2437" y="489"/>
                </a:lnTo>
                <a:lnTo>
                  <a:pt x="2450" y="495"/>
                </a:lnTo>
                <a:lnTo>
                  <a:pt x="2469" y="502"/>
                </a:lnTo>
                <a:lnTo>
                  <a:pt x="2456" y="489"/>
                </a:lnTo>
                <a:lnTo>
                  <a:pt x="2482" y="483"/>
                </a:lnTo>
                <a:lnTo>
                  <a:pt x="2488" y="489"/>
                </a:lnTo>
                <a:lnTo>
                  <a:pt x="2520" y="495"/>
                </a:lnTo>
                <a:lnTo>
                  <a:pt x="2546" y="508"/>
                </a:lnTo>
                <a:lnTo>
                  <a:pt x="2565" y="515"/>
                </a:lnTo>
                <a:lnTo>
                  <a:pt x="2578" y="521"/>
                </a:lnTo>
                <a:lnTo>
                  <a:pt x="2598" y="528"/>
                </a:lnTo>
                <a:lnTo>
                  <a:pt x="2623" y="534"/>
                </a:lnTo>
                <a:lnTo>
                  <a:pt x="2630" y="540"/>
                </a:lnTo>
                <a:lnTo>
                  <a:pt x="2636" y="540"/>
                </a:lnTo>
                <a:lnTo>
                  <a:pt x="2623" y="521"/>
                </a:lnTo>
                <a:lnTo>
                  <a:pt x="2604" y="515"/>
                </a:lnTo>
                <a:lnTo>
                  <a:pt x="2578" y="502"/>
                </a:lnTo>
                <a:lnTo>
                  <a:pt x="2546" y="483"/>
                </a:lnTo>
                <a:lnTo>
                  <a:pt x="2630" y="457"/>
                </a:lnTo>
                <a:lnTo>
                  <a:pt x="2675" y="450"/>
                </a:lnTo>
                <a:lnTo>
                  <a:pt x="2700" y="450"/>
                </a:lnTo>
                <a:lnTo>
                  <a:pt x="2733" y="431"/>
                </a:lnTo>
                <a:lnTo>
                  <a:pt x="2745" y="431"/>
                </a:lnTo>
                <a:lnTo>
                  <a:pt x="2771" y="438"/>
                </a:lnTo>
                <a:lnTo>
                  <a:pt x="2816" y="444"/>
                </a:lnTo>
                <a:lnTo>
                  <a:pt x="2784" y="431"/>
                </a:lnTo>
                <a:lnTo>
                  <a:pt x="2771" y="425"/>
                </a:lnTo>
                <a:lnTo>
                  <a:pt x="2765" y="425"/>
                </a:lnTo>
                <a:lnTo>
                  <a:pt x="2771" y="418"/>
                </a:lnTo>
                <a:lnTo>
                  <a:pt x="2887" y="373"/>
                </a:lnTo>
                <a:lnTo>
                  <a:pt x="2919" y="367"/>
                </a:lnTo>
                <a:lnTo>
                  <a:pt x="2964" y="373"/>
                </a:lnTo>
                <a:lnTo>
                  <a:pt x="3015" y="386"/>
                </a:lnTo>
                <a:lnTo>
                  <a:pt x="5433" y="495"/>
                </a:lnTo>
                <a:lnTo>
                  <a:pt x="2283" y="457"/>
                </a:lnTo>
                <a:lnTo>
                  <a:pt x="2270" y="457"/>
                </a:lnTo>
                <a:lnTo>
                  <a:pt x="2270" y="450"/>
                </a:lnTo>
                <a:lnTo>
                  <a:pt x="2283" y="450"/>
                </a:lnTo>
                <a:lnTo>
                  <a:pt x="2289" y="450"/>
                </a:lnTo>
                <a:lnTo>
                  <a:pt x="2315" y="457"/>
                </a:lnTo>
                <a:lnTo>
                  <a:pt x="2315" y="470"/>
                </a:lnTo>
                <a:lnTo>
                  <a:pt x="2302" y="470"/>
                </a:lnTo>
                <a:lnTo>
                  <a:pt x="2283" y="457"/>
                </a:lnTo>
                <a:lnTo>
                  <a:pt x="5433" y="495"/>
                </a:lnTo>
                <a:lnTo>
                  <a:pt x="3067" y="187"/>
                </a:lnTo>
                <a:lnTo>
                  <a:pt x="3080" y="180"/>
                </a:lnTo>
                <a:lnTo>
                  <a:pt x="3086" y="180"/>
                </a:lnTo>
                <a:lnTo>
                  <a:pt x="3086" y="174"/>
                </a:lnTo>
                <a:lnTo>
                  <a:pt x="3067" y="174"/>
                </a:lnTo>
                <a:lnTo>
                  <a:pt x="3060" y="174"/>
                </a:lnTo>
                <a:lnTo>
                  <a:pt x="3060" y="180"/>
                </a:lnTo>
                <a:lnTo>
                  <a:pt x="3060" y="187"/>
                </a:lnTo>
                <a:lnTo>
                  <a:pt x="3067" y="187"/>
                </a:lnTo>
                <a:lnTo>
                  <a:pt x="5433" y="495"/>
                </a:lnTo>
                <a:lnTo>
                  <a:pt x="2495" y="367"/>
                </a:lnTo>
                <a:lnTo>
                  <a:pt x="2501" y="367"/>
                </a:lnTo>
                <a:lnTo>
                  <a:pt x="2508" y="348"/>
                </a:lnTo>
                <a:lnTo>
                  <a:pt x="2501" y="348"/>
                </a:lnTo>
                <a:lnTo>
                  <a:pt x="2495" y="367"/>
                </a:lnTo>
                <a:lnTo>
                  <a:pt x="5433" y="495"/>
                </a:lnTo>
                <a:lnTo>
                  <a:pt x="2469" y="367"/>
                </a:lnTo>
                <a:lnTo>
                  <a:pt x="2469" y="354"/>
                </a:lnTo>
                <a:lnTo>
                  <a:pt x="2450" y="348"/>
                </a:lnTo>
                <a:lnTo>
                  <a:pt x="2456" y="354"/>
                </a:lnTo>
                <a:lnTo>
                  <a:pt x="2469" y="367"/>
                </a:lnTo>
                <a:lnTo>
                  <a:pt x="5433" y="495"/>
                </a:lnTo>
                <a:lnTo>
                  <a:pt x="2565" y="367"/>
                </a:lnTo>
                <a:lnTo>
                  <a:pt x="2572" y="373"/>
                </a:lnTo>
                <a:lnTo>
                  <a:pt x="2578" y="373"/>
                </a:lnTo>
                <a:lnTo>
                  <a:pt x="2578" y="367"/>
                </a:lnTo>
                <a:lnTo>
                  <a:pt x="2565" y="367"/>
                </a:lnTo>
                <a:lnTo>
                  <a:pt x="5433" y="495"/>
                </a:lnTo>
                <a:lnTo>
                  <a:pt x="2598" y="367"/>
                </a:lnTo>
                <a:lnTo>
                  <a:pt x="2610" y="367"/>
                </a:lnTo>
                <a:lnTo>
                  <a:pt x="2610" y="354"/>
                </a:lnTo>
                <a:lnTo>
                  <a:pt x="2598" y="354"/>
                </a:lnTo>
                <a:lnTo>
                  <a:pt x="2598" y="367"/>
                </a:lnTo>
                <a:lnTo>
                  <a:pt x="5433" y="495"/>
                </a:lnTo>
                <a:lnTo>
                  <a:pt x="2373" y="425"/>
                </a:lnTo>
                <a:lnTo>
                  <a:pt x="2379" y="431"/>
                </a:lnTo>
                <a:lnTo>
                  <a:pt x="2392" y="431"/>
                </a:lnTo>
                <a:lnTo>
                  <a:pt x="2373" y="425"/>
                </a:lnTo>
                <a:lnTo>
                  <a:pt x="5433" y="495"/>
                </a:lnTo>
                <a:lnTo>
                  <a:pt x="3581" y="238"/>
                </a:lnTo>
                <a:lnTo>
                  <a:pt x="3607" y="245"/>
                </a:lnTo>
                <a:lnTo>
                  <a:pt x="3639" y="251"/>
                </a:lnTo>
                <a:lnTo>
                  <a:pt x="3658" y="251"/>
                </a:lnTo>
                <a:lnTo>
                  <a:pt x="3665" y="251"/>
                </a:lnTo>
                <a:lnTo>
                  <a:pt x="3658" y="245"/>
                </a:lnTo>
                <a:lnTo>
                  <a:pt x="3626" y="238"/>
                </a:lnTo>
                <a:lnTo>
                  <a:pt x="3594" y="238"/>
                </a:lnTo>
                <a:lnTo>
                  <a:pt x="3581" y="232"/>
                </a:lnTo>
                <a:lnTo>
                  <a:pt x="3568" y="232"/>
                </a:lnTo>
                <a:lnTo>
                  <a:pt x="3568" y="238"/>
                </a:lnTo>
                <a:lnTo>
                  <a:pt x="3581" y="238"/>
                </a:lnTo>
                <a:lnTo>
                  <a:pt x="5433" y="495"/>
                </a:lnTo>
                <a:lnTo>
                  <a:pt x="3523" y="232"/>
                </a:lnTo>
                <a:lnTo>
                  <a:pt x="3536" y="238"/>
                </a:lnTo>
                <a:lnTo>
                  <a:pt x="3543" y="238"/>
                </a:lnTo>
                <a:lnTo>
                  <a:pt x="3562" y="238"/>
                </a:lnTo>
                <a:lnTo>
                  <a:pt x="3562" y="232"/>
                </a:lnTo>
                <a:lnTo>
                  <a:pt x="3555" y="232"/>
                </a:lnTo>
                <a:lnTo>
                  <a:pt x="3543" y="225"/>
                </a:lnTo>
                <a:lnTo>
                  <a:pt x="3517" y="225"/>
                </a:lnTo>
                <a:lnTo>
                  <a:pt x="3517" y="232"/>
                </a:lnTo>
                <a:lnTo>
                  <a:pt x="3523" y="232"/>
                </a:lnTo>
                <a:lnTo>
                  <a:pt x="5433" y="495"/>
                </a:lnTo>
                <a:lnTo>
                  <a:pt x="3491" y="225"/>
                </a:lnTo>
                <a:lnTo>
                  <a:pt x="3491" y="219"/>
                </a:lnTo>
                <a:lnTo>
                  <a:pt x="3485" y="219"/>
                </a:lnTo>
                <a:lnTo>
                  <a:pt x="3465" y="225"/>
                </a:lnTo>
                <a:lnTo>
                  <a:pt x="3440" y="219"/>
                </a:lnTo>
                <a:lnTo>
                  <a:pt x="3427" y="219"/>
                </a:lnTo>
                <a:lnTo>
                  <a:pt x="3420" y="219"/>
                </a:lnTo>
                <a:lnTo>
                  <a:pt x="3440" y="225"/>
                </a:lnTo>
                <a:lnTo>
                  <a:pt x="3472" y="232"/>
                </a:lnTo>
                <a:lnTo>
                  <a:pt x="3491" y="232"/>
                </a:lnTo>
                <a:lnTo>
                  <a:pt x="3491" y="225"/>
                </a:lnTo>
                <a:lnTo>
                  <a:pt x="5433" y="495"/>
                </a:lnTo>
                <a:lnTo>
                  <a:pt x="3787" y="213"/>
                </a:lnTo>
                <a:lnTo>
                  <a:pt x="3761" y="206"/>
                </a:lnTo>
                <a:lnTo>
                  <a:pt x="3735" y="206"/>
                </a:lnTo>
                <a:lnTo>
                  <a:pt x="3768" y="213"/>
                </a:lnTo>
                <a:lnTo>
                  <a:pt x="3787" y="213"/>
                </a:lnTo>
                <a:lnTo>
                  <a:pt x="5433" y="495"/>
                </a:lnTo>
                <a:lnTo>
                  <a:pt x="3735" y="264"/>
                </a:lnTo>
                <a:lnTo>
                  <a:pt x="3723" y="251"/>
                </a:lnTo>
                <a:lnTo>
                  <a:pt x="3716" y="251"/>
                </a:lnTo>
                <a:lnTo>
                  <a:pt x="3716" y="264"/>
                </a:lnTo>
                <a:lnTo>
                  <a:pt x="3723" y="270"/>
                </a:lnTo>
                <a:lnTo>
                  <a:pt x="3729" y="270"/>
                </a:lnTo>
                <a:lnTo>
                  <a:pt x="3735" y="270"/>
                </a:lnTo>
                <a:lnTo>
                  <a:pt x="3735" y="264"/>
                </a:lnTo>
                <a:lnTo>
                  <a:pt x="5433" y="495"/>
                </a:lnTo>
                <a:lnTo>
                  <a:pt x="3273" y="348"/>
                </a:lnTo>
                <a:lnTo>
                  <a:pt x="3292" y="341"/>
                </a:lnTo>
                <a:lnTo>
                  <a:pt x="3298" y="335"/>
                </a:lnTo>
                <a:lnTo>
                  <a:pt x="3318" y="328"/>
                </a:lnTo>
                <a:lnTo>
                  <a:pt x="3305" y="322"/>
                </a:lnTo>
                <a:lnTo>
                  <a:pt x="3292" y="328"/>
                </a:lnTo>
                <a:lnTo>
                  <a:pt x="3285" y="335"/>
                </a:lnTo>
                <a:lnTo>
                  <a:pt x="3260" y="335"/>
                </a:lnTo>
                <a:lnTo>
                  <a:pt x="3253" y="341"/>
                </a:lnTo>
                <a:lnTo>
                  <a:pt x="3253" y="348"/>
                </a:lnTo>
                <a:lnTo>
                  <a:pt x="3273" y="348"/>
                </a:lnTo>
                <a:lnTo>
                  <a:pt x="5433" y="495"/>
                </a:lnTo>
                <a:lnTo>
                  <a:pt x="3292" y="238"/>
                </a:lnTo>
                <a:lnTo>
                  <a:pt x="3292" y="245"/>
                </a:lnTo>
                <a:lnTo>
                  <a:pt x="3305" y="245"/>
                </a:lnTo>
                <a:lnTo>
                  <a:pt x="3305" y="232"/>
                </a:lnTo>
                <a:lnTo>
                  <a:pt x="3298" y="232"/>
                </a:lnTo>
                <a:lnTo>
                  <a:pt x="3292" y="238"/>
                </a:lnTo>
                <a:lnTo>
                  <a:pt x="5433" y="495"/>
                </a:lnTo>
                <a:lnTo>
                  <a:pt x="3125" y="225"/>
                </a:lnTo>
                <a:lnTo>
                  <a:pt x="3163" y="219"/>
                </a:lnTo>
                <a:lnTo>
                  <a:pt x="3195" y="219"/>
                </a:lnTo>
                <a:lnTo>
                  <a:pt x="3215" y="219"/>
                </a:lnTo>
                <a:lnTo>
                  <a:pt x="3215" y="232"/>
                </a:lnTo>
                <a:lnTo>
                  <a:pt x="3221" y="232"/>
                </a:lnTo>
                <a:lnTo>
                  <a:pt x="3234" y="225"/>
                </a:lnTo>
                <a:lnTo>
                  <a:pt x="3247" y="213"/>
                </a:lnTo>
                <a:lnTo>
                  <a:pt x="3247" y="206"/>
                </a:lnTo>
                <a:lnTo>
                  <a:pt x="3234" y="206"/>
                </a:lnTo>
                <a:lnTo>
                  <a:pt x="3189" y="206"/>
                </a:lnTo>
                <a:lnTo>
                  <a:pt x="3163" y="206"/>
                </a:lnTo>
                <a:lnTo>
                  <a:pt x="3144" y="213"/>
                </a:lnTo>
                <a:lnTo>
                  <a:pt x="3125" y="213"/>
                </a:lnTo>
                <a:lnTo>
                  <a:pt x="3112" y="219"/>
                </a:lnTo>
                <a:lnTo>
                  <a:pt x="3105" y="219"/>
                </a:lnTo>
                <a:lnTo>
                  <a:pt x="3112" y="225"/>
                </a:lnTo>
                <a:lnTo>
                  <a:pt x="3125" y="225"/>
                </a:lnTo>
                <a:lnTo>
                  <a:pt x="5433" y="495"/>
                </a:lnTo>
                <a:lnTo>
                  <a:pt x="3388" y="309"/>
                </a:lnTo>
                <a:lnTo>
                  <a:pt x="3363" y="315"/>
                </a:lnTo>
                <a:lnTo>
                  <a:pt x="3337" y="322"/>
                </a:lnTo>
                <a:lnTo>
                  <a:pt x="3330" y="328"/>
                </a:lnTo>
                <a:lnTo>
                  <a:pt x="3337" y="335"/>
                </a:lnTo>
                <a:lnTo>
                  <a:pt x="3350" y="328"/>
                </a:lnTo>
                <a:lnTo>
                  <a:pt x="3356" y="328"/>
                </a:lnTo>
                <a:lnTo>
                  <a:pt x="3375" y="328"/>
                </a:lnTo>
                <a:lnTo>
                  <a:pt x="3382" y="322"/>
                </a:lnTo>
                <a:lnTo>
                  <a:pt x="3408" y="322"/>
                </a:lnTo>
                <a:lnTo>
                  <a:pt x="3395" y="328"/>
                </a:lnTo>
                <a:lnTo>
                  <a:pt x="3382" y="335"/>
                </a:lnTo>
                <a:lnTo>
                  <a:pt x="3375" y="341"/>
                </a:lnTo>
                <a:lnTo>
                  <a:pt x="3363" y="348"/>
                </a:lnTo>
                <a:lnTo>
                  <a:pt x="3356" y="354"/>
                </a:lnTo>
                <a:lnTo>
                  <a:pt x="3363" y="354"/>
                </a:lnTo>
                <a:lnTo>
                  <a:pt x="3375" y="348"/>
                </a:lnTo>
                <a:lnTo>
                  <a:pt x="3395" y="341"/>
                </a:lnTo>
                <a:lnTo>
                  <a:pt x="3408" y="335"/>
                </a:lnTo>
                <a:lnTo>
                  <a:pt x="3433" y="328"/>
                </a:lnTo>
                <a:lnTo>
                  <a:pt x="3459" y="328"/>
                </a:lnTo>
                <a:lnTo>
                  <a:pt x="3472" y="322"/>
                </a:lnTo>
                <a:lnTo>
                  <a:pt x="3498" y="322"/>
                </a:lnTo>
                <a:lnTo>
                  <a:pt x="3510" y="315"/>
                </a:lnTo>
                <a:lnTo>
                  <a:pt x="3536" y="315"/>
                </a:lnTo>
                <a:lnTo>
                  <a:pt x="3562" y="309"/>
                </a:lnTo>
                <a:lnTo>
                  <a:pt x="3607" y="309"/>
                </a:lnTo>
                <a:lnTo>
                  <a:pt x="3626" y="309"/>
                </a:lnTo>
                <a:lnTo>
                  <a:pt x="3639" y="315"/>
                </a:lnTo>
                <a:lnTo>
                  <a:pt x="3665" y="309"/>
                </a:lnTo>
                <a:lnTo>
                  <a:pt x="3735" y="315"/>
                </a:lnTo>
                <a:lnTo>
                  <a:pt x="3761" y="315"/>
                </a:lnTo>
                <a:lnTo>
                  <a:pt x="3774" y="322"/>
                </a:lnTo>
                <a:lnTo>
                  <a:pt x="3774" y="315"/>
                </a:lnTo>
                <a:lnTo>
                  <a:pt x="3774" y="309"/>
                </a:lnTo>
                <a:lnTo>
                  <a:pt x="3735" y="309"/>
                </a:lnTo>
                <a:lnTo>
                  <a:pt x="3716" y="309"/>
                </a:lnTo>
                <a:lnTo>
                  <a:pt x="3703" y="309"/>
                </a:lnTo>
                <a:lnTo>
                  <a:pt x="3645" y="309"/>
                </a:lnTo>
                <a:lnTo>
                  <a:pt x="3633" y="303"/>
                </a:lnTo>
                <a:lnTo>
                  <a:pt x="3613" y="303"/>
                </a:lnTo>
                <a:lnTo>
                  <a:pt x="3600" y="303"/>
                </a:lnTo>
                <a:lnTo>
                  <a:pt x="3588" y="303"/>
                </a:lnTo>
                <a:lnTo>
                  <a:pt x="3594" y="303"/>
                </a:lnTo>
                <a:lnTo>
                  <a:pt x="3568" y="309"/>
                </a:lnTo>
                <a:lnTo>
                  <a:pt x="3555" y="303"/>
                </a:lnTo>
                <a:lnTo>
                  <a:pt x="3530" y="303"/>
                </a:lnTo>
                <a:lnTo>
                  <a:pt x="3530" y="309"/>
                </a:lnTo>
                <a:lnTo>
                  <a:pt x="3510" y="309"/>
                </a:lnTo>
                <a:lnTo>
                  <a:pt x="3465" y="309"/>
                </a:lnTo>
                <a:lnTo>
                  <a:pt x="3433" y="309"/>
                </a:lnTo>
                <a:lnTo>
                  <a:pt x="3408" y="309"/>
                </a:lnTo>
                <a:lnTo>
                  <a:pt x="3388" y="309"/>
                </a:lnTo>
                <a:lnTo>
                  <a:pt x="5433" y="495"/>
                </a:lnTo>
                <a:lnTo>
                  <a:pt x="3337" y="213"/>
                </a:lnTo>
                <a:lnTo>
                  <a:pt x="3356" y="219"/>
                </a:lnTo>
                <a:lnTo>
                  <a:pt x="3382" y="219"/>
                </a:lnTo>
                <a:lnTo>
                  <a:pt x="3388" y="219"/>
                </a:lnTo>
                <a:lnTo>
                  <a:pt x="3395" y="213"/>
                </a:lnTo>
                <a:lnTo>
                  <a:pt x="3388" y="213"/>
                </a:lnTo>
                <a:lnTo>
                  <a:pt x="3375" y="206"/>
                </a:lnTo>
                <a:lnTo>
                  <a:pt x="3356" y="206"/>
                </a:lnTo>
                <a:lnTo>
                  <a:pt x="3337" y="206"/>
                </a:lnTo>
                <a:lnTo>
                  <a:pt x="3324" y="206"/>
                </a:lnTo>
                <a:lnTo>
                  <a:pt x="3324" y="213"/>
                </a:lnTo>
                <a:lnTo>
                  <a:pt x="3337" y="213"/>
                </a:lnTo>
                <a:lnTo>
                  <a:pt x="5433" y="495"/>
                </a:lnTo>
                <a:lnTo>
                  <a:pt x="3285" y="219"/>
                </a:lnTo>
                <a:lnTo>
                  <a:pt x="3318" y="213"/>
                </a:lnTo>
                <a:lnTo>
                  <a:pt x="3324" y="213"/>
                </a:lnTo>
                <a:lnTo>
                  <a:pt x="3318" y="206"/>
                </a:lnTo>
                <a:lnTo>
                  <a:pt x="3305" y="206"/>
                </a:lnTo>
                <a:lnTo>
                  <a:pt x="3285" y="206"/>
                </a:lnTo>
                <a:lnTo>
                  <a:pt x="3273" y="206"/>
                </a:lnTo>
                <a:lnTo>
                  <a:pt x="3266" y="213"/>
                </a:lnTo>
                <a:lnTo>
                  <a:pt x="3273" y="219"/>
                </a:lnTo>
                <a:lnTo>
                  <a:pt x="3285" y="219"/>
                </a:lnTo>
                <a:lnTo>
                  <a:pt x="5433" y="495"/>
                </a:lnTo>
                <a:lnTo>
                  <a:pt x="2900" y="264"/>
                </a:lnTo>
                <a:lnTo>
                  <a:pt x="2906" y="251"/>
                </a:lnTo>
                <a:lnTo>
                  <a:pt x="2919" y="251"/>
                </a:lnTo>
                <a:lnTo>
                  <a:pt x="2925" y="264"/>
                </a:lnTo>
                <a:lnTo>
                  <a:pt x="2938" y="264"/>
                </a:lnTo>
                <a:lnTo>
                  <a:pt x="2945" y="264"/>
                </a:lnTo>
                <a:lnTo>
                  <a:pt x="2938" y="251"/>
                </a:lnTo>
                <a:lnTo>
                  <a:pt x="2925" y="245"/>
                </a:lnTo>
                <a:lnTo>
                  <a:pt x="2938" y="238"/>
                </a:lnTo>
                <a:lnTo>
                  <a:pt x="2951" y="238"/>
                </a:lnTo>
                <a:lnTo>
                  <a:pt x="2958" y="238"/>
                </a:lnTo>
                <a:lnTo>
                  <a:pt x="2951" y="232"/>
                </a:lnTo>
                <a:lnTo>
                  <a:pt x="2925" y="232"/>
                </a:lnTo>
                <a:lnTo>
                  <a:pt x="2906" y="245"/>
                </a:lnTo>
                <a:lnTo>
                  <a:pt x="2887" y="251"/>
                </a:lnTo>
                <a:lnTo>
                  <a:pt x="2880" y="264"/>
                </a:lnTo>
                <a:lnTo>
                  <a:pt x="2887" y="270"/>
                </a:lnTo>
                <a:lnTo>
                  <a:pt x="2893" y="270"/>
                </a:lnTo>
                <a:lnTo>
                  <a:pt x="2900" y="264"/>
                </a:lnTo>
                <a:lnTo>
                  <a:pt x="5433" y="495"/>
                </a:lnTo>
                <a:lnTo>
                  <a:pt x="1723" y="270"/>
                </a:lnTo>
                <a:lnTo>
                  <a:pt x="1723" y="264"/>
                </a:lnTo>
                <a:lnTo>
                  <a:pt x="1717" y="264"/>
                </a:lnTo>
                <a:lnTo>
                  <a:pt x="1710" y="264"/>
                </a:lnTo>
                <a:lnTo>
                  <a:pt x="1704" y="270"/>
                </a:lnTo>
                <a:lnTo>
                  <a:pt x="1717" y="277"/>
                </a:lnTo>
                <a:lnTo>
                  <a:pt x="1723" y="277"/>
                </a:lnTo>
                <a:lnTo>
                  <a:pt x="1723" y="270"/>
                </a:lnTo>
                <a:lnTo>
                  <a:pt x="5433" y="495"/>
                </a:lnTo>
                <a:lnTo>
                  <a:pt x="1762" y="341"/>
                </a:lnTo>
                <a:lnTo>
                  <a:pt x="1768" y="341"/>
                </a:lnTo>
                <a:lnTo>
                  <a:pt x="1775" y="348"/>
                </a:lnTo>
                <a:lnTo>
                  <a:pt x="1788" y="348"/>
                </a:lnTo>
                <a:lnTo>
                  <a:pt x="1800" y="341"/>
                </a:lnTo>
                <a:lnTo>
                  <a:pt x="1781" y="341"/>
                </a:lnTo>
                <a:lnTo>
                  <a:pt x="1775" y="335"/>
                </a:lnTo>
                <a:lnTo>
                  <a:pt x="1768" y="328"/>
                </a:lnTo>
                <a:lnTo>
                  <a:pt x="1781" y="315"/>
                </a:lnTo>
                <a:lnTo>
                  <a:pt x="1788" y="315"/>
                </a:lnTo>
                <a:lnTo>
                  <a:pt x="1800" y="315"/>
                </a:lnTo>
                <a:lnTo>
                  <a:pt x="1813" y="315"/>
                </a:lnTo>
                <a:lnTo>
                  <a:pt x="1820" y="328"/>
                </a:lnTo>
                <a:lnTo>
                  <a:pt x="1820" y="335"/>
                </a:lnTo>
                <a:lnTo>
                  <a:pt x="1826" y="328"/>
                </a:lnTo>
                <a:lnTo>
                  <a:pt x="1826" y="315"/>
                </a:lnTo>
                <a:lnTo>
                  <a:pt x="1820" y="309"/>
                </a:lnTo>
                <a:lnTo>
                  <a:pt x="1807" y="309"/>
                </a:lnTo>
                <a:lnTo>
                  <a:pt x="1800" y="303"/>
                </a:lnTo>
                <a:lnTo>
                  <a:pt x="1781" y="296"/>
                </a:lnTo>
                <a:lnTo>
                  <a:pt x="1775" y="296"/>
                </a:lnTo>
                <a:lnTo>
                  <a:pt x="1775" y="303"/>
                </a:lnTo>
                <a:lnTo>
                  <a:pt x="1755" y="315"/>
                </a:lnTo>
                <a:lnTo>
                  <a:pt x="1743" y="322"/>
                </a:lnTo>
                <a:lnTo>
                  <a:pt x="1730" y="328"/>
                </a:lnTo>
                <a:lnTo>
                  <a:pt x="1730" y="335"/>
                </a:lnTo>
                <a:lnTo>
                  <a:pt x="1749" y="335"/>
                </a:lnTo>
                <a:lnTo>
                  <a:pt x="1755" y="335"/>
                </a:lnTo>
                <a:lnTo>
                  <a:pt x="1762" y="341"/>
                </a:lnTo>
                <a:lnTo>
                  <a:pt x="5433" y="495"/>
                </a:lnTo>
                <a:lnTo>
                  <a:pt x="1839" y="303"/>
                </a:lnTo>
                <a:lnTo>
                  <a:pt x="1839" y="296"/>
                </a:lnTo>
                <a:lnTo>
                  <a:pt x="1833" y="309"/>
                </a:lnTo>
                <a:lnTo>
                  <a:pt x="1833" y="309"/>
                </a:lnTo>
                <a:lnTo>
                  <a:pt x="1839" y="309"/>
                </a:lnTo>
                <a:lnTo>
                  <a:pt x="1839" y="303"/>
                </a:lnTo>
                <a:lnTo>
                  <a:pt x="5433" y="495"/>
                </a:lnTo>
                <a:lnTo>
                  <a:pt x="1755" y="296"/>
                </a:lnTo>
                <a:lnTo>
                  <a:pt x="1762" y="296"/>
                </a:lnTo>
                <a:lnTo>
                  <a:pt x="1755" y="290"/>
                </a:lnTo>
                <a:lnTo>
                  <a:pt x="1743" y="277"/>
                </a:lnTo>
                <a:lnTo>
                  <a:pt x="1736" y="277"/>
                </a:lnTo>
                <a:lnTo>
                  <a:pt x="1736" y="283"/>
                </a:lnTo>
                <a:lnTo>
                  <a:pt x="1743" y="290"/>
                </a:lnTo>
                <a:lnTo>
                  <a:pt x="1755" y="296"/>
                </a:lnTo>
                <a:lnTo>
                  <a:pt x="5433" y="495"/>
                </a:lnTo>
                <a:lnTo>
                  <a:pt x="1717" y="309"/>
                </a:lnTo>
                <a:lnTo>
                  <a:pt x="1717" y="315"/>
                </a:lnTo>
                <a:lnTo>
                  <a:pt x="1723" y="322"/>
                </a:lnTo>
                <a:lnTo>
                  <a:pt x="1723" y="315"/>
                </a:lnTo>
                <a:lnTo>
                  <a:pt x="1723" y="309"/>
                </a:lnTo>
                <a:lnTo>
                  <a:pt x="1723" y="309"/>
                </a:lnTo>
                <a:lnTo>
                  <a:pt x="1717" y="309"/>
                </a:lnTo>
                <a:lnTo>
                  <a:pt x="5433" y="495"/>
                </a:lnTo>
                <a:lnTo>
                  <a:pt x="1833" y="431"/>
                </a:lnTo>
                <a:lnTo>
                  <a:pt x="1833" y="438"/>
                </a:lnTo>
                <a:lnTo>
                  <a:pt x="1839" y="444"/>
                </a:lnTo>
                <a:lnTo>
                  <a:pt x="1852" y="450"/>
                </a:lnTo>
                <a:lnTo>
                  <a:pt x="1858" y="444"/>
                </a:lnTo>
                <a:lnTo>
                  <a:pt x="1852" y="438"/>
                </a:lnTo>
                <a:lnTo>
                  <a:pt x="1839" y="431"/>
                </a:lnTo>
                <a:lnTo>
                  <a:pt x="1833" y="431"/>
                </a:lnTo>
                <a:lnTo>
                  <a:pt x="5433" y="495"/>
                </a:lnTo>
                <a:lnTo>
                  <a:pt x="1601" y="225"/>
                </a:lnTo>
                <a:lnTo>
                  <a:pt x="1608" y="238"/>
                </a:lnTo>
                <a:lnTo>
                  <a:pt x="1620" y="238"/>
                </a:lnTo>
                <a:lnTo>
                  <a:pt x="1608" y="219"/>
                </a:lnTo>
                <a:lnTo>
                  <a:pt x="1601" y="219"/>
                </a:lnTo>
                <a:lnTo>
                  <a:pt x="1601" y="225"/>
                </a:lnTo>
                <a:lnTo>
                  <a:pt x="5433" y="495"/>
                </a:lnTo>
                <a:lnTo>
                  <a:pt x="1698" y="373"/>
                </a:lnTo>
                <a:lnTo>
                  <a:pt x="1704" y="373"/>
                </a:lnTo>
                <a:lnTo>
                  <a:pt x="1710" y="354"/>
                </a:lnTo>
                <a:lnTo>
                  <a:pt x="1710" y="341"/>
                </a:lnTo>
                <a:lnTo>
                  <a:pt x="1710" y="335"/>
                </a:lnTo>
                <a:lnTo>
                  <a:pt x="1704" y="341"/>
                </a:lnTo>
                <a:lnTo>
                  <a:pt x="1685" y="367"/>
                </a:lnTo>
                <a:lnTo>
                  <a:pt x="1685" y="373"/>
                </a:lnTo>
                <a:lnTo>
                  <a:pt x="1698" y="373"/>
                </a:lnTo>
                <a:lnTo>
                  <a:pt x="5433" y="495"/>
                </a:lnTo>
                <a:lnTo>
                  <a:pt x="1672" y="264"/>
                </a:lnTo>
                <a:lnTo>
                  <a:pt x="1672" y="251"/>
                </a:lnTo>
                <a:lnTo>
                  <a:pt x="1665" y="245"/>
                </a:lnTo>
                <a:lnTo>
                  <a:pt x="1653" y="238"/>
                </a:lnTo>
                <a:lnTo>
                  <a:pt x="1646" y="238"/>
                </a:lnTo>
                <a:lnTo>
                  <a:pt x="1646" y="245"/>
                </a:lnTo>
                <a:lnTo>
                  <a:pt x="1659" y="264"/>
                </a:lnTo>
                <a:lnTo>
                  <a:pt x="1665" y="264"/>
                </a:lnTo>
                <a:lnTo>
                  <a:pt x="1672" y="264"/>
                </a:lnTo>
                <a:lnTo>
                  <a:pt x="5433" y="495"/>
                </a:lnTo>
                <a:lnTo>
                  <a:pt x="3009" y="213"/>
                </a:lnTo>
                <a:lnTo>
                  <a:pt x="3022" y="213"/>
                </a:lnTo>
                <a:lnTo>
                  <a:pt x="3022" y="206"/>
                </a:lnTo>
                <a:lnTo>
                  <a:pt x="3048" y="200"/>
                </a:lnTo>
                <a:lnTo>
                  <a:pt x="3048" y="193"/>
                </a:lnTo>
                <a:lnTo>
                  <a:pt x="3041" y="193"/>
                </a:lnTo>
                <a:lnTo>
                  <a:pt x="3015" y="193"/>
                </a:lnTo>
                <a:lnTo>
                  <a:pt x="3009" y="193"/>
                </a:lnTo>
                <a:lnTo>
                  <a:pt x="3009" y="200"/>
                </a:lnTo>
                <a:lnTo>
                  <a:pt x="3003" y="213"/>
                </a:lnTo>
                <a:lnTo>
                  <a:pt x="3009" y="213"/>
                </a:lnTo>
                <a:lnTo>
                  <a:pt x="5433" y="495"/>
                </a:lnTo>
                <a:lnTo>
                  <a:pt x="2855" y="283"/>
                </a:lnTo>
                <a:lnTo>
                  <a:pt x="2835" y="290"/>
                </a:lnTo>
                <a:lnTo>
                  <a:pt x="2835" y="296"/>
                </a:lnTo>
                <a:lnTo>
                  <a:pt x="2848" y="290"/>
                </a:lnTo>
                <a:lnTo>
                  <a:pt x="2868" y="283"/>
                </a:lnTo>
                <a:lnTo>
                  <a:pt x="2874" y="277"/>
                </a:lnTo>
                <a:lnTo>
                  <a:pt x="2868" y="270"/>
                </a:lnTo>
                <a:lnTo>
                  <a:pt x="2855" y="283"/>
                </a:lnTo>
                <a:lnTo>
                  <a:pt x="5433" y="495"/>
                </a:lnTo>
                <a:lnTo>
                  <a:pt x="1820" y="348"/>
                </a:lnTo>
                <a:lnTo>
                  <a:pt x="1813" y="341"/>
                </a:lnTo>
                <a:lnTo>
                  <a:pt x="1807" y="341"/>
                </a:lnTo>
                <a:lnTo>
                  <a:pt x="1813" y="354"/>
                </a:lnTo>
                <a:lnTo>
                  <a:pt x="1826" y="367"/>
                </a:lnTo>
                <a:lnTo>
                  <a:pt x="1826" y="354"/>
                </a:lnTo>
                <a:lnTo>
                  <a:pt x="1833" y="367"/>
                </a:lnTo>
                <a:lnTo>
                  <a:pt x="1845" y="373"/>
                </a:lnTo>
                <a:lnTo>
                  <a:pt x="1858" y="373"/>
                </a:lnTo>
                <a:lnTo>
                  <a:pt x="1865" y="380"/>
                </a:lnTo>
                <a:lnTo>
                  <a:pt x="1865" y="373"/>
                </a:lnTo>
                <a:lnTo>
                  <a:pt x="1858" y="367"/>
                </a:lnTo>
                <a:lnTo>
                  <a:pt x="1845" y="354"/>
                </a:lnTo>
                <a:lnTo>
                  <a:pt x="1826" y="354"/>
                </a:lnTo>
                <a:lnTo>
                  <a:pt x="1820" y="348"/>
                </a:lnTo>
                <a:lnTo>
                  <a:pt x="5433" y="495"/>
                </a:lnTo>
                <a:lnTo>
                  <a:pt x="2829" y="335"/>
                </a:lnTo>
                <a:lnTo>
                  <a:pt x="2848" y="335"/>
                </a:lnTo>
                <a:lnTo>
                  <a:pt x="2861" y="335"/>
                </a:lnTo>
                <a:lnTo>
                  <a:pt x="2880" y="341"/>
                </a:lnTo>
                <a:lnTo>
                  <a:pt x="2880" y="341"/>
                </a:lnTo>
                <a:lnTo>
                  <a:pt x="2868" y="328"/>
                </a:lnTo>
                <a:lnTo>
                  <a:pt x="2855" y="322"/>
                </a:lnTo>
                <a:lnTo>
                  <a:pt x="2835" y="328"/>
                </a:lnTo>
                <a:lnTo>
                  <a:pt x="2816" y="328"/>
                </a:lnTo>
                <a:lnTo>
                  <a:pt x="2829" y="335"/>
                </a:lnTo>
                <a:lnTo>
                  <a:pt x="5433" y="495"/>
                </a:lnTo>
                <a:lnTo>
                  <a:pt x="3009" y="232"/>
                </a:lnTo>
                <a:lnTo>
                  <a:pt x="3067" y="225"/>
                </a:lnTo>
                <a:lnTo>
                  <a:pt x="3093" y="225"/>
                </a:lnTo>
                <a:lnTo>
                  <a:pt x="3093" y="219"/>
                </a:lnTo>
                <a:lnTo>
                  <a:pt x="3060" y="219"/>
                </a:lnTo>
                <a:lnTo>
                  <a:pt x="3041" y="219"/>
                </a:lnTo>
                <a:lnTo>
                  <a:pt x="3003" y="225"/>
                </a:lnTo>
                <a:lnTo>
                  <a:pt x="2977" y="232"/>
                </a:lnTo>
                <a:lnTo>
                  <a:pt x="2970" y="232"/>
                </a:lnTo>
                <a:lnTo>
                  <a:pt x="3009" y="232"/>
                </a:lnTo>
                <a:lnTo>
                  <a:pt x="5433" y="495"/>
                </a:lnTo>
                <a:lnTo>
                  <a:pt x="2848" y="270"/>
                </a:lnTo>
                <a:lnTo>
                  <a:pt x="2868" y="264"/>
                </a:lnTo>
                <a:lnTo>
                  <a:pt x="2868" y="251"/>
                </a:lnTo>
                <a:lnTo>
                  <a:pt x="2861" y="251"/>
                </a:lnTo>
                <a:lnTo>
                  <a:pt x="2848" y="251"/>
                </a:lnTo>
                <a:lnTo>
                  <a:pt x="2835" y="251"/>
                </a:lnTo>
                <a:lnTo>
                  <a:pt x="2835" y="270"/>
                </a:lnTo>
                <a:lnTo>
                  <a:pt x="2842" y="270"/>
                </a:lnTo>
                <a:lnTo>
                  <a:pt x="2848" y="270"/>
                </a:lnTo>
                <a:lnTo>
                  <a:pt x="5433" y="495"/>
                </a:lnTo>
                <a:lnTo>
                  <a:pt x="1878" y="373"/>
                </a:lnTo>
                <a:lnTo>
                  <a:pt x="1903" y="386"/>
                </a:lnTo>
                <a:lnTo>
                  <a:pt x="1929" y="393"/>
                </a:lnTo>
                <a:lnTo>
                  <a:pt x="1980" y="393"/>
                </a:lnTo>
                <a:lnTo>
                  <a:pt x="1993" y="393"/>
                </a:lnTo>
                <a:lnTo>
                  <a:pt x="2019" y="393"/>
                </a:lnTo>
                <a:lnTo>
                  <a:pt x="2070" y="399"/>
                </a:lnTo>
                <a:lnTo>
                  <a:pt x="2128" y="399"/>
                </a:lnTo>
                <a:lnTo>
                  <a:pt x="2212" y="393"/>
                </a:lnTo>
                <a:lnTo>
                  <a:pt x="2244" y="386"/>
                </a:lnTo>
                <a:lnTo>
                  <a:pt x="2263" y="380"/>
                </a:lnTo>
                <a:lnTo>
                  <a:pt x="2225" y="380"/>
                </a:lnTo>
                <a:lnTo>
                  <a:pt x="2186" y="386"/>
                </a:lnTo>
                <a:lnTo>
                  <a:pt x="2148" y="386"/>
                </a:lnTo>
                <a:lnTo>
                  <a:pt x="2141" y="386"/>
                </a:lnTo>
                <a:lnTo>
                  <a:pt x="2135" y="386"/>
                </a:lnTo>
                <a:lnTo>
                  <a:pt x="2109" y="386"/>
                </a:lnTo>
                <a:lnTo>
                  <a:pt x="2051" y="386"/>
                </a:lnTo>
                <a:lnTo>
                  <a:pt x="2025" y="380"/>
                </a:lnTo>
                <a:lnTo>
                  <a:pt x="2006" y="373"/>
                </a:lnTo>
                <a:lnTo>
                  <a:pt x="1974" y="348"/>
                </a:lnTo>
                <a:lnTo>
                  <a:pt x="1968" y="341"/>
                </a:lnTo>
                <a:lnTo>
                  <a:pt x="1961" y="341"/>
                </a:lnTo>
                <a:lnTo>
                  <a:pt x="1968" y="354"/>
                </a:lnTo>
                <a:lnTo>
                  <a:pt x="1974" y="367"/>
                </a:lnTo>
                <a:lnTo>
                  <a:pt x="1980" y="367"/>
                </a:lnTo>
                <a:lnTo>
                  <a:pt x="1980" y="373"/>
                </a:lnTo>
                <a:lnTo>
                  <a:pt x="1980" y="380"/>
                </a:lnTo>
                <a:lnTo>
                  <a:pt x="1961" y="380"/>
                </a:lnTo>
                <a:lnTo>
                  <a:pt x="1955" y="380"/>
                </a:lnTo>
                <a:lnTo>
                  <a:pt x="1935" y="380"/>
                </a:lnTo>
                <a:lnTo>
                  <a:pt x="1923" y="380"/>
                </a:lnTo>
                <a:lnTo>
                  <a:pt x="1910" y="380"/>
                </a:lnTo>
                <a:lnTo>
                  <a:pt x="1884" y="367"/>
                </a:lnTo>
                <a:lnTo>
                  <a:pt x="1878" y="373"/>
                </a:lnTo>
                <a:lnTo>
                  <a:pt x="5433" y="495"/>
                </a:lnTo>
                <a:lnTo>
                  <a:pt x="1871" y="341"/>
                </a:lnTo>
                <a:lnTo>
                  <a:pt x="1890" y="354"/>
                </a:lnTo>
                <a:lnTo>
                  <a:pt x="1903" y="354"/>
                </a:lnTo>
                <a:lnTo>
                  <a:pt x="1903" y="348"/>
                </a:lnTo>
                <a:lnTo>
                  <a:pt x="1884" y="341"/>
                </a:lnTo>
                <a:lnTo>
                  <a:pt x="1878" y="335"/>
                </a:lnTo>
                <a:lnTo>
                  <a:pt x="1871" y="328"/>
                </a:lnTo>
                <a:lnTo>
                  <a:pt x="1865" y="328"/>
                </a:lnTo>
                <a:lnTo>
                  <a:pt x="1865" y="335"/>
                </a:lnTo>
                <a:lnTo>
                  <a:pt x="1871" y="341"/>
                </a:lnTo>
                <a:lnTo>
                  <a:pt x="5433" y="495"/>
                </a:lnTo>
                <a:lnTo>
                  <a:pt x="2784" y="277"/>
                </a:lnTo>
                <a:lnTo>
                  <a:pt x="2784" y="270"/>
                </a:lnTo>
                <a:lnTo>
                  <a:pt x="2778" y="270"/>
                </a:lnTo>
                <a:lnTo>
                  <a:pt x="2765" y="283"/>
                </a:lnTo>
                <a:lnTo>
                  <a:pt x="2771" y="283"/>
                </a:lnTo>
                <a:lnTo>
                  <a:pt x="2784" y="277"/>
                </a:lnTo>
                <a:lnTo>
                  <a:pt x="5433" y="495"/>
                </a:lnTo>
                <a:lnTo>
                  <a:pt x="2816" y="270"/>
                </a:lnTo>
                <a:lnTo>
                  <a:pt x="2816" y="264"/>
                </a:lnTo>
                <a:lnTo>
                  <a:pt x="2797" y="270"/>
                </a:lnTo>
                <a:lnTo>
                  <a:pt x="2803" y="277"/>
                </a:lnTo>
                <a:lnTo>
                  <a:pt x="2816" y="270"/>
                </a:lnTo>
                <a:lnTo>
                  <a:pt x="5433" y="495"/>
                </a:lnTo>
                <a:lnTo>
                  <a:pt x="2289" y="168"/>
                </a:lnTo>
                <a:lnTo>
                  <a:pt x="2328" y="168"/>
                </a:lnTo>
                <a:lnTo>
                  <a:pt x="2366" y="180"/>
                </a:lnTo>
                <a:lnTo>
                  <a:pt x="2405" y="187"/>
                </a:lnTo>
                <a:lnTo>
                  <a:pt x="2437" y="200"/>
                </a:lnTo>
                <a:lnTo>
                  <a:pt x="2450" y="206"/>
                </a:lnTo>
                <a:lnTo>
                  <a:pt x="2469" y="206"/>
                </a:lnTo>
                <a:lnTo>
                  <a:pt x="2482" y="219"/>
                </a:lnTo>
                <a:lnTo>
                  <a:pt x="2501" y="219"/>
                </a:lnTo>
                <a:lnTo>
                  <a:pt x="2527" y="225"/>
                </a:lnTo>
                <a:lnTo>
                  <a:pt x="2553" y="238"/>
                </a:lnTo>
                <a:lnTo>
                  <a:pt x="2565" y="245"/>
                </a:lnTo>
                <a:lnTo>
                  <a:pt x="2585" y="264"/>
                </a:lnTo>
                <a:lnTo>
                  <a:pt x="2610" y="270"/>
                </a:lnTo>
                <a:lnTo>
                  <a:pt x="2675" y="283"/>
                </a:lnTo>
                <a:lnTo>
                  <a:pt x="2681" y="290"/>
                </a:lnTo>
                <a:lnTo>
                  <a:pt x="2675" y="296"/>
                </a:lnTo>
                <a:lnTo>
                  <a:pt x="2630" y="303"/>
                </a:lnTo>
                <a:lnTo>
                  <a:pt x="2668" y="303"/>
                </a:lnTo>
                <a:lnTo>
                  <a:pt x="2694" y="303"/>
                </a:lnTo>
                <a:lnTo>
                  <a:pt x="2713" y="303"/>
                </a:lnTo>
                <a:lnTo>
                  <a:pt x="2733" y="303"/>
                </a:lnTo>
                <a:lnTo>
                  <a:pt x="2739" y="309"/>
                </a:lnTo>
                <a:lnTo>
                  <a:pt x="2778" y="315"/>
                </a:lnTo>
                <a:lnTo>
                  <a:pt x="2797" y="315"/>
                </a:lnTo>
                <a:lnTo>
                  <a:pt x="2810" y="309"/>
                </a:lnTo>
                <a:lnTo>
                  <a:pt x="2803" y="309"/>
                </a:lnTo>
                <a:lnTo>
                  <a:pt x="2784" y="309"/>
                </a:lnTo>
                <a:lnTo>
                  <a:pt x="2758" y="296"/>
                </a:lnTo>
                <a:lnTo>
                  <a:pt x="2745" y="290"/>
                </a:lnTo>
                <a:lnTo>
                  <a:pt x="2739" y="290"/>
                </a:lnTo>
                <a:lnTo>
                  <a:pt x="2707" y="290"/>
                </a:lnTo>
                <a:lnTo>
                  <a:pt x="2688" y="277"/>
                </a:lnTo>
                <a:lnTo>
                  <a:pt x="2655" y="270"/>
                </a:lnTo>
                <a:lnTo>
                  <a:pt x="2623" y="251"/>
                </a:lnTo>
                <a:lnTo>
                  <a:pt x="2578" y="238"/>
                </a:lnTo>
                <a:lnTo>
                  <a:pt x="2520" y="213"/>
                </a:lnTo>
                <a:lnTo>
                  <a:pt x="2437" y="187"/>
                </a:lnTo>
                <a:lnTo>
                  <a:pt x="2321" y="161"/>
                </a:lnTo>
                <a:lnTo>
                  <a:pt x="2270" y="155"/>
                </a:lnTo>
                <a:lnTo>
                  <a:pt x="2250" y="155"/>
                </a:lnTo>
                <a:lnTo>
                  <a:pt x="2250" y="161"/>
                </a:lnTo>
                <a:lnTo>
                  <a:pt x="2263" y="161"/>
                </a:lnTo>
                <a:lnTo>
                  <a:pt x="2289" y="168"/>
                </a:lnTo>
                <a:lnTo>
                  <a:pt x="5433" y="495"/>
                </a:lnTo>
                <a:close/>
              </a:path>
            </a:pathLst>
          </a:custGeom>
          <a:solidFill>
            <a:srgbClr val="FFFFFF">
              <a:alpha val="5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8100" algn="tl" rotWithShape="0">
              <a:schemeClr val="bg1">
                <a:alpha val="60000"/>
              </a:scheme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ja-JP" altLang="en-US" sz="180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サブタイトル 7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9553697-FA88-40F7-B9A5-E6CC73C0320B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11" name="フッター プレースホルダー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D011D2-1DAE-4158-846C-9DA10A143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5017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BB3C8-035A-430A-BF90-A47A7EAFED46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11D2-1DAE-4158-846C-9DA10A143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4436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フリーフォーム 14"/>
          <p:cNvSpPr>
            <a:spLocks/>
          </p:cNvSpPr>
          <p:nvPr/>
        </p:nvSpPr>
        <p:spPr bwMode="auto">
          <a:xfrm flipV="1">
            <a:off x="12702" y="4295806"/>
            <a:ext cx="12179300" cy="1133459"/>
          </a:xfrm>
          <a:custGeom>
            <a:avLst/>
            <a:gdLst/>
            <a:ahLst/>
            <a:cxnLst>
              <a:cxn ang="0">
                <a:pos x="5407" y="367"/>
              </a:cxn>
              <a:cxn ang="0">
                <a:pos x="3948" y="348"/>
              </a:cxn>
              <a:cxn ang="0">
                <a:pos x="4719" y="566"/>
              </a:cxn>
              <a:cxn ang="0">
                <a:pos x="5452" y="560"/>
              </a:cxn>
              <a:cxn ang="0">
                <a:pos x="3864" y="341"/>
              </a:cxn>
              <a:cxn ang="0">
                <a:pos x="3735" y="335"/>
              </a:cxn>
              <a:cxn ang="0">
                <a:pos x="5220" y="296"/>
              </a:cxn>
              <a:cxn ang="0">
                <a:pos x="4873" y="142"/>
              </a:cxn>
              <a:cxn ang="0">
                <a:pos x="3465" y="405"/>
              </a:cxn>
              <a:cxn ang="0">
                <a:pos x="4494" y="566"/>
              </a:cxn>
              <a:cxn ang="0">
                <a:pos x="4481" y="354"/>
              </a:cxn>
              <a:cxn ang="0">
                <a:pos x="3176" y="476"/>
              </a:cxn>
              <a:cxn ang="0">
                <a:pos x="3408" y="457"/>
              </a:cxn>
              <a:cxn ang="0">
                <a:pos x="4526" y="618"/>
              </a:cxn>
              <a:cxn ang="0">
                <a:pos x="4070" y="560"/>
              </a:cxn>
              <a:cxn ang="0">
                <a:pos x="2469" y="592"/>
              </a:cxn>
              <a:cxn ang="0">
                <a:pos x="2880" y="521"/>
              </a:cxn>
              <a:cxn ang="0">
                <a:pos x="1453" y="618"/>
              </a:cxn>
              <a:cxn ang="0">
                <a:pos x="2610" y="585"/>
              </a:cxn>
              <a:cxn ang="0">
                <a:pos x="4738" y="457"/>
              </a:cxn>
              <a:cxn ang="0">
                <a:pos x="5085" y="508"/>
              </a:cxn>
              <a:cxn ang="0">
                <a:pos x="4500" y="431"/>
              </a:cxn>
              <a:cxn ang="0">
                <a:pos x="3093" y="560"/>
              </a:cxn>
              <a:cxn ang="0">
                <a:pos x="3607" y="592"/>
              </a:cxn>
              <a:cxn ang="0">
                <a:pos x="4880" y="547"/>
              </a:cxn>
              <a:cxn ang="0">
                <a:pos x="2983" y="502"/>
              </a:cxn>
              <a:cxn ang="0">
                <a:pos x="4635" y="444"/>
              </a:cxn>
              <a:cxn ang="0">
                <a:pos x="5433" y="495"/>
              </a:cxn>
              <a:cxn ang="0">
                <a:pos x="1511" y="65"/>
              </a:cxn>
              <a:cxn ang="0">
                <a:pos x="515" y="521"/>
              </a:cxn>
              <a:cxn ang="0">
                <a:pos x="875" y="328"/>
              </a:cxn>
              <a:cxn ang="0">
                <a:pos x="566" y="193"/>
              </a:cxn>
              <a:cxn ang="0">
                <a:pos x="225" y="380"/>
              </a:cxn>
              <a:cxn ang="0">
                <a:pos x="65" y="219"/>
              </a:cxn>
              <a:cxn ang="0">
                <a:pos x="296" y="521"/>
              </a:cxn>
              <a:cxn ang="0">
                <a:pos x="110" y="515"/>
              </a:cxn>
              <a:cxn ang="0">
                <a:pos x="515" y="598"/>
              </a:cxn>
              <a:cxn ang="0">
                <a:pos x="187" y="380"/>
              </a:cxn>
              <a:cxn ang="0">
                <a:pos x="1428" y="168"/>
              </a:cxn>
              <a:cxn ang="0">
                <a:pos x="5433" y="495"/>
              </a:cxn>
              <a:cxn ang="0">
                <a:pos x="1852" y="489"/>
              </a:cxn>
              <a:cxn ang="0">
                <a:pos x="1543" y="412"/>
              </a:cxn>
              <a:cxn ang="0">
                <a:pos x="933" y="335"/>
              </a:cxn>
              <a:cxn ang="0">
                <a:pos x="547" y="309"/>
              </a:cxn>
              <a:cxn ang="0">
                <a:pos x="495" y="438"/>
              </a:cxn>
              <a:cxn ang="0">
                <a:pos x="1119" y="579"/>
              </a:cxn>
              <a:cxn ang="0">
                <a:pos x="1781" y="592"/>
              </a:cxn>
              <a:cxn ang="0">
                <a:pos x="798" y="470"/>
              </a:cxn>
              <a:cxn ang="0">
                <a:pos x="1350" y="598"/>
              </a:cxn>
              <a:cxn ang="0">
                <a:pos x="296" y="39"/>
              </a:cxn>
              <a:cxn ang="0">
                <a:pos x="2347" y="335"/>
              </a:cxn>
              <a:cxn ang="0">
                <a:pos x="2520" y="399"/>
              </a:cxn>
              <a:cxn ang="0">
                <a:pos x="2019" y="450"/>
              </a:cxn>
              <a:cxn ang="0">
                <a:pos x="2733" y="431"/>
              </a:cxn>
              <a:cxn ang="0">
                <a:pos x="2373" y="425"/>
              </a:cxn>
              <a:cxn ang="0">
                <a:pos x="3292" y="341"/>
              </a:cxn>
              <a:cxn ang="0">
                <a:pos x="3459" y="328"/>
              </a:cxn>
              <a:cxn ang="0">
                <a:pos x="5433" y="495"/>
              </a:cxn>
              <a:cxn ang="0">
                <a:pos x="1755" y="335"/>
              </a:cxn>
              <a:cxn ang="0">
                <a:pos x="1646" y="238"/>
              </a:cxn>
              <a:cxn ang="0">
                <a:pos x="3093" y="219"/>
              </a:cxn>
              <a:cxn ang="0">
                <a:pos x="1903" y="348"/>
              </a:cxn>
              <a:cxn ang="0">
                <a:pos x="2520" y="213"/>
              </a:cxn>
            </a:cxnLst>
            <a:rect l="0" t="0" r="0" b="0"/>
            <a:pathLst>
              <a:path w="5754" h="618">
                <a:moveTo>
                  <a:pt x="5433" y="495"/>
                </a:moveTo>
                <a:lnTo>
                  <a:pt x="5433" y="489"/>
                </a:lnTo>
                <a:lnTo>
                  <a:pt x="5426" y="489"/>
                </a:lnTo>
                <a:lnTo>
                  <a:pt x="5420" y="495"/>
                </a:lnTo>
                <a:lnTo>
                  <a:pt x="5426" y="495"/>
                </a:lnTo>
                <a:lnTo>
                  <a:pt x="5433" y="495"/>
                </a:lnTo>
                <a:lnTo>
                  <a:pt x="5510" y="470"/>
                </a:lnTo>
                <a:lnTo>
                  <a:pt x="5510" y="457"/>
                </a:lnTo>
                <a:lnTo>
                  <a:pt x="5484" y="457"/>
                </a:lnTo>
                <a:lnTo>
                  <a:pt x="5484" y="470"/>
                </a:lnTo>
                <a:lnTo>
                  <a:pt x="5490" y="476"/>
                </a:lnTo>
                <a:lnTo>
                  <a:pt x="5510" y="470"/>
                </a:lnTo>
                <a:lnTo>
                  <a:pt x="5433" y="495"/>
                </a:lnTo>
                <a:lnTo>
                  <a:pt x="5542" y="470"/>
                </a:lnTo>
                <a:lnTo>
                  <a:pt x="5535" y="470"/>
                </a:lnTo>
                <a:lnTo>
                  <a:pt x="5529" y="476"/>
                </a:lnTo>
                <a:lnTo>
                  <a:pt x="5529" y="483"/>
                </a:lnTo>
                <a:lnTo>
                  <a:pt x="5542" y="470"/>
                </a:lnTo>
                <a:lnTo>
                  <a:pt x="5433" y="495"/>
                </a:lnTo>
                <a:lnTo>
                  <a:pt x="5523" y="270"/>
                </a:lnTo>
                <a:lnTo>
                  <a:pt x="5523" y="277"/>
                </a:lnTo>
                <a:lnTo>
                  <a:pt x="5529" y="283"/>
                </a:lnTo>
                <a:lnTo>
                  <a:pt x="5542" y="283"/>
                </a:lnTo>
                <a:lnTo>
                  <a:pt x="5535" y="270"/>
                </a:lnTo>
                <a:lnTo>
                  <a:pt x="5523" y="270"/>
                </a:lnTo>
                <a:lnTo>
                  <a:pt x="5433" y="495"/>
                </a:lnTo>
                <a:lnTo>
                  <a:pt x="5670" y="348"/>
                </a:lnTo>
                <a:lnTo>
                  <a:pt x="5645" y="354"/>
                </a:lnTo>
                <a:lnTo>
                  <a:pt x="5625" y="354"/>
                </a:lnTo>
                <a:lnTo>
                  <a:pt x="5600" y="373"/>
                </a:lnTo>
                <a:lnTo>
                  <a:pt x="5593" y="373"/>
                </a:lnTo>
                <a:lnTo>
                  <a:pt x="5587" y="367"/>
                </a:lnTo>
                <a:lnTo>
                  <a:pt x="5587" y="354"/>
                </a:lnTo>
                <a:lnTo>
                  <a:pt x="5593" y="354"/>
                </a:lnTo>
                <a:lnTo>
                  <a:pt x="5600" y="354"/>
                </a:lnTo>
                <a:lnTo>
                  <a:pt x="5580" y="348"/>
                </a:lnTo>
                <a:lnTo>
                  <a:pt x="5568" y="341"/>
                </a:lnTo>
                <a:lnTo>
                  <a:pt x="5754" y="264"/>
                </a:lnTo>
                <a:lnTo>
                  <a:pt x="5555" y="335"/>
                </a:lnTo>
                <a:lnTo>
                  <a:pt x="5535" y="315"/>
                </a:lnTo>
                <a:lnTo>
                  <a:pt x="5510" y="309"/>
                </a:lnTo>
                <a:lnTo>
                  <a:pt x="5478" y="309"/>
                </a:lnTo>
                <a:lnTo>
                  <a:pt x="5465" y="309"/>
                </a:lnTo>
                <a:lnTo>
                  <a:pt x="5433" y="303"/>
                </a:lnTo>
                <a:lnTo>
                  <a:pt x="5426" y="303"/>
                </a:lnTo>
                <a:lnTo>
                  <a:pt x="5426" y="309"/>
                </a:lnTo>
                <a:lnTo>
                  <a:pt x="5439" y="309"/>
                </a:lnTo>
                <a:lnTo>
                  <a:pt x="5484" y="315"/>
                </a:lnTo>
                <a:lnTo>
                  <a:pt x="5529" y="328"/>
                </a:lnTo>
                <a:lnTo>
                  <a:pt x="5535" y="335"/>
                </a:lnTo>
                <a:lnTo>
                  <a:pt x="5535" y="341"/>
                </a:lnTo>
                <a:lnTo>
                  <a:pt x="5529" y="348"/>
                </a:lnTo>
                <a:lnTo>
                  <a:pt x="5523" y="348"/>
                </a:lnTo>
                <a:lnTo>
                  <a:pt x="5510" y="348"/>
                </a:lnTo>
                <a:lnTo>
                  <a:pt x="5484" y="348"/>
                </a:lnTo>
                <a:lnTo>
                  <a:pt x="5445" y="354"/>
                </a:lnTo>
                <a:lnTo>
                  <a:pt x="5407" y="367"/>
                </a:lnTo>
                <a:lnTo>
                  <a:pt x="5368" y="380"/>
                </a:lnTo>
                <a:lnTo>
                  <a:pt x="5317" y="405"/>
                </a:lnTo>
                <a:lnTo>
                  <a:pt x="5310" y="412"/>
                </a:lnTo>
                <a:lnTo>
                  <a:pt x="5310" y="418"/>
                </a:lnTo>
                <a:lnTo>
                  <a:pt x="5317" y="418"/>
                </a:lnTo>
                <a:lnTo>
                  <a:pt x="5310" y="425"/>
                </a:lnTo>
                <a:lnTo>
                  <a:pt x="5291" y="431"/>
                </a:lnTo>
                <a:lnTo>
                  <a:pt x="5291" y="438"/>
                </a:lnTo>
                <a:lnTo>
                  <a:pt x="5304" y="438"/>
                </a:lnTo>
                <a:lnTo>
                  <a:pt x="5323" y="431"/>
                </a:lnTo>
                <a:lnTo>
                  <a:pt x="5349" y="418"/>
                </a:lnTo>
                <a:lnTo>
                  <a:pt x="5375" y="405"/>
                </a:lnTo>
                <a:lnTo>
                  <a:pt x="5439" y="386"/>
                </a:lnTo>
                <a:lnTo>
                  <a:pt x="5471" y="380"/>
                </a:lnTo>
                <a:lnTo>
                  <a:pt x="5490" y="380"/>
                </a:lnTo>
                <a:lnTo>
                  <a:pt x="5529" y="386"/>
                </a:lnTo>
                <a:lnTo>
                  <a:pt x="5587" y="399"/>
                </a:lnTo>
                <a:lnTo>
                  <a:pt x="5638" y="412"/>
                </a:lnTo>
                <a:lnTo>
                  <a:pt x="5664" y="425"/>
                </a:lnTo>
                <a:lnTo>
                  <a:pt x="5658" y="412"/>
                </a:lnTo>
                <a:lnTo>
                  <a:pt x="5645" y="405"/>
                </a:lnTo>
                <a:lnTo>
                  <a:pt x="5664" y="393"/>
                </a:lnTo>
                <a:lnTo>
                  <a:pt x="5664" y="386"/>
                </a:lnTo>
                <a:lnTo>
                  <a:pt x="5658" y="386"/>
                </a:lnTo>
                <a:lnTo>
                  <a:pt x="5651" y="380"/>
                </a:lnTo>
                <a:lnTo>
                  <a:pt x="5670" y="380"/>
                </a:lnTo>
                <a:lnTo>
                  <a:pt x="5664" y="373"/>
                </a:lnTo>
                <a:lnTo>
                  <a:pt x="5670" y="367"/>
                </a:lnTo>
                <a:lnTo>
                  <a:pt x="5703" y="341"/>
                </a:lnTo>
                <a:lnTo>
                  <a:pt x="5754" y="328"/>
                </a:lnTo>
                <a:lnTo>
                  <a:pt x="5754" y="315"/>
                </a:lnTo>
                <a:lnTo>
                  <a:pt x="5715" y="328"/>
                </a:lnTo>
                <a:lnTo>
                  <a:pt x="5670" y="348"/>
                </a:lnTo>
                <a:lnTo>
                  <a:pt x="5433" y="495"/>
                </a:lnTo>
                <a:lnTo>
                  <a:pt x="5465" y="367"/>
                </a:lnTo>
                <a:lnTo>
                  <a:pt x="5445" y="380"/>
                </a:lnTo>
                <a:lnTo>
                  <a:pt x="5439" y="380"/>
                </a:lnTo>
                <a:lnTo>
                  <a:pt x="5439" y="373"/>
                </a:lnTo>
                <a:lnTo>
                  <a:pt x="5445" y="354"/>
                </a:lnTo>
                <a:lnTo>
                  <a:pt x="5458" y="354"/>
                </a:lnTo>
                <a:lnTo>
                  <a:pt x="5471" y="354"/>
                </a:lnTo>
                <a:lnTo>
                  <a:pt x="5465" y="367"/>
                </a:lnTo>
                <a:lnTo>
                  <a:pt x="5433" y="495"/>
                </a:lnTo>
                <a:lnTo>
                  <a:pt x="3877" y="348"/>
                </a:lnTo>
                <a:lnTo>
                  <a:pt x="3896" y="348"/>
                </a:lnTo>
                <a:lnTo>
                  <a:pt x="3909" y="354"/>
                </a:lnTo>
                <a:lnTo>
                  <a:pt x="3922" y="354"/>
                </a:lnTo>
                <a:lnTo>
                  <a:pt x="3922" y="367"/>
                </a:lnTo>
                <a:lnTo>
                  <a:pt x="3928" y="367"/>
                </a:lnTo>
                <a:lnTo>
                  <a:pt x="3941" y="367"/>
                </a:lnTo>
                <a:lnTo>
                  <a:pt x="3941" y="354"/>
                </a:lnTo>
                <a:lnTo>
                  <a:pt x="3941" y="367"/>
                </a:lnTo>
                <a:lnTo>
                  <a:pt x="3948" y="373"/>
                </a:lnTo>
                <a:lnTo>
                  <a:pt x="3967" y="354"/>
                </a:lnTo>
                <a:lnTo>
                  <a:pt x="3954" y="354"/>
                </a:lnTo>
                <a:lnTo>
                  <a:pt x="3948" y="354"/>
                </a:lnTo>
                <a:lnTo>
                  <a:pt x="3948" y="348"/>
                </a:lnTo>
                <a:lnTo>
                  <a:pt x="3941" y="348"/>
                </a:lnTo>
                <a:lnTo>
                  <a:pt x="3928" y="348"/>
                </a:lnTo>
                <a:lnTo>
                  <a:pt x="3922" y="348"/>
                </a:lnTo>
                <a:lnTo>
                  <a:pt x="3915" y="341"/>
                </a:lnTo>
                <a:lnTo>
                  <a:pt x="3903" y="348"/>
                </a:lnTo>
                <a:lnTo>
                  <a:pt x="3903" y="341"/>
                </a:lnTo>
                <a:lnTo>
                  <a:pt x="3896" y="335"/>
                </a:lnTo>
                <a:lnTo>
                  <a:pt x="3883" y="341"/>
                </a:lnTo>
                <a:lnTo>
                  <a:pt x="3877" y="341"/>
                </a:lnTo>
                <a:lnTo>
                  <a:pt x="3877" y="348"/>
                </a:lnTo>
                <a:lnTo>
                  <a:pt x="5433" y="495"/>
                </a:lnTo>
                <a:lnTo>
                  <a:pt x="4095" y="341"/>
                </a:lnTo>
                <a:lnTo>
                  <a:pt x="4095" y="348"/>
                </a:lnTo>
                <a:lnTo>
                  <a:pt x="4102" y="335"/>
                </a:lnTo>
                <a:lnTo>
                  <a:pt x="4095" y="335"/>
                </a:lnTo>
                <a:lnTo>
                  <a:pt x="4095" y="341"/>
                </a:lnTo>
                <a:lnTo>
                  <a:pt x="5433" y="495"/>
                </a:lnTo>
                <a:lnTo>
                  <a:pt x="5413" y="502"/>
                </a:lnTo>
                <a:lnTo>
                  <a:pt x="5394" y="502"/>
                </a:lnTo>
                <a:lnTo>
                  <a:pt x="5413" y="508"/>
                </a:lnTo>
                <a:lnTo>
                  <a:pt x="5413" y="502"/>
                </a:lnTo>
                <a:lnTo>
                  <a:pt x="5433" y="495"/>
                </a:lnTo>
                <a:lnTo>
                  <a:pt x="5722" y="618"/>
                </a:lnTo>
                <a:lnTo>
                  <a:pt x="5754" y="605"/>
                </a:lnTo>
                <a:lnTo>
                  <a:pt x="5754" y="560"/>
                </a:lnTo>
                <a:lnTo>
                  <a:pt x="5625" y="618"/>
                </a:lnTo>
                <a:lnTo>
                  <a:pt x="5722" y="618"/>
                </a:lnTo>
                <a:lnTo>
                  <a:pt x="5433" y="495"/>
                </a:lnTo>
                <a:lnTo>
                  <a:pt x="3832" y="219"/>
                </a:lnTo>
                <a:lnTo>
                  <a:pt x="3819" y="219"/>
                </a:lnTo>
                <a:lnTo>
                  <a:pt x="3825" y="225"/>
                </a:lnTo>
                <a:lnTo>
                  <a:pt x="3832" y="219"/>
                </a:lnTo>
                <a:lnTo>
                  <a:pt x="5433" y="495"/>
                </a:lnTo>
                <a:lnTo>
                  <a:pt x="4822" y="476"/>
                </a:lnTo>
                <a:lnTo>
                  <a:pt x="4828" y="476"/>
                </a:lnTo>
                <a:lnTo>
                  <a:pt x="4828" y="470"/>
                </a:lnTo>
                <a:lnTo>
                  <a:pt x="4822" y="470"/>
                </a:lnTo>
                <a:lnTo>
                  <a:pt x="4809" y="470"/>
                </a:lnTo>
                <a:lnTo>
                  <a:pt x="4803" y="470"/>
                </a:lnTo>
                <a:lnTo>
                  <a:pt x="4803" y="476"/>
                </a:lnTo>
                <a:lnTo>
                  <a:pt x="4809" y="476"/>
                </a:lnTo>
                <a:lnTo>
                  <a:pt x="4822" y="476"/>
                </a:lnTo>
                <a:lnTo>
                  <a:pt x="5433" y="495"/>
                </a:lnTo>
                <a:lnTo>
                  <a:pt x="3787" y="322"/>
                </a:lnTo>
                <a:lnTo>
                  <a:pt x="3793" y="328"/>
                </a:lnTo>
                <a:lnTo>
                  <a:pt x="3800" y="328"/>
                </a:lnTo>
                <a:lnTo>
                  <a:pt x="3800" y="315"/>
                </a:lnTo>
                <a:lnTo>
                  <a:pt x="3793" y="315"/>
                </a:lnTo>
                <a:lnTo>
                  <a:pt x="3787" y="315"/>
                </a:lnTo>
                <a:lnTo>
                  <a:pt x="3787" y="322"/>
                </a:lnTo>
                <a:lnTo>
                  <a:pt x="5433" y="495"/>
                </a:lnTo>
                <a:lnTo>
                  <a:pt x="4713" y="560"/>
                </a:lnTo>
                <a:lnTo>
                  <a:pt x="4693" y="560"/>
                </a:lnTo>
                <a:lnTo>
                  <a:pt x="4674" y="560"/>
                </a:lnTo>
                <a:lnTo>
                  <a:pt x="4674" y="579"/>
                </a:lnTo>
                <a:lnTo>
                  <a:pt x="4693" y="579"/>
                </a:lnTo>
                <a:lnTo>
                  <a:pt x="4719" y="566"/>
                </a:lnTo>
                <a:lnTo>
                  <a:pt x="4745" y="566"/>
                </a:lnTo>
                <a:lnTo>
                  <a:pt x="4751" y="566"/>
                </a:lnTo>
                <a:lnTo>
                  <a:pt x="4758" y="560"/>
                </a:lnTo>
                <a:lnTo>
                  <a:pt x="4732" y="560"/>
                </a:lnTo>
                <a:lnTo>
                  <a:pt x="4713" y="560"/>
                </a:lnTo>
                <a:lnTo>
                  <a:pt x="5433" y="495"/>
                </a:lnTo>
                <a:lnTo>
                  <a:pt x="5715" y="470"/>
                </a:lnTo>
                <a:lnTo>
                  <a:pt x="5696" y="470"/>
                </a:lnTo>
                <a:lnTo>
                  <a:pt x="5690" y="470"/>
                </a:lnTo>
                <a:lnTo>
                  <a:pt x="5677" y="470"/>
                </a:lnTo>
                <a:lnTo>
                  <a:pt x="5638" y="483"/>
                </a:lnTo>
                <a:lnTo>
                  <a:pt x="5587" y="495"/>
                </a:lnTo>
                <a:lnTo>
                  <a:pt x="5561" y="508"/>
                </a:lnTo>
                <a:lnTo>
                  <a:pt x="5548" y="502"/>
                </a:lnTo>
                <a:lnTo>
                  <a:pt x="5529" y="508"/>
                </a:lnTo>
                <a:lnTo>
                  <a:pt x="5478" y="508"/>
                </a:lnTo>
                <a:lnTo>
                  <a:pt x="5452" y="515"/>
                </a:lnTo>
                <a:lnTo>
                  <a:pt x="5433" y="521"/>
                </a:lnTo>
                <a:lnTo>
                  <a:pt x="5394" y="521"/>
                </a:lnTo>
                <a:lnTo>
                  <a:pt x="5381" y="534"/>
                </a:lnTo>
                <a:lnTo>
                  <a:pt x="5355" y="540"/>
                </a:lnTo>
                <a:lnTo>
                  <a:pt x="5330" y="553"/>
                </a:lnTo>
                <a:lnTo>
                  <a:pt x="5317" y="553"/>
                </a:lnTo>
                <a:lnTo>
                  <a:pt x="5291" y="566"/>
                </a:lnTo>
                <a:lnTo>
                  <a:pt x="5259" y="585"/>
                </a:lnTo>
                <a:lnTo>
                  <a:pt x="5182" y="618"/>
                </a:lnTo>
                <a:lnTo>
                  <a:pt x="5208" y="618"/>
                </a:lnTo>
                <a:lnTo>
                  <a:pt x="5214" y="618"/>
                </a:lnTo>
                <a:lnTo>
                  <a:pt x="5233" y="611"/>
                </a:lnTo>
                <a:lnTo>
                  <a:pt x="5246" y="598"/>
                </a:lnTo>
                <a:lnTo>
                  <a:pt x="5265" y="592"/>
                </a:lnTo>
                <a:lnTo>
                  <a:pt x="5304" y="585"/>
                </a:lnTo>
                <a:lnTo>
                  <a:pt x="5330" y="579"/>
                </a:lnTo>
                <a:lnTo>
                  <a:pt x="5336" y="579"/>
                </a:lnTo>
                <a:lnTo>
                  <a:pt x="5349" y="566"/>
                </a:lnTo>
                <a:lnTo>
                  <a:pt x="5362" y="560"/>
                </a:lnTo>
                <a:lnTo>
                  <a:pt x="5368" y="553"/>
                </a:lnTo>
                <a:lnTo>
                  <a:pt x="5388" y="553"/>
                </a:lnTo>
                <a:lnTo>
                  <a:pt x="5407" y="560"/>
                </a:lnTo>
                <a:lnTo>
                  <a:pt x="5407" y="566"/>
                </a:lnTo>
                <a:lnTo>
                  <a:pt x="5394" y="566"/>
                </a:lnTo>
                <a:lnTo>
                  <a:pt x="5381" y="566"/>
                </a:lnTo>
                <a:lnTo>
                  <a:pt x="5362" y="585"/>
                </a:lnTo>
                <a:lnTo>
                  <a:pt x="5336" y="592"/>
                </a:lnTo>
                <a:lnTo>
                  <a:pt x="5304" y="598"/>
                </a:lnTo>
                <a:lnTo>
                  <a:pt x="5246" y="618"/>
                </a:lnTo>
                <a:lnTo>
                  <a:pt x="5317" y="618"/>
                </a:lnTo>
                <a:lnTo>
                  <a:pt x="5330" y="618"/>
                </a:lnTo>
                <a:lnTo>
                  <a:pt x="5349" y="611"/>
                </a:lnTo>
                <a:lnTo>
                  <a:pt x="5362" y="605"/>
                </a:lnTo>
                <a:lnTo>
                  <a:pt x="5375" y="605"/>
                </a:lnTo>
                <a:lnTo>
                  <a:pt x="5394" y="598"/>
                </a:lnTo>
                <a:lnTo>
                  <a:pt x="5407" y="585"/>
                </a:lnTo>
                <a:lnTo>
                  <a:pt x="5413" y="579"/>
                </a:lnTo>
                <a:lnTo>
                  <a:pt x="5426" y="566"/>
                </a:lnTo>
                <a:lnTo>
                  <a:pt x="5445" y="560"/>
                </a:lnTo>
                <a:lnTo>
                  <a:pt x="5452" y="560"/>
                </a:lnTo>
                <a:lnTo>
                  <a:pt x="5445" y="579"/>
                </a:lnTo>
                <a:lnTo>
                  <a:pt x="5471" y="560"/>
                </a:lnTo>
                <a:lnTo>
                  <a:pt x="5490" y="553"/>
                </a:lnTo>
                <a:lnTo>
                  <a:pt x="5510" y="540"/>
                </a:lnTo>
                <a:lnTo>
                  <a:pt x="5516" y="547"/>
                </a:lnTo>
                <a:lnTo>
                  <a:pt x="5516" y="553"/>
                </a:lnTo>
                <a:lnTo>
                  <a:pt x="5555" y="534"/>
                </a:lnTo>
                <a:lnTo>
                  <a:pt x="5580" y="528"/>
                </a:lnTo>
                <a:lnTo>
                  <a:pt x="5593" y="534"/>
                </a:lnTo>
                <a:lnTo>
                  <a:pt x="5613" y="540"/>
                </a:lnTo>
                <a:lnTo>
                  <a:pt x="5632" y="540"/>
                </a:lnTo>
                <a:lnTo>
                  <a:pt x="5645" y="534"/>
                </a:lnTo>
                <a:lnTo>
                  <a:pt x="5632" y="528"/>
                </a:lnTo>
                <a:lnTo>
                  <a:pt x="5638" y="521"/>
                </a:lnTo>
                <a:lnTo>
                  <a:pt x="5645" y="521"/>
                </a:lnTo>
                <a:lnTo>
                  <a:pt x="5658" y="521"/>
                </a:lnTo>
                <a:lnTo>
                  <a:pt x="5670" y="521"/>
                </a:lnTo>
                <a:lnTo>
                  <a:pt x="5683" y="528"/>
                </a:lnTo>
                <a:lnTo>
                  <a:pt x="5690" y="528"/>
                </a:lnTo>
                <a:lnTo>
                  <a:pt x="5690" y="521"/>
                </a:lnTo>
                <a:lnTo>
                  <a:pt x="5683" y="515"/>
                </a:lnTo>
                <a:lnTo>
                  <a:pt x="5677" y="515"/>
                </a:lnTo>
                <a:lnTo>
                  <a:pt x="5670" y="515"/>
                </a:lnTo>
                <a:lnTo>
                  <a:pt x="5658" y="508"/>
                </a:lnTo>
                <a:lnTo>
                  <a:pt x="5664" y="502"/>
                </a:lnTo>
                <a:lnTo>
                  <a:pt x="5690" y="489"/>
                </a:lnTo>
                <a:lnTo>
                  <a:pt x="5754" y="476"/>
                </a:lnTo>
                <a:lnTo>
                  <a:pt x="5754" y="444"/>
                </a:lnTo>
                <a:lnTo>
                  <a:pt x="5741" y="450"/>
                </a:lnTo>
                <a:lnTo>
                  <a:pt x="5715" y="470"/>
                </a:lnTo>
                <a:lnTo>
                  <a:pt x="5433" y="495"/>
                </a:lnTo>
                <a:lnTo>
                  <a:pt x="5484" y="534"/>
                </a:lnTo>
                <a:lnTo>
                  <a:pt x="5452" y="540"/>
                </a:lnTo>
                <a:lnTo>
                  <a:pt x="5426" y="553"/>
                </a:lnTo>
                <a:lnTo>
                  <a:pt x="5420" y="553"/>
                </a:lnTo>
                <a:lnTo>
                  <a:pt x="5420" y="547"/>
                </a:lnTo>
                <a:lnTo>
                  <a:pt x="5439" y="534"/>
                </a:lnTo>
                <a:lnTo>
                  <a:pt x="5465" y="528"/>
                </a:lnTo>
                <a:lnTo>
                  <a:pt x="5490" y="521"/>
                </a:lnTo>
                <a:lnTo>
                  <a:pt x="5497" y="528"/>
                </a:lnTo>
                <a:lnTo>
                  <a:pt x="5484" y="534"/>
                </a:lnTo>
                <a:lnTo>
                  <a:pt x="5433" y="495"/>
                </a:lnTo>
                <a:lnTo>
                  <a:pt x="4751" y="540"/>
                </a:lnTo>
                <a:lnTo>
                  <a:pt x="4725" y="534"/>
                </a:lnTo>
                <a:lnTo>
                  <a:pt x="4700" y="534"/>
                </a:lnTo>
                <a:lnTo>
                  <a:pt x="4700" y="540"/>
                </a:lnTo>
                <a:lnTo>
                  <a:pt x="4706" y="540"/>
                </a:lnTo>
                <a:lnTo>
                  <a:pt x="4732" y="547"/>
                </a:lnTo>
                <a:lnTo>
                  <a:pt x="4777" y="540"/>
                </a:lnTo>
                <a:lnTo>
                  <a:pt x="4803" y="534"/>
                </a:lnTo>
                <a:lnTo>
                  <a:pt x="4803" y="534"/>
                </a:lnTo>
                <a:lnTo>
                  <a:pt x="4777" y="534"/>
                </a:lnTo>
                <a:lnTo>
                  <a:pt x="4751" y="540"/>
                </a:lnTo>
                <a:lnTo>
                  <a:pt x="5433" y="495"/>
                </a:lnTo>
                <a:lnTo>
                  <a:pt x="3819" y="335"/>
                </a:lnTo>
                <a:lnTo>
                  <a:pt x="3838" y="341"/>
                </a:lnTo>
                <a:lnTo>
                  <a:pt x="3864" y="341"/>
                </a:lnTo>
                <a:lnTo>
                  <a:pt x="3877" y="335"/>
                </a:lnTo>
                <a:lnTo>
                  <a:pt x="3870" y="328"/>
                </a:lnTo>
                <a:lnTo>
                  <a:pt x="3851" y="328"/>
                </a:lnTo>
                <a:lnTo>
                  <a:pt x="3845" y="328"/>
                </a:lnTo>
                <a:lnTo>
                  <a:pt x="3838" y="328"/>
                </a:lnTo>
                <a:lnTo>
                  <a:pt x="3819" y="328"/>
                </a:lnTo>
                <a:lnTo>
                  <a:pt x="3819" y="335"/>
                </a:lnTo>
                <a:lnTo>
                  <a:pt x="5433" y="495"/>
                </a:lnTo>
                <a:lnTo>
                  <a:pt x="3813" y="328"/>
                </a:lnTo>
                <a:lnTo>
                  <a:pt x="3819" y="328"/>
                </a:lnTo>
                <a:lnTo>
                  <a:pt x="3825" y="322"/>
                </a:lnTo>
                <a:lnTo>
                  <a:pt x="3819" y="322"/>
                </a:lnTo>
                <a:lnTo>
                  <a:pt x="3806" y="328"/>
                </a:lnTo>
                <a:lnTo>
                  <a:pt x="3813" y="328"/>
                </a:lnTo>
                <a:lnTo>
                  <a:pt x="5433" y="495"/>
                </a:lnTo>
                <a:lnTo>
                  <a:pt x="3825" y="290"/>
                </a:lnTo>
                <a:lnTo>
                  <a:pt x="3825" y="296"/>
                </a:lnTo>
                <a:lnTo>
                  <a:pt x="3832" y="296"/>
                </a:lnTo>
                <a:lnTo>
                  <a:pt x="3838" y="290"/>
                </a:lnTo>
                <a:lnTo>
                  <a:pt x="3838" y="283"/>
                </a:lnTo>
                <a:lnTo>
                  <a:pt x="3832" y="283"/>
                </a:lnTo>
                <a:lnTo>
                  <a:pt x="3825" y="290"/>
                </a:lnTo>
                <a:lnTo>
                  <a:pt x="5433" y="495"/>
                </a:lnTo>
                <a:lnTo>
                  <a:pt x="5413" y="309"/>
                </a:lnTo>
                <a:lnTo>
                  <a:pt x="5407" y="303"/>
                </a:lnTo>
                <a:lnTo>
                  <a:pt x="5394" y="303"/>
                </a:lnTo>
                <a:lnTo>
                  <a:pt x="5388" y="296"/>
                </a:lnTo>
                <a:lnTo>
                  <a:pt x="5388" y="303"/>
                </a:lnTo>
                <a:lnTo>
                  <a:pt x="5394" y="309"/>
                </a:lnTo>
                <a:lnTo>
                  <a:pt x="5407" y="309"/>
                </a:lnTo>
                <a:lnTo>
                  <a:pt x="5413" y="309"/>
                </a:lnTo>
                <a:lnTo>
                  <a:pt x="5433" y="495"/>
                </a:lnTo>
                <a:lnTo>
                  <a:pt x="5458" y="168"/>
                </a:lnTo>
                <a:lnTo>
                  <a:pt x="5484" y="174"/>
                </a:lnTo>
                <a:lnTo>
                  <a:pt x="5529" y="180"/>
                </a:lnTo>
                <a:lnTo>
                  <a:pt x="5548" y="187"/>
                </a:lnTo>
                <a:lnTo>
                  <a:pt x="5574" y="187"/>
                </a:lnTo>
                <a:lnTo>
                  <a:pt x="5574" y="193"/>
                </a:lnTo>
                <a:lnTo>
                  <a:pt x="5587" y="200"/>
                </a:lnTo>
                <a:lnTo>
                  <a:pt x="5613" y="206"/>
                </a:lnTo>
                <a:lnTo>
                  <a:pt x="5632" y="213"/>
                </a:lnTo>
                <a:lnTo>
                  <a:pt x="5638" y="213"/>
                </a:lnTo>
                <a:lnTo>
                  <a:pt x="5638" y="206"/>
                </a:lnTo>
                <a:lnTo>
                  <a:pt x="5625" y="200"/>
                </a:lnTo>
                <a:lnTo>
                  <a:pt x="5593" y="187"/>
                </a:lnTo>
                <a:lnTo>
                  <a:pt x="5555" y="180"/>
                </a:lnTo>
                <a:lnTo>
                  <a:pt x="5529" y="174"/>
                </a:lnTo>
                <a:lnTo>
                  <a:pt x="5478" y="168"/>
                </a:lnTo>
                <a:lnTo>
                  <a:pt x="5458" y="168"/>
                </a:lnTo>
                <a:lnTo>
                  <a:pt x="5452" y="168"/>
                </a:lnTo>
                <a:lnTo>
                  <a:pt x="5458" y="168"/>
                </a:lnTo>
                <a:lnTo>
                  <a:pt x="5433" y="495"/>
                </a:lnTo>
                <a:lnTo>
                  <a:pt x="3735" y="335"/>
                </a:lnTo>
                <a:lnTo>
                  <a:pt x="3742" y="335"/>
                </a:lnTo>
                <a:lnTo>
                  <a:pt x="3735" y="328"/>
                </a:lnTo>
                <a:lnTo>
                  <a:pt x="3729" y="335"/>
                </a:lnTo>
                <a:lnTo>
                  <a:pt x="3735" y="335"/>
                </a:lnTo>
                <a:lnTo>
                  <a:pt x="5433" y="495"/>
                </a:lnTo>
                <a:lnTo>
                  <a:pt x="3748" y="341"/>
                </a:lnTo>
                <a:lnTo>
                  <a:pt x="3761" y="341"/>
                </a:lnTo>
                <a:lnTo>
                  <a:pt x="3768" y="341"/>
                </a:lnTo>
                <a:lnTo>
                  <a:pt x="3761" y="335"/>
                </a:lnTo>
                <a:lnTo>
                  <a:pt x="3748" y="341"/>
                </a:lnTo>
                <a:lnTo>
                  <a:pt x="5433" y="495"/>
                </a:lnTo>
                <a:lnTo>
                  <a:pt x="3716" y="335"/>
                </a:lnTo>
                <a:lnTo>
                  <a:pt x="3723" y="328"/>
                </a:lnTo>
                <a:lnTo>
                  <a:pt x="3716" y="328"/>
                </a:lnTo>
                <a:lnTo>
                  <a:pt x="3710" y="328"/>
                </a:lnTo>
                <a:lnTo>
                  <a:pt x="3703" y="335"/>
                </a:lnTo>
                <a:lnTo>
                  <a:pt x="3716" y="335"/>
                </a:lnTo>
                <a:lnTo>
                  <a:pt x="5433" y="495"/>
                </a:lnTo>
                <a:lnTo>
                  <a:pt x="3825" y="354"/>
                </a:lnTo>
                <a:lnTo>
                  <a:pt x="3838" y="367"/>
                </a:lnTo>
                <a:lnTo>
                  <a:pt x="3845" y="367"/>
                </a:lnTo>
                <a:lnTo>
                  <a:pt x="3845" y="354"/>
                </a:lnTo>
                <a:lnTo>
                  <a:pt x="3838" y="354"/>
                </a:lnTo>
                <a:lnTo>
                  <a:pt x="3825" y="354"/>
                </a:lnTo>
                <a:lnTo>
                  <a:pt x="5433" y="495"/>
                </a:lnTo>
                <a:lnTo>
                  <a:pt x="4089" y="277"/>
                </a:lnTo>
                <a:lnTo>
                  <a:pt x="4089" y="270"/>
                </a:lnTo>
                <a:lnTo>
                  <a:pt x="4083" y="270"/>
                </a:lnTo>
                <a:lnTo>
                  <a:pt x="4076" y="270"/>
                </a:lnTo>
                <a:lnTo>
                  <a:pt x="4076" y="277"/>
                </a:lnTo>
                <a:lnTo>
                  <a:pt x="4089" y="277"/>
                </a:lnTo>
                <a:lnTo>
                  <a:pt x="5433" y="495"/>
                </a:lnTo>
                <a:lnTo>
                  <a:pt x="4044" y="412"/>
                </a:lnTo>
                <a:lnTo>
                  <a:pt x="4038" y="412"/>
                </a:lnTo>
                <a:lnTo>
                  <a:pt x="4044" y="418"/>
                </a:lnTo>
                <a:lnTo>
                  <a:pt x="4057" y="425"/>
                </a:lnTo>
                <a:lnTo>
                  <a:pt x="4070" y="431"/>
                </a:lnTo>
                <a:lnTo>
                  <a:pt x="4076" y="431"/>
                </a:lnTo>
                <a:lnTo>
                  <a:pt x="4076" y="425"/>
                </a:lnTo>
                <a:lnTo>
                  <a:pt x="4057" y="418"/>
                </a:lnTo>
                <a:lnTo>
                  <a:pt x="4044" y="412"/>
                </a:lnTo>
                <a:lnTo>
                  <a:pt x="5433" y="495"/>
                </a:lnTo>
                <a:lnTo>
                  <a:pt x="4044" y="270"/>
                </a:lnTo>
                <a:lnTo>
                  <a:pt x="4044" y="264"/>
                </a:lnTo>
                <a:lnTo>
                  <a:pt x="4044" y="251"/>
                </a:lnTo>
                <a:lnTo>
                  <a:pt x="4038" y="251"/>
                </a:lnTo>
                <a:lnTo>
                  <a:pt x="4031" y="251"/>
                </a:lnTo>
                <a:lnTo>
                  <a:pt x="4044" y="270"/>
                </a:lnTo>
                <a:lnTo>
                  <a:pt x="5433" y="495"/>
                </a:lnTo>
                <a:lnTo>
                  <a:pt x="5220" y="296"/>
                </a:lnTo>
                <a:lnTo>
                  <a:pt x="5246" y="296"/>
                </a:lnTo>
                <a:lnTo>
                  <a:pt x="5291" y="296"/>
                </a:lnTo>
                <a:lnTo>
                  <a:pt x="5343" y="303"/>
                </a:lnTo>
                <a:lnTo>
                  <a:pt x="5368" y="303"/>
                </a:lnTo>
                <a:lnTo>
                  <a:pt x="5375" y="303"/>
                </a:lnTo>
                <a:lnTo>
                  <a:pt x="5368" y="303"/>
                </a:lnTo>
                <a:lnTo>
                  <a:pt x="5349" y="290"/>
                </a:lnTo>
                <a:lnTo>
                  <a:pt x="5323" y="290"/>
                </a:lnTo>
                <a:lnTo>
                  <a:pt x="5278" y="290"/>
                </a:lnTo>
                <a:lnTo>
                  <a:pt x="5233" y="290"/>
                </a:lnTo>
                <a:lnTo>
                  <a:pt x="5220" y="296"/>
                </a:lnTo>
                <a:lnTo>
                  <a:pt x="5214" y="296"/>
                </a:lnTo>
                <a:lnTo>
                  <a:pt x="5220" y="296"/>
                </a:lnTo>
                <a:lnTo>
                  <a:pt x="5433" y="495"/>
                </a:lnTo>
                <a:lnTo>
                  <a:pt x="3935" y="393"/>
                </a:lnTo>
                <a:lnTo>
                  <a:pt x="3928" y="386"/>
                </a:lnTo>
                <a:lnTo>
                  <a:pt x="3922" y="380"/>
                </a:lnTo>
                <a:lnTo>
                  <a:pt x="3903" y="373"/>
                </a:lnTo>
                <a:lnTo>
                  <a:pt x="3890" y="373"/>
                </a:lnTo>
                <a:lnTo>
                  <a:pt x="3903" y="380"/>
                </a:lnTo>
                <a:lnTo>
                  <a:pt x="3903" y="386"/>
                </a:lnTo>
                <a:lnTo>
                  <a:pt x="3922" y="393"/>
                </a:lnTo>
                <a:lnTo>
                  <a:pt x="3935" y="393"/>
                </a:lnTo>
                <a:lnTo>
                  <a:pt x="5433" y="495"/>
                </a:lnTo>
                <a:lnTo>
                  <a:pt x="3851" y="373"/>
                </a:lnTo>
                <a:lnTo>
                  <a:pt x="3864" y="373"/>
                </a:lnTo>
                <a:lnTo>
                  <a:pt x="3864" y="367"/>
                </a:lnTo>
                <a:lnTo>
                  <a:pt x="3851" y="373"/>
                </a:lnTo>
                <a:lnTo>
                  <a:pt x="5433" y="495"/>
                </a:lnTo>
                <a:lnTo>
                  <a:pt x="4211" y="373"/>
                </a:lnTo>
                <a:lnTo>
                  <a:pt x="4218" y="380"/>
                </a:lnTo>
                <a:lnTo>
                  <a:pt x="4224" y="380"/>
                </a:lnTo>
                <a:lnTo>
                  <a:pt x="4218" y="367"/>
                </a:lnTo>
                <a:lnTo>
                  <a:pt x="4205" y="367"/>
                </a:lnTo>
                <a:lnTo>
                  <a:pt x="4198" y="367"/>
                </a:lnTo>
                <a:lnTo>
                  <a:pt x="4198" y="373"/>
                </a:lnTo>
                <a:lnTo>
                  <a:pt x="4211" y="373"/>
                </a:lnTo>
                <a:lnTo>
                  <a:pt x="5433" y="495"/>
                </a:lnTo>
                <a:lnTo>
                  <a:pt x="4031" y="328"/>
                </a:lnTo>
                <a:lnTo>
                  <a:pt x="4038" y="328"/>
                </a:lnTo>
                <a:lnTo>
                  <a:pt x="4044" y="328"/>
                </a:lnTo>
                <a:lnTo>
                  <a:pt x="4050" y="335"/>
                </a:lnTo>
                <a:lnTo>
                  <a:pt x="4050" y="328"/>
                </a:lnTo>
                <a:lnTo>
                  <a:pt x="4044" y="322"/>
                </a:lnTo>
                <a:lnTo>
                  <a:pt x="4031" y="315"/>
                </a:lnTo>
                <a:lnTo>
                  <a:pt x="4025" y="315"/>
                </a:lnTo>
                <a:lnTo>
                  <a:pt x="4025" y="328"/>
                </a:lnTo>
                <a:lnTo>
                  <a:pt x="4031" y="328"/>
                </a:lnTo>
                <a:lnTo>
                  <a:pt x="5433" y="495"/>
                </a:lnTo>
                <a:lnTo>
                  <a:pt x="3922" y="309"/>
                </a:lnTo>
                <a:lnTo>
                  <a:pt x="3922" y="303"/>
                </a:lnTo>
                <a:lnTo>
                  <a:pt x="3915" y="296"/>
                </a:lnTo>
                <a:lnTo>
                  <a:pt x="3909" y="296"/>
                </a:lnTo>
                <a:lnTo>
                  <a:pt x="3903" y="303"/>
                </a:lnTo>
                <a:lnTo>
                  <a:pt x="3922" y="309"/>
                </a:lnTo>
                <a:lnTo>
                  <a:pt x="5433" y="495"/>
                </a:lnTo>
                <a:lnTo>
                  <a:pt x="4237" y="380"/>
                </a:lnTo>
                <a:lnTo>
                  <a:pt x="4301" y="354"/>
                </a:lnTo>
                <a:lnTo>
                  <a:pt x="4365" y="322"/>
                </a:lnTo>
                <a:lnTo>
                  <a:pt x="4443" y="296"/>
                </a:lnTo>
                <a:lnTo>
                  <a:pt x="4520" y="251"/>
                </a:lnTo>
                <a:lnTo>
                  <a:pt x="4533" y="245"/>
                </a:lnTo>
                <a:lnTo>
                  <a:pt x="4545" y="245"/>
                </a:lnTo>
                <a:lnTo>
                  <a:pt x="4584" y="232"/>
                </a:lnTo>
                <a:lnTo>
                  <a:pt x="4668" y="193"/>
                </a:lnTo>
                <a:lnTo>
                  <a:pt x="4732" y="174"/>
                </a:lnTo>
                <a:lnTo>
                  <a:pt x="4777" y="155"/>
                </a:lnTo>
                <a:lnTo>
                  <a:pt x="4873" y="142"/>
                </a:lnTo>
                <a:lnTo>
                  <a:pt x="4931" y="142"/>
                </a:lnTo>
                <a:lnTo>
                  <a:pt x="4970" y="155"/>
                </a:lnTo>
                <a:lnTo>
                  <a:pt x="5040" y="161"/>
                </a:lnTo>
                <a:lnTo>
                  <a:pt x="5079" y="168"/>
                </a:lnTo>
                <a:lnTo>
                  <a:pt x="5118" y="174"/>
                </a:lnTo>
                <a:lnTo>
                  <a:pt x="5143" y="180"/>
                </a:lnTo>
                <a:lnTo>
                  <a:pt x="5188" y="187"/>
                </a:lnTo>
                <a:lnTo>
                  <a:pt x="5214" y="193"/>
                </a:lnTo>
                <a:lnTo>
                  <a:pt x="5227" y="193"/>
                </a:lnTo>
                <a:lnTo>
                  <a:pt x="5246" y="187"/>
                </a:lnTo>
                <a:lnTo>
                  <a:pt x="5265" y="187"/>
                </a:lnTo>
                <a:lnTo>
                  <a:pt x="5073" y="155"/>
                </a:lnTo>
                <a:lnTo>
                  <a:pt x="4983" y="135"/>
                </a:lnTo>
                <a:lnTo>
                  <a:pt x="4918" y="129"/>
                </a:lnTo>
                <a:lnTo>
                  <a:pt x="4848" y="129"/>
                </a:lnTo>
                <a:lnTo>
                  <a:pt x="4770" y="142"/>
                </a:lnTo>
                <a:lnTo>
                  <a:pt x="4687" y="174"/>
                </a:lnTo>
                <a:lnTo>
                  <a:pt x="4565" y="213"/>
                </a:lnTo>
                <a:lnTo>
                  <a:pt x="4545" y="225"/>
                </a:lnTo>
                <a:lnTo>
                  <a:pt x="4539" y="232"/>
                </a:lnTo>
                <a:lnTo>
                  <a:pt x="4507" y="245"/>
                </a:lnTo>
                <a:lnTo>
                  <a:pt x="4481" y="264"/>
                </a:lnTo>
                <a:lnTo>
                  <a:pt x="4455" y="283"/>
                </a:lnTo>
                <a:lnTo>
                  <a:pt x="4378" y="309"/>
                </a:lnTo>
                <a:lnTo>
                  <a:pt x="4295" y="341"/>
                </a:lnTo>
                <a:lnTo>
                  <a:pt x="4288" y="341"/>
                </a:lnTo>
                <a:lnTo>
                  <a:pt x="4275" y="348"/>
                </a:lnTo>
                <a:lnTo>
                  <a:pt x="4243" y="373"/>
                </a:lnTo>
                <a:lnTo>
                  <a:pt x="4237" y="380"/>
                </a:lnTo>
                <a:lnTo>
                  <a:pt x="5433" y="495"/>
                </a:lnTo>
                <a:lnTo>
                  <a:pt x="4301" y="386"/>
                </a:lnTo>
                <a:lnTo>
                  <a:pt x="4288" y="380"/>
                </a:lnTo>
                <a:lnTo>
                  <a:pt x="4275" y="380"/>
                </a:lnTo>
                <a:lnTo>
                  <a:pt x="4275" y="386"/>
                </a:lnTo>
                <a:lnTo>
                  <a:pt x="4275" y="393"/>
                </a:lnTo>
                <a:lnTo>
                  <a:pt x="4282" y="393"/>
                </a:lnTo>
                <a:lnTo>
                  <a:pt x="4295" y="393"/>
                </a:lnTo>
                <a:lnTo>
                  <a:pt x="4308" y="399"/>
                </a:lnTo>
                <a:lnTo>
                  <a:pt x="4314" y="399"/>
                </a:lnTo>
                <a:lnTo>
                  <a:pt x="4314" y="393"/>
                </a:lnTo>
                <a:lnTo>
                  <a:pt x="4308" y="393"/>
                </a:lnTo>
                <a:lnTo>
                  <a:pt x="4308" y="386"/>
                </a:lnTo>
                <a:lnTo>
                  <a:pt x="4301" y="386"/>
                </a:lnTo>
                <a:lnTo>
                  <a:pt x="5433" y="495"/>
                </a:lnTo>
                <a:lnTo>
                  <a:pt x="3787" y="283"/>
                </a:lnTo>
                <a:lnTo>
                  <a:pt x="3793" y="290"/>
                </a:lnTo>
                <a:lnTo>
                  <a:pt x="3793" y="277"/>
                </a:lnTo>
                <a:lnTo>
                  <a:pt x="3787" y="277"/>
                </a:lnTo>
                <a:lnTo>
                  <a:pt x="3787" y="283"/>
                </a:lnTo>
                <a:lnTo>
                  <a:pt x="5433" y="495"/>
                </a:lnTo>
                <a:lnTo>
                  <a:pt x="3543" y="386"/>
                </a:lnTo>
                <a:lnTo>
                  <a:pt x="3498" y="386"/>
                </a:lnTo>
                <a:lnTo>
                  <a:pt x="3485" y="386"/>
                </a:lnTo>
                <a:lnTo>
                  <a:pt x="3478" y="393"/>
                </a:lnTo>
                <a:lnTo>
                  <a:pt x="3465" y="405"/>
                </a:lnTo>
                <a:lnTo>
                  <a:pt x="3459" y="405"/>
                </a:lnTo>
                <a:lnTo>
                  <a:pt x="3465" y="405"/>
                </a:lnTo>
                <a:lnTo>
                  <a:pt x="3491" y="399"/>
                </a:lnTo>
                <a:lnTo>
                  <a:pt x="3517" y="399"/>
                </a:lnTo>
                <a:lnTo>
                  <a:pt x="3568" y="399"/>
                </a:lnTo>
                <a:lnTo>
                  <a:pt x="3626" y="405"/>
                </a:lnTo>
                <a:lnTo>
                  <a:pt x="3703" y="412"/>
                </a:lnTo>
                <a:lnTo>
                  <a:pt x="3665" y="405"/>
                </a:lnTo>
                <a:lnTo>
                  <a:pt x="3620" y="399"/>
                </a:lnTo>
                <a:lnTo>
                  <a:pt x="3543" y="386"/>
                </a:lnTo>
                <a:lnTo>
                  <a:pt x="5433" y="495"/>
                </a:lnTo>
                <a:lnTo>
                  <a:pt x="4005" y="251"/>
                </a:lnTo>
                <a:lnTo>
                  <a:pt x="4012" y="245"/>
                </a:lnTo>
                <a:lnTo>
                  <a:pt x="4012" y="238"/>
                </a:lnTo>
                <a:lnTo>
                  <a:pt x="3999" y="245"/>
                </a:lnTo>
                <a:lnTo>
                  <a:pt x="3999" y="251"/>
                </a:lnTo>
                <a:lnTo>
                  <a:pt x="4005" y="251"/>
                </a:lnTo>
                <a:lnTo>
                  <a:pt x="5433" y="495"/>
                </a:lnTo>
                <a:lnTo>
                  <a:pt x="4790" y="495"/>
                </a:lnTo>
                <a:lnTo>
                  <a:pt x="4803" y="489"/>
                </a:lnTo>
                <a:lnTo>
                  <a:pt x="4796" y="489"/>
                </a:lnTo>
                <a:lnTo>
                  <a:pt x="4777" y="483"/>
                </a:lnTo>
                <a:lnTo>
                  <a:pt x="4764" y="483"/>
                </a:lnTo>
                <a:lnTo>
                  <a:pt x="4738" y="495"/>
                </a:lnTo>
                <a:lnTo>
                  <a:pt x="4687" y="515"/>
                </a:lnTo>
                <a:lnTo>
                  <a:pt x="4668" y="521"/>
                </a:lnTo>
                <a:lnTo>
                  <a:pt x="4655" y="528"/>
                </a:lnTo>
                <a:lnTo>
                  <a:pt x="4635" y="528"/>
                </a:lnTo>
                <a:lnTo>
                  <a:pt x="4623" y="521"/>
                </a:lnTo>
                <a:lnTo>
                  <a:pt x="4545" y="515"/>
                </a:lnTo>
                <a:lnTo>
                  <a:pt x="4500" y="502"/>
                </a:lnTo>
                <a:lnTo>
                  <a:pt x="4436" y="489"/>
                </a:lnTo>
                <a:lnTo>
                  <a:pt x="4398" y="476"/>
                </a:lnTo>
                <a:lnTo>
                  <a:pt x="4378" y="470"/>
                </a:lnTo>
                <a:lnTo>
                  <a:pt x="4365" y="470"/>
                </a:lnTo>
                <a:lnTo>
                  <a:pt x="4365" y="483"/>
                </a:lnTo>
                <a:lnTo>
                  <a:pt x="4378" y="489"/>
                </a:lnTo>
                <a:lnTo>
                  <a:pt x="4398" y="489"/>
                </a:lnTo>
                <a:lnTo>
                  <a:pt x="4410" y="489"/>
                </a:lnTo>
                <a:lnTo>
                  <a:pt x="4417" y="495"/>
                </a:lnTo>
                <a:lnTo>
                  <a:pt x="4423" y="502"/>
                </a:lnTo>
                <a:lnTo>
                  <a:pt x="4449" y="502"/>
                </a:lnTo>
                <a:lnTo>
                  <a:pt x="4468" y="508"/>
                </a:lnTo>
                <a:lnTo>
                  <a:pt x="4507" y="521"/>
                </a:lnTo>
                <a:lnTo>
                  <a:pt x="4552" y="521"/>
                </a:lnTo>
                <a:lnTo>
                  <a:pt x="4590" y="528"/>
                </a:lnTo>
                <a:lnTo>
                  <a:pt x="4616" y="528"/>
                </a:lnTo>
                <a:lnTo>
                  <a:pt x="4603" y="540"/>
                </a:lnTo>
                <a:lnTo>
                  <a:pt x="4590" y="540"/>
                </a:lnTo>
                <a:lnTo>
                  <a:pt x="4552" y="553"/>
                </a:lnTo>
                <a:lnTo>
                  <a:pt x="4526" y="560"/>
                </a:lnTo>
                <a:lnTo>
                  <a:pt x="4520" y="566"/>
                </a:lnTo>
                <a:lnTo>
                  <a:pt x="4513" y="566"/>
                </a:lnTo>
                <a:lnTo>
                  <a:pt x="4488" y="553"/>
                </a:lnTo>
                <a:lnTo>
                  <a:pt x="4468" y="547"/>
                </a:lnTo>
                <a:lnTo>
                  <a:pt x="4462" y="547"/>
                </a:lnTo>
                <a:lnTo>
                  <a:pt x="4462" y="553"/>
                </a:lnTo>
                <a:lnTo>
                  <a:pt x="4481" y="560"/>
                </a:lnTo>
                <a:lnTo>
                  <a:pt x="4494" y="566"/>
                </a:lnTo>
                <a:lnTo>
                  <a:pt x="4494" y="579"/>
                </a:lnTo>
                <a:lnTo>
                  <a:pt x="4488" y="585"/>
                </a:lnTo>
                <a:lnTo>
                  <a:pt x="4481" y="592"/>
                </a:lnTo>
                <a:lnTo>
                  <a:pt x="4462" y="598"/>
                </a:lnTo>
                <a:lnTo>
                  <a:pt x="4449" y="598"/>
                </a:lnTo>
                <a:lnTo>
                  <a:pt x="4436" y="598"/>
                </a:lnTo>
                <a:lnTo>
                  <a:pt x="4423" y="592"/>
                </a:lnTo>
                <a:lnTo>
                  <a:pt x="4410" y="585"/>
                </a:lnTo>
                <a:lnTo>
                  <a:pt x="4404" y="579"/>
                </a:lnTo>
                <a:lnTo>
                  <a:pt x="4398" y="566"/>
                </a:lnTo>
                <a:lnTo>
                  <a:pt x="4385" y="566"/>
                </a:lnTo>
                <a:lnTo>
                  <a:pt x="4346" y="566"/>
                </a:lnTo>
                <a:lnTo>
                  <a:pt x="4314" y="560"/>
                </a:lnTo>
                <a:lnTo>
                  <a:pt x="4250" y="547"/>
                </a:lnTo>
                <a:lnTo>
                  <a:pt x="4205" y="540"/>
                </a:lnTo>
                <a:lnTo>
                  <a:pt x="4179" y="534"/>
                </a:lnTo>
                <a:lnTo>
                  <a:pt x="4153" y="528"/>
                </a:lnTo>
                <a:lnTo>
                  <a:pt x="4147" y="521"/>
                </a:lnTo>
                <a:lnTo>
                  <a:pt x="4160" y="521"/>
                </a:lnTo>
                <a:lnTo>
                  <a:pt x="4205" y="521"/>
                </a:lnTo>
                <a:lnTo>
                  <a:pt x="4237" y="521"/>
                </a:lnTo>
                <a:lnTo>
                  <a:pt x="4288" y="521"/>
                </a:lnTo>
                <a:lnTo>
                  <a:pt x="4333" y="528"/>
                </a:lnTo>
                <a:lnTo>
                  <a:pt x="4359" y="534"/>
                </a:lnTo>
                <a:lnTo>
                  <a:pt x="4404" y="547"/>
                </a:lnTo>
                <a:lnTo>
                  <a:pt x="4423" y="547"/>
                </a:lnTo>
                <a:lnTo>
                  <a:pt x="4443" y="553"/>
                </a:lnTo>
                <a:lnTo>
                  <a:pt x="4449" y="560"/>
                </a:lnTo>
                <a:lnTo>
                  <a:pt x="4449" y="553"/>
                </a:lnTo>
                <a:lnTo>
                  <a:pt x="4449" y="547"/>
                </a:lnTo>
                <a:lnTo>
                  <a:pt x="4423" y="534"/>
                </a:lnTo>
                <a:lnTo>
                  <a:pt x="4398" y="528"/>
                </a:lnTo>
                <a:lnTo>
                  <a:pt x="4353" y="521"/>
                </a:lnTo>
                <a:lnTo>
                  <a:pt x="4320" y="521"/>
                </a:lnTo>
                <a:lnTo>
                  <a:pt x="4288" y="521"/>
                </a:lnTo>
                <a:lnTo>
                  <a:pt x="4275" y="521"/>
                </a:lnTo>
                <a:lnTo>
                  <a:pt x="4256" y="521"/>
                </a:lnTo>
                <a:lnTo>
                  <a:pt x="4250" y="515"/>
                </a:lnTo>
                <a:lnTo>
                  <a:pt x="4243" y="515"/>
                </a:lnTo>
                <a:lnTo>
                  <a:pt x="4218" y="515"/>
                </a:lnTo>
                <a:lnTo>
                  <a:pt x="4198" y="521"/>
                </a:lnTo>
                <a:lnTo>
                  <a:pt x="4192" y="521"/>
                </a:lnTo>
                <a:lnTo>
                  <a:pt x="4192" y="515"/>
                </a:lnTo>
                <a:lnTo>
                  <a:pt x="4205" y="502"/>
                </a:lnTo>
                <a:lnTo>
                  <a:pt x="4224" y="489"/>
                </a:lnTo>
                <a:lnTo>
                  <a:pt x="4256" y="476"/>
                </a:lnTo>
                <a:lnTo>
                  <a:pt x="4301" y="457"/>
                </a:lnTo>
                <a:lnTo>
                  <a:pt x="4320" y="450"/>
                </a:lnTo>
                <a:lnTo>
                  <a:pt x="4333" y="438"/>
                </a:lnTo>
                <a:lnTo>
                  <a:pt x="4359" y="425"/>
                </a:lnTo>
                <a:lnTo>
                  <a:pt x="4398" y="405"/>
                </a:lnTo>
                <a:lnTo>
                  <a:pt x="4404" y="405"/>
                </a:lnTo>
                <a:lnTo>
                  <a:pt x="4410" y="412"/>
                </a:lnTo>
                <a:lnTo>
                  <a:pt x="4417" y="412"/>
                </a:lnTo>
                <a:lnTo>
                  <a:pt x="4417" y="405"/>
                </a:lnTo>
                <a:lnTo>
                  <a:pt x="4423" y="399"/>
                </a:lnTo>
                <a:lnTo>
                  <a:pt x="4481" y="354"/>
                </a:lnTo>
                <a:lnTo>
                  <a:pt x="4391" y="399"/>
                </a:lnTo>
                <a:lnTo>
                  <a:pt x="4333" y="418"/>
                </a:lnTo>
                <a:lnTo>
                  <a:pt x="4301" y="438"/>
                </a:lnTo>
                <a:lnTo>
                  <a:pt x="4263" y="450"/>
                </a:lnTo>
                <a:lnTo>
                  <a:pt x="4160" y="502"/>
                </a:lnTo>
                <a:lnTo>
                  <a:pt x="4173" y="483"/>
                </a:lnTo>
                <a:lnTo>
                  <a:pt x="4147" y="495"/>
                </a:lnTo>
                <a:lnTo>
                  <a:pt x="4108" y="515"/>
                </a:lnTo>
                <a:lnTo>
                  <a:pt x="4076" y="515"/>
                </a:lnTo>
                <a:lnTo>
                  <a:pt x="4038" y="508"/>
                </a:lnTo>
                <a:lnTo>
                  <a:pt x="3973" y="483"/>
                </a:lnTo>
                <a:lnTo>
                  <a:pt x="3915" y="476"/>
                </a:lnTo>
                <a:lnTo>
                  <a:pt x="3890" y="470"/>
                </a:lnTo>
                <a:lnTo>
                  <a:pt x="3864" y="457"/>
                </a:lnTo>
                <a:lnTo>
                  <a:pt x="3774" y="438"/>
                </a:lnTo>
                <a:lnTo>
                  <a:pt x="3684" y="425"/>
                </a:lnTo>
                <a:lnTo>
                  <a:pt x="3639" y="418"/>
                </a:lnTo>
                <a:lnTo>
                  <a:pt x="3588" y="418"/>
                </a:lnTo>
                <a:lnTo>
                  <a:pt x="3504" y="418"/>
                </a:lnTo>
                <a:lnTo>
                  <a:pt x="3472" y="418"/>
                </a:lnTo>
                <a:lnTo>
                  <a:pt x="3453" y="425"/>
                </a:lnTo>
                <a:lnTo>
                  <a:pt x="3427" y="418"/>
                </a:lnTo>
                <a:lnTo>
                  <a:pt x="3401" y="425"/>
                </a:lnTo>
                <a:lnTo>
                  <a:pt x="3388" y="425"/>
                </a:lnTo>
                <a:lnTo>
                  <a:pt x="3369" y="425"/>
                </a:lnTo>
                <a:lnTo>
                  <a:pt x="3363" y="418"/>
                </a:lnTo>
                <a:lnTo>
                  <a:pt x="3350" y="418"/>
                </a:lnTo>
                <a:lnTo>
                  <a:pt x="3324" y="418"/>
                </a:lnTo>
                <a:lnTo>
                  <a:pt x="3330" y="412"/>
                </a:lnTo>
                <a:lnTo>
                  <a:pt x="3350" y="405"/>
                </a:lnTo>
                <a:lnTo>
                  <a:pt x="3369" y="399"/>
                </a:lnTo>
                <a:lnTo>
                  <a:pt x="3388" y="399"/>
                </a:lnTo>
                <a:lnTo>
                  <a:pt x="3408" y="405"/>
                </a:lnTo>
                <a:lnTo>
                  <a:pt x="3395" y="399"/>
                </a:lnTo>
                <a:lnTo>
                  <a:pt x="3375" y="393"/>
                </a:lnTo>
                <a:lnTo>
                  <a:pt x="3356" y="393"/>
                </a:lnTo>
                <a:lnTo>
                  <a:pt x="3330" y="399"/>
                </a:lnTo>
                <a:lnTo>
                  <a:pt x="3318" y="399"/>
                </a:lnTo>
                <a:lnTo>
                  <a:pt x="3318" y="412"/>
                </a:lnTo>
                <a:lnTo>
                  <a:pt x="3311" y="412"/>
                </a:lnTo>
                <a:lnTo>
                  <a:pt x="3311" y="418"/>
                </a:lnTo>
                <a:lnTo>
                  <a:pt x="3298" y="412"/>
                </a:lnTo>
                <a:lnTo>
                  <a:pt x="3292" y="412"/>
                </a:lnTo>
                <a:lnTo>
                  <a:pt x="3273" y="418"/>
                </a:lnTo>
                <a:lnTo>
                  <a:pt x="3260" y="418"/>
                </a:lnTo>
                <a:lnTo>
                  <a:pt x="3266" y="425"/>
                </a:lnTo>
                <a:lnTo>
                  <a:pt x="3279" y="431"/>
                </a:lnTo>
                <a:lnTo>
                  <a:pt x="3305" y="431"/>
                </a:lnTo>
                <a:lnTo>
                  <a:pt x="3318" y="431"/>
                </a:lnTo>
                <a:lnTo>
                  <a:pt x="3318" y="438"/>
                </a:lnTo>
                <a:lnTo>
                  <a:pt x="3292" y="438"/>
                </a:lnTo>
                <a:lnTo>
                  <a:pt x="3273" y="450"/>
                </a:lnTo>
                <a:lnTo>
                  <a:pt x="3234" y="457"/>
                </a:lnTo>
                <a:lnTo>
                  <a:pt x="3228" y="457"/>
                </a:lnTo>
                <a:lnTo>
                  <a:pt x="3208" y="470"/>
                </a:lnTo>
                <a:lnTo>
                  <a:pt x="3183" y="476"/>
                </a:lnTo>
                <a:lnTo>
                  <a:pt x="3176" y="476"/>
                </a:lnTo>
                <a:lnTo>
                  <a:pt x="3131" y="489"/>
                </a:lnTo>
                <a:lnTo>
                  <a:pt x="3105" y="508"/>
                </a:lnTo>
                <a:lnTo>
                  <a:pt x="3144" y="495"/>
                </a:lnTo>
                <a:lnTo>
                  <a:pt x="3189" y="483"/>
                </a:lnTo>
                <a:lnTo>
                  <a:pt x="3234" y="476"/>
                </a:lnTo>
                <a:lnTo>
                  <a:pt x="3266" y="470"/>
                </a:lnTo>
                <a:lnTo>
                  <a:pt x="3285" y="470"/>
                </a:lnTo>
                <a:lnTo>
                  <a:pt x="3292" y="476"/>
                </a:lnTo>
                <a:lnTo>
                  <a:pt x="3311" y="476"/>
                </a:lnTo>
                <a:lnTo>
                  <a:pt x="3363" y="483"/>
                </a:lnTo>
                <a:lnTo>
                  <a:pt x="3395" y="489"/>
                </a:lnTo>
                <a:lnTo>
                  <a:pt x="3427" y="495"/>
                </a:lnTo>
                <a:lnTo>
                  <a:pt x="3440" y="502"/>
                </a:lnTo>
                <a:lnTo>
                  <a:pt x="3453" y="502"/>
                </a:lnTo>
                <a:lnTo>
                  <a:pt x="3440" y="502"/>
                </a:lnTo>
                <a:lnTo>
                  <a:pt x="3395" y="502"/>
                </a:lnTo>
                <a:lnTo>
                  <a:pt x="3356" y="508"/>
                </a:lnTo>
                <a:lnTo>
                  <a:pt x="3330" y="515"/>
                </a:lnTo>
                <a:lnTo>
                  <a:pt x="3318" y="521"/>
                </a:lnTo>
                <a:lnTo>
                  <a:pt x="3311" y="521"/>
                </a:lnTo>
                <a:lnTo>
                  <a:pt x="3337" y="521"/>
                </a:lnTo>
                <a:lnTo>
                  <a:pt x="3382" y="515"/>
                </a:lnTo>
                <a:lnTo>
                  <a:pt x="3427" y="515"/>
                </a:lnTo>
                <a:lnTo>
                  <a:pt x="3472" y="515"/>
                </a:lnTo>
                <a:lnTo>
                  <a:pt x="3485" y="521"/>
                </a:lnTo>
                <a:lnTo>
                  <a:pt x="3491" y="521"/>
                </a:lnTo>
                <a:lnTo>
                  <a:pt x="3517" y="528"/>
                </a:lnTo>
                <a:lnTo>
                  <a:pt x="3523" y="534"/>
                </a:lnTo>
                <a:lnTo>
                  <a:pt x="3510" y="521"/>
                </a:lnTo>
                <a:lnTo>
                  <a:pt x="3498" y="515"/>
                </a:lnTo>
                <a:lnTo>
                  <a:pt x="3530" y="515"/>
                </a:lnTo>
                <a:lnTo>
                  <a:pt x="3536" y="508"/>
                </a:lnTo>
                <a:lnTo>
                  <a:pt x="3594" y="508"/>
                </a:lnTo>
                <a:lnTo>
                  <a:pt x="3620" y="515"/>
                </a:lnTo>
                <a:lnTo>
                  <a:pt x="3658" y="515"/>
                </a:lnTo>
                <a:lnTo>
                  <a:pt x="3626" y="502"/>
                </a:lnTo>
                <a:lnTo>
                  <a:pt x="3633" y="495"/>
                </a:lnTo>
                <a:lnTo>
                  <a:pt x="3633" y="489"/>
                </a:lnTo>
                <a:lnTo>
                  <a:pt x="3626" y="489"/>
                </a:lnTo>
                <a:lnTo>
                  <a:pt x="3613" y="495"/>
                </a:lnTo>
                <a:lnTo>
                  <a:pt x="3607" y="495"/>
                </a:lnTo>
                <a:lnTo>
                  <a:pt x="3530" y="495"/>
                </a:lnTo>
                <a:lnTo>
                  <a:pt x="3498" y="495"/>
                </a:lnTo>
                <a:lnTo>
                  <a:pt x="3485" y="502"/>
                </a:lnTo>
                <a:lnTo>
                  <a:pt x="3478" y="502"/>
                </a:lnTo>
                <a:lnTo>
                  <a:pt x="3472" y="495"/>
                </a:lnTo>
                <a:lnTo>
                  <a:pt x="3465" y="489"/>
                </a:lnTo>
                <a:lnTo>
                  <a:pt x="3459" y="483"/>
                </a:lnTo>
                <a:lnTo>
                  <a:pt x="3453" y="476"/>
                </a:lnTo>
                <a:lnTo>
                  <a:pt x="3420" y="476"/>
                </a:lnTo>
                <a:lnTo>
                  <a:pt x="3401" y="476"/>
                </a:lnTo>
                <a:lnTo>
                  <a:pt x="3388" y="476"/>
                </a:lnTo>
                <a:lnTo>
                  <a:pt x="3388" y="470"/>
                </a:lnTo>
                <a:lnTo>
                  <a:pt x="3388" y="457"/>
                </a:lnTo>
                <a:lnTo>
                  <a:pt x="3388" y="450"/>
                </a:lnTo>
                <a:lnTo>
                  <a:pt x="3401" y="450"/>
                </a:lnTo>
                <a:lnTo>
                  <a:pt x="3408" y="457"/>
                </a:lnTo>
                <a:lnTo>
                  <a:pt x="3420" y="450"/>
                </a:lnTo>
                <a:lnTo>
                  <a:pt x="3427" y="444"/>
                </a:lnTo>
                <a:lnTo>
                  <a:pt x="3440" y="444"/>
                </a:lnTo>
                <a:lnTo>
                  <a:pt x="3491" y="444"/>
                </a:lnTo>
                <a:lnTo>
                  <a:pt x="3504" y="450"/>
                </a:lnTo>
                <a:lnTo>
                  <a:pt x="3530" y="450"/>
                </a:lnTo>
                <a:lnTo>
                  <a:pt x="3581" y="457"/>
                </a:lnTo>
                <a:lnTo>
                  <a:pt x="3613" y="470"/>
                </a:lnTo>
                <a:lnTo>
                  <a:pt x="3665" y="483"/>
                </a:lnTo>
                <a:lnTo>
                  <a:pt x="3690" y="495"/>
                </a:lnTo>
                <a:lnTo>
                  <a:pt x="3723" y="502"/>
                </a:lnTo>
                <a:lnTo>
                  <a:pt x="3742" y="502"/>
                </a:lnTo>
                <a:lnTo>
                  <a:pt x="3774" y="521"/>
                </a:lnTo>
                <a:lnTo>
                  <a:pt x="3793" y="521"/>
                </a:lnTo>
                <a:lnTo>
                  <a:pt x="3793" y="508"/>
                </a:lnTo>
                <a:lnTo>
                  <a:pt x="3838" y="528"/>
                </a:lnTo>
                <a:lnTo>
                  <a:pt x="3877" y="540"/>
                </a:lnTo>
                <a:lnTo>
                  <a:pt x="3896" y="547"/>
                </a:lnTo>
                <a:lnTo>
                  <a:pt x="3800" y="585"/>
                </a:lnTo>
                <a:lnTo>
                  <a:pt x="3761" y="605"/>
                </a:lnTo>
                <a:lnTo>
                  <a:pt x="3735" y="605"/>
                </a:lnTo>
                <a:lnTo>
                  <a:pt x="3716" y="611"/>
                </a:lnTo>
                <a:lnTo>
                  <a:pt x="3710" y="618"/>
                </a:lnTo>
                <a:lnTo>
                  <a:pt x="3748" y="618"/>
                </a:lnTo>
                <a:lnTo>
                  <a:pt x="3768" y="618"/>
                </a:lnTo>
                <a:lnTo>
                  <a:pt x="3780" y="605"/>
                </a:lnTo>
                <a:lnTo>
                  <a:pt x="3800" y="592"/>
                </a:lnTo>
                <a:lnTo>
                  <a:pt x="3832" y="579"/>
                </a:lnTo>
                <a:lnTo>
                  <a:pt x="3909" y="553"/>
                </a:lnTo>
                <a:lnTo>
                  <a:pt x="3948" y="566"/>
                </a:lnTo>
                <a:lnTo>
                  <a:pt x="3967" y="579"/>
                </a:lnTo>
                <a:lnTo>
                  <a:pt x="3948" y="585"/>
                </a:lnTo>
                <a:lnTo>
                  <a:pt x="3928" y="592"/>
                </a:lnTo>
                <a:lnTo>
                  <a:pt x="3909" y="598"/>
                </a:lnTo>
                <a:lnTo>
                  <a:pt x="3845" y="605"/>
                </a:lnTo>
                <a:lnTo>
                  <a:pt x="3813" y="618"/>
                </a:lnTo>
                <a:lnTo>
                  <a:pt x="3870" y="618"/>
                </a:lnTo>
                <a:lnTo>
                  <a:pt x="3928" y="598"/>
                </a:lnTo>
                <a:lnTo>
                  <a:pt x="3954" y="585"/>
                </a:lnTo>
                <a:lnTo>
                  <a:pt x="3980" y="579"/>
                </a:lnTo>
                <a:lnTo>
                  <a:pt x="3993" y="579"/>
                </a:lnTo>
                <a:lnTo>
                  <a:pt x="4005" y="579"/>
                </a:lnTo>
                <a:lnTo>
                  <a:pt x="4018" y="566"/>
                </a:lnTo>
                <a:lnTo>
                  <a:pt x="4025" y="579"/>
                </a:lnTo>
                <a:lnTo>
                  <a:pt x="4076" y="585"/>
                </a:lnTo>
                <a:lnTo>
                  <a:pt x="4102" y="592"/>
                </a:lnTo>
                <a:lnTo>
                  <a:pt x="4128" y="598"/>
                </a:lnTo>
                <a:lnTo>
                  <a:pt x="4134" y="592"/>
                </a:lnTo>
                <a:lnTo>
                  <a:pt x="4179" y="598"/>
                </a:lnTo>
                <a:lnTo>
                  <a:pt x="4211" y="605"/>
                </a:lnTo>
                <a:lnTo>
                  <a:pt x="4224" y="605"/>
                </a:lnTo>
                <a:lnTo>
                  <a:pt x="4243" y="611"/>
                </a:lnTo>
                <a:lnTo>
                  <a:pt x="4275" y="618"/>
                </a:lnTo>
                <a:lnTo>
                  <a:pt x="4391" y="618"/>
                </a:lnTo>
                <a:lnTo>
                  <a:pt x="4398" y="605"/>
                </a:lnTo>
                <a:lnTo>
                  <a:pt x="4404" y="618"/>
                </a:lnTo>
                <a:lnTo>
                  <a:pt x="4526" y="618"/>
                </a:lnTo>
                <a:lnTo>
                  <a:pt x="4526" y="611"/>
                </a:lnTo>
                <a:lnTo>
                  <a:pt x="4526" y="605"/>
                </a:lnTo>
                <a:lnTo>
                  <a:pt x="4513" y="611"/>
                </a:lnTo>
                <a:lnTo>
                  <a:pt x="4513" y="605"/>
                </a:lnTo>
                <a:lnTo>
                  <a:pt x="4513" y="598"/>
                </a:lnTo>
                <a:lnTo>
                  <a:pt x="4520" y="592"/>
                </a:lnTo>
                <a:lnTo>
                  <a:pt x="4539" y="592"/>
                </a:lnTo>
                <a:lnTo>
                  <a:pt x="4584" y="618"/>
                </a:lnTo>
                <a:lnTo>
                  <a:pt x="4603" y="618"/>
                </a:lnTo>
                <a:lnTo>
                  <a:pt x="4545" y="585"/>
                </a:lnTo>
                <a:lnTo>
                  <a:pt x="4571" y="566"/>
                </a:lnTo>
                <a:lnTo>
                  <a:pt x="4616" y="547"/>
                </a:lnTo>
                <a:lnTo>
                  <a:pt x="4623" y="540"/>
                </a:lnTo>
                <a:lnTo>
                  <a:pt x="4635" y="534"/>
                </a:lnTo>
                <a:lnTo>
                  <a:pt x="4648" y="534"/>
                </a:lnTo>
                <a:lnTo>
                  <a:pt x="4668" y="534"/>
                </a:lnTo>
                <a:lnTo>
                  <a:pt x="4693" y="521"/>
                </a:lnTo>
                <a:lnTo>
                  <a:pt x="4790" y="495"/>
                </a:lnTo>
                <a:lnTo>
                  <a:pt x="5433" y="495"/>
                </a:lnTo>
                <a:lnTo>
                  <a:pt x="3999" y="534"/>
                </a:lnTo>
                <a:lnTo>
                  <a:pt x="3980" y="540"/>
                </a:lnTo>
                <a:lnTo>
                  <a:pt x="3967" y="540"/>
                </a:lnTo>
                <a:lnTo>
                  <a:pt x="3941" y="534"/>
                </a:lnTo>
                <a:lnTo>
                  <a:pt x="3915" y="521"/>
                </a:lnTo>
                <a:lnTo>
                  <a:pt x="3838" y="508"/>
                </a:lnTo>
                <a:lnTo>
                  <a:pt x="3806" y="495"/>
                </a:lnTo>
                <a:lnTo>
                  <a:pt x="3793" y="495"/>
                </a:lnTo>
                <a:lnTo>
                  <a:pt x="3742" y="483"/>
                </a:lnTo>
                <a:lnTo>
                  <a:pt x="3710" y="476"/>
                </a:lnTo>
                <a:lnTo>
                  <a:pt x="3684" y="476"/>
                </a:lnTo>
                <a:lnTo>
                  <a:pt x="3658" y="470"/>
                </a:lnTo>
                <a:lnTo>
                  <a:pt x="3620" y="457"/>
                </a:lnTo>
                <a:lnTo>
                  <a:pt x="3594" y="450"/>
                </a:lnTo>
                <a:lnTo>
                  <a:pt x="3568" y="450"/>
                </a:lnTo>
                <a:lnTo>
                  <a:pt x="3562" y="444"/>
                </a:lnTo>
                <a:lnTo>
                  <a:pt x="3600" y="438"/>
                </a:lnTo>
                <a:lnTo>
                  <a:pt x="3678" y="438"/>
                </a:lnTo>
                <a:lnTo>
                  <a:pt x="3761" y="450"/>
                </a:lnTo>
                <a:lnTo>
                  <a:pt x="3787" y="457"/>
                </a:lnTo>
                <a:lnTo>
                  <a:pt x="3819" y="470"/>
                </a:lnTo>
                <a:lnTo>
                  <a:pt x="3832" y="476"/>
                </a:lnTo>
                <a:lnTo>
                  <a:pt x="3838" y="476"/>
                </a:lnTo>
                <a:lnTo>
                  <a:pt x="3870" y="489"/>
                </a:lnTo>
                <a:lnTo>
                  <a:pt x="3883" y="489"/>
                </a:lnTo>
                <a:lnTo>
                  <a:pt x="3903" y="495"/>
                </a:lnTo>
                <a:lnTo>
                  <a:pt x="4031" y="521"/>
                </a:lnTo>
                <a:lnTo>
                  <a:pt x="4018" y="528"/>
                </a:lnTo>
                <a:lnTo>
                  <a:pt x="3999" y="534"/>
                </a:lnTo>
                <a:lnTo>
                  <a:pt x="5433" y="495"/>
                </a:lnTo>
                <a:lnTo>
                  <a:pt x="4288" y="592"/>
                </a:lnTo>
                <a:lnTo>
                  <a:pt x="4243" y="598"/>
                </a:lnTo>
                <a:lnTo>
                  <a:pt x="4224" y="598"/>
                </a:lnTo>
                <a:lnTo>
                  <a:pt x="4205" y="592"/>
                </a:lnTo>
                <a:lnTo>
                  <a:pt x="4173" y="585"/>
                </a:lnTo>
                <a:lnTo>
                  <a:pt x="4115" y="579"/>
                </a:lnTo>
                <a:lnTo>
                  <a:pt x="4083" y="560"/>
                </a:lnTo>
                <a:lnTo>
                  <a:pt x="4070" y="560"/>
                </a:lnTo>
                <a:lnTo>
                  <a:pt x="4057" y="553"/>
                </a:lnTo>
                <a:lnTo>
                  <a:pt x="4070" y="553"/>
                </a:lnTo>
                <a:lnTo>
                  <a:pt x="4115" y="540"/>
                </a:lnTo>
                <a:lnTo>
                  <a:pt x="4147" y="547"/>
                </a:lnTo>
                <a:lnTo>
                  <a:pt x="4198" y="553"/>
                </a:lnTo>
                <a:lnTo>
                  <a:pt x="4211" y="560"/>
                </a:lnTo>
                <a:lnTo>
                  <a:pt x="4243" y="566"/>
                </a:lnTo>
                <a:lnTo>
                  <a:pt x="4288" y="592"/>
                </a:lnTo>
                <a:lnTo>
                  <a:pt x="4295" y="592"/>
                </a:lnTo>
                <a:lnTo>
                  <a:pt x="4288" y="592"/>
                </a:lnTo>
                <a:lnTo>
                  <a:pt x="5433" y="495"/>
                </a:lnTo>
                <a:lnTo>
                  <a:pt x="4443" y="412"/>
                </a:lnTo>
                <a:lnTo>
                  <a:pt x="4449" y="418"/>
                </a:lnTo>
                <a:lnTo>
                  <a:pt x="4462" y="418"/>
                </a:lnTo>
                <a:lnTo>
                  <a:pt x="4455" y="418"/>
                </a:lnTo>
                <a:lnTo>
                  <a:pt x="4449" y="412"/>
                </a:lnTo>
                <a:lnTo>
                  <a:pt x="4443" y="412"/>
                </a:lnTo>
                <a:lnTo>
                  <a:pt x="5433" y="495"/>
                </a:lnTo>
                <a:lnTo>
                  <a:pt x="3973" y="373"/>
                </a:lnTo>
                <a:lnTo>
                  <a:pt x="3967" y="373"/>
                </a:lnTo>
                <a:lnTo>
                  <a:pt x="3954" y="380"/>
                </a:lnTo>
                <a:lnTo>
                  <a:pt x="3967" y="380"/>
                </a:lnTo>
                <a:lnTo>
                  <a:pt x="3986" y="380"/>
                </a:lnTo>
                <a:lnTo>
                  <a:pt x="4038" y="393"/>
                </a:lnTo>
                <a:lnTo>
                  <a:pt x="4057" y="399"/>
                </a:lnTo>
                <a:lnTo>
                  <a:pt x="4076" y="399"/>
                </a:lnTo>
                <a:lnTo>
                  <a:pt x="4076" y="405"/>
                </a:lnTo>
                <a:lnTo>
                  <a:pt x="4083" y="405"/>
                </a:lnTo>
                <a:lnTo>
                  <a:pt x="4089" y="405"/>
                </a:lnTo>
                <a:lnTo>
                  <a:pt x="4095" y="405"/>
                </a:lnTo>
                <a:lnTo>
                  <a:pt x="4095" y="412"/>
                </a:lnTo>
                <a:lnTo>
                  <a:pt x="4102" y="412"/>
                </a:lnTo>
                <a:lnTo>
                  <a:pt x="4108" y="412"/>
                </a:lnTo>
                <a:lnTo>
                  <a:pt x="4115" y="418"/>
                </a:lnTo>
                <a:lnTo>
                  <a:pt x="4121" y="418"/>
                </a:lnTo>
                <a:lnTo>
                  <a:pt x="4121" y="405"/>
                </a:lnTo>
                <a:lnTo>
                  <a:pt x="4115" y="399"/>
                </a:lnTo>
                <a:lnTo>
                  <a:pt x="4115" y="405"/>
                </a:lnTo>
                <a:lnTo>
                  <a:pt x="4108" y="405"/>
                </a:lnTo>
                <a:lnTo>
                  <a:pt x="4102" y="399"/>
                </a:lnTo>
                <a:lnTo>
                  <a:pt x="4095" y="393"/>
                </a:lnTo>
                <a:lnTo>
                  <a:pt x="4057" y="386"/>
                </a:lnTo>
                <a:lnTo>
                  <a:pt x="4031" y="380"/>
                </a:lnTo>
                <a:lnTo>
                  <a:pt x="3999" y="373"/>
                </a:lnTo>
                <a:lnTo>
                  <a:pt x="3993" y="367"/>
                </a:lnTo>
                <a:lnTo>
                  <a:pt x="3986" y="367"/>
                </a:lnTo>
                <a:lnTo>
                  <a:pt x="3980" y="367"/>
                </a:lnTo>
                <a:lnTo>
                  <a:pt x="3980" y="373"/>
                </a:lnTo>
                <a:lnTo>
                  <a:pt x="3973" y="373"/>
                </a:lnTo>
                <a:lnTo>
                  <a:pt x="5433" y="495"/>
                </a:lnTo>
                <a:lnTo>
                  <a:pt x="2347" y="521"/>
                </a:lnTo>
                <a:lnTo>
                  <a:pt x="2340" y="521"/>
                </a:lnTo>
                <a:lnTo>
                  <a:pt x="2328" y="521"/>
                </a:lnTo>
                <a:lnTo>
                  <a:pt x="2334" y="528"/>
                </a:lnTo>
                <a:lnTo>
                  <a:pt x="2347" y="521"/>
                </a:lnTo>
                <a:lnTo>
                  <a:pt x="5433" y="495"/>
                </a:lnTo>
                <a:lnTo>
                  <a:pt x="2469" y="592"/>
                </a:lnTo>
                <a:lnTo>
                  <a:pt x="2475" y="585"/>
                </a:lnTo>
                <a:lnTo>
                  <a:pt x="2482" y="585"/>
                </a:lnTo>
                <a:lnTo>
                  <a:pt x="2475" y="579"/>
                </a:lnTo>
                <a:lnTo>
                  <a:pt x="2456" y="585"/>
                </a:lnTo>
                <a:lnTo>
                  <a:pt x="2443" y="592"/>
                </a:lnTo>
                <a:lnTo>
                  <a:pt x="2469" y="592"/>
                </a:lnTo>
                <a:lnTo>
                  <a:pt x="5433" y="495"/>
                </a:lnTo>
                <a:lnTo>
                  <a:pt x="2315" y="540"/>
                </a:lnTo>
                <a:lnTo>
                  <a:pt x="2302" y="540"/>
                </a:lnTo>
                <a:lnTo>
                  <a:pt x="2302" y="547"/>
                </a:lnTo>
                <a:lnTo>
                  <a:pt x="2315" y="547"/>
                </a:lnTo>
                <a:lnTo>
                  <a:pt x="2315" y="540"/>
                </a:lnTo>
                <a:lnTo>
                  <a:pt x="5433" y="495"/>
                </a:lnTo>
                <a:lnTo>
                  <a:pt x="2276" y="521"/>
                </a:lnTo>
                <a:lnTo>
                  <a:pt x="2257" y="521"/>
                </a:lnTo>
                <a:lnTo>
                  <a:pt x="2250" y="521"/>
                </a:lnTo>
                <a:lnTo>
                  <a:pt x="2257" y="521"/>
                </a:lnTo>
                <a:lnTo>
                  <a:pt x="2270" y="521"/>
                </a:lnTo>
                <a:lnTo>
                  <a:pt x="2276" y="521"/>
                </a:lnTo>
                <a:lnTo>
                  <a:pt x="5433" y="495"/>
                </a:lnTo>
                <a:lnTo>
                  <a:pt x="2610" y="566"/>
                </a:lnTo>
                <a:lnTo>
                  <a:pt x="2610" y="560"/>
                </a:lnTo>
                <a:lnTo>
                  <a:pt x="2604" y="553"/>
                </a:lnTo>
                <a:lnTo>
                  <a:pt x="2598" y="553"/>
                </a:lnTo>
                <a:lnTo>
                  <a:pt x="2598" y="560"/>
                </a:lnTo>
                <a:lnTo>
                  <a:pt x="2598" y="566"/>
                </a:lnTo>
                <a:lnTo>
                  <a:pt x="2610" y="566"/>
                </a:lnTo>
                <a:lnTo>
                  <a:pt x="5433" y="495"/>
                </a:lnTo>
                <a:lnTo>
                  <a:pt x="2893" y="515"/>
                </a:lnTo>
                <a:lnTo>
                  <a:pt x="2906" y="502"/>
                </a:lnTo>
                <a:lnTo>
                  <a:pt x="2900" y="502"/>
                </a:lnTo>
                <a:lnTo>
                  <a:pt x="2880" y="508"/>
                </a:lnTo>
                <a:lnTo>
                  <a:pt x="2880" y="515"/>
                </a:lnTo>
                <a:lnTo>
                  <a:pt x="2880" y="508"/>
                </a:lnTo>
                <a:lnTo>
                  <a:pt x="2900" y="495"/>
                </a:lnTo>
                <a:lnTo>
                  <a:pt x="2906" y="489"/>
                </a:lnTo>
                <a:lnTo>
                  <a:pt x="2913" y="489"/>
                </a:lnTo>
                <a:lnTo>
                  <a:pt x="2900" y="489"/>
                </a:lnTo>
                <a:lnTo>
                  <a:pt x="2887" y="495"/>
                </a:lnTo>
                <a:lnTo>
                  <a:pt x="2880" y="502"/>
                </a:lnTo>
                <a:lnTo>
                  <a:pt x="2874" y="502"/>
                </a:lnTo>
                <a:lnTo>
                  <a:pt x="2855" y="495"/>
                </a:lnTo>
                <a:lnTo>
                  <a:pt x="2855" y="502"/>
                </a:lnTo>
                <a:lnTo>
                  <a:pt x="2855" y="508"/>
                </a:lnTo>
                <a:lnTo>
                  <a:pt x="2842" y="508"/>
                </a:lnTo>
                <a:lnTo>
                  <a:pt x="2835" y="515"/>
                </a:lnTo>
                <a:lnTo>
                  <a:pt x="2835" y="521"/>
                </a:lnTo>
                <a:lnTo>
                  <a:pt x="2842" y="521"/>
                </a:lnTo>
                <a:lnTo>
                  <a:pt x="2848" y="521"/>
                </a:lnTo>
                <a:lnTo>
                  <a:pt x="2874" y="515"/>
                </a:lnTo>
                <a:lnTo>
                  <a:pt x="2880" y="515"/>
                </a:lnTo>
                <a:lnTo>
                  <a:pt x="2874" y="521"/>
                </a:lnTo>
                <a:lnTo>
                  <a:pt x="2868" y="521"/>
                </a:lnTo>
                <a:lnTo>
                  <a:pt x="2861" y="521"/>
                </a:lnTo>
                <a:lnTo>
                  <a:pt x="2868" y="521"/>
                </a:lnTo>
                <a:lnTo>
                  <a:pt x="2874" y="521"/>
                </a:lnTo>
                <a:lnTo>
                  <a:pt x="2880" y="521"/>
                </a:lnTo>
                <a:lnTo>
                  <a:pt x="2880" y="515"/>
                </a:lnTo>
                <a:lnTo>
                  <a:pt x="2880" y="515"/>
                </a:lnTo>
                <a:lnTo>
                  <a:pt x="2887" y="521"/>
                </a:lnTo>
                <a:lnTo>
                  <a:pt x="2893" y="521"/>
                </a:lnTo>
                <a:lnTo>
                  <a:pt x="2913" y="521"/>
                </a:lnTo>
                <a:lnTo>
                  <a:pt x="2919" y="521"/>
                </a:lnTo>
                <a:lnTo>
                  <a:pt x="2913" y="521"/>
                </a:lnTo>
                <a:lnTo>
                  <a:pt x="2900" y="521"/>
                </a:lnTo>
                <a:lnTo>
                  <a:pt x="2893" y="515"/>
                </a:lnTo>
                <a:lnTo>
                  <a:pt x="5433" y="495"/>
                </a:lnTo>
                <a:lnTo>
                  <a:pt x="2810" y="489"/>
                </a:lnTo>
                <a:lnTo>
                  <a:pt x="2810" y="483"/>
                </a:lnTo>
                <a:lnTo>
                  <a:pt x="2803" y="483"/>
                </a:lnTo>
                <a:lnTo>
                  <a:pt x="2797" y="483"/>
                </a:lnTo>
                <a:lnTo>
                  <a:pt x="2803" y="489"/>
                </a:lnTo>
                <a:lnTo>
                  <a:pt x="2810" y="489"/>
                </a:lnTo>
                <a:lnTo>
                  <a:pt x="5433" y="495"/>
                </a:lnTo>
                <a:lnTo>
                  <a:pt x="2636" y="553"/>
                </a:lnTo>
                <a:lnTo>
                  <a:pt x="2636" y="547"/>
                </a:lnTo>
                <a:lnTo>
                  <a:pt x="2636" y="560"/>
                </a:lnTo>
                <a:lnTo>
                  <a:pt x="2636" y="553"/>
                </a:lnTo>
                <a:lnTo>
                  <a:pt x="5433" y="495"/>
                </a:lnTo>
                <a:lnTo>
                  <a:pt x="2231" y="521"/>
                </a:lnTo>
                <a:lnTo>
                  <a:pt x="2199" y="521"/>
                </a:lnTo>
                <a:lnTo>
                  <a:pt x="2186" y="528"/>
                </a:lnTo>
                <a:lnTo>
                  <a:pt x="2199" y="528"/>
                </a:lnTo>
                <a:lnTo>
                  <a:pt x="2218" y="534"/>
                </a:lnTo>
                <a:lnTo>
                  <a:pt x="2231" y="521"/>
                </a:lnTo>
                <a:lnTo>
                  <a:pt x="5433" y="495"/>
                </a:lnTo>
                <a:lnTo>
                  <a:pt x="2745" y="528"/>
                </a:lnTo>
                <a:lnTo>
                  <a:pt x="2745" y="534"/>
                </a:lnTo>
                <a:lnTo>
                  <a:pt x="2758" y="528"/>
                </a:lnTo>
                <a:lnTo>
                  <a:pt x="2752" y="528"/>
                </a:lnTo>
                <a:lnTo>
                  <a:pt x="2745" y="528"/>
                </a:lnTo>
                <a:lnTo>
                  <a:pt x="5433" y="495"/>
                </a:lnTo>
                <a:lnTo>
                  <a:pt x="2668" y="547"/>
                </a:lnTo>
                <a:lnTo>
                  <a:pt x="2662" y="547"/>
                </a:lnTo>
                <a:lnTo>
                  <a:pt x="2655" y="547"/>
                </a:lnTo>
                <a:lnTo>
                  <a:pt x="2662" y="553"/>
                </a:lnTo>
                <a:lnTo>
                  <a:pt x="2668" y="553"/>
                </a:lnTo>
                <a:lnTo>
                  <a:pt x="2668" y="547"/>
                </a:lnTo>
                <a:lnTo>
                  <a:pt x="5433" y="495"/>
                </a:lnTo>
                <a:lnTo>
                  <a:pt x="2803" y="521"/>
                </a:lnTo>
                <a:lnTo>
                  <a:pt x="2790" y="521"/>
                </a:lnTo>
                <a:lnTo>
                  <a:pt x="2784" y="521"/>
                </a:lnTo>
                <a:lnTo>
                  <a:pt x="2778" y="528"/>
                </a:lnTo>
                <a:lnTo>
                  <a:pt x="2784" y="528"/>
                </a:lnTo>
                <a:lnTo>
                  <a:pt x="2790" y="534"/>
                </a:lnTo>
                <a:lnTo>
                  <a:pt x="2803" y="534"/>
                </a:lnTo>
                <a:lnTo>
                  <a:pt x="2810" y="528"/>
                </a:lnTo>
                <a:lnTo>
                  <a:pt x="2816" y="521"/>
                </a:lnTo>
                <a:lnTo>
                  <a:pt x="2810" y="521"/>
                </a:lnTo>
                <a:lnTo>
                  <a:pt x="2803" y="521"/>
                </a:lnTo>
                <a:lnTo>
                  <a:pt x="5433" y="495"/>
                </a:lnTo>
                <a:lnTo>
                  <a:pt x="1460" y="605"/>
                </a:lnTo>
                <a:lnTo>
                  <a:pt x="1453" y="611"/>
                </a:lnTo>
                <a:lnTo>
                  <a:pt x="1453" y="618"/>
                </a:lnTo>
                <a:lnTo>
                  <a:pt x="1460" y="618"/>
                </a:lnTo>
                <a:lnTo>
                  <a:pt x="1466" y="618"/>
                </a:lnTo>
                <a:lnTo>
                  <a:pt x="1479" y="618"/>
                </a:lnTo>
                <a:lnTo>
                  <a:pt x="1460" y="605"/>
                </a:lnTo>
                <a:lnTo>
                  <a:pt x="5433" y="495"/>
                </a:lnTo>
                <a:lnTo>
                  <a:pt x="161" y="585"/>
                </a:lnTo>
                <a:lnTo>
                  <a:pt x="161" y="592"/>
                </a:lnTo>
                <a:lnTo>
                  <a:pt x="168" y="592"/>
                </a:lnTo>
                <a:lnTo>
                  <a:pt x="168" y="585"/>
                </a:lnTo>
                <a:lnTo>
                  <a:pt x="161" y="585"/>
                </a:lnTo>
                <a:lnTo>
                  <a:pt x="5433" y="495"/>
                </a:lnTo>
                <a:lnTo>
                  <a:pt x="4899" y="450"/>
                </a:lnTo>
                <a:lnTo>
                  <a:pt x="4880" y="476"/>
                </a:lnTo>
                <a:lnTo>
                  <a:pt x="4905" y="476"/>
                </a:lnTo>
                <a:lnTo>
                  <a:pt x="4905" y="470"/>
                </a:lnTo>
                <a:lnTo>
                  <a:pt x="4912" y="450"/>
                </a:lnTo>
                <a:lnTo>
                  <a:pt x="4905" y="450"/>
                </a:lnTo>
                <a:lnTo>
                  <a:pt x="4899" y="450"/>
                </a:lnTo>
                <a:lnTo>
                  <a:pt x="5433" y="495"/>
                </a:lnTo>
                <a:lnTo>
                  <a:pt x="20" y="598"/>
                </a:lnTo>
                <a:lnTo>
                  <a:pt x="65" y="618"/>
                </a:lnTo>
                <a:lnTo>
                  <a:pt x="84" y="618"/>
                </a:lnTo>
                <a:lnTo>
                  <a:pt x="13" y="585"/>
                </a:lnTo>
                <a:lnTo>
                  <a:pt x="20" y="598"/>
                </a:lnTo>
                <a:lnTo>
                  <a:pt x="5433" y="495"/>
                </a:lnTo>
                <a:lnTo>
                  <a:pt x="225" y="585"/>
                </a:lnTo>
                <a:lnTo>
                  <a:pt x="180" y="553"/>
                </a:lnTo>
                <a:lnTo>
                  <a:pt x="161" y="547"/>
                </a:lnTo>
                <a:lnTo>
                  <a:pt x="161" y="553"/>
                </a:lnTo>
                <a:lnTo>
                  <a:pt x="180" y="566"/>
                </a:lnTo>
                <a:lnTo>
                  <a:pt x="206" y="585"/>
                </a:lnTo>
                <a:lnTo>
                  <a:pt x="258" y="618"/>
                </a:lnTo>
                <a:lnTo>
                  <a:pt x="270" y="618"/>
                </a:lnTo>
                <a:lnTo>
                  <a:pt x="245" y="605"/>
                </a:lnTo>
                <a:lnTo>
                  <a:pt x="225" y="585"/>
                </a:lnTo>
                <a:lnTo>
                  <a:pt x="5433" y="495"/>
                </a:lnTo>
                <a:lnTo>
                  <a:pt x="2051" y="483"/>
                </a:lnTo>
                <a:lnTo>
                  <a:pt x="2045" y="483"/>
                </a:lnTo>
                <a:lnTo>
                  <a:pt x="2032" y="489"/>
                </a:lnTo>
                <a:lnTo>
                  <a:pt x="1987" y="483"/>
                </a:lnTo>
                <a:lnTo>
                  <a:pt x="1980" y="489"/>
                </a:lnTo>
                <a:lnTo>
                  <a:pt x="1980" y="495"/>
                </a:lnTo>
                <a:lnTo>
                  <a:pt x="1993" y="495"/>
                </a:lnTo>
                <a:lnTo>
                  <a:pt x="2032" y="495"/>
                </a:lnTo>
                <a:lnTo>
                  <a:pt x="2045" y="489"/>
                </a:lnTo>
                <a:lnTo>
                  <a:pt x="2051" y="483"/>
                </a:lnTo>
                <a:lnTo>
                  <a:pt x="5433" y="495"/>
                </a:lnTo>
                <a:lnTo>
                  <a:pt x="2025" y="592"/>
                </a:lnTo>
                <a:lnTo>
                  <a:pt x="2019" y="592"/>
                </a:lnTo>
                <a:lnTo>
                  <a:pt x="2006" y="592"/>
                </a:lnTo>
                <a:lnTo>
                  <a:pt x="2006" y="598"/>
                </a:lnTo>
                <a:lnTo>
                  <a:pt x="2025" y="592"/>
                </a:lnTo>
                <a:lnTo>
                  <a:pt x="2032" y="592"/>
                </a:lnTo>
                <a:lnTo>
                  <a:pt x="2025" y="592"/>
                </a:lnTo>
                <a:lnTo>
                  <a:pt x="5433" y="495"/>
                </a:lnTo>
                <a:lnTo>
                  <a:pt x="2655" y="579"/>
                </a:lnTo>
                <a:lnTo>
                  <a:pt x="2610" y="585"/>
                </a:lnTo>
                <a:lnTo>
                  <a:pt x="2578" y="598"/>
                </a:lnTo>
                <a:lnTo>
                  <a:pt x="2540" y="598"/>
                </a:lnTo>
                <a:lnTo>
                  <a:pt x="2469" y="605"/>
                </a:lnTo>
                <a:lnTo>
                  <a:pt x="2430" y="611"/>
                </a:lnTo>
                <a:lnTo>
                  <a:pt x="2418" y="611"/>
                </a:lnTo>
                <a:lnTo>
                  <a:pt x="2398" y="611"/>
                </a:lnTo>
                <a:lnTo>
                  <a:pt x="2379" y="605"/>
                </a:lnTo>
                <a:lnTo>
                  <a:pt x="2360" y="605"/>
                </a:lnTo>
                <a:lnTo>
                  <a:pt x="2302" y="605"/>
                </a:lnTo>
                <a:lnTo>
                  <a:pt x="2257" y="592"/>
                </a:lnTo>
                <a:lnTo>
                  <a:pt x="2199" y="579"/>
                </a:lnTo>
                <a:lnTo>
                  <a:pt x="2167" y="566"/>
                </a:lnTo>
                <a:lnTo>
                  <a:pt x="2148" y="560"/>
                </a:lnTo>
                <a:lnTo>
                  <a:pt x="2109" y="553"/>
                </a:lnTo>
                <a:lnTo>
                  <a:pt x="2064" y="547"/>
                </a:lnTo>
                <a:lnTo>
                  <a:pt x="2045" y="540"/>
                </a:lnTo>
                <a:lnTo>
                  <a:pt x="2070" y="553"/>
                </a:lnTo>
                <a:lnTo>
                  <a:pt x="2109" y="560"/>
                </a:lnTo>
                <a:lnTo>
                  <a:pt x="2148" y="579"/>
                </a:lnTo>
                <a:lnTo>
                  <a:pt x="2225" y="598"/>
                </a:lnTo>
                <a:lnTo>
                  <a:pt x="2295" y="618"/>
                </a:lnTo>
                <a:lnTo>
                  <a:pt x="2578" y="618"/>
                </a:lnTo>
                <a:lnTo>
                  <a:pt x="2610" y="598"/>
                </a:lnTo>
                <a:lnTo>
                  <a:pt x="2643" y="585"/>
                </a:lnTo>
                <a:lnTo>
                  <a:pt x="2655" y="585"/>
                </a:lnTo>
                <a:lnTo>
                  <a:pt x="2688" y="598"/>
                </a:lnTo>
                <a:lnTo>
                  <a:pt x="2668" y="579"/>
                </a:lnTo>
                <a:lnTo>
                  <a:pt x="2707" y="566"/>
                </a:lnTo>
                <a:lnTo>
                  <a:pt x="2655" y="579"/>
                </a:lnTo>
                <a:lnTo>
                  <a:pt x="5433" y="495"/>
                </a:lnTo>
                <a:lnTo>
                  <a:pt x="2154" y="528"/>
                </a:lnTo>
                <a:lnTo>
                  <a:pt x="2148" y="528"/>
                </a:lnTo>
                <a:lnTo>
                  <a:pt x="2141" y="528"/>
                </a:lnTo>
                <a:lnTo>
                  <a:pt x="2135" y="528"/>
                </a:lnTo>
                <a:lnTo>
                  <a:pt x="2141" y="534"/>
                </a:lnTo>
                <a:lnTo>
                  <a:pt x="2154" y="528"/>
                </a:lnTo>
                <a:lnTo>
                  <a:pt x="5433" y="495"/>
                </a:lnTo>
                <a:lnTo>
                  <a:pt x="193" y="605"/>
                </a:lnTo>
                <a:lnTo>
                  <a:pt x="187" y="598"/>
                </a:lnTo>
                <a:lnTo>
                  <a:pt x="180" y="598"/>
                </a:lnTo>
                <a:lnTo>
                  <a:pt x="187" y="605"/>
                </a:lnTo>
                <a:lnTo>
                  <a:pt x="200" y="618"/>
                </a:lnTo>
                <a:lnTo>
                  <a:pt x="213" y="618"/>
                </a:lnTo>
                <a:lnTo>
                  <a:pt x="193" y="605"/>
                </a:lnTo>
                <a:lnTo>
                  <a:pt x="5433" y="495"/>
                </a:lnTo>
                <a:lnTo>
                  <a:pt x="4719" y="470"/>
                </a:lnTo>
                <a:lnTo>
                  <a:pt x="4738" y="470"/>
                </a:lnTo>
                <a:lnTo>
                  <a:pt x="4745" y="476"/>
                </a:lnTo>
                <a:lnTo>
                  <a:pt x="4751" y="470"/>
                </a:lnTo>
                <a:lnTo>
                  <a:pt x="4758" y="470"/>
                </a:lnTo>
                <a:lnTo>
                  <a:pt x="4764" y="476"/>
                </a:lnTo>
                <a:lnTo>
                  <a:pt x="4777" y="476"/>
                </a:lnTo>
                <a:lnTo>
                  <a:pt x="4796" y="470"/>
                </a:lnTo>
                <a:lnTo>
                  <a:pt x="4790" y="470"/>
                </a:lnTo>
                <a:lnTo>
                  <a:pt x="4777" y="457"/>
                </a:lnTo>
                <a:lnTo>
                  <a:pt x="4764" y="457"/>
                </a:lnTo>
                <a:lnTo>
                  <a:pt x="4738" y="457"/>
                </a:lnTo>
                <a:lnTo>
                  <a:pt x="4725" y="457"/>
                </a:lnTo>
                <a:lnTo>
                  <a:pt x="4706" y="457"/>
                </a:lnTo>
                <a:lnTo>
                  <a:pt x="4693" y="457"/>
                </a:lnTo>
                <a:lnTo>
                  <a:pt x="4700" y="470"/>
                </a:lnTo>
                <a:lnTo>
                  <a:pt x="4719" y="470"/>
                </a:lnTo>
                <a:lnTo>
                  <a:pt x="5433" y="495"/>
                </a:lnTo>
                <a:lnTo>
                  <a:pt x="4899" y="251"/>
                </a:lnTo>
                <a:lnTo>
                  <a:pt x="4899" y="245"/>
                </a:lnTo>
                <a:lnTo>
                  <a:pt x="4893" y="245"/>
                </a:lnTo>
                <a:lnTo>
                  <a:pt x="4867" y="245"/>
                </a:lnTo>
                <a:lnTo>
                  <a:pt x="4815" y="238"/>
                </a:lnTo>
                <a:lnTo>
                  <a:pt x="4770" y="245"/>
                </a:lnTo>
                <a:lnTo>
                  <a:pt x="4758" y="245"/>
                </a:lnTo>
                <a:lnTo>
                  <a:pt x="4751" y="245"/>
                </a:lnTo>
                <a:lnTo>
                  <a:pt x="4738" y="251"/>
                </a:lnTo>
                <a:lnTo>
                  <a:pt x="4725" y="264"/>
                </a:lnTo>
                <a:lnTo>
                  <a:pt x="4732" y="270"/>
                </a:lnTo>
                <a:lnTo>
                  <a:pt x="4751" y="270"/>
                </a:lnTo>
                <a:lnTo>
                  <a:pt x="4758" y="264"/>
                </a:lnTo>
                <a:lnTo>
                  <a:pt x="4770" y="264"/>
                </a:lnTo>
                <a:lnTo>
                  <a:pt x="4809" y="264"/>
                </a:lnTo>
                <a:lnTo>
                  <a:pt x="4860" y="264"/>
                </a:lnTo>
                <a:lnTo>
                  <a:pt x="4880" y="264"/>
                </a:lnTo>
                <a:lnTo>
                  <a:pt x="4899" y="251"/>
                </a:lnTo>
                <a:lnTo>
                  <a:pt x="5433" y="495"/>
                </a:lnTo>
                <a:lnTo>
                  <a:pt x="4719" y="380"/>
                </a:lnTo>
                <a:lnTo>
                  <a:pt x="4706" y="373"/>
                </a:lnTo>
                <a:lnTo>
                  <a:pt x="4700" y="373"/>
                </a:lnTo>
                <a:lnTo>
                  <a:pt x="4700" y="380"/>
                </a:lnTo>
                <a:lnTo>
                  <a:pt x="4700" y="386"/>
                </a:lnTo>
                <a:lnTo>
                  <a:pt x="4706" y="393"/>
                </a:lnTo>
                <a:lnTo>
                  <a:pt x="4738" y="393"/>
                </a:lnTo>
                <a:lnTo>
                  <a:pt x="4725" y="380"/>
                </a:lnTo>
                <a:lnTo>
                  <a:pt x="4719" y="380"/>
                </a:lnTo>
                <a:lnTo>
                  <a:pt x="5433" y="495"/>
                </a:lnTo>
                <a:lnTo>
                  <a:pt x="5220" y="450"/>
                </a:lnTo>
                <a:lnTo>
                  <a:pt x="5246" y="438"/>
                </a:lnTo>
                <a:lnTo>
                  <a:pt x="5272" y="431"/>
                </a:lnTo>
                <a:lnTo>
                  <a:pt x="5278" y="425"/>
                </a:lnTo>
                <a:lnTo>
                  <a:pt x="5278" y="418"/>
                </a:lnTo>
                <a:lnTo>
                  <a:pt x="5272" y="418"/>
                </a:lnTo>
                <a:lnTo>
                  <a:pt x="5259" y="425"/>
                </a:lnTo>
                <a:lnTo>
                  <a:pt x="5227" y="438"/>
                </a:lnTo>
                <a:lnTo>
                  <a:pt x="5214" y="444"/>
                </a:lnTo>
                <a:lnTo>
                  <a:pt x="5214" y="450"/>
                </a:lnTo>
                <a:lnTo>
                  <a:pt x="5188" y="457"/>
                </a:lnTo>
                <a:lnTo>
                  <a:pt x="5175" y="457"/>
                </a:lnTo>
                <a:lnTo>
                  <a:pt x="5175" y="450"/>
                </a:lnTo>
                <a:lnTo>
                  <a:pt x="5169" y="450"/>
                </a:lnTo>
                <a:lnTo>
                  <a:pt x="5163" y="450"/>
                </a:lnTo>
                <a:lnTo>
                  <a:pt x="5156" y="470"/>
                </a:lnTo>
                <a:lnTo>
                  <a:pt x="5137" y="483"/>
                </a:lnTo>
                <a:lnTo>
                  <a:pt x="5118" y="495"/>
                </a:lnTo>
                <a:lnTo>
                  <a:pt x="5111" y="495"/>
                </a:lnTo>
                <a:lnTo>
                  <a:pt x="5098" y="495"/>
                </a:lnTo>
                <a:lnTo>
                  <a:pt x="5085" y="502"/>
                </a:lnTo>
                <a:lnTo>
                  <a:pt x="5085" y="508"/>
                </a:lnTo>
                <a:lnTo>
                  <a:pt x="5073" y="521"/>
                </a:lnTo>
                <a:lnTo>
                  <a:pt x="5066" y="521"/>
                </a:lnTo>
                <a:lnTo>
                  <a:pt x="5066" y="521"/>
                </a:lnTo>
                <a:lnTo>
                  <a:pt x="5060" y="521"/>
                </a:lnTo>
                <a:lnTo>
                  <a:pt x="5060" y="515"/>
                </a:lnTo>
                <a:lnTo>
                  <a:pt x="5047" y="521"/>
                </a:lnTo>
                <a:lnTo>
                  <a:pt x="5034" y="521"/>
                </a:lnTo>
                <a:lnTo>
                  <a:pt x="5028" y="521"/>
                </a:lnTo>
                <a:lnTo>
                  <a:pt x="5028" y="528"/>
                </a:lnTo>
                <a:lnTo>
                  <a:pt x="5034" y="528"/>
                </a:lnTo>
                <a:lnTo>
                  <a:pt x="5040" y="528"/>
                </a:lnTo>
                <a:lnTo>
                  <a:pt x="5047" y="534"/>
                </a:lnTo>
                <a:lnTo>
                  <a:pt x="5034" y="540"/>
                </a:lnTo>
                <a:lnTo>
                  <a:pt x="5028" y="547"/>
                </a:lnTo>
                <a:lnTo>
                  <a:pt x="5008" y="553"/>
                </a:lnTo>
                <a:lnTo>
                  <a:pt x="5002" y="553"/>
                </a:lnTo>
                <a:lnTo>
                  <a:pt x="4995" y="553"/>
                </a:lnTo>
                <a:lnTo>
                  <a:pt x="4995" y="547"/>
                </a:lnTo>
                <a:lnTo>
                  <a:pt x="5008" y="534"/>
                </a:lnTo>
                <a:lnTo>
                  <a:pt x="4995" y="534"/>
                </a:lnTo>
                <a:lnTo>
                  <a:pt x="4976" y="540"/>
                </a:lnTo>
                <a:lnTo>
                  <a:pt x="4963" y="540"/>
                </a:lnTo>
                <a:lnTo>
                  <a:pt x="4950" y="540"/>
                </a:lnTo>
                <a:lnTo>
                  <a:pt x="4950" y="553"/>
                </a:lnTo>
                <a:lnTo>
                  <a:pt x="4938" y="547"/>
                </a:lnTo>
                <a:lnTo>
                  <a:pt x="4925" y="547"/>
                </a:lnTo>
                <a:lnTo>
                  <a:pt x="4905" y="547"/>
                </a:lnTo>
                <a:lnTo>
                  <a:pt x="4899" y="547"/>
                </a:lnTo>
                <a:lnTo>
                  <a:pt x="4899" y="553"/>
                </a:lnTo>
                <a:lnTo>
                  <a:pt x="4918" y="560"/>
                </a:lnTo>
                <a:lnTo>
                  <a:pt x="4938" y="566"/>
                </a:lnTo>
                <a:lnTo>
                  <a:pt x="4931" y="566"/>
                </a:lnTo>
                <a:lnTo>
                  <a:pt x="4905" y="585"/>
                </a:lnTo>
                <a:lnTo>
                  <a:pt x="4873" y="598"/>
                </a:lnTo>
                <a:lnTo>
                  <a:pt x="4867" y="605"/>
                </a:lnTo>
                <a:lnTo>
                  <a:pt x="4880" y="605"/>
                </a:lnTo>
                <a:lnTo>
                  <a:pt x="4912" y="592"/>
                </a:lnTo>
                <a:lnTo>
                  <a:pt x="4944" y="579"/>
                </a:lnTo>
                <a:lnTo>
                  <a:pt x="4957" y="579"/>
                </a:lnTo>
                <a:lnTo>
                  <a:pt x="4970" y="566"/>
                </a:lnTo>
                <a:lnTo>
                  <a:pt x="4976" y="566"/>
                </a:lnTo>
                <a:lnTo>
                  <a:pt x="4976" y="579"/>
                </a:lnTo>
                <a:lnTo>
                  <a:pt x="4950" y="598"/>
                </a:lnTo>
                <a:lnTo>
                  <a:pt x="4931" y="611"/>
                </a:lnTo>
                <a:lnTo>
                  <a:pt x="4963" y="598"/>
                </a:lnTo>
                <a:lnTo>
                  <a:pt x="4995" y="585"/>
                </a:lnTo>
                <a:lnTo>
                  <a:pt x="5015" y="566"/>
                </a:lnTo>
                <a:lnTo>
                  <a:pt x="5021" y="566"/>
                </a:lnTo>
                <a:lnTo>
                  <a:pt x="5034" y="560"/>
                </a:lnTo>
                <a:lnTo>
                  <a:pt x="5047" y="547"/>
                </a:lnTo>
                <a:lnTo>
                  <a:pt x="5118" y="515"/>
                </a:lnTo>
                <a:lnTo>
                  <a:pt x="5175" y="476"/>
                </a:lnTo>
                <a:lnTo>
                  <a:pt x="5208" y="470"/>
                </a:lnTo>
                <a:lnTo>
                  <a:pt x="5220" y="450"/>
                </a:lnTo>
                <a:lnTo>
                  <a:pt x="5433" y="495"/>
                </a:lnTo>
                <a:lnTo>
                  <a:pt x="4500" y="425"/>
                </a:lnTo>
                <a:lnTo>
                  <a:pt x="4500" y="431"/>
                </a:lnTo>
                <a:lnTo>
                  <a:pt x="4507" y="431"/>
                </a:lnTo>
                <a:lnTo>
                  <a:pt x="4513" y="425"/>
                </a:lnTo>
                <a:lnTo>
                  <a:pt x="4507" y="418"/>
                </a:lnTo>
                <a:lnTo>
                  <a:pt x="4500" y="425"/>
                </a:lnTo>
                <a:lnTo>
                  <a:pt x="5433" y="495"/>
                </a:lnTo>
                <a:lnTo>
                  <a:pt x="5047" y="457"/>
                </a:lnTo>
                <a:lnTo>
                  <a:pt x="5034" y="450"/>
                </a:lnTo>
                <a:lnTo>
                  <a:pt x="5008" y="457"/>
                </a:lnTo>
                <a:lnTo>
                  <a:pt x="5034" y="470"/>
                </a:lnTo>
                <a:lnTo>
                  <a:pt x="5060" y="470"/>
                </a:lnTo>
                <a:lnTo>
                  <a:pt x="5079" y="470"/>
                </a:lnTo>
                <a:lnTo>
                  <a:pt x="5085" y="470"/>
                </a:lnTo>
                <a:lnTo>
                  <a:pt x="5079" y="470"/>
                </a:lnTo>
                <a:lnTo>
                  <a:pt x="5066" y="457"/>
                </a:lnTo>
                <a:lnTo>
                  <a:pt x="5047" y="457"/>
                </a:lnTo>
                <a:lnTo>
                  <a:pt x="5433" y="495"/>
                </a:lnTo>
                <a:lnTo>
                  <a:pt x="4848" y="470"/>
                </a:lnTo>
                <a:lnTo>
                  <a:pt x="4841" y="476"/>
                </a:lnTo>
                <a:lnTo>
                  <a:pt x="4867" y="476"/>
                </a:lnTo>
                <a:lnTo>
                  <a:pt x="4860" y="470"/>
                </a:lnTo>
                <a:lnTo>
                  <a:pt x="4848" y="470"/>
                </a:lnTo>
                <a:lnTo>
                  <a:pt x="5433" y="495"/>
                </a:lnTo>
                <a:lnTo>
                  <a:pt x="3581" y="592"/>
                </a:lnTo>
                <a:lnTo>
                  <a:pt x="3517" y="579"/>
                </a:lnTo>
                <a:lnTo>
                  <a:pt x="3459" y="566"/>
                </a:lnTo>
                <a:lnTo>
                  <a:pt x="3420" y="560"/>
                </a:lnTo>
                <a:lnTo>
                  <a:pt x="3375" y="553"/>
                </a:lnTo>
                <a:lnTo>
                  <a:pt x="3305" y="547"/>
                </a:lnTo>
                <a:lnTo>
                  <a:pt x="3260" y="540"/>
                </a:lnTo>
                <a:lnTo>
                  <a:pt x="3234" y="534"/>
                </a:lnTo>
                <a:lnTo>
                  <a:pt x="3221" y="534"/>
                </a:lnTo>
                <a:lnTo>
                  <a:pt x="3202" y="534"/>
                </a:lnTo>
                <a:lnTo>
                  <a:pt x="3170" y="528"/>
                </a:lnTo>
                <a:lnTo>
                  <a:pt x="3086" y="521"/>
                </a:lnTo>
                <a:lnTo>
                  <a:pt x="3073" y="521"/>
                </a:lnTo>
                <a:lnTo>
                  <a:pt x="3067" y="521"/>
                </a:lnTo>
                <a:lnTo>
                  <a:pt x="3041" y="515"/>
                </a:lnTo>
                <a:lnTo>
                  <a:pt x="2970" y="515"/>
                </a:lnTo>
                <a:lnTo>
                  <a:pt x="2945" y="515"/>
                </a:lnTo>
                <a:lnTo>
                  <a:pt x="2919" y="508"/>
                </a:lnTo>
                <a:lnTo>
                  <a:pt x="2919" y="515"/>
                </a:lnTo>
                <a:lnTo>
                  <a:pt x="2919" y="521"/>
                </a:lnTo>
                <a:lnTo>
                  <a:pt x="2938" y="521"/>
                </a:lnTo>
                <a:lnTo>
                  <a:pt x="2964" y="521"/>
                </a:lnTo>
                <a:lnTo>
                  <a:pt x="2983" y="521"/>
                </a:lnTo>
                <a:lnTo>
                  <a:pt x="2990" y="528"/>
                </a:lnTo>
                <a:lnTo>
                  <a:pt x="2983" y="547"/>
                </a:lnTo>
                <a:lnTo>
                  <a:pt x="2977" y="553"/>
                </a:lnTo>
                <a:lnTo>
                  <a:pt x="3003" y="553"/>
                </a:lnTo>
                <a:lnTo>
                  <a:pt x="3022" y="547"/>
                </a:lnTo>
                <a:lnTo>
                  <a:pt x="3041" y="553"/>
                </a:lnTo>
                <a:lnTo>
                  <a:pt x="3060" y="553"/>
                </a:lnTo>
                <a:lnTo>
                  <a:pt x="3067" y="553"/>
                </a:lnTo>
                <a:lnTo>
                  <a:pt x="3067" y="560"/>
                </a:lnTo>
                <a:lnTo>
                  <a:pt x="3067" y="566"/>
                </a:lnTo>
                <a:lnTo>
                  <a:pt x="3073" y="566"/>
                </a:lnTo>
                <a:lnTo>
                  <a:pt x="3093" y="560"/>
                </a:lnTo>
                <a:lnTo>
                  <a:pt x="3112" y="566"/>
                </a:lnTo>
                <a:lnTo>
                  <a:pt x="3144" y="566"/>
                </a:lnTo>
                <a:lnTo>
                  <a:pt x="3163" y="585"/>
                </a:lnTo>
                <a:lnTo>
                  <a:pt x="3189" y="592"/>
                </a:lnTo>
                <a:lnTo>
                  <a:pt x="3183" y="585"/>
                </a:lnTo>
                <a:lnTo>
                  <a:pt x="3170" y="566"/>
                </a:lnTo>
                <a:lnTo>
                  <a:pt x="3163" y="566"/>
                </a:lnTo>
                <a:lnTo>
                  <a:pt x="3150" y="553"/>
                </a:lnTo>
                <a:lnTo>
                  <a:pt x="3157" y="553"/>
                </a:lnTo>
                <a:lnTo>
                  <a:pt x="3176" y="553"/>
                </a:lnTo>
                <a:lnTo>
                  <a:pt x="3183" y="553"/>
                </a:lnTo>
                <a:lnTo>
                  <a:pt x="3195" y="560"/>
                </a:lnTo>
                <a:lnTo>
                  <a:pt x="3221" y="579"/>
                </a:lnTo>
                <a:lnTo>
                  <a:pt x="3234" y="585"/>
                </a:lnTo>
                <a:lnTo>
                  <a:pt x="3221" y="566"/>
                </a:lnTo>
                <a:lnTo>
                  <a:pt x="3228" y="560"/>
                </a:lnTo>
                <a:lnTo>
                  <a:pt x="3247" y="560"/>
                </a:lnTo>
                <a:lnTo>
                  <a:pt x="3266" y="585"/>
                </a:lnTo>
                <a:lnTo>
                  <a:pt x="3279" y="598"/>
                </a:lnTo>
                <a:lnTo>
                  <a:pt x="3285" y="598"/>
                </a:lnTo>
                <a:lnTo>
                  <a:pt x="3279" y="579"/>
                </a:lnTo>
                <a:lnTo>
                  <a:pt x="3279" y="566"/>
                </a:lnTo>
                <a:lnTo>
                  <a:pt x="3279" y="560"/>
                </a:lnTo>
                <a:lnTo>
                  <a:pt x="3292" y="579"/>
                </a:lnTo>
                <a:lnTo>
                  <a:pt x="3292" y="585"/>
                </a:lnTo>
                <a:lnTo>
                  <a:pt x="3298" y="592"/>
                </a:lnTo>
                <a:lnTo>
                  <a:pt x="3305" y="598"/>
                </a:lnTo>
                <a:lnTo>
                  <a:pt x="3305" y="605"/>
                </a:lnTo>
                <a:lnTo>
                  <a:pt x="3324" y="598"/>
                </a:lnTo>
                <a:lnTo>
                  <a:pt x="3350" y="611"/>
                </a:lnTo>
                <a:lnTo>
                  <a:pt x="3356" y="611"/>
                </a:lnTo>
                <a:lnTo>
                  <a:pt x="3363" y="618"/>
                </a:lnTo>
                <a:lnTo>
                  <a:pt x="3375" y="618"/>
                </a:lnTo>
                <a:lnTo>
                  <a:pt x="3375" y="611"/>
                </a:lnTo>
                <a:lnTo>
                  <a:pt x="3382" y="605"/>
                </a:lnTo>
                <a:lnTo>
                  <a:pt x="3388" y="611"/>
                </a:lnTo>
                <a:lnTo>
                  <a:pt x="3401" y="618"/>
                </a:lnTo>
                <a:lnTo>
                  <a:pt x="3414" y="618"/>
                </a:lnTo>
                <a:lnTo>
                  <a:pt x="3401" y="611"/>
                </a:lnTo>
                <a:lnTo>
                  <a:pt x="3388" y="598"/>
                </a:lnTo>
                <a:lnTo>
                  <a:pt x="3382" y="585"/>
                </a:lnTo>
                <a:lnTo>
                  <a:pt x="3401" y="598"/>
                </a:lnTo>
                <a:lnTo>
                  <a:pt x="3420" y="605"/>
                </a:lnTo>
                <a:lnTo>
                  <a:pt x="3453" y="618"/>
                </a:lnTo>
                <a:lnTo>
                  <a:pt x="3408" y="592"/>
                </a:lnTo>
                <a:lnTo>
                  <a:pt x="3401" y="585"/>
                </a:lnTo>
                <a:lnTo>
                  <a:pt x="3401" y="579"/>
                </a:lnTo>
                <a:lnTo>
                  <a:pt x="3414" y="579"/>
                </a:lnTo>
                <a:lnTo>
                  <a:pt x="3433" y="579"/>
                </a:lnTo>
                <a:lnTo>
                  <a:pt x="3498" y="585"/>
                </a:lnTo>
                <a:lnTo>
                  <a:pt x="3562" y="598"/>
                </a:lnTo>
                <a:lnTo>
                  <a:pt x="3588" y="598"/>
                </a:lnTo>
                <a:lnTo>
                  <a:pt x="3613" y="611"/>
                </a:lnTo>
                <a:lnTo>
                  <a:pt x="3626" y="618"/>
                </a:lnTo>
                <a:lnTo>
                  <a:pt x="3684" y="618"/>
                </a:lnTo>
                <a:lnTo>
                  <a:pt x="3639" y="605"/>
                </a:lnTo>
                <a:lnTo>
                  <a:pt x="3607" y="592"/>
                </a:lnTo>
                <a:lnTo>
                  <a:pt x="3581" y="592"/>
                </a:lnTo>
                <a:lnTo>
                  <a:pt x="5433" y="495"/>
                </a:lnTo>
                <a:lnTo>
                  <a:pt x="3003" y="534"/>
                </a:lnTo>
                <a:lnTo>
                  <a:pt x="3003" y="528"/>
                </a:lnTo>
                <a:lnTo>
                  <a:pt x="3022" y="528"/>
                </a:lnTo>
                <a:lnTo>
                  <a:pt x="3009" y="534"/>
                </a:lnTo>
                <a:lnTo>
                  <a:pt x="3003" y="534"/>
                </a:lnTo>
                <a:lnTo>
                  <a:pt x="5433" y="495"/>
                </a:lnTo>
                <a:lnTo>
                  <a:pt x="3022" y="521"/>
                </a:lnTo>
                <a:lnTo>
                  <a:pt x="3022" y="515"/>
                </a:lnTo>
                <a:lnTo>
                  <a:pt x="3028" y="515"/>
                </a:lnTo>
                <a:lnTo>
                  <a:pt x="3048" y="521"/>
                </a:lnTo>
                <a:lnTo>
                  <a:pt x="3041" y="528"/>
                </a:lnTo>
                <a:lnTo>
                  <a:pt x="3028" y="528"/>
                </a:lnTo>
                <a:lnTo>
                  <a:pt x="3022" y="528"/>
                </a:lnTo>
                <a:lnTo>
                  <a:pt x="3022" y="521"/>
                </a:lnTo>
                <a:lnTo>
                  <a:pt x="5433" y="495"/>
                </a:lnTo>
                <a:lnTo>
                  <a:pt x="3054" y="521"/>
                </a:lnTo>
                <a:lnTo>
                  <a:pt x="3060" y="521"/>
                </a:lnTo>
                <a:lnTo>
                  <a:pt x="3073" y="534"/>
                </a:lnTo>
                <a:lnTo>
                  <a:pt x="3067" y="534"/>
                </a:lnTo>
                <a:lnTo>
                  <a:pt x="3054" y="521"/>
                </a:lnTo>
                <a:lnTo>
                  <a:pt x="5433" y="495"/>
                </a:lnTo>
                <a:lnTo>
                  <a:pt x="3356" y="585"/>
                </a:lnTo>
                <a:lnTo>
                  <a:pt x="3337" y="579"/>
                </a:lnTo>
                <a:lnTo>
                  <a:pt x="3330" y="566"/>
                </a:lnTo>
                <a:lnTo>
                  <a:pt x="3330" y="560"/>
                </a:lnTo>
                <a:lnTo>
                  <a:pt x="3337" y="560"/>
                </a:lnTo>
                <a:lnTo>
                  <a:pt x="3350" y="560"/>
                </a:lnTo>
                <a:lnTo>
                  <a:pt x="3363" y="566"/>
                </a:lnTo>
                <a:lnTo>
                  <a:pt x="3369" y="579"/>
                </a:lnTo>
                <a:lnTo>
                  <a:pt x="3363" y="585"/>
                </a:lnTo>
                <a:lnTo>
                  <a:pt x="3356" y="585"/>
                </a:lnTo>
                <a:lnTo>
                  <a:pt x="5433" y="495"/>
                </a:lnTo>
                <a:lnTo>
                  <a:pt x="4520" y="431"/>
                </a:lnTo>
                <a:lnTo>
                  <a:pt x="4526" y="438"/>
                </a:lnTo>
                <a:lnTo>
                  <a:pt x="4526" y="431"/>
                </a:lnTo>
                <a:lnTo>
                  <a:pt x="4520" y="431"/>
                </a:lnTo>
                <a:lnTo>
                  <a:pt x="5433" y="495"/>
                </a:lnTo>
                <a:lnTo>
                  <a:pt x="4860" y="553"/>
                </a:lnTo>
                <a:lnTo>
                  <a:pt x="4835" y="553"/>
                </a:lnTo>
                <a:lnTo>
                  <a:pt x="4822" y="560"/>
                </a:lnTo>
                <a:lnTo>
                  <a:pt x="4796" y="560"/>
                </a:lnTo>
                <a:lnTo>
                  <a:pt x="4777" y="566"/>
                </a:lnTo>
                <a:lnTo>
                  <a:pt x="4770" y="579"/>
                </a:lnTo>
                <a:lnTo>
                  <a:pt x="4764" y="579"/>
                </a:lnTo>
                <a:lnTo>
                  <a:pt x="4770" y="585"/>
                </a:lnTo>
                <a:lnTo>
                  <a:pt x="4790" y="579"/>
                </a:lnTo>
                <a:lnTo>
                  <a:pt x="4803" y="585"/>
                </a:lnTo>
                <a:lnTo>
                  <a:pt x="4809" y="585"/>
                </a:lnTo>
                <a:lnTo>
                  <a:pt x="4815" y="579"/>
                </a:lnTo>
                <a:lnTo>
                  <a:pt x="4815" y="566"/>
                </a:lnTo>
                <a:lnTo>
                  <a:pt x="4822" y="566"/>
                </a:lnTo>
                <a:lnTo>
                  <a:pt x="4835" y="579"/>
                </a:lnTo>
                <a:lnTo>
                  <a:pt x="4848" y="566"/>
                </a:lnTo>
                <a:lnTo>
                  <a:pt x="4873" y="553"/>
                </a:lnTo>
                <a:lnTo>
                  <a:pt x="4880" y="547"/>
                </a:lnTo>
                <a:lnTo>
                  <a:pt x="4873" y="547"/>
                </a:lnTo>
                <a:lnTo>
                  <a:pt x="4860" y="553"/>
                </a:lnTo>
                <a:lnTo>
                  <a:pt x="5433" y="495"/>
                </a:lnTo>
                <a:lnTo>
                  <a:pt x="5259" y="457"/>
                </a:lnTo>
                <a:lnTo>
                  <a:pt x="5240" y="450"/>
                </a:lnTo>
                <a:lnTo>
                  <a:pt x="5233" y="450"/>
                </a:lnTo>
                <a:lnTo>
                  <a:pt x="5233" y="457"/>
                </a:lnTo>
                <a:lnTo>
                  <a:pt x="5253" y="470"/>
                </a:lnTo>
                <a:lnTo>
                  <a:pt x="5272" y="457"/>
                </a:lnTo>
                <a:lnTo>
                  <a:pt x="5285" y="450"/>
                </a:lnTo>
                <a:lnTo>
                  <a:pt x="5278" y="444"/>
                </a:lnTo>
                <a:lnTo>
                  <a:pt x="5265" y="450"/>
                </a:lnTo>
                <a:lnTo>
                  <a:pt x="5259" y="457"/>
                </a:lnTo>
                <a:lnTo>
                  <a:pt x="5433" y="495"/>
                </a:lnTo>
                <a:lnTo>
                  <a:pt x="4938" y="270"/>
                </a:lnTo>
                <a:lnTo>
                  <a:pt x="4944" y="270"/>
                </a:lnTo>
                <a:lnTo>
                  <a:pt x="4944" y="264"/>
                </a:lnTo>
                <a:lnTo>
                  <a:pt x="4938" y="251"/>
                </a:lnTo>
                <a:lnTo>
                  <a:pt x="4925" y="251"/>
                </a:lnTo>
                <a:lnTo>
                  <a:pt x="4912" y="264"/>
                </a:lnTo>
                <a:lnTo>
                  <a:pt x="4912" y="270"/>
                </a:lnTo>
                <a:lnTo>
                  <a:pt x="4918" y="270"/>
                </a:lnTo>
                <a:lnTo>
                  <a:pt x="4938" y="270"/>
                </a:lnTo>
                <a:lnTo>
                  <a:pt x="5433" y="495"/>
                </a:lnTo>
                <a:lnTo>
                  <a:pt x="3228" y="418"/>
                </a:lnTo>
                <a:lnTo>
                  <a:pt x="3253" y="418"/>
                </a:lnTo>
                <a:lnTo>
                  <a:pt x="3260" y="418"/>
                </a:lnTo>
                <a:lnTo>
                  <a:pt x="3266" y="405"/>
                </a:lnTo>
                <a:lnTo>
                  <a:pt x="3273" y="405"/>
                </a:lnTo>
                <a:lnTo>
                  <a:pt x="3285" y="393"/>
                </a:lnTo>
                <a:lnTo>
                  <a:pt x="3279" y="393"/>
                </a:lnTo>
                <a:lnTo>
                  <a:pt x="3260" y="399"/>
                </a:lnTo>
                <a:lnTo>
                  <a:pt x="3247" y="405"/>
                </a:lnTo>
                <a:lnTo>
                  <a:pt x="3221" y="405"/>
                </a:lnTo>
                <a:lnTo>
                  <a:pt x="3202" y="405"/>
                </a:lnTo>
                <a:lnTo>
                  <a:pt x="3189" y="412"/>
                </a:lnTo>
                <a:lnTo>
                  <a:pt x="3176" y="425"/>
                </a:lnTo>
                <a:lnTo>
                  <a:pt x="3118" y="444"/>
                </a:lnTo>
                <a:lnTo>
                  <a:pt x="3086" y="457"/>
                </a:lnTo>
                <a:lnTo>
                  <a:pt x="3067" y="476"/>
                </a:lnTo>
                <a:lnTo>
                  <a:pt x="3073" y="476"/>
                </a:lnTo>
                <a:lnTo>
                  <a:pt x="3080" y="470"/>
                </a:lnTo>
                <a:lnTo>
                  <a:pt x="3105" y="450"/>
                </a:lnTo>
                <a:lnTo>
                  <a:pt x="3170" y="431"/>
                </a:lnTo>
                <a:lnTo>
                  <a:pt x="3195" y="425"/>
                </a:lnTo>
                <a:lnTo>
                  <a:pt x="3189" y="431"/>
                </a:lnTo>
                <a:lnTo>
                  <a:pt x="3208" y="438"/>
                </a:lnTo>
                <a:lnTo>
                  <a:pt x="3221" y="444"/>
                </a:lnTo>
                <a:lnTo>
                  <a:pt x="3228" y="444"/>
                </a:lnTo>
                <a:lnTo>
                  <a:pt x="3228" y="438"/>
                </a:lnTo>
                <a:lnTo>
                  <a:pt x="3215" y="431"/>
                </a:lnTo>
                <a:lnTo>
                  <a:pt x="3208" y="431"/>
                </a:lnTo>
                <a:lnTo>
                  <a:pt x="3208" y="418"/>
                </a:lnTo>
                <a:lnTo>
                  <a:pt x="3215" y="418"/>
                </a:lnTo>
                <a:lnTo>
                  <a:pt x="3228" y="418"/>
                </a:lnTo>
                <a:lnTo>
                  <a:pt x="5433" y="495"/>
                </a:lnTo>
                <a:lnTo>
                  <a:pt x="2983" y="502"/>
                </a:lnTo>
                <a:lnTo>
                  <a:pt x="2990" y="508"/>
                </a:lnTo>
                <a:lnTo>
                  <a:pt x="2996" y="502"/>
                </a:lnTo>
                <a:lnTo>
                  <a:pt x="2990" y="502"/>
                </a:lnTo>
                <a:lnTo>
                  <a:pt x="2983" y="502"/>
                </a:lnTo>
                <a:lnTo>
                  <a:pt x="5433" y="495"/>
                </a:lnTo>
                <a:lnTo>
                  <a:pt x="3009" y="502"/>
                </a:lnTo>
                <a:lnTo>
                  <a:pt x="3015" y="508"/>
                </a:lnTo>
                <a:lnTo>
                  <a:pt x="3022" y="502"/>
                </a:lnTo>
                <a:lnTo>
                  <a:pt x="3009" y="502"/>
                </a:lnTo>
                <a:lnTo>
                  <a:pt x="3003" y="502"/>
                </a:lnTo>
                <a:lnTo>
                  <a:pt x="3009" y="502"/>
                </a:lnTo>
                <a:lnTo>
                  <a:pt x="5433" y="495"/>
                </a:lnTo>
                <a:lnTo>
                  <a:pt x="3073" y="418"/>
                </a:lnTo>
                <a:lnTo>
                  <a:pt x="3086" y="412"/>
                </a:lnTo>
                <a:lnTo>
                  <a:pt x="3105" y="412"/>
                </a:lnTo>
                <a:lnTo>
                  <a:pt x="3118" y="412"/>
                </a:lnTo>
                <a:lnTo>
                  <a:pt x="3157" y="412"/>
                </a:lnTo>
                <a:lnTo>
                  <a:pt x="3170" y="412"/>
                </a:lnTo>
                <a:lnTo>
                  <a:pt x="3170" y="405"/>
                </a:lnTo>
                <a:lnTo>
                  <a:pt x="3163" y="405"/>
                </a:lnTo>
                <a:lnTo>
                  <a:pt x="3131" y="405"/>
                </a:lnTo>
                <a:lnTo>
                  <a:pt x="3125" y="405"/>
                </a:lnTo>
                <a:lnTo>
                  <a:pt x="3118" y="399"/>
                </a:lnTo>
                <a:lnTo>
                  <a:pt x="3125" y="399"/>
                </a:lnTo>
                <a:lnTo>
                  <a:pt x="3125" y="393"/>
                </a:lnTo>
                <a:lnTo>
                  <a:pt x="3105" y="399"/>
                </a:lnTo>
                <a:lnTo>
                  <a:pt x="3093" y="399"/>
                </a:lnTo>
                <a:lnTo>
                  <a:pt x="3073" y="405"/>
                </a:lnTo>
                <a:lnTo>
                  <a:pt x="3048" y="405"/>
                </a:lnTo>
                <a:lnTo>
                  <a:pt x="3022" y="412"/>
                </a:lnTo>
                <a:lnTo>
                  <a:pt x="3028" y="418"/>
                </a:lnTo>
                <a:lnTo>
                  <a:pt x="3048" y="412"/>
                </a:lnTo>
                <a:lnTo>
                  <a:pt x="3060" y="412"/>
                </a:lnTo>
                <a:lnTo>
                  <a:pt x="3067" y="412"/>
                </a:lnTo>
                <a:lnTo>
                  <a:pt x="3028" y="425"/>
                </a:lnTo>
                <a:lnTo>
                  <a:pt x="2996" y="444"/>
                </a:lnTo>
                <a:lnTo>
                  <a:pt x="2958" y="457"/>
                </a:lnTo>
                <a:lnTo>
                  <a:pt x="2945" y="476"/>
                </a:lnTo>
                <a:lnTo>
                  <a:pt x="2938" y="476"/>
                </a:lnTo>
                <a:lnTo>
                  <a:pt x="2945" y="476"/>
                </a:lnTo>
                <a:lnTo>
                  <a:pt x="2958" y="476"/>
                </a:lnTo>
                <a:lnTo>
                  <a:pt x="2958" y="470"/>
                </a:lnTo>
                <a:lnTo>
                  <a:pt x="2977" y="457"/>
                </a:lnTo>
                <a:lnTo>
                  <a:pt x="3022" y="444"/>
                </a:lnTo>
                <a:lnTo>
                  <a:pt x="3060" y="425"/>
                </a:lnTo>
                <a:lnTo>
                  <a:pt x="3073" y="418"/>
                </a:lnTo>
                <a:lnTo>
                  <a:pt x="5433" y="495"/>
                </a:lnTo>
                <a:lnTo>
                  <a:pt x="3003" y="405"/>
                </a:lnTo>
                <a:lnTo>
                  <a:pt x="2996" y="405"/>
                </a:lnTo>
                <a:lnTo>
                  <a:pt x="2990" y="405"/>
                </a:lnTo>
                <a:lnTo>
                  <a:pt x="2983" y="405"/>
                </a:lnTo>
                <a:lnTo>
                  <a:pt x="2990" y="412"/>
                </a:lnTo>
                <a:lnTo>
                  <a:pt x="2996" y="412"/>
                </a:lnTo>
                <a:lnTo>
                  <a:pt x="3003" y="405"/>
                </a:lnTo>
                <a:lnTo>
                  <a:pt x="5433" y="495"/>
                </a:lnTo>
                <a:lnTo>
                  <a:pt x="4648" y="450"/>
                </a:lnTo>
                <a:lnTo>
                  <a:pt x="4635" y="444"/>
                </a:lnTo>
                <a:lnTo>
                  <a:pt x="4623" y="444"/>
                </a:lnTo>
                <a:lnTo>
                  <a:pt x="4629" y="450"/>
                </a:lnTo>
                <a:lnTo>
                  <a:pt x="4635" y="457"/>
                </a:lnTo>
                <a:lnTo>
                  <a:pt x="4642" y="457"/>
                </a:lnTo>
                <a:lnTo>
                  <a:pt x="4648" y="470"/>
                </a:lnTo>
                <a:lnTo>
                  <a:pt x="4655" y="470"/>
                </a:lnTo>
                <a:lnTo>
                  <a:pt x="4661" y="457"/>
                </a:lnTo>
                <a:lnTo>
                  <a:pt x="4655" y="450"/>
                </a:lnTo>
                <a:lnTo>
                  <a:pt x="4648" y="450"/>
                </a:lnTo>
                <a:lnTo>
                  <a:pt x="5433" y="495"/>
                </a:lnTo>
                <a:lnTo>
                  <a:pt x="4603" y="444"/>
                </a:lnTo>
                <a:lnTo>
                  <a:pt x="4603" y="450"/>
                </a:lnTo>
                <a:lnTo>
                  <a:pt x="4610" y="450"/>
                </a:lnTo>
                <a:lnTo>
                  <a:pt x="4610" y="444"/>
                </a:lnTo>
                <a:lnTo>
                  <a:pt x="4603" y="444"/>
                </a:lnTo>
                <a:lnTo>
                  <a:pt x="5433" y="495"/>
                </a:lnTo>
                <a:lnTo>
                  <a:pt x="4719" y="290"/>
                </a:lnTo>
                <a:lnTo>
                  <a:pt x="4642" y="296"/>
                </a:lnTo>
                <a:lnTo>
                  <a:pt x="4603" y="309"/>
                </a:lnTo>
                <a:lnTo>
                  <a:pt x="4597" y="309"/>
                </a:lnTo>
                <a:lnTo>
                  <a:pt x="4584" y="315"/>
                </a:lnTo>
                <a:lnTo>
                  <a:pt x="4558" y="315"/>
                </a:lnTo>
                <a:lnTo>
                  <a:pt x="4533" y="328"/>
                </a:lnTo>
                <a:lnTo>
                  <a:pt x="4513" y="341"/>
                </a:lnTo>
                <a:lnTo>
                  <a:pt x="4507" y="341"/>
                </a:lnTo>
                <a:lnTo>
                  <a:pt x="4488" y="328"/>
                </a:lnTo>
                <a:lnTo>
                  <a:pt x="4481" y="328"/>
                </a:lnTo>
                <a:lnTo>
                  <a:pt x="4468" y="328"/>
                </a:lnTo>
                <a:lnTo>
                  <a:pt x="4462" y="335"/>
                </a:lnTo>
                <a:lnTo>
                  <a:pt x="4494" y="348"/>
                </a:lnTo>
                <a:lnTo>
                  <a:pt x="4571" y="373"/>
                </a:lnTo>
                <a:lnTo>
                  <a:pt x="4610" y="373"/>
                </a:lnTo>
                <a:lnTo>
                  <a:pt x="4635" y="380"/>
                </a:lnTo>
                <a:lnTo>
                  <a:pt x="4661" y="373"/>
                </a:lnTo>
                <a:lnTo>
                  <a:pt x="4597" y="367"/>
                </a:lnTo>
                <a:lnTo>
                  <a:pt x="4533" y="341"/>
                </a:lnTo>
                <a:lnTo>
                  <a:pt x="4623" y="309"/>
                </a:lnTo>
                <a:lnTo>
                  <a:pt x="4706" y="296"/>
                </a:lnTo>
                <a:lnTo>
                  <a:pt x="4777" y="290"/>
                </a:lnTo>
                <a:lnTo>
                  <a:pt x="4719" y="290"/>
                </a:lnTo>
                <a:lnTo>
                  <a:pt x="5433" y="495"/>
                </a:lnTo>
                <a:lnTo>
                  <a:pt x="4584" y="444"/>
                </a:lnTo>
                <a:lnTo>
                  <a:pt x="4590" y="450"/>
                </a:lnTo>
                <a:lnTo>
                  <a:pt x="4590" y="444"/>
                </a:lnTo>
                <a:lnTo>
                  <a:pt x="4584" y="444"/>
                </a:lnTo>
                <a:lnTo>
                  <a:pt x="5433" y="495"/>
                </a:lnTo>
                <a:lnTo>
                  <a:pt x="2733" y="534"/>
                </a:lnTo>
                <a:lnTo>
                  <a:pt x="2713" y="534"/>
                </a:lnTo>
                <a:lnTo>
                  <a:pt x="2707" y="534"/>
                </a:lnTo>
                <a:lnTo>
                  <a:pt x="2694" y="547"/>
                </a:lnTo>
                <a:lnTo>
                  <a:pt x="2694" y="553"/>
                </a:lnTo>
                <a:lnTo>
                  <a:pt x="2700" y="547"/>
                </a:lnTo>
                <a:lnTo>
                  <a:pt x="2707" y="540"/>
                </a:lnTo>
                <a:lnTo>
                  <a:pt x="2713" y="540"/>
                </a:lnTo>
                <a:lnTo>
                  <a:pt x="2726" y="534"/>
                </a:lnTo>
                <a:lnTo>
                  <a:pt x="2733" y="534"/>
                </a:lnTo>
                <a:lnTo>
                  <a:pt x="5433" y="495"/>
                </a:lnTo>
                <a:lnTo>
                  <a:pt x="3877" y="238"/>
                </a:lnTo>
                <a:lnTo>
                  <a:pt x="3877" y="232"/>
                </a:lnTo>
                <a:lnTo>
                  <a:pt x="3870" y="232"/>
                </a:lnTo>
                <a:lnTo>
                  <a:pt x="3877" y="238"/>
                </a:lnTo>
                <a:lnTo>
                  <a:pt x="5433" y="495"/>
                </a:lnTo>
                <a:lnTo>
                  <a:pt x="1055" y="103"/>
                </a:lnTo>
                <a:lnTo>
                  <a:pt x="1048" y="116"/>
                </a:lnTo>
                <a:lnTo>
                  <a:pt x="1048" y="123"/>
                </a:lnTo>
                <a:lnTo>
                  <a:pt x="1048" y="129"/>
                </a:lnTo>
                <a:lnTo>
                  <a:pt x="1055" y="116"/>
                </a:lnTo>
                <a:lnTo>
                  <a:pt x="1055" y="103"/>
                </a:lnTo>
                <a:lnTo>
                  <a:pt x="5433" y="495"/>
                </a:lnTo>
                <a:lnTo>
                  <a:pt x="1415" y="502"/>
                </a:lnTo>
                <a:lnTo>
                  <a:pt x="1434" y="508"/>
                </a:lnTo>
                <a:lnTo>
                  <a:pt x="1440" y="502"/>
                </a:lnTo>
                <a:lnTo>
                  <a:pt x="1428" y="495"/>
                </a:lnTo>
                <a:lnTo>
                  <a:pt x="1408" y="489"/>
                </a:lnTo>
                <a:lnTo>
                  <a:pt x="1395" y="489"/>
                </a:lnTo>
                <a:lnTo>
                  <a:pt x="1402" y="495"/>
                </a:lnTo>
                <a:lnTo>
                  <a:pt x="1415" y="502"/>
                </a:lnTo>
                <a:lnTo>
                  <a:pt x="5433" y="495"/>
                </a:lnTo>
                <a:lnTo>
                  <a:pt x="1023" y="116"/>
                </a:lnTo>
                <a:lnTo>
                  <a:pt x="1035" y="123"/>
                </a:lnTo>
                <a:lnTo>
                  <a:pt x="1042" y="123"/>
                </a:lnTo>
                <a:lnTo>
                  <a:pt x="1042" y="116"/>
                </a:lnTo>
                <a:lnTo>
                  <a:pt x="1035" y="110"/>
                </a:lnTo>
                <a:lnTo>
                  <a:pt x="1023" y="110"/>
                </a:lnTo>
                <a:lnTo>
                  <a:pt x="1023" y="116"/>
                </a:lnTo>
                <a:lnTo>
                  <a:pt x="5433" y="495"/>
                </a:lnTo>
                <a:lnTo>
                  <a:pt x="1440" y="33"/>
                </a:lnTo>
                <a:lnTo>
                  <a:pt x="1428" y="26"/>
                </a:lnTo>
                <a:lnTo>
                  <a:pt x="1415" y="20"/>
                </a:lnTo>
                <a:lnTo>
                  <a:pt x="1415" y="26"/>
                </a:lnTo>
                <a:lnTo>
                  <a:pt x="1428" y="39"/>
                </a:lnTo>
                <a:lnTo>
                  <a:pt x="1440" y="33"/>
                </a:lnTo>
                <a:lnTo>
                  <a:pt x="5433" y="495"/>
                </a:lnTo>
                <a:lnTo>
                  <a:pt x="785" y="65"/>
                </a:lnTo>
                <a:lnTo>
                  <a:pt x="785" y="71"/>
                </a:lnTo>
                <a:lnTo>
                  <a:pt x="798" y="65"/>
                </a:lnTo>
                <a:lnTo>
                  <a:pt x="791" y="65"/>
                </a:lnTo>
                <a:lnTo>
                  <a:pt x="785" y="65"/>
                </a:lnTo>
                <a:lnTo>
                  <a:pt x="5433" y="495"/>
                </a:lnTo>
                <a:lnTo>
                  <a:pt x="823" y="71"/>
                </a:lnTo>
                <a:lnTo>
                  <a:pt x="817" y="71"/>
                </a:lnTo>
                <a:lnTo>
                  <a:pt x="830" y="78"/>
                </a:lnTo>
                <a:lnTo>
                  <a:pt x="830" y="71"/>
                </a:lnTo>
                <a:lnTo>
                  <a:pt x="823" y="71"/>
                </a:lnTo>
                <a:lnTo>
                  <a:pt x="5433" y="495"/>
                </a:lnTo>
                <a:lnTo>
                  <a:pt x="1537" y="412"/>
                </a:lnTo>
                <a:lnTo>
                  <a:pt x="1537" y="405"/>
                </a:lnTo>
                <a:lnTo>
                  <a:pt x="1530" y="399"/>
                </a:lnTo>
                <a:lnTo>
                  <a:pt x="1524" y="399"/>
                </a:lnTo>
                <a:lnTo>
                  <a:pt x="1524" y="405"/>
                </a:lnTo>
                <a:lnTo>
                  <a:pt x="1530" y="412"/>
                </a:lnTo>
                <a:lnTo>
                  <a:pt x="1537" y="412"/>
                </a:lnTo>
                <a:lnTo>
                  <a:pt x="5433" y="495"/>
                </a:lnTo>
                <a:lnTo>
                  <a:pt x="1511" y="65"/>
                </a:lnTo>
                <a:lnTo>
                  <a:pt x="1505" y="65"/>
                </a:lnTo>
                <a:lnTo>
                  <a:pt x="1498" y="65"/>
                </a:lnTo>
                <a:lnTo>
                  <a:pt x="1505" y="65"/>
                </a:lnTo>
                <a:lnTo>
                  <a:pt x="1511" y="65"/>
                </a:lnTo>
                <a:lnTo>
                  <a:pt x="5433" y="495"/>
                </a:lnTo>
                <a:lnTo>
                  <a:pt x="1087" y="123"/>
                </a:lnTo>
                <a:lnTo>
                  <a:pt x="1093" y="123"/>
                </a:lnTo>
                <a:lnTo>
                  <a:pt x="1100" y="116"/>
                </a:lnTo>
                <a:lnTo>
                  <a:pt x="1087" y="116"/>
                </a:lnTo>
                <a:lnTo>
                  <a:pt x="1087" y="123"/>
                </a:lnTo>
                <a:lnTo>
                  <a:pt x="5433" y="495"/>
                </a:lnTo>
                <a:lnTo>
                  <a:pt x="1350" y="303"/>
                </a:lnTo>
                <a:lnTo>
                  <a:pt x="1286" y="290"/>
                </a:lnTo>
                <a:lnTo>
                  <a:pt x="1260" y="290"/>
                </a:lnTo>
                <a:lnTo>
                  <a:pt x="1241" y="290"/>
                </a:lnTo>
                <a:lnTo>
                  <a:pt x="1228" y="283"/>
                </a:lnTo>
                <a:lnTo>
                  <a:pt x="1222" y="283"/>
                </a:lnTo>
                <a:lnTo>
                  <a:pt x="1209" y="290"/>
                </a:lnTo>
                <a:lnTo>
                  <a:pt x="1183" y="290"/>
                </a:lnTo>
                <a:lnTo>
                  <a:pt x="1183" y="296"/>
                </a:lnTo>
                <a:lnTo>
                  <a:pt x="1203" y="296"/>
                </a:lnTo>
                <a:lnTo>
                  <a:pt x="1312" y="309"/>
                </a:lnTo>
                <a:lnTo>
                  <a:pt x="1363" y="309"/>
                </a:lnTo>
                <a:lnTo>
                  <a:pt x="1395" y="309"/>
                </a:lnTo>
                <a:lnTo>
                  <a:pt x="1395" y="309"/>
                </a:lnTo>
                <a:lnTo>
                  <a:pt x="1370" y="309"/>
                </a:lnTo>
                <a:lnTo>
                  <a:pt x="1350" y="303"/>
                </a:lnTo>
                <a:lnTo>
                  <a:pt x="5433" y="495"/>
                </a:lnTo>
                <a:lnTo>
                  <a:pt x="939" y="97"/>
                </a:lnTo>
                <a:lnTo>
                  <a:pt x="945" y="97"/>
                </a:lnTo>
                <a:lnTo>
                  <a:pt x="933" y="90"/>
                </a:lnTo>
                <a:lnTo>
                  <a:pt x="926" y="90"/>
                </a:lnTo>
                <a:lnTo>
                  <a:pt x="939" y="97"/>
                </a:lnTo>
                <a:lnTo>
                  <a:pt x="5433" y="495"/>
                </a:lnTo>
                <a:lnTo>
                  <a:pt x="3774" y="187"/>
                </a:lnTo>
                <a:lnTo>
                  <a:pt x="3780" y="187"/>
                </a:lnTo>
                <a:lnTo>
                  <a:pt x="3774" y="180"/>
                </a:lnTo>
                <a:lnTo>
                  <a:pt x="3774" y="187"/>
                </a:lnTo>
                <a:lnTo>
                  <a:pt x="5433" y="495"/>
                </a:lnTo>
                <a:lnTo>
                  <a:pt x="393" y="502"/>
                </a:lnTo>
                <a:lnTo>
                  <a:pt x="386" y="483"/>
                </a:lnTo>
                <a:lnTo>
                  <a:pt x="380" y="483"/>
                </a:lnTo>
                <a:lnTo>
                  <a:pt x="386" y="495"/>
                </a:lnTo>
                <a:lnTo>
                  <a:pt x="393" y="502"/>
                </a:lnTo>
                <a:lnTo>
                  <a:pt x="5433" y="495"/>
                </a:lnTo>
                <a:lnTo>
                  <a:pt x="605" y="547"/>
                </a:lnTo>
                <a:lnTo>
                  <a:pt x="598" y="547"/>
                </a:lnTo>
                <a:lnTo>
                  <a:pt x="598" y="553"/>
                </a:lnTo>
                <a:lnTo>
                  <a:pt x="605" y="547"/>
                </a:lnTo>
                <a:lnTo>
                  <a:pt x="5433" y="495"/>
                </a:lnTo>
                <a:lnTo>
                  <a:pt x="515" y="521"/>
                </a:lnTo>
                <a:lnTo>
                  <a:pt x="515" y="528"/>
                </a:lnTo>
                <a:lnTo>
                  <a:pt x="515" y="534"/>
                </a:lnTo>
                <a:lnTo>
                  <a:pt x="528" y="528"/>
                </a:lnTo>
                <a:lnTo>
                  <a:pt x="521" y="528"/>
                </a:lnTo>
                <a:lnTo>
                  <a:pt x="521" y="521"/>
                </a:lnTo>
                <a:lnTo>
                  <a:pt x="515" y="521"/>
                </a:lnTo>
                <a:lnTo>
                  <a:pt x="5433" y="495"/>
                </a:lnTo>
                <a:lnTo>
                  <a:pt x="450" y="303"/>
                </a:lnTo>
                <a:lnTo>
                  <a:pt x="418" y="296"/>
                </a:lnTo>
                <a:lnTo>
                  <a:pt x="393" y="296"/>
                </a:lnTo>
                <a:lnTo>
                  <a:pt x="373" y="296"/>
                </a:lnTo>
                <a:lnTo>
                  <a:pt x="335" y="290"/>
                </a:lnTo>
                <a:lnTo>
                  <a:pt x="322" y="290"/>
                </a:lnTo>
                <a:lnTo>
                  <a:pt x="309" y="290"/>
                </a:lnTo>
                <a:lnTo>
                  <a:pt x="290" y="283"/>
                </a:lnTo>
                <a:lnTo>
                  <a:pt x="270" y="290"/>
                </a:lnTo>
                <a:lnTo>
                  <a:pt x="283" y="296"/>
                </a:lnTo>
                <a:lnTo>
                  <a:pt x="309" y="296"/>
                </a:lnTo>
                <a:lnTo>
                  <a:pt x="309" y="303"/>
                </a:lnTo>
                <a:lnTo>
                  <a:pt x="309" y="309"/>
                </a:lnTo>
                <a:lnTo>
                  <a:pt x="328" y="315"/>
                </a:lnTo>
                <a:lnTo>
                  <a:pt x="360" y="315"/>
                </a:lnTo>
                <a:lnTo>
                  <a:pt x="386" y="315"/>
                </a:lnTo>
                <a:lnTo>
                  <a:pt x="405" y="315"/>
                </a:lnTo>
                <a:lnTo>
                  <a:pt x="405" y="309"/>
                </a:lnTo>
                <a:lnTo>
                  <a:pt x="386" y="309"/>
                </a:lnTo>
                <a:lnTo>
                  <a:pt x="373" y="309"/>
                </a:lnTo>
                <a:lnTo>
                  <a:pt x="367" y="309"/>
                </a:lnTo>
                <a:lnTo>
                  <a:pt x="348" y="309"/>
                </a:lnTo>
                <a:lnTo>
                  <a:pt x="335" y="309"/>
                </a:lnTo>
                <a:lnTo>
                  <a:pt x="328" y="309"/>
                </a:lnTo>
                <a:lnTo>
                  <a:pt x="322" y="303"/>
                </a:lnTo>
                <a:lnTo>
                  <a:pt x="341" y="303"/>
                </a:lnTo>
                <a:lnTo>
                  <a:pt x="373" y="303"/>
                </a:lnTo>
                <a:lnTo>
                  <a:pt x="412" y="309"/>
                </a:lnTo>
                <a:lnTo>
                  <a:pt x="431" y="309"/>
                </a:lnTo>
                <a:lnTo>
                  <a:pt x="450" y="309"/>
                </a:lnTo>
                <a:lnTo>
                  <a:pt x="463" y="309"/>
                </a:lnTo>
                <a:lnTo>
                  <a:pt x="450" y="303"/>
                </a:lnTo>
                <a:lnTo>
                  <a:pt x="5433" y="495"/>
                </a:lnTo>
                <a:lnTo>
                  <a:pt x="528" y="290"/>
                </a:lnTo>
                <a:lnTo>
                  <a:pt x="553" y="290"/>
                </a:lnTo>
                <a:lnTo>
                  <a:pt x="598" y="290"/>
                </a:lnTo>
                <a:lnTo>
                  <a:pt x="598" y="283"/>
                </a:lnTo>
                <a:lnTo>
                  <a:pt x="605" y="283"/>
                </a:lnTo>
                <a:lnTo>
                  <a:pt x="624" y="283"/>
                </a:lnTo>
                <a:lnTo>
                  <a:pt x="637" y="283"/>
                </a:lnTo>
                <a:lnTo>
                  <a:pt x="630" y="277"/>
                </a:lnTo>
                <a:lnTo>
                  <a:pt x="618" y="277"/>
                </a:lnTo>
                <a:lnTo>
                  <a:pt x="605" y="277"/>
                </a:lnTo>
                <a:lnTo>
                  <a:pt x="592" y="283"/>
                </a:lnTo>
                <a:lnTo>
                  <a:pt x="579" y="283"/>
                </a:lnTo>
                <a:lnTo>
                  <a:pt x="540" y="283"/>
                </a:lnTo>
                <a:lnTo>
                  <a:pt x="515" y="290"/>
                </a:lnTo>
                <a:lnTo>
                  <a:pt x="508" y="290"/>
                </a:lnTo>
                <a:lnTo>
                  <a:pt x="476" y="296"/>
                </a:lnTo>
                <a:lnTo>
                  <a:pt x="515" y="296"/>
                </a:lnTo>
                <a:lnTo>
                  <a:pt x="521" y="296"/>
                </a:lnTo>
                <a:lnTo>
                  <a:pt x="528" y="290"/>
                </a:lnTo>
                <a:lnTo>
                  <a:pt x="5433" y="495"/>
                </a:lnTo>
                <a:lnTo>
                  <a:pt x="926" y="354"/>
                </a:lnTo>
                <a:lnTo>
                  <a:pt x="900" y="341"/>
                </a:lnTo>
                <a:lnTo>
                  <a:pt x="875" y="328"/>
                </a:lnTo>
                <a:lnTo>
                  <a:pt x="843" y="328"/>
                </a:lnTo>
                <a:lnTo>
                  <a:pt x="836" y="328"/>
                </a:lnTo>
                <a:lnTo>
                  <a:pt x="843" y="335"/>
                </a:lnTo>
                <a:lnTo>
                  <a:pt x="862" y="341"/>
                </a:lnTo>
                <a:lnTo>
                  <a:pt x="894" y="367"/>
                </a:lnTo>
                <a:lnTo>
                  <a:pt x="926" y="380"/>
                </a:lnTo>
                <a:lnTo>
                  <a:pt x="965" y="393"/>
                </a:lnTo>
                <a:lnTo>
                  <a:pt x="1138" y="457"/>
                </a:lnTo>
                <a:lnTo>
                  <a:pt x="1203" y="489"/>
                </a:lnTo>
                <a:lnTo>
                  <a:pt x="1235" y="502"/>
                </a:lnTo>
                <a:lnTo>
                  <a:pt x="1241" y="502"/>
                </a:lnTo>
                <a:lnTo>
                  <a:pt x="1068" y="425"/>
                </a:lnTo>
                <a:lnTo>
                  <a:pt x="926" y="354"/>
                </a:lnTo>
                <a:lnTo>
                  <a:pt x="5433" y="495"/>
                </a:lnTo>
                <a:lnTo>
                  <a:pt x="418" y="322"/>
                </a:lnTo>
                <a:lnTo>
                  <a:pt x="412" y="328"/>
                </a:lnTo>
                <a:lnTo>
                  <a:pt x="431" y="322"/>
                </a:lnTo>
                <a:lnTo>
                  <a:pt x="438" y="315"/>
                </a:lnTo>
                <a:lnTo>
                  <a:pt x="425" y="315"/>
                </a:lnTo>
                <a:lnTo>
                  <a:pt x="418" y="322"/>
                </a:lnTo>
                <a:lnTo>
                  <a:pt x="5433" y="495"/>
                </a:lnTo>
                <a:lnTo>
                  <a:pt x="1318" y="508"/>
                </a:lnTo>
                <a:lnTo>
                  <a:pt x="1331" y="495"/>
                </a:lnTo>
                <a:lnTo>
                  <a:pt x="1344" y="489"/>
                </a:lnTo>
                <a:lnTo>
                  <a:pt x="1363" y="489"/>
                </a:lnTo>
                <a:lnTo>
                  <a:pt x="1389" y="495"/>
                </a:lnTo>
                <a:lnTo>
                  <a:pt x="1389" y="489"/>
                </a:lnTo>
                <a:lnTo>
                  <a:pt x="1357" y="476"/>
                </a:lnTo>
                <a:lnTo>
                  <a:pt x="1331" y="470"/>
                </a:lnTo>
                <a:lnTo>
                  <a:pt x="1260" y="444"/>
                </a:lnTo>
                <a:lnTo>
                  <a:pt x="1235" y="444"/>
                </a:lnTo>
                <a:lnTo>
                  <a:pt x="1215" y="438"/>
                </a:lnTo>
                <a:lnTo>
                  <a:pt x="1209" y="431"/>
                </a:lnTo>
                <a:lnTo>
                  <a:pt x="1203" y="438"/>
                </a:lnTo>
                <a:lnTo>
                  <a:pt x="1196" y="444"/>
                </a:lnTo>
                <a:lnTo>
                  <a:pt x="1203" y="444"/>
                </a:lnTo>
                <a:lnTo>
                  <a:pt x="1222" y="450"/>
                </a:lnTo>
                <a:lnTo>
                  <a:pt x="1235" y="450"/>
                </a:lnTo>
                <a:lnTo>
                  <a:pt x="1248" y="450"/>
                </a:lnTo>
                <a:lnTo>
                  <a:pt x="1286" y="470"/>
                </a:lnTo>
                <a:lnTo>
                  <a:pt x="1312" y="476"/>
                </a:lnTo>
                <a:lnTo>
                  <a:pt x="1338" y="476"/>
                </a:lnTo>
                <a:lnTo>
                  <a:pt x="1331" y="489"/>
                </a:lnTo>
                <a:lnTo>
                  <a:pt x="1318" y="502"/>
                </a:lnTo>
                <a:lnTo>
                  <a:pt x="1318" y="508"/>
                </a:lnTo>
                <a:lnTo>
                  <a:pt x="5433" y="495"/>
                </a:lnTo>
                <a:lnTo>
                  <a:pt x="450" y="328"/>
                </a:lnTo>
                <a:lnTo>
                  <a:pt x="470" y="328"/>
                </a:lnTo>
                <a:lnTo>
                  <a:pt x="476" y="328"/>
                </a:lnTo>
                <a:lnTo>
                  <a:pt x="476" y="322"/>
                </a:lnTo>
                <a:lnTo>
                  <a:pt x="470" y="322"/>
                </a:lnTo>
                <a:lnTo>
                  <a:pt x="450" y="322"/>
                </a:lnTo>
                <a:lnTo>
                  <a:pt x="450" y="328"/>
                </a:lnTo>
                <a:lnTo>
                  <a:pt x="444" y="328"/>
                </a:lnTo>
                <a:lnTo>
                  <a:pt x="450" y="328"/>
                </a:lnTo>
                <a:lnTo>
                  <a:pt x="5433" y="495"/>
                </a:lnTo>
                <a:lnTo>
                  <a:pt x="566" y="193"/>
                </a:lnTo>
                <a:lnTo>
                  <a:pt x="547" y="193"/>
                </a:lnTo>
                <a:lnTo>
                  <a:pt x="547" y="200"/>
                </a:lnTo>
                <a:lnTo>
                  <a:pt x="547" y="206"/>
                </a:lnTo>
                <a:lnTo>
                  <a:pt x="553" y="206"/>
                </a:lnTo>
                <a:lnTo>
                  <a:pt x="566" y="193"/>
                </a:lnTo>
                <a:lnTo>
                  <a:pt x="5433" y="495"/>
                </a:lnTo>
                <a:lnTo>
                  <a:pt x="277" y="58"/>
                </a:lnTo>
                <a:lnTo>
                  <a:pt x="270" y="52"/>
                </a:lnTo>
                <a:lnTo>
                  <a:pt x="264" y="52"/>
                </a:lnTo>
                <a:lnTo>
                  <a:pt x="264" y="58"/>
                </a:lnTo>
                <a:lnTo>
                  <a:pt x="277" y="58"/>
                </a:lnTo>
                <a:lnTo>
                  <a:pt x="5433" y="495"/>
                </a:lnTo>
                <a:lnTo>
                  <a:pt x="290" y="450"/>
                </a:lnTo>
                <a:lnTo>
                  <a:pt x="258" y="450"/>
                </a:lnTo>
                <a:lnTo>
                  <a:pt x="245" y="450"/>
                </a:lnTo>
                <a:lnTo>
                  <a:pt x="245" y="457"/>
                </a:lnTo>
                <a:lnTo>
                  <a:pt x="277" y="457"/>
                </a:lnTo>
                <a:lnTo>
                  <a:pt x="290" y="457"/>
                </a:lnTo>
                <a:lnTo>
                  <a:pt x="309" y="450"/>
                </a:lnTo>
                <a:lnTo>
                  <a:pt x="303" y="450"/>
                </a:lnTo>
                <a:lnTo>
                  <a:pt x="290" y="450"/>
                </a:lnTo>
                <a:lnTo>
                  <a:pt x="5433" y="495"/>
                </a:lnTo>
                <a:lnTo>
                  <a:pt x="193" y="213"/>
                </a:lnTo>
                <a:lnTo>
                  <a:pt x="193" y="219"/>
                </a:lnTo>
                <a:lnTo>
                  <a:pt x="206" y="219"/>
                </a:lnTo>
                <a:lnTo>
                  <a:pt x="200" y="213"/>
                </a:lnTo>
                <a:lnTo>
                  <a:pt x="193" y="213"/>
                </a:lnTo>
                <a:lnTo>
                  <a:pt x="5433" y="495"/>
                </a:lnTo>
                <a:lnTo>
                  <a:pt x="225" y="450"/>
                </a:lnTo>
                <a:lnTo>
                  <a:pt x="219" y="457"/>
                </a:lnTo>
                <a:lnTo>
                  <a:pt x="225" y="470"/>
                </a:lnTo>
                <a:lnTo>
                  <a:pt x="238" y="470"/>
                </a:lnTo>
                <a:lnTo>
                  <a:pt x="238" y="457"/>
                </a:lnTo>
                <a:lnTo>
                  <a:pt x="238" y="450"/>
                </a:lnTo>
                <a:lnTo>
                  <a:pt x="225" y="450"/>
                </a:lnTo>
                <a:lnTo>
                  <a:pt x="5433" y="495"/>
                </a:lnTo>
                <a:lnTo>
                  <a:pt x="161" y="225"/>
                </a:lnTo>
                <a:lnTo>
                  <a:pt x="174" y="225"/>
                </a:lnTo>
                <a:lnTo>
                  <a:pt x="168" y="219"/>
                </a:lnTo>
                <a:lnTo>
                  <a:pt x="155" y="225"/>
                </a:lnTo>
                <a:lnTo>
                  <a:pt x="161" y="225"/>
                </a:lnTo>
                <a:lnTo>
                  <a:pt x="5433" y="495"/>
                </a:lnTo>
                <a:lnTo>
                  <a:pt x="78" y="290"/>
                </a:lnTo>
                <a:lnTo>
                  <a:pt x="84" y="296"/>
                </a:lnTo>
                <a:lnTo>
                  <a:pt x="103" y="303"/>
                </a:lnTo>
                <a:lnTo>
                  <a:pt x="129" y="315"/>
                </a:lnTo>
                <a:lnTo>
                  <a:pt x="103" y="309"/>
                </a:lnTo>
                <a:lnTo>
                  <a:pt x="84" y="309"/>
                </a:lnTo>
                <a:lnTo>
                  <a:pt x="71" y="315"/>
                </a:lnTo>
                <a:lnTo>
                  <a:pt x="97" y="322"/>
                </a:lnTo>
                <a:lnTo>
                  <a:pt x="129" y="322"/>
                </a:lnTo>
                <a:lnTo>
                  <a:pt x="161" y="335"/>
                </a:lnTo>
                <a:lnTo>
                  <a:pt x="187" y="348"/>
                </a:lnTo>
                <a:lnTo>
                  <a:pt x="200" y="354"/>
                </a:lnTo>
                <a:lnTo>
                  <a:pt x="219" y="354"/>
                </a:lnTo>
                <a:lnTo>
                  <a:pt x="232" y="367"/>
                </a:lnTo>
                <a:lnTo>
                  <a:pt x="225" y="380"/>
                </a:lnTo>
                <a:lnTo>
                  <a:pt x="238" y="386"/>
                </a:lnTo>
                <a:lnTo>
                  <a:pt x="258" y="380"/>
                </a:lnTo>
                <a:lnTo>
                  <a:pt x="277" y="386"/>
                </a:lnTo>
                <a:lnTo>
                  <a:pt x="290" y="399"/>
                </a:lnTo>
                <a:lnTo>
                  <a:pt x="290" y="393"/>
                </a:lnTo>
                <a:lnTo>
                  <a:pt x="277" y="373"/>
                </a:lnTo>
                <a:lnTo>
                  <a:pt x="270" y="367"/>
                </a:lnTo>
                <a:lnTo>
                  <a:pt x="258" y="354"/>
                </a:lnTo>
                <a:lnTo>
                  <a:pt x="277" y="354"/>
                </a:lnTo>
                <a:lnTo>
                  <a:pt x="322" y="373"/>
                </a:lnTo>
                <a:lnTo>
                  <a:pt x="348" y="367"/>
                </a:lnTo>
                <a:lnTo>
                  <a:pt x="373" y="367"/>
                </a:lnTo>
                <a:lnTo>
                  <a:pt x="405" y="367"/>
                </a:lnTo>
                <a:lnTo>
                  <a:pt x="412" y="367"/>
                </a:lnTo>
                <a:lnTo>
                  <a:pt x="393" y="354"/>
                </a:lnTo>
                <a:lnTo>
                  <a:pt x="367" y="348"/>
                </a:lnTo>
                <a:lnTo>
                  <a:pt x="335" y="348"/>
                </a:lnTo>
                <a:lnTo>
                  <a:pt x="322" y="348"/>
                </a:lnTo>
                <a:lnTo>
                  <a:pt x="315" y="341"/>
                </a:lnTo>
                <a:lnTo>
                  <a:pt x="296" y="341"/>
                </a:lnTo>
                <a:lnTo>
                  <a:pt x="264" y="328"/>
                </a:lnTo>
                <a:lnTo>
                  <a:pt x="219" y="322"/>
                </a:lnTo>
                <a:lnTo>
                  <a:pt x="187" y="315"/>
                </a:lnTo>
                <a:lnTo>
                  <a:pt x="174" y="315"/>
                </a:lnTo>
                <a:lnTo>
                  <a:pt x="168" y="309"/>
                </a:lnTo>
                <a:lnTo>
                  <a:pt x="123" y="303"/>
                </a:lnTo>
                <a:lnTo>
                  <a:pt x="97" y="290"/>
                </a:lnTo>
                <a:lnTo>
                  <a:pt x="84" y="283"/>
                </a:lnTo>
                <a:lnTo>
                  <a:pt x="78" y="283"/>
                </a:lnTo>
                <a:lnTo>
                  <a:pt x="78" y="290"/>
                </a:lnTo>
                <a:lnTo>
                  <a:pt x="5433" y="495"/>
                </a:lnTo>
                <a:lnTo>
                  <a:pt x="309" y="508"/>
                </a:lnTo>
                <a:lnTo>
                  <a:pt x="303" y="508"/>
                </a:lnTo>
                <a:lnTo>
                  <a:pt x="296" y="515"/>
                </a:lnTo>
                <a:lnTo>
                  <a:pt x="303" y="515"/>
                </a:lnTo>
                <a:lnTo>
                  <a:pt x="309" y="508"/>
                </a:lnTo>
                <a:lnTo>
                  <a:pt x="5433" y="495"/>
                </a:lnTo>
                <a:lnTo>
                  <a:pt x="1338" y="20"/>
                </a:lnTo>
                <a:lnTo>
                  <a:pt x="1350" y="20"/>
                </a:lnTo>
                <a:lnTo>
                  <a:pt x="1338" y="7"/>
                </a:lnTo>
                <a:lnTo>
                  <a:pt x="1331" y="7"/>
                </a:lnTo>
                <a:lnTo>
                  <a:pt x="1325" y="13"/>
                </a:lnTo>
                <a:lnTo>
                  <a:pt x="1325" y="20"/>
                </a:lnTo>
                <a:lnTo>
                  <a:pt x="1338" y="20"/>
                </a:lnTo>
                <a:lnTo>
                  <a:pt x="5433" y="495"/>
                </a:lnTo>
                <a:lnTo>
                  <a:pt x="187" y="521"/>
                </a:lnTo>
                <a:lnTo>
                  <a:pt x="180" y="521"/>
                </a:lnTo>
                <a:lnTo>
                  <a:pt x="174" y="521"/>
                </a:lnTo>
                <a:lnTo>
                  <a:pt x="180" y="521"/>
                </a:lnTo>
                <a:lnTo>
                  <a:pt x="187" y="521"/>
                </a:lnTo>
                <a:lnTo>
                  <a:pt x="5433" y="495"/>
                </a:lnTo>
                <a:lnTo>
                  <a:pt x="39" y="206"/>
                </a:lnTo>
                <a:lnTo>
                  <a:pt x="13" y="187"/>
                </a:lnTo>
                <a:lnTo>
                  <a:pt x="0" y="180"/>
                </a:lnTo>
                <a:lnTo>
                  <a:pt x="0" y="193"/>
                </a:lnTo>
                <a:lnTo>
                  <a:pt x="26" y="213"/>
                </a:lnTo>
                <a:lnTo>
                  <a:pt x="65" y="219"/>
                </a:lnTo>
                <a:lnTo>
                  <a:pt x="97" y="225"/>
                </a:lnTo>
                <a:lnTo>
                  <a:pt x="39" y="206"/>
                </a:lnTo>
                <a:lnTo>
                  <a:pt x="5433" y="495"/>
                </a:lnTo>
                <a:lnTo>
                  <a:pt x="778" y="592"/>
                </a:lnTo>
                <a:lnTo>
                  <a:pt x="753" y="585"/>
                </a:lnTo>
                <a:lnTo>
                  <a:pt x="733" y="566"/>
                </a:lnTo>
                <a:lnTo>
                  <a:pt x="708" y="560"/>
                </a:lnTo>
                <a:lnTo>
                  <a:pt x="682" y="560"/>
                </a:lnTo>
                <a:lnTo>
                  <a:pt x="669" y="560"/>
                </a:lnTo>
                <a:lnTo>
                  <a:pt x="650" y="560"/>
                </a:lnTo>
                <a:lnTo>
                  <a:pt x="643" y="553"/>
                </a:lnTo>
                <a:lnTo>
                  <a:pt x="643" y="560"/>
                </a:lnTo>
                <a:lnTo>
                  <a:pt x="650" y="579"/>
                </a:lnTo>
                <a:lnTo>
                  <a:pt x="650" y="585"/>
                </a:lnTo>
                <a:lnTo>
                  <a:pt x="643" y="585"/>
                </a:lnTo>
                <a:lnTo>
                  <a:pt x="630" y="579"/>
                </a:lnTo>
                <a:lnTo>
                  <a:pt x="624" y="579"/>
                </a:lnTo>
                <a:lnTo>
                  <a:pt x="624" y="566"/>
                </a:lnTo>
                <a:lnTo>
                  <a:pt x="624" y="560"/>
                </a:lnTo>
                <a:lnTo>
                  <a:pt x="618" y="553"/>
                </a:lnTo>
                <a:lnTo>
                  <a:pt x="611" y="547"/>
                </a:lnTo>
                <a:lnTo>
                  <a:pt x="605" y="553"/>
                </a:lnTo>
                <a:lnTo>
                  <a:pt x="611" y="560"/>
                </a:lnTo>
                <a:lnTo>
                  <a:pt x="605" y="560"/>
                </a:lnTo>
                <a:lnTo>
                  <a:pt x="598" y="560"/>
                </a:lnTo>
                <a:lnTo>
                  <a:pt x="592" y="553"/>
                </a:lnTo>
                <a:lnTo>
                  <a:pt x="573" y="553"/>
                </a:lnTo>
                <a:lnTo>
                  <a:pt x="547" y="547"/>
                </a:lnTo>
                <a:lnTo>
                  <a:pt x="553" y="540"/>
                </a:lnTo>
                <a:lnTo>
                  <a:pt x="540" y="540"/>
                </a:lnTo>
                <a:lnTo>
                  <a:pt x="534" y="547"/>
                </a:lnTo>
                <a:lnTo>
                  <a:pt x="521" y="553"/>
                </a:lnTo>
                <a:lnTo>
                  <a:pt x="521" y="540"/>
                </a:lnTo>
                <a:lnTo>
                  <a:pt x="515" y="540"/>
                </a:lnTo>
                <a:lnTo>
                  <a:pt x="495" y="540"/>
                </a:lnTo>
                <a:lnTo>
                  <a:pt x="476" y="540"/>
                </a:lnTo>
                <a:lnTo>
                  <a:pt x="438" y="540"/>
                </a:lnTo>
                <a:lnTo>
                  <a:pt x="438" y="534"/>
                </a:lnTo>
                <a:lnTo>
                  <a:pt x="425" y="528"/>
                </a:lnTo>
                <a:lnTo>
                  <a:pt x="418" y="521"/>
                </a:lnTo>
                <a:lnTo>
                  <a:pt x="418" y="521"/>
                </a:lnTo>
                <a:lnTo>
                  <a:pt x="405" y="515"/>
                </a:lnTo>
                <a:lnTo>
                  <a:pt x="405" y="521"/>
                </a:lnTo>
                <a:lnTo>
                  <a:pt x="418" y="528"/>
                </a:lnTo>
                <a:lnTo>
                  <a:pt x="431" y="540"/>
                </a:lnTo>
                <a:lnTo>
                  <a:pt x="425" y="547"/>
                </a:lnTo>
                <a:lnTo>
                  <a:pt x="418" y="547"/>
                </a:lnTo>
                <a:lnTo>
                  <a:pt x="405" y="547"/>
                </a:lnTo>
                <a:lnTo>
                  <a:pt x="386" y="547"/>
                </a:lnTo>
                <a:lnTo>
                  <a:pt x="360" y="553"/>
                </a:lnTo>
                <a:lnTo>
                  <a:pt x="341" y="553"/>
                </a:lnTo>
                <a:lnTo>
                  <a:pt x="328" y="553"/>
                </a:lnTo>
                <a:lnTo>
                  <a:pt x="315" y="553"/>
                </a:lnTo>
                <a:lnTo>
                  <a:pt x="303" y="540"/>
                </a:lnTo>
                <a:lnTo>
                  <a:pt x="303" y="528"/>
                </a:lnTo>
                <a:lnTo>
                  <a:pt x="303" y="521"/>
                </a:lnTo>
                <a:lnTo>
                  <a:pt x="296" y="521"/>
                </a:lnTo>
                <a:lnTo>
                  <a:pt x="283" y="521"/>
                </a:lnTo>
                <a:lnTo>
                  <a:pt x="283" y="521"/>
                </a:lnTo>
                <a:lnTo>
                  <a:pt x="277" y="515"/>
                </a:lnTo>
                <a:lnTo>
                  <a:pt x="264" y="515"/>
                </a:lnTo>
                <a:lnTo>
                  <a:pt x="264" y="502"/>
                </a:lnTo>
                <a:lnTo>
                  <a:pt x="238" y="502"/>
                </a:lnTo>
                <a:lnTo>
                  <a:pt x="225" y="495"/>
                </a:lnTo>
                <a:lnTo>
                  <a:pt x="200" y="476"/>
                </a:lnTo>
                <a:lnTo>
                  <a:pt x="180" y="457"/>
                </a:lnTo>
                <a:lnTo>
                  <a:pt x="168" y="450"/>
                </a:lnTo>
                <a:lnTo>
                  <a:pt x="161" y="438"/>
                </a:lnTo>
                <a:lnTo>
                  <a:pt x="116" y="418"/>
                </a:lnTo>
                <a:lnTo>
                  <a:pt x="71" y="393"/>
                </a:lnTo>
                <a:lnTo>
                  <a:pt x="33" y="373"/>
                </a:lnTo>
                <a:lnTo>
                  <a:pt x="13" y="367"/>
                </a:lnTo>
                <a:lnTo>
                  <a:pt x="0" y="367"/>
                </a:lnTo>
                <a:lnTo>
                  <a:pt x="0" y="373"/>
                </a:lnTo>
                <a:lnTo>
                  <a:pt x="13" y="380"/>
                </a:lnTo>
                <a:lnTo>
                  <a:pt x="33" y="386"/>
                </a:lnTo>
                <a:lnTo>
                  <a:pt x="65" y="399"/>
                </a:lnTo>
                <a:lnTo>
                  <a:pt x="110" y="425"/>
                </a:lnTo>
                <a:lnTo>
                  <a:pt x="142" y="444"/>
                </a:lnTo>
                <a:lnTo>
                  <a:pt x="161" y="457"/>
                </a:lnTo>
                <a:lnTo>
                  <a:pt x="174" y="470"/>
                </a:lnTo>
                <a:lnTo>
                  <a:pt x="180" y="483"/>
                </a:lnTo>
                <a:lnTo>
                  <a:pt x="180" y="489"/>
                </a:lnTo>
                <a:lnTo>
                  <a:pt x="174" y="483"/>
                </a:lnTo>
                <a:lnTo>
                  <a:pt x="142" y="457"/>
                </a:lnTo>
                <a:lnTo>
                  <a:pt x="135" y="450"/>
                </a:lnTo>
                <a:lnTo>
                  <a:pt x="123" y="444"/>
                </a:lnTo>
                <a:lnTo>
                  <a:pt x="110" y="438"/>
                </a:lnTo>
                <a:lnTo>
                  <a:pt x="97" y="431"/>
                </a:lnTo>
                <a:lnTo>
                  <a:pt x="97" y="425"/>
                </a:lnTo>
                <a:lnTo>
                  <a:pt x="97" y="431"/>
                </a:lnTo>
                <a:lnTo>
                  <a:pt x="97" y="444"/>
                </a:lnTo>
                <a:lnTo>
                  <a:pt x="110" y="457"/>
                </a:lnTo>
                <a:lnTo>
                  <a:pt x="123" y="476"/>
                </a:lnTo>
                <a:lnTo>
                  <a:pt x="129" y="476"/>
                </a:lnTo>
                <a:lnTo>
                  <a:pt x="155" y="489"/>
                </a:lnTo>
                <a:lnTo>
                  <a:pt x="168" y="489"/>
                </a:lnTo>
                <a:lnTo>
                  <a:pt x="174" y="495"/>
                </a:lnTo>
                <a:lnTo>
                  <a:pt x="180" y="502"/>
                </a:lnTo>
                <a:lnTo>
                  <a:pt x="187" y="502"/>
                </a:lnTo>
                <a:lnTo>
                  <a:pt x="193" y="508"/>
                </a:lnTo>
                <a:lnTo>
                  <a:pt x="193" y="515"/>
                </a:lnTo>
                <a:lnTo>
                  <a:pt x="187" y="521"/>
                </a:lnTo>
                <a:lnTo>
                  <a:pt x="213" y="521"/>
                </a:lnTo>
                <a:lnTo>
                  <a:pt x="219" y="521"/>
                </a:lnTo>
                <a:lnTo>
                  <a:pt x="219" y="521"/>
                </a:lnTo>
                <a:lnTo>
                  <a:pt x="213" y="528"/>
                </a:lnTo>
                <a:lnTo>
                  <a:pt x="193" y="528"/>
                </a:lnTo>
                <a:lnTo>
                  <a:pt x="174" y="528"/>
                </a:lnTo>
                <a:lnTo>
                  <a:pt x="168" y="521"/>
                </a:lnTo>
                <a:lnTo>
                  <a:pt x="161" y="515"/>
                </a:lnTo>
                <a:lnTo>
                  <a:pt x="142" y="515"/>
                </a:lnTo>
                <a:lnTo>
                  <a:pt x="123" y="521"/>
                </a:lnTo>
                <a:lnTo>
                  <a:pt x="110" y="515"/>
                </a:lnTo>
                <a:lnTo>
                  <a:pt x="103" y="508"/>
                </a:lnTo>
                <a:lnTo>
                  <a:pt x="97" y="508"/>
                </a:lnTo>
                <a:lnTo>
                  <a:pt x="84" y="515"/>
                </a:lnTo>
                <a:lnTo>
                  <a:pt x="71" y="508"/>
                </a:lnTo>
                <a:lnTo>
                  <a:pt x="58" y="508"/>
                </a:lnTo>
                <a:lnTo>
                  <a:pt x="26" y="489"/>
                </a:lnTo>
                <a:lnTo>
                  <a:pt x="0" y="476"/>
                </a:lnTo>
                <a:lnTo>
                  <a:pt x="0" y="489"/>
                </a:lnTo>
                <a:lnTo>
                  <a:pt x="7" y="489"/>
                </a:lnTo>
                <a:lnTo>
                  <a:pt x="20" y="495"/>
                </a:lnTo>
                <a:lnTo>
                  <a:pt x="26" y="502"/>
                </a:lnTo>
                <a:lnTo>
                  <a:pt x="7" y="502"/>
                </a:lnTo>
                <a:lnTo>
                  <a:pt x="0" y="502"/>
                </a:lnTo>
                <a:lnTo>
                  <a:pt x="0" y="515"/>
                </a:lnTo>
                <a:lnTo>
                  <a:pt x="20" y="515"/>
                </a:lnTo>
                <a:lnTo>
                  <a:pt x="26" y="515"/>
                </a:lnTo>
                <a:lnTo>
                  <a:pt x="65" y="521"/>
                </a:lnTo>
                <a:lnTo>
                  <a:pt x="90" y="521"/>
                </a:lnTo>
                <a:lnTo>
                  <a:pt x="84" y="521"/>
                </a:lnTo>
                <a:lnTo>
                  <a:pt x="78" y="528"/>
                </a:lnTo>
                <a:lnTo>
                  <a:pt x="52" y="528"/>
                </a:lnTo>
                <a:lnTo>
                  <a:pt x="26" y="534"/>
                </a:lnTo>
                <a:lnTo>
                  <a:pt x="13" y="540"/>
                </a:lnTo>
                <a:lnTo>
                  <a:pt x="0" y="547"/>
                </a:lnTo>
                <a:lnTo>
                  <a:pt x="0" y="553"/>
                </a:lnTo>
                <a:lnTo>
                  <a:pt x="20" y="547"/>
                </a:lnTo>
                <a:lnTo>
                  <a:pt x="52" y="540"/>
                </a:lnTo>
                <a:lnTo>
                  <a:pt x="84" y="540"/>
                </a:lnTo>
                <a:lnTo>
                  <a:pt x="110" y="540"/>
                </a:lnTo>
                <a:lnTo>
                  <a:pt x="135" y="540"/>
                </a:lnTo>
                <a:lnTo>
                  <a:pt x="161" y="534"/>
                </a:lnTo>
                <a:lnTo>
                  <a:pt x="225" y="534"/>
                </a:lnTo>
                <a:lnTo>
                  <a:pt x="245" y="534"/>
                </a:lnTo>
                <a:lnTo>
                  <a:pt x="258" y="534"/>
                </a:lnTo>
                <a:lnTo>
                  <a:pt x="258" y="540"/>
                </a:lnTo>
                <a:lnTo>
                  <a:pt x="258" y="560"/>
                </a:lnTo>
                <a:lnTo>
                  <a:pt x="258" y="566"/>
                </a:lnTo>
                <a:lnTo>
                  <a:pt x="245" y="566"/>
                </a:lnTo>
                <a:lnTo>
                  <a:pt x="225" y="566"/>
                </a:lnTo>
                <a:lnTo>
                  <a:pt x="225" y="579"/>
                </a:lnTo>
                <a:lnTo>
                  <a:pt x="232" y="585"/>
                </a:lnTo>
                <a:lnTo>
                  <a:pt x="245" y="585"/>
                </a:lnTo>
                <a:lnTo>
                  <a:pt x="277" y="579"/>
                </a:lnTo>
                <a:lnTo>
                  <a:pt x="303" y="579"/>
                </a:lnTo>
                <a:lnTo>
                  <a:pt x="328" y="585"/>
                </a:lnTo>
                <a:lnTo>
                  <a:pt x="322" y="592"/>
                </a:lnTo>
                <a:lnTo>
                  <a:pt x="328" y="598"/>
                </a:lnTo>
                <a:lnTo>
                  <a:pt x="341" y="618"/>
                </a:lnTo>
                <a:lnTo>
                  <a:pt x="412" y="618"/>
                </a:lnTo>
                <a:lnTo>
                  <a:pt x="360" y="585"/>
                </a:lnTo>
                <a:lnTo>
                  <a:pt x="418" y="579"/>
                </a:lnTo>
                <a:lnTo>
                  <a:pt x="438" y="579"/>
                </a:lnTo>
                <a:lnTo>
                  <a:pt x="463" y="579"/>
                </a:lnTo>
                <a:lnTo>
                  <a:pt x="476" y="592"/>
                </a:lnTo>
                <a:lnTo>
                  <a:pt x="489" y="592"/>
                </a:lnTo>
                <a:lnTo>
                  <a:pt x="495" y="592"/>
                </a:lnTo>
                <a:lnTo>
                  <a:pt x="515" y="598"/>
                </a:lnTo>
                <a:lnTo>
                  <a:pt x="553" y="618"/>
                </a:lnTo>
                <a:lnTo>
                  <a:pt x="585" y="618"/>
                </a:lnTo>
                <a:lnTo>
                  <a:pt x="534" y="598"/>
                </a:lnTo>
                <a:lnTo>
                  <a:pt x="528" y="592"/>
                </a:lnTo>
                <a:lnTo>
                  <a:pt x="515" y="585"/>
                </a:lnTo>
                <a:lnTo>
                  <a:pt x="528" y="585"/>
                </a:lnTo>
                <a:lnTo>
                  <a:pt x="540" y="585"/>
                </a:lnTo>
                <a:lnTo>
                  <a:pt x="566" y="585"/>
                </a:lnTo>
                <a:lnTo>
                  <a:pt x="573" y="585"/>
                </a:lnTo>
                <a:lnTo>
                  <a:pt x="585" y="585"/>
                </a:lnTo>
                <a:lnTo>
                  <a:pt x="611" y="592"/>
                </a:lnTo>
                <a:lnTo>
                  <a:pt x="618" y="598"/>
                </a:lnTo>
                <a:lnTo>
                  <a:pt x="630" y="598"/>
                </a:lnTo>
                <a:lnTo>
                  <a:pt x="650" y="605"/>
                </a:lnTo>
                <a:lnTo>
                  <a:pt x="675" y="605"/>
                </a:lnTo>
                <a:lnTo>
                  <a:pt x="688" y="611"/>
                </a:lnTo>
                <a:lnTo>
                  <a:pt x="695" y="618"/>
                </a:lnTo>
                <a:lnTo>
                  <a:pt x="708" y="611"/>
                </a:lnTo>
                <a:lnTo>
                  <a:pt x="714" y="611"/>
                </a:lnTo>
                <a:lnTo>
                  <a:pt x="714" y="618"/>
                </a:lnTo>
                <a:lnTo>
                  <a:pt x="772" y="618"/>
                </a:lnTo>
                <a:lnTo>
                  <a:pt x="708" y="598"/>
                </a:lnTo>
                <a:lnTo>
                  <a:pt x="682" y="585"/>
                </a:lnTo>
                <a:lnTo>
                  <a:pt x="675" y="585"/>
                </a:lnTo>
                <a:lnTo>
                  <a:pt x="675" y="579"/>
                </a:lnTo>
                <a:lnTo>
                  <a:pt x="682" y="579"/>
                </a:lnTo>
                <a:lnTo>
                  <a:pt x="714" y="585"/>
                </a:lnTo>
                <a:lnTo>
                  <a:pt x="740" y="592"/>
                </a:lnTo>
                <a:lnTo>
                  <a:pt x="772" y="605"/>
                </a:lnTo>
                <a:lnTo>
                  <a:pt x="798" y="611"/>
                </a:lnTo>
                <a:lnTo>
                  <a:pt x="804" y="618"/>
                </a:lnTo>
                <a:lnTo>
                  <a:pt x="810" y="618"/>
                </a:lnTo>
                <a:lnTo>
                  <a:pt x="849" y="618"/>
                </a:lnTo>
                <a:lnTo>
                  <a:pt x="810" y="605"/>
                </a:lnTo>
                <a:lnTo>
                  <a:pt x="791" y="592"/>
                </a:lnTo>
                <a:lnTo>
                  <a:pt x="778" y="592"/>
                </a:lnTo>
                <a:lnTo>
                  <a:pt x="5433" y="495"/>
                </a:lnTo>
                <a:lnTo>
                  <a:pt x="110" y="521"/>
                </a:lnTo>
                <a:lnTo>
                  <a:pt x="116" y="521"/>
                </a:lnTo>
                <a:lnTo>
                  <a:pt x="155" y="521"/>
                </a:lnTo>
                <a:lnTo>
                  <a:pt x="161" y="528"/>
                </a:lnTo>
                <a:lnTo>
                  <a:pt x="142" y="528"/>
                </a:lnTo>
                <a:lnTo>
                  <a:pt x="123" y="528"/>
                </a:lnTo>
                <a:lnTo>
                  <a:pt x="110" y="521"/>
                </a:lnTo>
                <a:lnTo>
                  <a:pt x="5433" y="495"/>
                </a:lnTo>
                <a:lnTo>
                  <a:pt x="283" y="560"/>
                </a:lnTo>
                <a:lnTo>
                  <a:pt x="277" y="560"/>
                </a:lnTo>
                <a:lnTo>
                  <a:pt x="270" y="553"/>
                </a:lnTo>
                <a:lnTo>
                  <a:pt x="270" y="540"/>
                </a:lnTo>
                <a:lnTo>
                  <a:pt x="277" y="540"/>
                </a:lnTo>
                <a:lnTo>
                  <a:pt x="283" y="547"/>
                </a:lnTo>
                <a:lnTo>
                  <a:pt x="290" y="553"/>
                </a:lnTo>
                <a:lnTo>
                  <a:pt x="283" y="560"/>
                </a:lnTo>
                <a:lnTo>
                  <a:pt x="5433" y="495"/>
                </a:lnTo>
                <a:lnTo>
                  <a:pt x="206" y="373"/>
                </a:lnTo>
                <a:lnTo>
                  <a:pt x="193" y="373"/>
                </a:lnTo>
                <a:lnTo>
                  <a:pt x="187" y="380"/>
                </a:lnTo>
                <a:lnTo>
                  <a:pt x="193" y="386"/>
                </a:lnTo>
                <a:lnTo>
                  <a:pt x="200" y="386"/>
                </a:lnTo>
                <a:lnTo>
                  <a:pt x="206" y="380"/>
                </a:lnTo>
                <a:lnTo>
                  <a:pt x="219" y="373"/>
                </a:lnTo>
                <a:lnTo>
                  <a:pt x="206" y="373"/>
                </a:lnTo>
                <a:lnTo>
                  <a:pt x="5433" y="495"/>
                </a:lnTo>
                <a:lnTo>
                  <a:pt x="33" y="412"/>
                </a:lnTo>
                <a:lnTo>
                  <a:pt x="52" y="418"/>
                </a:lnTo>
                <a:lnTo>
                  <a:pt x="65" y="425"/>
                </a:lnTo>
                <a:lnTo>
                  <a:pt x="84" y="431"/>
                </a:lnTo>
                <a:lnTo>
                  <a:pt x="78" y="425"/>
                </a:lnTo>
                <a:lnTo>
                  <a:pt x="65" y="418"/>
                </a:lnTo>
                <a:lnTo>
                  <a:pt x="39" y="405"/>
                </a:lnTo>
                <a:lnTo>
                  <a:pt x="13" y="393"/>
                </a:lnTo>
                <a:lnTo>
                  <a:pt x="26" y="399"/>
                </a:lnTo>
                <a:lnTo>
                  <a:pt x="33" y="412"/>
                </a:lnTo>
                <a:lnTo>
                  <a:pt x="5433" y="495"/>
                </a:lnTo>
                <a:lnTo>
                  <a:pt x="515" y="71"/>
                </a:lnTo>
                <a:lnTo>
                  <a:pt x="508" y="78"/>
                </a:lnTo>
                <a:lnTo>
                  <a:pt x="515" y="84"/>
                </a:lnTo>
                <a:lnTo>
                  <a:pt x="521" y="78"/>
                </a:lnTo>
                <a:lnTo>
                  <a:pt x="528" y="78"/>
                </a:lnTo>
                <a:lnTo>
                  <a:pt x="521" y="71"/>
                </a:lnTo>
                <a:lnTo>
                  <a:pt x="515" y="71"/>
                </a:lnTo>
                <a:lnTo>
                  <a:pt x="5433" y="495"/>
                </a:lnTo>
                <a:lnTo>
                  <a:pt x="219" y="225"/>
                </a:lnTo>
                <a:lnTo>
                  <a:pt x="219" y="232"/>
                </a:lnTo>
                <a:lnTo>
                  <a:pt x="225" y="232"/>
                </a:lnTo>
                <a:lnTo>
                  <a:pt x="225" y="225"/>
                </a:lnTo>
                <a:lnTo>
                  <a:pt x="219" y="225"/>
                </a:lnTo>
                <a:lnTo>
                  <a:pt x="5433" y="495"/>
                </a:lnTo>
                <a:lnTo>
                  <a:pt x="1273" y="129"/>
                </a:lnTo>
                <a:lnTo>
                  <a:pt x="1286" y="129"/>
                </a:lnTo>
                <a:lnTo>
                  <a:pt x="1293" y="123"/>
                </a:lnTo>
                <a:lnTo>
                  <a:pt x="1286" y="116"/>
                </a:lnTo>
                <a:lnTo>
                  <a:pt x="1273" y="116"/>
                </a:lnTo>
                <a:lnTo>
                  <a:pt x="1254" y="116"/>
                </a:lnTo>
                <a:lnTo>
                  <a:pt x="1273" y="129"/>
                </a:lnTo>
                <a:lnTo>
                  <a:pt x="5433" y="495"/>
                </a:lnTo>
                <a:lnTo>
                  <a:pt x="470" y="84"/>
                </a:lnTo>
                <a:lnTo>
                  <a:pt x="476" y="84"/>
                </a:lnTo>
                <a:lnTo>
                  <a:pt x="483" y="84"/>
                </a:lnTo>
                <a:lnTo>
                  <a:pt x="476" y="78"/>
                </a:lnTo>
                <a:lnTo>
                  <a:pt x="470" y="78"/>
                </a:lnTo>
                <a:lnTo>
                  <a:pt x="450" y="78"/>
                </a:lnTo>
                <a:lnTo>
                  <a:pt x="470" y="84"/>
                </a:lnTo>
                <a:lnTo>
                  <a:pt x="5433" y="495"/>
                </a:lnTo>
                <a:lnTo>
                  <a:pt x="1357" y="161"/>
                </a:lnTo>
                <a:lnTo>
                  <a:pt x="1408" y="174"/>
                </a:lnTo>
                <a:lnTo>
                  <a:pt x="1492" y="193"/>
                </a:lnTo>
                <a:lnTo>
                  <a:pt x="1537" y="213"/>
                </a:lnTo>
                <a:lnTo>
                  <a:pt x="1582" y="219"/>
                </a:lnTo>
                <a:lnTo>
                  <a:pt x="1582" y="213"/>
                </a:lnTo>
                <a:lnTo>
                  <a:pt x="1575" y="213"/>
                </a:lnTo>
                <a:lnTo>
                  <a:pt x="1543" y="206"/>
                </a:lnTo>
                <a:lnTo>
                  <a:pt x="1473" y="187"/>
                </a:lnTo>
                <a:lnTo>
                  <a:pt x="1428" y="168"/>
                </a:lnTo>
                <a:lnTo>
                  <a:pt x="1376" y="142"/>
                </a:lnTo>
                <a:lnTo>
                  <a:pt x="1344" y="135"/>
                </a:lnTo>
                <a:lnTo>
                  <a:pt x="1325" y="129"/>
                </a:lnTo>
                <a:lnTo>
                  <a:pt x="1338" y="142"/>
                </a:lnTo>
                <a:lnTo>
                  <a:pt x="1357" y="161"/>
                </a:lnTo>
                <a:lnTo>
                  <a:pt x="5433" y="495"/>
                </a:lnTo>
                <a:lnTo>
                  <a:pt x="881" y="20"/>
                </a:lnTo>
                <a:lnTo>
                  <a:pt x="978" y="52"/>
                </a:lnTo>
                <a:lnTo>
                  <a:pt x="1068" y="78"/>
                </a:lnTo>
                <a:lnTo>
                  <a:pt x="1158" y="110"/>
                </a:lnTo>
                <a:lnTo>
                  <a:pt x="1138" y="110"/>
                </a:lnTo>
                <a:lnTo>
                  <a:pt x="1113" y="116"/>
                </a:lnTo>
                <a:lnTo>
                  <a:pt x="1119" y="123"/>
                </a:lnTo>
                <a:lnTo>
                  <a:pt x="1145" y="123"/>
                </a:lnTo>
                <a:lnTo>
                  <a:pt x="1196" y="116"/>
                </a:lnTo>
                <a:lnTo>
                  <a:pt x="1228" y="135"/>
                </a:lnTo>
                <a:lnTo>
                  <a:pt x="1299" y="168"/>
                </a:lnTo>
                <a:lnTo>
                  <a:pt x="1421" y="225"/>
                </a:lnTo>
                <a:lnTo>
                  <a:pt x="1511" y="264"/>
                </a:lnTo>
                <a:lnTo>
                  <a:pt x="1524" y="277"/>
                </a:lnTo>
                <a:lnTo>
                  <a:pt x="1447" y="225"/>
                </a:lnTo>
                <a:lnTo>
                  <a:pt x="1254" y="135"/>
                </a:lnTo>
                <a:lnTo>
                  <a:pt x="1215" y="123"/>
                </a:lnTo>
                <a:lnTo>
                  <a:pt x="1228" y="116"/>
                </a:lnTo>
                <a:lnTo>
                  <a:pt x="1235" y="116"/>
                </a:lnTo>
                <a:lnTo>
                  <a:pt x="1183" y="110"/>
                </a:lnTo>
                <a:lnTo>
                  <a:pt x="1132" y="90"/>
                </a:lnTo>
                <a:lnTo>
                  <a:pt x="1016" y="39"/>
                </a:lnTo>
                <a:lnTo>
                  <a:pt x="907" y="13"/>
                </a:lnTo>
                <a:lnTo>
                  <a:pt x="810" y="0"/>
                </a:lnTo>
                <a:lnTo>
                  <a:pt x="669" y="7"/>
                </a:lnTo>
                <a:lnTo>
                  <a:pt x="547" y="13"/>
                </a:lnTo>
                <a:lnTo>
                  <a:pt x="489" y="33"/>
                </a:lnTo>
                <a:lnTo>
                  <a:pt x="682" y="13"/>
                </a:lnTo>
                <a:lnTo>
                  <a:pt x="778" y="7"/>
                </a:lnTo>
                <a:lnTo>
                  <a:pt x="881" y="20"/>
                </a:lnTo>
                <a:lnTo>
                  <a:pt x="5433" y="495"/>
                </a:lnTo>
                <a:lnTo>
                  <a:pt x="225" y="71"/>
                </a:lnTo>
                <a:lnTo>
                  <a:pt x="219" y="65"/>
                </a:lnTo>
                <a:lnTo>
                  <a:pt x="213" y="65"/>
                </a:lnTo>
                <a:lnTo>
                  <a:pt x="206" y="71"/>
                </a:lnTo>
                <a:lnTo>
                  <a:pt x="213" y="71"/>
                </a:lnTo>
                <a:lnTo>
                  <a:pt x="225" y="71"/>
                </a:lnTo>
                <a:lnTo>
                  <a:pt x="5433" y="495"/>
                </a:lnTo>
                <a:lnTo>
                  <a:pt x="534" y="97"/>
                </a:lnTo>
                <a:lnTo>
                  <a:pt x="618" y="84"/>
                </a:lnTo>
                <a:lnTo>
                  <a:pt x="656" y="71"/>
                </a:lnTo>
                <a:lnTo>
                  <a:pt x="592" y="84"/>
                </a:lnTo>
                <a:lnTo>
                  <a:pt x="412" y="97"/>
                </a:lnTo>
                <a:lnTo>
                  <a:pt x="283" y="110"/>
                </a:lnTo>
                <a:lnTo>
                  <a:pt x="206" y="129"/>
                </a:lnTo>
                <a:lnTo>
                  <a:pt x="155" y="155"/>
                </a:lnTo>
                <a:lnTo>
                  <a:pt x="193" y="135"/>
                </a:lnTo>
                <a:lnTo>
                  <a:pt x="238" y="129"/>
                </a:lnTo>
                <a:lnTo>
                  <a:pt x="303" y="116"/>
                </a:lnTo>
                <a:lnTo>
                  <a:pt x="534" y="97"/>
                </a:lnTo>
                <a:lnTo>
                  <a:pt x="5433" y="495"/>
                </a:lnTo>
                <a:lnTo>
                  <a:pt x="1929" y="592"/>
                </a:lnTo>
                <a:lnTo>
                  <a:pt x="1955" y="585"/>
                </a:lnTo>
                <a:lnTo>
                  <a:pt x="2013" y="560"/>
                </a:lnTo>
                <a:lnTo>
                  <a:pt x="2019" y="560"/>
                </a:lnTo>
                <a:lnTo>
                  <a:pt x="2025" y="553"/>
                </a:lnTo>
                <a:lnTo>
                  <a:pt x="1987" y="553"/>
                </a:lnTo>
                <a:lnTo>
                  <a:pt x="1923" y="579"/>
                </a:lnTo>
                <a:lnTo>
                  <a:pt x="1890" y="592"/>
                </a:lnTo>
                <a:lnTo>
                  <a:pt x="1871" y="598"/>
                </a:lnTo>
                <a:lnTo>
                  <a:pt x="1833" y="585"/>
                </a:lnTo>
                <a:lnTo>
                  <a:pt x="1807" y="585"/>
                </a:lnTo>
                <a:lnTo>
                  <a:pt x="1788" y="579"/>
                </a:lnTo>
                <a:lnTo>
                  <a:pt x="1781" y="566"/>
                </a:lnTo>
                <a:lnTo>
                  <a:pt x="1800" y="560"/>
                </a:lnTo>
                <a:lnTo>
                  <a:pt x="1820" y="553"/>
                </a:lnTo>
                <a:lnTo>
                  <a:pt x="1878" y="528"/>
                </a:lnTo>
                <a:lnTo>
                  <a:pt x="1916" y="528"/>
                </a:lnTo>
                <a:lnTo>
                  <a:pt x="1884" y="521"/>
                </a:lnTo>
                <a:lnTo>
                  <a:pt x="1871" y="515"/>
                </a:lnTo>
                <a:lnTo>
                  <a:pt x="1858" y="521"/>
                </a:lnTo>
                <a:lnTo>
                  <a:pt x="1813" y="534"/>
                </a:lnTo>
                <a:lnTo>
                  <a:pt x="1781" y="547"/>
                </a:lnTo>
                <a:lnTo>
                  <a:pt x="1762" y="560"/>
                </a:lnTo>
                <a:lnTo>
                  <a:pt x="1736" y="547"/>
                </a:lnTo>
                <a:lnTo>
                  <a:pt x="1678" y="521"/>
                </a:lnTo>
                <a:lnTo>
                  <a:pt x="1640" y="515"/>
                </a:lnTo>
                <a:lnTo>
                  <a:pt x="1633" y="521"/>
                </a:lnTo>
                <a:lnTo>
                  <a:pt x="1614" y="515"/>
                </a:lnTo>
                <a:lnTo>
                  <a:pt x="1575" y="502"/>
                </a:lnTo>
                <a:lnTo>
                  <a:pt x="1550" y="489"/>
                </a:lnTo>
                <a:lnTo>
                  <a:pt x="1537" y="489"/>
                </a:lnTo>
                <a:lnTo>
                  <a:pt x="1530" y="483"/>
                </a:lnTo>
                <a:lnTo>
                  <a:pt x="1550" y="457"/>
                </a:lnTo>
                <a:lnTo>
                  <a:pt x="1563" y="438"/>
                </a:lnTo>
                <a:lnTo>
                  <a:pt x="1569" y="431"/>
                </a:lnTo>
                <a:lnTo>
                  <a:pt x="1582" y="431"/>
                </a:lnTo>
                <a:lnTo>
                  <a:pt x="1595" y="438"/>
                </a:lnTo>
                <a:lnTo>
                  <a:pt x="1601" y="438"/>
                </a:lnTo>
                <a:lnTo>
                  <a:pt x="1627" y="450"/>
                </a:lnTo>
                <a:lnTo>
                  <a:pt x="1646" y="457"/>
                </a:lnTo>
                <a:lnTo>
                  <a:pt x="1672" y="476"/>
                </a:lnTo>
                <a:lnTo>
                  <a:pt x="1730" y="502"/>
                </a:lnTo>
                <a:lnTo>
                  <a:pt x="1710" y="483"/>
                </a:lnTo>
                <a:lnTo>
                  <a:pt x="1678" y="470"/>
                </a:lnTo>
                <a:lnTo>
                  <a:pt x="1646" y="444"/>
                </a:lnTo>
                <a:lnTo>
                  <a:pt x="1608" y="431"/>
                </a:lnTo>
                <a:lnTo>
                  <a:pt x="1595" y="418"/>
                </a:lnTo>
                <a:lnTo>
                  <a:pt x="1614" y="412"/>
                </a:lnTo>
                <a:lnTo>
                  <a:pt x="1627" y="393"/>
                </a:lnTo>
                <a:lnTo>
                  <a:pt x="1653" y="405"/>
                </a:lnTo>
                <a:lnTo>
                  <a:pt x="1698" y="418"/>
                </a:lnTo>
                <a:lnTo>
                  <a:pt x="1717" y="431"/>
                </a:lnTo>
                <a:lnTo>
                  <a:pt x="1723" y="431"/>
                </a:lnTo>
                <a:lnTo>
                  <a:pt x="1736" y="425"/>
                </a:lnTo>
                <a:lnTo>
                  <a:pt x="1775" y="450"/>
                </a:lnTo>
                <a:lnTo>
                  <a:pt x="1813" y="476"/>
                </a:lnTo>
                <a:lnTo>
                  <a:pt x="1852" y="489"/>
                </a:lnTo>
                <a:lnTo>
                  <a:pt x="1871" y="502"/>
                </a:lnTo>
                <a:lnTo>
                  <a:pt x="1903" y="508"/>
                </a:lnTo>
                <a:lnTo>
                  <a:pt x="1923" y="515"/>
                </a:lnTo>
                <a:lnTo>
                  <a:pt x="1948" y="521"/>
                </a:lnTo>
                <a:lnTo>
                  <a:pt x="1974" y="521"/>
                </a:lnTo>
                <a:lnTo>
                  <a:pt x="1935" y="515"/>
                </a:lnTo>
                <a:lnTo>
                  <a:pt x="1910" y="502"/>
                </a:lnTo>
                <a:lnTo>
                  <a:pt x="1871" y="489"/>
                </a:lnTo>
                <a:lnTo>
                  <a:pt x="1858" y="483"/>
                </a:lnTo>
                <a:lnTo>
                  <a:pt x="1852" y="483"/>
                </a:lnTo>
                <a:lnTo>
                  <a:pt x="1845" y="483"/>
                </a:lnTo>
                <a:lnTo>
                  <a:pt x="1826" y="476"/>
                </a:lnTo>
                <a:lnTo>
                  <a:pt x="1800" y="450"/>
                </a:lnTo>
                <a:lnTo>
                  <a:pt x="1768" y="431"/>
                </a:lnTo>
                <a:lnTo>
                  <a:pt x="1749" y="425"/>
                </a:lnTo>
                <a:lnTo>
                  <a:pt x="1723" y="418"/>
                </a:lnTo>
                <a:lnTo>
                  <a:pt x="1665" y="399"/>
                </a:lnTo>
                <a:lnTo>
                  <a:pt x="1659" y="393"/>
                </a:lnTo>
                <a:lnTo>
                  <a:pt x="1653" y="393"/>
                </a:lnTo>
                <a:lnTo>
                  <a:pt x="1653" y="386"/>
                </a:lnTo>
                <a:lnTo>
                  <a:pt x="1665" y="380"/>
                </a:lnTo>
                <a:lnTo>
                  <a:pt x="1678" y="354"/>
                </a:lnTo>
                <a:lnTo>
                  <a:pt x="1672" y="354"/>
                </a:lnTo>
                <a:lnTo>
                  <a:pt x="1665" y="354"/>
                </a:lnTo>
                <a:lnTo>
                  <a:pt x="1653" y="367"/>
                </a:lnTo>
                <a:lnTo>
                  <a:pt x="1633" y="348"/>
                </a:lnTo>
                <a:lnTo>
                  <a:pt x="1608" y="335"/>
                </a:lnTo>
                <a:lnTo>
                  <a:pt x="1582" y="328"/>
                </a:lnTo>
                <a:lnTo>
                  <a:pt x="1563" y="328"/>
                </a:lnTo>
                <a:lnTo>
                  <a:pt x="1537" y="341"/>
                </a:lnTo>
                <a:lnTo>
                  <a:pt x="1524" y="335"/>
                </a:lnTo>
                <a:lnTo>
                  <a:pt x="1473" y="328"/>
                </a:lnTo>
                <a:lnTo>
                  <a:pt x="1460" y="322"/>
                </a:lnTo>
                <a:lnTo>
                  <a:pt x="1447" y="315"/>
                </a:lnTo>
                <a:lnTo>
                  <a:pt x="1421" y="309"/>
                </a:lnTo>
                <a:lnTo>
                  <a:pt x="1408" y="309"/>
                </a:lnTo>
                <a:lnTo>
                  <a:pt x="1408" y="315"/>
                </a:lnTo>
                <a:lnTo>
                  <a:pt x="1421" y="322"/>
                </a:lnTo>
                <a:lnTo>
                  <a:pt x="1428" y="328"/>
                </a:lnTo>
                <a:lnTo>
                  <a:pt x="1492" y="341"/>
                </a:lnTo>
                <a:lnTo>
                  <a:pt x="1524" y="354"/>
                </a:lnTo>
                <a:lnTo>
                  <a:pt x="1505" y="380"/>
                </a:lnTo>
                <a:lnTo>
                  <a:pt x="1492" y="405"/>
                </a:lnTo>
                <a:lnTo>
                  <a:pt x="1511" y="393"/>
                </a:lnTo>
                <a:lnTo>
                  <a:pt x="1530" y="373"/>
                </a:lnTo>
                <a:lnTo>
                  <a:pt x="1537" y="367"/>
                </a:lnTo>
                <a:lnTo>
                  <a:pt x="1550" y="367"/>
                </a:lnTo>
                <a:lnTo>
                  <a:pt x="1563" y="380"/>
                </a:lnTo>
                <a:lnTo>
                  <a:pt x="1595" y="386"/>
                </a:lnTo>
                <a:lnTo>
                  <a:pt x="1608" y="393"/>
                </a:lnTo>
                <a:lnTo>
                  <a:pt x="1614" y="399"/>
                </a:lnTo>
                <a:lnTo>
                  <a:pt x="1601" y="399"/>
                </a:lnTo>
                <a:lnTo>
                  <a:pt x="1575" y="405"/>
                </a:lnTo>
                <a:lnTo>
                  <a:pt x="1569" y="418"/>
                </a:lnTo>
                <a:lnTo>
                  <a:pt x="1563" y="418"/>
                </a:lnTo>
                <a:lnTo>
                  <a:pt x="1550" y="412"/>
                </a:lnTo>
                <a:lnTo>
                  <a:pt x="1543" y="412"/>
                </a:lnTo>
                <a:lnTo>
                  <a:pt x="1543" y="418"/>
                </a:lnTo>
                <a:lnTo>
                  <a:pt x="1550" y="425"/>
                </a:lnTo>
                <a:lnTo>
                  <a:pt x="1556" y="425"/>
                </a:lnTo>
                <a:lnTo>
                  <a:pt x="1530" y="444"/>
                </a:lnTo>
                <a:lnTo>
                  <a:pt x="1492" y="476"/>
                </a:lnTo>
                <a:lnTo>
                  <a:pt x="1440" y="450"/>
                </a:lnTo>
                <a:lnTo>
                  <a:pt x="1440" y="444"/>
                </a:lnTo>
                <a:lnTo>
                  <a:pt x="1447" y="431"/>
                </a:lnTo>
                <a:lnTo>
                  <a:pt x="1460" y="425"/>
                </a:lnTo>
                <a:lnTo>
                  <a:pt x="1466" y="412"/>
                </a:lnTo>
                <a:lnTo>
                  <a:pt x="1466" y="405"/>
                </a:lnTo>
                <a:lnTo>
                  <a:pt x="1453" y="412"/>
                </a:lnTo>
                <a:lnTo>
                  <a:pt x="1453" y="393"/>
                </a:lnTo>
                <a:lnTo>
                  <a:pt x="1434" y="405"/>
                </a:lnTo>
                <a:lnTo>
                  <a:pt x="1421" y="418"/>
                </a:lnTo>
                <a:lnTo>
                  <a:pt x="1415" y="425"/>
                </a:lnTo>
                <a:lnTo>
                  <a:pt x="1363" y="425"/>
                </a:lnTo>
                <a:lnTo>
                  <a:pt x="1344" y="412"/>
                </a:lnTo>
                <a:lnTo>
                  <a:pt x="1305" y="393"/>
                </a:lnTo>
                <a:lnTo>
                  <a:pt x="1267" y="380"/>
                </a:lnTo>
                <a:lnTo>
                  <a:pt x="1248" y="367"/>
                </a:lnTo>
                <a:lnTo>
                  <a:pt x="1235" y="367"/>
                </a:lnTo>
                <a:lnTo>
                  <a:pt x="1222" y="354"/>
                </a:lnTo>
                <a:lnTo>
                  <a:pt x="1164" y="335"/>
                </a:lnTo>
                <a:lnTo>
                  <a:pt x="1145" y="328"/>
                </a:lnTo>
                <a:lnTo>
                  <a:pt x="1119" y="315"/>
                </a:lnTo>
                <a:lnTo>
                  <a:pt x="1068" y="303"/>
                </a:lnTo>
                <a:lnTo>
                  <a:pt x="952" y="264"/>
                </a:lnTo>
                <a:lnTo>
                  <a:pt x="900" y="238"/>
                </a:lnTo>
                <a:lnTo>
                  <a:pt x="823" y="213"/>
                </a:lnTo>
                <a:lnTo>
                  <a:pt x="753" y="200"/>
                </a:lnTo>
                <a:lnTo>
                  <a:pt x="695" y="193"/>
                </a:lnTo>
                <a:lnTo>
                  <a:pt x="611" y="187"/>
                </a:lnTo>
                <a:lnTo>
                  <a:pt x="585" y="180"/>
                </a:lnTo>
                <a:lnTo>
                  <a:pt x="579" y="180"/>
                </a:lnTo>
                <a:lnTo>
                  <a:pt x="573" y="187"/>
                </a:lnTo>
                <a:lnTo>
                  <a:pt x="579" y="206"/>
                </a:lnTo>
                <a:lnTo>
                  <a:pt x="579" y="213"/>
                </a:lnTo>
                <a:lnTo>
                  <a:pt x="585" y="213"/>
                </a:lnTo>
                <a:lnTo>
                  <a:pt x="598" y="200"/>
                </a:lnTo>
                <a:lnTo>
                  <a:pt x="605" y="200"/>
                </a:lnTo>
                <a:lnTo>
                  <a:pt x="611" y="200"/>
                </a:lnTo>
                <a:lnTo>
                  <a:pt x="624" y="206"/>
                </a:lnTo>
                <a:lnTo>
                  <a:pt x="688" y="213"/>
                </a:lnTo>
                <a:lnTo>
                  <a:pt x="720" y="225"/>
                </a:lnTo>
                <a:lnTo>
                  <a:pt x="746" y="232"/>
                </a:lnTo>
                <a:lnTo>
                  <a:pt x="804" y="238"/>
                </a:lnTo>
                <a:lnTo>
                  <a:pt x="836" y="251"/>
                </a:lnTo>
                <a:lnTo>
                  <a:pt x="888" y="264"/>
                </a:lnTo>
                <a:lnTo>
                  <a:pt x="952" y="283"/>
                </a:lnTo>
                <a:lnTo>
                  <a:pt x="990" y="296"/>
                </a:lnTo>
                <a:lnTo>
                  <a:pt x="1087" y="322"/>
                </a:lnTo>
                <a:lnTo>
                  <a:pt x="1029" y="322"/>
                </a:lnTo>
                <a:lnTo>
                  <a:pt x="990" y="322"/>
                </a:lnTo>
                <a:lnTo>
                  <a:pt x="952" y="322"/>
                </a:lnTo>
                <a:lnTo>
                  <a:pt x="926" y="328"/>
                </a:lnTo>
                <a:lnTo>
                  <a:pt x="933" y="335"/>
                </a:lnTo>
                <a:lnTo>
                  <a:pt x="939" y="335"/>
                </a:lnTo>
                <a:lnTo>
                  <a:pt x="965" y="328"/>
                </a:lnTo>
                <a:lnTo>
                  <a:pt x="1023" y="328"/>
                </a:lnTo>
                <a:lnTo>
                  <a:pt x="1061" y="328"/>
                </a:lnTo>
                <a:lnTo>
                  <a:pt x="1100" y="328"/>
                </a:lnTo>
                <a:lnTo>
                  <a:pt x="1119" y="335"/>
                </a:lnTo>
                <a:lnTo>
                  <a:pt x="1132" y="335"/>
                </a:lnTo>
                <a:lnTo>
                  <a:pt x="1138" y="341"/>
                </a:lnTo>
                <a:lnTo>
                  <a:pt x="1164" y="367"/>
                </a:lnTo>
                <a:lnTo>
                  <a:pt x="1190" y="373"/>
                </a:lnTo>
                <a:lnTo>
                  <a:pt x="1215" y="373"/>
                </a:lnTo>
                <a:lnTo>
                  <a:pt x="1248" y="386"/>
                </a:lnTo>
                <a:lnTo>
                  <a:pt x="1260" y="393"/>
                </a:lnTo>
                <a:lnTo>
                  <a:pt x="1235" y="393"/>
                </a:lnTo>
                <a:lnTo>
                  <a:pt x="1196" y="380"/>
                </a:lnTo>
                <a:lnTo>
                  <a:pt x="1183" y="386"/>
                </a:lnTo>
                <a:lnTo>
                  <a:pt x="1183" y="393"/>
                </a:lnTo>
                <a:lnTo>
                  <a:pt x="1190" y="393"/>
                </a:lnTo>
                <a:lnTo>
                  <a:pt x="1209" y="399"/>
                </a:lnTo>
                <a:lnTo>
                  <a:pt x="1254" y="405"/>
                </a:lnTo>
                <a:lnTo>
                  <a:pt x="1267" y="412"/>
                </a:lnTo>
                <a:lnTo>
                  <a:pt x="1286" y="412"/>
                </a:lnTo>
                <a:lnTo>
                  <a:pt x="1293" y="412"/>
                </a:lnTo>
                <a:lnTo>
                  <a:pt x="1299" y="418"/>
                </a:lnTo>
                <a:lnTo>
                  <a:pt x="1318" y="425"/>
                </a:lnTo>
                <a:lnTo>
                  <a:pt x="1325" y="425"/>
                </a:lnTo>
                <a:lnTo>
                  <a:pt x="1344" y="431"/>
                </a:lnTo>
                <a:lnTo>
                  <a:pt x="1376" y="438"/>
                </a:lnTo>
                <a:lnTo>
                  <a:pt x="1389" y="444"/>
                </a:lnTo>
                <a:lnTo>
                  <a:pt x="1402" y="457"/>
                </a:lnTo>
                <a:lnTo>
                  <a:pt x="1428" y="470"/>
                </a:lnTo>
                <a:lnTo>
                  <a:pt x="1473" y="495"/>
                </a:lnTo>
                <a:lnTo>
                  <a:pt x="1466" y="502"/>
                </a:lnTo>
                <a:lnTo>
                  <a:pt x="1453" y="515"/>
                </a:lnTo>
                <a:lnTo>
                  <a:pt x="1447" y="521"/>
                </a:lnTo>
                <a:lnTo>
                  <a:pt x="1395" y="553"/>
                </a:lnTo>
                <a:lnTo>
                  <a:pt x="1370" y="547"/>
                </a:lnTo>
                <a:lnTo>
                  <a:pt x="1344" y="547"/>
                </a:lnTo>
                <a:lnTo>
                  <a:pt x="1318" y="547"/>
                </a:lnTo>
                <a:lnTo>
                  <a:pt x="1305" y="540"/>
                </a:lnTo>
                <a:lnTo>
                  <a:pt x="1305" y="534"/>
                </a:lnTo>
                <a:lnTo>
                  <a:pt x="1293" y="534"/>
                </a:lnTo>
                <a:lnTo>
                  <a:pt x="1267" y="528"/>
                </a:lnTo>
                <a:lnTo>
                  <a:pt x="1248" y="521"/>
                </a:lnTo>
                <a:lnTo>
                  <a:pt x="1003" y="425"/>
                </a:lnTo>
                <a:lnTo>
                  <a:pt x="881" y="380"/>
                </a:lnTo>
                <a:lnTo>
                  <a:pt x="843" y="367"/>
                </a:lnTo>
                <a:lnTo>
                  <a:pt x="804" y="348"/>
                </a:lnTo>
                <a:lnTo>
                  <a:pt x="759" y="335"/>
                </a:lnTo>
                <a:lnTo>
                  <a:pt x="733" y="328"/>
                </a:lnTo>
                <a:lnTo>
                  <a:pt x="708" y="322"/>
                </a:lnTo>
                <a:lnTo>
                  <a:pt x="675" y="322"/>
                </a:lnTo>
                <a:lnTo>
                  <a:pt x="605" y="322"/>
                </a:lnTo>
                <a:lnTo>
                  <a:pt x="592" y="322"/>
                </a:lnTo>
                <a:lnTo>
                  <a:pt x="592" y="309"/>
                </a:lnTo>
                <a:lnTo>
                  <a:pt x="566" y="309"/>
                </a:lnTo>
                <a:lnTo>
                  <a:pt x="547" y="309"/>
                </a:lnTo>
                <a:lnTo>
                  <a:pt x="540" y="315"/>
                </a:lnTo>
                <a:lnTo>
                  <a:pt x="540" y="322"/>
                </a:lnTo>
                <a:lnTo>
                  <a:pt x="534" y="322"/>
                </a:lnTo>
                <a:lnTo>
                  <a:pt x="521" y="322"/>
                </a:lnTo>
                <a:lnTo>
                  <a:pt x="515" y="315"/>
                </a:lnTo>
                <a:lnTo>
                  <a:pt x="502" y="315"/>
                </a:lnTo>
                <a:lnTo>
                  <a:pt x="495" y="322"/>
                </a:lnTo>
                <a:lnTo>
                  <a:pt x="483" y="328"/>
                </a:lnTo>
                <a:lnTo>
                  <a:pt x="483" y="335"/>
                </a:lnTo>
                <a:lnTo>
                  <a:pt x="489" y="328"/>
                </a:lnTo>
                <a:lnTo>
                  <a:pt x="495" y="341"/>
                </a:lnTo>
                <a:lnTo>
                  <a:pt x="508" y="348"/>
                </a:lnTo>
                <a:lnTo>
                  <a:pt x="547" y="348"/>
                </a:lnTo>
                <a:lnTo>
                  <a:pt x="566" y="354"/>
                </a:lnTo>
                <a:lnTo>
                  <a:pt x="592" y="367"/>
                </a:lnTo>
                <a:lnTo>
                  <a:pt x="605" y="367"/>
                </a:lnTo>
                <a:lnTo>
                  <a:pt x="618" y="354"/>
                </a:lnTo>
                <a:lnTo>
                  <a:pt x="624" y="367"/>
                </a:lnTo>
                <a:lnTo>
                  <a:pt x="630" y="373"/>
                </a:lnTo>
                <a:lnTo>
                  <a:pt x="637" y="386"/>
                </a:lnTo>
                <a:lnTo>
                  <a:pt x="656" y="386"/>
                </a:lnTo>
                <a:lnTo>
                  <a:pt x="714" y="405"/>
                </a:lnTo>
                <a:lnTo>
                  <a:pt x="733" y="418"/>
                </a:lnTo>
                <a:lnTo>
                  <a:pt x="701" y="418"/>
                </a:lnTo>
                <a:lnTo>
                  <a:pt x="637" y="418"/>
                </a:lnTo>
                <a:lnTo>
                  <a:pt x="598" y="412"/>
                </a:lnTo>
                <a:lnTo>
                  <a:pt x="585" y="412"/>
                </a:lnTo>
                <a:lnTo>
                  <a:pt x="566" y="418"/>
                </a:lnTo>
                <a:lnTo>
                  <a:pt x="540" y="425"/>
                </a:lnTo>
                <a:lnTo>
                  <a:pt x="534" y="425"/>
                </a:lnTo>
                <a:lnTo>
                  <a:pt x="521" y="418"/>
                </a:lnTo>
                <a:lnTo>
                  <a:pt x="515" y="412"/>
                </a:lnTo>
                <a:lnTo>
                  <a:pt x="508" y="412"/>
                </a:lnTo>
                <a:lnTo>
                  <a:pt x="495" y="418"/>
                </a:lnTo>
                <a:lnTo>
                  <a:pt x="489" y="418"/>
                </a:lnTo>
                <a:lnTo>
                  <a:pt x="463" y="418"/>
                </a:lnTo>
                <a:lnTo>
                  <a:pt x="438" y="418"/>
                </a:lnTo>
                <a:lnTo>
                  <a:pt x="418" y="425"/>
                </a:lnTo>
                <a:lnTo>
                  <a:pt x="380" y="438"/>
                </a:lnTo>
                <a:lnTo>
                  <a:pt x="367" y="444"/>
                </a:lnTo>
                <a:lnTo>
                  <a:pt x="348" y="450"/>
                </a:lnTo>
                <a:lnTo>
                  <a:pt x="335" y="450"/>
                </a:lnTo>
                <a:lnTo>
                  <a:pt x="322" y="457"/>
                </a:lnTo>
                <a:lnTo>
                  <a:pt x="322" y="470"/>
                </a:lnTo>
                <a:lnTo>
                  <a:pt x="328" y="470"/>
                </a:lnTo>
                <a:lnTo>
                  <a:pt x="348" y="457"/>
                </a:lnTo>
                <a:lnTo>
                  <a:pt x="360" y="457"/>
                </a:lnTo>
                <a:lnTo>
                  <a:pt x="367" y="470"/>
                </a:lnTo>
                <a:lnTo>
                  <a:pt x="373" y="470"/>
                </a:lnTo>
                <a:lnTo>
                  <a:pt x="380" y="457"/>
                </a:lnTo>
                <a:lnTo>
                  <a:pt x="405" y="457"/>
                </a:lnTo>
                <a:lnTo>
                  <a:pt x="405" y="450"/>
                </a:lnTo>
                <a:lnTo>
                  <a:pt x="386" y="457"/>
                </a:lnTo>
                <a:lnTo>
                  <a:pt x="386" y="450"/>
                </a:lnTo>
                <a:lnTo>
                  <a:pt x="399" y="444"/>
                </a:lnTo>
                <a:lnTo>
                  <a:pt x="431" y="438"/>
                </a:lnTo>
                <a:lnTo>
                  <a:pt x="495" y="438"/>
                </a:lnTo>
                <a:lnTo>
                  <a:pt x="540" y="438"/>
                </a:lnTo>
                <a:lnTo>
                  <a:pt x="585" y="450"/>
                </a:lnTo>
                <a:lnTo>
                  <a:pt x="611" y="470"/>
                </a:lnTo>
                <a:lnTo>
                  <a:pt x="592" y="470"/>
                </a:lnTo>
                <a:lnTo>
                  <a:pt x="573" y="457"/>
                </a:lnTo>
                <a:lnTo>
                  <a:pt x="547" y="457"/>
                </a:lnTo>
                <a:lnTo>
                  <a:pt x="528" y="457"/>
                </a:lnTo>
                <a:lnTo>
                  <a:pt x="515" y="450"/>
                </a:lnTo>
                <a:lnTo>
                  <a:pt x="476" y="457"/>
                </a:lnTo>
                <a:lnTo>
                  <a:pt x="438" y="457"/>
                </a:lnTo>
                <a:lnTo>
                  <a:pt x="483" y="457"/>
                </a:lnTo>
                <a:lnTo>
                  <a:pt x="502" y="470"/>
                </a:lnTo>
                <a:lnTo>
                  <a:pt x="534" y="470"/>
                </a:lnTo>
                <a:lnTo>
                  <a:pt x="553" y="470"/>
                </a:lnTo>
                <a:lnTo>
                  <a:pt x="573" y="476"/>
                </a:lnTo>
                <a:lnTo>
                  <a:pt x="598" y="483"/>
                </a:lnTo>
                <a:lnTo>
                  <a:pt x="643" y="489"/>
                </a:lnTo>
                <a:lnTo>
                  <a:pt x="669" y="495"/>
                </a:lnTo>
                <a:lnTo>
                  <a:pt x="701" y="508"/>
                </a:lnTo>
                <a:lnTo>
                  <a:pt x="746" y="528"/>
                </a:lnTo>
                <a:lnTo>
                  <a:pt x="791" y="540"/>
                </a:lnTo>
                <a:lnTo>
                  <a:pt x="843" y="560"/>
                </a:lnTo>
                <a:lnTo>
                  <a:pt x="888" y="566"/>
                </a:lnTo>
                <a:lnTo>
                  <a:pt x="907" y="579"/>
                </a:lnTo>
                <a:lnTo>
                  <a:pt x="939" y="592"/>
                </a:lnTo>
                <a:lnTo>
                  <a:pt x="965" y="605"/>
                </a:lnTo>
                <a:lnTo>
                  <a:pt x="1003" y="605"/>
                </a:lnTo>
                <a:lnTo>
                  <a:pt x="1042" y="611"/>
                </a:lnTo>
                <a:lnTo>
                  <a:pt x="1080" y="618"/>
                </a:lnTo>
                <a:lnTo>
                  <a:pt x="1119" y="618"/>
                </a:lnTo>
                <a:lnTo>
                  <a:pt x="1113" y="605"/>
                </a:lnTo>
                <a:lnTo>
                  <a:pt x="1068" y="598"/>
                </a:lnTo>
                <a:lnTo>
                  <a:pt x="1023" y="598"/>
                </a:lnTo>
                <a:lnTo>
                  <a:pt x="978" y="592"/>
                </a:lnTo>
                <a:lnTo>
                  <a:pt x="952" y="585"/>
                </a:lnTo>
                <a:lnTo>
                  <a:pt x="926" y="566"/>
                </a:lnTo>
                <a:lnTo>
                  <a:pt x="900" y="560"/>
                </a:lnTo>
                <a:lnTo>
                  <a:pt x="875" y="560"/>
                </a:lnTo>
                <a:lnTo>
                  <a:pt x="798" y="534"/>
                </a:lnTo>
                <a:lnTo>
                  <a:pt x="753" y="521"/>
                </a:lnTo>
                <a:lnTo>
                  <a:pt x="830" y="540"/>
                </a:lnTo>
                <a:lnTo>
                  <a:pt x="759" y="515"/>
                </a:lnTo>
                <a:lnTo>
                  <a:pt x="759" y="508"/>
                </a:lnTo>
                <a:lnTo>
                  <a:pt x="772" y="515"/>
                </a:lnTo>
                <a:lnTo>
                  <a:pt x="791" y="521"/>
                </a:lnTo>
                <a:lnTo>
                  <a:pt x="823" y="521"/>
                </a:lnTo>
                <a:lnTo>
                  <a:pt x="823" y="521"/>
                </a:lnTo>
                <a:lnTo>
                  <a:pt x="823" y="515"/>
                </a:lnTo>
                <a:lnTo>
                  <a:pt x="875" y="521"/>
                </a:lnTo>
                <a:lnTo>
                  <a:pt x="913" y="528"/>
                </a:lnTo>
                <a:lnTo>
                  <a:pt x="945" y="534"/>
                </a:lnTo>
                <a:lnTo>
                  <a:pt x="997" y="534"/>
                </a:lnTo>
                <a:lnTo>
                  <a:pt x="1035" y="540"/>
                </a:lnTo>
                <a:lnTo>
                  <a:pt x="1100" y="560"/>
                </a:lnTo>
                <a:lnTo>
                  <a:pt x="1132" y="560"/>
                </a:lnTo>
                <a:lnTo>
                  <a:pt x="1132" y="566"/>
                </a:lnTo>
                <a:lnTo>
                  <a:pt x="1119" y="579"/>
                </a:lnTo>
                <a:lnTo>
                  <a:pt x="1113" y="585"/>
                </a:lnTo>
                <a:lnTo>
                  <a:pt x="1119" y="592"/>
                </a:lnTo>
                <a:lnTo>
                  <a:pt x="1138" y="585"/>
                </a:lnTo>
                <a:lnTo>
                  <a:pt x="1151" y="579"/>
                </a:lnTo>
                <a:lnTo>
                  <a:pt x="1170" y="566"/>
                </a:lnTo>
                <a:lnTo>
                  <a:pt x="1196" y="560"/>
                </a:lnTo>
                <a:lnTo>
                  <a:pt x="1209" y="553"/>
                </a:lnTo>
                <a:lnTo>
                  <a:pt x="1215" y="553"/>
                </a:lnTo>
                <a:lnTo>
                  <a:pt x="1222" y="560"/>
                </a:lnTo>
                <a:lnTo>
                  <a:pt x="1228" y="566"/>
                </a:lnTo>
                <a:lnTo>
                  <a:pt x="1235" y="560"/>
                </a:lnTo>
                <a:lnTo>
                  <a:pt x="1254" y="553"/>
                </a:lnTo>
                <a:lnTo>
                  <a:pt x="1260" y="553"/>
                </a:lnTo>
                <a:lnTo>
                  <a:pt x="1260" y="560"/>
                </a:lnTo>
                <a:lnTo>
                  <a:pt x="1248" y="566"/>
                </a:lnTo>
                <a:lnTo>
                  <a:pt x="1248" y="579"/>
                </a:lnTo>
                <a:lnTo>
                  <a:pt x="1260" y="579"/>
                </a:lnTo>
                <a:lnTo>
                  <a:pt x="1273" y="579"/>
                </a:lnTo>
                <a:lnTo>
                  <a:pt x="1293" y="592"/>
                </a:lnTo>
                <a:lnTo>
                  <a:pt x="1344" y="605"/>
                </a:lnTo>
                <a:lnTo>
                  <a:pt x="1331" y="618"/>
                </a:lnTo>
                <a:lnTo>
                  <a:pt x="1363" y="618"/>
                </a:lnTo>
                <a:lnTo>
                  <a:pt x="1363" y="611"/>
                </a:lnTo>
                <a:lnTo>
                  <a:pt x="1395" y="618"/>
                </a:lnTo>
                <a:lnTo>
                  <a:pt x="1421" y="618"/>
                </a:lnTo>
                <a:lnTo>
                  <a:pt x="1376" y="605"/>
                </a:lnTo>
                <a:lnTo>
                  <a:pt x="1395" y="598"/>
                </a:lnTo>
                <a:lnTo>
                  <a:pt x="1415" y="605"/>
                </a:lnTo>
                <a:lnTo>
                  <a:pt x="1440" y="605"/>
                </a:lnTo>
                <a:lnTo>
                  <a:pt x="1428" y="598"/>
                </a:lnTo>
                <a:lnTo>
                  <a:pt x="1408" y="592"/>
                </a:lnTo>
                <a:lnTo>
                  <a:pt x="1408" y="585"/>
                </a:lnTo>
                <a:lnTo>
                  <a:pt x="1408" y="579"/>
                </a:lnTo>
                <a:lnTo>
                  <a:pt x="1421" y="560"/>
                </a:lnTo>
                <a:lnTo>
                  <a:pt x="1434" y="560"/>
                </a:lnTo>
                <a:lnTo>
                  <a:pt x="1460" y="566"/>
                </a:lnTo>
                <a:lnTo>
                  <a:pt x="1473" y="566"/>
                </a:lnTo>
                <a:lnTo>
                  <a:pt x="1492" y="560"/>
                </a:lnTo>
                <a:lnTo>
                  <a:pt x="1518" y="560"/>
                </a:lnTo>
                <a:lnTo>
                  <a:pt x="1550" y="566"/>
                </a:lnTo>
                <a:lnTo>
                  <a:pt x="1608" y="566"/>
                </a:lnTo>
                <a:lnTo>
                  <a:pt x="1633" y="579"/>
                </a:lnTo>
                <a:lnTo>
                  <a:pt x="1665" y="579"/>
                </a:lnTo>
                <a:lnTo>
                  <a:pt x="1704" y="579"/>
                </a:lnTo>
                <a:lnTo>
                  <a:pt x="1710" y="585"/>
                </a:lnTo>
                <a:lnTo>
                  <a:pt x="1704" y="592"/>
                </a:lnTo>
                <a:lnTo>
                  <a:pt x="1698" y="598"/>
                </a:lnTo>
                <a:lnTo>
                  <a:pt x="1665" y="618"/>
                </a:lnTo>
                <a:lnTo>
                  <a:pt x="1685" y="618"/>
                </a:lnTo>
                <a:lnTo>
                  <a:pt x="1698" y="611"/>
                </a:lnTo>
                <a:lnTo>
                  <a:pt x="1717" y="598"/>
                </a:lnTo>
                <a:lnTo>
                  <a:pt x="1730" y="585"/>
                </a:lnTo>
                <a:lnTo>
                  <a:pt x="1743" y="592"/>
                </a:lnTo>
                <a:lnTo>
                  <a:pt x="1768" y="598"/>
                </a:lnTo>
                <a:lnTo>
                  <a:pt x="1775" y="598"/>
                </a:lnTo>
                <a:lnTo>
                  <a:pt x="1775" y="592"/>
                </a:lnTo>
                <a:lnTo>
                  <a:pt x="1781" y="592"/>
                </a:lnTo>
                <a:lnTo>
                  <a:pt x="1800" y="598"/>
                </a:lnTo>
                <a:lnTo>
                  <a:pt x="1813" y="598"/>
                </a:lnTo>
                <a:lnTo>
                  <a:pt x="1820" y="598"/>
                </a:lnTo>
                <a:lnTo>
                  <a:pt x="1865" y="611"/>
                </a:lnTo>
                <a:lnTo>
                  <a:pt x="1878" y="611"/>
                </a:lnTo>
                <a:lnTo>
                  <a:pt x="1884" y="618"/>
                </a:lnTo>
                <a:lnTo>
                  <a:pt x="1948" y="618"/>
                </a:lnTo>
                <a:lnTo>
                  <a:pt x="1942" y="611"/>
                </a:lnTo>
                <a:lnTo>
                  <a:pt x="1942" y="598"/>
                </a:lnTo>
                <a:lnTo>
                  <a:pt x="1910" y="598"/>
                </a:lnTo>
                <a:lnTo>
                  <a:pt x="1929" y="592"/>
                </a:lnTo>
                <a:lnTo>
                  <a:pt x="5433" y="495"/>
                </a:lnTo>
                <a:lnTo>
                  <a:pt x="1556" y="348"/>
                </a:lnTo>
                <a:lnTo>
                  <a:pt x="1556" y="341"/>
                </a:lnTo>
                <a:lnTo>
                  <a:pt x="1575" y="341"/>
                </a:lnTo>
                <a:lnTo>
                  <a:pt x="1620" y="354"/>
                </a:lnTo>
                <a:lnTo>
                  <a:pt x="1646" y="380"/>
                </a:lnTo>
                <a:lnTo>
                  <a:pt x="1633" y="380"/>
                </a:lnTo>
                <a:lnTo>
                  <a:pt x="1556" y="348"/>
                </a:lnTo>
                <a:lnTo>
                  <a:pt x="5433" y="495"/>
                </a:lnTo>
                <a:lnTo>
                  <a:pt x="714" y="450"/>
                </a:lnTo>
                <a:lnTo>
                  <a:pt x="733" y="457"/>
                </a:lnTo>
                <a:lnTo>
                  <a:pt x="727" y="470"/>
                </a:lnTo>
                <a:lnTo>
                  <a:pt x="714" y="470"/>
                </a:lnTo>
                <a:lnTo>
                  <a:pt x="708" y="450"/>
                </a:lnTo>
                <a:lnTo>
                  <a:pt x="708" y="444"/>
                </a:lnTo>
                <a:lnTo>
                  <a:pt x="714" y="450"/>
                </a:lnTo>
                <a:lnTo>
                  <a:pt x="5433" y="495"/>
                </a:lnTo>
                <a:lnTo>
                  <a:pt x="746" y="489"/>
                </a:lnTo>
                <a:lnTo>
                  <a:pt x="708" y="483"/>
                </a:lnTo>
                <a:lnTo>
                  <a:pt x="682" y="476"/>
                </a:lnTo>
                <a:lnTo>
                  <a:pt x="656" y="476"/>
                </a:lnTo>
                <a:lnTo>
                  <a:pt x="650" y="470"/>
                </a:lnTo>
                <a:lnTo>
                  <a:pt x="650" y="457"/>
                </a:lnTo>
                <a:lnTo>
                  <a:pt x="643" y="450"/>
                </a:lnTo>
                <a:lnTo>
                  <a:pt x="630" y="444"/>
                </a:lnTo>
                <a:lnTo>
                  <a:pt x="624" y="438"/>
                </a:lnTo>
                <a:lnTo>
                  <a:pt x="637" y="438"/>
                </a:lnTo>
                <a:lnTo>
                  <a:pt x="643" y="438"/>
                </a:lnTo>
                <a:lnTo>
                  <a:pt x="656" y="444"/>
                </a:lnTo>
                <a:lnTo>
                  <a:pt x="688" y="450"/>
                </a:lnTo>
                <a:lnTo>
                  <a:pt x="720" y="476"/>
                </a:lnTo>
                <a:lnTo>
                  <a:pt x="746" y="489"/>
                </a:lnTo>
                <a:lnTo>
                  <a:pt x="5433" y="495"/>
                </a:lnTo>
                <a:lnTo>
                  <a:pt x="907" y="521"/>
                </a:lnTo>
                <a:lnTo>
                  <a:pt x="855" y="508"/>
                </a:lnTo>
                <a:lnTo>
                  <a:pt x="843" y="508"/>
                </a:lnTo>
                <a:lnTo>
                  <a:pt x="823" y="502"/>
                </a:lnTo>
                <a:lnTo>
                  <a:pt x="804" y="502"/>
                </a:lnTo>
                <a:lnTo>
                  <a:pt x="791" y="489"/>
                </a:lnTo>
                <a:lnTo>
                  <a:pt x="759" y="483"/>
                </a:lnTo>
                <a:lnTo>
                  <a:pt x="746" y="476"/>
                </a:lnTo>
                <a:lnTo>
                  <a:pt x="740" y="470"/>
                </a:lnTo>
                <a:lnTo>
                  <a:pt x="746" y="470"/>
                </a:lnTo>
                <a:lnTo>
                  <a:pt x="772" y="457"/>
                </a:lnTo>
                <a:lnTo>
                  <a:pt x="785" y="457"/>
                </a:lnTo>
                <a:lnTo>
                  <a:pt x="798" y="470"/>
                </a:lnTo>
                <a:lnTo>
                  <a:pt x="810" y="476"/>
                </a:lnTo>
                <a:lnTo>
                  <a:pt x="836" y="476"/>
                </a:lnTo>
                <a:lnTo>
                  <a:pt x="855" y="476"/>
                </a:lnTo>
                <a:lnTo>
                  <a:pt x="862" y="483"/>
                </a:lnTo>
                <a:lnTo>
                  <a:pt x="888" y="495"/>
                </a:lnTo>
                <a:lnTo>
                  <a:pt x="907" y="502"/>
                </a:lnTo>
                <a:lnTo>
                  <a:pt x="920" y="508"/>
                </a:lnTo>
                <a:lnTo>
                  <a:pt x="913" y="515"/>
                </a:lnTo>
                <a:lnTo>
                  <a:pt x="907" y="521"/>
                </a:lnTo>
                <a:lnTo>
                  <a:pt x="5433" y="495"/>
                </a:lnTo>
                <a:lnTo>
                  <a:pt x="1241" y="547"/>
                </a:lnTo>
                <a:lnTo>
                  <a:pt x="1222" y="540"/>
                </a:lnTo>
                <a:lnTo>
                  <a:pt x="1209" y="540"/>
                </a:lnTo>
                <a:lnTo>
                  <a:pt x="1203" y="534"/>
                </a:lnTo>
                <a:lnTo>
                  <a:pt x="1196" y="534"/>
                </a:lnTo>
                <a:lnTo>
                  <a:pt x="1196" y="540"/>
                </a:lnTo>
                <a:lnTo>
                  <a:pt x="1170" y="540"/>
                </a:lnTo>
                <a:lnTo>
                  <a:pt x="1170" y="534"/>
                </a:lnTo>
                <a:lnTo>
                  <a:pt x="1170" y="521"/>
                </a:lnTo>
                <a:lnTo>
                  <a:pt x="1170" y="521"/>
                </a:lnTo>
                <a:lnTo>
                  <a:pt x="1164" y="521"/>
                </a:lnTo>
                <a:lnTo>
                  <a:pt x="1145" y="515"/>
                </a:lnTo>
                <a:lnTo>
                  <a:pt x="1100" y="508"/>
                </a:lnTo>
                <a:lnTo>
                  <a:pt x="1068" y="508"/>
                </a:lnTo>
                <a:lnTo>
                  <a:pt x="1042" y="508"/>
                </a:lnTo>
                <a:lnTo>
                  <a:pt x="1003" y="502"/>
                </a:lnTo>
                <a:lnTo>
                  <a:pt x="965" y="489"/>
                </a:lnTo>
                <a:lnTo>
                  <a:pt x="952" y="483"/>
                </a:lnTo>
                <a:lnTo>
                  <a:pt x="939" y="476"/>
                </a:lnTo>
                <a:lnTo>
                  <a:pt x="907" y="457"/>
                </a:lnTo>
                <a:lnTo>
                  <a:pt x="881" y="450"/>
                </a:lnTo>
                <a:lnTo>
                  <a:pt x="843" y="438"/>
                </a:lnTo>
                <a:lnTo>
                  <a:pt x="798" y="425"/>
                </a:lnTo>
                <a:lnTo>
                  <a:pt x="778" y="418"/>
                </a:lnTo>
                <a:lnTo>
                  <a:pt x="720" y="393"/>
                </a:lnTo>
                <a:lnTo>
                  <a:pt x="688" y="373"/>
                </a:lnTo>
                <a:lnTo>
                  <a:pt x="669" y="354"/>
                </a:lnTo>
                <a:lnTo>
                  <a:pt x="669" y="348"/>
                </a:lnTo>
                <a:lnTo>
                  <a:pt x="669" y="341"/>
                </a:lnTo>
                <a:lnTo>
                  <a:pt x="675" y="341"/>
                </a:lnTo>
                <a:lnTo>
                  <a:pt x="682" y="354"/>
                </a:lnTo>
                <a:lnTo>
                  <a:pt x="688" y="354"/>
                </a:lnTo>
                <a:lnTo>
                  <a:pt x="695" y="354"/>
                </a:lnTo>
                <a:lnTo>
                  <a:pt x="701" y="348"/>
                </a:lnTo>
                <a:lnTo>
                  <a:pt x="733" y="354"/>
                </a:lnTo>
                <a:lnTo>
                  <a:pt x="817" y="380"/>
                </a:lnTo>
                <a:lnTo>
                  <a:pt x="855" y="386"/>
                </a:lnTo>
                <a:lnTo>
                  <a:pt x="907" y="399"/>
                </a:lnTo>
                <a:lnTo>
                  <a:pt x="939" y="412"/>
                </a:lnTo>
                <a:lnTo>
                  <a:pt x="952" y="418"/>
                </a:lnTo>
                <a:lnTo>
                  <a:pt x="990" y="438"/>
                </a:lnTo>
                <a:lnTo>
                  <a:pt x="1132" y="495"/>
                </a:lnTo>
                <a:lnTo>
                  <a:pt x="1248" y="534"/>
                </a:lnTo>
                <a:lnTo>
                  <a:pt x="1248" y="540"/>
                </a:lnTo>
                <a:lnTo>
                  <a:pt x="1241" y="547"/>
                </a:lnTo>
                <a:lnTo>
                  <a:pt x="5433" y="495"/>
                </a:lnTo>
                <a:lnTo>
                  <a:pt x="1350" y="598"/>
                </a:lnTo>
                <a:lnTo>
                  <a:pt x="1312" y="585"/>
                </a:lnTo>
                <a:lnTo>
                  <a:pt x="1299" y="579"/>
                </a:lnTo>
                <a:lnTo>
                  <a:pt x="1273" y="560"/>
                </a:lnTo>
                <a:lnTo>
                  <a:pt x="1273" y="553"/>
                </a:lnTo>
                <a:lnTo>
                  <a:pt x="1286" y="553"/>
                </a:lnTo>
                <a:lnTo>
                  <a:pt x="1305" y="560"/>
                </a:lnTo>
                <a:lnTo>
                  <a:pt x="1318" y="560"/>
                </a:lnTo>
                <a:lnTo>
                  <a:pt x="1331" y="566"/>
                </a:lnTo>
                <a:lnTo>
                  <a:pt x="1357" y="585"/>
                </a:lnTo>
                <a:lnTo>
                  <a:pt x="1350" y="598"/>
                </a:lnTo>
                <a:lnTo>
                  <a:pt x="5433" y="495"/>
                </a:lnTo>
                <a:lnTo>
                  <a:pt x="1370" y="566"/>
                </a:lnTo>
                <a:lnTo>
                  <a:pt x="1357" y="566"/>
                </a:lnTo>
                <a:lnTo>
                  <a:pt x="1357" y="560"/>
                </a:lnTo>
                <a:lnTo>
                  <a:pt x="1363" y="560"/>
                </a:lnTo>
                <a:lnTo>
                  <a:pt x="1376" y="560"/>
                </a:lnTo>
                <a:lnTo>
                  <a:pt x="1370" y="566"/>
                </a:lnTo>
                <a:lnTo>
                  <a:pt x="5433" y="495"/>
                </a:lnTo>
                <a:lnTo>
                  <a:pt x="1659" y="560"/>
                </a:lnTo>
                <a:lnTo>
                  <a:pt x="1633" y="560"/>
                </a:lnTo>
                <a:lnTo>
                  <a:pt x="1601" y="553"/>
                </a:lnTo>
                <a:lnTo>
                  <a:pt x="1569" y="553"/>
                </a:lnTo>
                <a:lnTo>
                  <a:pt x="1543" y="553"/>
                </a:lnTo>
                <a:lnTo>
                  <a:pt x="1518" y="547"/>
                </a:lnTo>
                <a:lnTo>
                  <a:pt x="1492" y="553"/>
                </a:lnTo>
                <a:lnTo>
                  <a:pt x="1453" y="553"/>
                </a:lnTo>
                <a:lnTo>
                  <a:pt x="1434" y="547"/>
                </a:lnTo>
                <a:lnTo>
                  <a:pt x="1440" y="540"/>
                </a:lnTo>
                <a:lnTo>
                  <a:pt x="1453" y="521"/>
                </a:lnTo>
                <a:lnTo>
                  <a:pt x="1460" y="521"/>
                </a:lnTo>
                <a:lnTo>
                  <a:pt x="1466" y="521"/>
                </a:lnTo>
                <a:lnTo>
                  <a:pt x="1492" y="521"/>
                </a:lnTo>
                <a:lnTo>
                  <a:pt x="1479" y="515"/>
                </a:lnTo>
                <a:lnTo>
                  <a:pt x="1473" y="508"/>
                </a:lnTo>
                <a:lnTo>
                  <a:pt x="1479" y="502"/>
                </a:lnTo>
                <a:lnTo>
                  <a:pt x="1498" y="495"/>
                </a:lnTo>
                <a:lnTo>
                  <a:pt x="1511" y="495"/>
                </a:lnTo>
                <a:lnTo>
                  <a:pt x="1543" y="508"/>
                </a:lnTo>
                <a:lnTo>
                  <a:pt x="1582" y="521"/>
                </a:lnTo>
                <a:lnTo>
                  <a:pt x="1633" y="534"/>
                </a:lnTo>
                <a:lnTo>
                  <a:pt x="1678" y="560"/>
                </a:lnTo>
                <a:lnTo>
                  <a:pt x="1659" y="560"/>
                </a:lnTo>
                <a:lnTo>
                  <a:pt x="5433" y="495"/>
                </a:lnTo>
                <a:lnTo>
                  <a:pt x="444" y="84"/>
                </a:lnTo>
                <a:lnTo>
                  <a:pt x="444" y="78"/>
                </a:lnTo>
                <a:lnTo>
                  <a:pt x="438" y="84"/>
                </a:lnTo>
                <a:lnTo>
                  <a:pt x="431" y="90"/>
                </a:lnTo>
                <a:lnTo>
                  <a:pt x="438" y="90"/>
                </a:lnTo>
                <a:lnTo>
                  <a:pt x="444" y="84"/>
                </a:lnTo>
                <a:lnTo>
                  <a:pt x="5433" y="495"/>
                </a:lnTo>
                <a:lnTo>
                  <a:pt x="296" y="39"/>
                </a:lnTo>
                <a:lnTo>
                  <a:pt x="315" y="39"/>
                </a:lnTo>
                <a:lnTo>
                  <a:pt x="322" y="39"/>
                </a:lnTo>
                <a:lnTo>
                  <a:pt x="328" y="39"/>
                </a:lnTo>
                <a:lnTo>
                  <a:pt x="322" y="39"/>
                </a:lnTo>
                <a:lnTo>
                  <a:pt x="309" y="39"/>
                </a:lnTo>
                <a:lnTo>
                  <a:pt x="296" y="39"/>
                </a:lnTo>
                <a:lnTo>
                  <a:pt x="290" y="39"/>
                </a:lnTo>
                <a:lnTo>
                  <a:pt x="296" y="39"/>
                </a:lnTo>
                <a:lnTo>
                  <a:pt x="5433" y="495"/>
                </a:lnTo>
                <a:lnTo>
                  <a:pt x="380" y="380"/>
                </a:lnTo>
                <a:lnTo>
                  <a:pt x="386" y="386"/>
                </a:lnTo>
                <a:lnTo>
                  <a:pt x="399" y="380"/>
                </a:lnTo>
                <a:lnTo>
                  <a:pt x="386" y="380"/>
                </a:lnTo>
                <a:lnTo>
                  <a:pt x="380" y="380"/>
                </a:lnTo>
                <a:lnTo>
                  <a:pt x="5433" y="495"/>
                </a:lnTo>
                <a:lnTo>
                  <a:pt x="2527" y="328"/>
                </a:lnTo>
                <a:lnTo>
                  <a:pt x="2559" y="315"/>
                </a:lnTo>
                <a:lnTo>
                  <a:pt x="2572" y="315"/>
                </a:lnTo>
                <a:lnTo>
                  <a:pt x="2578" y="315"/>
                </a:lnTo>
                <a:lnTo>
                  <a:pt x="2585" y="309"/>
                </a:lnTo>
                <a:lnTo>
                  <a:pt x="2598" y="309"/>
                </a:lnTo>
                <a:lnTo>
                  <a:pt x="2610" y="309"/>
                </a:lnTo>
                <a:lnTo>
                  <a:pt x="2610" y="303"/>
                </a:lnTo>
                <a:lnTo>
                  <a:pt x="2604" y="303"/>
                </a:lnTo>
                <a:lnTo>
                  <a:pt x="2559" y="309"/>
                </a:lnTo>
                <a:lnTo>
                  <a:pt x="2546" y="309"/>
                </a:lnTo>
                <a:lnTo>
                  <a:pt x="2527" y="315"/>
                </a:lnTo>
                <a:lnTo>
                  <a:pt x="2482" y="328"/>
                </a:lnTo>
                <a:lnTo>
                  <a:pt x="2418" y="341"/>
                </a:lnTo>
                <a:lnTo>
                  <a:pt x="2385" y="341"/>
                </a:lnTo>
                <a:lnTo>
                  <a:pt x="2360" y="341"/>
                </a:lnTo>
                <a:lnTo>
                  <a:pt x="2347" y="354"/>
                </a:lnTo>
                <a:lnTo>
                  <a:pt x="2328" y="354"/>
                </a:lnTo>
                <a:lnTo>
                  <a:pt x="2295" y="367"/>
                </a:lnTo>
                <a:lnTo>
                  <a:pt x="2283" y="367"/>
                </a:lnTo>
                <a:lnTo>
                  <a:pt x="2276" y="367"/>
                </a:lnTo>
                <a:lnTo>
                  <a:pt x="2270" y="373"/>
                </a:lnTo>
                <a:lnTo>
                  <a:pt x="2270" y="380"/>
                </a:lnTo>
                <a:lnTo>
                  <a:pt x="2283" y="380"/>
                </a:lnTo>
                <a:lnTo>
                  <a:pt x="2295" y="380"/>
                </a:lnTo>
                <a:lnTo>
                  <a:pt x="2302" y="380"/>
                </a:lnTo>
                <a:lnTo>
                  <a:pt x="2321" y="373"/>
                </a:lnTo>
                <a:lnTo>
                  <a:pt x="2340" y="373"/>
                </a:lnTo>
                <a:lnTo>
                  <a:pt x="2366" y="354"/>
                </a:lnTo>
                <a:lnTo>
                  <a:pt x="2373" y="354"/>
                </a:lnTo>
                <a:lnTo>
                  <a:pt x="2379" y="354"/>
                </a:lnTo>
                <a:lnTo>
                  <a:pt x="2424" y="354"/>
                </a:lnTo>
                <a:lnTo>
                  <a:pt x="2437" y="348"/>
                </a:lnTo>
                <a:lnTo>
                  <a:pt x="2450" y="341"/>
                </a:lnTo>
                <a:lnTo>
                  <a:pt x="2475" y="335"/>
                </a:lnTo>
                <a:lnTo>
                  <a:pt x="2527" y="328"/>
                </a:lnTo>
                <a:lnTo>
                  <a:pt x="5433" y="495"/>
                </a:lnTo>
                <a:lnTo>
                  <a:pt x="2302" y="341"/>
                </a:lnTo>
                <a:lnTo>
                  <a:pt x="2295" y="335"/>
                </a:lnTo>
                <a:lnTo>
                  <a:pt x="2283" y="328"/>
                </a:lnTo>
                <a:lnTo>
                  <a:pt x="2289" y="335"/>
                </a:lnTo>
                <a:lnTo>
                  <a:pt x="2302" y="341"/>
                </a:lnTo>
                <a:lnTo>
                  <a:pt x="5433" y="495"/>
                </a:lnTo>
                <a:lnTo>
                  <a:pt x="2347" y="335"/>
                </a:lnTo>
                <a:lnTo>
                  <a:pt x="2328" y="335"/>
                </a:lnTo>
                <a:lnTo>
                  <a:pt x="2328" y="341"/>
                </a:lnTo>
                <a:lnTo>
                  <a:pt x="2340" y="341"/>
                </a:lnTo>
                <a:lnTo>
                  <a:pt x="2347" y="335"/>
                </a:lnTo>
                <a:lnTo>
                  <a:pt x="5433" y="495"/>
                </a:lnTo>
                <a:lnTo>
                  <a:pt x="3099" y="303"/>
                </a:lnTo>
                <a:lnTo>
                  <a:pt x="3118" y="309"/>
                </a:lnTo>
                <a:lnTo>
                  <a:pt x="3144" y="315"/>
                </a:lnTo>
                <a:lnTo>
                  <a:pt x="3183" y="335"/>
                </a:lnTo>
                <a:lnTo>
                  <a:pt x="3189" y="335"/>
                </a:lnTo>
                <a:lnTo>
                  <a:pt x="3195" y="341"/>
                </a:lnTo>
                <a:lnTo>
                  <a:pt x="3202" y="348"/>
                </a:lnTo>
                <a:lnTo>
                  <a:pt x="3163" y="380"/>
                </a:lnTo>
                <a:lnTo>
                  <a:pt x="3150" y="380"/>
                </a:lnTo>
                <a:lnTo>
                  <a:pt x="3144" y="386"/>
                </a:lnTo>
                <a:lnTo>
                  <a:pt x="3150" y="393"/>
                </a:lnTo>
                <a:lnTo>
                  <a:pt x="3144" y="393"/>
                </a:lnTo>
                <a:lnTo>
                  <a:pt x="3150" y="393"/>
                </a:lnTo>
                <a:lnTo>
                  <a:pt x="3189" y="380"/>
                </a:lnTo>
                <a:lnTo>
                  <a:pt x="3195" y="373"/>
                </a:lnTo>
                <a:lnTo>
                  <a:pt x="3208" y="367"/>
                </a:lnTo>
                <a:lnTo>
                  <a:pt x="3215" y="367"/>
                </a:lnTo>
                <a:lnTo>
                  <a:pt x="3234" y="373"/>
                </a:lnTo>
                <a:lnTo>
                  <a:pt x="3247" y="380"/>
                </a:lnTo>
                <a:lnTo>
                  <a:pt x="3253" y="380"/>
                </a:lnTo>
                <a:lnTo>
                  <a:pt x="3253" y="373"/>
                </a:lnTo>
                <a:lnTo>
                  <a:pt x="3247" y="367"/>
                </a:lnTo>
                <a:lnTo>
                  <a:pt x="3247" y="341"/>
                </a:lnTo>
                <a:lnTo>
                  <a:pt x="3234" y="341"/>
                </a:lnTo>
                <a:lnTo>
                  <a:pt x="3228" y="348"/>
                </a:lnTo>
                <a:lnTo>
                  <a:pt x="3228" y="341"/>
                </a:lnTo>
                <a:lnTo>
                  <a:pt x="3215" y="341"/>
                </a:lnTo>
                <a:lnTo>
                  <a:pt x="3202" y="328"/>
                </a:lnTo>
                <a:lnTo>
                  <a:pt x="3189" y="322"/>
                </a:lnTo>
                <a:lnTo>
                  <a:pt x="3183" y="322"/>
                </a:lnTo>
                <a:lnTo>
                  <a:pt x="3183" y="315"/>
                </a:lnTo>
                <a:lnTo>
                  <a:pt x="3163" y="309"/>
                </a:lnTo>
                <a:lnTo>
                  <a:pt x="3131" y="309"/>
                </a:lnTo>
                <a:lnTo>
                  <a:pt x="3118" y="303"/>
                </a:lnTo>
                <a:lnTo>
                  <a:pt x="3105" y="296"/>
                </a:lnTo>
                <a:lnTo>
                  <a:pt x="3099" y="303"/>
                </a:lnTo>
                <a:lnTo>
                  <a:pt x="5433" y="495"/>
                </a:lnTo>
                <a:lnTo>
                  <a:pt x="2520" y="399"/>
                </a:lnTo>
                <a:lnTo>
                  <a:pt x="2565" y="393"/>
                </a:lnTo>
                <a:lnTo>
                  <a:pt x="2604" y="386"/>
                </a:lnTo>
                <a:lnTo>
                  <a:pt x="2643" y="380"/>
                </a:lnTo>
                <a:lnTo>
                  <a:pt x="2662" y="373"/>
                </a:lnTo>
                <a:lnTo>
                  <a:pt x="2681" y="367"/>
                </a:lnTo>
                <a:lnTo>
                  <a:pt x="2694" y="354"/>
                </a:lnTo>
                <a:lnTo>
                  <a:pt x="2726" y="354"/>
                </a:lnTo>
                <a:lnTo>
                  <a:pt x="2758" y="348"/>
                </a:lnTo>
                <a:lnTo>
                  <a:pt x="2784" y="341"/>
                </a:lnTo>
                <a:lnTo>
                  <a:pt x="2790" y="341"/>
                </a:lnTo>
                <a:lnTo>
                  <a:pt x="2784" y="335"/>
                </a:lnTo>
                <a:lnTo>
                  <a:pt x="2707" y="348"/>
                </a:lnTo>
                <a:lnTo>
                  <a:pt x="2662" y="367"/>
                </a:lnTo>
                <a:lnTo>
                  <a:pt x="2630" y="373"/>
                </a:lnTo>
                <a:lnTo>
                  <a:pt x="2578" y="380"/>
                </a:lnTo>
                <a:lnTo>
                  <a:pt x="2546" y="386"/>
                </a:lnTo>
                <a:lnTo>
                  <a:pt x="2495" y="399"/>
                </a:lnTo>
                <a:lnTo>
                  <a:pt x="2520" y="399"/>
                </a:lnTo>
                <a:lnTo>
                  <a:pt x="5433" y="495"/>
                </a:lnTo>
                <a:lnTo>
                  <a:pt x="3015" y="386"/>
                </a:lnTo>
                <a:lnTo>
                  <a:pt x="3067" y="399"/>
                </a:lnTo>
                <a:lnTo>
                  <a:pt x="3067" y="393"/>
                </a:lnTo>
                <a:lnTo>
                  <a:pt x="3041" y="386"/>
                </a:lnTo>
                <a:lnTo>
                  <a:pt x="2990" y="367"/>
                </a:lnTo>
                <a:lnTo>
                  <a:pt x="2964" y="354"/>
                </a:lnTo>
                <a:lnTo>
                  <a:pt x="2951" y="354"/>
                </a:lnTo>
                <a:lnTo>
                  <a:pt x="2951" y="348"/>
                </a:lnTo>
                <a:lnTo>
                  <a:pt x="2970" y="328"/>
                </a:lnTo>
                <a:lnTo>
                  <a:pt x="3003" y="315"/>
                </a:lnTo>
                <a:lnTo>
                  <a:pt x="3060" y="303"/>
                </a:lnTo>
                <a:lnTo>
                  <a:pt x="3080" y="303"/>
                </a:lnTo>
                <a:lnTo>
                  <a:pt x="3080" y="296"/>
                </a:lnTo>
                <a:lnTo>
                  <a:pt x="3080" y="290"/>
                </a:lnTo>
                <a:lnTo>
                  <a:pt x="3086" y="290"/>
                </a:lnTo>
                <a:lnTo>
                  <a:pt x="3099" y="283"/>
                </a:lnTo>
                <a:lnTo>
                  <a:pt x="3086" y="283"/>
                </a:lnTo>
                <a:lnTo>
                  <a:pt x="3067" y="290"/>
                </a:lnTo>
                <a:lnTo>
                  <a:pt x="3028" y="303"/>
                </a:lnTo>
                <a:lnTo>
                  <a:pt x="2951" y="322"/>
                </a:lnTo>
                <a:lnTo>
                  <a:pt x="2906" y="341"/>
                </a:lnTo>
                <a:lnTo>
                  <a:pt x="2835" y="380"/>
                </a:lnTo>
                <a:lnTo>
                  <a:pt x="2758" y="412"/>
                </a:lnTo>
                <a:lnTo>
                  <a:pt x="2655" y="438"/>
                </a:lnTo>
                <a:lnTo>
                  <a:pt x="2565" y="450"/>
                </a:lnTo>
                <a:lnTo>
                  <a:pt x="2553" y="450"/>
                </a:lnTo>
                <a:lnTo>
                  <a:pt x="2527" y="457"/>
                </a:lnTo>
                <a:lnTo>
                  <a:pt x="2508" y="470"/>
                </a:lnTo>
                <a:lnTo>
                  <a:pt x="2495" y="470"/>
                </a:lnTo>
                <a:lnTo>
                  <a:pt x="2469" y="450"/>
                </a:lnTo>
                <a:lnTo>
                  <a:pt x="2463" y="450"/>
                </a:lnTo>
                <a:lnTo>
                  <a:pt x="2469" y="457"/>
                </a:lnTo>
                <a:lnTo>
                  <a:pt x="2469" y="470"/>
                </a:lnTo>
                <a:lnTo>
                  <a:pt x="2463" y="470"/>
                </a:lnTo>
                <a:lnTo>
                  <a:pt x="2418" y="470"/>
                </a:lnTo>
                <a:lnTo>
                  <a:pt x="2373" y="457"/>
                </a:lnTo>
                <a:lnTo>
                  <a:pt x="2321" y="457"/>
                </a:lnTo>
                <a:lnTo>
                  <a:pt x="2283" y="444"/>
                </a:lnTo>
                <a:lnTo>
                  <a:pt x="2218" y="431"/>
                </a:lnTo>
                <a:lnTo>
                  <a:pt x="2135" y="412"/>
                </a:lnTo>
                <a:lnTo>
                  <a:pt x="2141" y="418"/>
                </a:lnTo>
                <a:lnTo>
                  <a:pt x="2167" y="431"/>
                </a:lnTo>
                <a:lnTo>
                  <a:pt x="2199" y="438"/>
                </a:lnTo>
                <a:lnTo>
                  <a:pt x="2212" y="431"/>
                </a:lnTo>
                <a:lnTo>
                  <a:pt x="2231" y="438"/>
                </a:lnTo>
                <a:lnTo>
                  <a:pt x="2238" y="438"/>
                </a:lnTo>
                <a:lnTo>
                  <a:pt x="2238" y="444"/>
                </a:lnTo>
                <a:lnTo>
                  <a:pt x="2238" y="450"/>
                </a:lnTo>
                <a:lnTo>
                  <a:pt x="2231" y="450"/>
                </a:lnTo>
                <a:lnTo>
                  <a:pt x="2212" y="444"/>
                </a:lnTo>
                <a:lnTo>
                  <a:pt x="2180" y="438"/>
                </a:lnTo>
                <a:lnTo>
                  <a:pt x="2141" y="431"/>
                </a:lnTo>
                <a:lnTo>
                  <a:pt x="2180" y="450"/>
                </a:lnTo>
                <a:lnTo>
                  <a:pt x="2096" y="457"/>
                </a:lnTo>
                <a:lnTo>
                  <a:pt x="2058" y="457"/>
                </a:lnTo>
                <a:lnTo>
                  <a:pt x="2019" y="450"/>
                </a:lnTo>
                <a:lnTo>
                  <a:pt x="2013" y="450"/>
                </a:lnTo>
                <a:lnTo>
                  <a:pt x="1993" y="450"/>
                </a:lnTo>
                <a:lnTo>
                  <a:pt x="1968" y="450"/>
                </a:lnTo>
                <a:lnTo>
                  <a:pt x="1942" y="438"/>
                </a:lnTo>
                <a:lnTo>
                  <a:pt x="1923" y="438"/>
                </a:lnTo>
                <a:lnTo>
                  <a:pt x="1903" y="431"/>
                </a:lnTo>
                <a:lnTo>
                  <a:pt x="1878" y="418"/>
                </a:lnTo>
                <a:lnTo>
                  <a:pt x="1865" y="418"/>
                </a:lnTo>
                <a:lnTo>
                  <a:pt x="1865" y="425"/>
                </a:lnTo>
                <a:lnTo>
                  <a:pt x="1865" y="438"/>
                </a:lnTo>
                <a:lnTo>
                  <a:pt x="1884" y="450"/>
                </a:lnTo>
                <a:lnTo>
                  <a:pt x="1916" y="457"/>
                </a:lnTo>
                <a:lnTo>
                  <a:pt x="1961" y="470"/>
                </a:lnTo>
                <a:lnTo>
                  <a:pt x="1993" y="470"/>
                </a:lnTo>
                <a:lnTo>
                  <a:pt x="2006" y="470"/>
                </a:lnTo>
                <a:lnTo>
                  <a:pt x="2032" y="476"/>
                </a:lnTo>
                <a:lnTo>
                  <a:pt x="2058" y="476"/>
                </a:lnTo>
                <a:lnTo>
                  <a:pt x="2083" y="483"/>
                </a:lnTo>
                <a:lnTo>
                  <a:pt x="2109" y="476"/>
                </a:lnTo>
                <a:lnTo>
                  <a:pt x="2135" y="476"/>
                </a:lnTo>
                <a:lnTo>
                  <a:pt x="2180" y="470"/>
                </a:lnTo>
                <a:lnTo>
                  <a:pt x="2225" y="470"/>
                </a:lnTo>
                <a:lnTo>
                  <a:pt x="2238" y="476"/>
                </a:lnTo>
                <a:lnTo>
                  <a:pt x="2257" y="483"/>
                </a:lnTo>
                <a:lnTo>
                  <a:pt x="2283" y="489"/>
                </a:lnTo>
                <a:lnTo>
                  <a:pt x="2315" y="495"/>
                </a:lnTo>
                <a:lnTo>
                  <a:pt x="2321" y="489"/>
                </a:lnTo>
                <a:lnTo>
                  <a:pt x="2334" y="495"/>
                </a:lnTo>
                <a:lnTo>
                  <a:pt x="2360" y="508"/>
                </a:lnTo>
                <a:lnTo>
                  <a:pt x="2360" y="489"/>
                </a:lnTo>
                <a:lnTo>
                  <a:pt x="2366" y="489"/>
                </a:lnTo>
                <a:lnTo>
                  <a:pt x="2385" y="489"/>
                </a:lnTo>
                <a:lnTo>
                  <a:pt x="2405" y="495"/>
                </a:lnTo>
                <a:lnTo>
                  <a:pt x="2405" y="489"/>
                </a:lnTo>
                <a:lnTo>
                  <a:pt x="2424" y="489"/>
                </a:lnTo>
                <a:lnTo>
                  <a:pt x="2437" y="489"/>
                </a:lnTo>
                <a:lnTo>
                  <a:pt x="2450" y="495"/>
                </a:lnTo>
                <a:lnTo>
                  <a:pt x="2469" y="502"/>
                </a:lnTo>
                <a:lnTo>
                  <a:pt x="2456" y="489"/>
                </a:lnTo>
                <a:lnTo>
                  <a:pt x="2482" y="483"/>
                </a:lnTo>
                <a:lnTo>
                  <a:pt x="2488" y="489"/>
                </a:lnTo>
                <a:lnTo>
                  <a:pt x="2520" y="495"/>
                </a:lnTo>
                <a:lnTo>
                  <a:pt x="2546" y="508"/>
                </a:lnTo>
                <a:lnTo>
                  <a:pt x="2565" y="515"/>
                </a:lnTo>
                <a:lnTo>
                  <a:pt x="2578" y="521"/>
                </a:lnTo>
                <a:lnTo>
                  <a:pt x="2598" y="528"/>
                </a:lnTo>
                <a:lnTo>
                  <a:pt x="2623" y="534"/>
                </a:lnTo>
                <a:lnTo>
                  <a:pt x="2630" y="540"/>
                </a:lnTo>
                <a:lnTo>
                  <a:pt x="2636" y="540"/>
                </a:lnTo>
                <a:lnTo>
                  <a:pt x="2623" y="521"/>
                </a:lnTo>
                <a:lnTo>
                  <a:pt x="2604" y="515"/>
                </a:lnTo>
                <a:lnTo>
                  <a:pt x="2578" y="502"/>
                </a:lnTo>
                <a:lnTo>
                  <a:pt x="2546" y="483"/>
                </a:lnTo>
                <a:lnTo>
                  <a:pt x="2630" y="457"/>
                </a:lnTo>
                <a:lnTo>
                  <a:pt x="2675" y="450"/>
                </a:lnTo>
                <a:lnTo>
                  <a:pt x="2700" y="450"/>
                </a:lnTo>
                <a:lnTo>
                  <a:pt x="2733" y="431"/>
                </a:lnTo>
                <a:lnTo>
                  <a:pt x="2745" y="431"/>
                </a:lnTo>
                <a:lnTo>
                  <a:pt x="2771" y="438"/>
                </a:lnTo>
                <a:lnTo>
                  <a:pt x="2816" y="444"/>
                </a:lnTo>
                <a:lnTo>
                  <a:pt x="2784" y="431"/>
                </a:lnTo>
                <a:lnTo>
                  <a:pt x="2771" y="425"/>
                </a:lnTo>
                <a:lnTo>
                  <a:pt x="2765" y="425"/>
                </a:lnTo>
                <a:lnTo>
                  <a:pt x="2771" y="418"/>
                </a:lnTo>
                <a:lnTo>
                  <a:pt x="2887" y="373"/>
                </a:lnTo>
                <a:lnTo>
                  <a:pt x="2919" y="367"/>
                </a:lnTo>
                <a:lnTo>
                  <a:pt x="2964" y="373"/>
                </a:lnTo>
                <a:lnTo>
                  <a:pt x="3015" y="386"/>
                </a:lnTo>
                <a:lnTo>
                  <a:pt x="5433" y="495"/>
                </a:lnTo>
                <a:lnTo>
                  <a:pt x="2283" y="457"/>
                </a:lnTo>
                <a:lnTo>
                  <a:pt x="2270" y="457"/>
                </a:lnTo>
                <a:lnTo>
                  <a:pt x="2270" y="450"/>
                </a:lnTo>
                <a:lnTo>
                  <a:pt x="2283" y="450"/>
                </a:lnTo>
                <a:lnTo>
                  <a:pt x="2289" y="450"/>
                </a:lnTo>
                <a:lnTo>
                  <a:pt x="2315" y="457"/>
                </a:lnTo>
                <a:lnTo>
                  <a:pt x="2315" y="470"/>
                </a:lnTo>
                <a:lnTo>
                  <a:pt x="2302" y="470"/>
                </a:lnTo>
                <a:lnTo>
                  <a:pt x="2283" y="457"/>
                </a:lnTo>
                <a:lnTo>
                  <a:pt x="5433" y="495"/>
                </a:lnTo>
                <a:lnTo>
                  <a:pt x="3067" y="187"/>
                </a:lnTo>
                <a:lnTo>
                  <a:pt x="3080" y="180"/>
                </a:lnTo>
                <a:lnTo>
                  <a:pt x="3086" y="180"/>
                </a:lnTo>
                <a:lnTo>
                  <a:pt x="3086" y="174"/>
                </a:lnTo>
                <a:lnTo>
                  <a:pt x="3067" y="174"/>
                </a:lnTo>
                <a:lnTo>
                  <a:pt x="3060" y="174"/>
                </a:lnTo>
                <a:lnTo>
                  <a:pt x="3060" y="180"/>
                </a:lnTo>
                <a:lnTo>
                  <a:pt x="3060" y="187"/>
                </a:lnTo>
                <a:lnTo>
                  <a:pt x="3067" y="187"/>
                </a:lnTo>
                <a:lnTo>
                  <a:pt x="5433" y="495"/>
                </a:lnTo>
                <a:lnTo>
                  <a:pt x="2495" y="367"/>
                </a:lnTo>
                <a:lnTo>
                  <a:pt x="2501" y="367"/>
                </a:lnTo>
                <a:lnTo>
                  <a:pt x="2508" y="348"/>
                </a:lnTo>
                <a:lnTo>
                  <a:pt x="2501" y="348"/>
                </a:lnTo>
                <a:lnTo>
                  <a:pt x="2495" y="367"/>
                </a:lnTo>
                <a:lnTo>
                  <a:pt x="5433" y="495"/>
                </a:lnTo>
                <a:lnTo>
                  <a:pt x="2469" y="367"/>
                </a:lnTo>
                <a:lnTo>
                  <a:pt x="2469" y="354"/>
                </a:lnTo>
                <a:lnTo>
                  <a:pt x="2450" y="348"/>
                </a:lnTo>
                <a:lnTo>
                  <a:pt x="2456" y="354"/>
                </a:lnTo>
                <a:lnTo>
                  <a:pt x="2469" y="367"/>
                </a:lnTo>
                <a:lnTo>
                  <a:pt x="5433" y="495"/>
                </a:lnTo>
                <a:lnTo>
                  <a:pt x="2565" y="367"/>
                </a:lnTo>
                <a:lnTo>
                  <a:pt x="2572" y="373"/>
                </a:lnTo>
                <a:lnTo>
                  <a:pt x="2578" y="373"/>
                </a:lnTo>
                <a:lnTo>
                  <a:pt x="2578" y="367"/>
                </a:lnTo>
                <a:lnTo>
                  <a:pt x="2565" y="367"/>
                </a:lnTo>
                <a:lnTo>
                  <a:pt x="5433" y="495"/>
                </a:lnTo>
                <a:lnTo>
                  <a:pt x="2598" y="367"/>
                </a:lnTo>
                <a:lnTo>
                  <a:pt x="2610" y="367"/>
                </a:lnTo>
                <a:lnTo>
                  <a:pt x="2610" y="354"/>
                </a:lnTo>
                <a:lnTo>
                  <a:pt x="2598" y="354"/>
                </a:lnTo>
                <a:lnTo>
                  <a:pt x="2598" y="367"/>
                </a:lnTo>
                <a:lnTo>
                  <a:pt x="5433" y="495"/>
                </a:lnTo>
                <a:lnTo>
                  <a:pt x="2373" y="425"/>
                </a:lnTo>
                <a:lnTo>
                  <a:pt x="2379" y="431"/>
                </a:lnTo>
                <a:lnTo>
                  <a:pt x="2392" y="431"/>
                </a:lnTo>
                <a:lnTo>
                  <a:pt x="2373" y="425"/>
                </a:lnTo>
                <a:lnTo>
                  <a:pt x="5433" y="495"/>
                </a:lnTo>
                <a:lnTo>
                  <a:pt x="3581" y="238"/>
                </a:lnTo>
                <a:lnTo>
                  <a:pt x="3607" y="245"/>
                </a:lnTo>
                <a:lnTo>
                  <a:pt x="3639" y="251"/>
                </a:lnTo>
                <a:lnTo>
                  <a:pt x="3658" y="251"/>
                </a:lnTo>
                <a:lnTo>
                  <a:pt x="3665" y="251"/>
                </a:lnTo>
                <a:lnTo>
                  <a:pt x="3658" y="245"/>
                </a:lnTo>
                <a:lnTo>
                  <a:pt x="3626" y="238"/>
                </a:lnTo>
                <a:lnTo>
                  <a:pt x="3594" y="238"/>
                </a:lnTo>
                <a:lnTo>
                  <a:pt x="3581" y="232"/>
                </a:lnTo>
                <a:lnTo>
                  <a:pt x="3568" y="232"/>
                </a:lnTo>
                <a:lnTo>
                  <a:pt x="3568" y="238"/>
                </a:lnTo>
                <a:lnTo>
                  <a:pt x="3581" y="238"/>
                </a:lnTo>
                <a:lnTo>
                  <a:pt x="5433" y="495"/>
                </a:lnTo>
                <a:lnTo>
                  <a:pt x="3523" y="232"/>
                </a:lnTo>
                <a:lnTo>
                  <a:pt x="3536" y="238"/>
                </a:lnTo>
                <a:lnTo>
                  <a:pt x="3543" y="238"/>
                </a:lnTo>
                <a:lnTo>
                  <a:pt x="3562" y="238"/>
                </a:lnTo>
                <a:lnTo>
                  <a:pt x="3562" y="232"/>
                </a:lnTo>
                <a:lnTo>
                  <a:pt x="3555" y="232"/>
                </a:lnTo>
                <a:lnTo>
                  <a:pt x="3543" y="225"/>
                </a:lnTo>
                <a:lnTo>
                  <a:pt x="3517" y="225"/>
                </a:lnTo>
                <a:lnTo>
                  <a:pt x="3517" y="232"/>
                </a:lnTo>
                <a:lnTo>
                  <a:pt x="3523" y="232"/>
                </a:lnTo>
                <a:lnTo>
                  <a:pt x="5433" y="495"/>
                </a:lnTo>
                <a:lnTo>
                  <a:pt x="3491" y="225"/>
                </a:lnTo>
                <a:lnTo>
                  <a:pt x="3491" y="219"/>
                </a:lnTo>
                <a:lnTo>
                  <a:pt x="3485" y="219"/>
                </a:lnTo>
                <a:lnTo>
                  <a:pt x="3465" y="225"/>
                </a:lnTo>
                <a:lnTo>
                  <a:pt x="3440" y="219"/>
                </a:lnTo>
                <a:lnTo>
                  <a:pt x="3427" y="219"/>
                </a:lnTo>
                <a:lnTo>
                  <a:pt x="3420" y="219"/>
                </a:lnTo>
                <a:lnTo>
                  <a:pt x="3440" y="225"/>
                </a:lnTo>
                <a:lnTo>
                  <a:pt x="3472" y="232"/>
                </a:lnTo>
                <a:lnTo>
                  <a:pt x="3491" y="232"/>
                </a:lnTo>
                <a:lnTo>
                  <a:pt x="3491" y="225"/>
                </a:lnTo>
                <a:lnTo>
                  <a:pt x="5433" y="495"/>
                </a:lnTo>
                <a:lnTo>
                  <a:pt x="3787" y="213"/>
                </a:lnTo>
                <a:lnTo>
                  <a:pt x="3761" y="206"/>
                </a:lnTo>
                <a:lnTo>
                  <a:pt x="3735" y="206"/>
                </a:lnTo>
                <a:lnTo>
                  <a:pt x="3768" y="213"/>
                </a:lnTo>
                <a:lnTo>
                  <a:pt x="3787" y="213"/>
                </a:lnTo>
                <a:lnTo>
                  <a:pt x="5433" y="495"/>
                </a:lnTo>
                <a:lnTo>
                  <a:pt x="3735" y="264"/>
                </a:lnTo>
                <a:lnTo>
                  <a:pt x="3723" y="251"/>
                </a:lnTo>
                <a:lnTo>
                  <a:pt x="3716" y="251"/>
                </a:lnTo>
                <a:lnTo>
                  <a:pt x="3716" y="264"/>
                </a:lnTo>
                <a:lnTo>
                  <a:pt x="3723" y="270"/>
                </a:lnTo>
                <a:lnTo>
                  <a:pt x="3729" y="270"/>
                </a:lnTo>
                <a:lnTo>
                  <a:pt x="3735" y="270"/>
                </a:lnTo>
                <a:lnTo>
                  <a:pt x="3735" y="264"/>
                </a:lnTo>
                <a:lnTo>
                  <a:pt x="5433" y="495"/>
                </a:lnTo>
                <a:lnTo>
                  <a:pt x="3273" y="348"/>
                </a:lnTo>
                <a:lnTo>
                  <a:pt x="3292" y="341"/>
                </a:lnTo>
                <a:lnTo>
                  <a:pt x="3298" y="335"/>
                </a:lnTo>
                <a:lnTo>
                  <a:pt x="3318" y="328"/>
                </a:lnTo>
                <a:lnTo>
                  <a:pt x="3305" y="322"/>
                </a:lnTo>
                <a:lnTo>
                  <a:pt x="3292" y="328"/>
                </a:lnTo>
                <a:lnTo>
                  <a:pt x="3285" y="335"/>
                </a:lnTo>
                <a:lnTo>
                  <a:pt x="3260" y="335"/>
                </a:lnTo>
                <a:lnTo>
                  <a:pt x="3253" y="341"/>
                </a:lnTo>
                <a:lnTo>
                  <a:pt x="3253" y="348"/>
                </a:lnTo>
                <a:lnTo>
                  <a:pt x="3273" y="348"/>
                </a:lnTo>
                <a:lnTo>
                  <a:pt x="5433" y="495"/>
                </a:lnTo>
                <a:lnTo>
                  <a:pt x="3292" y="238"/>
                </a:lnTo>
                <a:lnTo>
                  <a:pt x="3292" y="245"/>
                </a:lnTo>
                <a:lnTo>
                  <a:pt x="3305" y="245"/>
                </a:lnTo>
                <a:lnTo>
                  <a:pt x="3305" y="232"/>
                </a:lnTo>
                <a:lnTo>
                  <a:pt x="3298" y="232"/>
                </a:lnTo>
                <a:lnTo>
                  <a:pt x="3292" y="238"/>
                </a:lnTo>
                <a:lnTo>
                  <a:pt x="5433" y="495"/>
                </a:lnTo>
                <a:lnTo>
                  <a:pt x="3125" y="225"/>
                </a:lnTo>
                <a:lnTo>
                  <a:pt x="3163" y="219"/>
                </a:lnTo>
                <a:lnTo>
                  <a:pt x="3195" y="219"/>
                </a:lnTo>
                <a:lnTo>
                  <a:pt x="3215" y="219"/>
                </a:lnTo>
                <a:lnTo>
                  <a:pt x="3215" y="232"/>
                </a:lnTo>
                <a:lnTo>
                  <a:pt x="3221" y="232"/>
                </a:lnTo>
                <a:lnTo>
                  <a:pt x="3234" y="225"/>
                </a:lnTo>
                <a:lnTo>
                  <a:pt x="3247" y="213"/>
                </a:lnTo>
                <a:lnTo>
                  <a:pt x="3247" y="206"/>
                </a:lnTo>
                <a:lnTo>
                  <a:pt x="3234" y="206"/>
                </a:lnTo>
                <a:lnTo>
                  <a:pt x="3189" y="206"/>
                </a:lnTo>
                <a:lnTo>
                  <a:pt x="3163" y="206"/>
                </a:lnTo>
                <a:lnTo>
                  <a:pt x="3144" y="213"/>
                </a:lnTo>
                <a:lnTo>
                  <a:pt x="3125" y="213"/>
                </a:lnTo>
                <a:lnTo>
                  <a:pt x="3112" y="219"/>
                </a:lnTo>
                <a:lnTo>
                  <a:pt x="3105" y="219"/>
                </a:lnTo>
                <a:lnTo>
                  <a:pt x="3112" y="225"/>
                </a:lnTo>
                <a:lnTo>
                  <a:pt x="3125" y="225"/>
                </a:lnTo>
                <a:lnTo>
                  <a:pt x="5433" y="495"/>
                </a:lnTo>
                <a:lnTo>
                  <a:pt x="3388" y="309"/>
                </a:lnTo>
                <a:lnTo>
                  <a:pt x="3363" y="315"/>
                </a:lnTo>
                <a:lnTo>
                  <a:pt x="3337" y="322"/>
                </a:lnTo>
                <a:lnTo>
                  <a:pt x="3330" y="328"/>
                </a:lnTo>
                <a:lnTo>
                  <a:pt x="3337" y="335"/>
                </a:lnTo>
                <a:lnTo>
                  <a:pt x="3350" y="328"/>
                </a:lnTo>
                <a:lnTo>
                  <a:pt x="3356" y="328"/>
                </a:lnTo>
                <a:lnTo>
                  <a:pt x="3375" y="328"/>
                </a:lnTo>
                <a:lnTo>
                  <a:pt x="3382" y="322"/>
                </a:lnTo>
                <a:lnTo>
                  <a:pt x="3408" y="322"/>
                </a:lnTo>
                <a:lnTo>
                  <a:pt x="3395" y="328"/>
                </a:lnTo>
                <a:lnTo>
                  <a:pt x="3382" y="335"/>
                </a:lnTo>
                <a:lnTo>
                  <a:pt x="3375" y="341"/>
                </a:lnTo>
                <a:lnTo>
                  <a:pt x="3363" y="348"/>
                </a:lnTo>
                <a:lnTo>
                  <a:pt x="3356" y="354"/>
                </a:lnTo>
                <a:lnTo>
                  <a:pt x="3363" y="354"/>
                </a:lnTo>
                <a:lnTo>
                  <a:pt x="3375" y="348"/>
                </a:lnTo>
                <a:lnTo>
                  <a:pt x="3395" y="341"/>
                </a:lnTo>
                <a:lnTo>
                  <a:pt x="3408" y="335"/>
                </a:lnTo>
                <a:lnTo>
                  <a:pt x="3433" y="328"/>
                </a:lnTo>
                <a:lnTo>
                  <a:pt x="3459" y="328"/>
                </a:lnTo>
                <a:lnTo>
                  <a:pt x="3472" y="322"/>
                </a:lnTo>
                <a:lnTo>
                  <a:pt x="3498" y="322"/>
                </a:lnTo>
                <a:lnTo>
                  <a:pt x="3510" y="315"/>
                </a:lnTo>
                <a:lnTo>
                  <a:pt x="3536" y="315"/>
                </a:lnTo>
                <a:lnTo>
                  <a:pt x="3562" y="309"/>
                </a:lnTo>
                <a:lnTo>
                  <a:pt x="3607" y="309"/>
                </a:lnTo>
                <a:lnTo>
                  <a:pt x="3626" y="309"/>
                </a:lnTo>
                <a:lnTo>
                  <a:pt x="3639" y="315"/>
                </a:lnTo>
                <a:lnTo>
                  <a:pt x="3665" y="309"/>
                </a:lnTo>
                <a:lnTo>
                  <a:pt x="3735" y="315"/>
                </a:lnTo>
                <a:lnTo>
                  <a:pt x="3761" y="315"/>
                </a:lnTo>
                <a:lnTo>
                  <a:pt x="3774" y="322"/>
                </a:lnTo>
                <a:lnTo>
                  <a:pt x="3774" y="315"/>
                </a:lnTo>
                <a:lnTo>
                  <a:pt x="3774" y="309"/>
                </a:lnTo>
                <a:lnTo>
                  <a:pt x="3735" y="309"/>
                </a:lnTo>
                <a:lnTo>
                  <a:pt x="3716" y="309"/>
                </a:lnTo>
                <a:lnTo>
                  <a:pt x="3703" y="309"/>
                </a:lnTo>
                <a:lnTo>
                  <a:pt x="3645" y="309"/>
                </a:lnTo>
                <a:lnTo>
                  <a:pt x="3633" y="303"/>
                </a:lnTo>
                <a:lnTo>
                  <a:pt x="3613" y="303"/>
                </a:lnTo>
                <a:lnTo>
                  <a:pt x="3600" y="303"/>
                </a:lnTo>
                <a:lnTo>
                  <a:pt x="3588" y="303"/>
                </a:lnTo>
                <a:lnTo>
                  <a:pt x="3594" y="303"/>
                </a:lnTo>
                <a:lnTo>
                  <a:pt x="3568" y="309"/>
                </a:lnTo>
                <a:lnTo>
                  <a:pt x="3555" y="303"/>
                </a:lnTo>
                <a:lnTo>
                  <a:pt x="3530" y="303"/>
                </a:lnTo>
                <a:lnTo>
                  <a:pt x="3530" y="309"/>
                </a:lnTo>
                <a:lnTo>
                  <a:pt x="3510" y="309"/>
                </a:lnTo>
                <a:lnTo>
                  <a:pt x="3465" y="309"/>
                </a:lnTo>
                <a:lnTo>
                  <a:pt x="3433" y="309"/>
                </a:lnTo>
                <a:lnTo>
                  <a:pt x="3408" y="309"/>
                </a:lnTo>
                <a:lnTo>
                  <a:pt x="3388" y="309"/>
                </a:lnTo>
                <a:lnTo>
                  <a:pt x="5433" y="495"/>
                </a:lnTo>
                <a:lnTo>
                  <a:pt x="3337" y="213"/>
                </a:lnTo>
                <a:lnTo>
                  <a:pt x="3356" y="219"/>
                </a:lnTo>
                <a:lnTo>
                  <a:pt x="3382" y="219"/>
                </a:lnTo>
                <a:lnTo>
                  <a:pt x="3388" y="219"/>
                </a:lnTo>
                <a:lnTo>
                  <a:pt x="3395" y="213"/>
                </a:lnTo>
                <a:lnTo>
                  <a:pt x="3388" y="213"/>
                </a:lnTo>
                <a:lnTo>
                  <a:pt x="3375" y="206"/>
                </a:lnTo>
                <a:lnTo>
                  <a:pt x="3356" y="206"/>
                </a:lnTo>
                <a:lnTo>
                  <a:pt x="3337" y="206"/>
                </a:lnTo>
                <a:lnTo>
                  <a:pt x="3324" y="206"/>
                </a:lnTo>
                <a:lnTo>
                  <a:pt x="3324" y="213"/>
                </a:lnTo>
                <a:lnTo>
                  <a:pt x="3337" y="213"/>
                </a:lnTo>
                <a:lnTo>
                  <a:pt x="5433" y="495"/>
                </a:lnTo>
                <a:lnTo>
                  <a:pt x="3285" y="219"/>
                </a:lnTo>
                <a:lnTo>
                  <a:pt x="3318" y="213"/>
                </a:lnTo>
                <a:lnTo>
                  <a:pt x="3324" y="213"/>
                </a:lnTo>
                <a:lnTo>
                  <a:pt x="3318" y="206"/>
                </a:lnTo>
                <a:lnTo>
                  <a:pt x="3305" y="206"/>
                </a:lnTo>
                <a:lnTo>
                  <a:pt x="3285" y="206"/>
                </a:lnTo>
                <a:lnTo>
                  <a:pt x="3273" y="206"/>
                </a:lnTo>
                <a:lnTo>
                  <a:pt x="3266" y="213"/>
                </a:lnTo>
                <a:lnTo>
                  <a:pt x="3273" y="219"/>
                </a:lnTo>
                <a:lnTo>
                  <a:pt x="3285" y="219"/>
                </a:lnTo>
                <a:lnTo>
                  <a:pt x="5433" y="495"/>
                </a:lnTo>
                <a:lnTo>
                  <a:pt x="2900" y="264"/>
                </a:lnTo>
                <a:lnTo>
                  <a:pt x="2906" y="251"/>
                </a:lnTo>
                <a:lnTo>
                  <a:pt x="2919" y="251"/>
                </a:lnTo>
                <a:lnTo>
                  <a:pt x="2925" y="264"/>
                </a:lnTo>
                <a:lnTo>
                  <a:pt x="2938" y="264"/>
                </a:lnTo>
                <a:lnTo>
                  <a:pt x="2945" y="264"/>
                </a:lnTo>
                <a:lnTo>
                  <a:pt x="2938" y="251"/>
                </a:lnTo>
                <a:lnTo>
                  <a:pt x="2925" y="245"/>
                </a:lnTo>
                <a:lnTo>
                  <a:pt x="2938" y="238"/>
                </a:lnTo>
                <a:lnTo>
                  <a:pt x="2951" y="238"/>
                </a:lnTo>
                <a:lnTo>
                  <a:pt x="2958" y="238"/>
                </a:lnTo>
                <a:lnTo>
                  <a:pt x="2951" y="232"/>
                </a:lnTo>
                <a:lnTo>
                  <a:pt x="2925" y="232"/>
                </a:lnTo>
                <a:lnTo>
                  <a:pt x="2906" y="245"/>
                </a:lnTo>
                <a:lnTo>
                  <a:pt x="2887" y="251"/>
                </a:lnTo>
                <a:lnTo>
                  <a:pt x="2880" y="264"/>
                </a:lnTo>
                <a:lnTo>
                  <a:pt x="2887" y="270"/>
                </a:lnTo>
                <a:lnTo>
                  <a:pt x="2893" y="270"/>
                </a:lnTo>
                <a:lnTo>
                  <a:pt x="2900" y="264"/>
                </a:lnTo>
                <a:lnTo>
                  <a:pt x="5433" y="495"/>
                </a:lnTo>
                <a:lnTo>
                  <a:pt x="1723" y="270"/>
                </a:lnTo>
                <a:lnTo>
                  <a:pt x="1723" y="264"/>
                </a:lnTo>
                <a:lnTo>
                  <a:pt x="1717" y="264"/>
                </a:lnTo>
                <a:lnTo>
                  <a:pt x="1710" y="264"/>
                </a:lnTo>
                <a:lnTo>
                  <a:pt x="1704" y="270"/>
                </a:lnTo>
                <a:lnTo>
                  <a:pt x="1717" y="277"/>
                </a:lnTo>
                <a:lnTo>
                  <a:pt x="1723" y="277"/>
                </a:lnTo>
                <a:lnTo>
                  <a:pt x="1723" y="270"/>
                </a:lnTo>
                <a:lnTo>
                  <a:pt x="5433" y="495"/>
                </a:lnTo>
                <a:lnTo>
                  <a:pt x="1762" y="341"/>
                </a:lnTo>
                <a:lnTo>
                  <a:pt x="1768" y="341"/>
                </a:lnTo>
                <a:lnTo>
                  <a:pt x="1775" y="348"/>
                </a:lnTo>
                <a:lnTo>
                  <a:pt x="1788" y="348"/>
                </a:lnTo>
                <a:lnTo>
                  <a:pt x="1800" y="341"/>
                </a:lnTo>
                <a:lnTo>
                  <a:pt x="1781" y="341"/>
                </a:lnTo>
                <a:lnTo>
                  <a:pt x="1775" y="335"/>
                </a:lnTo>
                <a:lnTo>
                  <a:pt x="1768" y="328"/>
                </a:lnTo>
                <a:lnTo>
                  <a:pt x="1781" y="315"/>
                </a:lnTo>
                <a:lnTo>
                  <a:pt x="1788" y="315"/>
                </a:lnTo>
                <a:lnTo>
                  <a:pt x="1800" y="315"/>
                </a:lnTo>
                <a:lnTo>
                  <a:pt x="1813" y="315"/>
                </a:lnTo>
                <a:lnTo>
                  <a:pt x="1820" y="328"/>
                </a:lnTo>
                <a:lnTo>
                  <a:pt x="1820" y="335"/>
                </a:lnTo>
                <a:lnTo>
                  <a:pt x="1826" y="328"/>
                </a:lnTo>
                <a:lnTo>
                  <a:pt x="1826" y="315"/>
                </a:lnTo>
                <a:lnTo>
                  <a:pt x="1820" y="309"/>
                </a:lnTo>
                <a:lnTo>
                  <a:pt x="1807" y="309"/>
                </a:lnTo>
                <a:lnTo>
                  <a:pt x="1800" y="303"/>
                </a:lnTo>
                <a:lnTo>
                  <a:pt x="1781" y="296"/>
                </a:lnTo>
                <a:lnTo>
                  <a:pt x="1775" y="296"/>
                </a:lnTo>
                <a:lnTo>
                  <a:pt x="1775" y="303"/>
                </a:lnTo>
                <a:lnTo>
                  <a:pt x="1755" y="315"/>
                </a:lnTo>
                <a:lnTo>
                  <a:pt x="1743" y="322"/>
                </a:lnTo>
                <a:lnTo>
                  <a:pt x="1730" y="328"/>
                </a:lnTo>
                <a:lnTo>
                  <a:pt x="1730" y="335"/>
                </a:lnTo>
                <a:lnTo>
                  <a:pt x="1749" y="335"/>
                </a:lnTo>
                <a:lnTo>
                  <a:pt x="1755" y="335"/>
                </a:lnTo>
                <a:lnTo>
                  <a:pt x="1762" y="341"/>
                </a:lnTo>
                <a:lnTo>
                  <a:pt x="5433" y="495"/>
                </a:lnTo>
                <a:lnTo>
                  <a:pt x="1839" y="303"/>
                </a:lnTo>
                <a:lnTo>
                  <a:pt x="1839" y="296"/>
                </a:lnTo>
                <a:lnTo>
                  <a:pt x="1833" y="309"/>
                </a:lnTo>
                <a:lnTo>
                  <a:pt x="1833" y="309"/>
                </a:lnTo>
                <a:lnTo>
                  <a:pt x="1839" y="309"/>
                </a:lnTo>
                <a:lnTo>
                  <a:pt x="1839" y="303"/>
                </a:lnTo>
                <a:lnTo>
                  <a:pt x="5433" y="495"/>
                </a:lnTo>
                <a:lnTo>
                  <a:pt x="1755" y="296"/>
                </a:lnTo>
                <a:lnTo>
                  <a:pt x="1762" y="296"/>
                </a:lnTo>
                <a:lnTo>
                  <a:pt x="1755" y="290"/>
                </a:lnTo>
                <a:lnTo>
                  <a:pt x="1743" y="277"/>
                </a:lnTo>
                <a:lnTo>
                  <a:pt x="1736" y="277"/>
                </a:lnTo>
                <a:lnTo>
                  <a:pt x="1736" y="283"/>
                </a:lnTo>
                <a:lnTo>
                  <a:pt x="1743" y="290"/>
                </a:lnTo>
                <a:lnTo>
                  <a:pt x="1755" y="296"/>
                </a:lnTo>
                <a:lnTo>
                  <a:pt x="5433" y="495"/>
                </a:lnTo>
                <a:lnTo>
                  <a:pt x="1717" y="309"/>
                </a:lnTo>
                <a:lnTo>
                  <a:pt x="1717" y="315"/>
                </a:lnTo>
                <a:lnTo>
                  <a:pt x="1723" y="322"/>
                </a:lnTo>
                <a:lnTo>
                  <a:pt x="1723" y="315"/>
                </a:lnTo>
                <a:lnTo>
                  <a:pt x="1723" y="309"/>
                </a:lnTo>
                <a:lnTo>
                  <a:pt x="1723" y="309"/>
                </a:lnTo>
                <a:lnTo>
                  <a:pt x="1717" y="309"/>
                </a:lnTo>
                <a:lnTo>
                  <a:pt x="5433" y="495"/>
                </a:lnTo>
                <a:lnTo>
                  <a:pt x="1833" y="431"/>
                </a:lnTo>
                <a:lnTo>
                  <a:pt x="1833" y="438"/>
                </a:lnTo>
                <a:lnTo>
                  <a:pt x="1839" y="444"/>
                </a:lnTo>
                <a:lnTo>
                  <a:pt x="1852" y="450"/>
                </a:lnTo>
                <a:lnTo>
                  <a:pt x="1858" y="444"/>
                </a:lnTo>
                <a:lnTo>
                  <a:pt x="1852" y="438"/>
                </a:lnTo>
                <a:lnTo>
                  <a:pt x="1839" y="431"/>
                </a:lnTo>
                <a:lnTo>
                  <a:pt x="1833" y="431"/>
                </a:lnTo>
                <a:lnTo>
                  <a:pt x="5433" y="495"/>
                </a:lnTo>
                <a:lnTo>
                  <a:pt x="1601" y="225"/>
                </a:lnTo>
                <a:lnTo>
                  <a:pt x="1608" y="238"/>
                </a:lnTo>
                <a:lnTo>
                  <a:pt x="1620" y="238"/>
                </a:lnTo>
                <a:lnTo>
                  <a:pt x="1608" y="219"/>
                </a:lnTo>
                <a:lnTo>
                  <a:pt x="1601" y="219"/>
                </a:lnTo>
                <a:lnTo>
                  <a:pt x="1601" y="225"/>
                </a:lnTo>
                <a:lnTo>
                  <a:pt x="5433" y="495"/>
                </a:lnTo>
                <a:lnTo>
                  <a:pt x="1698" y="373"/>
                </a:lnTo>
                <a:lnTo>
                  <a:pt x="1704" y="373"/>
                </a:lnTo>
                <a:lnTo>
                  <a:pt x="1710" y="354"/>
                </a:lnTo>
                <a:lnTo>
                  <a:pt x="1710" y="341"/>
                </a:lnTo>
                <a:lnTo>
                  <a:pt x="1710" y="335"/>
                </a:lnTo>
                <a:lnTo>
                  <a:pt x="1704" y="341"/>
                </a:lnTo>
                <a:lnTo>
                  <a:pt x="1685" y="367"/>
                </a:lnTo>
                <a:lnTo>
                  <a:pt x="1685" y="373"/>
                </a:lnTo>
                <a:lnTo>
                  <a:pt x="1698" y="373"/>
                </a:lnTo>
                <a:lnTo>
                  <a:pt x="5433" y="495"/>
                </a:lnTo>
                <a:lnTo>
                  <a:pt x="1672" y="264"/>
                </a:lnTo>
                <a:lnTo>
                  <a:pt x="1672" y="251"/>
                </a:lnTo>
                <a:lnTo>
                  <a:pt x="1665" y="245"/>
                </a:lnTo>
                <a:lnTo>
                  <a:pt x="1653" y="238"/>
                </a:lnTo>
                <a:lnTo>
                  <a:pt x="1646" y="238"/>
                </a:lnTo>
                <a:lnTo>
                  <a:pt x="1646" y="245"/>
                </a:lnTo>
                <a:lnTo>
                  <a:pt x="1659" y="264"/>
                </a:lnTo>
                <a:lnTo>
                  <a:pt x="1665" y="264"/>
                </a:lnTo>
                <a:lnTo>
                  <a:pt x="1672" y="264"/>
                </a:lnTo>
                <a:lnTo>
                  <a:pt x="5433" y="495"/>
                </a:lnTo>
                <a:lnTo>
                  <a:pt x="3009" y="213"/>
                </a:lnTo>
                <a:lnTo>
                  <a:pt x="3022" y="213"/>
                </a:lnTo>
                <a:lnTo>
                  <a:pt x="3022" y="206"/>
                </a:lnTo>
                <a:lnTo>
                  <a:pt x="3048" y="200"/>
                </a:lnTo>
                <a:lnTo>
                  <a:pt x="3048" y="193"/>
                </a:lnTo>
                <a:lnTo>
                  <a:pt x="3041" y="193"/>
                </a:lnTo>
                <a:lnTo>
                  <a:pt x="3015" y="193"/>
                </a:lnTo>
                <a:lnTo>
                  <a:pt x="3009" y="193"/>
                </a:lnTo>
                <a:lnTo>
                  <a:pt x="3009" y="200"/>
                </a:lnTo>
                <a:lnTo>
                  <a:pt x="3003" y="213"/>
                </a:lnTo>
                <a:lnTo>
                  <a:pt x="3009" y="213"/>
                </a:lnTo>
                <a:lnTo>
                  <a:pt x="5433" y="495"/>
                </a:lnTo>
                <a:lnTo>
                  <a:pt x="2855" y="283"/>
                </a:lnTo>
                <a:lnTo>
                  <a:pt x="2835" y="290"/>
                </a:lnTo>
                <a:lnTo>
                  <a:pt x="2835" y="296"/>
                </a:lnTo>
                <a:lnTo>
                  <a:pt x="2848" y="290"/>
                </a:lnTo>
                <a:lnTo>
                  <a:pt x="2868" y="283"/>
                </a:lnTo>
                <a:lnTo>
                  <a:pt x="2874" y="277"/>
                </a:lnTo>
                <a:lnTo>
                  <a:pt x="2868" y="270"/>
                </a:lnTo>
                <a:lnTo>
                  <a:pt x="2855" y="283"/>
                </a:lnTo>
                <a:lnTo>
                  <a:pt x="5433" y="495"/>
                </a:lnTo>
                <a:lnTo>
                  <a:pt x="1820" y="348"/>
                </a:lnTo>
                <a:lnTo>
                  <a:pt x="1813" y="341"/>
                </a:lnTo>
                <a:lnTo>
                  <a:pt x="1807" y="341"/>
                </a:lnTo>
                <a:lnTo>
                  <a:pt x="1813" y="354"/>
                </a:lnTo>
                <a:lnTo>
                  <a:pt x="1826" y="367"/>
                </a:lnTo>
                <a:lnTo>
                  <a:pt x="1826" y="354"/>
                </a:lnTo>
                <a:lnTo>
                  <a:pt x="1833" y="367"/>
                </a:lnTo>
                <a:lnTo>
                  <a:pt x="1845" y="373"/>
                </a:lnTo>
                <a:lnTo>
                  <a:pt x="1858" y="373"/>
                </a:lnTo>
                <a:lnTo>
                  <a:pt x="1865" y="380"/>
                </a:lnTo>
                <a:lnTo>
                  <a:pt x="1865" y="373"/>
                </a:lnTo>
                <a:lnTo>
                  <a:pt x="1858" y="367"/>
                </a:lnTo>
                <a:lnTo>
                  <a:pt x="1845" y="354"/>
                </a:lnTo>
                <a:lnTo>
                  <a:pt x="1826" y="354"/>
                </a:lnTo>
                <a:lnTo>
                  <a:pt x="1820" y="348"/>
                </a:lnTo>
                <a:lnTo>
                  <a:pt x="5433" y="495"/>
                </a:lnTo>
                <a:lnTo>
                  <a:pt x="2829" y="335"/>
                </a:lnTo>
                <a:lnTo>
                  <a:pt x="2848" y="335"/>
                </a:lnTo>
                <a:lnTo>
                  <a:pt x="2861" y="335"/>
                </a:lnTo>
                <a:lnTo>
                  <a:pt x="2880" y="341"/>
                </a:lnTo>
                <a:lnTo>
                  <a:pt x="2880" y="341"/>
                </a:lnTo>
                <a:lnTo>
                  <a:pt x="2868" y="328"/>
                </a:lnTo>
                <a:lnTo>
                  <a:pt x="2855" y="322"/>
                </a:lnTo>
                <a:lnTo>
                  <a:pt x="2835" y="328"/>
                </a:lnTo>
                <a:lnTo>
                  <a:pt x="2816" y="328"/>
                </a:lnTo>
                <a:lnTo>
                  <a:pt x="2829" y="335"/>
                </a:lnTo>
                <a:lnTo>
                  <a:pt x="5433" y="495"/>
                </a:lnTo>
                <a:lnTo>
                  <a:pt x="3009" y="232"/>
                </a:lnTo>
                <a:lnTo>
                  <a:pt x="3067" y="225"/>
                </a:lnTo>
                <a:lnTo>
                  <a:pt x="3093" y="225"/>
                </a:lnTo>
                <a:lnTo>
                  <a:pt x="3093" y="219"/>
                </a:lnTo>
                <a:lnTo>
                  <a:pt x="3060" y="219"/>
                </a:lnTo>
                <a:lnTo>
                  <a:pt x="3041" y="219"/>
                </a:lnTo>
                <a:lnTo>
                  <a:pt x="3003" y="225"/>
                </a:lnTo>
                <a:lnTo>
                  <a:pt x="2977" y="232"/>
                </a:lnTo>
                <a:lnTo>
                  <a:pt x="2970" y="232"/>
                </a:lnTo>
                <a:lnTo>
                  <a:pt x="3009" y="232"/>
                </a:lnTo>
                <a:lnTo>
                  <a:pt x="5433" y="495"/>
                </a:lnTo>
                <a:lnTo>
                  <a:pt x="2848" y="270"/>
                </a:lnTo>
                <a:lnTo>
                  <a:pt x="2868" y="264"/>
                </a:lnTo>
                <a:lnTo>
                  <a:pt x="2868" y="251"/>
                </a:lnTo>
                <a:lnTo>
                  <a:pt x="2861" y="251"/>
                </a:lnTo>
                <a:lnTo>
                  <a:pt x="2848" y="251"/>
                </a:lnTo>
                <a:lnTo>
                  <a:pt x="2835" y="251"/>
                </a:lnTo>
                <a:lnTo>
                  <a:pt x="2835" y="270"/>
                </a:lnTo>
                <a:lnTo>
                  <a:pt x="2842" y="270"/>
                </a:lnTo>
                <a:lnTo>
                  <a:pt x="2848" y="270"/>
                </a:lnTo>
                <a:lnTo>
                  <a:pt x="5433" y="495"/>
                </a:lnTo>
                <a:lnTo>
                  <a:pt x="1878" y="373"/>
                </a:lnTo>
                <a:lnTo>
                  <a:pt x="1903" y="386"/>
                </a:lnTo>
                <a:lnTo>
                  <a:pt x="1929" y="393"/>
                </a:lnTo>
                <a:lnTo>
                  <a:pt x="1980" y="393"/>
                </a:lnTo>
                <a:lnTo>
                  <a:pt x="1993" y="393"/>
                </a:lnTo>
                <a:lnTo>
                  <a:pt x="2019" y="393"/>
                </a:lnTo>
                <a:lnTo>
                  <a:pt x="2070" y="399"/>
                </a:lnTo>
                <a:lnTo>
                  <a:pt x="2128" y="399"/>
                </a:lnTo>
                <a:lnTo>
                  <a:pt x="2212" y="393"/>
                </a:lnTo>
                <a:lnTo>
                  <a:pt x="2244" y="386"/>
                </a:lnTo>
                <a:lnTo>
                  <a:pt x="2263" y="380"/>
                </a:lnTo>
                <a:lnTo>
                  <a:pt x="2225" y="380"/>
                </a:lnTo>
                <a:lnTo>
                  <a:pt x="2186" y="386"/>
                </a:lnTo>
                <a:lnTo>
                  <a:pt x="2148" y="386"/>
                </a:lnTo>
                <a:lnTo>
                  <a:pt x="2141" y="386"/>
                </a:lnTo>
                <a:lnTo>
                  <a:pt x="2135" y="386"/>
                </a:lnTo>
                <a:lnTo>
                  <a:pt x="2109" y="386"/>
                </a:lnTo>
                <a:lnTo>
                  <a:pt x="2051" y="386"/>
                </a:lnTo>
                <a:lnTo>
                  <a:pt x="2025" y="380"/>
                </a:lnTo>
                <a:lnTo>
                  <a:pt x="2006" y="373"/>
                </a:lnTo>
                <a:lnTo>
                  <a:pt x="1974" y="348"/>
                </a:lnTo>
                <a:lnTo>
                  <a:pt x="1968" y="341"/>
                </a:lnTo>
                <a:lnTo>
                  <a:pt x="1961" y="341"/>
                </a:lnTo>
                <a:lnTo>
                  <a:pt x="1968" y="354"/>
                </a:lnTo>
                <a:lnTo>
                  <a:pt x="1974" y="367"/>
                </a:lnTo>
                <a:lnTo>
                  <a:pt x="1980" y="367"/>
                </a:lnTo>
                <a:lnTo>
                  <a:pt x="1980" y="373"/>
                </a:lnTo>
                <a:lnTo>
                  <a:pt x="1980" y="380"/>
                </a:lnTo>
                <a:lnTo>
                  <a:pt x="1961" y="380"/>
                </a:lnTo>
                <a:lnTo>
                  <a:pt x="1955" y="380"/>
                </a:lnTo>
                <a:lnTo>
                  <a:pt x="1935" y="380"/>
                </a:lnTo>
                <a:lnTo>
                  <a:pt x="1923" y="380"/>
                </a:lnTo>
                <a:lnTo>
                  <a:pt x="1910" y="380"/>
                </a:lnTo>
                <a:lnTo>
                  <a:pt x="1884" y="367"/>
                </a:lnTo>
                <a:lnTo>
                  <a:pt x="1878" y="373"/>
                </a:lnTo>
                <a:lnTo>
                  <a:pt x="5433" y="495"/>
                </a:lnTo>
                <a:lnTo>
                  <a:pt x="1871" y="341"/>
                </a:lnTo>
                <a:lnTo>
                  <a:pt x="1890" y="354"/>
                </a:lnTo>
                <a:lnTo>
                  <a:pt x="1903" y="354"/>
                </a:lnTo>
                <a:lnTo>
                  <a:pt x="1903" y="348"/>
                </a:lnTo>
                <a:lnTo>
                  <a:pt x="1884" y="341"/>
                </a:lnTo>
                <a:lnTo>
                  <a:pt x="1878" y="335"/>
                </a:lnTo>
                <a:lnTo>
                  <a:pt x="1871" y="328"/>
                </a:lnTo>
                <a:lnTo>
                  <a:pt x="1865" y="328"/>
                </a:lnTo>
                <a:lnTo>
                  <a:pt x="1865" y="335"/>
                </a:lnTo>
                <a:lnTo>
                  <a:pt x="1871" y="341"/>
                </a:lnTo>
                <a:lnTo>
                  <a:pt x="5433" y="495"/>
                </a:lnTo>
                <a:lnTo>
                  <a:pt x="2784" y="277"/>
                </a:lnTo>
                <a:lnTo>
                  <a:pt x="2784" y="270"/>
                </a:lnTo>
                <a:lnTo>
                  <a:pt x="2778" y="270"/>
                </a:lnTo>
                <a:lnTo>
                  <a:pt x="2765" y="283"/>
                </a:lnTo>
                <a:lnTo>
                  <a:pt x="2771" y="283"/>
                </a:lnTo>
                <a:lnTo>
                  <a:pt x="2784" y="277"/>
                </a:lnTo>
                <a:lnTo>
                  <a:pt x="5433" y="495"/>
                </a:lnTo>
                <a:lnTo>
                  <a:pt x="2816" y="270"/>
                </a:lnTo>
                <a:lnTo>
                  <a:pt x="2816" y="264"/>
                </a:lnTo>
                <a:lnTo>
                  <a:pt x="2797" y="270"/>
                </a:lnTo>
                <a:lnTo>
                  <a:pt x="2803" y="277"/>
                </a:lnTo>
                <a:lnTo>
                  <a:pt x="2816" y="270"/>
                </a:lnTo>
                <a:lnTo>
                  <a:pt x="5433" y="495"/>
                </a:lnTo>
                <a:lnTo>
                  <a:pt x="2289" y="168"/>
                </a:lnTo>
                <a:lnTo>
                  <a:pt x="2328" y="168"/>
                </a:lnTo>
                <a:lnTo>
                  <a:pt x="2366" y="180"/>
                </a:lnTo>
                <a:lnTo>
                  <a:pt x="2405" y="187"/>
                </a:lnTo>
                <a:lnTo>
                  <a:pt x="2437" y="200"/>
                </a:lnTo>
                <a:lnTo>
                  <a:pt x="2450" y="206"/>
                </a:lnTo>
                <a:lnTo>
                  <a:pt x="2469" y="206"/>
                </a:lnTo>
                <a:lnTo>
                  <a:pt x="2482" y="219"/>
                </a:lnTo>
                <a:lnTo>
                  <a:pt x="2501" y="219"/>
                </a:lnTo>
                <a:lnTo>
                  <a:pt x="2527" y="225"/>
                </a:lnTo>
                <a:lnTo>
                  <a:pt x="2553" y="238"/>
                </a:lnTo>
                <a:lnTo>
                  <a:pt x="2565" y="245"/>
                </a:lnTo>
                <a:lnTo>
                  <a:pt x="2585" y="264"/>
                </a:lnTo>
                <a:lnTo>
                  <a:pt x="2610" y="270"/>
                </a:lnTo>
                <a:lnTo>
                  <a:pt x="2675" y="283"/>
                </a:lnTo>
                <a:lnTo>
                  <a:pt x="2681" y="290"/>
                </a:lnTo>
                <a:lnTo>
                  <a:pt x="2675" y="296"/>
                </a:lnTo>
                <a:lnTo>
                  <a:pt x="2630" y="303"/>
                </a:lnTo>
                <a:lnTo>
                  <a:pt x="2668" y="303"/>
                </a:lnTo>
                <a:lnTo>
                  <a:pt x="2694" y="303"/>
                </a:lnTo>
                <a:lnTo>
                  <a:pt x="2713" y="303"/>
                </a:lnTo>
                <a:lnTo>
                  <a:pt x="2733" y="303"/>
                </a:lnTo>
                <a:lnTo>
                  <a:pt x="2739" y="309"/>
                </a:lnTo>
                <a:lnTo>
                  <a:pt x="2778" y="315"/>
                </a:lnTo>
                <a:lnTo>
                  <a:pt x="2797" y="315"/>
                </a:lnTo>
                <a:lnTo>
                  <a:pt x="2810" y="309"/>
                </a:lnTo>
                <a:lnTo>
                  <a:pt x="2803" y="309"/>
                </a:lnTo>
                <a:lnTo>
                  <a:pt x="2784" y="309"/>
                </a:lnTo>
                <a:lnTo>
                  <a:pt x="2758" y="296"/>
                </a:lnTo>
                <a:lnTo>
                  <a:pt x="2745" y="290"/>
                </a:lnTo>
                <a:lnTo>
                  <a:pt x="2739" y="290"/>
                </a:lnTo>
                <a:lnTo>
                  <a:pt x="2707" y="290"/>
                </a:lnTo>
                <a:lnTo>
                  <a:pt x="2688" y="277"/>
                </a:lnTo>
                <a:lnTo>
                  <a:pt x="2655" y="270"/>
                </a:lnTo>
                <a:lnTo>
                  <a:pt x="2623" y="251"/>
                </a:lnTo>
                <a:lnTo>
                  <a:pt x="2578" y="238"/>
                </a:lnTo>
                <a:lnTo>
                  <a:pt x="2520" y="213"/>
                </a:lnTo>
                <a:lnTo>
                  <a:pt x="2437" y="187"/>
                </a:lnTo>
                <a:lnTo>
                  <a:pt x="2321" y="161"/>
                </a:lnTo>
                <a:lnTo>
                  <a:pt x="2270" y="155"/>
                </a:lnTo>
                <a:lnTo>
                  <a:pt x="2250" y="155"/>
                </a:lnTo>
                <a:lnTo>
                  <a:pt x="2250" y="161"/>
                </a:lnTo>
                <a:lnTo>
                  <a:pt x="2263" y="161"/>
                </a:lnTo>
                <a:lnTo>
                  <a:pt x="2289" y="168"/>
                </a:lnTo>
                <a:lnTo>
                  <a:pt x="5433" y="495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8100" algn="tl" rotWithShape="0">
              <a:schemeClr val="bg1">
                <a:alpha val="60000"/>
              </a:scheme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ja-JP" altLang="en-US" sz="1800"/>
          </a:p>
        </p:txBody>
      </p:sp>
      <p:grpSp>
        <p:nvGrpSpPr>
          <p:cNvPr id="7" name="グループ化 6"/>
          <p:cNvGrpSpPr/>
          <p:nvPr/>
        </p:nvGrpSpPr>
        <p:grpSpPr>
          <a:xfrm>
            <a:off x="-4614" y="0"/>
            <a:ext cx="12196615" cy="6858000"/>
            <a:chOff x="-3461" y="0"/>
            <a:chExt cx="9147461" cy="6858000"/>
          </a:xfrm>
        </p:grpSpPr>
        <p:sp>
          <p:nvSpPr>
            <p:cNvPr id="8" name="フリーフォーム 7"/>
            <p:cNvSpPr>
              <a:spLocks/>
            </p:cNvSpPr>
            <p:nvPr/>
          </p:nvSpPr>
          <p:spPr bwMode="auto">
            <a:xfrm>
              <a:off x="-3461" y="587486"/>
              <a:ext cx="3890704" cy="1840390"/>
            </a:xfrm>
            <a:custGeom>
              <a:avLst/>
              <a:gdLst/>
              <a:ahLst/>
              <a:cxnLst>
                <a:cxn ang="0">
                  <a:pos x="641" y="55"/>
                </a:cxn>
                <a:cxn ang="0">
                  <a:pos x="664" y="50"/>
                </a:cxn>
                <a:cxn ang="0">
                  <a:pos x="660" y="46"/>
                </a:cxn>
                <a:cxn ang="0">
                  <a:pos x="495" y="54"/>
                </a:cxn>
                <a:cxn ang="0">
                  <a:pos x="378" y="42"/>
                </a:cxn>
                <a:cxn ang="0">
                  <a:pos x="365" y="29"/>
                </a:cxn>
                <a:cxn ang="0">
                  <a:pos x="357" y="17"/>
                </a:cxn>
                <a:cxn ang="0">
                  <a:pos x="328" y="6"/>
                </a:cxn>
                <a:cxn ang="0">
                  <a:pos x="307" y="0"/>
                </a:cxn>
                <a:cxn ang="0">
                  <a:pos x="298" y="11"/>
                </a:cxn>
                <a:cxn ang="0">
                  <a:pos x="278" y="27"/>
                </a:cxn>
                <a:cxn ang="0">
                  <a:pos x="278" y="44"/>
                </a:cxn>
                <a:cxn ang="0">
                  <a:pos x="271" y="59"/>
                </a:cxn>
                <a:cxn ang="0">
                  <a:pos x="280" y="71"/>
                </a:cxn>
                <a:cxn ang="0">
                  <a:pos x="282" y="96"/>
                </a:cxn>
                <a:cxn ang="0">
                  <a:pos x="271" y="111"/>
                </a:cxn>
                <a:cxn ang="0">
                  <a:pos x="236" y="125"/>
                </a:cxn>
                <a:cxn ang="0">
                  <a:pos x="221" y="134"/>
                </a:cxn>
                <a:cxn ang="0">
                  <a:pos x="202" y="144"/>
                </a:cxn>
                <a:cxn ang="0">
                  <a:pos x="142" y="169"/>
                </a:cxn>
                <a:cxn ang="0">
                  <a:pos x="119" y="186"/>
                </a:cxn>
                <a:cxn ang="0">
                  <a:pos x="69" y="211"/>
                </a:cxn>
                <a:cxn ang="0">
                  <a:pos x="31" y="230"/>
                </a:cxn>
                <a:cxn ang="0">
                  <a:pos x="4" y="297"/>
                </a:cxn>
                <a:cxn ang="0">
                  <a:pos x="10" y="269"/>
                </a:cxn>
                <a:cxn ang="0">
                  <a:pos x="50" y="242"/>
                </a:cxn>
                <a:cxn ang="0">
                  <a:pos x="96" y="224"/>
                </a:cxn>
                <a:cxn ang="0">
                  <a:pos x="169" y="190"/>
                </a:cxn>
                <a:cxn ang="0">
                  <a:pos x="209" y="171"/>
                </a:cxn>
                <a:cxn ang="0">
                  <a:pos x="244" y="163"/>
                </a:cxn>
                <a:cxn ang="0">
                  <a:pos x="292" y="153"/>
                </a:cxn>
                <a:cxn ang="0">
                  <a:pos x="313" y="157"/>
                </a:cxn>
                <a:cxn ang="0">
                  <a:pos x="349" y="159"/>
                </a:cxn>
                <a:cxn ang="0">
                  <a:pos x="397" y="130"/>
                </a:cxn>
                <a:cxn ang="0">
                  <a:pos x="440" y="113"/>
                </a:cxn>
                <a:cxn ang="0">
                  <a:pos x="478" y="119"/>
                </a:cxn>
                <a:cxn ang="0">
                  <a:pos x="522" y="111"/>
                </a:cxn>
                <a:cxn ang="0">
                  <a:pos x="587" y="102"/>
                </a:cxn>
                <a:cxn ang="0">
                  <a:pos x="682" y="65"/>
                </a:cxn>
                <a:cxn ang="0">
                  <a:pos x="655" y="65"/>
                </a:cxn>
                <a:cxn ang="0">
                  <a:pos x="676" y="57"/>
                </a:cxn>
                <a:cxn ang="0">
                  <a:pos x="649" y="65"/>
                </a:cxn>
                <a:cxn ang="0">
                  <a:pos x="643" y="63"/>
                </a:cxn>
                <a:cxn ang="0">
                  <a:pos x="685" y="52"/>
                </a:cxn>
                <a:cxn ang="0">
                  <a:pos x="682" y="50"/>
                </a:cxn>
                <a:cxn ang="0">
                  <a:pos x="79" y="219"/>
                </a:cxn>
                <a:cxn ang="0">
                  <a:pos x="84" y="207"/>
                </a:cxn>
                <a:cxn ang="0">
                  <a:pos x="173" y="167"/>
                </a:cxn>
                <a:cxn ang="0">
                  <a:pos x="161" y="182"/>
                </a:cxn>
                <a:cxn ang="0">
                  <a:pos x="148" y="186"/>
                </a:cxn>
                <a:cxn ang="0">
                  <a:pos x="129" y="194"/>
                </a:cxn>
                <a:cxn ang="0">
                  <a:pos x="106" y="205"/>
                </a:cxn>
                <a:cxn ang="0">
                  <a:pos x="130" y="186"/>
                </a:cxn>
                <a:cxn ang="0">
                  <a:pos x="152" y="178"/>
                </a:cxn>
                <a:cxn ang="0">
                  <a:pos x="173" y="167"/>
                </a:cxn>
              </a:cxnLst>
              <a:rect l="0" t="0" r="0" b="0"/>
              <a:pathLst>
                <a:path w="691" h="307">
                  <a:moveTo>
                    <a:pt x="682" y="50"/>
                  </a:moveTo>
                  <a:lnTo>
                    <a:pt x="674" y="54"/>
                  </a:lnTo>
                  <a:lnTo>
                    <a:pt x="662" y="55"/>
                  </a:lnTo>
                  <a:lnTo>
                    <a:pt x="639" y="59"/>
                  </a:lnTo>
                  <a:lnTo>
                    <a:pt x="641" y="55"/>
                  </a:lnTo>
                  <a:lnTo>
                    <a:pt x="647" y="52"/>
                  </a:lnTo>
                  <a:lnTo>
                    <a:pt x="653" y="52"/>
                  </a:lnTo>
                  <a:lnTo>
                    <a:pt x="657" y="50"/>
                  </a:lnTo>
                  <a:lnTo>
                    <a:pt x="660" y="50"/>
                  </a:lnTo>
                  <a:lnTo>
                    <a:pt x="664" y="50"/>
                  </a:lnTo>
                  <a:lnTo>
                    <a:pt x="668" y="46"/>
                  </a:lnTo>
                  <a:lnTo>
                    <a:pt x="670" y="44"/>
                  </a:lnTo>
                  <a:lnTo>
                    <a:pt x="670" y="42"/>
                  </a:lnTo>
                  <a:lnTo>
                    <a:pt x="666" y="44"/>
                  </a:lnTo>
                  <a:lnTo>
                    <a:pt x="660" y="46"/>
                  </a:lnTo>
                  <a:lnTo>
                    <a:pt x="649" y="48"/>
                  </a:lnTo>
                  <a:lnTo>
                    <a:pt x="622" y="52"/>
                  </a:lnTo>
                  <a:lnTo>
                    <a:pt x="561" y="54"/>
                  </a:lnTo>
                  <a:lnTo>
                    <a:pt x="541" y="54"/>
                  </a:lnTo>
                  <a:lnTo>
                    <a:pt x="495" y="54"/>
                  </a:lnTo>
                  <a:lnTo>
                    <a:pt x="463" y="52"/>
                  </a:lnTo>
                  <a:lnTo>
                    <a:pt x="442" y="48"/>
                  </a:lnTo>
                  <a:lnTo>
                    <a:pt x="418" y="48"/>
                  </a:lnTo>
                  <a:lnTo>
                    <a:pt x="401" y="44"/>
                  </a:lnTo>
                  <a:lnTo>
                    <a:pt x="378" y="42"/>
                  </a:lnTo>
                  <a:lnTo>
                    <a:pt x="376" y="40"/>
                  </a:lnTo>
                  <a:lnTo>
                    <a:pt x="376" y="38"/>
                  </a:lnTo>
                  <a:lnTo>
                    <a:pt x="374" y="36"/>
                  </a:lnTo>
                  <a:lnTo>
                    <a:pt x="370" y="32"/>
                  </a:lnTo>
                  <a:lnTo>
                    <a:pt x="365" y="29"/>
                  </a:lnTo>
                  <a:lnTo>
                    <a:pt x="361" y="27"/>
                  </a:lnTo>
                  <a:lnTo>
                    <a:pt x="357" y="25"/>
                  </a:lnTo>
                  <a:lnTo>
                    <a:pt x="355" y="21"/>
                  </a:lnTo>
                  <a:lnTo>
                    <a:pt x="355" y="19"/>
                  </a:lnTo>
                  <a:lnTo>
                    <a:pt x="357" y="17"/>
                  </a:lnTo>
                  <a:lnTo>
                    <a:pt x="355" y="13"/>
                  </a:lnTo>
                  <a:lnTo>
                    <a:pt x="349" y="13"/>
                  </a:lnTo>
                  <a:lnTo>
                    <a:pt x="346" y="17"/>
                  </a:lnTo>
                  <a:lnTo>
                    <a:pt x="336" y="9"/>
                  </a:lnTo>
                  <a:lnTo>
                    <a:pt x="328" y="6"/>
                  </a:lnTo>
                  <a:lnTo>
                    <a:pt x="326" y="4"/>
                  </a:lnTo>
                  <a:lnTo>
                    <a:pt x="322" y="6"/>
                  </a:lnTo>
                  <a:lnTo>
                    <a:pt x="317" y="4"/>
                  </a:lnTo>
                  <a:lnTo>
                    <a:pt x="311" y="4"/>
                  </a:lnTo>
                  <a:lnTo>
                    <a:pt x="307" y="0"/>
                  </a:lnTo>
                  <a:lnTo>
                    <a:pt x="303" y="2"/>
                  </a:lnTo>
                  <a:lnTo>
                    <a:pt x="299" y="4"/>
                  </a:lnTo>
                  <a:lnTo>
                    <a:pt x="299" y="8"/>
                  </a:lnTo>
                  <a:lnTo>
                    <a:pt x="298" y="9"/>
                  </a:lnTo>
                  <a:lnTo>
                    <a:pt x="298" y="11"/>
                  </a:lnTo>
                  <a:lnTo>
                    <a:pt x="292" y="13"/>
                  </a:lnTo>
                  <a:lnTo>
                    <a:pt x="288" y="19"/>
                  </a:lnTo>
                  <a:lnTo>
                    <a:pt x="284" y="23"/>
                  </a:lnTo>
                  <a:lnTo>
                    <a:pt x="278" y="25"/>
                  </a:lnTo>
                  <a:lnTo>
                    <a:pt x="278" y="27"/>
                  </a:lnTo>
                  <a:lnTo>
                    <a:pt x="282" y="29"/>
                  </a:lnTo>
                  <a:lnTo>
                    <a:pt x="282" y="32"/>
                  </a:lnTo>
                  <a:lnTo>
                    <a:pt x="284" y="36"/>
                  </a:lnTo>
                  <a:lnTo>
                    <a:pt x="282" y="38"/>
                  </a:lnTo>
                  <a:lnTo>
                    <a:pt x="278" y="44"/>
                  </a:lnTo>
                  <a:lnTo>
                    <a:pt x="278" y="48"/>
                  </a:lnTo>
                  <a:lnTo>
                    <a:pt x="280" y="52"/>
                  </a:lnTo>
                  <a:lnTo>
                    <a:pt x="278" y="55"/>
                  </a:lnTo>
                  <a:lnTo>
                    <a:pt x="276" y="55"/>
                  </a:lnTo>
                  <a:lnTo>
                    <a:pt x="271" y="59"/>
                  </a:lnTo>
                  <a:lnTo>
                    <a:pt x="271" y="61"/>
                  </a:lnTo>
                  <a:lnTo>
                    <a:pt x="271" y="63"/>
                  </a:lnTo>
                  <a:lnTo>
                    <a:pt x="274" y="65"/>
                  </a:lnTo>
                  <a:lnTo>
                    <a:pt x="276" y="67"/>
                  </a:lnTo>
                  <a:lnTo>
                    <a:pt x="280" y="71"/>
                  </a:lnTo>
                  <a:lnTo>
                    <a:pt x="282" y="77"/>
                  </a:lnTo>
                  <a:lnTo>
                    <a:pt x="280" y="86"/>
                  </a:lnTo>
                  <a:lnTo>
                    <a:pt x="284" y="90"/>
                  </a:lnTo>
                  <a:lnTo>
                    <a:pt x="286" y="92"/>
                  </a:lnTo>
                  <a:lnTo>
                    <a:pt x="282" y="96"/>
                  </a:lnTo>
                  <a:lnTo>
                    <a:pt x="276" y="100"/>
                  </a:lnTo>
                  <a:lnTo>
                    <a:pt x="274" y="103"/>
                  </a:lnTo>
                  <a:lnTo>
                    <a:pt x="278" y="107"/>
                  </a:lnTo>
                  <a:lnTo>
                    <a:pt x="274" y="111"/>
                  </a:lnTo>
                  <a:lnTo>
                    <a:pt x="271" y="111"/>
                  </a:lnTo>
                  <a:lnTo>
                    <a:pt x="267" y="115"/>
                  </a:lnTo>
                  <a:lnTo>
                    <a:pt x="263" y="115"/>
                  </a:lnTo>
                  <a:lnTo>
                    <a:pt x="255" y="121"/>
                  </a:lnTo>
                  <a:lnTo>
                    <a:pt x="246" y="125"/>
                  </a:lnTo>
                  <a:lnTo>
                    <a:pt x="236" y="125"/>
                  </a:lnTo>
                  <a:lnTo>
                    <a:pt x="232" y="127"/>
                  </a:lnTo>
                  <a:lnTo>
                    <a:pt x="228" y="128"/>
                  </a:lnTo>
                  <a:lnTo>
                    <a:pt x="225" y="130"/>
                  </a:lnTo>
                  <a:lnTo>
                    <a:pt x="223" y="130"/>
                  </a:lnTo>
                  <a:lnTo>
                    <a:pt x="221" y="134"/>
                  </a:lnTo>
                  <a:lnTo>
                    <a:pt x="219" y="132"/>
                  </a:lnTo>
                  <a:lnTo>
                    <a:pt x="215" y="134"/>
                  </a:lnTo>
                  <a:lnTo>
                    <a:pt x="211" y="138"/>
                  </a:lnTo>
                  <a:lnTo>
                    <a:pt x="203" y="142"/>
                  </a:lnTo>
                  <a:lnTo>
                    <a:pt x="202" y="144"/>
                  </a:lnTo>
                  <a:lnTo>
                    <a:pt x="188" y="146"/>
                  </a:lnTo>
                  <a:lnTo>
                    <a:pt x="184" y="148"/>
                  </a:lnTo>
                  <a:lnTo>
                    <a:pt x="173" y="151"/>
                  </a:lnTo>
                  <a:lnTo>
                    <a:pt x="152" y="159"/>
                  </a:lnTo>
                  <a:lnTo>
                    <a:pt x="142" y="169"/>
                  </a:lnTo>
                  <a:lnTo>
                    <a:pt x="138" y="171"/>
                  </a:lnTo>
                  <a:lnTo>
                    <a:pt x="136" y="175"/>
                  </a:lnTo>
                  <a:lnTo>
                    <a:pt x="130" y="180"/>
                  </a:lnTo>
                  <a:lnTo>
                    <a:pt x="127" y="182"/>
                  </a:lnTo>
                  <a:lnTo>
                    <a:pt x="119" y="186"/>
                  </a:lnTo>
                  <a:lnTo>
                    <a:pt x="106" y="196"/>
                  </a:lnTo>
                  <a:lnTo>
                    <a:pt x="90" y="201"/>
                  </a:lnTo>
                  <a:lnTo>
                    <a:pt x="84" y="203"/>
                  </a:lnTo>
                  <a:lnTo>
                    <a:pt x="79" y="203"/>
                  </a:lnTo>
                  <a:lnTo>
                    <a:pt x="69" y="211"/>
                  </a:lnTo>
                  <a:lnTo>
                    <a:pt x="61" y="219"/>
                  </a:lnTo>
                  <a:lnTo>
                    <a:pt x="59" y="221"/>
                  </a:lnTo>
                  <a:lnTo>
                    <a:pt x="54" y="223"/>
                  </a:lnTo>
                  <a:lnTo>
                    <a:pt x="46" y="224"/>
                  </a:lnTo>
                  <a:lnTo>
                    <a:pt x="31" y="230"/>
                  </a:lnTo>
                  <a:lnTo>
                    <a:pt x="17" y="232"/>
                  </a:lnTo>
                  <a:lnTo>
                    <a:pt x="8" y="234"/>
                  </a:lnTo>
                  <a:lnTo>
                    <a:pt x="0" y="238"/>
                  </a:lnTo>
                  <a:lnTo>
                    <a:pt x="0" y="307"/>
                  </a:lnTo>
                  <a:lnTo>
                    <a:pt x="4" y="297"/>
                  </a:lnTo>
                  <a:lnTo>
                    <a:pt x="4" y="284"/>
                  </a:lnTo>
                  <a:lnTo>
                    <a:pt x="6" y="278"/>
                  </a:lnTo>
                  <a:lnTo>
                    <a:pt x="8" y="274"/>
                  </a:lnTo>
                  <a:lnTo>
                    <a:pt x="10" y="271"/>
                  </a:lnTo>
                  <a:lnTo>
                    <a:pt x="10" y="269"/>
                  </a:lnTo>
                  <a:lnTo>
                    <a:pt x="13" y="263"/>
                  </a:lnTo>
                  <a:lnTo>
                    <a:pt x="17" y="259"/>
                  </a:lnTo>
                  <a:lnTo>
                    <a:pt x="31" y="249"/>
                  </a:lnTo>
                  <a:lnTo>
                    <a:pt x="40" y="246"/>
                  </a:lnTo>
                  <a:lnTo>
                    <a:pt x="50" y="242"/>
                  </a:lnTo>
                  <a:lnTo>
                    <a:pt x="56" y="240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30"/>
                  </a:lnTo>
                  <a:lnTo>
                    <a:pt x="96" y="224"/>
                  </a:lnTo>
                  <a:lnTo>
                    <a:pt x="104" y="221"/>
                  </a:lnTo>
                  <a:lnTo>
                    <a:pt x="109" y="219"/>
                  </a:lnTo>
                  <a:lnTo>
                    <a:pt x="117" y="217"/>
                  </a:lnTo>
                  <a:lnTo>
                    <a:pt x="154" y="198"/>
                  </a:lnTo>
                  <a:lnTo>
                    <a:pt x="169" y="190"/>
                  </a:lnTo>
                  <a:lnTo>
                    <a:pt x="182" y="182"/>
                  </a:lnTo>
                  <a:lnTo>
                    <a:pt x="188" y="180"/>
                  </a:lnTo>
                  <a:lnTo>
                    <a:pt x="198" y="176"/>
                  </a:lnTo>
                  <a:lnTo>
                    <a:pt x="205" y="171"/>
                  </a:lnTo>
                  <a:lnTo>
                    <a:pt x="209" y="171"/>
                  </a:lnTo>
                  <a:lnTo>
                    <a:pt x="213" y="167"/>
                  </a:lnTo>
                  <a:lnTo>
                    <a:pt x="217" y="167"/>
                  </a:lnTo>
                  <a:lnTo>
                    <a:pt x="223" y="165"/>
                  </a:lnTo>
                  <a:lnTo>
                    <a:pt x="230" y="165"/>
                  </a:lnTo>
                  <a:lnTo>
                    <a:pt x="244" y="163"/>
                  </a:lnTo>
                  <a:lnTo>
                    <a:pt x="253" y="161"/>
                  </a:lnTo>
                  <a:lnTo>
                    <a:pt x="263" y="161"/>
                  </a:lnTo>
                  <a:lnTo>
                    <a:pt x="267" y="161"/>
                  </a:lnTo>
                  <a:lnTo>
                    <a:pt x="271" y="159"/>
                  </a:lnTo>
                  <a:lnTo>
                    <a:pt x="292" y="153"/>
                  </a:lnTo>
                  <a:lnTo>
                    <a:pt x="301" y="150"/>
                  </a:lnTo>
                  <a:lnTo>
                    <a:pt x="305" y="151"/>
                  </a:lnTo>
                  <a:lnTo>
                    <a:pt x="309" y="151"/>
                  </a:lnTo>
                  <a:lnTo>
                    <a:pt x="309" y="153"/>
                  </a:lnTo>
                  <a:lnTo>
                    <a:pt x="313" y="157"/>
                  </a:lnTo>
                  <a:lnTo>
                    <a:pt x="321" y="157"/>
                  </a:lnTo>
                  <a:lnTo>
                    <a:pt x="332" y="155"/>
                  </a:lnTo>
                  <a:lnTo>
                    <a:pt x="338" y="157"/>
                  </a:lnTo>
                  <a:lnTo>
                    <a:pt x="344" y="157"/>
                  </a:lnTo>
                  <a:lnTo>
                    <a:pt x="349" y="159"/>
                  </a:lnTo>
                  <a:lnTo>
                    <a:pt x="353" y="155"/>
                  </a:lnTo>
                  <a:lnTo>
                    <a:pt x="369" y="150"/>
                  </a:lnTo>
                  <a:lnTo>
                    <a:pt x="378" y="146"/>
                  </a:lnTo>
                  <a:lnTo>
                    <a:pt x="384" y="140"/>
                  </a:lnTo>
                  <a:lnTo>
                    <a:pt x="397" y="130"/>
                  </a:lnTo>
                  <a:lnTo>
                    <a:pt x="411" y="125"/>
                  </a:lnTo>
                  <a:lnTo>
                    <a:pt x="415" y="121"/>
                  </a:lnTo>
                  <a:lnTo>
                    <a:pt x="418" y="117"/>
                  </a:lnTo>
                  <a:lnTo>
                    <a:pt x="430" y="115"/>
                  </a:lnTo>
                  <a:lnTo>
                    <a:pt x="440" y="113"/>
                  </a:lnTo>
                  <a:lnTo>
                    <a:pt x="447" y="115"/>
                  </a:lnTo>
                  <a:lnTo>
                    <a:pt x="455" y="119"/>
                  </a:lnTo>
                  <a:lnTo>
                    <a:pt x="470" y="121"/>
                  </a:lnTo>
                  <a:lnTo>
                    <a:pt x="474" y="121"/>
                  </a:lnTo>
                  <a:lnTo>
                    <a:pt x="478" y="119"/>
                  </a:lnTo>
                  <a:lnTo>
                    <a:pt x="484" y="113"/>
                  </a:lnTo>
                  <a:lnTo>
                    <a:pt x="493" y="113"/>
                  </a:lnTo>
                  <a:lnTo>
                    <a:pt x="509" y="113"/>
                  </a:lnTo>
                  <a:lnTo>
                    <a:pt x="516" y="113"/>
                  </a:lnTo>
                  <a:lnTo>
                    <a:pt x="522" y="111"/>
                  </a:lnTo>
                  <a:lnTo>
                    <a:pt x="526" y="105"/>
                  </a:lnTo>
                  <a:lnTo>
                    <a:pt x="541" y="103"/>
                  </a:lnTo>
                  <a:lnTo>
                    <a:pt x="561" y="102"/>
                  </a:lnTo>
                  <a:lnTo>
                    <a:pt x="574" y="102"/>
                  </a:lnTo>
                  <a:lnTo>
                    <a:pt x="587" y="102"/>
                  </a:lnTo>
                  <a:lnTo>
                    <a:pt x="599" y="98"/>
                  </a:lnTo>
                  <a:lnTo>
                    <a:pt x="626" y="88"/>
                  </a:lnTo>
                  <a:lnTo>
                    <a:pt x="655" y="75"/>
                  </a:lnTo>
                  <a:lnTo>
                    <a:pt x="678" y="69"/>
                  </a:lnTo>
                  <a:lnTo>
                    <a:pt x="682" y="65"/>
                  </a:lnTo>
                  <a:lnTo>
                    <a:pt x="683" y="65"/>
                  </a:lnTo>
                  <a:lnTo>
                    <a:pt x="682" y="65"/>
                  </a:lnTo>
                  <a:lnTo>
                    <a:pt x="655" y="69"/>
                  </a:lnTo>
                  <a:lnTo>
                    <a:pt x="653" y="67"/>
                  </a:lnTo>
                  <a:lnTo>
                    <a:pt x="655" y="65"/>
                  </a:lnTo>
                  <a:lnTo>
                    <a:pt x="658" y="65"/>
                  </a:lnTo>
                  <a:lnTo>
                    <a:pt x="660" y="65"/>
                  </a:lnTo>
                  <a:lnTo>
                    <a:pt x="668" y="65"/>
                  </a:lnTo>
                  <a:lnTo>
                    <a:pt x="672" y="63"/>
                  </a:lnTo>
                  <a:lnTo>
                    <a:pt x="676" y="57"/>
                  </a:lnTo>
                  <a:lnTo>
                    <a:pt x="674" y="57"/>
                  </a:lnTo>
                  <a:lnTo>
                    <a:pt x="666" y="61"/>
                  </a:lnTo>
                  <a:lnTo>
                    <a:pt x="662" y="63"/>
                  </a:lnTo>
                  <a:lnTo>
                    <a:pt x="658" y="63"/>
                  </a:lnTo>
                  <a:lnTo>
                    <a:pt x="649" y="65"/>
                  </a:lnTo>
                  <a:lnTo>
                    <a:pt x="639" y="67"/>
                  </a:lnTo>
                  <a:lnTo>
                    <a:pt x="628" y="69"/>
                  </a:lnTo>
                  <a:lnTo>
                    <a:pt x="628" y="67"/>
                  </a:lnTo>
                  <a:lnTo>
                    <a:pt x="630" y="67"/>
                  </a:lnTo>
                  <a:lnTo>
                    <a:pt x="643" y="63"/>
                  </a:lnTo>
                  <a:lnTo>
                    <a:pt x="647" y="61"/>
                  </a:lnTo>
                  <a:lnTo>
                    <a:pt x="657" y="59"/>
                  </a:lnTo>
                  <a:lnTo>
                    <a:pt x="672" y="55"/>
                  </a:lnTo>
                  <a:lnTo>
                    <a:pt x="680" y="54"/>
                  </a:lnTo>
                  <a:lnTo>
                    <a:pt x="685" y="52"/>
                  </a:lnTo>
                  <a:lnTo>
                    <a:pt x="689" y="48"/>
                  </a:lnTo>
                  <a:lnTo>
                    <a:pt x="691" y="44"/>
                  </a:lnTo>
                  <a:lnTo>
                    <a:pt x="687" y="46"/>
                  </a:lnTo>
                  <a:lnTo>
                    <a:pt x="683" y="50"/>
                  </a:lnTo>
                  <a:lnTo>
                    <a:pt x="682" y="50"/>
                  </a:lnTo>
                  <a:lnTo>
                    <a:pt x="90" y="207"/>
                  </a:lnTo>
                  <a:lnTo>
                    <a:pt x="90" y="209"/>
                  </a:lnTo>
                  <a:lnTo>
                    <a:pt x="88" y="211"/>
                  </a:lnTo>
                  <a:lnTo>
                    <a:pt x="82" y="217"/>
                  </a:lnTo>
                  <a:lnTo>
                    <a:pt x="79" y="219"/>
                  </a:lnTo>
                  <a:lnTo>
                    <a:pt x="75" y="221"/>
                  </a:lnTo>
                  <a:lnTo>
                    <a:pt x="65" y="223"/>
                  </a:lnTo>
                  <a:lnTo>
                    <a:pt x="59" y="223"/>
                  </a:lnTo>
                  <a:lnTo>
                    <a:pt x="77" y="213"/>
                  </a:lnTo>
                  <a:lnTo>
                    <a:pt x="84" y="207"/>
                  </a:lnTo>
                  <a:lnTo>
                    <a:pt x="88" y="205"/>
                  </a:lnTo>
                  <a:lnTo>
                    <a:pt x="90" y="205"/>
                  </a:lnTo>
                  <a:lnTo>
                    <a:pt x="90" y="207"/>
                  </a:lnTo>
                  <a:lnTo>
                    <a:pt x="682" y="50"/>
                  </a:lnTo>
                  <a:lnTo>
                    <a:pt x="173" y="167"/>
                  </a:lnTo>
                  <a:lnTo>
                    <a:pt x="169" y="171"/>
                  </a:lnTo>
                  <a:lnTo>
                    <a:pt x="165" y="173"/>
                  </a:lnTo>
                  <a:lnTo>
                    <a:pt x="163" y="178"/>
                  </a:lnTo>
                  <a:lnTo>
                    <a:pt x="161" y="180"/>
                  </a:lnTo>
                  <a:lnTo>
                    <a:pt x="161" y="182"/>
                  </a:lnTo>
                  <a:lnTo>
                    <a:pt x="157" y="180"/>
                  </a:lnTo>
                  <a:lnTo>
                    <a:pt x="155" y="180"/>
                  </a:lnTo>
                  <a:lnTo>
                    <a:pt x="154" y="182"/>
                  </a:lnTo>
                  <a:lnTo>
                    <a:pt x="152" y="184"/>
                  </a:lnTo>
                  <a:lnTo>
                    <a:pt x="148" y="186"/>
                  </a:lnTo>
                  <a:lnTo>
                    <a:pt x="142" y="190"/>
                  </a:lnTo>
                  <a:lnTo>
                    <a:pt x="138" y="192"/>
                  </a:lnTo>
                  <a:lnTo>
                    <a:pt x="134" y="194"/>
                  </a:lnTo>
                  <a:lnTo>
                    <a:pt x="130" y="194"/>
                  </a:lnTo>
                  <a:lnTo>
                    <a:pt x="129" y="194"/>
                  </a:lnTo>
                  <a:lnTo>
                    <a:pt x="125" y="198"/>
                  </a:lnTo>
                  <a:lnTo>
                    <a:pt x="121" y="199"/>
                  </a:lnTo>
                  <a:lnTo>
                    <a:pt x="113" y="203"/>
                  </a:lnTo>
                  <a:lnTo>
                    <a:pt x="107" y="205"/>
                  </a:lnTo>
                  <a:lnTo>
                    <a:pt x="106" y="205"/>
                  </a:lnTo>
                  <a:lnTo>
                    <a:pt x="106" y="203"/>
                  </a:lnTo>
                  <a:lnTo>
                    <a:pt x="113" y="196"/>
                  </a:lnTo>
                  <a:lnTo>
                    <a:pt x="119" y="192"/>
                  </a:lnTo>
                  <a:lnTo>
                    <a:pt x="125" y="190"/>
                  </a:lnTo>
                  <a:lnTo>
                    <a:pt x="130" y="186"/>
                  </a:lnTo>
                  <a:lnTo>
                    <a:pt x="132" y="186"/>
                  </a:lnTo>
                  <a:lnTo>
                    <a:pt x="132" y="188"/>
                  </a:lnTo>
                  <a:lnTo>
                    <a:pt x="132" y="190"/>
                  </a:lnTo>
                  <a:lnTo>
                    <a:pt x="136" y="186"/>
                  </a:lnTo>
                  <a:lnTo>
                    <a:pt x="152" y="178"/>
                  </a:lnTo>
                  <a:lnTo>
                    <a:pt x="157" y="173"/>
                  </a:lnTo>
                  <a:lnTo>
                    <a:pt x="159" y="173"/>
                  </a:lnTo>
                  <a:lnTo>
                    <a:pt x="165" y="171"/>
                  </a:lnTo>
                  <a:lnTo>
                    <a:pt x="171" y="169"/>
                  </a:lnTo>
                  <a:lnTo>
                    <a:pt x="173" y="167"/>
                  </a:lnTo>
                  <a:lnTo>
                    <a:pt x="682" y="50"/>
                  </a:lnTo>
                  <a:close/>
                </a:path>
              </a:pathLst>
            </a:custGeom>
            <a:gradFill>
              <a:gsLst>
                <a:gs pos="25000">
                  <a:schemeClr val="bg1">
                    <a:alpha val="25000"/>
                  </a:schemeClr>
                </a:gs>
                <a:gs pos="55000">
                  <a:schemeClr val="bg1">
                    <a:alpha val="5000"/>
                  </a:schemeClr>
                </a:gs>
              </a:gsLst>
              <a:lin ang="30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9" name="フリーフォーム 8"/>
            <p:cNvSpPr>
              <a:spLocks/>
            </p:cNvSpPr>
            <p:nvPr/>
          </p:nvSpPr>
          <p:spPr bwMode="auto">
            <a:xfrm>
              <a:off x="3875982" y="0"/>
              <a:ext cx="1903123" cy="977145"/>
            </a:xfrm>
            <a:custGeom>
              <a:avLst/>
              <a:gdLst/>
              <a:ahLst/>
              <a:cxnLst>
                <a:cxn ang="0">
                  <a:pos x="177" y="38"/>
                </a:cxn>
                <a:cxn ang="0">
                  <a:pos x="146" y="54"/>
                </a:cxn>
                <a:cxn ang="0">
                  <a:pos x="27" y="117"/>
                </a:cxn>
                <a:cxn ang="0">
                  <a:pos x="58" y="104"/>
                </a:cxn>
                <a:cxn ang="0">
                  <a:pos x="87" y="88"/>
                </a:cxn>
                <a:cxn ang="0">
                  <a:pos x="87" y="92"/>
                </a:cxn>
                <a:cxn ang="0">
                  <a:pos x="42" y="121"/>
                </a:cxn>
                <a:cxn ang="0">
                  <a:pos x="17" y="134"/>
                </a:cxn>
                <a:cxn ang="0">
                  <a:pos x="6" y="144"/>
                </a:cxn>
                <a:cxn ang="0">
                  <a:pos x="21" y="136"/>
                </a:cxn>
                <a:cxn ang="0">
                  <a:pos x="42" y="130"/>
                </a:cxn>
                <a:cxn ang="0">
                  <a:pos x="50" y="123"/>
                </a:cxn>
                <a:cxn ang="0">
                  <a:pos x="65" y="117"/>
                </a:cxn>
                <a:cxn ang="0">
                  <a:pos x="85" y="106"/>
                </a:cxn>
                <a:cxn ang="0">
                  <a:pos x="96" y="100"/>
                </a:cxn>
                <a:cxn ang="0">
                  <a:pos x="125" y="86"/>
                </a:cxn>
                <a:cxn ang="0">
                  <a:pos x="142" y="81"/>
                </a:cxn>
                <a:cxn ang="0">
                  <a:pos x="192" y="52"/>
                </a:cxn>
                <a:cxn ang="0">
                  <a:pos x="244" y="27"/>
                </a:cxn>
                <a:cxn ang="0">
                  <a:pos x="246" y="33"/>
                </a:cxn>
                <a:cxn ang="0">
                  <a:pos x="208" y="50"/>
                </a:cxn>
                <a:cxn ang="0">
                  <a:pos x="167" y="69"/>
                </a:cxn>
                <a:cxn ang="0">
                  <a:pos x="146" y="84"/>
                </a:cxn>
                <a:cxn ang="0">
                  <a:pos x="135" y="88"/>
                </a:cxn>
                <a:cxn ang="0">
                  <a:pos x="125" y="96"/>
                </a:cxn>
                <a:cxn ang="0">
                  <a:pos x="131" y="84"/>
                </a:cxn>
                <a:cxn ang="0">
                  <a:pos x="113" y="100"/>
                </a:cxn>
                <a:cxn ang="0">
                  <a:pos x="108" y="98"/>
                </a:cxn>
                <a:cxn ang="0">
                  <a:pos x="104" y="104"/>
                </a:cxn>
                <a:cxn ang="0">
                  <a:pos x="96" y="117"/>
                </a:cxn>
                <a:cxn ang="0">
                  <a:pos x="69" y="132"/>
                </a:cxn>
                <a:cxn ang="0">
                  <a:pos x="42" y="146"/>
                </a:cxn>
                <a:cxn ang="0">
                  <a:pos x="0" y="163"/>
                </a:cxn>
                <a:cxn ang="0">
                  <a:pos x="67" y="140"/>
                </a:cxn>
                <a:cxn ang="0">
                  <a:pos x="98" y="127"/>
                </a:cxn>
                <a:cxn ang="0">
                  <a:pos x="160" y="88"/>
                </a:cxn>
                <a:cxn ang="0">
                  <a:pos x="208" y="65"/>
                </a:cxn>
                <a:cxn ang="0">
                  <a:pos x="259" y="40"/>
                </a:cxn>
                <a:cxn ang="0">
                  <a:pos x="271" y="33"/>
                </a:cxn>
                <a:cxn ang="0">
                  <a:pos x="282" y="29"/>
                </a:cxn>
                <a:cxn ang="0">
                  <a:pos x="302" y="21"/>
                </a:cxn>
                <a:cxn ang="0">
                  <a:pos x="317" y="11"/>
                </a:cxn>
                <a:cxn ang="0">
                  <a:pos x="329" y="6"/>
                </a:cxn>
                <a:cxn ang="0">
                  <a:pos x="108" y="82"/>
                </a:cxn>
                <a:cxn ang="0">
                  <a:pos x="104" y="82"/>
                </a:cxn>
                <a:cxn ang="0">
                  <a:pos x="110" y="81"/>
                </a:cxn>
                <a:cxn ang="0">
                  <a:pos x="133" y="71"/>
                </a:cxn>
                <a:cxn ang="0">
                  <a:pos x="115" y="79"/>
                </a:cxn>
                <a:cxn ang="0">
                  <a:pos x="125" y="71"/>
                </a:cxn>
                <a:cxn ang="0">
                  <a:pos x="261" y="0"/>
                </a:cxn>
                <a:cxn ang="0">
                  <a:pos x="261" y="23"/>
                </a:cxn>
                <a:cxn ang="0">
                  <a:pos x="269" y="15"/>
                </a:cxn>
                <a:cxn ang="0">
                  <a:pos x="261" y="0"/>
                </a:cxn>
              </a:cxnLst>
              <a:rect l="0" t="0" r="0" b="0"/>
              <a:pathLst>
                <a:path w="338" h="163">
                  <a:moveTo>
                    <a:pt x="261" y="0"/>
                  </a:moveTo>
                  <a:lnTo>
                    <a:pt x="186" y="31"/>
                  </a:lnTo>
                  <a:lnTo>
                    <a:pt x="179" y="36"/>
                  </a:lnTo>
                  <a:lnTo>
                    <a:pt x="177" y="38"/>
                  </a:lnTo>
                  <a:lnTo>
                    <a:pt x="177" y="36"/>
                  </a:lnTo>
                  <a:lnTo>
                    <a:pt x="175" y="36"/>
                  </a:lnTo>
                  <a:lnTo>
                    <a:pt x="173" y="36"/>
                  </a:lnTo>
                  <a:lnTo>
                    <a:pt x="146" y="54"/>
                  </a:lnTo>
                  <a:lnTo>
                    <a:pt x="102" y="77"/>
                  </a:lnTo>
                  <a:lnTo>
                    <a:pt x="69" y="94"/>
                  </a:lnTo>
                  <a:lnTo>
                    <a:pt x="42" y="107"/>
                  </a:lnTo>
                  <a:lnTo>
                    <a:pt x="27" y="117"/>
                  </a:lnTo>
                  <a:lnTo>
                    <a:pt x="31" y="117"/>
                  </a:lnTo>
                  <a:lnTo>
                    <a:pt x="41" y="117"/>
                  </a:lnTo>
                  <a:lnTo>
                    <a:pt x="50" y="109"/>
                  </a:lnTo>
                  <a:lnTo>
                    <a:pt x="58" y="104"/>
                  </a:lnTo>
                  <a:lnTo>
                    <a:pt x="73" y="96"/>
                  </a:lnTo>
                  <a:lnTo>
                    <a:pt x="81" y="92"/>
                  </a:lnTo>
                  <a:lnTo>
                    <a:pt x="83" y="90"/>
                  </a:lnTo>
                  <a:lnTo>
                    <a:pt x="87" y="88"/>
                  </a:lnTo>
                  <a:lnTo>
                    <a:pt x="89" y="88"/>
                  </a:lnTo>
                  <a:lnTo>
                    <a:pt x="92" y="86"/>
                  </a:lnTo>
                  <a:lnTo>
                    <a:pt x="90" y="90"/>
                  </a:lnTo>
                  <a:lnTo>
                    <a:pt x="87" y="92"/>
                  </a:lnTo>
                  <a:lnTo>
                    <a:pt x="81" y="96"/>
                  </a:lnTo>
                  <a:lnTo>
                    <a:pt x="71" y="102"/>
                  </a:lnTo>
                  <a:lnTo>
                    <a:pt x="60" y="107"/>
                  </a:lnTo>
                  <a:lnTo>
                    <a:pt x="42" y="121"/>
                  </a:lnTo>
                  <a:lnTo>
                    <a:pt x="39" y="125"/>
                  </a:lnTo>
                  <a:lnTo>
                    <a:pt x="35" y="127"/>
                  </a:lnTo>
                  <a:lnTo>
                    <a:pt x="25" y="129"/>
                  </a:lnTo>
                  <a:lnTo>
                    <a:pt x="17" y="134"/>
                  </a:lnTo>
                  <a:lnTo>
                    <a:pt x="14" y="134"/>
                  </a:lnTo>
                  <a:lnTo>
                    <a:pt x="10" y="136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10" y="140"/>
                  </a:lnTo>
                  <a:lnTo>
                    <a:pt x="14" y="138"/>
                  </a:lnTo>
                  <a:lnTo>
                    <a:pt x="17" y="138"/>
                  </a:lnTo>
                  <a:lnTo>
                    <a:pt x="21" y="136"/>
                  </a:lnTo>
                  <a:lnTo>
                    <a:pt x="25" y="134"/>
                  </a:lnTo>
                  <a:lnTo>
                    <a:pt x="29" y="132"/>
                  </a:lnTo>
                  <a:lnTo>
                    <a:pt x="39" y="130"/>
                  </a:lnTo>
                  <a:lnTo>
                    <a:pt x="42" y="130"/>
                  </a:lnTo>
                  <a:lnTo>
                    <a:pt x="46" y="130"/>
                  </a:lnTo>
                  <a:lnTo>
                    <a:pt x="48" y="129"/>
                  </a:lnTo>
                  <a:lnTo>
                    <a:pt x="50" y="125"/>
                  </a:lnTo>
                  <a:lnTo>
                    <a:pt x="50" y="123"/>
                  </a:lnTo>
                  <a:lnTo>
                    <a:pt x="54" y="123"/>
                  </a:lnTo>
                  <a:lnTo>
                    <a:pt x="60" y="121"/>
                  </a:lnTo>
                  <a:lnTo>
                    <a:pt x="62" y="119"/>
                  </a:lnTo>
                  <a:lnTo>
                    <a:pt x="65" y="117"/>
                  </a:lnTo>
                  <a:lnTo>
                    <a:pt x="75" y="111"/>
                  </a:lnTo>
                  <a:lnTo>
                    <a:pt x="77" y="107"/>
                  </a:lnTo>
                  <a:lnTo>
                    <a:pt x="79" y="107"/>
                  </a:lnTo>
                  <a:lnTo>
                    <a:pt x="85" y="106"/>
                  </a:lnTo>
                  <a:lnTo>
                    <a:pt x="89" y="104"/>
                  </a:lnTo>
                  <a:lnTo>
                    <a:pt x="90" y="102"/>
                  </a:lnTo>
                  <a:lnTo>
                    <a:pt x="92" y="100"/>
                  </a:lnTo>
                  <a:lnTo>
                    <a:pt x="96" y="100"/>
                  </a:lnTo>
                  <a:lnTo>
                    <a:pt x="100" y="98"/>
                  </a:lnTo>
                  <a:lnTo>
                    <a:pt x="104" y="94"/>
                  </a:lnTo>
                  <a:lnTo>
                    <a:pt x="108" y="92"/>
                  </a:lnTo>
                  <a:lnTo>
                    <a:pt x="125" y="86"/>
                  </a:lnTo>
                  <a:lnTo>
                    <a:pt x="131" y="81"/>
                  </a:lnTo>
                  <a:lnTo>
                    <a:pt x="135" y="79"/>
                  </a:lnTo>
                  <a:lnTo>
                    <a:pt x="137" y="79"/>
                  </a:lnTo>
                  <a:lnTo>
                    <a:pt x="142" y="81"/>
                  </a:lnTo>
                  <a:lnTo>
                    <a:pt x="148" y="75"/>
                  </a:lnTo>
                  <a:lnTo>
                    <a:pt x="169" y="63"/>
                  </a:lnTo>
                  <a:lnTo>
                    <a:pt x="183" y="58"/>
                  </a:lnTo>
                  <a:lnTo>
                    <a:pt x="192" y="52"/>
                  </a:lnTo>
                  <a:lnTo>
                    <a:pt x="221" y="38"/>
                  </a:lnTo>
                  <a:lnTo>
                    <a:pt x="231" y="34"/>
                  </a:lnTo>
                  <a:lnTo>
                    <a:pt x="240" y="31"/>
                  </a:lnTo>
                  <a:lnTo>
                    <a:pt x="244" y="27"/>
                  </a:lnTo>
                  <a:lnTo>
                    <a:pt x="246" y="27"/>
                  </a:lnTo>
                  <a:lnTo>
                    <a:pt x="248" y="27"/>
                  </a:lnTo>
                  <a:lnTo>
                    <a:pt x="248" y="31"/>
                  </a:lnTo>
                  <a:lnTo>
                    <a:pt x="246" y="33"/>
                  </a:lnTo>
                  <a:lnTo>
                    <a:pt x="236" y="34"/>
                  </a:lnTo>
                  <a:lnTo>
                    <a:pt x="229" y="40"/>
                  </a:lnTo>
                  <a:lnTo>
                    <a:pt x="217" y="44"/>
                  </a:lnTo>
                  <a:lnTo>
                    <a:pt x="208" y="50"/>
                  </a:lnTo>
                  <a:lnTo>
                    <a:pt x="192" y="56"/>
                  </a:lnTo>
                  <a:lnTo>
                    <a:pt x="183" y="61"/>
                  </a:lnTo>
                  <a:lnTo>
                    <a:pt x="175" y="65"/>
                  </a:lnTo>
                  <a:lnTo>
                    <a:pt x="167" y="69"/>
                  </a:lnTo>
                  <a:lnTo>
                    <a:pt x="154" y="77"/>
                  </a:lnTo>
                  <a:lnTo>
                    <a:pt x="148" y="79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0" y="88"/>
                  </a:lnTo>
                  <a:lnTo>
                    <a:pt x="138" y="86"/>
                  </a:lnTo>
                  <a:lnTo>
                    <a:pt x="133" y="92"/>
                  </a:lnTo>
                  <a:lnTo>
                    <a:pt x="135" y="88"/>
                  </a:lnTo>
                  <a:lnTo>
                    <a:pt x="135" y="86"/>
                  </a:lnTo>
                  <a:lnTo>
                    <a:pt x="133" y="86"/>
                  </a:lnTo>
                  <a:lnTo>
                    <a:pt x="125" y="94"/>
                  </a:lnTo>
                  <a:lnTo>
                    <a:pt x="125" y="96"/>
                  </a:lnTo>
                  <a:lnTo>
                    <a:pt x="121" y="96"/>
                  </a:lnTo>
                  <a:lnTo>
                    <a:pt x="125" y="94"/>
                  </a:lnTo>
                  <a:lnTo>
                    <a:pt x="125" y="88"/>
                  </a:lnTo>
                  <a:lnTo>
                    <a:pt x="131" y="84"/>
                  </a:lnTo>
                  <a:lnTo>
                    <a:pt x="129" y="84"/>
                  </a:lnTo>
                  <a:lnTo>
                    <a:pt x="125" y="86"/>
                  </a:lnTo>
                  <a:lnTo>
                    <a:pt x="121" y="92"/>
                  </a:lnTo>
                  <a:lnTo>
                    <a:pt x="113" y="100"/>
                  </a:lnTo>
                  <a:lnTo>
                    <a:pt x="110" y="104"/>
                  </a:lnTo>
                  <a:lnTo>
                    <a:pt x="115" y="94"/>
                  </a:lnTo>
                  <a:lnTo>
                    <a:pt x="113" y="94"/>
                  </a:lnTo>
                  <a:lnTo>
                    <a:pt x="108" y="98"/>
                  </a:lnTo>
                  <a:lnTo>
                    <a:pt x="104" y="102"/>
                  </a:lnTo>
                  <a:lnTo>
                    <a:pt x="102" y="106"/>
                  </a:lnTo>
                  <a:lnTo>
                    <a:pt x="104" y="106"/>
                  </a:lnTo>
                  <a:lnTo>
                    <a:pt x="104" y="104"/>
                  </a:lnTo>
                  <a:lnTo>
                    <a:pt x="106" y="104"/>
                  </a:lnTo>
                  <a:lnTo>
                    <a:pt x="106" y="107"/>
                  </a:lnTo>
                  <a:lnTo>
                    <a:pt x="102" y="109"/>
                  </a:lnTo>
                  <a:lnTo>
                    <a:pt x="96" y="117"/>
                  </a:lnTo>
                  <a:lnTo>
                    <a:pt x="87" y="123"/>
                  </a:lnTo>
                  <a:lnTo>
                    <a:pt x="81" y="125"/>
                  </a:lnTo>
                  <a:lnTo>
                    <a:pt x="75" y="129"/>
                  </a:lnTo>
                  <a:lnTo>
                    <a:pt x="69" y="132"/>
                  </a:lnTo>
                  <a:lnTo>
                    <a:pt x="62" y="134"/>
                  </a:lnTo>
                  <a:lnTo>
                    <a:pt x="56" y="136"/>
                  </a:lnTo>
                  <a:lnTo>
                    <a:pt x="52" y="140"/>
                  </a:lnTo>
                  <a:lnTo>
                    <a:pt x="42" y="146"/>
                  </a:lnTo>
                  <a:lnTo>
                    <a:pt x="31" y="150"/>
                  </a:lnTo>
                  <a:lnTo>
                    <a:pt x="10" y="159"/>
                  </a:lnTo>
                  <a:lnTo>
                    <a:pt x="4" y="161"/>
                  </a:lnTo>
                  <a:lnTo>
                    <a:pt x="0" y="163"/>
                  </a:lnTo>
                  <a:lnTo>
                    <a:pt x="41" y="152"/>
                  </a:lnTo>
                  <a:lnTo>
                    <a:pt x="50" y="146"/>
                  </a:lnTo>
                  <a:lnTo>
                    <a:pt x="58" y="142"/>
                  </a:lnTo>
                  <a:lnTo>
                    <a:pt x="67" y="140"/>
                  </a:lnTo>
                  <a:lnTo>
                    <a:pt x="75" y="136"/>
                  </a:lnTo>
                  <a:lnTo>
                    <a:pt x="85" y="130"/>
                  </a:lnTo>
                  <a:lnTo>
                    <a:pt x="92" y="129"/>
                  </a:lnTo>
                  <a:lnTo>
                    <a:pt x="98" y="127"/>
                  </a:lnTo>
                  <a:lnTo>
                    <a:pt x="102" y="123"/>
                  </a:lnTo>
                  <a:lnTo>
                    <a:pt x="104" y="121"/>
                  </a:lnTo>
                  <a:lnTo>
                    <a:pt x="137" y="102"/>
                  </a:lnTo>
                  <a:lnTo>
                    <a:pt x="160" y="88"/>
                  </a:lnTo>
                  <a:lnTo>
                    <a:pt x="183" y="79"/>
                  </a:lnTo>
                  <a:lnTo>
                    <a:pt x="192" y="75"/>
                  </a:lnTo>
                  <a:lnTo>
                    <a:pt x="198" y="71"/>
                  </a:lnTo>
                  <a:lnTo>
                    <a:pt x="208" y="65"/>
                  </a:lnTo>
                  <a:lnTo>
                    <a:pt x="215" y="59"/>
                  </a:lnTo>
                  <a:lnTo>
                    <a:pt x="231" y="56"/>
                  </a:lnTo>
                  <a:lnTo>
                    <a:pt x="254" y="44"/>
                  </a:lnTo>
                  <a:lnTo>
                    <a:pt x="259" y="40"/>
                  </a:lnTo>
                  <a:lnTo>
                    <a:pt x="263" y="38"/>
                  </a:lnTo>
                  <a:lnTo>
                    <a:pt x="269" y="38"/>
                  </a:lnTo>
                  <a:lnTo>
                    <a:pt x="271" y="36"/>
                  </a:lnTo>
                  <a:lnTo>
                    <a:pt x="271" y="33"/>
                  </a:lnTo>
                  <a:lnTo>
                    <a:pt x="275" y="31"/>
                  </a:lnTo>
                  <a:lnTo>
                    <a:pt x="279" y="33"/>
                  </a:lnTo>
                  <a:lnTo>
                    <a:pt x="281" y="31"/>
                  </a:lnTo>
                  <a:lnTo>
                    <a:pt x="282" y="29"/>
                  </a:lnTo>
                  <a:lnTo>
                    <a:pt x="284" y="27"/>
                  </a:lnTo>
                  <a:lnTo>
                    <a:pt x="288" y="25"/>
                  </a:lnTo>
                  <a:lnTo>
                    <a:pt x="296" y="23"/>
                  </a:lnTo>
                  <a:lnTo>
                    <a:pt x="302" y="21"/>
                  </a:lnTo>
                  <a:lnTo>
                    <a:pt x="307" y="17"/>
                  </a:lnTo>
                  <a:lnTo>
                    <a:pt x="311" y="15"/>
                  </a:lnTo>
                  <a:lnTo>
                    <a:pt x="313" y="15"/>
                  </a:lnTo>
                  <a:lnTo>
                    <a:pt x="317" y="11"/>
                  </a:lnTo>
                  <a:lnTo>
                    <a:pt x="319" y="10"/>
                  </a:lnTo>
                  <a:lnTo>
                    <a:pt x="321" y="10"/>
                  </a:lnTo>
                  <a:lnTo>
                    <a:pt x="325" y="8"/>
                  </a:lnTo>
                  <a:lnTo>
                    <a:pt x="329" y="6"/>
                  </a:lnTo>
                  <a:lnTo>
                    <a:pt x="334" y="4"/>
                  </a:lnTo>
                  <a:lnTo>
                    <a:pt x="338" y="0"/>
                  </a:lnTo>
                  <a:lnTo>
                    <a:pt x="261" y="0"/>
                  </a:lnTo>
                  <a:lnTo>
                    <a:pt x="108" y="82"/>
                  </a:lnTo>
                  <a:lnTo>
                    <a:pt x="106" y="86"/>
                  </a:lnTo>
                  <a:lnTo>
                    <a:pt x="102" y="88"/>
                  </a:lnTo>
                  <a:lnTo>
                    <a:pt x="100" y="86"/>
                  </a:lnTo>
                  <a:lnTo>
                    <a:pt x="104" y="82"/>
                  </a:lnTo>
                  <a:lnTo>
                    <a:pt x="108" y="81"/>
                  </a:lnTo>
                  <a:lnTo>
                    <a:pt x="110" y="77"/>
                  </a:lnTo>
                  <a:lnTo>
                    <a:pt x="112" y="77"/>
                  </a:lnTo>
                  <a:lnTo>
                    <a:pt x="110" y="81"/>
                  </a:lnTo>
                  <a:lnTo>
                    <a:pt x="108" y="82"/>
                  </a:lnTo>
                  <a:lnTo>
                    <a:pt x="261" y="0"/>
                  </a:lnTo>
                  <a:lnTo>
                    <a:pt x="137" y="65"/>
                  </a:lnTo>
                  <a:lnTo>
                    <a:pt x="133" y="71"/>
                  </a:lnTo>
                  <a:lnTo>
                    <a:pt x="129" y="75"/>
                  </a:lnTo>
                  <a:lnTo>
                    <a:pt x="125" y="77"/>
                  </a:lnTo>
                  <a:lnTo>
                    <a:pt x="117" y="81"/>
                  </a:lnTo>
                  <a:lnTo>
                    <a:pt x="115" y="79"/>
                  </a:lnTo>
                  <a:lnTo>
                    <a:pt x="119" y="77"/>
                  </a:lnTo>
                  <a:lnTo>
                    <a:pt x="121" y="75"/>
                  </a:lnTo>
                  <a:lnTo>
                    <a:pt x="125" y="71"/>
                  </a:lnTo>
                  <a:lnTo>
                    <a:pt x="125" y="71"/>
                  </a:lnTo>
                  <a:lnTo>
                    <a:pt x="131" y="69"/>
                  </a:lnTo>
                  <a:lnTo>
                    <a:pt x="135" y="65"/>
                  </a:lnTo>
                  <a:lnTo>
                    <a:pt x="137" y="65"/>
                  </a:lnTo>
                  <a:lnTo>
                    <a:pt x="261" y="0"/>
                  </a:lnTo>
                  <a:lnTo>
                    <a:pt x="273" y="17"/>
                  </a:lnTo>
                  <a:lnTo>
                    <a:pt x="271" y="19"/>
                  </a:lnTo>
                  <a:lnTo>
                    <a:pt x="267" y="21"/>
                  </a:lnTo>
                  <a:lnTo>
                    <a:pt x="261" y="23"/>
                  </a:lnTo>
                  <a:lnTo>
                    <a:pt x="259" y="23"/>
                  </a:lnTo>
                  <a:lnTo>
                    <a:pt x="261" y="19"/>
                  </a:lnTo>
                  <a:lnTo>
                    <a:pt x="265" y="15"/>
                  </a:lnTo>
                  <a:lnTo>
                    <a:pt x="269" y="15"/>
                  </a:lnTo>
                  <a:lnTo>
                    <a:pt x="273" y="13"/>
                  </a:lnTo>
                  <a:lnTo>
                    <a:pt x="275" y="13"/>
                  </a:lnTo>
                  <a:lnTo>
                    <a:pt x="273" y="17"/>
                  </a:lnTo>
                  <a:lnTo>
                    <a:pt x="261" y="0"/>
                  </a:lnTo>
                  <a:close/>
                </a:path>
              </a:pathLst>
            </a:custGeom>
            <a:gradFill>
              <a:gsLst>
                <a:gs pos="25000">
                  <a:schemeClr val="bg1">
                    <a:alpha val="25000"/>
                  </a:schemeClr>
                </a:gs>
                <a:gs pos="55000">
                  <a:schemeClr val="bg1">
                    <a:alpha val="5000"/>
                  </a:schemeClr>
                </a:gs>
              </a:gsLst>
              <a:lin ang="27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10" name="フリーフォーム 9"/>
            <p:cNvSpPr>
              <a:spLocks/>
            </p:cNvSpPr>
            <p:nvPr/>
          </p:nvSpPr>
          <p:spPr bwMode="auto">
            <a:xfrm>
              <a:off x="45044" y="1900337"/>
              <a:ext cx="8935670" cy="2769577"/>
            </a:xfrm>
            <a:custGeom>
              <a:avLst/>
              <a:gdLst/>
              <a:ahLst/>
              <a:cxnLst>
                <a:cxn ang="0">
                  <a:pos x="750" y="194"/>
                </a:cxn>
                <a:cxn ang="0">
                  <a:pos x="762" y="180"/>
                </a:cxn>
                <a:cxn ang="0">
                  <a:pos x="662" y="199"/>
                </a:cxn>
                <a:cxn ang="0">
                  <a:pos x="674" y="203"/>
                </a:cxn>
                <a:cxn ang="0">
                  <a:pos x="698" y="188"/>
                </a:cxn>
                <a:cxn ang="0">
                  <a:pos x="543" y="230"/>
                </a:cxn>
                <a:cxn ang="0">
                  <a:pos x="762" y="180"/>
                </a:cxn>
                <a:cxn ang="0">
                  <a:pos x="639" y="265"/>
                </a:cxn>
                <a:cxn ang="0">
                  <a:pos x="591" y="219"/>
                </a:cxn>
                <a:cxn ang="0">
                  <a:pos x="602" y="215"/>
                </a:cxn>
                <a:cxn ang="0">
                  <a:pos x="503" y="234"/>
                </a:cxn>
                <a:cxn ang="0">
                  <a:pos x="489" y="242"/>
                </a:cxn>
                <a:cxn ang="0">
                  <a:pos x="445" y="249"/>
                </a:cxn>
                <a:cxn ang="0">
                  <a:pos x="426" y="251"/>
                </a:cxn>
                <a:cxn ang="0">
                  <a:pos x="762" y="180"/>
                </a:cxn>
                <a:cxn ang="0">
                  <a:pos x="343" y="334"/>
                </a:cxn>
                <a:cxn ang="0">
                  <a:pos x="370" y="263"/>
                </a:cxn>
                <a:cxn ang="0">
                  <a:pos x="261" y="291"/>
                </a:cxn>
                <a:cxn ang="0">
                  <a:pos x="272" y="286"/>
                </a:cxn>
                <a:cxn ang="0">
                  <a:pos x="247" y="303"/>
                </a:cxn>
                <a:cxn ang="0">
                  <a:pos x="197" y="318"/>
                </a:cxn>
                <a:cxn ang="0">
                  <a:pos x="205" y="324"/>
                </a:cxn>
                <a:cxn ang="0">
                  <a:pos x="124" y="349"/>
                </a:cxn>
                <a:cxn ang="0">
                  <a:pos x="146" y="343"/>
                </a:cxn>
                <a:cxn ang="0">
                  <a:pos x="88" y="363"/>
                </a:cxn>
                <a:cxn ang="0">
                  <a:pos x="105" y="359"/>
                </a:cxn>
                <a:cxn ang="0">
                  <a:pos x="69" y="370"/>
                </a:cxn>
                <a:cxn ang="0">
                  <a:pos x="80" y="368"/>
                </a:cxn>
                <a:cxn ang="0">
                  <a:pos x="50" y="376"/>
                </a:cxn>
                <a:cxn ang="0">
                  <a:pos x="3" y="389"/>
                </a:cxn>
                <a:cxn ang="0">
                  <a:pos x="2" y="458"/>
                </a:cxn>
                <a:cxn ang="0">
                  <a:pos x="806" y="416"/>
                </a:cxn>
                <a:cxn ang="0">
                  <a:pos x="879" y="230"/>
                </a:cxn>
                <a:cxn ang="0">
                  <a:pos x="890" y="211"/>
                </a:cxn>
                <a:cxn ang="0">
                  <a:pos x="902" y="184"/>
                </a:cxn>
                <a:cxn ang="0">
                  <a:pos x="927" y="147"/>
                </a:cxn>
                <a:cxn ang="0">
                  <a:pos x="992" y="69"/>
                </a:cxn>
                <a:cxn ang="0">
                  <a:pos x="1011" y="57"/>
                </a:cxn>
                <a:cxn ang="0">
                  <a:pos x="1077" y="5"/>
                </a:cxn>
                <a:cxn ang="0">
                  <a:pos x="762" y="180"/>
                </a:cxn>
                <a:cxn ang="0">
                  <a:pos x="977" y="147"/>
                </a:cxn>
                <a:cxn ang="0">
                  <a:pos x="1140" y="136"/>
                </a:cxn>
                <a:cxn ang="0">
                  <a:pos x="762" y="180"/>
                </a:cxn>
                <a:cxn ang="0">
                  <a:pos x="1244" y="103"/>
                </a:cxn>
                <a:cxn ang="0">
                  <a:pos x="1274" y="98"/>
                </a:cxn>
                <a:cxn ang="0">
                  <a:pos x="1294" y="94"/>
                </a:cxn>
                <a:cxn ang="0">
                  <a:pos x="1309" y="103"/>
                </a:cxn>
                <a:cxn ang="0">
                  <a:pos x="1347" y="90"/>
                </a:cxn>
                <a:cxn ang="0">
                  <a:pos x="762" y="180"/>
                </a:cxn>
                <a:cxn ang="0">
                  <a:pos x="1374" y="90"/>
                </a:cxn>
                <a:cxn ang="0">
                  <a:pos x="1409" y="84"/>
                </a:cxn>
                <a:cxn ang="0">
                  <a:pos x="1440" y="84"/>
                </a:cxn>
                <a:cxn ang="0">
                  <a:pos x="1480" y="80"/>
                </a:cxn>
                <a:cxn ang="0">
                  <a:pos x="1480" y="80"/>
                </a:cxn>
                <a:cxn ang="0">
                  <a:pos x="1511" y="78"/>
                </a:cxn>
                <a:cxn ang="0">
                  <a:pos x="1572" y="78"/>
                </a:cxn>
              </a:cxnLst>
              <a:rect l="0" t="0" r="0" b="0"/>
              <a:pathLst>
                <a:path w="1587" h="462">
                  <a:moveTo>
                    <a:pt x="762" y="180"/>
                  </a:moveTo>
                  <a:lnTo>
                    <a:pt x="758" y="178"/>
                  </a:lnTo>
                  <a:lnTo>
                    <a:pt x="752" y="178"/>
                  </a:lnTo>
                  <a:lnTo>
                    <a:pt x="745" y="182"/>
                  </a:lnTo>
                  <a:lnTo>
                    <a:pt x="743" y="184"/>
                  </a:lnTo>
                  <a:lnTo>
                    <a:pt x="743" y="186"/>
                  </a:lnTo>
                  <a:lnTo>
                    <a:pt x="745" y="192"/>
                  </a:lnTo>
                  <a:lnTo>
                    <a:pt x="750" y="194"/>
                  </a:lnTo>
                  <a:lnTo>
                    <a:pt x="760" y="195"/>
                  </a:lnTo>
                  <a:lnTo>
                    <a:pt x="766" y="192"/>
                  </a:lnTo>
                  <a:lnTo>
                    <a:pt x="768" y="190"/>
                  </a:lnTo>
                  <a:lnTo>
                    <a:pt x="770" y="186"/>
                  </a:lnTo>
                  <a:lnTo>
                    <a:pt x="768" y="184"/>
                  </a:lnTo>
                  <a:lnTo>
                    <a:pt x="768" y="182"/>
                  </a:lnTo>
                  <a:lnTo>
                    <a:pt x="764" y="180"/>
                  </a:lnTo>
                  <a:lnTo>
                    <a:pt x="762" y="180"/>
                  </a:lnTo>
                  <a:lnTo>
                    <a:pt x="691" y="190"/>
                  </a:lnTo>
                  <a:lnTo>
                    <a:pt x="679" y="194"/>
                  </a:lnTo>
                  <a:lnTo>
                    <a:pt x="675" y="192"/>
                  </a:lnTo>
                  <a:lnTo>
                    <a:pt x="674" y="194"/>
                  </a:lnTo>
                  <a:lnTo>
                    <a:pt x="672" y="194"/>
                  </a:lnTo>
                  <a:lnTo>
                    <a:pt x="666" y="199"/>
                  </a:lnTo>
                  <a:lnTo>
                    <a:pt x="664" y="199"/>
                  </a:lnTo>
                  <a:lnTo>
                    <a:pt x="662" y="199"/>
                  </a:lnTo>
                  <a:lnTo>
                    <a:pt x="658" y="201"/>
                  </a:lnTo>
                  <a:lnTo>
                    <a:pt x="658" y="205"/>
                  </a:lnTo>
                  <a:lnTo>
                    <a:pt x="662" y="205"/>
                  </a:lnTo>
                  <a:lnTo>
                    <a:pt x="664" y="205"/>
                  </a:lnTo>
                  <a:lnTo>
                    <a:pt x="668" y="203"/>
                  </a:lnTo>
                  <a:lnTo>
                    <a:pt x="670" y="201"/>
                  </a:lnTo>
                  <a:lnTo>
                    <a:pt x="672" y="203"/>
                  </a:lnTo>
                  <a:lnTo>
                    <a:pt x="674" y="203"/>
                  </a:lnTo>
                  <a:lnTo>
                    <a:pt x="675" y="203"/>
                  </a:lnTo>
                  <a:lnTo>
                    <a:pt x="683" y="199"/>
                  </a:lnTo>
                  <a:lnTo>
                    <a:pt x="685" y="201"/>
                  </a:lnTo>
                  <a:lnTo>
                    <a:pt x="693" y="201"/>
                  </a:lnTo>
                  <a:lnTo>
                    <a:pt x="700" y="197"/>
                  </a:lnTo>
                  <a:lnTo>
                    <a:pt x="704" y="194"/>
                  </a:lnTo>
                  <a:lnTo>
                    <a:pt x="702" y="190"/>
                  </a:lnTo>
                  <a:lnTo>
                    <a:pt x="698" y="188"/>
                  </a:lnTo>
                  <a:lnTo>
                    <a:pt x="691" y="190"/>
                  </a:lnTo>
                  <a:lnTo>
                    <a:pt x="762" y="180"/>
                  </a:lnTo>
                  <a:lnTo>
                    <a:pt x="553" y="222"/>
                  </a:lnTo>
                  <a:lnTo>
                    <a:pt x="541" y="222"/>
                  </a:lnTo>
                  <a:lnTo>
                    <a:pt x="537" y="224"/>
                  </a:lnTo>
                  <a:lnTo>
                    <a:pt x="537" y="228"/>
                  </a:lnTo>
                  <a:lnTo>
                    <a:pt x="539" y="230"/>
                  </a:lnTo>
                  <a:lnTo>
                    <a:pt x="543" y="230"/>
                  </a:lnTo>
                  <a:lnTo>
                    <a:pt x="547" y="230"/>
                  </a:lnTo>
                  <a:lnTo>
                    <a:pt x="551" y="228"/>
                  </a:lnTo>
                  <a:lnTo>
                    <a:pt x="556" y="226"/>
                  </a:lnTo>
                  <a:lnTo>
                    <a:pt x="558" y="226"/>
                  </a:lnTo>
                  <a:lnTo>
                    <a:pt x="558" y="224"/>
                  </a:lnTo>
                  <a:lnTo>
                    <a:pt x="556" y="222"/>
                  </a:lnTo>
                  <a:lnTo>
                    <a:pt x="553" y="222"/>
                  </a:lnTo>
                  <a:lnTo>
                    <a:pt x="762" y="180"/>
                  </a:lnTo>
                  <a:lnTo>
                    <a:pt x="639" y="265"/>
                  </a:lnTo>
                  <a:lnTo>
                    <a:pt x="641" y="265"/>
                  </a:lnTo>
                  <a:lnTo>
                    <a:pt x="645" y="265"/>
                  </a:lnTo>
                  <a:lnTo>
                    <a:pt x="649" y="261"/>
                  </a:lnTo>
                  <a:lnTo>
                    <a:pt x="647" y="259"/>
                  </a:lnTo>
                  <a:lnTo>
                    <a:pt x="645" y="259"/>
                  </a:lnTo>
                  <a:lnTo>
                    <a:pt x="641" y="261"/>
                  </a:lnTo>
                  <a:lnTo>
                    <a:pt x="639" y="265"/>
                  </a:lnTo>
                  <a:lnTo>
                    <a:pt x="762" y="180"/>
                  </a:lnTo>
                  <a:lnTo>
                    <a:pt x="593" y="213"/>
                  </a:lnTo>
                  <a:lnTo>
                    <a:pt x="591" y="213"/>
                  </a:lnTo>
                  <a:lnTo>
                    <a:pt x="585" y="213"/>
                  </a:lnTo>
                  <a:lnTo>
                    <a:pt x="581" y="215"/>
                  </a:lnTo>
                  <a:lnTo>
                    <a:pt x="581" y="219"/>
                  </a:lnTo>
                  <a:lnTo>
                    <a:pt x="583" y="220"/>
                  </a:lnTo>
                  <a:lnTo>
                    <a:pt x="591" y="219"/>
                  </a:lnTo>
                  <a:lnTo>
                    <a:pt x="593" y="217"/>
                  </a:lnTo>
                  <a:lnTo>
                    <a:pt x="593" y="215"/>
                  </a:lnTo>
                  <a:lnTo>
                    <a:pt x="593" y="213"/>
                  </a:lnTo>
                  <a:lnTo>
                    <a:pt x="762" y="180"/>
                  </a:lnTo>
                  <a:lnTo>
                    <a:pt x="597" y="215"/>
                  </a:lnTo>
                  <a:lnTo>
                    <a:pt x="595" y="217"/>
                  </a:lnTo>
                  <a:lnTo>
                    <a:pt x="599" y="217"/>
                  </a:lnTo>
                  <a:lnTo>
                    <a:pt x="602" y="215"/>
                  </a:lnTo>
                  <a:lnTo>
                    <a:pt x="602" y="213"/>
                  </a:lnTo>
                  <a:lnTo>
                    <a:pt x="601" y="211"/>
                  </a:lnTo>
                  <a:lnTo>
                    <a:pt x="599" y="211"/>
                  </a:lnTo>
                  <a:lnTo>
                    <a:pt x="597" y="215"/>
                  </a:lnTo>
                  <a:lnTo>
                    <a:pt x="762" y="180"/>
                  </a:lnTo>
                  <a:lnTo>
                    <a:pt x="512" y="234"/>
                  </a:lnTo>
                  <a:lnTo>
                    <a:pt x="505" y="232"/>
                  </a:lnTo>
                  <a:lnTo>
                    <a:pt x="503" y="234"/>
                  </a:lnTo>
                  <a:lnTo>
                    <a:pt x="503" y="236"/>
                  </a:lnTo>
                  <a:lnTo>
                    <a:pt x="510" y="236"/>
                  </a:lnTo>
                  <a:lnTo>
                    <a:pt x="512" y="234"/>
                  </a:lnTo>
                  <a:lnTo>
                    <a:pt x="762" y="180"/>
                  </a:lnTo>
                  <a:lnTo>
                    <a:pt x="501" y="240"/>
                  </a:lnTo>
                  <a:lnTo>
                    <a:pt x="489" y="238"/>
                  </a:lnTo>
                  <a:lnTo>
                    <a:pt x="487" y="240"/>
                  </a:lnTo>
                  <a:lnTo>
                    <a:pt x="489" y="242"/>
                  </a:lnTo>
                  <a:lnTo>
                    <a:pt x="491" y="242"/>
                  </a:lnTo>
                  <a:lnTo>
                    <a:pt x="497" y="242"/>
                  </a:lnTo>
                  <a:lnTo>
                    <a:pt x="499" y="242"/>
                  </a:lnTo>
                  <a:lnTo>
                    <a:pt x="501" y="240"/>
                  </a:lnTo>
                  <a:lnTo>
                    <a:pt x="762" y="180"/>
                  </a:lnTo>
                  <a:lnTo>
                    <a:pt x="439" y="245"/>
                  </a:lnTo>
                  <a:lnTo>
                    <a:pt x="439" y="247"/>
                  </a:lnTo>
                  <a:lnTo>
                    <a:pt x="445" y="249"/>
                  </a:lnTo>
                  <a:lnTo>
                    <a:pt x="449" y="247"/>
                  </a:lnTo>
                  <a:lnTo>
                    <a:pt x="453" y="245"/>
                  </a:lnTo>
                  <a:lnTo>
                    <a:pt x="451" y="243"/>
                  </a:lnTo>
                  <a:lnTo>
                    <a:pt x="447" y="242"/>
                  </a:lnTo>
                  <a:lnTo>
                    <a:pt x="443" y="243"/>
                  </a:lnTo>
                  <a:lnTo>
                    <a:pt x="439" y="245"/>
                  </a:lnTo>
                  <a:lnTo>
                    <a:pt x="762" y="180"/>
                  </a:lnTo>
                  <a:lnTo>
                    <a:pt x="426" y="251"/>
                  </a:lnTo>
                  <a:lnTo>
                    <a:pt x="426" y="253"/>
                  </a:lnTo>
                  <a:lnTo>
                    <a:pt x="430" y="253"/>
                  </a:lnTo>
                  <a:lnTo>
                    <a:pt x="434" y="253"/>
                  </a:lnTo>
                  <a:lnTo>
                    <a:pt x="432" y="249"/>
                  </a:lnTo>
                  <a:lnTo>
                    <a:pt x="430" y="247"/>
                  </a:lnTo>
                  <a:lnTo>
                    <a:pt x="426" y="247"/>
                  </a:lnTo>
                  <a:lnTo>
                    <a:pt x="426" y="251"/>
                  </a:lnTo>
                  <a:lnTo>
                    <a:pt x="762" y="180"/>
                  </a:lnTo>
                  <a:lnTo>
                    <a:pt x="338" y="334"/>
                  </a:lnTo>
                  <a:lnTo>
                    <a:pt x="336" y="336"/>
                  </a:lnTo>
                  <a:lnTo>
                    <a:pt x="336" y="338"/>
                  </a:lnTo>
                  <a:lnTo>
                    <a:pt x="338" y="339"/>
                  </a:lnTo>
                  <a:lnTo>
                    <a:pt x="343" y="339"/>
                  </a:lnTo>
                  <a:lnTo>
                    <a:pt x="343" y="338"/>
                  </a:lnTo>
                  <a:lnTo>
                    <a:pt x="343" y="336"/>
                  </a:lnTo>
                  <a:lnTo>
                    <a:pt x="343" y="334"/>
                  </a:lnTo>
                  <a:lnTo>
                    <a:pt x="338" y="334"/>
                  </a:lnTo>
                  <a:lnTo>
                    <a:pt x="762" y="180"/>
                  </a:lnTo>
                  <a:lnTo>
                    <a:pt x="364" y="265"/>
                  </a:lnTo>
                  <a:lnTo>
                    <a:pt x="364" y="267"/>
                  </a:lnTo>
                  <a:lnTo>
                    <a:pt x="366" y="267"/>
                  </a:lnTo>
                  <a:lnTo>
                    <a:pt x="368" y="267"/>
                  </a:lnTo>
                  <a:lnTo>
                    <a:pt x="370" y="265"/>
                  </a:lnTo>
                  <a:lnTo>
                    <a:pt x="370" y="263"/>
                  </a:lnTo>
                  <a:lnTo>
                    <a:pt x="368" y="261"/>
                  </a:lnTo>
                  <a:lnTo>
                    <a:pt x="364" y="265"/>
                  </a:lnTo>
                  <a:lnTo>
                    <a:pt x="762" y="180"/>
                  </a:lnTo>
                  <a:lnTo>
                    <a:pt x="272" y="286"/>
                  </a:lnTo>
                  <a:lnTo>
                    <a:pt x="268" y="286"/>
                  </a:lnTo>
                  <a:lnTo>
                    <a:pt x="263" y="288"/>
                  </a:lnTo>
                  <a:lnTo>
                    <a:pt x="261" y="290"/>
                  </a:lnTo>
                  <a:lnTo>
                    <a:pt x="261" y="291"/>
                  </a:lnTo>
                  <a:lnTo>
                    <a:pt x="261" y="295"/>
                  </a:lnTo>
                  <a:lnTo>
                    <a:pt x="263" y="293"/>
                  </a:lnTo>
                  <a:lnTo>
                    <a:pt x="268" y="293"/>
                  </a:lnTo>
                  <a:lnTo>
                    <a:pt x="272" y="293"/>
                  </a:lnTo>
                  <a:lnTo>
                    <a:pt x="276" y="291"/>
                  </a:lnTo>
                  <a:lnTo>
                    <a:pt x="276" y="290"/>
                  </a:lnTo>
                  <a:lnTo>
                    <a:pt x="276" y="288"/>
                  </a:lnTo>
                  <a:lnTo>
                    <a:pt x="272" y="286"/>
                  </a:lnTo>
                  <a:lnTo>
                    <a:pt x="762" y="180"/>
                  </a:lnTo>
                  <a:lnTo>
                    <a:pt x="253" y="297"/>
                  </a:lnTo>
                  <a:lnTo>
                    <a:pt x="247" y="299"/>
                  </a:lnTo>
                  <a:lnTo>
                    <a:pt x="242" y="299"/>
                  </a:lnTo>
                  <a:lnTo>
                    <a:pt x="240" y="301"/>
                  </a:lnTo>
                  <a:lnTo>
                    <a:pt x="238" y="303"/>
                  </a:lnTo>
                  <a:lnTo>
                    <a:pt x="242" y="303"/>
                  </a:lnTo>
                  <a:lnTo>
                    <a:pt x="247" y="303"/>
                  </a:lnTo>
                  <a:lnTo>
                    <a:pt x="251" y="305"/>
                  </a:lnTo>
                  <a:lnTo>
                    <a:pt x="255" y="303"/>
                  </a:lnTo>
                  <a:lnTo>
                    <a:pt x="259" y="297"/>
                  </a:lnTo>
                  <a:lnTo>
                    <a:pt x="257" y="295"/>
                  </a:lnTo>
                  <a:lnTo>
                    <a:pt x="253" y="297"/>
                  </a:lnTo>
                  <a:lnTo>
                    <a:pt x="762" y="180"/>
                  </a:lnTo>
                  <a:lnTo>
                    <a:pt x="201" y="320"/>
                  </a:lnTo>
                  <a:lnTo>
                    <a:pt x="197" y="318"/>
                  </a:lnTo>
                  <a:lnTo>
                    <a:pt x="195" y="320"/>
                  </a:lnTo>
                  <a:lnTo>
                    <a:pt x="188" y="324"/>
                  </a:lnTo>
                  <a:lnTo>
                    <a:pt x="188" y="326"/>
                  </a:lnTo>
                  <a:lnTo>
                    <a:pt x="192" y="326"/>
                  </a:lnTo>
                  <a:lnTo>
                    <a:pt x="195" y="326"/>
                  </a:lnTo>
                  <a:lnTo>
                    <a:pt x="199" y="324"/>
                  </a:lnTo>
                  <a:lnTo>
                    <a:pt x="203" y="324"/>
                  </a:lnTo>
                  <a:lnTo>
                    <a:pt x="205" y="324"/>
                  </a:lnTo>
                  <a:lnTo>
                    <a:pt x="205" y="320"/>
                  </a:lnTo>
                  <a:lnTo>
                    <a:pt x="201" y="320"/>
                  </a:lnTo>
                  <a:lnTo>
                    <a:pt x="762" y="180"/>
                  </a:lnTo>
                  <a:lnTo>
                    <a:pt x="136" y="341"/>
                  </a:lnTo>
                  <a:lnTo>
                    <a:pt x="128" y="345"/>
                  </a:lnTo>
                  <a:lnTo>
                    <a:pt x="122" y="347"/>
                  </a:lnTo>
                  <a:lnTo>
                    <a:pt x="122" y="349"/>
                  </a:lnTo>
                  <a:lnTo>
                    <a:pt x="124" y="349"/>
                  </a:lnTo>
                  <a:lnTo>
                    <a:pt x="128" y="351"/>
                  </a:lnTo>
                  <a:lnTo>
                    <a:pt x="132" y="349"/>
                  </a:lnTo>
                  <a:lnTo>
                    <a:pt x="136" y="349"/>
                  </a:lnTo>
                  <a:lnTo>
                    <a:pt x="140" y="349"/>
                  </a:lnTo>
                  <a:lnTo>
                    <a:pt x="144" y="349"/>
                  </a:lnTo>
                  <a:lnTo>
                    <a:pt x="146" y="347"/>
                  </a:lnTo>
                  <a:lnTo>
                    <a:pt x="146" y="345"/>
                  </a:lnTo>
                  <a:lnTo>
                    <a:pt x="146" y="343"/>
                  </a:lnTo>
                  <a:lnTo>
                    <a:pt x="144" y="341"/>
                  </a:lnTo>
                  <a:lnTo>
                    <a:pt x="136" y="341"/>
                  </a:lnTo>
                  <a:lnTo>
                    <a:pt x="762" y="180"/>
                  </a:lnTo>
                  <a:lnTo>
                    <a:pt x="105" y="357"/>
                  </a:lnTo>
                  <a:lnTo>
                    <a:pt x="101" y="359"/>
                  </a:lnTo>
                  <a:lnTo>
                    <a:pt x="98" y="359"/>
                  </a:lnTo>
                  <a:lnTo>
                    <a:pt x="92" y="361"/>
                  </a:lnTo>
                  <a:lnTo>
                    <a:pt x="88" y="363"/>
                  </a:lnTo>
                  <a:lnTo>
                    <a:pt x="86" y="364"/>
                  </a:lnTo>
                  <a:lnTo>
                    <a:pt x="88" y="364"/>
                  </a:lnTo>
                  <a:lnTo>
                    <a:pt x="90" y="366"/>
                  </a:lnTo>
                  <a:lnTo>
                    <a:pt x="94" y="364"/>
                  </a:lnTo>
                  <a:lnTo>
                    <a:pt x="98" y="363"/>
                  </a:lnTo>
                  <a:lnTo>
                    <a:pt x="98" y="361"/>
                  </a:lnTo>
                  <a:lnTo>
                    <a:pt x="101" y="361"/>
                  </a:lnTo>
                  <a:lnTo>
                    <a:pt x="105" y="359"/>
                  </a:lnTo>
                  <a:lnTo>
                    <a:pt x="111" y="355"/>
                  </a:lnTo>
                  <a:lnTo>
                    <a:pt x="113" y="351"/>
                  </a:lnTo>
                  <a:lnTo>
                    <a:pt x="109" y="355"/>
                  </a:lnTo>
                  <a:lnTo>
                    <a:pt x="105" y="357"/>
                  </a:lnTo>
                  <a:lnTo>
                    <a:pt x="762" y="180"/>
                  </a:lnTo>
                  <a:lnTo>
                    <a:pt x="76" y="368"/>
                  </a:lnTo>
                  <a:lnTo>
                    <a:pt x="73" y="370"/>
                  </a:lnTo>
                  <a:lnTo>
                    <a:pt x="69" y="370"/>
                  </a:lnTo>
                  <a:lnTo>
                    <a:pt x="63" y="372"/>
                  </a:lnTo>
                  <a:lnTo>
                    <a:pt x="61" y="372"/>
                  </a:lnTo>
                  <a:lnTo>
                    <a:pt x="61" y="374"/>
                  </a:lnTo>
                  <a:lnTo>
                    <a:pt x="65" y="376"/>
                  </a:lnTo>
                  <a:lnTo>
                    <a:pt x="69" y="376"/>
                  </a:lnTo>
                  <a:lnTo>
                    <a:pt x="76" y="374"/>
                  </a:lnTo>
                  <a:lnTo>
                    <a:pt x="80" y="372"/>
                  </a:lnTo>
                  <a:lnTo>
                    <a:pt x="80" y="368"/>
                  </a:lnTo>
                  <a:lnTo>
                    <a:pt x="76" y="368"/>
                  </a:lnTo>
                  <a:lnTo>
                    <a:pt x="762" y="180"/>
                  </a:lnTo>
                  <a:lnTo>
                    <a:pt x="50" y="376"/>
                  </a:lnTo>
                  <a:lnTo>
                    <a:pt x="53" y="378"/>
                  </a:lnTo>
                  <a:lnTo>
                    <a:pt x="53" y="374"/>
                  </a:lnTo>
                  <a:lnTo>
                    <a:pt x="51" y="374"/>
                  </a:lnTo>
                  <a:lnTo>
                    <a:pt x="50" y="374"/>
                  </a:lnTo>
                  <a:lnTo>
                    <a:pt x="50" y="376"/>
                  </a:lnTo>
                  <a:lnTo>
                    <a:pt x="762" y="180"/>
                  </a:lnTo>
                  <a:lnTo>
                    <a:pt x="3" y="389"/>
                  </a:lnTo>
                  <a:lnTo>
                    <a:pt x="5" y="393"/>
                  </a:lnTo>
                  <a:lnTo>
                    <a:pt x="7" y="391"/>
                  </a:lnTo>
                  <a:lnTo>
                    <a:pt x="9" y="389"/>
                  </a:lnTo>
                  <a:lnTo>
                    <a:pt x="7" y="389"/>
                  </a:lnTo>
                  <a:lnTo>
                    <a:pt x="5" y="387"/>
                  </a:lnTo>
                  <a:lnTo>
                    <a:pt x="3" y="389"/>
                  </a:lnTo>
                  <a:lnTo>
                    <a:pt x="762" y="180"/>
                  </a:lnTo>
                  <a:lnTo>
                    <a:pt x="2" y="458"/>
                  </a:lnTo>
                  <a:lnTo>
                    <a:pt x="0" y="460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3" y="460"/>
                  </a:lnTo>
                  <a:lnTo>
                    <a:pt x="3" y="457"/>
                  </a:lnTo>
                  <a:lnTo>
                    <a:pt x="2" y="458"/>
                  </a:lnTo>
                  <a:lnTo>
                    <a:pt x="762" y="180"/>
                  </a:lnTo>
                  <a:lnTo>
                    <a:pt x="800" y="418"/>
                  </a:lnTo>
                  <a:lnTo>
                    <a:pt x="802" y="420"/>
                  </a:lnTo>
                  <a:lnTo>
                    <a:pt x="802" y="424"/>
                  </a:lnTo>
                  <a:lnTo>
                    <a:pt x="806" y="424"/>
                  </a:lnTo>
                  <a:lnTo>
                    <a:pt x="806" y="422"/>
                  </a:lnTo>
                  <a:lnTo>
                    <a:pt x="806" y="418"/>
                  </a:lnTo>
                  <a:lnTo>
                    <a:pt x="806" y="416"/>
                  </a:lnTo>
                  <a:lnTo>
                    <a:pt x="802" y="416"/>
                  </a:lnTo>
                  <a:lnTo>
                    <a:pt x="800" y="418"/>
                  </a:lnTo>
                  <a:lnTo>
                    <a:pt x="762" y="180"/>
                  </a:lnTo>
                  <a:lnTo>
                    <a:pt x="871" y="232"/>
                  </a:lnTo>
                  <a:lnTo>
                    <a:pt x="871" y="234"/>
                  </a:lnTo>
                  <a:lnTo>
                    <a:pt x="873" y="236"/>
                  </a:lnTo>
                  <a:lnTo>
                    <a:pt x="877" y="232"/>
                  </a:lnTo>
                  <a:lnTo>
                    <a:pt x="879" y="230"/>
                  </a:lnTo>
                  <a:lnTo>
                    <a:pt x="877" y="228"/>
                  </a:lnTo>
                  <a:lnTo>
                    <a:pt x="875" y="228"/>
                  </a:lnTo>
                  <a:lnTo>
                    <a:pt x="871" y="232"/>
                  </a:lnTo>
                  <a:lnTo>
                    <a:pt x="762" y="180"/>
                  </a:lnTo>
                  <a:lnTo>
                    <a:pt x="889" y="215"/>
                  </a:lnTo>
                  <a:lnTo>
                    <a:pt x="890" y="213"/>
                  </a:lnTo>
                  <a:lnTo>
                    <a:pt x="892" y="211"/>
                  </a:lnTo>
                  <a:lnTo>
                    <a:pt x="890" y="211"/>
                  </a:lnTo>
                  <a:lnTo>
                    <a:pt x="889" y="215"/>
                  </a:lnTo>
                  <a:lnTo>
                    <a:pt x="762" y="180"/>
                  </a:lnTo>
                  <a:lnTo>
                    <a:pt x="898" y="186"/>
                  </a:lnTo>
                  <a:lnTo>
                    <a:pt x="898" y="188"/>
                  </a:lnTo>
                  <a:lnTo>
                    <a:pt x="900" y="188"/>
                  </a:lnTo>
                  <a:lnTo>
                    <a:pt x="904" y="186"/>
                  </a:lnTo>
                  <a:lnTo>
                    <a:pt x="904" y="184"/>
                  </a:lnTo>
                  <a:lnTo>
                    <a:pt x="902" y="184"/>
                  </a:lnTo>
                  <a:lnTo>
                    <a:pt x="900" y="184"/>
                  </a:lnTo>
                  <a:lnTo>
                    <a:pt x="898" y="186"/>
                  </a:lnTo>
                  <a:lnTo>
                    <a:pt x="762" y="180"/>
                  </a:lnTo>
                  <a:lnTo>
                    <a:pt x="921" y="151"/>
                  </a:lnTo>
                  <a:lnTo>
                    <a:pt x="923" y="151"/>
                  </a:lnTo>
                  <a:lnTo>
                    <a:pt x="925" y="151"/>
                  </a:lnTo>
                  <a:lnTo>
                    <a:pt x="927" y="149"/>
                  </a:lnTo>
                  <a:lnTo>
                    <a:pt x="927" y="147"/>
                  </a:lnTo>
                  <a:lnTo>
                    <a:pt x="927" y="146"/>
                  </a:lnTo>
                  <a:lnTo>
                    <a:pt x="925" y="146"/>
                  </a:lnTo>
                  <a:lnTo>
                    <a:pt x="921" y="151"/>
                  </a:lnTo>
                  <a:lnTo>
                    <a:pt x="762" y="180"/>
                  </a:lnTo>
                  <a:lnTo>
                    <a:pt x="986" y="73"/>
                  </a:lnTo>
                  <a:lnTo>
                    <a:pt x="988" y="75"/>
                  </a:lnTo>
                  <a:lnTo>
                    <a:pt x="990" y="73"/>
                  </a:lnTo>
                  <a:lnTo>
                    <a:pt x="992" y="69"/>
                  </a:lnTo>
                  <a:lnTo>
                    <a:pt x="994" y="67"/>
                  </a:lnTo>
                  <a:lnTo>
                    <a:pt x="992" y="65"/>
                  </a:lnTo>
                  <a:lnTo>
                    <a:pt x="990" y="65"/>
                  </a:lnTo>
                  <a:lnTo>
                    <a:pt x="988" y="69"/>
                  </a:lnTo>
                  <a:lnTo>
                    <a:pt x="986" y="73"/>
                  </a:lnTo>
                  <a:lnTo>
                    <a:pt x="762" y="180"/>
                  </a:lnTo>
                  <a:lnTo>
                    <a:pt x="1008" y="57"/>
                  </a:lnTo>
                  <a:lnTo>
                    <a:pt x="1011" y="57"/>
                  </a:lnTo>
                  <a:lnTo>
                    <a:pt x="1017" y="52"/>
                  </a:lnTo>
                  <a:lnTo>
                    <a:pt x="1021" y="46"/>
                  </a:lnTo>
                  <a:lnTo>
                    <a:pt x="1019" y="46"/>
                  </a:lnTo>
                  <a:lnTo>
                    <a:pt x="1015" y="50"/>
                  </a:lnTo>
                  <a:lnTo>
                    <a:pt x="1008" y="57"/>
                  </a:lnTo>
                  <a:lnTo>
                    <a:pt x="762" y="180"/>
                  </a:lnTo>
                  <a:lnTo>
                    <a:pt x="1077" y="4"/>
                  </a:lnTo>
                  <a:lnTo>
                    <a:pt x="1077" y="5"/>
                  </a:lnTo>
                  <a:lnTo>
                    <a:pt x="1081" y="5"/>
                  </a:lnTo>
                  <a:lnTo>
                    <a:pt x="1082" y="4"/>
                  </a:lnTo>
                  <a:lnTo>
                    <a:pt x="1084" y="0"/>
                  </a:lnTo>
                  <a:lnTo>
                    <a:pt x="1082" y="0"/>
                  </a:lnTo>
                  <a:lnTo>
                    <a:pt x="1081" y="0"/>
                  </a:lnTo>
                  <a:lnTo>
                    <a:pt x="1079" y="2"/>
                  </a:lnTo>
                  <a:lnTo>
                    <a:pt x="1077" y="4"/>
                  </a:lnTo>
                  <a:lnTo>
                    <a:pt x="762" y="180"/>
                  </a:lnTo>
                  <a:lnTo>
                    <a:pt x="977" y="153"/>
                  </a:lnTo>
                  <a:lnTo>
                    <a:pt x="977" y="155"/>
                  </a:lnTo>
                  <a:lnTo>
                    <a:pt x="979" y="155"/>
                  </a:lnTo>
                  <a:lnTo>
                    <a:pt x="981" y="153"/>
                  </a:lnTo>
                  <a:lnTo>
                    <a:pt x="981" y="151"/>
                  </a:lnTo>
                  <a:lnTo>
                    <a:pt x="979" y="147"/>
                  </a:lnTo>
                  <a:lnTo>
                    <a:pt x="977" y="146"/>
                  </a:lnTo>
                  <a:lnTo>
                    <a:pt x="977" y="147"/>
                  </a:lnTo>
                  <a:lnTo>
                    <a:pt x="977" y="153"/>
                  </a:lnTo>
                  <a:lnTo>
                    <a:pt x="762" y="180"/>
                  </a:lnTo>
                  <a:lnTo>
                    <a:pt x="1140" y="136"/>
                  </a:lnTo>
                  <a:lnTo>
                    <a:pt x="1142" y="138"/>
                  </a:lnTo>
                  <a:lnTo>
                    <a:pt x="1142" y="136"/>
                  </a:lnTo>
                  <a:lnTo>
                    <a:pt x="1146" y="132"/>
                  </a:lnTo>
                  <a:lnTo>
                    <a:pt x="1144" y="130"/>
                  </a:lnTo>
                  <a:lnTo>
                    <a:pt x="1140" y="136"/>
                  </a:lnTo>
                  <a:lnTo>
                    <a:pt x="762" y="180"/>
                  </a:lnTo>
                  <a:lnTo>
                    <a:pt x="1180" y="132"/>
                  </a:lnTo>
                  <a:lnTo>
                    <a:pt x="1180" y="134"/>
                  </a:lnTo>
                  <a:lnTo>
                    <a:pt x="1182" y="134"/>
                  </a:lnTo>
                  <a:lnTo>
                    <a:pt x="1184" y="130"/>
                  </a:lnTo>
                  <a:lnTo>
                    <a:pt x="1184" y="128"/>
                  </a:lnTo>
                  <a:lnTo>
                    <a:pt x="1180" y="132"/>
                  </a:lnTo>
                  <a:lnTo>
                    <a:pt x="762" y="180"/>
                  </a:lnTo>
                  <a:lnTo>
                    <a:pt x="1244" y="103"/>
                  </a:lnTo>
                  <a:lnTo>
                    <a:pt x="1246" y="105"/>
                  </a:lnTo>
                  <a:lnTo>
                    <a:pt x="1248" y="105"/>
                  </a:lnTo>
                  <a:lnTo>
                    <a:pt x="1250" y="103"/>
                  </a:lnTo>
                  <a:lnTo>
                    <a:pt x="1251" y="101"/>
                  </a:lnTo>
                  <a:lnTo>
                    <a:pt x="1250" y="100"/>
                  </a:lnTo>
                  <a:lnTo>
                    <a:pt x="1248" y="100"/>
                  </a:lnTo>
                  <a:lnTo>
                    <a:pt x="1244" y="103"/>
                  </a:lnTo>
                  <a:lnTo>
                    <a:pt x="762" y="180"/>
                  </a:lnTo>
                  <a:lnTo>
                    <a:pt x="1271" y="100"/>
                  </a:lnTo>
                  <a:lnTo>
                    <a:pt x="1271" y="101"/>
                  </a:lnTo>
                  <a:lnTo>
                    <a:pt x="1274" y="101"/>
                  </a:lnTo>
                  <a:lnTo>
                    <a:pt x="1276" y="100"/>
                  </a:lnTo>
                  <a:lnTo>
                    <a:pt x="1278" y="98"/>
                  </a:lnTo>
                  <a:lnTo>
                    <a:pt x="1276" y="98"/>
                  </a:lnTo>
                  <a:lnTo>
                    <a:pt x="1274" y="98"/>
                  </a:lnTo>
                  <a:lnTo>
                    <a:pt x="1271" y="98"/>
                  </a:lnTo>
                  <a:lnTo>
                    <a:pt x="1271" y="100"/>
                  </a:lnTo>
                  <a:lnTo>
                    <a:pt x="762" y="180"/>
                  </a:lnTo>
                  <a:lnTo>
                    <a:pt x="1286" y="96"/>
                  </a:lnTo>
                  <a:lnTo>
                    <a:pt x="1286" y="98"/>
                  </a:lnTo>
                  <a:lnTo>
                    <a:pt x="1290" y="98"/>
                  </a:lnTo>
                  <a:lnTo>
                    <a:pt x="1292" y="96"/>
                  </a:lnTo>
                  <a:lnTo>
                    <a:pt x="1294" y="94"/>
                  </a:lnTo>
                  <a:lnTo>
                    <a:pt x="1294" y="92"/>
                  </a:lnTo>
                  <a:lnTo>
                    <a:pt x="1292" y="92"/>
                  </a:lnTo>
                  <a:lnTo>
                    <a:pt x="1286" y="96"/>
                  </a:lnTo>
                  <a:lnTo>
                    <a:pt x="762" y="180"/>
                  </a:lnTo>
                  <a:lnTo>
                    <a:pt x="1303" y="105"/>
                  </a:lnTo>
                  <a:lnTo>
                    <a:pt x="1305" y="105"/>
                  </a:lnTo>
                  <a:lnTo>
                    <a:pt x="1307" y="105"/>
                  </a:lnTo>
                  <a:lnTo>
                    <a:pt x="1309" y="103"/>
                  </a:lnTo>
                  <a:lnTo>
                    <a:pt x="1311" y="100"/>
                  </a:lnTo>
                  <a:lnTo>
                    <a:pt x="1309" y="100"/>
                  </a:lnTo>
                  <a:lnTo>
                    <a:pt x="1307" y="100"/>
                  </a:lnTo>
                  <a:lnTo>
                    <a:pt x="1305" y="101"/>
                  </a:lnTo>
                  <a:lnTo>
                    <a:pt x="1303" y="105"/>
                  </a:lnTo>
                  <a:lnTo>
                    <a:pt x="762" y="180"/>
                  </a:lnTo>
                  <a:lnTo>
                    <a:pt x="1346" y="88"/>
                  </a:lnTo>
                  <a:lnTo>
                    <a:pt x="1347" y="90"/>
                  </a:lnTo>
                  <a:lnTo>
                    <a:pt x="1347" y="90"/>
                  </a:lnTo>
                  <a:lnTo>
                    <a:pt x="1351" y="90"/>
                  </a:lnTo>
                  <a:lnTo>
                    <a:pt x="1353" y="88"/>
                  </a:lnTo>
                  <a:lnTo>
                    <a:pt x="1351" y="86"/>
                  </a:lnTo>
                  <a:lnTo>
                    <a:pt x="1349" y="84"/>
                  </a:lnTo>
                  <a:lnTo>
                    <a:pt x="1347" y="86"/>
                  </a:lnTo>
                  <a:lnTo>
                    <a:pt x="1346" y="88"/>
                  </a:lnTo>
                  <a:lnTo>
                    <a:pt x="762" y="180"/>
                  </a:lnTo>
                  <a:lnTo>
                    <a:pt x="1374" y="90"/>
                  </a:lnTo>
                  <a:lnTo>
                    <a:pt x="1370" y="92"/>
                  </a:lnTo>
                  <a:lnTo>
                    <a:pt x="1365" y="96"/>
                  </a:lnTo>
                  <a:lnTo>
                    <a:pt x="1367" y="98"/>
                  </a:lnTo>
                  <a:lnTo>
                    <a:pt x="1372" y="98"/>
                  </a:lnTo>
                  <a:lnTo>
                    <a:pt x="1374" y="94"/>
                  </a:lnTo>
                  <a:lnTo>
                    <a:pt x="1376" y="92"/>
                  </a:lnTo>
                  <a:lnTo>
                    <a:pt x="1374" y="90"/>
                  </a:lnTo>
                  <a:lnTo>
                    <a:pt x="762" y="180"/>
                  </a:lnTo>
                  <a:lnTo>
                    <a:pt x="1407" y="86"/>
                  </a:lnTo>
                  <a:lnTo>
                    <a:pt x="1407" y="88"/>
                  </a:lnTo>
                  <a:lnTo>
                    <a:pt x="1409" y="88"/>
                  </a:lnTo>
                  <a:lnTo>
                    <a:pt x="1415" y="86"/>
                  </a:lnTo>
                  <a:lnTo>
                    <a:pt x="1413" y="84"/>
                  </a:lnTo>
                  <a:lnTo>
                    <a:pt x="1411" y="84"/>
                  </a:lnTo>
                  <a:lnTo>
                    <a:pt x="1409" y="84"/>
                  </a:lnTo>
                  <a:lnTo>
                    <a:pt x="1407" y="86"/>
                  </a:lnTo>
                  <a:lnTo>
                    <a:pt x="762" y="180"/>
                  </a:lnTo>
                  <a:lnTo>
                    <a:pt x="1459" y="78"/>
                  </a:lnTo>
                  <a:lnTo>
                    <a:pt x="1455" y="80"/>
                  </a:lnTo>
                  <a:lnTo>
                    <a:pt x="1451" y="78"/>
                  </a:lnTo>
                  <a:lnTo>
                    <a:pt x="1445" y="80"/>
                  </a:lnTo>
                  <a:lnTo>
                    <a:pt x="1442" y="84"/>
                  </a:lnTo>
                  <a:lnTo>
                    <a:pt x="1440" y="84"/>
                  </a:lnTo>
                  <a:lnTo>
                    <a:pt x="1442" y="86"/>
                  </a:lnTo>
                  <a:lnTo>
                    <a:pt x="1449" y="88"/>
                  </a:lnTo>
                  <a:lnTo>
                    <a:pt x="1455" y="86"/>
                  </a:lnTo>
                  <a:lnTo>
                    <a:pt x="1459" y="84"/>
                  </a:lnTo>
                  <a:lnTo>
                    <a:pt x="1461" y="80"/>
                  </a:lnTo>
                  <a:lnTo>
                    <a:pt x="1459" y="78"/>
                  </a:lnTo>
                  <a:lnTo>
                    <a:pt x="762" y="180"/>
                  </a:lnTo>
                  <a:lnTo>
                    <a:pt x="1480" y="80"/>
                  </a:lnTo>
                  <a:lnTo>
                    <a:pt x="1470" y="84"/>
                  </a:lnTo>
                  <a:lnTo>
                    <a:pt x="1468" y="84"/>
                  </a:lnTo>
                  <a:lnTo>
                    <a:pt x="1470" y="84"/>
                  </a:lnTo>
                  <a:lnTo>
                    <a:pt x="1476" y="86"/>
                  </a:lnTo>
                  <a:lnTo>
                    <a:pt x="1480" y="86"/>
                  </a:lnTo>
                  <a:lnTo>
                    <a:pt x="1482" y="82"/>
                  </a:lnTo>
                  <a:lnTo>
                    <a:pt x="1482" y="80"/>
                  </a:lnTo>
                  <a:lnTo>
                    <a:pt x="1480" y="80"/>
                  </a:lnTo>
                  <a:lnTo>
                    <a:pt x="762" y="180"/>
                  </a:lnTo>
                  <a:lnTo>
                    <a:pt x="1503" y="76"/>
                  </a:lnTo>
                  <a:lnTo>
                    <a:pt x="1497" y="76"/>
                  </a:lnTo>
                  <a:lnTo>
                    <a:pt x="1493" y="80"/>
                  </a:lnTo>
                  <a:lnTo>
                    <a:pt x="1495" y="82"/>
                  </a:lnTo>
                  <a:lnTo>
                    <a:pt x="1499" y="82"/>
                  </a:lnTo>
                  <a:lnTo>
                    <a:pt x="1509" y="80"/>
                  </a:lnTo>
                  <a:lnTo>
                    <a:pt x="1511" y="78"/>
                  </a:lnTo>
                  <a:lnTo>
                    <a:pt x="1513" y="75"/>
                  </a:lnTo>
                  <a:lnTo>
                    <a:pt x="1511" y="75"/>
                  </a:lnTo>
                  <a:lnTo>
                    <a:pt x="1509" y="75"/>
                  </a:lnTo>
                  <a:lnTo>
                    <a:pt x="1503" y="76"/>
                  </a:lnTo>
                  <a:lnTo>
                    <a:pt x="762" y="180"/>
                  </a:lnTo>
                  <a:lnTo>
                    <a:pt x="1584" y="75"/>
                  </a:lnTo>
                  <a:lnTo>
                    <a:pt x="1578" y="75"/>
                  </a:lnTo>
                  <a:lnTo>
                    <a:pt x="1572" y="78"/>
                  </a:lnTo>
                  <a:lnTo>
                    <a:pt x="1574" y="80"/>
                  </a:lnTo>
                  <a:lnTo>
                    <a:pt x="1576" y="80"/>
                  </a:lnTo>
                  <a:lnTo>
                    <a:pt x="1584" y="78"/>
                  </a:lnTo>
                  <a:lnTo>
                    <a:pt x="1587" y="76"/>
                  </a:lnTo>
                  <a:lnTo>
                    <a:pt x="1584" y="75"/>
                  </a:lnTo>
                  <a:lnTo>
                    <a:pt x="762" y="18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5067488" y="347696"/>
              <a:ext cx="4076512" cy="6510304"/>
            </a:xfrm>
            <a:custGeom>
              <a:avLst/>
              <a:gdLst/>
              <a:ahLst/>
              <a:cxnLst>
                <a:cxn ang="0">
                  <a:pos x="621" y="794"/>
                </a:cxn>
                <a:cxn ang="0">
                  <a:pos x="703" y="299"/>
                </a:cxn>
                <a:cxn ang="0">
                  <a:pos x="569" y="435"/>
                </a:cxn>
                <a:cxn ang="0">
                  <a:pos x="292" y="276"/>
                </a:cxn>
                <a:cxn ang="0">
                  <a:pos x="419" y="23"/>
                </a:cxn>
                <a:cxn ang="0">
                  <a:pos x="384" y="80"/>
                </a:cxn>
                <a:cxn ang="0">
                  <a:pos x="724" y="541"/>
                </a:cxn>
                <a:cxn ang="0">
                  <a:pos x="613" y="652"/>
                </a:cxn>
                <a:cxn ang="0">
                  <a:pos x="551" y="710"/>
                </a:cxn>
                <a:cxn ang="0">
                  <a:pos x="676" y="558"/>
                </a:cxn>
                <a:cxn ang="0">
                  <a:pos x="651" y="537"/>
                </a:cxn>
                <a:cxn ang="0">
                  <a:pos x="599" y="574"/>
                </a:cxn>
                <a:cxn ang="0">
                  <a:pos x="646" y="527"/>
                </a:cxn>
                <a:cxn ang="0">
                  <a:pos x="709" y="441"/>
                </a:cxn>
                <a:cxn ang="0">
                  <a:pos x="569" y="593"/>
                </a:cxn>
                <a:cxn ang="0">
                  <a:pos x="682" y="447"/>
                </a:cxn>
                <a:cxn ang="0">
                  <a:pos x="688" y="395"/>
                </a:cxn>
                <a:cxn ang="0">
                  <a:pos x="542" y="545"/>
                </a:cxn>
                <a:cxn ang="0">
                  <a:pos x="450" y="646"/>
                </a:cxn>
                <a:cxn ang="0">
                  <a:pos x="480" y="600"/>
                </a:cxn>
                <a:cxn ang="0">
                  <a:pos x="580" y="479"/>
                </a:cxn>
                <a:cxn ang="0">
                  <a:pos x="649" y="410"/>
                </a:cxn>
                <a:cxn ang="0">
                  <a:pos x="590" y="460"/>
                </a:cxn>
                <a:cxn ang="0">
                  <a:pos x="544" y="504"/>
                </a:cxn>
                <a:cxn ang="0">
                  <a:pos x="628" y="405"/>
                </a:cxn>
                <a:cxn ang="0">
                  <a:pos x="692" y="335"/>
                </a:cxn>
                <a:cxn ang="0">
                  <a:pos x="663" y="353"/>
                </a:cxn>
                <a:cxn ang="0">
                  <a:pos x="425" y="608"/>
                </a:cxn>
                <a:cxn ang="0">
                  <a:pos x="286" y="758"/>
                </a:cxn>
                <a:cxn ang="0">
                  <a:pos x="192" y="865"/>
                </a:cxn>
                <a:cxn ang="0">
                  <a:pos x="48" y="931"/>
                </a:cxn>
                <a:cxn ang="0">
                  <a:pos x="62" y="842"/>
                </a:cxn>
                <a:cxn ang="0">
                  <a:pos x="56" y="810"/>
                </a:cxn>
                <a:cxn ang="0">
                  <a:pos x="35" y="863"/>
                </a:cxn>
                <a:cxn ang="0">
                  <a:pos x="469" y="1057"/>
                </a:cxn>
                <a:cxn ang="0">
                  <a:pos x="592" y="902"/>
                </a:cxn>
                <a:cxn ang="0">
                  <a:pos x="663" y="817"/>
                </a:cxn>
                <a:cxn ang="0">
                  <a:pos x="676" y="767"/>
                </a:cxn>
                <a:cxn ang="0">
                  <a:pos x="688" y="737"/>
                </a:cxn>
                <a:cxn ang="0">
                  <a:pos x="507" y="915"/>
                </a:cxn>
                <a:cxn ang="0">
                  <a:pos x="425" y="988"/>
                </a:cxn>
                <a:cxn ang="0">
                  <a:pos x="475" y="879"/>
                </a:cxn>
                <a:cxn ang="0">
                  <a:pos x="622" y="716"/>
                </a:cxn>
                <a:cxn ang="0">
                  <a:pos x="557" y="779"/>
                </a:cxn>
                <a:cxn ang="0">
                  <a:pos x="538" y="787"/>
                </a:cxn>
                <a:cxn ang="0">
                  <a:pos x="701" y="587"/>
                </a:cxn>
                <a:cxn ang="0">
                  <a:pos x="532" y="775"/>
                </a:cxn>
                <a:cxn ang="0">
                  <a:pos x="546" y="737"/>
                </a:cxn>
                <a:cxn ang="0">
                  <a:pos x="569" y="614"/>
                </a:cxn>
                <a:cxn ang="0">
                  <a:pos x="382" y="675"/>
                </a:cxn>
                <a:cxn ang="0">
                  <a:pos x="323" y="756"/>
                </a:cxn>
                <a:cxn ang="0">
                  <a:pos x="210" y="879"/>
                </a:cxn>
                <a:cxn ang="0">
                  <a:pos x="455" y="583"/>
                </a:cxn>
                <a:cxn ang="0">
                  <a:pos x="384" y="681"/>
                </a:cxn>
                <a:cxn ang="0">
                  <a:pos x="488" y="861"/>
                </a:cxn>
                <a:cxn ang="0">
                  <a:pos x="478" y="867"/>
                </a:cxn>
                <a:cxn ang="0">
                  <a:pos x="108" y="614"/>
                </a:cxn>
                <a:cxn ang="0">
                  <a:pos x="141" y="531"/>
                </a:cxn>
                <a:cxn ang="0">
                  <a:pos x="237" y="395"/>
                </a:cxn>
                <a:cxn ang="0">
                  <a:pos x="194" y="441"/>
                </a:cxn>
                <a:cxn ang="0">
                  <a:pos x="100" y="591"/>
                </a:cxn>
              </a:cxnLst>
              <a:rect l="0" t="0" r="0" b="0"/>
              <a:pathLst>
                <a:path w="724" h="1086">
                  <a:moveTo>
                    <a:pt x="619" y="794"/>
                  </a:moveTo>
                  <a:lnTo>
                    <a:pt x="613" y="802"/>
                  </a:lnTo>
                  <a:lnTo>
                    <a:pt x="603" y="810"/>
                  </a:lnTo>
                  <a:lnTo>
                    <a:pt x="594" y="825"/>
                  </a:lnTo>
                  <a:lnTo>
                    <a:pt x="528" y="898"/>
                  </a:lnTo>
                  <a:lnTo>
                    <a:pt x="540" y="888"/>
                  </a:lnTo>
                  <a:lnTo>
                    <a:pt x="580" y="846"/>
                  </a:lnTo>
                  <a:lnTo>
                    <a:pt x="617" y="804"/>
                  </a:lnTo>
                  <a:lnTo>
                    <a:pt x="630" y="789"/>
                  </a:lnTo>
                  <a:lnTo>
                    <a:pt x="651" y="764"/>
                  </a:lnTo>
                  <a:lnTo>
                    <a:pt x="646" y="769"/>
                  </a:lnTo>
                  <a:lnTo>
                    <a:pt x="636" y="777"/>
                  </a:lnTo>
                  <a:lnTo>
                    <a:pt x="626" y="787"/>
                  </a:lnTo>
                  <a:lnTo>
                    <a:pt x="621" y="794"/>
                  </a:lnTo>
                  <a:lnTo>
                    <a:pt x="619" y="794"/>
                  </a:lnTo>
                  <a:lnTo>
                    <a:pt x="523" y="491"/>
                  </a:lnTo>
                  <a:lnTo>
                    <a:pt x="561" y="449"/>
                  </a:lnTo>
                  <a:lnTo>
                    <a:pt x="605" y="399"/>
                  </a:lnTo>
                  <a:lnTo>
                    <a:pt x="622" y="383"/>
                  </a:lnTo>
                  <a:lnTo>
                    <a:pt x="636" y="372"/>
                  </a:lnTo>
                  <a:lnTo>
                    <a:pt x="640" y="364"/>
                  </a:lnTo>
                  <a:lnTo>
                    <a:pt x="646" y="359"/>
                  </a:lnTo>
                  <a:lnTo>
                    <a:pt x="657" y="347"/>
                  </a:lnTo>
                  <a:lnTo>
                    <a:pt x="667" y="335"/>
                  </a:lnTo>
                  <a:lnTo>
                    <a:pt x="688" y="316"/>
                  </a:lnTo>
                  <a:lnTo>
                    <a:pt x="697" y="305"/>
                  </a:lnTo>
                  <a:lnTo>
                    <a:pt x="703" y="301"/>
                  </a:lnTo>
                  <a:lnTo>
                    <a:pt x="703" y="299"/>
                  </a:lnTo>
                  <a:lnTo>
                    <a:pt x="701" y="297"/>
                  </a:lnTo>
                  <a:lnTo>
                    <a:pt x="699" y="299"/>
                  </a:lnTo>
                  <a:lnTo>
                    <a:pt x="694" y="303"/>
                  </a:lnTo>
                  <a:lnTo>
                    <a:pt x="690" y="307"/>
                  </a:lnTo>
                  <a:lnTo>
                    <a:pt x="682" y="314"/>
                  </a:lnTo>
                  <a:lnTo>
                    <a:pt x="676" y="322"/>
                  </a:lnTo>
                  <a:lnTo>
                    <a:pt x="667" y="328"/>
                  </a:lnTo>
                  <a:lnTo>
                    <a:pt x="661" y="334"/>
                  </a:lnTo>
                  <a:lnTo>
                    <a:pt x="657" y="339"/>
                  </a:lnTo>
                  <a:lnTo>
                    <a:pt x="651" y="347"/>
                  </a:lnTo>
                  <a:lnTo>
                    <a:pt x="634" y="364"/>
                  </a:lnTo>
                  <a:lnTo>
                    <a:pt x="626" y="376"/>
                  </a:lnTo>
                  <a:lnTo>
                    <a:pt x="594" y="408"/>
                  </a:lnTo>
                  <a:lnTo>
                    <a:pt x="569" y="435"/>
                  </a:lnTo>
                  <a:lnTo>
                    <a:pt x="551" y="454"/>
                  </a:lnTo>
                  <a:lnTo>
                    <a:pt x="540" y="464"/>
                  </a:lnTo>
                  <a:lnTo>
                    <a:pt x="532" y="474"/>
                  </a:lnTo>
                  <a:lnTo>
                    <a:pt x="528" y="479"/>
                  </a:lnTo>
                  <a:lnTo>
                    <a:pt x="525" y="481"/>
                  </a:lnTo>
                  <a:lnTo>
                    <a:pt x="511" y="499"/>
                  </a:lnTo>
                  <a:lnTo>
                    <a:pt x="488" y="522"/>
                  </a:lnTo>
                  <a:lnTo>
                    <a:pt x="523" y="491"/>
                  </a:lnTo>
                  <a:lnTo>
                    <a:pt x="619" y="794"/>
                  </a:lnTo>
                  <a:lnTo>
                    <a:pt x="310" y="249"/>
                  </a:lnTo>
                  <a:lnTo>
                    <a:pt x="329" y="215"/>
                  </a:lnTo>
                  <a:lnTo>
                    <a:pt x="310" y="239"/>
                  </a:lnTo>
                  <a:lnTo>
                    <a:pt x="300" y="257"/>
                  </a:lnTo>
                  <a:lnTo>
                    <a:pt x="292" y="276"/>
                  </a:lnTo>
                  <a:lnTo>
                    <a:pt x="302" y="263"/>
                  </a:lnTo>
                  <a:lnTo>
                    <a:pt x="306" y="257"/>
                  </a:lnTo>
                  <a:lnTo>
                    <a:pt x="310" y="249"/>
                  </a:lnTo>
                  <a:lnTo>
                    <a:pt x="619" y="794"/>
                  </a:lnTo>
                  <a:lnTo>
                    <a:pt x="394" y="71"/>
                  </a:lnTo>
                  <a:lnTo>
                    <a:pt x="398" y="67"/>
                  </a:lnTo>
                  <a:lnTo>
                    <a:pt x="402" y="61"/>
                  </a:lnTo>
                  <a:lnTo>
                    <a:pt x="406" y="51"/>
                  </a:lnTo>
                  <a:lnTo>
                    <a:pt x="409" y="44"/>
                  </a:lnTo>
                  <a:lnTo>
                    <a:pt x="413" y="40"/>
                  </a:lnTo>
                  <a:lnTo>
                    <a:pt x="419" y="36"/>
                  </a:lnTo>
                  <a:lnTo>
                    <a:pt x="421" y="30"/>
                  </a:lnTo>
                  <a:lnTo>
                    <a:pt x="417" y="32"/>
                  </a:lnTo>
                  <a:lnTo>
                    <a:pt x="419" y="23"/>
                  </a:lnTo>
                  <a:lnTo>
                    <a:pt x="425" y="7"/>
                  </a:lnTo>
                  <a:lnTo>
                    <a:pt x="429" y="0"/>
                  </a:lnTo>
                  <a:lnTo>
                    <a:pt x="427" y="1"/>
                  </a:lnTo>
                  <a:lnTo>
                    <a:pt x="417" y="13"/>
                  </a:lnTo>
                  <a:lnTo>
                    <a:pt x="413" y="19"/>
                  </a:lnTo>
                  <a:lnTo>
                    <a:pt x="413" y="13"/>
                  </a:lnTo>
                  <a:lnTo>
                    <a:pt x="406" y="21"/>
                  </a:lnTo>
                  <a:lnTo>
                    <a:pt x="398" y="28"/>
                  </a:lnTo>
                  <a:lnTo>
                    <a:pt x="390" y="36"/>
                  </a:lnTo>
                  <a:lnTo>
                    <a:pt x="386" y="40"/>
                  </a:lnTo>
                  <a:lnTo>
                    <a:pt x="386" y="44"/>
                  </a:lnTo>
                  <a:lnTo>
                    <a:pt x="384" y="53"/>
                  </a:lnTo>
                  <a:lnTo>
                    <a:pt x="382" y="69"/>
                  </a:lnTo>
                  <a:lnTo>
                    <a:pt x="384" y="80"/>
                  </a:lnTo>
                  <a:lnTo>
                    <a:pt x="386" y="78"/>
                  </a:lnTo>
                  <a:lnTo>
                    <a:pt x="394" y="71"/>
                  </a:lnTo>
                  <a:lnTo>
                    <a:pt x="619" y="794"/>
                  </a:lnTo>
                  <a:lnTo>
                    <a:pt x="561" y="719"/>
                  </a:lnTo>
                  <a:lnTo>
                    <a:pt x="574" y="704"/>
                  </a:lnTo>
                  <a:lnTo>
                    <a:pt x="590" y="685"/>
                  </a:lnTo>
                  <a:lnTo>
                    <a:pt x="605" y="669"/>
                  </a:lnTo>
                  <a:lnTo>
                    <a:pt x="619" y="654"/>
                  </a:lnTo>
                  <a:lnTo>
                    <a:pt x="653" y="618"/>
                  </a:lnTo>
                  <a:lnTo>
                    <a:pt x="670" y="600"/>
                  </a:lnTo>
                  <a:lnTo>
                    <a:pt x="690" y="577"/>
                  </a:lnTo>
                  <a:lnTo>
                    <a:pt x="701" y="564"/>
                  </a:lnTo>
                  <a:lnTo>
                    <a:pt x="709" y="556"/>
                  </a:lnTo>
                  <a:lnTo>
                    <a:pt x="724" y="541"/>
                  </a:lnTo>
                  <a:lnTo>
                    <a:pt x="724" y="531"/>
                  </a:lnTo>
                  <a:lnTo>
                    <a:pt x="722" y="535"/>
                  </a:lnTo>
                  <a:lnTo>
                    <a:pt x="711" y="547"/>
                  </a:lnTo>
                  <a:lnTo>
                    <a:pt x="703" y="554"/>
                  </a:lnTo>
                  <a:lnTo>
                    <a:pt x="699" y="558"/>
                  </a:lnTo>
                  <a:lnTo>
                    <a:pt x="695" y="566"/>
                  </a:lnTo>
                  <a:lnTo>
                    <a:pt x="684" y="577"/>
                  </a:lnTo>
                  <a:lnTo>
                    <a:pt x="665" y="598"/>
                  </a:lnTo>
                  <a:lnTo>
                    <a:pt x="647" y="618"/>
                  </a:lnTo>
                  <a:lnTo>
                    <a:pt x="636" y="631"/>
                  </a:lnTo>
                  <a:lnTo>
                    <a:pt x="630" y="637"/>
                  </a:lnTo>
                  <a:lnTo>
                    <a:pt x="624" y="643"/>
                  </a:lnTo>
                  <a:lnTo>
                    <a:pt x="619" y="646"/>
                  </a:lnTo>
                  <a:lnTo>
                    <a:pt x="613" y="652"/>
                  </a:lnTo>
                  <a:lnTo>
                    <a:pt x="603" y="664"/>
                  </a:lnTo>
                  <a:lnTo>
                    <a:pt x="594" y="675"/>
                  </a:lnTo>
                  <a:lnTo>
                    <a:pt x="582" y="687"/>
                  </a:lnTo>
                  <a:lnTo>
                    <a:pt x="565" y="702"/>
                  </a:lnTo>
                  <a:lnTo>
                    <a:pt x="555" y="712"/>
                  </a:lnTo>
                  <a:lnTo>
                    <a:pt x="550" y="717"/>
                  </a:lnTo>
                  <a:lnTo>
                    <a:pt x="546" y="721"/>
                  </a:lnTo>
                  <a:lnTo>
                    <a:pt x="544" y="723"/>
                  </a:lnTo>
                  <a:lnTo>
                    <a:pt x="538" y="731"/>
                  </a:lnTo>
                  <a:lnTo>
                    <a:pt x="532" y="737"/>
                  </a:lnTo>
                  <a:lnTo>
                    <a:pt x="534" y="733"/>
                  </a:lnTo>
                  <a:lnTo>
                    <a:pt x="538" y="727"/>
                  </a:lnTo>
                  <a:lnTo>
                    <a:pt x="544" y="719"/>
                  </a:lnTo>
                  <a:lnTo>
                    <a:pt x="551" y="710"/>
                  </a:lnTo>
                  <a:lnTo>
                    <a:pt x="565" y="696"/>
                  </a:lnTo>
                  <a:lnTo>
                    <a:pt x="574" y="681"/>
                  </a:lnTo>
                  <a:lnTo>
                    <a:pt x="580" y="673"/>
                  </a:lnTo>
                  <a:lnTo>
                    <a:pt x="588" y="664"/>
                  </a:lnTo>
                  <a:lnTo>
                    <a:pt x="601" y="645"/>
                  </a:lnTo>
                  <a:lnTo>
                    <a:pt x="617" y="629"/>
                  </a:lnTo>
                  <a:lnTo>
                    <a:pt x="634" y="606"/>
                  </a:lnTo>
                  <a:lnTo>
                    <a:pt x="655" y="587"/>
                  </a:lnTo>
                  <a:lnTo>
                    <a:pt x="682" y="558"/>
                  </a:lnTo>
                  <a:lnTo>
                    <a:pt x="724" y="512"/>
                  </a:lnTo>
                  <a:lnTo>
                    <a:pt x="724" y="504"/>
                  </a:lnTo>
                  <a:lnTo>
                    <a:pt x="713" y="518"/>
                  </a:lnTo>
                  <a:lnTo>
                    <a:pt x="697" y="531"/>
                  </a:lnTo>
                  <a:lnTo>
                    <a:pt x="676" y="558"/>
                  </a:lnTo>
                  <a:lnTo>
                    <a:pt x="678" y="552"/>
                  </a:lnTo>
                  <a:lnTo>
                    <a:pt x="682" y="545"/>
                  </a:lnTo>
                  <a:lnTo>
                    <a:pt x="699" y="524"/>
                  </a:lnTo>
                  <a:lnTo>
                    <a:pt x="724" y="499"/>
                  </a:lnTo>
                  <a:lnTo>
                    <a:pt x="724" y="460"/>
                  </a:lnTo>
                  <a:lnTo>
                    <a:pt x="718" y="468"/>
                  </a:lnTo>
                  <a:lnTo>
                    <a:pt x="705" y="479"/>
                  </a:lnTo>
                  <a:lnTo>
                    <a:pt x="695" y="489"/>
                  </a:lnTo>
                  <a:lnTo>
                    <a:pt x="690" y="497"/>
                  </a:lnTo>
                  <a:lnTo>
                    <a:pt x="676" y="508"/>
                  </a:lnTo>
                  <a:lnTo>
                    <a:pt x="663" y="518"/>
                  </a:lnTo>
                  <a:lnTo>
                    <a:pt x="659" y="524"/>
                  </a:lnTo>
                  <a:lnTo>
                    <a:pt x="655" y="531"/>
                  </a:lnTo>
                  <a:lnTo>
                    <a:pt x="651" y="537"/>
                  </a:lnTo>
                  <a:lnTo>
                    <a:pt x="646" y="541"/>
                  </a:lnTo>
                  <a:lnTo>
                    <a:pt x="642" y="547"/>
                  </a:lnTo>
                  <a:lnTo>
                    <a:pt x="638" y="552"/>
                  </a:lnTo>
                  <a:lnTo>
                    <a:pt x="624" y="564"/>
                  </a:lnTo>
                  <a:lnTo>
                    <a:pt x="611" y="575"/>
                  </a:lnTo>
                  <a:lnTo>
                    <a:pt x="605" y="579"/>
                  </a:lnTo>
                  <a:lnTo>
                    <a:pt x="599" y="585"/>
                  </a:lnTo>
                  <a:lnTo>
                    <a:pt x="598" y="587"/>
                  </a:lnTo>
                  <a:lnTo>
                    <a:pt x="594" y="583"/>
                  </a:lnTo>
                  <a:lnTo>
                    <a:pt x="594" y="581"/>
                  </a:lnTo>
                  <a:lnTo>
                    <a:pt x="594" y="577"/>
                  </a:lnTo>
                  <a:lnTo>
                    <a:pt x="598" y="574"/>
                  </a:lnTo>
                  <a:lnTo>
                    <a:pt x="598" y="572"/>
                  </a:lnTo>
                  <a:lnTo>
                    <a:pt x="599" y="574"/>
                  </a:lnTo>
                  <a:lnTo>
                    <a:pt x="601" y="574"/>
                  </a:lnTo>
                  <a:lnTo>
                    <a:pt x="605" y="570"/>
                  </a:lnTo>
                  <a:lnTo>
                    <a:pt x="611" y="564"/>
                  </a:lnTo>
                  <a:lnTo>
                    <a:pt x="615" y="558"/>
                  </a:lnTo>
                  <a:lnTo>
                    <a:pt x="617" y="550"/>
                  </a:lnTo>
                  <a:lnTo>
                    <a:pt x="617" y="547"/>
                  </a:lnTo>
                  <a:lnTo>
                    <a:pt x="619" y="549"/>
                  </a:lnTo>
                  <a:lnTo>
                    <a:pt x="617" y="558"/>
                  </a:lnTo>
                  <a:lnTo>
                    <a:pt x="615" y="566"/>
                  </a:lnTo>
                  <a:lnTo>
                    <a:pt x="622" y="554"/>
                  </a:lnTo>
                  <a:lnTo>
                    <a:pt x="626" y="543"/>
                  </a:lnTo>
                  <a:lnTo>
                    <a:pt x="632" y="537"/>
                  </a:lnTo>
                  <a:lnTo>
                    <a:pt x="638" y="531"/>
                  </a:lnTo>
                  <a:lnTo>
                    <a:pt x="646" y="527"/>
                  </a:lnTo>
                  <a:lnTo>
                    <a:pt x="649" y="524"/>
                  </a:lnTo>
                  <a:lnTo>
                    <a:pt x="653" y="516"/>
                  </a:lnTo>
                  <a:lnTo>
                    <a:pt x="676" y="491"/>
                  </a:lnTo>
                  <a:lnTo>
                    <a:pt x="684" y="479"/>
                  </a:lnTo>
                  <a:lnTo>
                    <a:pt x="692" y="470"/>
                  </a:lnTo>
                  <a:lnTo>
                    <a:pt x="697" y="466"/>
                  </a:lnTo>
                  <a:lnTo>
                    <a:pt x="701" y="462"/>
                  </a:lnTo>
                  <a:lnTo>
                    <a:pt x="709" y="451"/>
                  </a:lnTo>
                  <a:lnTo>
                    <a:pt x="717" y="443"/>
                  </a:lnTo>
                  <a:lnTo>
                    <a:pt x="724" y="435"/>
                  </a:lnTo>
                  <a:lnTo>
                    <a:pt x="724" y="426"/>
                  </a:lnTo>
                  <a:lnTo>
                    <a:pt x="722" y="428"/>
                  </a:lnTo>
                  <a:lnTo>
                    <a:pt x="715" y="433"/>
                  </a:lnTo>
                  <a:lnTo>
                    <a:pt x="709" y="441"/>
                  </a:lnTo>
                  <a:lnTo>
                    <a:pt x="703" y="449"/>
                  </a:lnTo>
                  <a:lnTo>
                    <a:pt x="692" y="462"/>
                  </a:lnTo>
                  <a:lnTo>
                    <a:pt x="665" y="491"/>
                  </a:lnTo>
                  <a:lnTo>
                    <a:pt x="653" y="506"/>
                  </a:lnTo>
                  <a:lnTo>
                    <a:pt x="640" y="520"/>
                  </a:lnTo>
                  <a:lnTo>
                    <a:pt x="624" y="537"/>
                  </a:lnTo>
                  <a:lnTo>
                    <a:pt x="599" y="554"/>
                  </a:lnTo>
                  <a:lnTo>
                    <a:pt x="598" y="556"/>
                  </a:lnTo>
                  <a:lnTo>
                    <a:pt x="598" y="558"/>
                  </a:lnTo>
                  <a:lnTo>
                    <a:pt x="598" y="562"/>
                  </a:lnTo>
                  <a:lnTo>
                    <a:pt x="594" y="570"/>
                  </a:lnTo>
                  <a:lnTo>
                    <a:pt x="574" y="589"/>
                  </a:lnTo>
                  <a:lnTo>
                    <a:pt x="571" y="593"/>
                  </a:lnTo>
                  <a:lnTo>
                    <a:pt x="569" y="593"/>
                  </a:lnTo>
                  <a:lnTo>
                    <a:pt x="569" y="591"/>
                  </a:lnTo>
                  <a:lnTo>
                    <a:pt x="573" y="574"/>
                  </a:lnTo>
                  <a:lnTo>
                    <a:pt x="567" y="579"/>
                  </a:lnTo>
                  <a:lnTo>
                    <a:pt x="550" y="598"/>
                  </a:lnTo>
                  <a:lnTo>
                    <a:pt x="548" y="598"/>
                  </a:lnTo>
                  <a:lnTo>
                    <a:pt x="546" y="598"/>
                  </a:lnTo>
                  <a:lnTo>
                    <a:pt x="546" y="597"/>
                  </a:lnTo>
                  <a:lnTo>
                    <a:pt x="555" y="579"/>
                  </a:lnTo>
                  <a:lnTo>
                    <a:pt x="571" y="562"/>
                  </a:lnTo>
                  <a:lnTo>
                    <a:pt x="598" y="537"/>
                  </a:lnTo>
                  <a:lnTo>
                    <a:pt x="622" y="508"/>
                  </a:lnTo>
                  <a:lnTo>
                    <a:pt x="651" y="479"/>
                  </a:lnTo>
                  <a:lnTo>
                    <a:pt x="667" y="466"/>
                  </a:lnTo>
                  <a:lnTo>
                    <a:pt x="682" y="447"/>
                  </a:lnTo>
                  <a:lnTo>
                    <a:pt x="694" y="430"/>
                  </a:lnTo>
                  <a:lnTo>
                    <a:pt x="690" y="433"/>
                  </a:lnTo>
                  <a:lnTo>
                    <a:pt x="684" y="439"/>
                  </a:lnTo>
                  <a:lnTo>
                    <a:pt x="680" y="443"/>
                  </a:lnTo>
                  <a:lnTo>
                    <a:pt x="653" y="472"/>
                  </a:lnTo>
                  <a:lnTo>
                    <a:pt x="655" y="468"/>
                  </a:lnTo>
                  <a:lnTo>
                    <a:pt x="661" y="456"/>
                  </a:lnTo>
                  <a:lnTo>
                    <a:pt x="669" y="443"/>
                  </a:lnTo>
                  <a:lnTo>
                    <a:pt x="684" y="426"/>
                  </a:lnTo>
                  <a:lnTo>
                    <a:pt x="697" y="403"/>
                  </a:lnTo>
                  <a:lnTo>
                    <a:pt x="724" y="374"/>
                  </a:lnTo>
                  <a:lnTo>
                    <a:pt x="724" y="360"/>
                  </a:lnTo>
                  <a:lnTo>
                    <a:pt x="705" y="378"/>
                  </a:lnTo>
                  <a:lnTo>
                    <a:pt x="688" y="395"/>
                  </a:lnTo>
                  <a:lnTo>
                    <a:pt x="670" y="414"/>
                  </a:lnTo>
                  <a:lnTo>
                    <a:pt x="659" y="426"/>
                  </a:lnTo>
                  <a:lnTo>
                    <a:pt x="646" y="435"/>
                  </a:lnTo>
                  <a:lnTo>
                    <a:pt x="638" y="437"/>
                  </a:lnTo>
                  <a:lnTo>
                    <a:pt x="634" y="441"/>
                  </a:lnTo>
                  <a:lnTo>
                    <a:pt x="628" y="445"/>
                  </a:lnTo>
                  <a:lnTo>
                    <a:pt x="622" y="454"/>
                  </a:lnTo>
                  <a:lnTo>
                    <a:pt x="622" y="460"/>
                  </a:lnTo>
                  <a:lnTo>
                    <a:pt x="619" y="464"/>
                  </a:lnTo>
                  <a:lnTo>
                    <a:pt x="615" y="466"/>
                  </a:lnTo>
                  <a:lnTo>
                    <a:pt x="584" y="497"/>
                  </a:lnTo>
                  <a:lnTo>
                    <a:pt x="561" y="520"/>
                  </a:lnTo>
                  <a:lnTo>
                    <a:pt x="550" y="535"/>
                  </a:lnTo>
                  <a:lnTo>
                    <a:pt x="542" y="545"/>
                  </a:lnTo>
                  <a:lnTo>
                    <a:pt x="536" y="554"/>
                  </a:lnTo>
                  <a:lnTo>
                    <a:pt x="525" y="564"/>
                  </a:lnTo>
                  <a:lnTo>
                    <a:pt x="513" y="575"/>
                  </a:lnTo>
                  <a:lnTo>
                    <a:pt x="507" y="581"/>
                  </a:lnTo>
                  <a:lnTo>
                    <a:pt x="505" y="585"/>
                  </a:lnTo>
                  <a:lnTo>
                    <a:pt x="502" y="589"/>
                  </a:lnTo>
                  <a:lnTo>
                    <a:pt x="492" y="593"/>
                  </a:lnTo>
                  <a:lnTo>
                    <a:pt x="488" y="597"/>
                  </a:lnTo>
                  <a:lnTo>
                    <a:pt x="486" y="602"/>
                  </a:lnTo>
                  <a:lnTo>
                    <a:pt x="478" y="610"/>
                  </a:lnTo>
                  <a:lnTo>
                    <a:pt x="471" y="620"/>
                  </a:lnTo>
                  <a:lnTo>
                    <a:pt x="461" y="629"/>
                  </a:lnTo>
                  <a:lnTo>
                    <a:pt x="454" y="641"/>
                  </a:lnTo>
                  <a:lnTo>
                    <a:pt x="450" y="646"/>
                  </a:lnTo>
                  <a:lnTo>
                    <a:pt x="448" y="652"/>
                  </a:lnTo>
                  <a:lnTo>
                    <a:pt x="446" y="654"/>
                  </a:lnTo>
                  <a:lnTo>
                    <a:pt x="442" y="656"/>
                  </a:lnTo>
                  <a:lnTo>
                    <a:pt x="425" y="675"/>
                  </a:lnTo>
                  <a:lnTo>
                    <a:pt x="388" y="716"/>
                  </a:lnTo>
                  <a:lnTo>
                    <a:pt x="392" y="710"/>
                  </a:lnTo>
                  <a:lnTo>
                    <a:pt x="404" y="694"/>
                  </a:lnTo>
                  <a:lnTo>
                    <a:pt x="415" y="679"/>
                  </a:lnTo>
                  <a:lnTo>
                    <a:pt x="427" y="666"/>
                  </a:lnTo>
                  <a:lnTo>
                    <a:pt x="444" y="646"/>
                  </a:lnTo>
                  <a:lnTo>
                    <a:pt x="455" y="627"/>
                  </a:lnTo>
                  <a:lnTo>
                    <a:pt x="465" y="616"/>
                  </a:lnTo>
                  <a:lnTo>
                    <a:pt x="475" y="604"/>
                  </a:lnTo>
                  <a:lnTo>
                    <a:pt x="480" y="600"/>
                  </a:lnTo>
                  <a:lnTo>
                    <a:pt x="480" y="598"/>
                  </a:lnTo>
                  <a:lnTo>
                    <a:pt x="480" y="597"/>
                  </a:lnTo>
                  <a:lnTo>
                    <a:pt x="480" y="593"/>
                  </a:lnTo>
                  <a:lnTo>
                    <a:pt x="484" y="587"/>
                  </a:lnTo>
                  <a:lnTo>
                    <a:pt x="492" y="579"/>
                  </a:lnTo>
                  <a:lnTo>
                    <a:pt x="500" y="572"/>
                  </a:lnTo>
                  <a:lnTo>
                    <a:pt x="519" y="552"/>
                  </a:lnTo>
                  <a:lnTo>
                    <a:pt x="538" y="531"/>
                  </a:lnTo>
                  <a:lnTo>
                    <a:pt x="550" y="520"/>
                  </a:lnTo>
                  <a:lnTo>
                    <a:pt x="559" y="508"/>
                  </a:lnTo>
                  <a:lnTo>
                    <a:pt x="565" y="501"/>
                  </a:lnTo>
                  <a:lnTo>
                    <a:pt x="573" y="489"/>
                  </a:lnTo>
                  <a:lnTo>
                    <a:pt x="576" y="483"/>
                  </a:lnTo>
                  <a:lnTo>
                    <a:pt x="580" y="479"/>
                  </a:lnTo>
                  <a:lnTo>
                    <a:pt x="584" y="476"/>
                  </a:lnTo>
                  <a:lnTo>
                    <a:pt x="586" y="474"/>
                  </a:lnTo>
                  <a:lnTo>
                    <a:pt x="590" y="470"/>
                  </a:lnTo>
                  <a:lnTo>
                    <a:pt x="596" y="466"/>
                  </a:lnTo>
                  <a:lnTo>
                    <a:pt x="601" y="462"/>
                  </a:lnTo>
                  <a:lnTo>
                    <a:pt x="605" y="460"/>
                  </a:lnTo>
                  <a:lnTo>
                    <a:pt x="611" y="451"/>
                  </a:lnTo>
                  <a:lnTo>
                    <a:pt x="617" y="443"/>
                  </a:lnTo>
                  <a:lnTo>
                    <a:pt x="622" y="439"/>
                  </a:lnTo>
                  <a:lnTo>
                    <a:pt x="624" y="437"/>
                  </a:lnTo>
                  <a:lnTo>
                    <a:pt x="632" y="431"/>
                  </a:lnTo>
                  <a:lnTo>
                    <a:pt x="636" y="426"/>
                  </a:lnTo>
                  <a:lnTo>
                    <a:pt x="640" y="418"/>
                  </a:lnTo>
                  <a:lnTo>
                    <a:pt x="649" y="410"/>
                  </a:lnTo>
                  <a:lnTo>
                    <a:pt x="657" y="403"/>
                  </a:lnTo>
                  <a:lnTo>
                    <a:pt x="663" y="397"/>
                  </a:lnTo>
                  <a:lnTo>
                    <a:pt x="669" y="385"/>
                  </a:lnTo>
                  <a:lnTo>
                    <a:pt x="676" y="370"/>
                  </a:lnTo>
                  <a:lnTo>
                    <a:pt x="672" y="380"/>
                  </a:lnTo>
                  <a:lnTo>
                    <a:pt x="669" y="383"/>
                  </a:lnTo>
                  <a:lnTo>
                    <a:pt x="665" y="387"/>
                  </a:lnTo>
                  <a:lnTo>
                    <a:pt x="657" y="393"/>
                  </a:lnTo>
                  <a:lnTo>
                    <a:pt x="634" y="416"/>
                  </a:lnTo>
                  <a:lnTo>
                    <a:pt x="626" y="426"/>
                  </a:lnTo>
                  <a:lnTo>
                    <a:pt x="621" y="437"/>
                  </a:lnTo>
                  <a:lnTo>
                    <a:pt x="607" y="445"/>
                  </a:lnTo>
                  <a:lnTo>
                    <a:pt x="596" y="458"/>
                  </a:lnTo>
                  <a:lnTo>
                    <a:pt x="590" y="460"/>
                  </a:lnTo>
                  <a:lnTo>
                    <a:pt x="588" y="460"/>
                  </a:lnTo>
                  <a:lnTo>
                    <a:pt x="571" y="481"/>
                  </a:lnTo>
                  <a:lnTo>
                    <a:pt x="551" y="504"/>
                  </a:lnTo>
                  <a:lnTo>
                    <a:pt x="534" y="526"/>
                  </a:lnTo>
                  <a:lnTo>
                    <a:pt x="515" y="547"/>
                  </a:lnTo>
                  <a:lnTo>
                    <a:pt x="500" y="564"/>
                  </a:lnTo>
                  <a:lnTo>
                    <a:pt x="484" y="581"/>
                  </a:lnTo>
                  <a:lnTo>
                    <a:pt x="457" y="610"/>
                  </a:lnTo>
                  <a:lnTo>
                    <a:pt x="450" y="618"/>
                  </a:lnTo>
                  <a:lnTo>
                    <a:pt x="440" y="623"/>
                  </a:lnTo>
                  <a:lnTo>
                    <a:pt x="448" y="618"/>
                  </a:lnTo>
                  <a:lnTo>
                    <a:pt x="469" y="591"/>
                  </a:lnTo>
                  <a:lnTo>
                    <a:pt x="503" y="554"/>
                  </a:lnTo>
                  <a:lnTo>
                    <a:pt x="544" y="504"/>
                  </a:lnTo>
                  <a:lnTo>
                    <a:pt x="561" y="485"/>
                  </a:lnTo>
                  <a:lnTo>
                    <a:pt x="567" y="479"/>
                  </a:lnTo>
                  <a:lnTo>
                    <a:pt x="574" y="462"/>
                  </a:lnTo>
                  <a:lnTo>
                    <a:pt x="561" y="470"/>
                  </a:lnTo>
                  <a:lnTo>
                    <a:pt x="563" y="468"/>
                  </a:lnTo>
                  <a:lnTo>
                    <a:pt x="567" y="462"/>
                  </a:lnTo>
                  <a:lnTo>
                    <a:pt x="582" y="445"/>
                  </a:lnTo>
                  <a:lnTo>
                    <a:pt x="607" y="420"/>
                  </a:lnTo>
                  <a:lnTo>
                    <a:pt x="611" y="418"/>
                  </a:lnTo>
                  <a:lnTo>
                    <a:pt x="617" y="416"/>
                  </a:lnTo>
                  <a:lnTo>
                    <a:pt x="621" y="412"/>
                  </a:lnTo>
                  <a:lnTo>
                    <a:pt x="621" y="410"/>
                  </a:lnTo>
                  <a:lnTo>
                    <a:pt x="624" y="406"/>
                  </a:lnTo>
                  <a:lnTo>
                    <a:pt x="628" y="405"/>
                  </a:lnTo>
                  <a:lnTo>
                    <a:pt x="632" y="403"/>
                  </a:lnTo>
                  <a:lnTo>
                    <a:pt x="634" y="397"/>
                  </a:lnTo>
                  <a:lnTo>
                    <a:pt x="640" y="389"/>
                  </a:lnTo>
                  <a:lnTo>
                    <a:pt x="646" y="382"/>
                  </a:lnTo>
                  <a:lnTo>
                    <a:pt x="647" y="378"/>
                  </a:lnTo>
                  <a:lnTo>
                    <a:pt x="649" y="376"/>
                  </a:lnTo>
                  <a:lnTo>
                    <a:pt x="655" y="372"/>
                  </a:lnTo>
                  <a:lnTo>
                    <a:pt x="659" y="368"/>
                  </a:lnTo>
                  <a:lnTo>
                    <a:pt x="661" y="366"/>
                  </a:lnTo>
                  <a:lnTo>
                    <a:pt x="665" y="359"/>
                  </a:lnTo>
                  <a:lnTo>
                    <a:pt x="674" y="351"/>
                  </a:lnTo>
                  <a:lnTo>
                    <a:pt x="676" y="347"/>
                  </a:lnTo>
                  <a:lnTo>
                    <a:pt x="682" y="345"/>
                  </a:lnTo>
                  <a:lnTo>
                    <a:pt x="692" y="335"/>
                  </a:lnTo>
                  <a:lnTo>
                    <a:pt x="697" y="326"/>
                  </a:lnTo>
                  <a:lnTo>
                    <a:pt x="699" y="322"/>
                  </a:lnTo>
                  <a:lnTo>
                    <a:pt x="703" y="318"/>
                  </a:lnTo>
                  <a:lnTo>
                    <a:pt x="707" y="316"/>
                  </a:lnTo>
                  <a:lnTo>
                    <a:pt x="711" y="312"/>
                  </a:lnTo>
                  <a:lnTo>
                    <a:pt x="724" y="297"/>
                  </a:lnTo>
                  <a:lnTo>
                    <a:pt x="724" y="289"/>
                  </a:lnTo>
                  <a:lnTo>
                    <a:pt x="718" y="293"/>
                  </a:lnTo>
                  <a:lnTo>
                    <a:pt x="711" y="303"/>
                  </a:lnTo>
                  <a:lnTo>
                    <a:pt x="701" y="312"/>
                  </a:lnTo>
                  <a:lnTo>
                    <a:pt x="682" y="330"/>
                  </a:lnTo>
                  <a:lnTo>
                    <a:pt x="672" y="339"/>
                  </a:lnTo>
                  <a:lnTo>
                    <a:pt x="669" y="347"/>
                  </a:lnTo>
                  <a:lnTo>
                    <a:pt x="663" y="353"/>
                  </a:lnTo>
                  <a:lnTo>
                    <a:pt x="655" y="362"/>
                  </a:lnTo>
                  <a:lnTo>
                    <a:pt x="642" y="374"/>
                  </a:lnTo>
                  <a:lnTo>
                    <a:pt x="632" y="385"/>
                  </a:lnTo>
                  <a:lnTo>
                    <a:pt x="619" y="397"/>
                  </a:lnTo>
                  <a:lnTo>
                    <a:pt x="603" y="408"/>
                  </a:lnTo>
                  <a:lnTo>
                    <a:pt x="582" y="431"/>
                  </a:lnTo>
                  <a:lnTo>
                    <a:pt x="548" y="470"/>
                  </a:lnTo>
                  <a:lnTo>
                    <a:pt x="526" y="495"/>
                  </a:lnTo>
                  <a:lnTo>
                    <a:pt x="513" y="510"/>
                  </a:lnTo>
                  <a:lnTo>
                    <a:pt x="503" y="518"/>
                  </a:lnTo>
                  <a:lnTo>
                    <a:pt x="496" y="526"/>
                  </a:lnTo>
                  <a:lnTo>
                    <a:pt x="486" y="537"/>
                  </a:lnTo>
                  <a:lnTo>
                    <a:pt x="469" y="556"/>
                  </a:lnTo>
                  <a:lnTo>
                    <a:pt x="425" y="608"/>
                  </a:lnTo>
                  <a:lnTo>
                    <a:pt x="402" y="637"/>
                  </a:lnTo>
                  <a:lnTo>
                    <a:pt x="375" y="664"/>
                  </a:lnTo>
                  <a:lnTo>
                    <a:pt x="313" y="737"/>
                  </a:lnTo>
                  <a:lnTo>
                    <a:pt x="294" y="762"/>
                  </a:lnTo>
                  <a:lnTo>
                    <a:pt x="273" y="783"/>
                  </a:lnTo>
                  <a:lnTo>
                    <a:pt x="248" y="813"/>
                  </a:lnTo>
                  <a:lnTo>
                    <a:pt x="225" y="846"/>
                  </a:lnTo>
                  <a:lnTo>
                    <a:pt x="194" y="883"/>
                  </a:lnTo>
                  <a:lnTo>
                    <a:pt x="164" y="913"/>
                  </a:lnTo>
                  <a:lnTo>
                    <a:pt x="171" y="902"/>
                  </a:lnTo>
                  <a:lnTo>
                    <a:pt x="194" y="875"/>
                  </a:lnTo>
                  <a:lnTo>
                    <a:pt x="214" y="848"/>
                  </a:lnTo>
                  <a:lnTo>
                    <a:pt x="246" y="806"/>
                  </a:lnTo>
                  <a:lnTo>
                    <a:pt x="286" y="758"/>
                  </a:lnTo>
                  <a:lnTo>
                    <a:pt x="308" y="733"/>
                  </a:lnTo>
                  <a:lnTo>
                    <a:pt x="321" y="714"/>
                  </a:lnTo>
                  <a:lnTo>
                    <a:pt x="334" y="698"/>
                  </a:lnTo>
                  <a:lnTo>
                    <a:pt x="354" y="675"/>
                  </a:lnTo>
                  <a:lnTo>
                    <a:pt x="379" y="648"/>
                  </a:lnTo>
                  <a:lnTo>
                    <a:pt x="396" y="629"/>
                  </a:lnTo>
                  <a:lnTo>
                    <a:pt x="423" y="597"/>
                  </a:lnTo>
                  <a:lnTo>
                    <a:pt x="446" y="572"/>
                  </a:lnTo>
                  <a:lnTo>
                    <a:pt x="477" y="531"/>
                  </a:lnTo>
                  <a:lnTo>
                    <a:pt x="423" y="593"/>
                  </a:lnTo>
                  <a:lnTo>
                    <a:pt x="333" y="694"/>
                  </a:lnTo>
                  <a:lnTo>
                    <a:pt x="296" y="735"/>
                  </a:lnTo>
                  <a:lnTo>
                    <a:pt x="262" y="779"/>
                  </a:lnTo>
                  <a:lnTo>
                    <a:pt x="192" y="865"/>
                  </a:lnTo>
                  <a:lnTo>
                    <a:pt x="169" y="896"/>
                  </a:lnTo>
                  <a:lnTo>
                    <a:pt x="146" y="925"/>
                  </a:lnTo>
                  <a:lnTo>
                    <a:pt x="87" y="996"/>
                  </a:lnTo>
                  <a:lnTo>
                    <a:pt x="39" y="1053"/>
                  </a:lnTo>
                  <a:lnTo>
                    <a:pt x="39" y="1044"/>
                  </a:lnTo>
                  <a:lnTo>
                    <a:pt x="39" y="1038"/>
                  </a:lnTo>
                  <a:lnTo>
                    <a:pt x="35" y="1032"/>
                  </a:lnTo>
                  <a:lnTo>
                    <a:pt x="31" y="1027"/>
                  </a:lnTo>
                  <a:lnTo>
                    <a:pt x="35" y="1021"/>
                  </a:lnTo>
                  <a:lnTo>
                    <a:pt x="37" y="1015"/>
                  </a:lnTo>
                  <a:lnTo>
                    <a:pt x="37" y="1009"/>
                  </a:lnTo>
                  <a:lnTo>
                    <a:pt x="43" y="979"/>
                  </a:lnTo>
                  <a:lnTo>
                    <a:pt x="43" y="952"/>
                  </a:lnTo>
                  <a:lnTo>
                    <a:pt x="48" y="931"/>
                  </a:lnTo>
                  <a:lnTo>
                    <a:pt x="50" y="929"/>
                  </a:lnTo>
                  <a:lnTo>
                    <a:pt x="52" y="929"/>
                  </a:lnTo>
                  <a:lnTo>
                    <a:pt x="54" y="925"/>
                  </a:lnTo>
                  <a:lnTo>
                    <a:pt x="56" y="919"/>
                  </a:lnTo>
                  <a:lnTo>
                    <a:pt x="56" y="915"/>
                  </a:lnTo>
                  <a:lnTo>
                    <a:pt x="54" y="908"/>
                  </a:lnTo>
                  <a:lnTo>
                    <a:pt x="54" y="898"/>
                  </a:lnTo>
                  <a:lnTo>
                    <a:pt x="56" y="890"/>
                  </a:lnTo>
                  <a:lnTo>
                    <a:pt x="56" y="869"/>
                  </a:lnTo>
                  <a:lnTo>
                    <a:pt x="60" y="863"/>
                  </a:lnTo>
                  <a:lnTo>
                    <a:pt x="62" y="858"/>
                  </a:lnTo>
                  <a:lnTo>
                    <a:pt x="64" y="848"/>
                  </a:lnTo>
                  <a:lnTo>
                    <a:pt x="62" y="844"/>
                  </a:lnTo>
                  <a:lnTo>
                    <a:pt x="62" y="842"/>
                  </a:lnTo>
                  <a:lnTo>
                    <a:pt x="60" y="850"/>
                  </a:lnTo>
                  <a:lnTo>
                    <a:pt x="54" y="861"/>
                  </a:lnTo>
                  <a:lnTo>
                    <a:pt x="52" y="861"/>
                  </a:lnTo>
                  <a:lnTo>
                    <a:pt x="52" y="860"/>
                  </a:lnTo>
                  <a:lnTo>
                    <a:pt x="52" y="854"/>
                  </a:lnTo>
                  <a:lnTo>
                    <a:pt x="52" y="850"/>
                  </a:lnTo>
                  <a:lnTo>
                    <a:pt x="54" y="844"/>
                  </a:lnTo>
                  <a:lnTo>
                    <a:pt x="58" y="821"/>
                  </a:lnTo>
                  <a:lnTo>
                    <a:pt x="60" y="800"/>
                  </a:lnTo>
                  <a:lnTo>
                    <a:pt x="62" y="794"/>
                  </a:lnTo>
                  <a:lnTo>
                    <a:pt x="62" y="787"/>
                  </a:lnTo>
                  <a:lnTo>
                    <a:pt x="60" y="790"/>
                  </a:lnTo>
                  <a:lnTo>
                    <a:pt x="56" y="798"/>
                  </a:lnTo>
                  <a:lnTo>
                    <a:pt x="56" y="810"/>
                  </a:lnTo>
                  <a:lnTo>
                    <a:pt x="56" y="819"/>
                  </a:lnTo>
                  <a:lnTo>
                    <a:pt x="54" y="829"/>
                  </a:lnTo>
                  <a:lnTo>
                    <a:pt x="50" y="837"/>
                  </a:lnTo>
                  <a:lnTo>
                    <a:pt x="45" y="850"/>
                  </a:lnTo>
                  <a:lnTo>
                    <a:pt x="43" y="850"/>
                  </a:lnTo>
                  <a:lnTo>
                    <a:pt x="43" y="846"/>
                  </a:lnTo>
                  <a:lnTo>
                    <a:pt x="43" y="838"/>
                  </a:lnTo>
                  <a:lnTo>
                    <a:pt x="41" y="837"/>
                  </a:lnTo>
                  <a:lnTo>
                    <a:pt x="41" y="840"/>
                  </a:lnTo>
                  <a:lnTo>
                    <a:pt x="41" y="846"/>
                  </a:lnTo>
                  <a:lnTo>
                    <a:pt x="39" y="852"/>
                  </a:lnTo>
                  <a:lnTo>
                    <a:pt x="37" y="854"/>
                  </a:lnTo>
                  <a:lnTo>
                    <a:pt x="35" y="858"/>
                  </a:lnTo>
                  <a:lnTo>
                    <a:pt x="35" y="863"/>
                  </a:lnTo>
                  <a:lnTo>
                    <a:pt x="35" y="865"/>
                  </a:lnTo>
                  <a:lnTo>
                    <a:pt x="31" y="883"/>
                  </a:lnTo>
                  <a:lnTo>
                    <a:pt x="23" y="915"/>
                  </a:lnTo>
                  <a:lnTo>
                    <a:pt x="22" y="934"/>
                  </a:lnTo>
                  <a:lnTo>
                    <a:pt x="22" y="944"/>
                  </a:lnTo>
                  <a:lnTo>
                    <a:pt x="20" y="952"/>
                  </a:lnTo>
                  <a:lnTo>
                    <a:pt x="14" y="975"/>
                  </a:lnTo>
                  <a:lnTo>
                    <a:pt x="10" y="996"/>
                  </a:lnTo>
                  <a:lnTo>
                    <a:pt x="8" y="1019"/>
                  </a:lnTo>
                  <a:lnTo>
                    <a:pt x="4" y="1040"/>
                  </a:lnTo>
                  <a:lnTo>
                    <a:pt x="2" y="1057"/>
                  </a:lnTo>
                  <a:lnTo>
                    <a:pt x="0" y="1086"/>
                  </a:lnTo>
                  <a:lnTo>
                    <a:pt x="448" y="1086"/>
                  </a:lnTo>
                  <a:lnTo>
                    <a:pt x="469" y="1057"/>
                  </a:lnTo>
                  <a:lnTo>
                    <a:pt x="505" y="1013"/>
                  </a:lnTo>
                  <a:lnTo>
                    <a:pt x="519" y="992"/>
                  </a:lnTo>
                  <a:lnTo>
                    <a:pt x="530" y="977"/>
                  </a:lnTo>
                  <a:lnTo>
                    <a:pt x="544" y="959"/>
                  </a:lnTo>
                  <a:lnTo>
                    <a:pt x="557" y="946"/>
                  </a:lnTo>
                  <a:lnTo>
                    <a:pt x="563" y="934"/>
                  </a:lnTo>
                  <a:lnTo>
                    <a:pt x="567" y="925"/>
                  </a:lnTo>
                  <a:lnTo>
                    <a:pt x="571" y="921"/>
                  </a:lnTo>
                  <a:lnTo>
                    <a:pt x="576" y="915"/>
                  </a:lnTo>
                  <a:lnTo>
                    <a:pt x="578" y="911"/>
                  </a:lnTo>
                  <a:lnTo>
                    <a:pt x="582" y="909"/>
                  </a:lnTo>
                  <a:lnTo>
                    <a:pt x="586" y="909"/>
                  </a:lnTo>
                  <a:lnTo>
                    <a:pt x="588" y="906"/>
                  </a:lnTo>
                  <a:lnTo>
                    <a:pt x="592" y="902"/>
                  </a:lnTo>
                  <a:lnTo>
                    <a:pt x="599" y="894"/>
                  </a:lnTo>
                  <a:lnTo>
                    <a:pt x="617" y="879"/>
                  </a:lnTo>
                  <a:lnTo>
                    <a:pt x="624" y="869"/>
                  </a:lnTo>
                  <a:lnTo>
                    <a:pt x="624" y="865"/>
                  </a:lnTo>
                  <a:lnTo>
                    <a:pt x="622" y="865"/>
                  </a:lnTo>
                  <a:lnTo>
                    <a:pt x="617" y="869"/>
                  </a:lnTo>
                  <a:lnTo>
                    <a:pt x="615" y="869"/>
                  </a:lnTo>
                  <a:lnTo>
                    <a:pt x="615" y="865"/>
                  </a:lnTo>
                  <a:lnTo>
                    <a:pt x="617" y="861"/>
                  </a:lnTo>
                  <a:lnTo>
                    <a:pt x="621" y="860"/>
                  </a:lnTo>
                  <a:lnTo>
                    <a:pt x="632" y="850"/>
                  </a:lnTo>
                  <a:lnTo>
                    <a:pt x="640" y="842"/>
                  </a:lnTo>
                  <a:lnTo>
                    <a:pt x="659" y="819"/>
                  </a:lnTo>
                  <a:lnTo>
                    <a:pt x="663" y="817"/>
                  </a:lnTo>
                  <a:lnTo>
                    <a:pt x="669" y="815"/>
                  </a:lnTo>
                  <a:lnTo>
                    <a:pt x="670" y="813"/>
                  </a:lnTo>
                  <a:lnTo>
                    <a:pt x="670" y="812"/>
                  </a:lnTo>
                  <a:lnTo>
                    <a:pt x="670" y="806"/>
                  </a:lnTo>
                  <a:lnTo>
                    <a:pt x="674" y="798"/>
                  </a:lnTo>
                  <a:lnTo>
                    <a:pt x="686" y="787"/>
                  </a:lnTo>
                  <a:lnTo>
                    <a:pt x="695" y="777"/>
                  </a:lnTo>
                  <a:lnTo>
                    <a:pt x="701" y="769"/>
                  </a:lnTo>
                  <a:lnTo>
                    <a:pt x="724" y="742"/>
                  </a:lnTo>
                  <a:lnTo>
                    <a:pt x="724" y="714"/>
                  </a:lnTo>
                  <a:lnTo>
                    <a:pt x="709" y="733"/>
                  </a:lnTo>
                  <a:lnTo>
                    <a:pt x="697" y="746"/>
                  </a:lnTo>
                  <a:lnTo>
                    <a:pt x="686" y="756"/>
                  </a:lnTo>
                  <a:lnTo>
                    <a:pt x="676" y="767"/>
                  </a:lnTo>
                  <a:lnTo>
                    <a:pt x="661" y="785"/>
                  </a:lnTo>
                  <a:lnTo>
                    <a:pt x="655" y="789"/>
                  </a:lnTo>
                  <a:lnTo>
                    <a:pt x="653" y="789"/>
                  </a:lnTo>
                  <a:lnTo>
                    <a:pt x="653" y="785"/>
                  </a:lnTo>
                  <a:lnTo>
                    <a:pt x="655" y="781"/>
                  </a:lnTo>
                  <a:lnTo>
                    <a:pt x="659" y="777"/>
                  </a:lnTo>
                  <a:lnTo>
                    <a:pt x="665" y="771"/>
                  </a:lnTo>
                  <a:lnTo>
                    <a:pt x="678" y="756"/>
                  </a:lnTo>
                  <a:lnTo>
                    <a:pt x="695" y="737"/>
                  </a:lnTo>
                  <a:lnTo>
                    <a:pt x="724" y="706"/>
                  </a:lnTo>
                  <a:lnTo>
                    <a:pt x="724" y="693"/>
                  </a:lnTo>
                  <a:lnTo>
                    <a:pt x="717" y="700"/>
                  </a:lnTo>
                  <a:lnTo>
                    <a:pt x="699" y="719"/>
                  </a:lnTo>
                  <a:lnTo>
                    <a:pt x="688" y="737"/>
                  </a:lnTo>
                  <a:lnTo>
                    <a:pt x="680" y="742"/>
                  </a:lnTo>
                  <a:lnTo>
                    <a:pt x="667" y="756"/>
                  </a:lnTo>
                  <a:lnTo>
                    <a:pt x="653" y="769"/>
                  </a:lnTo>
                  <a:lnTo>
                    <a:pt x="638" y="789"/>
                  </a:lnTo>
                  <a:lnTo>
                    <a:pt x="615" y="813"/>
                  </a:lnTo>
                  <a:lnTo>
                    <a:pt x="592" y="838"/>
                  </a:lnTo>
                  <a:lnTo>
                    <a:pt x="569" y="863"/>
                  </a:lnTo>
                  <a:lnTo>
                    <a:pt x="544" y="892"/>
                  </a:lnTo>
                  <a:lnTo>
                    <a:pt x="534" y="900"/>
                  </a:lnTo>
                  <a:lnTo>
                    <a:pt x="523" y="906"/>
                  </a:lnTo>
                  <a:lnTo>
                    <a:pt x="519" y="908"/>
                  </a:lnTo>
                  <a:lnTo>
                    <a:pt x="515" y="911"/>
                  </a:lnTo>
                  <a:lnTo>
                    <a:pt x="511" y="913"/>
                  </a:lnTo>
                  <a:lnTo>
                    <a:pt x="507" y="915"/>
                  </a:lnTo>
                  <a:lnTo>
                    <a:pt x="496" y="921"/>
                  </a:lnTo>
                  <a:lnTo>
                    <a:pt x="488" y="931"/>
                  </a:lnTo>
                  <a:lnTo>
                    <a:pt x="480" y="942"/>
                  </a:lnTo>
                  <a:lnTo>
                    <a:pt x="477" y="946"/>
                  </a:lnTo>
                  <a:lnTo>
                    <a:pt x="469" y="952"/>
                  </a:lnTo>
                  <a:lnTo>
                    <a:pt x="465" y="954"/>
                  </a:lnTo>
                  <a:lnTo>
                    <a:pt x="463" y="954"/>
                  </a:lnTo>
                  <a:lnTo>
                    <a:pt x="463" y="952"/>
                  </a:lnTo>
                  <a:lnTo>
                    <a:pt x="477" y="936"/>
                  </a:lnTo>
                  <a:lnTo>
                    <a:pt x="484" y="925"/>
                  </a:lnTo>
                  <a:lnTo>
                    <a:pt x="473" y="938"/>
                  </a:lnTo>
                  <a:lnTo>
                    <a:pt x="457" y="952"/>
                  </a:lnTo>
                  <a:lnTo>
                    <a:pt x="450" y="959"/>
                  </a:lnTo>
                  <a:lnTo>
                    <a:pt x="425" y="988"/>
                  </a:lnTo>
                  <a:lnTo>
                    <a:pt x="425" y="980"/>
                  </a:lnTo>
                  <a:lnTo>
                    <a:pt x="421" y="975"/>
                  </a:lnTo>
                  <a:lnTo>
                    <a:pt x="406" y="990"/>
                  </a:lnTo>
                  <a:lnTo>
                    <a:pt x="417" y="975"/>
                  </a:lnTo>
                  <a:lnTo>
                    <a:pt x="407" y="980"/>
                  </a:lnTo>
                  <a:lnTo>
                    <a:pt x="396" y="988"/>
                  </a:lnTo>
                  <a:lnTo>
                    <a:pt x="402" y="979"/>
                  </a:lnTo>
                  <a:lnTo>
                    <a:pt x="413" y="965"/>
                  </a:lnTo>
                  <a:lnTo>
                    <a:pt x="419" y="961"/>
                  </a:lnTo>
                  <a:lnTo>
                    <a:pt x="425" y="952"/>
                  </a:lnTo>
                  <a:lnTo>
                    <a:pt x="444" y="927"/>
                  </a:lnTo>
                  <a:lnTo>
                    <a:pt x="463" y="898"/>
                  </a:lnTo>
                  <a:lnTo>
                    <a:pt x="473" y="883"/>
                  </a:lnTo>
                  <a:lnTo>
                    <a:pt x="475" y="879"/>
                  </a:lnTo>
                  <a:lnTo>
                    <a:pt x="478" y="875"/>
                  </a:lnTo>
                  <a:lnTo>
                    <a:pt x="488" y="871"/>
                  </a:lnTo>
                  <a:lnTo>
                    <a:pt x="500" y="858"/>
                  </a:lnTo>
                  <a:lnTo>
                    <a:pt x="509" y="846"/>
                  </a:lnTo>
                  <a:lnTo>
                    <a:pt x="515" y="833"/>
                  </a:lnTo>
                  <a:lnTo>
                    <a:pt x="523" y="823"/>
                  </a:lnTo>
                  <a:lnTo>
                    <a:pt x="530" y="815"/>
                  </a:lnTo>
                  <a:lnTo>
                    <a:pt x="542" y="806"/>
                  </a:lnTo>
                  <a:lnTo>
                    <a:pt x="550" y="798"/>
                  </a:lnTo>
                  <a:lnTo>
                    <a:pt x="557" y="790"/>
                  </a:lnTo>
                  <a:lnTo>
                    <a:pt x="563" y="779"/>
                  </a:lnTo>
                  <a:lnTo>
                    <a:pt x="582" y="758"/>
                  </a:lnTo>
                  <a:lnTo>
                    <a:pt x="605" y="731"/>
                  </a:lnTo>
                  <a:lnTo>
                    <a:pt x="622" y="716"/>
                  </a:lnTo>
                  <a:lnTo>
                    <a:pt x="628" y="708"/>
                  </a:lnTo>
                  <a:lnTo>
                    <a:pt x="634" y="700"/>
                  </a:lnTo>
                  <a:lnTo>
                    <a:pt x="640" y="694"/>
                  </a:lnTo>
                  <a:lnTo>
                    <a:pt x="642" y="685"/>
                  </a:lnTo>
                  <a:lnTo>
                    <a:pt x="644" y="683"/>
                  </a:lnTo>
                  <a:lnTo>
                    <a:pt x="642" y="685"/>
                  </a:lnTo>
                  <a:lnTo>
                    <a:pt x="634" y="693"/>
                  </a:lnTo>
                  <a:lnTo>
                    <a:pt x="621" y="708"/>
                  </a:lnTo>
                  <a:lnTo>
                    <a:pt x="613" y="717"/>
                  </a:lnTo>
                  <a:lnTo>
                    <a:pt x="594" y="737"/>
                  </a:lnTo>
                  <a:lnTo>
                    <a:pt x="580" y="754"/>
                  </a:lnTo>
                  <a:lnTo>
                    <a:pt x="573" y="762"/>
                  </a:lnTo>
                  <a:lnTo>
                    <a:pt x="565" y="771"/>
                  </a:lnTo>
                  <a:lnTo>
                    <a:pt x="557" y="779"/>
                  </a:lnTo>
                  <a:lnTo>
                    <a:pt x="550" y="789"/>
                  </a:lnTo>
                  <a:lnTo>
                    <a:pt x="542" y="798"/>
                  </a:lnTo>
                  <a:lnTo>
                    <a:pt x="530" y="808"/>
                  </a:lnTo>
                  <a:lnTo>
                    <a:pt x="525" y="813"/>
                  </a:lnTo>
                  <a:lnTo>
                    <a:pt x="521" y="815"/>
                  </a:lnTo>
                  <a:lnTo>
                    <a:pt x="523" y="812"/>
                  </a:lnTo>
                  <a:lnTo>
                    <a:pt x="523" y="810"/>
                  </a:lnTo>
                  <a:lnTo>
                    <a:pt x="521" y="812"/>
                  </a:lnTo>
                  <a:lnTo>
                    <a:pt x="509" y="825"/>
                  </a:lnTo>
                  <a:lnTo>
                    <a:pt x="490" y="842"/>
                  </a:lnTo>
                  <a:lnTo>
                    <a:pt x="498" y="835"/>
                  </a:lnTo>
                  <a:lnTo>
                    <a:pt x="505" y="823"/>
                  </a:lnTo>
                  <a:lnTo>
                    <a:pt x="519" y="808"/>
                  </a:lnTo>
                  <a:lnTo>
                    <a:pt x="538" y="787"/>
                  </a:lnTo>
                  <a:lnTo>
                    <a:pt x="546" y="775"/>
                  </a:lnTo>
                  <a:lnTo>
                    <a:pt x="555" y="760"/>
                  </a:lnTo>
                  <a:lnTo>
                    <a:pt x="565" y="750"/>
                  </a:lnTo>
                  <a:lnTo>
                    <a:pt x="571" y="746"/>
                  </a:lnTo>
                  <a:lnTo>
                    <a:pt x="580" y="731"/>
                  </a:lnTo>
                  <a:lnTo>
                    <a:pt x="594" y="716"/>
                  </a:lnTo>
                  <a:lnTo>
                    <a:pt x="605" y="706"/>
                  </a:lnTo>
                  <a:lnTo>
                    <a:pt x="617" y="693"/>
                  </a:lnTo>
                  <a:lnTo>
                    <a:pt x="644" y="664"/>
                  </a:lnTo>
                  <a:lnTo>
                    <a:pt x="670" y="629"/>
                  </a:lnTo>
                  <a:lnTo>
                    <a:pt x="682" y="616"/>
                  </a:lnTo>
                  <a:lnTo>
                    <a:pt x="694" y="604"/>
                  </a:lnTo>
                  <a:lnTo>
                    <a:pt x="713" y="581"/>
                  </a:lnTo>
                  <a:lnTo>
                    <a:pt x="701" y="587"/>
                  </a:lnTo>
                  <a:lnTo>
                    <a:pt x="694" y="593"/>
                  </a:lnTo>
                  <a:lnTo>
                    <a:pt x="688" y="598"/>
                  </a:lnTo>
                  <a:lnTo>
                    <a:pt x="682" y="606"/>
                  </a:lnTo>
                  <a:lnTo>
                    <a:pt x="670" y="618"/>
                  </a:lnTo>
                  <a:lnTo>
                    <a:pt x="649" y="641"/>
                  </a:lnTo>
                  <a:lnTo>
                    <a:pt x="632" y="664"/>
                  </a:lnTo>
                  <a:lnTo>
                    <a:pt x="622" y="675"/>
                  </a:lnTo>
                  <a:lnTo>
                    <a:pt x="615" y="683"/>
                  </a:lnTo>
                  <a:lnTo>
                    <a:pt x="603" y="696"/>
                  </a:lnTo>
                  <a:lnTo>
                    <a:pt x="594" y="708"/>
                  </a:lnTo>
                  <a:lnTo>
                    <a:pt x="584" y="717"/>
                  </a:lnTo>
                  <a:lnTo>
                    <a:pt x="574" y="727"/>
                  </a:lnTo>
                  <a:lnTo>
                    <a:pt x="565" y="737"/>
                  </a:lnTo>
                  <a:lnTo>
                    <a:pt x="532" y="775"/>
                  </a:lnTo>
                  <a:lnTo>
                    <a:pt x="536" y="769"/>
                  </a:lnTo>
                  <a:lnTo>
                    <a:pt x="544" y="756"/>
                  </a:lnTo>
                  <a:lnTo>
                    <a:pt x="559" y="735"/>
                  </a:lnTo>
                  <a:lnTo>
                    <a:pt x="576" y="714"/>
                  </a:lnTo>
                  <a:lnTo>
                    <a:pt x="596" y="693"/>
                  </a:lnTo>
                  <a:lnTo>
                    <a:pt x="621" y="666"/>
                  </a:lnTo>
                  <a:lnTo>
                    <a:pt x="613" y="673"/>
                  </a:lnTo>
                  <a:lnTo>
                    <a:pt x="586" y="698"/>
                  </a:lnTo>
                  <a:lnTo>
                    <a:pt x="563" y="725"/>
                  </a:lnTo>
                  <a:lnTo>
                    <a:pt x="550" y="737"/>
                  </a:lnTo>
                  <a:lnTo>
                    <a:pt x="546" y="742"/>
                  </a:lnTo>
                  <a:lnTo>
                    <a:pt x="540" y="748"/>
                  </a:lnTo>
                  <a:lnTo>
                    <a:pt x="542" y="742"/>
                  </a:lnTo>
                  <a:lnTo>
                    <a:pt x="546" y="737"/>
                  </a:lnTo>
                  <a:lnTo>
                    <a:pt x="551" y="729"/>
                  </a:lnTo>
                  <a:lnTo>
                    <a:pt x="561" y="719"/>
                  </a:lnTo>
                  <a:lnTo>
                    <a:pt x="619" y="794"/>
                  </a:lnTo>
                  <a:lnTo>
                    <a:pt x="559" y="618"/>
                  </a:lnTo>
                  <a:lnTo>
                    <a:pt x="571" y="602"/>
                  </a:lnTo>
                  <a:lnTo>
                    <a:pt x="588" y="585"/>
                  </a:lnTo>
                  <a:lnTo>
                    <a:pt x="590" y="587"/>
                  </a:lnTo>
                  <a:lnTo>
                    <a:pt x="590" y="591"/>
                  </a:lnTo>
                  <a:lnTo>
                    <a:pt x="586" y="598"/>
                  </a:lnTo>
                  <a:lnTo>
                    <a:pt x="580" y="614"/>
                  </a:lnTo>
                  <a:lnTo>
                    <a:pt x="580" y="616"/>
                  </a:lnTo>
                  <a:lnTo>
                    <a:pt x="578" y="612"/>
                  </a:lnTo>
                  <a:lnTo>
                    <a:pt x="578" y="604"/>
                  </a:lnTo>
                  <a:lnTo>
                    <a:pt x="569" y="614"/>
                  </a:lnTo>
                  <a:lnTo>
                    <a:pt x="563" y="622"/>
                  </a:lnTo>
                  <a:lnTo>
                    <a:pt x="555" y="629"/>
                  </a:lnTo>
                  <a:lnTo>
                    <a:pt x="551" y="635"/>
                  </a:lnTo>
                  <a:lnTo>
                    <a:pt x="548" y="637"/>
                  </a:lnTo>
                  <a:lnTo>
                    <a:pt x="548" y="635"/>
                  </a:lnTo>
                  <a:lnTo>
                    <a:pt x="550" y="629"/>
                  </a:lnTo>
                  <a:lnTo>
                    <a:pt x="559" y="618"/>
                  </a:lnTo>
                  <a:lnTo>
                    <a:pt x="619" y="794"/>
                  </a:lnTo>
                  <a:lnTo>
                    <a:pt x="382" y="683"/>
                  </a:lnTo>
                  <a:lnTo>
                    <a:pt x="386" y="671"/>
                  </a:lnTo>
                  <a:lnTo>
                    <a:pt x="388" y="668"/>
                  </a:lnTo>
                  <a:lnTo>
                    <a:pt x="386" y="668"/>
                  </a:lnTo>
                  <a:lnTo>
                    <a:pt x="384" y="669"/>
                  </a:lnTo>
                  <a:lnTo>
                    <a:pt x="382" y="675"/>
                  </a:lnTo>
                  <a:lnTo>
                    <a:pt x="379" y="679"/>
                  </a:lnTo>
                  <a:lnTo>
                    <a:pt x="375" y="683"/>
                  </a:lnTo>
                  <a:lnTo>
                    <a:pt x="375" y="687"/>
                  </a:lnTo>
                  <a:lnTo>
                    <a:pt x="373" y="691"/>
                  </a:lnTo>
                  <a:lnTo>
                    <a:pt x="373" y="693"/>
                  </a:lnTo>
                  <a:lnTo>
                    <a:pt x="365" y="700"/>
                  </a:lnTo>
                  <a:lnTo>
                    <a:pt x="356" y="708"/>
                  </a:lnTo>
                  <a:lnTo>
                    <a:pt x="352" y="712"/>
                  </a:lnTo>
                  <a:lnTo>
                    <a:pt x="346" y="717"/>
                  </a:lnTo>
                  <a:lnTo>
                    <a:pt x="340" y="729"/>
                  </a:lnTo>
                  <a:lnTo>
                    <a:pt x="336" y="739"/>
                  </a:lnTo>
                  <a:lnTo>
                    <a:pt x="334" y="742"/>
                  </a:lnTo>
                  <a:lnTo>
                    <a:pt x="331" y="748"/>
                  </a:lnTo>
                  <a:lnTo>
                    <a:pt x="323" y="756"/>
                  </a:lnTo>
                  <a:lnTo>
                    <a:pt x="317" y="762"/>
                  </a:lnTo>
                  <a:lnTo>
                    <a:pt x="306" y="777"/>
                  </a:lnTo>
                  <a:lnTo>
                    <a:pt x="286" y="798"/>
                  </a:lnTo>
                  <a:lnTo>
                    <a:pt x="262" y="823"/>
                  </a:lnTo>
                  <a:lnTo>
                    <a:pt x="246" y="840"/>
                  </a:lnTo>
                  <a:lnTo>
                    <a:pt x="212" y="885"/>
                  </a:lnTo>
                  <a:lnTo>
                    <a:pt x="185" y="915"/>
                  </a:lnTo>
                  <a:lnTo>
                    <a:pt x="164" y="944"/>
                  </a:lnTo>
                  <a:lnTo>
                    <a:pt x="141" y="969"/>
                  </a:lnTo>
                  <a:lnTo>
                    <a:pt x="148" y="957"/>
                  </a:lnTo>
                  <a:lnTo>
                    <a:pt x="156" y="946"/>
                  </a:lnTo>
                  <a:lnTo>
                    <a:pt x="171" y="925"/>
                  </a:lnTo>
                  <a:lnTo>
                    <a:pt x="192" y="900"/>
                  </a:lnTo>
                  <a:lnTo>
                    <a:pt x="210" y="879"/>
                  </a:lnTo>
                  <a:lnTo>
                    <a:pt x="225" y="856"/>
                  </a:lnTo>
                  <a:lnTo>
                    <a:pt x="260" y="815"/>
                  </a:lnTo>
                  <a:lnTo>
                    <a:pt x="313" y="746"/>
                  </a:lnTo>
                  <a:lnTo>
                    <a:pt x="321" y="735"/>
                  </a:lnTo>
                  <a:lnTo>
                    <a:pt x="329" y="725"/>
                  </a:lnTo>
                  <a:lnTo>
                    <a:pt x="344" y="708"/>
                  </a:lnTo>
                  <a:lnTo>
                    <a:pt x="363" y="687"/>
                  </a:lnTo>
                  <a:lnTo>
                    <a:pt x="392" y="652"/>
                  </a:lnTo>
                  <a:lnTo>
                    <a:pt x="406" y="635"/>
                  </a:lnTo>
                  <a:lnTo>
                    <a:pt x="415" y="625"/>
                  </a:lnTo>
                  <a:lnTo>
                    <a:pt x="425" y="618"/>
                  </a:lnTo>
                  <a:lnTo>
                    <a:pt x="432" y="612"/>
                  </a:lnTo>
                  <a:lnTo>
                    <a:pt x="442" y="600"/>
                  </a:lnTo>
                  <a:lnTo>
                    <a:pt x="455" y="583"/>
                  </a:lnTo>
                  <a:lnTo>
                    <a:pt x="488" y="545"/>
                  </a:lnTo>
                  <a:lnTo>
                    <a:pt x="503" y="527"/>
                  </a:lnTo>
                  <a:lnTo>
                    <a:pt x="521" y="510"/>
                  </a:lnTo>
                  <a:lnTo>
                    <a:pt x="515" y="522"/>
                  </a:lnTo>
                  <a:lnTo>
                    <a:pt x="503" y="533"/>
                  </a:lnTo>
                  <a:lnTo>
                    <a:pt x="494" y="543"/>
                  </a:lnTo>
                  <a:lnTo>
                    <a:pt x="484" y="556"/>
                  </a:lnTo>
                  <a:lnTo>
                    <a:pt x="471" y="572"/>
                  </a:lnTo>
                  <a:lnTo>
                    <a:pt x="448" y="600"/>
                  </a:lnTo>
                  <a:lnTo>
                    <a:pt x="425" y="627"/>
                  </a:lnTo>
                  <a:lnTo>
                    <a:pt x="411" y="645"/>
                  </a:lnTo>
                  <a:lnTo>
                    <a:pt x="398" y="660"/>
                  </a:lnTo>
                  <a:lnTo>
                    <a:pt x="388" y="675"/>
                  </a:lnTo>
                  <a:lnTo>
                    <a:pt x="384" y="681"/>
                  </a:lnTo>
                  <a:lnTo>
                    <a:pt x="382" y="683"/>
                  </a:lnTo>
                  <a:lnTo>
                    <a:pt x="619" y="794"/>
                  </a:lnTo>
                  <a:lnTo>
                    <a:pt x="496" y="842"/>
                  </a:lnTo>
                  <a:lnTo>
                    <a:pt x="496" y="844"/>
                  </a:lnTo>
                  <a:lnTo>
                    <a:pt x="494" y="848"/>
                  </a:lnTo>
                  <a:lnTo>
                    <a:pt x="511" y="829"/>
                  </a:lnTo>
                  <a:lnTo>
                    <a:pt x="511" y="827"/>
                  </a:lnTo>
                  <a:lnTo>
                    <a:pt x="513" y="827"/>
                  </a:lnTo>
                  <a:lnTo>
                    <a:pt x="513" y="829"/>
                  </a:lnTo>
                  <a:lnTo>
                    <a:pt x="511" y="833"/>
                  </a:lnTo>
                  <a:lnTo>
                    <a:pt x="509" y="837"/>
                  </a:lnTo>
                  <a:lnTo>
                    <a:pt x="503" y="842"/>
                  </a:lnTo>
                  <a:lnTo>
                    <a:pt x="496" y="852"/>
                  </a:lnTo>
                  <a:lnTo>
                    <a:pt x="488" y="861"/>
                  </a:lnTo>
                  <a:lnTo>
                    <a:pt x="482" y="869"/>
                  </a:lnTo>
                  <a:lnTo>
                    <a:pt x="478" y="873"/>
                  </a:lnTo>
                  <a:lnTo>
                    <a:pt x="473" y="877"/>
                  </a:lnTo>
                  <a:lnTo>
                    <a:pt x="471" y="879"/>
                  </a:lnTo>
                  <a:lnTo>
                    <a:pt x="469" y="881"/>
                  </a:lnTo>
                  <a:lnTo>
                    <a:pt x="463" y="890"/>
                  </a:lnTo>
                  <a:lnTo>
                    <a:pt x="459" y="894"/>
                  </a:lnTo>
                  <a:lnTo>
                    <a:pt x="457" y="890"/>
                  </a:lnTo>
                  <a:lnTo>
                    <a:pt x="457" y="886"/>
                  </a:lnTo>
                  <a:lnTo>
                    <a:pt x="459" y="881"/>
                  </a:lnTo>
                  <a:lnTo>
                    <a:pt x="461" y="879"/>
                  </a:lnTo>
                  <a:lnTo>
                    <a:pt x="465" y="877"/>
                  </a:lnTo>
                  <a:lnTo>
                    <a:pt x="475" y="871"/>
                  </a:lnTo>
                  <a:lnTo>
                    <a:pt x="478" y="867"/>
                  </a:lnTo>
                  <a:lnTo>
                    <a:pt x="482" y="863"/>
                  </a:lnTo>
                  <a:lnTo>
                    <a:pt x="484" y="858"/>
                  </a:lnTo>
                  <a:lnTo>
                    <a:pt x="488" y="852"/>
                  </a:lnTo>
                  <a:lnTo>
                    <a:pt x="496" y="842"/>
                  </a:lnTo>
                  <a:lnTo>
                    <a:pt x="619" y="794"/>
                  </a:lnTo>
                  <a:lnTo>
                    <a:pt x="724" y="564"/>
                  </a:lnTo>
                  <a:lnTo>
                    <a:pt x="713" y="581"/>
                  </a:lnTo>
                  <a:lnTo>
                    <a:pt x="720" y="570"/>
                  </a:lnTo>
                  <a:lnTo>
                    <a:pt x="724" y="564"/>
                  </a:lnTo>
                  <a:lnTo>
                    <a:pt x="619" y="794"/>
                  </a:lnTo>
                  <a:lnTo>
                    <a:pt x="102" y="614"/>
                  </a:lnTo>
                  <a:lnTo>
                    <a:pt x="106" y="610"/>
                  </a:lnTo>
                  <a:lnTo>
                    <a:pt x="106" y="612"/>
                  </a:lnTo>
                  <a:lnTo>
                    <a:pt x="108" y="614"/>
                  </a:lnTo>
                  <a:lnTo>
                    <a:pt x="112" y="618"/>
                  </a:lnTo>
                  <a:lnTo>
                    <a:pt x="114" y="618"/>
                  </a:lnTo>
                  <a:lnTo>
                    <a:pt x="112" y="614"/>
                  </a:lnTo>
                  <a:lnTo>
                    <a:pt x="112" y="604"/>
                  </a:lnTo>
                  <a:lnTo>
                    <a:pt x="112" y="595"/>
                  </a:lnTo>
                  <a:lnTo>
                    <a:pt x="114" y="587"/>
                  </a:lnTo>
                  <a:lnTo>
                    <a:pt x="118" y="577"/>
                  </a:lnTo>
                  <a:lnTo>
                    <a:pt x="121" y="568"/>
                  </a:lnTo>
                  <a:lnTo>
                    <a:pt x="127" y="558"/>
                  </a:lnTo>
                  <a:lnTo>
                    <a:pt x="131" y="547"/>
                  </a:lnTo>
                  <a:lnTo>
                    <a:pt x="137" y="541"/>
                  </a:lnTo>
                  <a:lnTo>
                    <a:pt x="139" y="537"/>
                  </a:lnTo>
                  <a:lnTo>
                    <a:pt x="141" y="533"/>
                  </a:lnTo>
                  <a:lnTo>
                    <a:pt x="141" y="531"/>
                  </a:lnTo>
                  <a:lnTo>
                    <a:pt x="139" y="529"/>
                  </a:lnTo>
                  <a:lnTo>
                    <a:pt x="139" y="527"/>
                  </a:lnTo>
                  <a:lnTo>
                    <a:pt x="141" y="524"/>
                  </a:lnTo>
                  <a:lnTo>
                    <a:pt x="154" y="502"/>
                  </a:lnTo>
                  <a:lnTo>
                    <a:pt x="167" y="483"/>
                  </a:lnTo>
                  <a:lnTo>
                    <a:pt x="181" y="466"/>
                  </a:lnTo>
                  <a:lnTo>
                    <a:pt x="192" y="447"/>
                  </a:lnTo>
                  <a:lnTo>
                    <a:pt x="198" y="441"/>
                  </a:lnTo>
                  <a:lnTo>
                    <a:pt x="204" y="433"/>
                  </a:lnTo>
                  <a:lnTo>
                    <a:pt x="208" y="428"/>
                  </a:lnTo>
                  <a:lnTo>
                    <a:pt x="214" y="422"/>
                  </a:lnTo>
                  <a:lnTo>
                    <a:pt x="221" y="408"/>
                  </a:lnTo>
                  <a:lnTo>
                    <a:pt x="229" y="403"/>
                  </a:lnTo>
                  <a:lnTo>
                    <a:pt x="237" y="395"/>
                  </a:lnTo>
                  <a:lnTo>
                    <a:pt x="237" y="389"/>
                  </a:lnTo>
                  <a:lnTo>
                    <a:pt x="237" y="382"/>
                  </a:lnTo>
                  <a:lnTo>
                    <a:pt x="238" y="376"/>
                  </a:lnTo>
                  <a:lnTo>
                    <a:pt x="242" y="370"/>
                  </a:lnTo>
                  <a:lnTo>
                    <a:pt x="246" y="359"/>
                  </a:lnTo>
                  <a:lnTo>
                    <a:pt x="248" y="355"/>
                  </a:lnTo>
                  <a:lnTo>
                    <a:pt x="248" y="353"/>
                  </a:lnTo>
                  <a:lnTo>
                    <a:pt x="248" y="355"/>
                  </a:lnTo>
                  <a:lnTo>
                    <a:pt x="231" y="378"/>
                  </a:lnTo>
                  <a:lnTo>
                    <a:pt x="221" y="393"/>
                  </a:lnTo>
                  <a:lnTo>
                    <a:pt x="214" y="406"/>
                  </a:lnTo>
                  <a:lnTo>
                    <a:pt x="208" y="422"/>
                  </a:lnTo>
                  <a:lnTo>
                    <a:pt x="204" y="430"/>
                  </a:lnTo>
                  <a:lnTo>
                    <a:pt x="194" y="441"/>
                  </a:lnTo>
                  <a:lnTo>
                    <a:pt x="181" y="456"/>
                  </a:lnTo>
                  <a:lnTo>
                    <a:pt x="169" y="472"/>
                  </a:lnTo>
                  <a:lnTo>
                    <a:pt x="162" y="483"/>
                  </a:lnTo>
                  <a:lnTo>
                    <a:pt x="152" y="495"/>
                  </a:lnTo>
                  <a:lnTo>
                    <a:pt x="137" y="510"/>
                  </a:lnTo>
                  <a:lnTo>
                    <a:pt x="135" y="516"/>
                  </a:lnTo>
                  <a:lnTo>
                    <a:pt x="123" y="537"/>
                  </a:lnTo>
                  <a:lnTo>
                    <a:pt x="110" y="566"/>
                  </a:lnTo>
                  <a:lnTo>
                    <a:pt x="108" y="568"/>
                  </a:lnTo>
                  <a:lnTo>
                    <a:pt x="106" y="568"/>
                  </a:lnTo>
                  <a:lnTo>
                    <a:pt x="104" y="568"/>
                  </a:lnTo>
                  <a:lnTo>
                    <a:pt x="104" y="570"/>
                  </a:lnTo>
                  <a:lnTo>
                    <a:pt x="102" y="575"/>
                  </a:lnTo>
                  <a:lnTo>
                    <a:pt x="100" y="591"/>
                  </a:lnTo>
                  <a:lnTo>
                    <a:pt x="98" y="600"/>
                  </a:lnTo>
                  <a:lnTo>
                    <a:pt x="96" y="602"/>
                  </a:lnTo>
                  <a:lnTo>
                    <a:pt x="96" y="604"/>
                  </a:lnTo>
                  <a:lnTo>
                    <a:pt x="96" y="608"/>
                  </a:lnTo>
                  <a:lnTo>
                    <a:pt x="96" y="612"/>
                  </a:lnTo>
                  <a:lnTo>
                    <a:pt x="94" y="616"/>
                  </a:lnTo>
                  <a:lnTo>
                    <a:pt x="96" y="618"/>
                  </a:lnTo>
                  <a:lnTo>
                    <a:pt x="98" y="616"/>
                  </a:lnTo>
                  <a:lnTo>
                    <a:pt x="102" y="614"/>
                  </a:lnTo>
                  <a:lnTo>
                    <a:pt x="619" y="794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15000"/>
                  </a:schemeClr>
                </a:gs>
                <a:gs pos="60000">
                  <a:schemeClr val="bg1">
                    <a:alpha val="5000"/>
                  </a:schemeClr>
                </a:gs>
              </a:gsLst>
              <a:lin ang="162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</p:grpSp>
      <p:sp>
        <p:nvSpPr>
          <p:cNvPr id="12" name="フリーフォーム 11"/>
          <p:cNvSpPr>
            <a:spLocks/>
          </p:cNvSpPr>
          <p:nvPr/>
        </p:nvSpPr>
        <p:spPr bwMode="auto">
          <a:xfrm>
            <a:off x="0" y="0"/>
            <a:ext cx="12192000" cy="6870700"/>
          </a:xfrm>
          <a:custGeom>
            <a:avLst/>
            <a:gdLst/>
            <a:ahLst/>
            <a:cxnLst>
              <a:cxn ang="0">
                <a:pos x="2808" y="370"/>
              </a:cxn>
              <a:cxn ang="0">
                <a:pos x="2679" y="719"/>
              </a:cxn>
              <a:cxn ang="0">
                <a:pos x="2462" y="879"/>
              </a:cxn>
              <a:cxn ang="0">
                <a:pos x="1646" y="1440"/>
              </a:cxn>
              <a:cxn ang="0">
                <a:pos x="1479" y="1684"/>
              </a:cxn>
              <a:cxn ang="0">
                <a:pos x="1287" y="1848"/>
              </a:cxn>
              <a:cxn ang="0">
                <a:pos x="1162" y="2082"/>
              </a:cxn>
              <a:cxn ang="0">
                <a:pos x="1343" y="1963"/>
              </a:cxn>
              <a:cxn ang="0">
                <a:pos x="1437" y="2012"/>
              </a:cxn>
              <a:cxn ang="0">
                <a:pos x="1556" y="1980"/>
              </a:cxn>
              <a:cxn ang="0">
                <a:pos x="1573" y="1813"/>
              </a:cxn>
              <a:cxn ang="0">
                <a:pos x="1782" y="1430"/>
              </a:cxn>
              <a:cxn ang="0">
                <a:pos x="1793" y="1388"/>
              </a:cxn>
              <a:cxn ang="0">
                <a:pos x="1789" y="1353"/>
              </a:cxn>
              <a:cxn ang="0">
                <a:pos x="2068" y="1151"/>
              </a:cxn>
              <a:cxn ang="0">
                <a:pos x="2302" y="1022"/>
              </a:cxn>
              <a:cxn ang="0">
                <a:pos x="2082" y="1172"/>
              </a:cxn>
              <a:cxn ang="0">
                <a:pos x="1915" y="1287"/>
              </a:cxn>
              <a:cxn ang="0">
                <a:pos x="2033" y="1224"/>
              </a:cxn>
              <a:cxn ang="0">
                <a:pos x="2075" y="1200"/>
              </a:cxn>
              <a:cxn ang="0">
                <a:pos x="1988" y="1266"/>
              </a:cxn>
              <a:cxn ang="0">
                <a:pos x="2602" y="875"/>
              </a:cxn>
              <a:cxn ang="0">
                <a:pos x="2783" y="774"/>
              </a:cxn>
              <a:cxn ang="0">
                <a:pos x="2616" y="325"/>
              </a:cxn>
              <a:cxn ang="0">
                <a:pos x="2522" y="293"/>
              </a:cxn>
              <a:cxn ang="0">
                <a:pos x="2208" y="258"/>
              </a:cxn>
              <a:cxn ang="0">
                <a:pos x="2225" y="262"/>
              </a:cxn>
              <a:cxn ang="0">
                <a:pos x="1486" y="276"/>
              </a:cxn>
              <a:cxn ang="0">
                <a:pos x="1845" y="251"/>
              </a:cxn>
              <a:cxn ang="0">
                <a:pos x="1514" y="262"/>
              </a:cxn>
              <a:cxn ang="0">
                <a:pos x="1280" y="227"/>
              </a:cxn>
              <a:cxn ang="0">
                <a:pos x="830" y="81"/>
              </a:cxn>
              <a:cxn ang="0">
                <a:pos x="761" y="35"/>
              </a:cxn>
              <a:cxn ang="0">
                <a:pos x="736" y="74"/>
              </a:cxn>
              <a:cxn ang="0">
                <a:pos x="869" y="95"/>
              </a:cxn>
              <a:cxn ang="0">
                <a:pos x="1305" y="834"/>
              </a:cxn>
              <a:cxn ang="0">
                <a:pos x="1231" y="949"/>
              </a:cxn>
              <a:cxn ang="0">
                <a:pos x="1214" y="956"/>
              </a:cxn>
              <a:cxn ang="0">
                <a:pos x="1075" y="938"/>
              </a:cxn>
              <a:cxn ang="0">
                <a:pos x="1116" y="1064"/>
              </a:cxn>
              <a:cxn ang="0">
                <a:pos x="1043" y="1144"/>
              </a:cxn>
              <a:cxn ang="0">
                <a:pos x="966" y="1210"/>
              </a:cxn>
              <a:cxn ang="0">
                <a:pos x="2839" y="356"/>
              </a:cxn>
              <a:cxn ang="0">
                <a:pos x="2839" y="356"/>
              </a:cxn>
              <a:cxn ang="0">
                <a:pos x="593" y="1580"/>
              </a:cxn>
              <a:cxn ang="0">
                <a:pos x="639" y="1377"/>
              </a:cxn>
              <a:cxn ang="0">
                <a:pos x="412" y="1702"/>
              </a:cxn>
              <a:cxn ang="0">
                <a:pos x="381" y="1736"/>
              </a:cxn>
              <a:cxn ang="0">
                <a:pos x="2839" y="356"/>
              </a:cxn>
              <a:cxn ang="0">
                <a:pos x="63" y="1879"/>
              </a:cxn>
              <a:cxn ang="0">
                <a:pos x="88" y="841"/>
              </a:cxn>
              <a:cxn ang="0">
                <a:pos x="21" y="848"/>
              </a:cxn>
              <a:cxn ang="0">
                <a:pos x="245" y="757"/>
              </a:cxn>
              <a:cxn ang="0">
                <a:pos x="646" y="652"/>
              </a:cxn>
              <a:cxn ang="0">
                <a:pos x="973" y="485"/>
              </a:cxn>
              <a:cxn ang="0">
                <a:pos x="1364" y="558"/>
              </a:cxn>
              <a:cxn ang="0">
                <a:pos x="1483" y="558"/>
              </a:cxn>
              <a:cxn ang="0">
                <a:pos x="1619" y="475"/>
              </a:cxn>
              <a:cxn ang="0">
                <a:pos x="1761" y="527"/>
              </a:cxn>
              <a:cxn ang="0">
                <a:pos x="1803" y="213"/>
              </a:cxn>
              <a:cxn ang="0">
                <a:pos x="2839" y="356"/>
              </a:cxn>
              <a:cxn ang="0">
                <a:pos x="2013" y="14"/>
              </a:cxn>
            </a:cxnLst>
            <a:rect l="0" t="0" r="0" b="0"/>
            <a:pathLst>
              <a:path w="2846" h="2082">
                <a:moveTo>
                  <a:pt x="2839" y="356"/>
                </a:moveTo>
                <a:lnTo>
                  <a:pt x="2836" y="353"/>
                </a:lnTo>
                <a:lnTo>
                  <a:pt x="2832" y="349"/>
                </a:lnTo>
                <a:lnTo>
                  <a:pt x="2822" y="349"/>
                </a:lnTo>
                <a:lnTo>
                  <a:pt x="2818" y="349"/>
                </a:lnTo>
                <a:lnTo>
                  <a:pt x="2815" y="346"/>
                </a:lnTo>
                <a:lnTo>
                  <a:pt x="2804" y="339"/>
                </a:lnTo>
                <a:lnTo>
                  <a:pt x="2797" y="335"/>
                </a:lnTo>
                <a:lnTo>
                  <a:pt x="2794" y="342"/>
                </a:lnTo>
                <a:lnTo>
                  <a:pt x="2794" y="346"/>
                </a:lnTo>
                <a:lnTo>
                  <a:pt x="2787" y="353"/>
                </a:lnTo>
                <a:lnTo>
                  <a:pt x="2787" y="356"/>
                </a:lnTo>
                <a:lnTo>
                  <a:pt x="2797" y="356"/>
                </a:lnTo>
                <a:lnTo>
                  <a:pt x="2815" y="363"/>
                </a:lnTo>
                <a:lnTo>
                  <a:pt x="2808" y="370"/>
                </a:lnTo>
                <a:lnTo>
                  <a:pt x="2797" y="394"/>
                </a:lnTo>
                <a:lnTo>
                  <a:pt x="2787" y="419"/>
                </a:lnTo>
                <a:lnTo>
                  <a:pt x="2769" y="468"/>
                </a:lnTo>
                <a:lnTo>
                  <a:pt x="2755" y="499"/>
                </a:lnTo>
                <a:lnTo>
                  <a:pt x="2752" y="509"/>
                </a:lnTo>
                <a:lnTo>
                  <a:pt x="2738" y="509"/>
                </a:lnTo>
                <a:lnTo>
                  <a:pt x="2724" y="509"/>
                </a:lnTo>
                <a:lnTo>
                  <a:pt x="2710" y="513"/>
                </a:lnTo>
                <a:lnTo>
                  <a:pt x="2696" y="520"/>
                </a:lnTo>
                <a:lnTo>
                  <a:pt x="2696" y="523"/>
                </a:lnTo>
                <a:lnTo>
                  <a:pt x="2696" y="537"/>
                </a:lnTo>
                <a:lnTo>
                  <a:pt x="2696" y="555"/>
                </a:lnTo>
                <a:lnTo>
                  <a:pt x="2689" y="638"/>
                </a:lnTo>
                <a:lnTo>
                  <a:pt x="2686" y="691"/>
                </a:lnTo>
                <a:lnTo>
                  <a:pt x="2679" y="719"/>
                </a:lnTo>
                <a:lnTo>
                  <a:pt x="2675" y="722"/>
                </a:lnTo>
                <a:lnTo>
                  <a:pt x="2665" y="722"/>
                </a:lnTo>
                <a:lnTo>
                  <a:pt x="2640" y="726"/>
                </a:lnTo>
                <a:lnTo>
                  <a:pt x="2630" y="733"/>
                </a:lnTo>
                <a:lnTo>
                  <a:pt x="2612" y="746"/>
                </a:lnTo>
                <a:lnTo>
                  <a:pt x="2591" y="771"/>
                </a:lnTo>
                <a:lnTo>
                  <a:pt x="2584" y="774"/>
                </a:lnTo>
                <a:lnTo>
                  <a:pt x="2574" y="778"/>
                </a:lnTo>
                <a:lnTo>
                  <a:pt x="2546" y="792"/>
                </a:lnTo>
                <a:lnTo>
                  <a:pt x="2518" y="809"/>
                </a:lnTo>
                <a:lnTo>
                  <a:pt x="2497" y="834"/>
                </a:lnTo>
                <a:lnTo>
                  <a:pt x="2483" y="851"/>
                </a:lnTo>
                <a:lnTo>
                  <a:pt x="2476" y="868"/>
                </a:lnTo>
                <a:lnTo>
                  <a:pt x="2469" y="879"/>
                </a:lnTo>
                <a:lnTo>
                  <a:pt x="2462" y="879"/>
                </a:lnTo>
                <a:lnTo>
                  <a:pt x="2455" y="879"/>
                </a:lnTo>
                <a:lnTo>
                  <a:pt x="2448" y="882"/>
                </a:lnTo>
                <a:lnTo>
                  <a:pt x="2386" y="924"/>
                </a:lnTo>
                <a:lnTo>
                  <a:pt x="2326" y="963"/>
                </a:lnTo>
                <a:lnTo>
                  <a:pt x="2173" y="1064"/>
                </a:lnTo>
                <a:lnTo>
                  <a:pt x="2121" y="1099"/>
                </a:lnTo>
                <a:lnTo>
                  <a:pt x="2058" y="1133"/>
                </a:lnTo>
                <a:lnTo>
                  <a:pt x="1918" y="1227"/>
                </a:lnTo>
                <a:lnTo>
                  <a:pt x="1877" y="1259"/>
                </a:lnTo>
                <a:lnTo>
                  <a:pt x="1838" y="1294"/>
                </a:lnTo>
                <a:lnTo>
                  <a:pt x="1786" y="1346"/>
                </a:lnTo>
                <a:lnTo>
                  <a:pt x="1723" y="1388"/>
                </a:lnTo>
                <a:lnTo>
                  <a:pt x="1678" y="1412"/>
                </a:lnTo>
                <a:lnTo>
                  <a:pt x="1660" y="1426"/>
                </a:lnTo>
                <a:lnTo>
                  <a:pt x="1646" y="1440"/>
                </a:lnTo>
                <a:lnTo>
                  <a:pt x="1643" y="1451"/>
                </a:lnTo>
                <a:lnTo>
                  <a:pt x="1636" y="1471"/>
                </a:lnTo>
                <a:lnTo>
                  <a:pt x="1622" y="1489"/>
                </a:lnTo>
                <a:lnTo>
                  <a:pt x="1605" y="1513"/>
                </a:lnTo>
                <a:lnTo>
                  <a:pt x="1591" y="1520"/>
                </a:lnTo>
                <a:lnTo>
                  <a:pt x="1573" y="1538"/>
                </a:lnTo>
                <a:lnTo>
                  <a:pt x="1559" y="1555"/>
                </a:lnTo>
                <a:lnTo>
                  <a:pt x="1545" y="1576"/>
                </a:lnTo>
                <a:lnTo>
                  <a:pt x="1528" y="1600"/>
                </a:lnTo>
                <a:lnTo>
                  <a:pt x="1521" y="1604"/>
                </a:lnTo>
                <a:lnTo>
                  <a:pt x="1517" y="1607"/>
                </a:lnTo>
                <a:lnTo>
                  <a:pt x="1503" y="1625"/>
                </a:lnTo>
                <a:lnTo>
                  <a:pt x="1496" y="1649"/>
                </a:lnTo>
                <a:lnTo>
                  <a:pt x="1493" y="1667"/>
                </a:lnTo>
                <a:lnTo>
                  <a:pt x="1479" y="1684"/>
                </a:lnTo>
                <a:lnTo>
                  <a:pt x="1465" y="1702"/>
                </a:lnTo>
                <a:lnTo>
                  <a:pt x="1444" y="1709"/>
                </a:lnTo>
                <a:lnTo>
                  <a:pt x="1413" y="1726"/>
                </a:lnTo>
                <a:lnTo>
                  <a:pt x="1395" y="1733"/>
                </a:lnTo>
                <a:lnTo>
                  <a:pt x="1381" y="1736"/>
                </a:lnTo>
                <a:lnTo>
                  <a:pt x="1357" y="1747"/>
                </a:lnTo>
                <a:lnTo>
                  <a:pt x="1333" y="1761"/>
                </a:lnTo>
                <a:lnTo>
                  <a:pt x="1326" y="1768"/>
                </a:lnTo>
                <a:lnTo>
                  <a:pt x="1322" y="1775"/>
                </a:lnTo>
                <a:lnTo>
                  <a:pt x="1312" y="1792"/>
                </a:lnTo>
                <a:lnTo>
                  <a:pt x="1298" y="1813"/>
                </a:lnTo>
                <a:lnTo>
                  <a:pt x="1287" y="1824"/>
                </a:lnTo>
                <a:lnTo>
                  <a:pt x="1284" y="1831"/>
                </a:lnTo>
                <a:lnTo>
                  <a:pt x="1284" y="1838"/>
                </a:lnTo>
                <a:lnTo>
                  <a:pt x="1287" y="1848"/>
                </a:lnTo>
                <a:lnTo>
                  <a:pt x="1291" y="1851"/>
                </a:lnTo>
                <a:lnTo>
                  <a:pt x="1284" y="1865"/>
                </a:lnTo>
                <a:lnTo>
                  <a:pt x="1266" y="1883"/>
                </a:lnTo>
                <a:lnTo>
                  <a:pt x="1245" y="1900"/>
                </a:lnTo>
                <a:lnTo>
                  <a:pt x="1238" y="1911"/>
                </a:lnTo>
                <a:lnTo>
                  <a:pt x="1228" y="1921"/>
                </a:lnTo>
                <a:lnTo>
                  <a:pt x="1228" y="1932"/>
                </a:lnTo>
                <a:lnTo>
                  <a:pt x="1221" y="1939"/>
                </a:lnTo>
                <a:lnTo>
                  <a:pt x="1172" y="1994"/>
                </a:lnTo>
                <a:lnTo>
                  <a:pt x="1151" y="2012"/>
                </a:lnTo>
                <a:lnTo>
                  <a:pt x="1127" y="2029"/>
                </a:lnTo>
                <a:lnTo>
                  <a:pt x="1082" y="2057"/>
                </a:lnTo>
                <a:lnTo>
                  <a:pt x="1040" y="2082"/>
                </a:lnTo>
                <a:lnTo>
                  <a:pt x="1158" y="2082"/>
                </a:lnTo>
                <a:lnTo>
                  <a:pt x="1162" y="2082"/>
                </a:lnTo>
                <a:lnTo>
                  <a:pt x="1169" y="2075"/>
                </a:lnTo>
                <a:lnTo>
                  <a:pt x="1190" y="2050"/>
                </a:lnTo>
                <a:lnTo>
                  <a:pt x="1204" y="2043"/>
                </a:lnTo>
                <a:lnTo>
                  <a:pt x="1228" y="2033"/>
                </a:lnTo>
                <a:lnTo>
                  <a:pt x="1256" y="2012"/>
                </a:lnTo>
                <a:lnTo>
                  <a:pt x="1273" y="1987"/>
                </a:lnTo>
                <a:lnTo>
                  <a:pt x="1305" y="1970"/>
                </a:lnTo>
                <a:lnTo>
                  <a:pt x="1319" y="1963"/>
                </a:lnTo>
                <a:lnTo>
                  <a:pt x="1329" y="1953"/>
                </a:lnTo>
                <a:lnTo>
                  <a:pt x="1333" y="1949"/>
                </a:lnTo>
                <a:lnTo>
                  <a:pt x="1340" y="1949"/>
                </a:lnTo>
                <a:lnTo>
                  <a:pt x="1336" y="1956"/>
                </a:lnTo>
                <a:lnTo>
                  <a:pt x="1333" y="1963"/>
                </a:lnTo>
                <a:lnTo>
                  <a:pt x="1336" y="1963"/>
                </a:lnTo>
                <a:lnTo>
                  <a:pt x="1343" y="1963"/>
                </a:lnTo>
                <a:lnTo>
                  <a:pt x="1354" y="1960"/>
                </a:lnTo>
                <a:lnTo>
                  <a:pt x="1360" y="1960"/>
                </a:lnTo>
                <a:lnTo>
                  <a:pt x="1371" y="1960"/>
                </a:lnTo>
                <a:lnTo>
                  <a:pt x="1381" y="1977"/>
                </a:lnTo>
                <a:lnTo>
                  <a:pt x="1388" y="1980"/>
                </a:lnTo>
                <a:lnTo>
                  <a:pt x="1395" y="1984"/>
                </a:lnTo>
                <a:lnTo>
                  <a:pt x="1395" y="1987"/>
                </a:lnTo>
                <a:lnTo>
                  <a:pt x="1402" y="1994"/>
                </a:lnTo>
                <a:lnTo>
                  <a:pt x="1406" y="2005"/>
                </a:lnTo>
                <a:lnTo>
                  <a:pt x="1406" y="2012"/>
                </a:lnTo>
                <a:lnTo>
                  <a:pt x="1406" y="2015"/>
                </a:lnTo>
                <a:lnTo>
                  <a:pt x="1409" y="2015"/>
                </a:lnTo>
                <a:lnTo>
                  <a:pt x="1420" y="2008"/>
                </a:lnTo>
                <a:lnTo>
                  <a:pt x="1430" y="2008"/>
                </a:lnTo>
                <a:lnTo>
                  <a:pt x="1437" y="2012"/>
                </a:lnTo>
                <a:lnTo>
                  <a:pt x="1448" y="2019"/>
                </a:lnTo>
                <a:lnTo>
                  <a:pt x="1458" y="2019"/>
                </a:lnTo>
                <a:lnTo>
                  <a:pt x="1469" y="2022"/>
                </a:lnTo>
                <a:lnTo>
                  <a:pt x="1472" y="2026"/>
                </a:lnTo>
                <a:lnTo>
                  <a:pt x="1476" y="2033"/>
                </a:lnTo>
                <a:lnTo>
                  <a:pt x="1479" y="2040"/>
                </a:lnTo>
                <a:lnTo>
                  <a:pt x="1493" y="2033"/>
                </a:lnTo>
                <a:lnTo>
                  <a:pt x="1510" y="2022"/>
                </a:lnTo>
                <a:lnTo>
                  <a:pt x="1517" y="2022"/>
                </a:lnTo>
                <a:lnTo>
                  <a:pt x="1528" y="2022"/>
                </a:lnTo>
                <a:lnTo>
                  <a:pt x="1542" y="2022"/>
                </a:lnTo>
                <a:lnTo>
                  <a:pt x="1549" y="2019"/>
                </a:lnTo>
                <a:lnTo>
                  <a:pt x="1545" y="2008"/>
                </a:lnTo>
                <a:lnTo>
                  <a:pt x="1552" y="1994"/>
                </a:lnTo>
                <a:lnTo>
                  <a:pt x="1556" y="1980"/>
                </a:lnTo>
                <a:lnTo>
                  <a:pt x="1559" y="1977"/>
                </a:lnTo>
                <a:lnTo>
                  <a:pt x="1566" y="1970"/>
                </a:lnTo>
                <a:lnTo>
                  <a:pt x="1570" y="1966"/>
                </a:lnTo>
                <a:lnTo>
                  <a:pt x="1563" y="1960"/>
                </a:lnTo>
                <a:lnTo>
                  <a:pt x="1563" y="1942"/>
                </a:lnTo>
                <a:lnTo>
                  <a:pt x="1563" y="1935"/>
                </a:lnTo>
                <a:lnTo>
                  <a:pt x="1570" y="1925"/>
                </a:lnTo>
                <a:lnTo>
                  <a:pt x="1570" y="1921"/>
                </a:lnTo>
                <a:lnTo>
                  <a:pt x="1563" y="1914"/>
                </a:lnTo>
                <a:lnTo>
                  <a:pt x="1559" y="1897"/>
                </a:lnTo>
                <a:lnTo>
                  <a:pt x="1559" y="1872"/>
                </a:lnTo>
                <a:lnTo>
                  <a:pt x="1556" y="1848"/>
                </a:lnTo>
                <a:lnTo>
                  <a:pt x="1559" y="1838"/>
                </a:lnTo>
                <a:lnTo>
                  <a:pt x="1566" y="1827"/>
                </a:lnTo>
                <a:lnTo>
                  <a:pt x="1573" y="1813"/>
                </a:lnTo>
                <a:lnTo>
                  <a:pt x="1573" y="1792"/>
                </a:lnTo>
                <a:lnTo>
                  <a:pt x="1587" y="1768"/>
                </a:lnTo>
                <a:lnTo>
                  <a:pt x="1601" y="1743"/>
                </a:lnTo>
                <a:lnTo>
                  <a:pt x="1629" y="1677"/>
                </a:lnTo>
                <a:lnTo>
                  <a:pt x="1639" y="1656"/>
                </a:lnTo>
                <a:lnTo>
                  <a:pt x="1650" y="1639"/>
                </a:lnTo>
                <a:lnTo>
                  <a:pt x="1664" y="1618"/>
                </a:lnTo>
                <a:lnTo>
                  <a:pt x="1671" y="1594"/>
                </a:lnTo>
                <a:lnTo>
                  <a:pt x="1678" y="1583"/>
                </a:lnTo>
                <a:lnTo>
                  <a:pt x="1688" y="1569"/>
                </a:lnTo>
                <a:lnTo>
                  <a:pt x="1702" y="1552"/>
                </a:lnTo>
                <a:lnTo>
                  <a:pt x="1730" y="1510"/>
                </a:lnTo>
                <a:lnTo>
                  <a:pt x="1741" y="1496"/>
                </a:lnTo>
                <a:lnTo>
                  <a:pt x="1755" y="1478"/>
                </a:lnTo>
                <a:lnTo>
                  <a:pt x="1782" y="1430"/>
                </a:lnTo>
                <a:lnTo>
                  <a:pt x="1814" y="1391"/>
                </a:lnTo>
                <a:lnTo>
                  <a:pt x="1835" y="1377"/>
                </a:lnTo>
                <a:lnTo>
                  <a:pt x="1842" y="1363"/>
                </a:lnTo>
                <a:lnTo>
                  <a:pt x="1845" y="1353"/>
                </a:lnTo>
                <a:lnTo>
                  <a:pt x="1842" y="1356"/>
                </a:lnTo>
                <a:lnTo>
                  <a:pt x="1838" y="1363"/>
                </a:lnTo>
                <a:lnTo>
                  <a:pt x="1835" y="1370"/>
                </a:lnTo>
                <a:lnTo>
                  <a:pt x="1824" y="1374"/>
                </a:lnTo>
                <a:lnTo>
                  <a:pt x="1810" y="1377"/>
                </a:lnTo>
                <a:lnTo>
                  <a:pt x="1803" y="1381"/>
                </a:lnTo>
                <a:lnTo>
                  <a:pt x="1800" y="1384"/>
                </a:lnTo>
                <a:lnTo>
                  <a:pt x="1786" y="1398"/>
                </a:lnTo>
                <a:lnTo>
                  <a:pt x="1782" y="1398"/>
                </a:lnTo>
                <a:lnTo>
                  <a:pt x="1786" y="1395"/>
                </a:lnTo>
                <a:lnTo>
                  <a:pt x="1793" y="1388"/>
                </a:lnTo>
                <a:lnTo>
                  <a:pt x="1807" y="1370"/>
                </a:lnTo>
                <a:lnTo>
                  <a:pt x="1821" y="1356"/>
                </a:lnTo>
                <a:lnTo>
                  <a:pt x="1845" y="1332"/>
                </a:lnTo>
                <a:lnTo>
                  <a:pt x="1824" y="1349"/>
                </a:lnTo>
                <a:lnTo>
                  <a:pt x="1807" y="1363"/>
                </a:lnTo>
                <a:lnTo>
                  <a:pt x="1779" y="1391"/>
                </a:lnTo>
                <a:lnTo>
                  <a:pt x="1761" y="1409"/>
                </a:lnTo>
                <a:lnTo>
                  <a:pt x="1758" y="1412"/>
                </a:lnTo>
                <a:lnTo>
                  <a:pt x="1758" y="1409"/>
                </a:lnTo>
                <a:lnTo>
                  <a:pt x="1758" y="1398"/>
                </a:lnTo>
                <a:lnTo>
                  <a:pt x="1765" y="1391"/>
                </a:lnTo>
                <a:lnTo>
                  <a:pt x="1772" y="1384"/>
                </a:lnTo>
                <a:lnTo>
                  <a:pt x="1782" y="1374"/>
                </a:lnTo>
                <a:lnTo>
                  <a:pt x="1786" y="1363"/>
                </a:lnTo>
                <a:lnTo>
                  <a:pt x="1789" y="1353"/>
                </a:lnTo>
                <a:lnTo>
                  <a:pt x="1800" y="1339"/>
                </a:lnTo>
                <a:lnTo>
                  <a:pt x="1817" y="1318"/>
                </a:lnTo>
                <a:lnTo>
                  <a:pt x="1877" y="1266"/>
                </a:lnTo>
                <a:lnTo>
                  <a:pt x="1897" y="1252"/>
                </a:lnTo>
                <a:lnTo>
                  <a:pt x="1943" y="1221"/>
                </a:lnTo>
                <a:lnTo>
                  <a:pt x="1960" y="1210"/>
                </a:lnTo>
                <a:lnTo>
                  <a:pt x="1974" y="1200"/>
                </a:lnTo>
                <a:lnTo>
                  <a:pt x="1992" y="1189"/>
                </a:lnTo>
                <a:lnTo>
                  <a:pt x="2013" y="1179"/>
                </a:lnTo>
                <a:lnTo>
                  <a:pt x="2016" y="1179"/>
                </a:lnTo>
                <a:lnTo>
                  <a:pt x="2020" y="1179"/>
                </a:lnTo>
                <a:lnTo>
                  <a:pt x="2030" y="1175"/>
                </a:lnTo>
                <a:lnTo>
                  <a:pt x="2040" y="1168"/>
                </a:lnTo>
                <a:lnTo>
                  <a:pt x="2054" y="1158"/>
                </a:lnTo>
                <a:lnTo>
                  <a:pt x="2068" y="1151"/>
                </a:lnTo>
                <a:lnTo>
                  <a:pt x="2117" y="1123"/>
                </a:lnTo>
                <a:lnTo>
                  <a:pt x="2121" y="1119"/>
                </a:lnTo>
                <a:lnTo>
                  <a:pt x="2124" y="1123"/>
                </a:lnTo>
                <a:lnTo>
                  <a:pt x="2142" y="1116"/>
                </a:lnTo>
                <a:lnTo>
                  <a:pt x="2159" y="1102"/>
                </a:lnTo>
                <a:lnTo>
                  <a:pt x="2180" y="1092"/>
                </a:lnTo>
                <a:lnTo>
                  <a:pt x="2201" y="1081"/>
                </a:lnTo>
                <a:lnTo>
                  <a:pt x="2215" y="1071"/>
                </a:lnTo>
                <a:lnTo>
                  <a:pt x="2257" y="1036"/>
                </a:lnTo>
                <a:lnTo>
                  <a:pt x="2312" y="1001"/>
                </a:lnTo>
                <a:lnTo>
                  <a:pt x="2319" y="1001"/>
                </a:lnTo>
                <a:lnTo>
                  <a:pt x="2319" y="1008"/>
                </a:lnTo>
                <a:lnTo>
                  <a:pt x="2319" y="1011"/>
                </a:lnTo>
                <a:lnTo>
                  <a:pt x="2312" y="1015"/>
                </a:lnTo>
                <a:lnTo>
                  <a:pt x="2302" y="1022"/>
                </a:lnTo>
                <a:lnTo>
                  <a:pt x="2288" y="1032"/>
                </a:lnTo>
                <a:lnTo>
                  <a:pt x="2264" y="1050"/>
                </a:lnTo>
                <a:lnTo>
                  <a:pt x="2243" y="1064"/>
                </a:lnTo>
                <a:lnTo>
                  <a:pt x="2218" y="1078"/>
                </a:lnTo>
                <a:lnTo>
                  <a:pt x="2190" y="1095"/>
                </a:lnTo>
                <a:lnTo>
                  <a:pt x="2156" y="1116"/>
                </a:lnTo>
                <a:lnTo>
                  <a:pt x="2135" y="1130"/>
                </a:lnTo>
                <a:lnTo>
                  <a:pt x="2128" y="1137"/>
                </a:lnTo>
                <a:lnTo>
                  <a:pt x="2117" y="1140"/>
                </a:lnTo>
                <a:lnTo>
                  <a:pt x="2114" y="1144"/>
                </a:lnTo>
                <a:lnTo>
                  <a:pt x="2114" y="1147"/>
                </a:lnTo>
                <a:lnTo>
                  <a:pt x="2114" y="1154"/>
                </a:lnTo>
                <a:lnTo>
                  <a:pt x="2100" y="1161"/>
                </a:lnTo>
                <a:lnTo>
                  <a:pt x="2089" y="1165"/>
                </a:lnTo>
                <a:lnTo>
                  <a:pt x="2082" y="1172"/>
                </a:lnTo>
                <a:lnTo>
                  <a:pt x="2072" y="1175"/>
                </a:lnTo>
                <a:lnTo>
                  <a:pt x="2065" y="1179"/>
                </a:lnTo>
                <a:lnTo>
                  <a:pt x="2058" y="1186"/>
                </a:lnTo>
                <a:lnTo>
                  <a:pt x="2051" y="1189"/>
                </a:lnTo>
                <a:lnTo>
                  <a:pt x="2044" y="1193"/>
                </a:lnTo>
                <a:lnTo>
                  <a:pt x="2030" y="1203"/>
                </a:lnTo>
                <a:lnTo>
                  <a:pt x="2023" y="1207"/>
                </a:lnTo>
                <a:lnTo>
                  <a:pt x="2013" y="1214"/>
                </a:lnTo>
                <a:lnTo>
                  <a:pt x="2002" y="1221"/>
                </a:lnTo>
                <a:lnTo>
                  <a:pt x="1992" y="1227"/>
                </a:lnTo>
                <a:lnTo>
                  <a:pt x="1950" y="1252"/>
                </a:lnTo>
                <a:lnTo>
                  <a:pt x="1932" y="1262"/>
                </a:lnTo>
                <a:lnTo>
                  <a:pt x="1929" y="1269"/>
                </a:lnTo>
                <a:lnTo>
                  <a:pt x="1922" y="1276"/>
                </a:lnTo>
                <a:lnTo>
                  <a:pt x="1915" y="1287"/>
                </a:lnTo>
                <a:lnTo>
                  <a:pt x="1894" y="1297"/>
                </a:lnTo>
                <a:lnTo>
                  <a:pt x="1870" y="1315"/>
                </a:lnTo>
                <a:lnTo>
                  <a:pt x="1856" y="1329"/>
                </a:lnTo>
                <a:lnTo>
                  <a:pt x="1866" y="1318"/>
                </a:lnTo>
                <a:lnTo>
                  <a:pt x="1884" y="1308"/>
                </a:lnTo>
                <a:lnTo>
                  <a:pt x="1911" y="1290"/>
                </a:lnTo>
                <a:lnTo>
                  <a:pt x="1936" y="1273"/>
                </a:lnTo>
                <a:lnTo>
                  <a:pt x="1943" y="1269"/>
                </a:lnTo>
                <a:lnTo>
                  <a:pt x="1950" y="1269"/>
                </a:lnTo>
                <a:lnTo>
                  <a:pt x="1981" y="1248"/>
                </a:lnTo>
                <a:lnTo>
                  <a:pt x="1992" y="1248"/>
                </a:lnTo>
                <a:lnTo>
                  <a:pt x="1999" y="1245"/>
                </a:lnTo>
                <a:lnTo>
                  <a:pt x="2002" y="1241"/>
                </a:lnTo>
                <a:lnTo>
                  <a:pt x="2027" y="1227"/>
                </a:lnTo>
                <a:lnTo>
                  <a:pt x="2033" y="1224"/>
                </a:lnTo>
                <a:lnTo>
                  <a:pt x="2044" y="1217"/>
                </a:lnTo>
                <a:lnTo>
                  <a:pt x="2058" y="1207"/>
                </a:lnTo>
                <a:lnTo>
                  <a:pt x="2068" y="1196"/>
                </a:lnTo>
                <a:lnTo>
                  <a:pt x="2082" y="1189"/>
                </a:lnTo>
                <a:lnTo>
                  <a:pt x="2093" y="1179"/>
                </a:lnTo>
                <a:lnTo>
                  <a:pt x="2107" y="1172"/>
                </a:lnTo>
                <a:lnTo>
                  <a:pt x="2121" y="1165"/>
                </a:lnTo>
                <a:lnTo>
                  <a:pt x="2131" y="1158"/>
                </a:lnTo>
                <a:lnTo>
                  <a:pt x="2135" y="1158"/>
                </a:lnTo>
                <a:lnTo>
                  <a:pt x="2135" y="1161"/>
                </a:lnTo>
                <a:lnTo>
                  <a:pt x="2124" y="1168"/>
                </a:lnTo>
                <a:lnTo>
                  <a:pt x="2100" y="1186"/>
                </a:lnTo>
                <a:lnTo>
                  <a:pt x="2093" y="1193"/>
                </a:lnTo>
                <a:lnTo>
                  <a:pt x="2082" y="1196"/>
                </a:lnTo>
                <a:lnTo>
                  <a:pt x="2075" y="1200"/>
                </a:lnTo>
                <a:lnTo>
                  <a:pt x="2075" y="1203"/>
                </a:lnTo>
                <a:lnTo>
                  <a:pt x="2054" y="1221"/>
                </a:lnTo>
                <a:lnTo>
                  <a:pt x="2044" y="1227"/>
                </a:lnTo>
                <a:lnTo>
                  <a:pt x="2030" y="1234"/>
                </a:lnTo>
                <a:lnTo>
                  <a:pt x="2016" y="1241"/>
                </a:lnTo>
                <a:lnTo>
                  <a:pt x="2006" y="1248"/>
                </a:lnTo>
                <a:lnTo>
                  <a:pt x="1988" y="1259"/>
                </a:lnTo>
                <a:lnTo>
                  <a:pt x="1974" y="1266"/>
                </a:lnTo>
                <a:lnTo>
                  <a:pt x="1957" y="1276"/>
                </a:lnTo>
                <a:lnTo>
                  <a:pt x="1950" y="1280"/>
                </a:lnTo>
                <a:lnTo>
                  <a:pt x="1950" y="1287"/>
                </a:lnTo>
                <a:lnTo>
                  <a:pt x="1957" y="1287"/>
                </a:lnTo>
                <a:lnTo>
                  <a:pt x="1964" y="1276"/>
                </a:lnTo>
                <a:lnTo>
                  <a:pt x="1974" y="1273"/>
                </a:lnTo>
                <a:lnTo>
                  <a:pt x="1988" y="1266"/>
                </a:lnTo>
                <a:lnTo>
                  <a:pt x="2009" y="1252"/>
                </a:lnTo>
                <a:lnTo>
                  <a:pt x="2033" y="1238"/>
                </a:lnTo>
                <a:lnTo>
                  <a:pt x="2089" y="1207"/>
                </a:lnTo>
                <a:lnTo>
                  <a:pt x="2190" y="1140"/>
                </a:lnTo>
                <a:lnTo>
                  <a:pt x="2243" y="1112"/>
                </a:lnTo>
                <a:lnTo>
                  <a:pt x="2267" y="1099"/>
                </a:lnTo>
                <a:lnTo>
                  <a:pt x="2281" y="1085"/>
                </a:lnTo>
                <a:lnTo>
                  <a:pt x="2295" y="1074"/>
                </a:lnTo>
                <a:lnTo>
                  <a:pt x="2326" y="1053"/>
                </a:lnTo>
                <a:lnTo>
                  <a:pt x="2368" y="1018"/>
                </a:lnTo>
                <a:lnTo>
                  <a:pt x="2452" y="966"/>
                </a:lnTo>
                <a:lnTo>
                  <a:pt x="2525" y="928"/>
                </a:lnTo>
                <a:lnTo>
                  <a:pt x="2546" y="914"/>
                </a:lnTo>
                <a:lnTo>
                  <a:pt x="2571" y="900"/>
                </a:lnTo>
                <a:lnTo>
                  <a:pt x="2602" y="875"/>
                </a:lnTo>
                <a:lnTo>
                  <a:pt x="2633" y="858"/>
                </a:lnTo>
                <a:lnTo>
                  <a:pt x="2679" y="837"/>
                </a:lnTo>
                <a:lnTo>
                  <a:pt x="2696" y="827"/>
                </a:lnTo>
                <a:lnTo>
                  <a:pt x="2710" y="816"/>
                </a:lnTo>
                <a:lnTo>
                  <a:pt x="2717" y="816"/>
                </a:lnTo>
                <a:lnTo>
                  <a:pt x="2727" y="820"/>
                </a:lnTo>
                <a:lnTo>
                  <a:pt x="2748" y="830"/>
                </a:lnTo>
                <a:lnTo>
                  <a:pt x="2752" y="830"/>
                </a:lnTo>
                <a:lnTo>
                  <a:pt x="2755" y="827"/>
                </a:lnTo>
                <a:lnTo>
                  <a:pt x="2759" y="820"/>
                </a:lnTo>
                <a:lnTo>
                  <a:pt x="2766" y="813"/>
                </a:lnTo>
                <a:lnTo>
                  <a:pt x="2776" y="809"/>
                </a:lnTo>
                <a:lnTo>
                  <a:pt x="2783" y="802"/>
                </a:lnTo>
                <a:lnTo>
                  <a:pt x="2783" y="788"/>
                </a:lnTo>
                <a:lnTo>
                  <a:pt x="2783" y="774"/>
                </a:lnTo>
                <a:lnTo>
                  <a:pt x="2790" y="757"/>
                </a:lnTo>
                <a:lnTo>
                  <a:pt x="2801" y="729"/>
                </a:lnTo>
                <a:lnTo>
                  <a:pt x="2818" y="687"/>
                </a:lnTo>
                <a:lnTo>
                  <a:pt x="2836" y="666"/>
                </a:lnTo>
                <a:lnTo>
                  <a:pt x="2846" y="656"/>
                </a:lnTo>
                <a:lnTo>
                  <a:pt x="2846" y="377"/>
                </a:lnTo>
                <a:lnTo>
                  <a:pt x="2846" y="356"/>
                </a:lnTo>
                <a:lnTo>
                  <a:pt x="2843" y="356"/>
                </a:lnTo>
                <a:lnTo>
                  <a:pt x="2839" y="356"/>
                </a:lnTo>
                <a:lnTo>
                  <a:pt x="2539" y="335"/>
                </a:lnTo>
                <a:lnTo>
                  <a:pt x="2546" y="339"/>
                </a:lnTo>
                <a:lnTo>
                  <a:pt x="2557" y="339"/>
                </a:lnTo>
                <a:lnTo>
                  <a:pt x="2577" y="332"/>
                </a:lnTo>
                <a:lnTo>
                  <a:pt x="2598" y="328"/>
                </a:lnTo>
                <a:lnTo>
                  <a:pt x="2616" y="325"/>
                </a:lnTo>
                <a:lnTo>
                  <a:pt x="2619" y="325"/>
                </a:lnTo>
                <a:lnTo>
                  <a:pt x="2619" y="321"/>
                </a:lnTo>
                <a:lnTo>
                  <a:pt x="2612" y="318"/>
                </a:lnTo>
                <a:lnTo>
                  <a:pt x="2616" y="314"/>
                </a:lnTo>
                <a:lnTo>
                  <a:pt x="2633" y="311"/>
                </a:lnTo>
                <a:lnTo>
                  <a:pt x="2651" y="314"/>
                </a:lnTo>
                <a:lnTo>
                  <a:pt x="2665" y="311"/>
                </a:lnTo>
                <a:lnTo>
                  <a:pt x="2633" y="307"/>
                </a:lnTo>
                <a:lnTo>
                  <a:pt x="2623" y="304"/>
                </a:lnTo>
                <a:lnTo>
                  <a:pt x="2609" y="300"/>
                </a:lnTo>
                <a:lnTo>
                  <a:pt x="2605" y="297"/>
                </a:lnTo>
                <a:lnTo>
                  <a:pt x="2602" y="293"/>
                </a:lnTo>
                <a:lnTo>
                  <a:pt x="2574" y="293"/>
                </a:lnTo>
                <a:lnTo>
                  <a:pt x="2539" y="293"/>
                </a:lnTo>
                <a:lnTo>
                  <a:pt x="2522" y="293"/>
                </a:lnTo>
                <a:lnTo>
                  <a:pt x="2511" y="293"/>
                </a:lnTo>
                <a:lnTo>
                  <a:pt x="2504" y="293"/>
                </a:lnTo>
                <a:lnTo>
                  <a:pt x="2501" y="293"/>
                </a:lnTo>
                <a:lnTo>
                  <a:pt x="2504" y="297"/>
                </a:lnTo>
                <a:lnTo>
                  <a:pt x="2501" y="297"/>
                </a:lnTo>
                <a:lnTo>
                  <a:pt x="2490" y="300"/>
                </a:lnTo>
                <a:lnTo>
                  <a:pt x="2483" y="300"/>
                </a:lnTo>
                <a:lnTo>
                  <a:pt x="2515" y="325"/>
                </a:lnTo>
                <a:lnTo>
                  <a:pt x="2529" y="332"/>
                </a:lnTo>
                <a:lnTo>
                  <a:pt x="2539" y="335"/>
                </a:lnTo>
                <a:lnTo>
                  <a:pt x="2839" y="356"/>
                </a:lnTo>
                <a:lnTo>
                  <a:pt x="2169" y="262"/>
                </a:lnTo>
                <a:lnTo>
                  <a:pt x="2187" y="262"/>
                </a:lnTo>
                <a:lnTo>
                  <a:pt x="2201" y="262"/>
                </a:lnTo>
                <a:lnTo>
                  <a:pt x="2208" y="258"/>
                </a:lnTo>
                <a:lnTo>
                  <a:pt x="2197" y="255"/>
                </a:lnTo>
                <a:lnTo>
                  <a:pt x="2183" y="255"/>
                </a:lnTo>
                <a:lnTo>
                  <a:pt x="2156" y="258"/>
                </a:lnTo>
                <a:lnTo>
                  <a:pt x="2128" y="258"/>
                </a:lnTo>
                <a:lnTo>
                  <a:pt x="2089" y="258"/>
                </a:lnTo>
                <a:lnTo>
                  <a:pt x="2058" y="258"/>
                </a:lnTo>
                <a:lnTo>
                  <a:pt x="2128" y="262"/>
                </a:lnTo>
                <a:lnTo>
                  <a:pt x="2169" y="262"/>
                </a:lnTo>
                <a:lnTo>
                  <a:pt x="2839" y="356"/>
                </a:lnTo>
                <a:lnTo>
                  <a:pt x="2225" y="262"/>
                </a:lnTo>
                <a:lnTo>
                  <a:pt x="2236" y="262"/>
                </a:lnTo>
                <a:lnTo>
                  <a:pt x="2222" y="255"/>
                </a:lnTo>
                <a:lnTo>
                  <a:pt x="2218" y="255"/>
                </a:lnTo>
                <a:lnTo>
                  <a:pt x="2222" y="262"/>
                </a:lnTo>
                <a:lnTo>
                  <a:pt x="2225" y="262"/>
                </a:lnTo>
                <a:lnTo>
                  <a:pt x="2839" y="356"/>
                </a:lnTo>
                <a:lnTo>
                  <a:pt x="1273" y="244"/>
                </a:lnTo>
                <a:lnTo>
                  <a:pt x="1280" y="255"/>
                </a:lnTo>
                <a:lnTo>
                  <a:pt x="1287" y="258"/>
                </a:lnTo>
                <a:lnTo>
                  <a:pt x="1308" y="258"/>
                </a:lnTo>
                <a:lnTo>
                  <a:pt x="1319" y="258"/>
                </a:lnTo>
                <a:lnTo>
                  <a:pt x="1326" y="262"/>
                </a:lnTo>
                <a:lnTo>
                  <a:pt x="1347" y="276"/>
                </a:lnTo>
                <a:lnTo>
                  <a:pt x="1360" y="276"/>
                </a:lnTo>
                <a:lnTo>
                  <a:pt x="1385" y="269"/>
                </a:lnTo>
                <a:lnTo>
                  <a:pt x="1402" y="269"/>
                </a:lnTo>
                <a:lnTo>
                  <a:pt x="1416" y="272"/>
                </a:lnTo>
                <a:lnTo>
                  <a:pt x="1434" y="276"/>
                </a:lnTo>
                <a:lnTo>
                  <a:pt x="1451" y="276"/>
                </a:lnTo>
                <a:lnTo>
                  <a:pt x="1486" y="276"/>
                </a:lnTo>
                <a:lnTo>
                  <a:pt x="1545" y="272"/>
                </a:lnTo>
                <a:lnTo>
                  <a:pt x="1622" y="265"/>
                </a:lnTo>
                <a:lnTo>
                  <a:pt x="1657" y="262"/>
                </a:lnTo>
                <a:lnTo>
                  <a:pt x="1685" y="258"/>
                </a:lnTo>
                <a:lnTo>
                  <a:pt x="1734" y="262"/>
                </a:lnTo>
                <a:lnTo>
                  <a:pt x="1786" y="262"/>
                </a:lnTo>
                <a:lnTo>
                  <a:pt x="1835" y="262"/>
                </a:lnTo>
                <a:lnTo>
                  <a:pt x="1849" y="265"/>
                </a:lnTo>
                <a:lnTo>
                  <a:pt x="1852" y="265"/>
                </a:lnTo>
                <a:lnTo>
                  <a:pt x="1849" y="262"/>
                </a:lnTo>
                <a:lnTo>
                  <a:pt x="1838" y="258"/>
                </a:lnTo>
                <a:lnTo>
                  <a:pt x="1842" y="258"/>
                </a:lnTo>
                <a:lnTo>
                  <a:pt x="1877" y="258"/>
                </a:lnTo>
                <a:lnTo>
                  <a:pt x="1856" y="255"/>
                </a:lnTo>
                <a:lnTo>
                  <a:pt x="1845" y="251"/>
                </a:lnTo>
                <a:lnTo>
                  <a:pt x="1828" y="251"/>
                </a:lnTo>
                <a:lnTo>
                  <a:pt x="1824" y="251"/>
                </a:lnTo>
                <a:lnTo>
                  <a:pt x="1828" y="248"/>
                </a:lnTo>
                <a:lnTo>
                  <a:pt x="1852" y="244"/>
                </a:lnTo>
                <a:lnTo>
                  <a:pt x="1821" y="241"/>
                </a:lnTo>
                <a:lnTo>
                  <a:pt x="1800" y="241"/>
                </a:lnTo>
                <a:lnTo>
                  <a:pt x="1775" y="241"/>
                </a:lnTo>
                <a:lnTo>
                  <a:pt x="1737" y="241"/>
                </a:lnTo>
                <a:lnTo>
                  <a:pt x="1709" y="241"/>
                </a:lnTo>
                <a:lnTo>
                  <a:pt x="1674" y="248"/>
                </a:lnTo>
                <a:lnTo>
                  <a:pt x="1653" y="255"/>
                </a:lnTo>
                <a:lnTo>
                  <a:pt x="1619" y="258"/>
                </a:lnTo>
                <a:lnTo>
                  <a:pt x="1580" y="258"/>
                </a:lnTo>
                <a:lnTo>
                  <a:pt x="1535" y="258"/>
                </a:lnTo>
                <a:lnTo>
                  <a:pt x="1514" y="262"/>
                </a:lnTo>
                <a:lnTo>
                  <a:pt x="1496" y="265"/>
                </a:lnTo>
                <a:lnTo>
                  <a:pt x="1472" y="262"/>
                </a:lnTo>
                <a:lnTo>
                  <a:pt x="1458" y="262"/>
                </a:lnTo>
                <a:lnTo>
                  <a:pt x="1444" y="258"/>
                </a:lnTo>
                <a:lnTo>
                  <a:pt x="1420" y="251"/>
                </a:lnTo>
                <a:lnTo>
                  <a:pt x="1406" y="248"/>
                </a:lnTo>
                <a:lnTo>
                  <a:pt x="1378" y="251"/>
                </a:lnTo>
                <a:lnTo>
                  <a:pt x="1357" y="248"/>
                </a:lnTo>
                <a:lnTo>
                  <a:pt x="1340" y="244"/>
                </a:lnTo>
                <a:lnTo>
                  <a:pt x="1305" y="231"/>
                </a:lnTo>
                <a:lnTo>
                  <a:pt x="1294" y="227"/>
                </a:lnTo>
                <a:lnTo>
                  <a:pt x="1287" y="224"/>
                </a:lnTo>
                <a:lnTo>
                  <a:pt x="1277" y="217"/>
                </a:lnTo>
                <a:lnTo>
                  <a:pt x="1277" y="220"/>
                </a:lnTo>
                <a:lnTo>
                  <a:pt x="1280" y="227"/>
                </a:lnTo>
                <a:lnTo>
                  <a:pt x="1284" y="231"/>
                </a:lnTo>
                <a:lnTo>
                  <a:pt x="1287" y="231"/>
                </a:lnTo>
                <a:lnTo>
                  <a:pt x="1284" y="234"/>
                </a:lnTo>
                <a:lnTo>
                  <a:pt x="1280" y="238"/>
                </a:lnTo>
                <a:lnTo>
                  <a:pt x="1277" y="238"/>
                </a:lnTo>
                <a:lnTo>
                  <a:pt x="1270" y="231"/>
                </a:lnTo>
                <a:lnTo>
                  <a:pt x="1266" y="231"/>
                </a:lnTo>
                <a:lnTo>
                  <a:pt x="1263" y="231"/>
                </a:lnTo>
                <a:lnTo>
                  <a:pt x="1266" y="238"/>
                </a:lnTo>
                <a:lnTo>
                  <a:pt x="1273" y="244"/>
                </a:lnTo>
                <a:lnTo>
                  <a:pt x="2839" y="356"/>
                </a:lnTo>
                <a:lnTo>
                  <a:pt x="883" y="98"/>
                </a:lnTo>
                <a:lnTo>
                  <a:pt x="869" y="91"/>
                </a:lnTo>
                <a:lnTo>
                  <a:pt x="855" y="84"/>
                </a:lnTo>
                <a:lnTo>
                  <a:pt x="830" y="81"/>
                </a:lnTo>
                <a:lnTo>
                  <a:pt x="816" y="77"/>
                </a:lnTo>
                <a:lnTo>
                  <a:pt x="810" y="74"/>
                </a:lnTo>
                <a:lnTo>
                  <a:pt x="806" y="70"/>
                </a:lnTo>
                <a:lnTo>
                  <a:pt x="806" y="63"/>
                </a:lnTo>
                <a:lnTo>
                  <a:pt x="810" y="60"/>
                </a:lnTo>
                <a:lnTo>
                  <a:pt x="823" y="63"/>
                </a:lnTo>
                <a:lnTo>
                  <a:pt x="841" y="63"/>
                </a:lnTo>
                <a:lnTo>
                  <a:pt x="844" y="67"/>
                </a:lnTo>
                <a:lnTo>
                  <a:pt x="848" y="67"/>
                </a:lnTo>
                <a:lnTo>
                  <a:pt x="841" y="63"/>
                </a:lnTo>
                <a:lnTo>
                  <a:pt x="830" y="56"/>
                </a:lnTo>
                <a:lnTo>
                  <a:pt x="813" y="49"/>
                </a:lnTo>
                <a:lnTo>
                  <a:pt x="799" y="46"/>
                </a:lnTo>
                <a:lnTo>
                  <a:pt x="778" y="39"/>
                </a:lnTo>
                <a:lnTo>
                  <a:pt x="761" y="35"/>
                </a:lnTo>
                <a:lnTo>
                  <a:pt x="754" y="28"/>
                </a:lnTo>
                <a:lnTo>
                  <a:pt x="743" y="18"/>
                </a:lnTo>
                <a:lnTo>
                  <a:pt x="729" y="11"/>
                </a:lnTo>
                <a:lnTo>
                  <a:pt x="691" y="0"/>
                </a:lnTo>
                <a:lnTo>
                  <a:pt x="534" y="0"/>
                </a:lnTo>
                <a:lnTo>
                  <a:pt x="555" y="7"/>
                </a:lnTo>
                <a:lnTo>
                  <a:pt x="572" y="14"/>
                </a:lnTo>
                <a:lnTo>
                  <a:pt x="583" y="14"/>
                </a:lnTo>
                <a:lnTo>
                  <a:pt x="600" y="18"/>
                </a:lnTo>
                <a:lnTo>
                  <a:pt x="625" y="25"/>
                </a:lnTo>
                <a:lnTo>
                  <a:pt x="646" y="35"/>
                </a:lnTo>
                <a:lnTo>
                  <a:pt x="674" y="53"/>
                </a:lnTo>
                <a:lnTo>
                  <a:pt x="684" y="60"/>
                </a:lnTo>
                <a:lnTo>
                  <a:pt x="691" y="63"/>
                </a:lnTo>
                <a:lnTo>
                  <a:pt x="736" y="74"/>
                </a:lnTo>
                <a:lnTo>
                  <a:pt x="775" y="84"/>
                </a:lnTo>
                <a:lnTo>
                  <a:pt x="789" y="95"/>
                </a:lnTo>
                <a:lnTo>
                  <a:pt x="803" y="105"/>
                </a:lnTo>
                <a:lnTo>
                  <a:pt x="813" y="109"/>
                </a:lnTo>
                <a:lnTo>
                  <a:pt x="796" y="91"/>
                </a:lnTo>
                <a:lnTo>
                  <a:pt x="806" y="91"/>
                </a:lnTo>
                <a:lnTo>
                  <a:pt x="813" y="98"/>
                </a:lnTo>
                <a:lnTo>
                  <a:pt x="823" y="105"/>
                </a:lnTo>
                <a:lnTo>
                  <a:pt x="834" y="105"/>
                </a:lnTo>
                <a:lnTo>
                  <a:pt x="823" y="102"/>
                </a:lnTo>
                <a:lnTo>
                  <a:pt x="816" y="91"/>
                </a:lnTo>
                <a:lnTo>
                  <a:pt x="823" y="88"/>
                </a:lnTo>
                <a:lnTo>
                  <a:pt x="841" y="88"/>
                </a:lnTo>
                <a:lnTo>
                  <a:pt x="844" y="88"/>
                </a:lnTo>
                <a:lnTo>
                  <a:pt x="869" y="95"/>
                </a:lnTo>
                <a:lnTo>
                  <a:pt x="883" y="102"/>
                </a:lnTo>
                <a:lnTo>
                  <a:pt x="890" y="109"/>
                </a:lnTo>
                <a:lnTo>
                  <a:pt x="897" y="112"/>
                </a:lnTo>
                <a:lnTo>
                  <a:pt x="914" y="116"/>
                </a:lnTo>
                <a:lnTo>
                  <a:pt x="956" y="122"/>
                </a:lnTo>
                <a:lnTo>
                  <a:pt x="918" y="112"/>
                </a:lnTo>
                <a:lnTo>
                  <a:pt x="897" y="105"/>
                </a:lnTo>
                <a:lnTo>
                  <a:pt x="883" y="98"/>
                </a:lnTo>
                <a:lnTo>
                  <a:pt x="2839" y="356"/>
                </a:lnTo>
                <a:lnTo>
                  <a:pt x="1329" y="795"/>
                </a:lnTo>
                <a:lnTo>
                  <a:pt x="1319" y="799"/>
                </a:lnTo>
                <a:lnTo>
                  <a:pt x="1308" y="802"/>
                </a:lnTo>
                <a:lnTo>
                  <a:pt x="1301" y="820"/>
                </a:lnTo>
                <a:lnTo>
                  <a:pt x="1301" y="830"/>
                </a:lnTo>
                <a:lnTo>
                  <a:pt x="1305" y="834"/>
                </a:lnTo>
                <a:lnTo>
                  <a:pt x="1308" y="837"/>
                </a:lnTo>
                <a:lnTo>
                  <a:pt x="1315" y="837"/>
                </a:lnTo>
                <a:lnTo>
                  <a:pt x="1319" y="841"/>
                </a:lnTo>
                <a:lnTo>
                  <a:pt x="1322" y="841"/>
                </a:lnTo>
                <a:lnTo>
                  <a:pt x="1333" y="834"/>
                </a:lnTo>
                <a:lnTo>
                  <a:pt x="1340" y="827"/>
                </a:lnTo>
                <a:lnTo>
                  <a:pt x="1343" y="820"/>
                </a:lnTo>
                <a:lnTo>
                  <a:pt x="1343" y="813"/>
                </a:lnTo>
                <a:lnTo>
                  <a:pt x="1343" y="799"/>
                </a:lnTo>
                <a:lnTo>
                  <a:pt x="1340" y="792"/>
                </a:lnTo>
                <a:lnTo>
                  <a:pt x="1333" y="792"/>
                </a:lnTo>
                <a:lnTo>
                  <a:pt x="1329" y="795"/>
                </a:lnTo>
                <a:lnTo>
                  <a:pt x="2839" y="356"/>
                </a:lnTo>
                <a:lnTo>
                  <a:pt x="1214" y="956"/>
                </a:lnTo>
                <a:lnTo>
                  <a:pt x="1231" y="949"/>
                </a:lnTo>
                <a:lnTo>
                  <a:pt x="1231" y="938"/>
                </a:lnTo>
                <a:lnTo>
                  <a:pt x="1238" y="928"/>
                </a:lnTo>
                <a:lnTo>
                  <a:pt x="1249" y="921"/>
                </a:lnTo>
                <a:lnTo>
                  <a:pt x="1252" y="914"/>
                </a:lnTo>
                <a:lnTo>
                  <a:pt x="1256" y="903"/>
                </a:lnTo>
                <a:lnTo>
                  <a:pt x="1252" y="896"/>
                </a:lnTo>
                <a:lnTo>
                  <a:pt x="1245" y="900"/>
                </a:lnTo>
                <a:lnTo>
                  <a:pt x="1231" y="907"/>
                </a:lnTo>
                <a:lnTo>
                  <a:pt x="1221" y="921"/>
                </a:lnTo>
                <a:lnTo>
                  <a:pt x="1218" y="931"/>
                </a:lnTo>
                <a:lnTo>
                  <a:pt x="1211" y="935"/>
                </a:lnTo>
                <a:lnTo>
                  <a:pt x="1207" y="945"/>
                </a:lnTo>
                <a:lnTo>
                  <a:pt x="1207" y="952"/>
                </a:lnTo>
                <a:lnTo>
                  <a:pt x="1211" y="956"/>
                </a:lnTo>
                <a:lnTo>
                  <a:pt x="1214" y="956"/>
                </a:lnTo>
                <a:lnTo>
                  <a:pt x="2839" y="356"/>
                </a:lnTo>
                <a:lnTo>
                  <a:pt x="1200" y="966"/>
                </a:lnTo>
                <a:lnTo>
                  <a:pt x="1204" y="959"/>
                </a:lnTo>
                <a:lnTo>
                  <a:pt x="1200" y="959"/>
                </a:lnTo>
                <a:lnTo>
                  <a:pt x="1193" y="963"/>
                </a:lnTo>
                <a:lnTo>
                  <a:pt x="1193" y="966"/>
                </a:lnTo>
                <a:lnTo>
                  <a:pt x="1197" y="970"/>
                </a:lnTo>
                <a:lnTo>
                  <a:pt x="1200" y="966"/>
                </a:lnTo>
                <a:lnTo>
                  <a:pt x="2839" y="356"/>
                </a:lnTo>
                <a:lnTo>
                  <a:pt x="1085" y="942"/>
                </a:lnTo>
                <a:lnTo>
                  <a:pt x="1082" y="935"/>
                </a:lnTo>
                <a:lnTo>
                  <a:pt x="1078" y="928"/>
                </a:lnTo>
                <a:lnTo>
                  <a:pt x="1075" y="928"/>
                </a:lnTo>
                <a:lnTo>
                  <a:pt x="1071" y="931"/>
                </a:lnTo>
                <a:lnTo>
                  <a:pt x="1075" y="938"/>
                </a:lnTo>
                <a:lnTo>
                  <a:pt x="1078" y="945"/>
                </a:lnTo>
                <a:lnTo>
                  <a:pt x="1082" y="945"/>
                </a:lnTo>
                <a:lnTo>
                  <a:pt x="1085" y="942"/>
                </a:lnTo>
                <a:lnTo>
                  <a:pt x="2839" y="356"/>
                </a:lnTo>
                <a:lnTo>
                  <a:pt x="1095" y="1088"/>
                </a:lnTo>
                <a:lnTo>
                  <a:pt x="1102" y="1081"/>
                </a:lnTo>
                <a:lnTo>
                  <a:pt x="1106" y="1074"/>
                </a:lnTo>
                <a:lnTo>
                  <a:pt x="1106" y="1071"/>
                </a:lnTo>
                <a:lnTo>
                  <a:pt x="1102" y="1067"/>
                </a:lnTo>
                <a:lnTo>
                  <a:pt x="1099" y="1074"/>
                </a:lnTo>
                <a:lnTo>
                  <a:pt x="1095" y="1078"/>
                </a:lnTo>
                <a:lnTo>
                  <a:pt x="1092" y="1088"/>
                </a:lnTo>
                <a:lnTo>
                  <a:pt x="1095" y="1088"/>
                </a:lnTo>
                <a:lnTo>
                  <a:pt x="2839" y="356"/>
                </a:lnTo>
                <a:lnTo>
                  <a:pt x="1116" y="1064"/>
                </a:lnTo>
                <a:lnTo>
                  <a:pt x="1120" y="1053"/>
                </a:lnTo>
                <a:lnTo>
                  <a:pt x="1116" y="1057"/>
                </a:lnTo>
                <a:lnTo>
                  <a:pt x="1113" y="1067"/>
                </a:lnTo>
                <a:lnTo>
                  <a:pt x="1116" y="1064"/>
                </a:lnTo>
                <a:lnTo>
                  <a:pt x="2839" y="356"/>
                </a:lnTo>
                <a:lnTo>
                  <a:pt x="1054" y="1123"/>
                </a:lnTo>
                <a:lnTo>
                  <a:pt x="1061" y="1112"/>
                </a:lnTo>
                <a:lnTo>
                  <a:pt x="1057" y="1112"/>
                </a:lnTo>
                <a:lnTo>
                  <a:pt x="1050" y="1119"/>
                </a:lnTo>
                <a:lnTo>
                  <a:pt x="1043" y="1123"/>
                </a:lnTo>
                <a:lnTo>
                  <a:pt x="1036" y="1126"/>
                </a:lnTo>
                <a:lnTo>
                  <a:pt x="1033" y="1133"/>
                </a:lnTo>
                <a:lnTo>
                  <a:pt x="1036" y="1144"/>
                </a:lnTo>
                <a:lnTo>
                  <a:pt x="1036" y="1147"/>
                </a:lnTo>
                <a:lnTo>
                  <a:pt x="1043" y="1144"/>
                </a:lnTo>
                <a:lnTo>
                  <a:pt x="1050" y="1133"/>
                </a:lnTo>
                <a:lnTo>
                  <a:pt x="1054" y="1123"/>
                </a:lnTo>
                <a:lnTo>
                  <a:pt x="2839" y="356"/>
                </a:lnTo>
                <a:lnTo>
                  <a:pt x="991" y="1186"/>
                </a:lnTo>
                <a:lnTo>
                  <a:pt x="980" y="1193"/>
                </a:lnTo>
                <a:lnTo>
                  <a:pt x="980" y="1196"/>
                </a:lnTo>
                <a:lnTo>
                  <a:pt x="991" y="1189"/>
                </a:lnTo>
                <a:lnTo>
                  <a:pt x="994" y="1186"/>
                </a:lnTo>
                <a:lnTo>
                  <a:pt x="991" y="1186"/>
                </a:lnTo>
                <a:lnTo>
                  <a:pt x="2839" y="356"/>
                </a:lnTo>
                <a:lnTo>
                  <a:pt x="959" y="1207"/>
                </a:lnTo>
                <a:lnTo>
                  <a:pt x="956" y="1217"/>
                </a:lnTo>
                <a:lnTo>
                  <a:pt x="956" y="1221"/>
                </a:lnTo>
                <a:lnTo>
                  <a:pt x="959" y="1217"/>
                </a:lnTo>
                <a:lnTo>
                  <a:pt x="966" y="1210"/>
                </a:lnTo>
                <a:lnTo>
                  <a:pt x="970" y="1203"/>
                </a:lnTo>
                <a:lnTo>
                  <a:pt x="970" y="1200"/>
                </a:lnTo>
                <a:lnTo>
                  <a:pt x="966" y="1200"/>
                </a:lnTo>
                <a:lnTo>
                  <a:pt x="959" y="1207"/>
                </a:lnTo>
                <a:lnTo>
                  <a:pt x="2839" y="356"/>
                </a:lnTo>
                <a:lnTo>
                  <a:pt x="911" y="1276"/>
                </a:lnTo>
                <a:lnTo>
                  <a:pt x="904" y="1273"/>
                </a:lnTo>
                <a:lnTo>
                  <a:pt x="897" y="1280"/>
                </a:lnTo>
                <a:lnTo>
                  <a:pt x="893" y="1290"/>
                </a:lnTo>
                <a:lnTo>
                  <a:pt x="897" y="1294"/>
                </a:lnTo>
                <a:lnTo>
                  <a:pt x="900" y="1290"/>
                </a:lnTo>
                <a:lnTo>
                  <a:pt x="911" y="1280"/>
                </a:lnTo>
                <a:lnTo>
                  <a:pt x="914" y="1276"/>
                </a:lnTo>
                <a:lnTo>
                  <a:pt x="911" y="1276"/>
                </a:lnTo>
                <a:lnTo>
                  <a:pt x="2839" y="356"/>
                </a:lnTo>
                <a:lnTo>
                  <a:pt x="876" y="1304"/>
                </a:lnTo>
                <a:lnTo>
                  <a:pt x="872" y="1308"/>
                </a:lnTo>
                <a:lnTo>
                  <a:pt x="869" y="1311"/>
                </a:lnTo>
                <a:lnTo>
                  <a:pt x="869" y="1315"/>
                </a:lnTo>
                <a:lnTo>
                  <a:pt x="872" y="1315"/>
                </a:lnTo>
                <a:lnTo>
                  <a:pt x="879" y="1308"/>
                </a:lnTo>
                <a:lnTo>
                  <a:pt x="879" y="1304"/>
                </a:lnTo>
                <a:lnTo>
                  <a:pt x="876" y="1304"/>
                </a:lnTo>
                <a:lnTo>
                  <a:pt x="2839" y="356"/>
                </a:lnTo>
                <a:lnTo>
                  <a:pt x="785" y="1395"/>
                </a:lnTo>
                <a:lnTo>
                  <a:pt x="785" y="1405"/>
                </a:lnTo>
                <a:lnTo>
                  <a:pt x="789" y="1405"/>
                </a:lnTo>
                <a:lnTo>
                  <a:pt x="789" y="1395"/>
                </a:lnTo>
                <a:lnTo>
                  <a:pt x="785" y="1395"/>
                </a:lnTo>
                <a:lnTo>
                  <a:pt x="2839" y="356"/>
                </a:lnTo>
                <a:lnTo>
                  <a:pt x="653" y="1534"/>
                </a:lnTo>
                <a:lnTo>
                  <a:pt x="642" y="1538"/>
                </a:lnTo>
                <a:lnTo>
                  <a:pt x="639" y="1545"/>
                </a:lnTo>
                <a:lnTo>
                  <a:pt x="635" y="1552"/>
                </a:lnTo>
                <a:lnTo>
                  <a:pt x="635" y="1555"/>
                </a:lnTo>
                <a:lnTo>
                  <a:pt x="639" y="1559"/>
                </a:lnTo>
                <a:lnTo>
                  <a:pt x="646" y="1555"/>
                </a:lnTo>
                <a:lnTo>
                  <a:pt x="653" y="1545"/>
                </a:lnTo>
                <a:lnTo>
                  <a:pt x="660" y="1534"/>
                </a:lnTo>
                <a:lnTo>
                  <a:pt x="653" y="1534"/>
                </a:lnTo>
                <a:lnTo>
                  <a:pt x="2839" y="356"/>
                </a:lnTo>
                <a:lnTo>
                  <a:pt x="621" y="1555"/>
                </a:lnTo>
                <a:lnTo>
                  <a:pt x="614" y="1559"/>
                </a:lnTo>
                <a:lnTo>
                  <a:pt x="604" y="1566"/>
                </a:lnTo>
                <a:lnTo>
                  <a:pt x="593" y="1580"/>
                </a:lnTo>
                <a:lnTo>
                  <a:pt x="600" y="1580"/>
                </a:lnTo>
                <a:lnTo>
                  <a:pt x="611" y="1576"/>
                </a:lnTo>
                <a:lnTo>
                  <a:pt x="621" y="1566"/>
                </a:lnTo>
                <a:lnTo>
                  <a:pt x="625" y="1559"/>
                </a:lnTo>
                <a:lnTo>
                  <a:pt x="625" y="1555"/>
                </a:lnTo>
                <a:lnTo>
                  <a:pt x="621" y="1555"/>
                </a:lnTo>
                <a:lnTo>
                  <a:pt x="2839" y="356"/>
                </a:lnTo>
                <a:lnTo>
                  <a:pt x="642" y="1377"/>
                </a:lnTo>
                <a:lnTo>
                  <a:pt x="646" y="1374"/>
                </a:lnTo>
                <a:lnTo>
                  <a:pt x="642" y="1367"/>
                </a:lnTo>
                <a:lnTo>
                  <a:pt x="639" y="1367"/>
                </a:lnTo>
                <a:lnTo>
                  <a:pt x="635" y="1367"/>
                </a:lnTo>
                <a:lnTo>
                  <a:pt x="632" y="1374"/>
                </a:lnTo>
                <a:lnTo>
                  <a:pt x="635" y="1377"/>
                </a:lnTo>
                <a:lnTo>
                  <a:pt x="639" y="1377"/>
                </a:lnTo>
                <a:lnTo>
                  <a:pt x="642" y="1377"/>
                </a:lnTo>
                <a:lnTo>
                  <a:pt x="2839" y="356"/>
                </a:lnTo>
                <a:lnTo>
                  <a:pt x="520" y="1621"/>
                </a:lnTo>
                <a:lnTo>
                  <a:pt x="513" y="1628"/>
                </a:lnTo>
                <a:lnTo>
                  <a:pt x="503" y="1639"/>
                </a:lnTo>
                <a:lnTo>
                  <a:pt x="503" y="1646"/>
                </a:lnTo>
                <a:lnTo>
                  <a:pt x="506" y="1646"/>
                </a:lnTo>
                <a:lnTo>
                  <a:pt x="513" y="1639"/>
                </a:lnTo>
                <a:lnTo>
                  <a:pt x="520" y="1632"/>
                </a:lnTo>
                <a:lnTo>
                  <a:pt x="527" y="1625"/>
                </a:lnTo>
                <a:lnTo>
                  <a:pt x="531" y="1621"/>
                </a:lnTo>
                <a:lnTo>
                  <a:pt x="527" y="1618"/>
                </a:lnTo>
                <a:lnTo>
                  <a:pt x="520" y="1621"/>
                </a:lnTo>
                <a:lnTo>
                  <a:pt x="2839" y="356"/>
                </a:lnTo>
                <a:lnTo>
                  <a:pt x="412" y="1702"/>
                </a:lnTo>
                <a:lnTo>
                  <a:pt x="398" y="1716"/>
                </a:lnTo>
                <a:lnTo>
                  <a:pt x="391" y="1729"/>
                </a:lnTo>
                <a:lnTo>
                  <a:pt x="388" y="1733"/>
                </a:lnTo>
                <a:lnTo>
                  <a:pt x="391" y="1733"/>
                </a:lnTo>
                <a:lnTo>
                  <a:pt x="408" y="1722"/>
                </a:lnTo>
                <a:lnTo>
                  <a:pt x="419" y="1716"/>
                </a:lnTo>
                <a:lnTo>
                  <a:pt x="422" y="1705"/>
                </a:lnTo>
                <a:lnTo>
                  <a:pt x="419" y="1698"/>
                </a:lnTo>
                <a:lnTo>
                  <a:pt x="412" y="1702"/>
                </a:lnTo>
                <a:lnTo>
                  <a:pt x="2839" y="356"/>
                </a:lnTo>
                <a:lnTo>
                  <a:pt x="381" y="1736"/>
                </a:lnTo>
                <a:lnTo>
                  <a:pt x="381" y="1743"/>
                </a:lnTo>
                <a:lnTo>
                  <a:pt x="384" y="1743"/>
                </a:lnTo>
                <a:lnTo>
                  <a:pt x="384" y="1736"/>
                </a:lnTo>
                <a:lnTo>
                  <a:pt x="381" y="1736"/>
                </a:lnTo>
                <a:lnTo>
                  <a:pt x="2839" y="356"/>
                </a:lnTo>
                <a:lnTo>
                  <a:pt x="374" y="1747"/>
                </a:lnTo>
                <a:lnTo>
                  <a:pt x="370" y="1754"/>
                </a:lnTo>
                <a:lnTo>
                  <a:pt x="374" y="1754"/>
                </a:lnTo>
                <a:lnTo>
                  <a:pt x="377" y="1750"/>
                </a:lnTo>
                <a:lnTo>
                  <a:pt x="374" y="1747"/>
                </a:lnTo>
                <a:lnTo>
                  <a:pt x="2839" y="356"/>
                </a:lnTo>
                <a:lnTo>
                  <a:pt x="339" y="1761"/>
                </a:lnTo>
                <a:lnTo>
                  <a:pt x="332" y="1771"/>
                </a:lnTo>
                <a:lnTo>
                  <a:pt x="325" y="1782"/>
                </a:lnTo>
                <a:lnTo>
                  <a:pt x="328" y="1778"/>
                </a:lnTo>
                <a:lnTo>
                  <a:pt x="339" y="1771"/>
                </a:lnTo>
                <a:lnTo>
                  <a:pt x="342" y="1761"/>
                </a:lnTo>
                <a:lnTo>
                  <a:pt x="339" y="1761"/>
                </a:lnTo>
                <a:lnTo>
                  <a:pt x="2839" y="356"/>
                </a:lnTo>
                <a:lnTo>
                  <a:pt x="314" y="1778"/>
                </a:lnTo>
                <a:lnTo>
                  <a:pt x="307" y="1782"/>
                </a:lnTo>
                <a:lnTo>
                  <a:pt x="304" y="1785"/>
                </a:lnTo>
                <a:lnTo>
                  <a:pt x="293" y="1799"/>
                </a:lnTo>
                <a:lnTo>
                  <a:pt x="279" y="1817"/>
                </a:lnTo>
                <a:lnTo>
                  <a:pt x="293" y="1810"/>
                </a:lnTo>
                <a:lnTo>
                  <a:pt x="304" y="1803"/>
                </a:lnTo>
                <a:lnTo>
                  <a:pt x="311" y="1796"/>
                </a:lnTo>
                <a:lnTo>
                  <a:pt x="314" y="1785"/>
                </a:lnTo>
                <a:lnTo>
                  <a:pt x="318" y="1782"/>
                </a:lnTo>
                <a:lnTo>
                  <a:pt x="314" y="1778"/>
                </a:lnTo>
                <a:lnTo>
                  <a:pt x="2839" y="356"/>
                </a:lnTo>
                <a:lnTo>
                  <a:pt x="67" y="1869"/>
                </a:lnTo>
                <a:lnTo>
                  <a:pt x="63" y="1872"/>
                </a:lnTo>
                <a:lnTo>
                  <a:pt x="63" y="1879"/>
                </a:lnTo>
                <a:lnTo>
                  <a:pt x="67" y="1883"/>
                </a:lnTo>
                <a:lnTo>
                  <a:pt x="70" y="1883"/>
                </a:lnTo>
                <a:lnTo>
                  <a:pt x="74" y="1879"/>
                </a:lnTo>
                <a:lnTo>
                  <a:pt x="77" y="1872"/>
                </a:lnTo>
                <a:lnTo>
                  <a:pt x="74" y="1869"/>
                </a:lnTo>
                <a:lnTo>
                  <a:pt x="67" y="1869"/>
                </a:lnTo>
                <a:lnTo>
                  <a:pt x="2839" y="356"/>
                </a:lnTo>
                <a:lnTo>
                  <a:pt x="77" y="1820"/>
                </a:lnTo>
                <a:lnTo>
                  <a:pt x="74" y="1824"/>
                </a:lnTo>
                <a:lnTo>
                  <a:pt x="81" y="1824"/>
                </a:lnTo>
                <a:lnTo>
                  <a:pt x="81" y="1820"/>
                </a:lnTo>
                <a:lnTo>
                  <a:pt x="81" y="1817"/>
                </a:lnTo>
                <a:lnTo>
                  <a:pt x="77" y="1820"/>
                </a:lnTo>
                <a:lnTo>
                  <a:pt x="2839" y="356"/>
                </a:lnTo>
                <a:lnTo>
                  <a:pt x="88" y="841"/>
                </a:lnTo>
                <a:lnTo>
                  <a:pt x="74" y="837"/>
                </a:lnTo>
                <a:lnTo>
                  <a:pt x="60" y="837"/>
                </a:lnTo>
                <a:lnTo>
                  <a:pt x="46" y="841"/>
                </a:lnTo>
                <a:lnTo>
                  <a:pt x="35" y="848"/>
                </a:lnTo>
                <a:lnTo>
                  <a:pt x="32" y="851"/>
                </a:lnTo>
                <a:lnTo>
                  <a:pt x="39" y="851"/>
                </a:lnTo>
                <a:lnTo>
                  <a:pt x="60" y="855"/>
                </a:lnTo>
                <a:lnTo>
                  <a:pt x="74" y="851"/>
                </a:lnTo>
                <a:lnTo>
                  <a:pt x="81" y="848"/>
                </a:lnTo>
                <a:lnTo>
                  <a:pt x="88" y="844"/>
                </a:lnTo>
                <a:lnTo>
                  <a:pt x="88" y="841"/>
                </a:lnTo>
                <a:lnTo>
                  <a:pt x="2839" y="356"/>
                </a:lnTo>
                <a:lnTo>
                  <a:pt x="0" y="855"/>
                </a:lnTo>
                <a:lnTo>
                  <a:pt x="7" y="855"/>
                </a:lnTo>
                <a:lnTo>
                  <a:pt x="21" y="848"/>
                </a:lnTo>
                <a:lnTo>
                  <a:pt x="14" y="848"/>
                </a:lnTo>
                <a:lnTo>
                  <a:pt x="0" y="855"/>
                </a:lnTo>
                <a:lnTo>
                  <a:pt x="2839" y="356"/>
                </a:lnTo>
                <a:lnTo>
                  <a:pt x="252" y="788"/>
                </a:lnTo>
                <a:lnTo>
                  <a:pt x="245" y="788"/>
                </a:lnTo>
                <a:lnTo>
                  <a:pt x="238" y="792"/>
                </a:lnTo>
                <a:lnTo>
                  <a:pt x="238" y="795"/>
                </a:lnTo>
                <a:lnTo>
                  <a:pt x="241" y="795"/>
                </a:lnTo>
                <a:lnTo>
                  <a:pt x="252" y="792"/>
                </a:lnTo>
                <a:lnTo>
                  <a:pt x="255" y="788"/>
                </a:lnTo>
                <a:lnTo>
                  <a:pt x="252" y="788"/>
                </a:lnTo>
                <a:lnTo>
                  <a:pt x="2839" y="356"/>
                </a:lnTo>
                <a:lnTo>
                  <a:pt x="252" y="753"/>
                </a:lnTo>
                <a:lnTo>
                  <a:pt x="248" y="757"/>
                </a:lnTo>
                <a:lnTo>
                  <a:pt x="245" y="757"/>
                </a:lnTo>
                <a:lnTo>
                  <a:pt x="248" y="760"/>
                </a:lnTo>
                <a:lnTo>
                  <a:pt x="255" y="757"/>
                </a:lnTo>
                <a:lnTo>
                  <a:pt x="255" y="753"/>
                </a:lnTo>
                <a:lnTo>
                  <a:pt x="252" y="753"/>
                </a:lnTo>
                <a:lnTo>
                  <a:pt x="2839" y="356"/>
                </a:lnTo>
                <a:lnTo>
                  <a:pt x="168" y="429"/>
                </a:lnTo>
                <a:lnTo>
                  <a:pt x="157" y="422"/>
                </a:lnTo>
                <a:lnTo>
                  <a:pt x="157" y="426"/>
                </a:lnTo>
                <a:lnTo>
                  <a:pt x="154" y="426"/>
                </a:lnTo>
                <a:lnTo>
                  <a:pt x="157" y="433"/>
                </a:lnTo>
                <a:lnTo>
                  <a:pt x="161" y="436"/>
                </a:lnTo>
                <a:lnTo>
                  <a:pt x="168" y="433"/>
                </a:lnTo>
                <a:lnTo>
                  <a:pt x="168" y="429"/>
                </a:lnTo>
                <a:lnTo>
                  <a:pt x="2839" y="356"/>
                </a:lnTo>
                <a:lnTo>
                  <a:pt x="646" y="652"/>
                </a:lnTo>
                <a:lnTo>
                  <a:pt x="639" y="649"/>
                </a:lnTo>
                <a:lnTo>
                  <a:pt x="632" y="652"/>
                </a:lnTo>
                <a:lnTo>
                  <a:pt x="628" y="656"/>
                </a:lnTo>
                <a:lnTo>
                  <a:pt x="632" y="656"/>
                </a:lnTo>
                <a:lnTo>
                  <a:pt x="642" y="656"/>
                </a:lnTo>
                <a:lnTo>
                  <a:pt x="646" y="656"/>
                </a:lnTo>
                <a:lnTo>
                  <a:pt x="646" y="652"/>
                </a:lnTo>
                <a:lnTo>
                  <a:pt x="2839" y="356"/>
                </a:lnTo>
                <a:lnTo>
                  <a:pt x="970" y="488"/>
                </a:lnTo>
                <a:lnTo>
                  <a:pt x="966" y="492"/>
                </a:lnTo>
                <a:lnTo>
                  <a:pt x="966" y="495"/>
                </a:lnTo>
                <a:lnTo>
                  <a:pt x="973" y="495"/>
                </a:lnTo>
                <a:lnTo>
                  <a:pt x="980" y="492"/>
                </a:lnTo>
                <a:lnTo>
                  <a:pt x="980" y="488"/>
                </a:lnTo>
                <a:lnTo>
                  <a:pt x="973" y="485"/>
                </a:lnTo>
                <a:lnTo>
                  <a:pt x="970" y="488"/>
                </a:lnTo>
                <a:lnTo>
                  <a:pt x="2839" y="356"/>
                </a:lnTo>
                <a:lnTo>
                  <a:pt x="1221" y="562"/>
                </a:lnTo>
                <a:lnTo>
                  <a:pt x="1224" y="558"/>
                </a:lnTo>
                <a:lnTo>
                  <a:pt x="1224" y="555"/>
                </a:lnTo>
                <a:lnTo>
                  <a:pt x="1218" y="555"/>
                </a:lnTo>
                <a:lnTo>
                  <a:pt x="1214" y="558"/>
                </a:lnTo>
                <a:lnTo>
                  <a:pt x="1221" y="562"/>
                </a:lnTo>
                <a:lnTo>
                  <a:pt x="2839" y="356"/>
                </a:lnTo>
                <a:lnTo>
                  <a:pt x="1364" y="562"/>
                </a:lnTo>
                <a:lnTo>
                  <a:pt x="1374" y="562"/>
                </a:lnTo>
                <a:lnTo>
                  <a:pt x="1378" y="558"/>
                </a:lnTo>
                <a:lnTo>
                  <a:pt x="1374" y="558"/>
                </a:lnTo>
                <a:lnTo>
                  <a:pt x="1371" y="558"/>
                </a:lnTo>
                <a:lnTo>
                  <a:pt x="1364" y="558"/>
                </a:lnTo>
                <a:lnTo>
                  <a:pt x="1360" y="562"/>
                </a:lnTo>
                <a:lnTo>
                  <a:pt x="1364" y="562"/>
                </a:lnTo>
                <a:lnTo>
                  <a:pt x="2839" y="356"/>
                </a:lnTo>
                <a:lnTo>
                  <a:pt x="1413" y="548"/>
                </a:lnTo>
                <a:lnTo>
                  <a:pt x="1416" y="555"/>
                </a:lnTo>
                <a:lnTo>
                  <a:pt x="1420" y="555"/>
                </a:lnTo>
                <a:lnTo>
                  <a:pt x="1413" y="544"/>
                </a:lnTo>
                <a:lnTo>
                  <a:pt x="1413" y="548"/>
                </a:lnTo>
                <a:lnTo>
                  <a:pt x="2839" y="356"/>
                </a:lnTo>
                <a:lnTo>
                  <a:pt x="1479" y="558"/>
                </a:lnTo>
                <a:lnTo>
                  <a:pt x="1472" y="562"/>
                </a:lnTo>
                <a:lnTo>
                  <a:pt x="1476" y="565"/>
                </a:lnTo>
                <a:lnTo>
                  <a:pt x="1479" y="565"/>
                </a:lnTo>
                <a:lnTo>
                  <a:pt x="1483" y="562"/>
                </a:lnTo>
                <a:lnTo>
                  <a:pt x="1483" y="558"/>
                </a:lnTo>
                <a:lnTo>
                  <a:pt x="1479" y="558"/>
                </a:lnTo>
                <a:lnTo>
                  <a:pt x="2839" y="356"/>
                </a:lnTo>
                <a:lnTo>
                  <a:pt x="1570" y="558"/>
                </a:lnTo>
                <a:lnTo>
                  <a:pt x="1559" y="565"/>
                </a:lnTo>
                <a:lnTo>
                  <a:pt x="1556" y="565"/>
                </a:lnTo>
                <a:lnTo>
                  <a:pt x="1563" y="569"/>
                </a:lnTo>
                <a:lnTo>
                  <a:pt x="1570" y="565"/>
                </a:lnTo>
                <a:lnTo>
                  <a:pt x="1573" y="562"/>
                </a:lnTo>
                <a:lnTo>
                  <a:pt x="1573" y="558"/>
                </a:lnTo>
                <a:lnTo>
                  <a:pt x="1570" y="558"/>
                </a:lnTo>
                <a:lnTo>
                  <a:pt x="2839" y="356"/>
                </a:lnTo>
                <a:lnTo>
                  <a:pt x="1615" y="464"/>
                </a:lnTo>
                <a:lnTo>
                  <a:pt x="1612" y="471"/>
                </a:lnTo>
                <a:lnTo>
                  <a:pt x="1615" y="475"/>
                </a:lnTo>
                <a:lnTo>
                  <a:pt x="1619" y="475"/>
                </a:lnTo>
                <a:lnTo>
                  <a:pt x="1622" y="471"/>
                </a:lnTo>
                <a:lnTo>
                  <a:pt x="1622" y="468"/>
                </a:lnTo>
                <a:lnTo>
                  <a:pt x="1619" y="464"/>
                </a:lnTo>
                <a:lnTo>
                  <a:pt x="1615" y="464"/>
                </a:lnTo>
                <a:lnTo>
                  <a:pt x="2839" y="356"/>
                </a:lnTo>
                <a:lnTo>
                  <a:pt x="1761" y="527"/>
                </a:lnTo>
                <a:lnTo>
                  <a:pt x="1755" y="530"/>
                </a:lnTo>
                <a:lnTo>
                  <a:pt x="1758" y="534"/>
                </a:lnTo>
                <a:lnTo>
                  <a:pt x="1758" y="537"/>
                </a:lnTo>
                <a:lnTo>
                  <a:pt x="1765" y="537"/>
                </a:lnTo>
                <a:lnTo>
                  <a:pt x="1775" y="530"/>
                </a:lnTo>
                <a:lnTo>
                  <a:pt x="1779" y="527"/>
                </a:lnTo>
                <a:lnTo>
                  <a:pt x="1772" y="523"/>
                </a:lnTo>
                <a:lnTo>
                  <a:pt x="1765" y="523"/>
                </a:lnTo>
                <a:lnTo>
                  <a:pt x="1761" y="527"/>
                </a:lnTo>
                <a:lnTo>
                  <a:pt x="2839" y="356"/>
                </a:lnTo>
                <a:lnTo>
                  <a:pt x="1828" y="509"/>
                </a:lnTo>
                <a:lnTo>
                  <a:pt x="1814" y="509"/>
                </a:lnTo>
                <a:lnTo>
                  <a:pt x="1807" y="516"/>
                </a:lnTo>
                <a:lnTo>
                  <a:pt x="1807" y="520"/>
                </a:lnTo>
                <a:lnTo>
                  <a:pt x="1810" y="520"/>
                </a:lnTo>
                <a:lnTo>
                  <a:pt x="1824" y="516"/>
                </a:lnTo>
                <a:lnTo>
                  <a:pt x="1835" y="513"/>
                </a:lnTo>
                <a:lnTo>
                  <a:pt x="1838" y="509"/>
                </a:lnTo>
                <a:lnTo>
                  <a:pt x="1835" y="509"/>
                </a:lnTo>
                <a:lnTo>
                  <a:pt x="1828" y="509"/>
                </a:lnTo>
                <a:lnTo>
                  <a:pt x="2839" y="356"/>
                </a:lnTo>
                <a:lnTo>
                  <a:pt x="1814" y="203"/>
                </a:lnTo>
                <a:lnTo>
                  <a:pt x="1810" y="199"/>
                </a:lnTo>
                <a:lnTo>
                  <a:pt x="1803" y="213"/>
                </a:lnTo>
                <a:lnTo>
                  <a:pt x="1807" y="213"/>
                </a:lnTo>
                <a:lnTo>
                  <a:pt x="1810" y="213"/>
                </a:lnTo>
                <a:lnTo>
                  <a:pt x="1814" y="210"/>
                </a:lnTo>
                <a:lnTo>
                  <a:pt x="1814" y="203"/>
                </a:lnTo>
                <a:lnTo>
                  <a:pt x="2839" y="356"/>
                </a:lnTo>
                <a:lnTo>
                  <a:pt x="1859" y="147"/>
                </a:lnTo>
                <a:lnTo>
                  <a:pt x="1866" y="143"/>
                </a:lnTo>
                <a:lnTo>
                  <a:pt x="1870" y="140"/>
                </a:lnTo>
                <a:lnTo>
                  <a:pt x="1870" y="136"/>
                </a:lnTo>
                <a:lnTo>
                  <a:pt x="1866" y="133"/>
                </a:lnTo>
                <a:lnTo>
                  <a:pt x="1859" y="133"/>
                </a:lnTo>
                <a:lnTo>
                  <a:pt x="1856" y="136"/>
                </a:lnTo>
                <a:lnTo>
                  <a:pt x="1852" y="143"/>
                </a:lnTo>
                <a:lnTo>
                  <a:pt x="1859" y="147"/>
                </a:lnTo>
                <a:lnTo>
                  <a:pt x="2839" y="356"/>
                </a:lnTo>
                <a:lnTo>
                  <a:pt x="1978" y="63"/>
                </a:lnTo>
                <a:lnTo>
                  <a:pt x="1981" y="60"/>
                </a:lnTo>
                <a:lnTo>
                  <a:pt x="1985" y="56"/>
                </a:lnTo>
                <a:lnTo>
                  <a:pt x="1985" y="53"/>
                </a:lnTo>
                <a:lnTo>
                  <a:pt x="1981" y="53"/>
                </a:lnTo>
                <a:lnTo>
                  <a:pt x="1978" y="53"/>
                </a:lnTo>
                <a:lnTo>
                  <a:pt x="1974" y="56"/>
                </a:lnTo>
                <a:lnTo>
                  <a:pt x="1971" y="60"/>
                </a:lnTo>
                <a:lnTo>
                  <a:pt x="1978" y="63"/>
                </a:lnTo>
                <a:lnTo>
                  <a:pt x="2839" y="356"/>
                </a:lnTo>
                <a:lnTo>
                  <a:pt x="2006" y="25"/>
                </a:lnTo>
                <a:lnTo>
                  <a:pt x="2013" y="25"/>
                </a:lnTo>
                <a:lnTo>
                  <a:pt x="2016" y="21"/>
                </a:lnTo>
                <a:lnTo>
                  <a:pt x="2016" y="18"/>
                </a:lnTo>
                <a:lnTo>
                  <a:pt x="2013" y="14"/>
                </a:lnTo>
                <a:lnTo>
                  <a:pt x="2006" y="21"/>
                </a:lnTo>
                <a:lnTo>
                  <a:pt x="2006" y="25"/>
                </a:lnTo>
                <a:lnTo>
                  <a:pt x="2839" y="356"/>
                </a:lnTo>
                <a:close/>
              </a:path>
            </a:pathLst>
          </a:cu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 sz="1800"/>
          </a:p>
        </p:txBody>
      </p:sp>
      <p:sp>
        <p:nvSpPr>
          <p:cNvPr id="14" name="正方形/長方形 13"/>
          <p:cNvSpPr/>
          <p:nvPr/>
        </p:nvSpPr>
        <p:spPr bwMode="auto">
          <a:xfrm flipV="1">
            <a:off x="0" y="-24"/>
            <a:ext cx="12192000" cy="5143464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7000">
                <a:srgbClr val="FFFFFF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algn="ctr" eaLnBrk="1" latinLnBrk="0" hangingPunct="1"/>
            <a:endParaRPr kumimoji="0" lang="ja-JP" altLang="en-US" sz="180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5286388"/>
            <a:ext cx="10363200" cy="808050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3286125"/>
            <a:ext cx="10363200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2">
                    <a:tint val="9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2">
                    <a:tint val="90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2">
                    <a:tint val="9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2">
                    <a:tint val="9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2">
                    <a:tint val="90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3D7497-25E7-4666-B90C-211DB412687D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D011D2-1DAE-4158-846C-9DA10A143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3915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610D-5BCE-4B67-8E0E-B96F4FAE992B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11D2-1DAE-4158-846C-9DA10A143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1180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5A01F-D7CA-4852-924D-815D2E97F09C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11D2-1DAE-4158-846C-9DA10A143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166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ABFF1-B18B-4209-9B34-9082ACD0471B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11D2-1DAE-4158-846C-9DA10A143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08365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BF7A-0539-4C9C-92A8-D42787DF49B4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11D2-1DAE-4158-846C-9DA10A143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7786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11010936" cy="798496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1571613"/>
            <a:ext cx="6815667" cy="45545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3" y="1571613"/>
            <a:ext cx="4011084" cy="455455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9CA4-7417-45CA-AF94-BE726BA14C0C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11D2-1DAE-4158-846C-9DA10A143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1354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フリーフォーム 12"/>
          <p:cNvSpPr>
            <a:spLocks/>
          </p:cNvSpPr>
          <p:nvPr/>
        </p:nvSpPr>
        <p:spPr bwMode="auto">
          <a:xfrm>
            <a:off x="0" y="0"/>
            <a:ext cx="12192000" cy="6870700"/>
          </a:xfrm>
          <a:custGeom>
            <a:avLst/>
            <a:gdLst/>
            <a:ahLst/>
            <a:cxnLst>
              <a:cxn ang="0">
                <a:pos x="2808" y="370"/>
              </a:cxn>
              <a:cxn ang="0">
                <a:pos x="2679" y="719"/>
              </a:cxn>
              <a:cxn ang="0">
                <a:pos x="2462" y="879"/>
              </a:cxn>
              <a:cxn ang="0">
                <a:pos x="1646" y="1440"/>
              </a:cxn>
              <a:cxn ang="0">
                <a:pos x="1479" y="1684"/>
              </a:cxn>
              <a:cxn ang="0">
                <a:pos x="1287" y="1848"/>
              </a:cxn>
              <a:cxn ang="0">
                <a:pos x="1162" y="2082"/>
              </a:cxn>
              <a:cxn ang="0">
                <a:pos x="1343" y="1963"/>
              </a:cxn>
              <a:cxn ang="0">
                <a:pos x="1437" y="2012"/>
              </a:cxn>
              <a:cxn ang="0">
                <a:pos x="1556" y="1980"/>
              </a:cxn>
              <a:cxn ang="0">
                <a:pos x="1573" y="1813"/>
              </a:cxn>
              <a:cxn ang="0">
                <a:pos x="1782" y="1430"/>
              </a:cxn>
              <a:cxn ang="0">
                <a:pos x="1793" y="1388"/>
              </a:cxn>
              <a:cxn ang="0">
                <a:pos x="1789" y="1353"/>
              </a:cxn>
              <a:cxn ang="0">
                <a:pos x="2068" y="1151"/>
              </a:cxn>
              <a:cxn ang="0">
                <a:pos x="2302" y="1022"/>
              </a:cxn>
              <a:cxn ang="0">
                <a:pos x="2082" y="1172"/>
              </a:cxn>
              <a:cxn ang="0">
                <a:pos x="1915" y="1287"/>
              </a:cxn>
              <a:cxn ang="0">
                <a:pos x="2033" y="1224"/>
              </a:cxn>
              <a:cxn ang="0">
                <a:pos x="2075" y="1200"/>
              </a:cxn>
              <a:cxn ang="0">
                <a:pos x="1988" y="1266"/>
              </a:cxn>
              <a:cxn ang="0">
                <a:pos x="2602" y="875"/>
              </a:cxn>
              <a:cxn ang="0">
                <a:pos x="2783" y="774"/>
              </a:cxn>
              <a:cxn ang="0">
                <a:pos x="2616" y="325"/>
              </a:cxn>
              <a:cxn ang="0">
                <a:pos x="2522" y="293"/>
              </a:cxn>
              <a:cxn ang="0">
                <a:pos x="2208" y="258"/>
              </a:cxn>
              <a:cxn ang="0">
                <a:pos x="2225" y="262"/>
              </a:cxn>
              <a:cxn ang="0">
                <a:pos x="1486" y="276"/>
              </a:cxn>
              <a:cxn ang="0">
                <a:pos x="1845" y="251"/>
              </a:cxn>
              <a:cxn ang="0">
                <a:pos x="1514" y="262"/>
              </a:cxn>
              <a:cxn ang="0">
                <a:pos x="1280" y="227"/>
              </a:cxn>
              <a:cxn ang="0">
                <a:pos x="830" y="81"/>
              </a:cxn>
              <a:cxn ang="0">
                <a:pos x="761" y="35"/>
              </a:cxn>
              <a:cxn ang="0">
                <a:pos x="736" y="74"/>
              </a:cxn>
              <a:cxn ang="0">
                <a:pos x="869" y="95"/>
              </a:cxn>
              <a:cxn ang="0">
                <a:pos x="1305" y="834"/>
              </a:cxn>
              <a:cxn ang="0">
                <a:pos x="1231" y="949"/>
              </a:cxn>
              <a:cxn ang="0">
                <a:pos x="1214" y="956"/>
              </a:cxn>
              <a:cxn ang="0">
                <a:pos x="1075" y="938"/>
              </a:cxn>
              <a:cxn ang="0">
                <a:pos x="1116" y="1064"/>
              </a:cxn>
              <a:cxn ang="0">
                <a:pos x="1043" y="1144"/>
              </a:cxn>
              <a:cxn ang="0">
                <a:pos x="966" y="1210"/>
              </a:cxn>
              <a:cxn ang="0">
                <a:pos x="2839" y="356"/>
              </a:cxn>
              <a:cxn ang="0">
                <a:pos x="2839" y="356"/>
              </a:cxn>
              <a:cxn ang="0">
                <a:pos x="593" y="1580"/>
              </a:cxn>
              <a:cxn ang="0">
                <a:pos x="639" y="1377"/>
              </a:cxn>
              <a:cxn ang="0">
                <a:pos x="412" y="1702"/>
              </a:cxn>
              <a:cxn ang="0">
                <a:pos x="381" y="1736"/>
              </a:cxn>
              <a:cxn ang="0">
                <a:pos x="2839" y="356"/>
              </a:cxn>
              <a:cxn ang="0">
                <a:pos x="63" y="1879"/>
              </a:cxn>
              <a:cxn ang="0">
                <a:pos x="88" y="841"/>
              </a:cxn>
              <a:cxn ang="0">
                <a:pos x="21" y="848"/>
              </a:cxn>
              <a:cxn ang="0">
                <a:pos x="245" y="757"/>
              </a:cxn>
              <a:cxn ang="0">
                <a:pos x="646" y="652"/>
              </a:cxn>
              <a:cxn ang="0">
                <a:pos x="973" y="485"/>
              </a:cxn>
              <a:cxn ang="0">
                <a:pos x="1364" y="558"/>
              </a:cxn>
              <a:cxn ang="0">
                <a:pos x="1483" y="558"/>
              </a:cxn>
              <a:cxn ang="0">
                <a:pos x="1619" y="475"/>
              </a:cxn>
              <a:cxn ang="0">
                <a:pos x="1761" y="527"/>
              </a:cxn>
              <a:cxn ang="0">
                <a:pos x="1803" y="213"/>
              </a:cxn>
              <a:cxn ang="0">
                <a:pos x="2839" y="356"/>
              </a:cxn>
              <a:cxn ang="0">
                <a:pos x="2013" y="14"/>
              </a:cxn>
            </a:cxnLst>
            <a:rect l="0" t="0" r="0" b="0"/>
            <a:pathLst>
              <a:path w="2846" h="2082">
                <a:moveTo>
                  <a:pt x="2839" y="356"/>
                </a:moveTo>
                <a:lnTo>
                  <a:pt x="2836" y="353"/>
                </a:lnTo>
                <a:lnTo>
                  <a:pt x="2832" y="349"/>
                </a:lnTo>
                <a:lnTo>
                  <a:pt x="2822" y="349"/>
                </a:lnTo>
                <a:lnTo>
                  <a:pt x="2818" y="349"/>
                </a:lnTo>
                <a:lnTo>
                  <a:pt x="2815" y="346"/>
                </a:lnTo>
                <a:lnTo>
                  <a:pt x="2804" y="339"/>
                </a:lnTo>
                <a:lnTo>
                  <a:pt x="2797" y="335"/>
                </a:lnTo>
                <a:lnTo>
                  <a:pt x="2794" y="342"/>
                </a:lnTo>
                <a:lnTo>
                  <a:pt x="2794" y="346"/>
                </a:lnTo>
                <a:lnTo>
                  <a:pt x="2787" y="353"/>
                </a:lnTo>
                <a:lnTo>
                  <a:pt x="2787" y="356"/>
                </a:lnTo>
                <a:lnTo>
                  <a:pt x="2797" y="356"/>
                </a:lnTo>
                <a:lnTo>
                  <a:pt x="2815" y="363"/>
                </a:lnTo>
                <a:lnTo>
                  <a:pt x="2808" y="370"/>
                </a:lnTo>
                <a:lnTo>
                  <a:pt x="2797" y="394"/>
                </a:lnTo>
                <a:lnTo>
                  <a:pt x="2787" y="419"/>
                </a:lnTo>
                <a:lnTo>
                  <a:pt x="2769" y="468"/>
                </a:lnTo>
                <a:lnTo>
                  <a:pt x="2755" y="499"/>
                </a:lnTo>
                <a:lnTo>
                  <a:pt x="2752" y="509"/>
                </a:lnTo>
                <a:lnTo>
                  <a:pt x="2738" y="509"/>
                </a:lnTo>
                <a:lnTo>
                  <a:pt x="2724" y="509"/>
                </a:lnTo>
                <a:lnTo>
                  <a:pt x="2710" y="513"/>
                </a:lnTo>
                <a:lnTo>
                  <a:pt x="2696" y="520"/>
                </a:lnTo>
                <a:lnTo>
                  <a:pt x="2696" y="523"/>
                </a:lnTo>
                <a:lnTo>
                  <a:pt x="2696" y="537"/>
                </a:lnTo>
                <a:lnTo>
                  <a:pt x="2696" y="555"/>
                </a:lnTo>
                <a:lnTo>
                  <a:pt x="2689" y="638"/>
                </a:lnTo>
                <a:lnTo>
                  <a:pt x="2686" y="691"/>
                </a:lnTo>
                <a:lnTo>
                  <a:pt x="2679" y="719"/>
                </a:lnTo>
                <a:lnTo>
                  <a:pt x="2675" y="722"/>
                </a:lnTo>
                <a:lnTo>
                  <a:pt x="2665" y="722"/>
                </a:lnTo>
                <a:lnTo>
                  <a:pt x="2640" y="726"/>
                </a:lnTo>
                <a:lnTo>
                  <a:pt x="2630" y="733"/>
                </a:lnTo>
                <a:lnTo>
                  <a:pt x="2612" y="746"/>
                </a:lnTo>
                <a:lnTo>
                  <a:pt x="2591" y="771"/>
                </a:lnTo>
                <a:lnTo>
                  <a:pt x="2584" y="774"/>
                </a:lnTo>
                <a:lnTo>
                  <a:pt x="2574" y="778"/>
                </a:lnTo>
                <a:lnTo>
                  <a:pt x="2546" y="792"/>
                </a:lnTo>
                <a:lnTo>
                  <a:pt x="2518" y="809"/>
                </a:lnTo>
                <a:lnTo>
                  <a:pt x="2497" y="834"/>
                </a:lnTo>
                <a:lnTo>
                  <a:pt x="2483" y="851"/>
                </a:lnTo>
                <a:lnTo>
                  <a:pt x="2476" y="868"/>
                </a:lnTo>
                <a:lnTo>
                  <a:pt x="2469" y="879"/>
                </a:lnTo>
                <a:lnTo>
                  <a:pt x="2462" y="879"/>
                </a:lnTo>
                <a:lnTo>
                  <a:pt x="2455" y="879"/>
                </a:lnTo>
                <a:lnTo>
                  <a:pt x="2448" y="882"/>
                </a:lnTo>
                <a:lnTo>
                  <a:pt x="2386" y="924"/>
                </a:lnTo>
                <a:lnTo>
                  <a:pt x="2326" y="963"/>
                </a:lnTo>
                <a:lnTo>
                  <a:pt x="2173" y="1064"/>
                </a:lnTo>
                <a:lnTo>
                  <a:pt x="2121" y="1099"/>
                </a:lnTo>
                <a:lnTo>
                  <a:pt x="2058" y="1133"/>
                </a:lnTo>
                <a:lnTo>
                  <a:pt x="1918" y="1227"/>
                </a:lnTo>
                <a:lnTo>
                  <a:pt x="1877" y="1259"/>
                </a:lnTo>
                <a:lnTo>
                  <a:pt x="1838" y="1294"/>
                </a:lnTo>
                <a:lnTo>
                  <a:pt x="1786" y="1346"/>
                </a:lnTo>
                <a:lnTo>
                  <a:pt x="1723" y="1388"/>
                </a:lnTo>
                <a:lnTo>
                  <a:pt x="1678" y="1412"/>
                </a:lnTo>
                <a:lnTo>
                  <a:pt x="1660" y="1426"/>
                </a:lnTo>
                <a:lnTo>
                  <a:pt x="1646" y="1440"/>
                </a:lnTo>
                <a:lnTo>
                  <a:pt x="1643" y="1451"/>
                </a:lnTo>
                <a:lnTo>
                  <a:pt x="1636" y="1471"/>
                </a:lnTo>
                <a:lnTo>
                  <a:pt x="1622" y="1489"/>
                </a:lnTo>
                <a:lnTo>
                  <a:pt x="1605" y="1513"/>
                </a:lnTo>
                <a:lnTo>
                  <a:pt x="1591" y="1520"/>
                </a:lnTo>
                <a:lnTo>
                  <a:pt x="1573" y="1538"/>
                </a:lnTo>
                <a:lnTo>
                  <a:pt x="1559" y="1555"/>
                </a:lnTo>
                <a:lnTo>
                  <a:pt x="1545" y="1576"/>
                </a:lnTo>
                <a:lnTo>
                  <a:pt x="1528" y="1600"/>
                </a:lnTo>
                <a:lnTo>
                  <a:pt x="1521" y="1604"/>
                </a:lnTo>
                <a:lnTo>
                  <a:pt x="1517" y="1607"/>
                </a:lnTo>
                <a:lnTo>
                  <a:pt x="1503" y="1625"/>
                </a:lnTo>
                <a:lnTo>
                  <a:pt x="1496" y="1649"/>
                </a:lnTo>
                <a:lnTo>
                  <a:pt x="1493" y="1667"/>
                </a:lnTo>
                <a:lnTo>
                  <a:pt x="1479" y="1684"/>
                </a:lnTo>
                <a:lnTo>
                  <a:pt x="1465" y="1702"/>
                </a:lnTo>
                <a:lnTo>
                  <a:pt x="1444" y="1709"/>
                </a:lnTo>
                <a:lnTo>
                  <a:pt x="1413" y="1726"/>
                </a:lnTo>
                <a:lnTo>
                  <a:pt x="1395" y="1733"/>
                </a:lnTo>
                <a:lnTo>
                  <a:pt x="1381" y="1736"/>
                </a:lnTo>
                <a:lnTo>
                  <a:pt x="1357" y="1747"/>
                </a:lnTo>
                <a:lnTo>
                  <a:pt x="1333" y="1761"/>
                </a:lnTo>
                <a:lnTo>
                  <a:pt x="1326" y="1768"/>
                </a:lnTo>
                <a:lnTo>
                  <a:pt x="1322" y="1775"/>
                </a:lnTo>
                <a:lnTo>
                  <a:pt x="1312" y="1792"/>
                </a:lnTo>
                <a:lnTo>
                  <a:pt x="1298" y="1813"/>
                </a:lnTo>
                <a:lnTo>
                  <a:pt x="1287" y="1824"/>
                </a:lnTo>
                <a:lnTo>
                  <a:pt x="1284" y="1831"/>
                </a:lnTo>
                <a:lnTo>
                  <a:pt x="1284" y="1838"/>
                </a:lnTo>
                <a:lnTo>
                  <a:pt x="1287" y="1848"/>
                </a:lnTo>
                <a:lnTo>
                  <a:pt x="1291" y="1851"/>
                </a:lnTo>
                <a:lnTo>
                  <a:pt x="1284" y="1865"/>
                </a:lnTo>
                <a:lnTo>
                  <a:pt x="1266" y="1883"/>
                </a:lnTo>
                <a:lnTo>
                  <a:pt x="1245" y="1900"/>
                </a:lnTo>
                <a:lnTo>
                  <a:pt x="1238" y="1911"/>
                </a:lnTo>
                <a:lnTo>
                  <a:pt x="1228" y="1921"/>
                </a:lnTo>
                <a:lnTo>
                  <a:pt x="1228" y="1932"/>
                </a:lnTo>
                <a:lnTo>
                  <a:pt x="1221" y="1939"/>
                </a:lnTo>
                <a:lnTo>
                  <a:pt x="1172" y="1994"/>
                </a:lnTo>
                <a:lnTo>
                  <a:pt x="1151" y="2012"/>
                </a:lnTo>
                <a:lnTo>
                  <a:pt x="1127" y="2029"/>
                </a:lnTo>
                <a:lnTo>
                  <a:pt x="1082" y="2057"/>
                </a:lnTo>
                <a:lnTo>
                  <a:pt x="1040" y="2082"/>
                </a:lnTo>
                <a:lnTo>
                  <a:pt x="1158" y="2082"/>
                </a:lnTo>
                <a:lnTo>
                  <a:pt x="1162" y="2082"/>
                </a:lnTo>
                <a:lnTo>
                  <a:pt x="1169" y="2075"/>
                </a:lnTo>
                <a:lnTo>
                  <a:pt x="1190" y="2050"/>
                </a:lnTo>
                <a:lnTo>
                  <a:pt x="1204" y="2043"/>
                </a:lnTo>
                <a:lnTo>
                  <a:pt x="1228" y="2033"/>
                </a:lnTo>
                <a:lnTo>
                  <a:pt x="1256" y="2012"/>
                </a:lnTo>
                <a:lnTo>
                  <a:pt x="1273" y="1987"/>
                </a:lnTo>
                <a:lnTo>
                  <a:pt x="1305" y="1970"/>
                </a:lnTo>
                <a:lnTo>
                  <a:pt x="1319" y="1963"/>
                </a:lnTo>
                <a:lnTo>
                  <a:pt x="1329" y="1953"/>
                </a:lnTo>
                <a:lnTo>
                  <a:pt x="1333" y="1949"/>
                </a:lnTo>
                <a:lnTo>
                  <a:pt x="1340" y="1949"/>
                </a:lnTo>
                <a:lnTo>
                  <a:pt x="1336" y="1956"/>
                </a:lnTo>
                <a:lnTo>
                  <a:pt x="1333" y="1963"/>
                </a:lnTo>
                <a:lnTo>
                  <a:pt x="1336" y="1963"/>
                </a:lnTo>
                <a:lnTo>
                  <a:pt x="1343" y="1963"/>
                </a:lnTo>
                <a:lnTo>
                  <a:pt x="1354" y="1960"/>
                </a:lnTo>
                <a:lnTo>
                  <a:pt x="1360" y="1960"/>
                </a:lnTo>
                <a:lnTo>
                  <a:pt x="1371" y="1960"/>
                </a:lnTo>
                <a:lnTo>
                  <a:pt x="1381" y="1977"/>
                </a:lnTo>
                <a:lnTo>
                  <a:pt x="1388" y="1980"/>
                </a:lnTo>
                <a:lnTo>
                  <a:pt x="1395" y="1984"/>
                </a:lnTo>
                <a:lnTo>
                  <a:pt x="1395" y="1987"/>
                </a:lnTo>
                <a:lnTo>
                  <a:pt x="1402" y="1994"/>
                </a:lnTo>
                <a:lnTo>
                  <a:pt x="1406" y="2005"/>
                </a:lnTo>
                <a:lnTo>
                  <a:pt x="1406" y="2012"/>
                </a:lnTo>
                <a:lnTo>
                  <a:pt x="1406" y="2015"/>
                </a:lnTo>
                <a:lnTo>
                  <a:pt x="1409" y="2015"/>
                </a:lnTo>
                <a:lnTo>
                  <a:pt x="1420" y="2008"/>
                </a:lnTo>
                <a:lnTo>
                  <a:pt x="1430" y="2008"/>
                </a:lnTo>
                <a:lnTo>
                  <a:pt x="1437" y="2012"/>
                </a:lnTo>
                <a:lnTo>
                  <a:pt x="1448" y="2019"/>
                </a:lnTo>
                <a:lnTo>
                  <a:pt x="1458" y="2019"/>
                </a:lnTo>
                <a:lnTo>
                  <a:pt x="1469" y="2022"/>
                </a:lnTo>
                <a:lnTo>
                  <a:pt x="1472" y="2026"/>
                </a:lnTo>
                <a:lnTo>
                  <a:pt x="1476" y="2033"/>
                </a:lnTo>
                <a:lnTo>
                  <a:pt x="1479" y="2040"/>
                </a:lnTo>
                <a:lnTo>
                  <a:pt x="1493" y="2033"/>
                </a:lnTo>
                <a:lnTo>
                  <a:pt x="1510" y="2022"/>
                </a:lnTo>
                <a:lnTo>
                  <a:pt x="1517" y="2022"/>
                </a:lnTo>
                <a:lnTo>
                  <a:pt x="1528" y="2022"/>
                </a:lnTo>
                <a:lnTo>
                  <a:pt x="1542" y="2022"/>
                </a:lnTo>
                <a:lnTo>
                  <a:pt x="1549" y="2019"/>
                </a:lnTo>
                <a:lnTo>
                  <a:pt x="1545" y="2008"/>
                </a:lnTo>
                <a:lnTo>
                  <a:pt x="1552" y="1994"/>
                </a:lnTo>
                <a:lnTo>
                  <a:pt x="1556" y="1980"/>
                </a:lnTo>
                <a:lnTo>
                  <a:pt x="1559" y="1977"/>
                </a:lnTo>
                <a:lnTo>
                  <a:pt x="1566" y="1970"/>
                </a:lnTo>
                <a:lnTo>
                  <a:pt x="1570" y="1966"/>
                </a:lnTo>
                <a:lnTo>
                  <a:pt x="1563" y="1960"/>
                </a:lnTo>
                <a:lnTo>
                  <a:pt x="1563" y="1942"/>
                </a:lnTo>
                <a:lnTo>
                  <a:pt x="1563" y="1935"/>
                </a:lnTo>
                <a:lnTo>
                  <a:pt x="1570" y="1925"/>
                </a:lnTo>
                <a:lnTo>
                  <a:pt x="1570" y="1921"/>
                </a:lnTo>
                <a:lnTo>
                  <a:pt x="1563" y="1914"/>
                </a:lnTo>
                <a:lnTo>
                  <a:pt x="1559" y="1897"/>
                </a:lnTo>
                <a:lnTo>
                  <a:pt x="1559" y="1872"/>
                </a:lnTo>
                <a:lnTo>
                  <a:pt x="1556" y="1848"/>
                </a:lnTo>
                <a:lnTo>
                  <a:pt x="1559" y="1838"/>
                </a:lnTo>
                <a:lnTo>
                  <a:pt x="1566" y="1827"/>
                </a:lnTo>
                <a:lnTo>
                  <a:pt x="1573" y="1813"/>
                </a:lnTo>
                <a:lnTo>
                  <a:pt x="1573" y="1792"/>
                </a:lnTo>
                <a:lnTo>
                  <a:pt x="1587" y="1768"/>
                </a:lnTo>
                <a:lnTo>
                  <a:pt x="1601" y="1743"/>
                </a:lnTo>
                <a:lnTo>
                  <a:pt x="1629" y="1677"/>
                </a:lnTo>
                <a:lnTo>
                  <a:pt x="1639" y="1656"/>
                </a:lnTo>
                <a:lnTo>
                  <a:pt x="1650" y="1639"/>
                </a:lnTo>
                <a:lnTo>
                  <a:pt x="1664" y="1618"/>
                </a:lnTo>
                <a:lnTo>
                  <a:pt x="1671" y="1594"/>
                </a:lnTo>
                <a:lnTo>
                  <a:pt x="1678" y="1583"/>
                </a:lnTo>
                <a:lnTo>
                  <a:pt x="1688" y="1569"/>
                </a:lnTo>
                <a:lnTo>
                  <a:pt x="1702" y="1552"/>
                </a:lnTo>
                <a:lnTo>
                  <a:pt x="1730" y="1510"/>
                </a:lnTo>
                <a:lnTo>
                  <a:pt x="1741" y="1496"/>
                </a:lnTo>
                <a:lnTo>
                  <a:pt x="1755" y="1478"/>
                </a:lnTo>
                <a:lnTo>
                  <a:pt x="1782" y="1430"/>
                </a:lnTo>
                <a:lnTo>
                  <a:pt x="1814" y="1391"/>
                </a:lnTo>
                <a:lnTo>
                  <a:pt x="1835" y="1377"/>
                </a:lnTo>
                <a:lnTo>
                  <a:pt x="1842" y="1363"/>
                </a:lnTo>
                <a:lnTo>
                  <a:pt x="1845" y="1353"/>
                </a:lnTo>
                <a:lnTo>
                  <a:pt x="1842" y="1356"/>
                </a:lnTo>
                <a:lnTo>
                  <a:pt x="1838" y="1363"/>
                </a:lnTo>
                <a:lnTo>
                  <a:pt x="1835" y="1370"/>
                </a:lnTo>
                <a:lnTo>
                  <a:pt x="1824" y="1374"/>
                </a:lnTo>
                <a:lnTo>
                  <a:pt x="1810" y="1377"/>
                </a:lnTo>
                <a:lnTo>
                  <a:pt x="1803" y="1381"/>
                </a:lnTo>
                <a:lnTo>
                  <a:pt x="1800" y="1384"/>
                </a:lnTo>
                <a:lnTo>
                  <a:pt x="1786" y="1398"/>
                </a:lnTo>
                <a:lnTo>
                  <a:pt x="1782" y="1398"/>
                </a:lnTo>
                <a:lnTo>
                  <a:pt x="1786" y="1395"/>
                </a:lnTo>
                <a:lnTo>
                  <a:pt x="1793" y="1388"/>
                </a:lnTo>
                <a:lnTo>
                  <a:pt x="1807" y="1370"/>
                </a:lnTo>
                <a:lnTo>
                  <a:pt x="1821" y="1356"/>
                </a:lnTo>
                <a:lnTo>
                  <a:pt x="1845" y="1332"/>
                </a:lnTo>
                <a:lnTo>
                  <a:pt x="1824" y="1349"/>
                </a:lnTo>
                <a:lnTo>
                  <a:pt x="1807" y="1363"/>
                </a:lnTo>
                <a:lnTo>
                  <a:pt x="1779" y="1391"/>
                </a:lnTo>
                <a:lnTo>
                  <a:pt x="1761" y="1409"/>
                </a:lnTo>
                <a:lnTo>
                  <a:pt x="1758" y="1412"/>
                </a:lnTo>
                <a:lnTo>
                  <a:pt x="1758" y="1409"/>
                </a:lnTo>
                <a:lnTo>
                  <a:pt x="1758" y="1398"/>
                </a:lnTo>
                <a:lnTo>
                  <a:pt x="1765" y="1391"/>
                </a:lnTo>
                <a:lnTo>
                  <a:pt x="1772" y="1384"/>
                </a:lnTo>
                <a:lnTo>
                  <a:pt x="1782" y="1374"/>
                </a:lnTo>
                <a:lnTo>
                  <a:pt x="1786" y="1363"/>
                </a:lnTo>
                <a:lnTo>
                  <a:pt x="1789" y="1353"/>
                </a:lnTo>
                <a:lnTo>
                  <a:pt x="1800" y="1339"/>
                </a:lnTo>
                <a:lnTo>
                  <a:pt x="1817" y="1318"/>
                </a:lnTo>
                <a:lnTo>
                  <a:pt x="1877" y="1266"/>
                </a:lnTo>
                <a:lnTo>
                  <a:pt x="1897" y="1252"/>
                </a:lnTo>
                <a:lnTo>
                  <a:pt x="1943" y="1221"/>
                </a:lnTo>
                <a:lnTo>
                  <a:pt x="1960" y="1210"/>
                </a:lnTo>
                <a:lnTo>
                  <a:pt x="1974" y="1200"/>
                </a:lnTo>
                <a:lnTo>
                  <a:pt x="1992" y="1189"/>
                </a:lnTo>
                <a:lnTo>
                  <a:pt x="2013" y="1179"/>
                </a:lnTo>
                <a:lnTo>
                  <a:pt x="2016" y="1179"/>
                </a:lnTo>
                <a:lnTo>
                  <a:pt x="2020" y="1179"/>
                </a:lnTo>
                <a:lnTo>
                  <a:pt x="2030" y="1175"/>
                </a:lnTo>
                <a:lnTo>
                  <a:pt x="2040" y="1168"/>
                </a:lnTo>
                <a:lnTo>
                  <a:pt x="2054" y="1158"/>
                </a:lnTo>
                <a:lnTo>
                  <a:pt x="2068" y="1151"/>
                </a:lnTo>
                <a:lnTo>
                  <a:pt x="2117" y="1123"/>
                </a:lnTo>
                <a:lnTo>
                  <a:pt x="2121" y="1119"/>
                </a:lnTo>
                <a:lnTo>
                  <a:pt x="2124" y="1123"/>
                </a:lnTo>
                <a:lnTo>
                  <a:pt x="2142" y="1116"/>
                </a:lnTo>
                <a:lnTo>
                  <a:pt x="2159" y="1102"/>
                </a:lnTo>
                <a:lnTo>
                  <a:pt x="2180" y="1092"/>
                </a:lnTo>
                <a:lnTo>
                  <a:pt x="2201" y="1081"/>
                </a:lnTo>
                <a:lnTo>
                  <a:pt x="2215" y="1071"/>
                </a:lnTo>
                <a:lnTo>
                  <a:pt x="2257" y="1036"/>
                </a:lnTo>
                <a:lnTo>
                  <a:pt x="2312" y="1001"/>
                </a:lnTo>
                <a:lnTo>
                  <a:pt x="2319" y="1001"/>
                </a:lnTo>
                <a:lnTo>
                  <a:pt x="2319" y="1008"/>
                </a:lnTo>
                <a:lnTo>
                  <a:pt x="2319" y="1011"/>
                </a:lnTo>
                <a:lnTo>
                  <a:pt x="2312" y="1015"/>
                </a:lnTo>
                <a:lnTo>
                  <a:pt x="2302" y="1022"/>
                </a:lnTo>
                <a:lnTo>
                  <a:pt x="2288" y="1032"/>
                </a:lnTo>
                <a:lnTo>
                  <a:pt x="2264" y="1050"/>
                </a:lnTo>
                <a:lnTo>
                  <a:pt x="2243" y="1064"/>
                </a:lnTo>
                <a:lnTo>
                  <a:pt x="2218" y="1078"/>
                </a:lnTo>
                <a:lnTo>
                  <a:pt x="2190" y="1095"/>
                </a:lnTo>
                <a:lnTo>
                  <a:pt x="2156" y="1116"/>
                </a:lnTo>
                <a:lnTo>
                  <a:pt x="2135" y="1130"/>
                </a:lnTo>
                <a:lnTo>
                  <a:pt x="2128" y="1137"/>
                </a:lnTo>
                <a:lnTo>
                  <a:pt x="2117" y="1140"/>
                </a:lnTo>
                <a:lnTo>
                  <a:pt x="2114" y="1144"/>
                </a:lnTo>
                <a:lnTo>
                  <a:pt x="2114" y="1147"/>
                </a:lnTo>
                <a:lnTo>
                  <a:pt x="2114" y="1154"/>
                </a:lnTo>
                <a:lnTo>
                  <a:pt x="2100" y="1161"/>
                </a:lnTo>
                <a:lnTo>
                  <a:pt x="2089" y="1165"/>
                </a:lnTo>
                <a:lnTo>
                  <a:pt x="2082" y="1172"/>
                </a:lnTo>
                <a:lnTo>
                  <a:pt x="2072" y="1175"/>
                </a:lnTo>
                <a:lnTo>
                  <a:pt x="2065" y="1179"/>
                </a:lnTo>
                <a:lnTo>
                  <a:pt x="2058" y="1186"/>
                </a:lnTo>
                <a:lnTo>
                  <a:pt x="2051" y="1189"/>
                </a:lnTo>
                <a:lnTo>
                  <a:pt x="2044" y="1193"/>
                </a:lnTo>
                <a:lnTo>
                  <a:pt x="2030" y="1203"/>
                </a:lnTo>
                <a:lnTo>
                  <a:pt x="2023" y="1207"/>
                </a:lnTo>
                <a:lnTo>
                  <a:pt x="2013" y="1214"/>
                </a:lnTo>
                <a:lnTo>
                  <a:pt x="2002" y="1221"/>
                </a:lnTo>
                <a:lnTo>
                  <a:pt x="1992" y="1227"/>
                </a:lnTo>
                <a:lnTo>
                  <a:pt x="1950" y="1252"/>
                </a:lnTo>
                <a:lnTo>
                  <a:pt x="1932" y="1262"/>
                </a:lnTo>
                <a:lnTo>
                  <a:pt x="1929" y="1269"/>
                </a:lnTo>
                <a:lnTo>
                  <a:pt x="1922" y="1276"/>
                </a:lnTo>
                <a:lnTo>
                  <a:pt x="1915" y="1287"/>
                </a:lnTo>
                <a:lnTo>
                  <a:pt x="1894" y="1297"/>
                </a:lnTo>
                <a:lnTo>
                  <a:pt x="1870" y="1315"/>
                </a:lnTo>
                <a:lnTo>
                  <a:pt x="1856" y="1329"/>
                </a:lnTo>
                <a:lnTo>
                  <a:pt x="1866" y="1318"/>
                </a:lnTo>
                <a:lnTo>
                  <a:pt x="1884" y="1308"/>
                </a:lnTo>
                <a:lnTo>
                  <a:pt x="1911" y="1290"/>
                </a:lnTo>
                <a:lnTo>
                  <a:pt x="1936" y="1273"/>
                </a:lnTo>
                <a:lnTo>
                  <a:pt x="1943" y="1269"/>
                </a:lnTo>
                <a:lnTo>
                  <a:pt x="1950" y="1269"/>
                </a:lnTo>
                <a:lnTo>
                  <a:pt x="1981" y="1248"/>
                </a:lnTo>
                <a:lnTo>
                  <a:pt x="1992" y="1248"/>
                </a:lnTo>
                <a:lnTo>
                  <a:pt x="1999" y="1245"/>
                </a:lnTo>
                <a:lnTo>
                  <a:pt x="2002" y="1241"/>
                </a:lnTo>
                <a:lnTo>
                  <a:pt x="2027" y="1227"/>
                </a:lnTo>
                <a:lnTo>
                  <a:pt x="2033" y="1224"/>
                </a:lnTo>
                <a:lnTo>
                  <a:pt x="2044" y="1217"/>
                </a:lnTo>
                <a:lnTo>
                  <a:pt x="2058" y="1207"/>
                </a:lnTo>
                <a:lnTo>
                  <a:pt x="2068" y="1196"/>
                </a:lnTo>
                <a:lnTo>
                  <a:pt x="2082" y="1189"/>
                </a:lnTo>
                <a:lnTo>
                  <a:pt x="2093" y="1179"/>
                </a:lnTo>
                <a:lnTo>
                  <a:pt x="2107" y="1172"/>
                </a:lnTo>
                <a:lnTo>
                  <a:pt x="2121" y="1165"/>
                </a:lnTo>
                <a:lnTo>
                  <a:pt x="2131" y="1158"/>
                </a:lnTo>
                <a:lnTo>
                  <a:pt x="2135" y="1158"/>
                </a:lnTo>
                <a:lnTo>
                  <a:pt x="2135" y="1161"/>
                </a:lnTo>
                <a:lnTo>
                  <a:pt x="2124" y="1168"/>
                </a:lnTo>
                <a:lnTo>
                  <a:pt x="2100" y="1186"/>
                </a:lnTo>
                <a:lnTo>
                  <a:pt x="2093" y="1193"/>
                </a:lnTo>
                <a:lnTo>
                  <a:pt x="2082" y="1196"/>
                </a:lnTo>
                <a:lnTo>
                  <a:pt x="2075" y="1200"/>
                </a:lnTo>
                <a:lnTo>
                  <a:pt x="2075" y="1203"/>
                </a:lnTo>
                <a:lnTo>
                  <a:pt x="2054" y="1221"/>
                </a:lnTo>
                <a:lnTo>
                  <a:pt x="2044" y="1227"/>
                </a:lnTo>
                <a:lnTo>
                  <a:pt x="2030" y="1234"/>
                </a:lnTo>
                <a:lnTo>
                  <a:pt x="2016" y="1241"/>
                </a:lnTo>
                <a:lnTo>
                  <a:pt x="2006" y="1248"/>
                </a:lnTo>
                <a:lnTo>
                  <a:pt x="1988" y="1259"/>
                </a:lnTo>
                <a:lnTo>
                  <a:pt x="1974" y="1266"/>
                </a:lnTo>
                <a:lnTo>
                  <a:pt x="1957" y="1276"/>
                </a:lnTo>
                <a:lnTo>
                  <a:pt x="1950" y="1280"/>
                </a:lnTo>
                <a:lnTo>
                  <a:pt x="1950" y="1287"/>
                </a:lnTo>
                <a:lnTo>
                  <a:pt x="1957" y="1287"/>
                </a:lnTo>
                <a:lnTo>
                  <a:pt x="1964" y="1276"/>
                </a:lnTo>
                <a:lnTo>
                  <a:pt x="1974" y="1273"/>
                </a:lnTo>
                <a:lnTo>
                  <a:pt x="1988" y="1266"/>
                </a:lnTo>
                <a:lnTo>
                  <a:pt x="2009" y="1252"/>
                </a:lnTo>
                <a:lnTo>
                  <a:pt x="2033" y="1238"/>
                </a:lnTo>
                <a:lnTo>
                  <a:pt x="2089" y="1207"/>
                </a:lnTo>
                <a:lnTo>
                  <a:pt x="2190" y="1140"/>
                </a:lnTo>
                <a:lnTo>
                  <a:pt x="2243" y="1112"/>
                </a:lnTo>
                <a:lnTo>
                  <a:pt x="2267" y="1099"/>
                </a:lnTo>
                <a:lnTo>
                  <a:pt x="2281" y="1085"/>
                </a:lnTo>
                <a:lnTo>
                  <a:pt x="2295" y="1074"/>
                </a:lnTo>
                <a:lnTo>
                  <a:pt x="2326" y="1053"/>
                </a:lnTo>
                <a:lnTo>
                  <a:pt x="2368" y="1018"/>
                </a:lnTo>
                <a:lnTo>
                  <a:pt x="2452" y="966"/>
                </a:lnTo>
                <a:lnTo>
                  <a:pt x="2525" y="928"/>
                </a:lnTo>
                <a:lnTo>
                  <a:pt x="2546" y="914"/>
                </a:lnTo>
                <a:lnTo>
                  <a:pt x="2571" y="900"/>
                </a:lnTo>
                <a:lnTo>
                  <a:pt x="2602" y="875"/>
                </a:lnTo>
                <a:lnTo>
                  <a:pt x="2633" y="858"/>
                </a:lnTo>
                <a:lnTo>
                  <a:pt x="2679" y="837"/>
                </a:lnTo>
                <a:lnTo>
                  <a:pt x="2696" y="827"/>
                </a:lnTo>
                <a:lnTo>
                  <a:pt x="2710" y="816"/>
                </a:lnTo>
                <a:lnTo>
                  <a:pt x="2717" y="816"/>
                </a:lnTo>
                <a:lnTo>
                  <a:pt x="2727" y="820"/>
                </a:lnTo>
                <a:lnTo>
                  <a:pt x="2748" y="830"/>
                </a:lnTo>
                <a:lnTo>
                  <a:pt x="2752" y="830"/>
                </a:lnTo>
                <a:lnTo>
                  <a:pt x="2755" y="827"/>
                </a:lnTo>
                <a:lnTo>
                  <a:pt x="2759" y="820"/>
                </a:lnTo>
                <a:lnTo>
                  <a:pt x="2766" y="813"/>
                </a:lnTo>
                <a:lnTo>
                  <a:pt x="2776" y="809"/>
                </a:lnTo>
                <a:lnTo>
                  <a:pt x="2783" y="802"/>
                </a:lnTo>
                <a:lnTo>
                  <a:pt x="2783" y="788"/>
                </a:lnTo>
                <a:lnTo>
                  <a:pt x="2783" y="774"/>
                </a:lnTo>
                <a:lnTo>
                  <a:pt x="2790" y="757"/>
                </a:lnTo>
                <a:lnTo>
                  <a:pt x="2801" y="729"/>
                </a:lnTo>
                <a:lnTo>
                  <a:pt x="2818" y="687"/>
                </a:lnTo>
                <a:lnTo>
                  <a:pt x="2836" y="666"/>
                </a:lnTo>
                <a:lnTo>
                  <a:pt x="2846" y="656"/>
                </a:lnTo>
                <a:lnTo>
                  <a:pt x="2846" y="377"/>
                </a:lnTo>
                <a:lnTo>
                  <a:pt x="2846" y="356"/>
                </a:lnTo>
                <a:lnTo>
                  <a:pt x="2843" y="356"/>
                </a:lnTo>
                <a:lnTo>
                  <a:pt x="2839" y="356"/>
                </a:lnTo>
                <a:lnTo>
                  <a:pt x="2539" y="335"/>
                </a:lnTo>
                <a:lnTo>
                  <a:pt x="2546" y="339"/>
                </a:lnTo>
                <a:lnTo>
                  <a:pt x="2557" y="339"/>
                </a:lnTo>
                <a:lnTo>
                  <a:pt x="2577" y="332"/>
                </a:lnTo>
                <a:lnTo>
                  <a:pt x="2598" y="328"/>
                </a:lnTo>
                <a:lnTo>
                  <a:pt x="2616" y="325"/>
                </a:lnTo>
                <a:lnTo>
                  <a:pt x="2619" y="325"/>
                </a:lnTo>
                <a:lnTo>
                  <a:pt x="2619" y="321"/>
                </a:lnTo>
                <a:lnTo>
                  <a:pt x="2612" y="318"/>
                </a:lnTo>
                <a:lnTo>
                  <a:pt x="2616" y="314"/>
                </a:lnTo>
                <a:lnTo>
                  <a:pt x="2633" y="311"/>
                </a:lnTo>
                <a:lnTo>
                  <a:pt x="2651" y="314"/>
                </a:lnTo>
                <a:lnTo>
                  <a:pt x="2665" y="311"/>
                </a:lnTo>
                <a:lnTo>
                  <a:pt x="2633" y="307"/>
                </a:lnTo>
                <a:lnTo>
                  <a:pt x="2623" y="304"/>
                </a:lnTo>
                <a:lnTo>
                  <a:pt x="2609" y="300"/>
                </a:lnTo>
                <a:lnTo>
                  <a:pt x="2605" y="297"/>
                </a:lnTo>
                <a:lnTo>
                  <a:pt x="2602" y="293"/>
                </a:lnTo>
                <a:lnTo>
                  <a:pt x="2574" y="293"/>
                </a:lnTo>
                <a:lnTo>
                  <a:pt x="2539" y="293"/>
                </a:lnTo>
                <a:lnTo>
                  <a:pt x="2522" y="293"/>
                </a:lnTo>
                <a:lnTo>
                  <a:pt x="2511" y="293"/>
                </a:lnTo>
                <a:lnTo>
                  <a:pt x="2504" y="293"/>
                </a:lnTo>
                <a:lnTo>
                  <a:pt x="2501" y="293"/>
                </a:lnTo>
                <a:lnTo>
                  <a:pt x="2504" y="297"/>
                </a:lnTo>
                <a:lnTo>
                  <a:pt x="2501" y="297"/>
                </a:lnTo>
                <a:lnTo>
                  <a:pt x="2490" y="300"/>
                </a:lnTo>
                <a:lnTo>
                  <a:pt x="2483" y="300"/>
                </a:lnTo>
                <a:lnTo>
                  <a:pt x="2515" y="325"/>
                </a:lnTo>
                <a:lnTo>
                  <a:pt x="2529" y="332"/>
                </a:lnTo>
                <a:lnTo>
                  <a:pt x="2539" y="335"/>
                </a:lnTo>
                <a:lnTo>
                  <a:pt x="2839" y="356"/>
                </a:lnTo>
                <a:lnTo>
                  <a:pt x="2169" y="262"/>
                </a:lnTo>
                <a:lnTo>
                  <a:pt x="2187" y="262"/>
                </a:lnTo>
                <a:lnTo>
                  <a:pt x="2201" y="262"/>
                </a:lnTo>
                <a:lnTo>
                  <a:pt x="2208" y="258"/>
                </a:lnTo>
                <a:lnTo>
                  <a:pt x="2197" y="255"/>
                </a:lnTo>
                <a:lnTo>
                  <a:pt x="2183" y="255"/>
                </a:lnTo>
                <a:lnTo>
                  <a:pt x="2156" y="258"/>
                </a:lnTo>
                <a:lnTo>
                  <a:pt x="2128" y="258"/>
                </a:lnTo>
                <a:lnTo>
                  <a:pt x="2089" y="258"/>
                </a:lnTo>
                <a:lnTo>
                  <a:pt x="2058" y="258"/>
                </a:lnTo>
                <a:lnTo>
                  <a:pt x="2128" y="262"/>
                </a:lnTo>
                <a:lnTo>
                  <a:pt x="2169" y="262"/>
                </a:lnTo>
                <a:lnTo>
                  <a:pt x="2839" y="356"/>
                </a:lnTo>
                <a:lnTo>
                  <a:pt x="2225" y="262"/>
                </a:lnTo>
                <a:lnTo>
                  <a:pt x="2236" y="262"/>
                </a:lnTo>
                <a:lnTo>
                  <a:pt x="2222" y="255"/>
                </a:lnTo>
                <a:lnTo>
                  <a:pt x="2218" y="255"/>
                </a:lnTo>
                <a:lnTo>
                  <a:pt x="2222" y="262"/>
                </a:lnTo>
                <a:lnTo>
                  <a:pt x="2225" y="262"/>
                </a:lnTo>
                <a:lnTo>
                  <a:pt x="2839" y="356"/>
                </a:lnTo>
                <a:lnTo>
                  <a:pt x="1273" y="244"/>
                </a:lnTo>
                <a:lnTo>
                  <a:pt x="1280" y="255"/>
                </a:lnTo>
                <a:lnTo>
                  <a:pt x="1287" y="258"/>
                </a:lnTo>
                <a:lnTo>
                  <a:pt x="1308" y="258"/>
                </a:lnTo>
                <a:lnTo>
                  <a:pt x="1319" y="258"/>
                </a:lnTo>
                <a:lnTo>
                  <a:pt x="1326" y="262"/>
                </a:lnTo>
                <a:lnTo>
                  <a:pt x="1347" y="276"/>
                </a:lnTo>
                <a:lnTo>
                  <a:pt x="1360" y="276"/>
                </a:lnTo>
                <a:lnTo>
                  <a:pt x="1385" y="269"/>
                </a:lnTo>
                <a:lnTo>
                  <a:pt x="1402" y="269"/>
                </a:lnTo>
                <a:lnTo>
                  <a:pt x="1416" y="272"/>
                </a:lnTo>
                <a:lnTo>
                  <a:pt x="1434" y="276"/>
                </a:lnTo>
                <a:lnTo>
                  <a:pt x="1451" y="276"/>
                </a:lnTo>
                <a:lnTo>
                  <a:pt x="1486" y="276"/>
                </a:lnTo>
                <a:lnTo>
                  <a:pt x="1545" y="272"/>
                </a:lnTo>
                <a:lnTo>
                  <a:pt x="1622" y="265"/>
                </a:lnTo>
                <a:lnTo>
                  <a:pt x="1657" y="262"/>
                </a:lnTo>
                <a:lnTo>
                  <a:pt x="1685" y="258"/>
                </a:lnTo>
                <a:lnTo>
                  <a:pt x="1734" y="262"/>
                </a:lnTo>
                <a:lnTo>
                  <a:pt x="1786" y="262"/>
                </a:lnTo>
                <a:lnTo>
                  <a:pt x="1835" y="262"/>
                </a:lnTo>
                <a:lnTo>
                  <a:pt x="1849" y="265"/>
                </a:lnTo>
                <a:lnTo>
                  <a:pt x="1852" y="265"/>
                </a:lnTo>
                <a:lnTo>
                  <a:pt x="1849" y="262"/>
                </a:lnTo>
                <a:lnTo>
                  <a:pt x="1838" y="258"/>
                </a:lnTo>
                <a:lnTo>
                  <a:pt x="1842" y="258"/>
                </a:lnTo>
                <a:lnTo>
                  <a:pt x="1877" y="258"/>
                </a:lnTo>
                <a:lnTo>
                  <a:pt x="1856" y="255"/>
                </a:lnTo>
                <a:lnTo>
                  <a:pt x="1845" y="251"/>
                </a:lnTo>
                <a:lnTo>
                  <a:pt x="1828" y="251"/>
                </a:lnTo>
                <a:lnTo>
                  <a:pt x="1824" y="251"/>
                </a:lnTo>
                <a:lnTo>
                  <a:pt x="1828" y="248"/>
                </a:lnTo>
                <a:lnTo>
                  <a:pt x="1852" y="244"/>
                </a:lnTo>
                <a:lnTo>
                  <a:pt x="1821" y="241"/>
                </a:lnTo>
                <a:lnTo>
                  <a:pt x="1800" y="241"/>
                </a:lnTo>
                <a:lnTo>
                  <a:pt x="1775" y="241"/>
                </a:lnTo>
                <a:lnTo>
                  <a:pt x="1737" y="241"/>
                </a:lnTo>
                <a:lnTo>
                  <a:pt x="1709" y="241"/>
                </a:lnTo>
                <a:lnTo>
                  <a:pt x="1674" y="248"/>
                </a:lnTo>
                <a:lnTo>
                  <a:pt x="1653" y="255"/>
                </a:lnTo>
                <a:lnTo>
                  <a:pt x="1619" y="258"/>
                </a:lnTo>
                <a:lnTo>
                  <a:pt x="1580" y="258"/>
                </a:lnTo>
                <a:lnTo>
                  <a:pt x="1535" y="258"/>
                </a:lnTo>
                <a:lnTo>
                  <a:pt x="1514" y="262"/>
                </a:lnTo>
                <a:lnTo>
                  <a:pt x="1496" y="265"/>
                </a:lnTo>
                <a:lnTo>
                  <a:pt x="1472" y="262"/>
                </a:lnTo>
                <a:lnTo>
                  <a:pt x="1458" y="262"/>
                </a:lnTo>
                <a:lnTo>
                  <a:pt x="1444" y="258"/>
                </a:lnTo>
                <a:lnTo>
                  <a:pt x="1420" y="251"/>
                </a:lnTo>
                <a:lnTo>
                  <a:pt x="1406" y="248"/>
                </a:lnTo>
                <a:lnTo>
                  <a:pt x="1378" y="251"/>
                </a:lnTo>
                <a:lnTo>
                  <a:pt x="1357" y="248"/>
                </a:lnTo>
                <a:lnTo>
                  <a:pt x="1340" y="244"/>
                </a:lnTo>
                <a:lnTo>
                  <a:pt x="1305" y="231"/>
                </a:lnTo>
                <a:lnTo>
                  <a:pt x="1294" y="227"/>
                </a:lnTo>
                <a:lnTo>
                  <a:pt x="1287" y="224"/>
                </a:lnTo>
                <a:lnTo>
                  <a:pt x="1277" y="217"/>
                </a:lnTo>
                <a:lnTo>
                  <a:pt x="1277" y="220"/>
                </a:lnTo>
                <a:lnTo>
                  <a:pt x="1280" y="227"/>
                </a:lnTo>
                <a:lnTo>
                  <a:pt x="1284" y="231"/>
                </a:lnTo>
                <a:lnTo>
                  <a:pt x="1287" y="231"/>
                </a:lnTo>
                <a:lnTo>
                  <a:pt x="1284" y="234"/>
                </a:lnTo>
                <a:lnTo>
                  <a:pt x="1280" y="238"/>
                </a:lnTo>
                <a:lnTo>
                  <a:pt x="1277" y="238"/>
                </a:lnTo>
                <a:lnTo>
                  <a:pt x="1270" y="231"/>
                </a:lnTo>
                <a:lnTo>
                  <a:pt x="1266" y="231"/>
                </a:lnTo>
                <a:lnTo>
                  <a:pt x="1263" y="231"/>
                </a:lnTo>
                <a:lnTo>
                  <a:pt x="1266" y="238"/>
                </a:lnTo>
                <a:lnTo>
                  <a:pt x="1273" y="244"/>
                </a:lnTo>
                <a:lnTo>
                  <a:pt x="2839" y="356"/>
                </a:lnTo>
                <a:lnTo>
                  <a:pt x="883" y="98"/>
                </a:lnTo>
                <a:lnTo>
                  <a:pt x="869" y="91"/>
                </a:lnTo>
                <a:lnTo>
                  <a:pt x="855" y="84"/>
                </a:lnTo>
                <a:lnTo>
                  <a:pt x="830" y="81"/>
                </a:lnTo>
                <a:lnTo>
                  <a:pt x="816" y="77"/>
                </a:lnTo>
                <a:lnTo>
                  <a:pt x="810" y="74"/>
                </a:lnTo>
                <a:lnTo>
                  <a:pt x="806" y="70"/>
                </a:lnTo>
                <a:lnTo>
                  <a:pt x="806" y="63"/>
                </a:lnTo>
                <a:lnTo>
                  <a:pt x="810" y="60"/>
                </a:lnTo>
                <a:lnTo>
                  <a:pt x="823" y="63"/>
                </a:lnTo>
                <a:lnTo>
                  <a:pt x="841" y="63"/>
                </a:lnTo>
                <a:lnTo>
                  <a:pt x="844" y="67"/>
                </a:lnTo>
                <a:lnTo>
                  <a:pt x="848" y="67"/>
                </a:lnTo>
                <a:lnTo>
                  <a:pt x="841" y="63"/>
                </a:lnTo>
                <a:lnTo>
                  <a:pt x="830" y="56"/>
                </a:lnTo>
                <a:lnTo>
                  <a:pt x="813" y="49"/>
                </a:lnTo>
                <a:lnTo>
                  <a:pt x="799" y="46"/>
                </a:lnTo>
                <a:lnTo>
                  <a:pt x="778" y="39"/>
                </a:lnTo>
                <a:lnTo>
                  <a:pt x="761" y="35"/>
                </a:lnTo>
                <a:lnTo>
                  <a:pt x="754" y="28"/>
                </a:lnTo>
                <a:lnTo>
                  <a:pt x="743" y="18"/>
                </a:lnTo>
                <a:lnTo>
                  <a:pt x="729" y="11"/>
                </a:lnTo>
                <a:lnTo>
                  <a:pt x="691" y="0"/>
                </a:lnTo>
                <a:lnTo>
                  <a:pt x="534" y="0"/>
                </a:lnTo>
                <a:lnTo>
                  <a:pt x="555" y="7"/>
                </a:lnTo>
                <a:lnTo>
                  <a:pt x="572" y="14"/>
                </a:lnTo>
                <a:lnTo>
                  <a:pt x="583" y="14"/>
                </a:lnTo>
                <a:lnTo>
                  <a:pt x="600" y="18"/>
                </a:lnTo>
                <a:lnTo>
                  <a:pt x="625" y="25"/>
                </a:lnTo>
                <a:lnTo>
                  <a:pt x="646" y="35"/>
                </a:lnTo>
                <a:lnTo>
                  <a:pt x="674" y="53"/>
                </a:lnTo>
                <a:lnTo>
                  <a:pt x="684" y="60"/>
                </a:lnTo>
                <a:lnTo>
                  <a:pt x="691" y="63"/>
                </a:lnTo>
                <a:lnTo>
                  <a:pt x="736" y="74"/>
                </a:lnTo>
                <a:lnTo>
                  <a:pt x="775" y="84"/>
                </a:lnTo>
                <a:lnTo>
                  <a:pt x="789" y="95"/>
                </a:lnTo>
                <a:lnTo>
                  <a:pt x="803" y="105"/>
                </a:lnTo>
                <a:lnTo>
                  <a:pt x="813" y="109"/>
                </a:lnTo>
                <a:lnTo>
                  <a:pt x="796" y="91"/>
                </a:lnTo>
                <a:lnTo>
                  <a:pt x="806" y="91"/>
                </a:lnTo>
                <a:lnTo>
                  <a:pt x="813" y="98"/>
                </a:lnTo>
                <a:lnTo>
                  <a:pt x="823" y="105"/>
                </a:lnTo>
                <a:lnTo>
                  <a:pt x="834" y="105"/>
                </a:lnTo>
                <a:lnTo>
                  <a:pt x="823" y="102"/>
                </a:lnTo>
                <a:lnTo>
                  <a:pt x="816" y="91"/>
                </a:lnTo>
                <a:lnTo>
                  <a:pt x="823" y="88"/>
                </a:lnTo>
                <a:lnTo>
                  <a:pt x="841" y="88"/>
                </a:lnTo>
                <a:lnTo>
                  <a:pt x="844" y="88"/>
                </a:lnTo>
                <a:lnTo>
                  <a:pt x="869" y="95"/>
                </a:lnTo>
                <a:lnTo>
                  <a:pt x="883" y="102"/>
                </a:lnTo>
                <a:lnTo>
                  <a:pt x="890" y="109"/>
                </a:lnTo>
                <a:lnTo>
                  <a:pt x="897" y="112"/>
                </a:lnTo>
                <a:lnTo>
                  <a:pt x="914" y="116"/>
                </a:lnTo>
                <a:lnTo>
                  <a:pt x="956" y="122"/>
                </a:lnTo>
                <a:lnTo>
                  <a:pt x="918" y="112"/>
                </a:lnTo>
                <a:lnTo>
                  <a:pt x="897" y="105"/>
                </a:lnTo>
                <a:lnTo>
                  <a:pt x="883" y="98"/>
                </a:lnTo>
                <a:lnTo>
                  <a:pt x="2839" y="356"/>
                </a:lnTo>
                <a:lnTo>
                  <a:pt x="1329" y="795"/>
                </a:lnTo>
                <a:lnTo>
                  <a:pt x="1319" y="799"/>
                </a:lnTo>
                <a:lnTo>
                  <a:pt x="1308" y="802"/>
                </a:lnTo>
                <a:lnTo>
                  <a:pt x="1301" y="820"/>
                </a:lnTo>
                <a:lnTo>
                  <a:pt x="1301" y="830"/>
                </a:lnTo>
                <a:lnTo>
                  <a:pt x="1305" y="834"/>
                </a:lnTo>
                <a:lnTo>
                  <a:pt x="1308" y="837"/>
                </a:lnTo>
                <a:lnTo>
                  <a:pt x="1315" y="837"/>
                </a:lnTo>
                <a:lnTo>
                  <a:pt x="1319" y="841"/>
                </a:lnTo>
                <a:lnTo>
                  <a:pt x="1322" y="841"/>
                </a:lnTo>
                <a:lnTo>
                  <a:pt x="1333" y="834"/>
                </a:lnTo>
                <a:lnTo>
                  <a:pt x="1340" y="827"/>
                </a:lnTo>
                <a:lnTo>
                  <a:pt x="1343" y="820"/>
                </a:lnTo>
                <a:lnTo>
                  <a:pt x="1343" y="813"/>
                </a:lnTo>
                <a:lnTo>
                  <a:pt x="1343" y="799"/>
                </a:lnTo>
                <a:lnTo>
                  <a:pt x="1340" y="792"/>
                </a:lnTo>
                <a:lnTo>
                  <a:pt x="1333" y="792"/>
                </a:lnTo>
                <a:lnTo>
                  <a:pt x="1329" y="795"/>
                </a:lnTo>
                <a:lnTo>
                  <a:pt x="2839" y="356"/>
                </a:lnTo>
                <a:lnTo>
                  <a:pt x="1214" y="956"/>
                </a:lnTo>
                <a:lnTo>
                  <a:pt x="1231" y="949"/>
                </a:lnTo>
                <a:lnTo>
                  <a:pt x="1231" y="938"/>
                </a:lnTo>
                <a:lnTo>
                  <a:pt x="1238" y="928"/>
                </a:lnTo>
                <a:lnTo>
                  <a:pt x="1249" y="921"/>
                </a:lnTo>
                <a:lnTo>
                  <a:pt x="1252" y="914"/>
                </a:lnTo>
                <a:lnTo>
                  <a:pt x="1256" y="903"/>
                </a:lnTo>
                <a:lnTo>
                  <a:pt x="1252" y="896"/>
                </a:lnTo>
                <a:lnTo>
                  <a:pt x="1245" y="900"/>
                </a:lnTo>
                <a:lnTo>
                  <a:pt x="1231" y="907"/>
                </a:lnTo>
                <a:lnTo>
                  <a:pt x="1221" y="921"/>
                </a:lnTo>
                <a:lnTo>
                  <a:pt x="1218" y="931"/>
                </a:lnTo>
                <a:lnTo>
                  <a:pt x="1211" y="935"/>
                </a:lnTo>
                <a:lnTo>
                  <a:pt x="1207" y="945"/>
                </a:lnTo>
                <a:lnTo>
                  <a:pt x="1207" y="952"/>
                </a:lnTo>
                <a:lnTo>
                  <a:pt x="1211" y="956"/>
                </a:lnTo>
                <a:lnTo>
                  <a:pt x="1214" y="956"/>
                </a:lnTo>
                <a:lnTo>
                  <a:pt x="2839" y="356"/>
                </a:lnTo>
                <a:lnTo>
                  <a:pt x="1200" y="966"/>
                </a:lnTo>
                <a:lnTo>
                  <a:pt x="1204" y="959"/>
                </a:lnTo>
                <a:lnTo>
                  <a:pt x="1200" y="959"/>
                </a:lnTo>
                <a:lnTo>
                  <a:pt x="1193" y="963"/>
                </a:lnTo>
                <a:lnTo>
                  <a:pt x="1193" y="966"/>
                </a:lnTo>
                <a:lnTo>
                  <a:pt x="1197" y="970"/>
                </a:lnTo>
                <a:lnTo>
                  <a:pt x="1200" y="966"/>
                </a:lnTo>
                <a:lnTo>
                  <a:pt x="2839" y="356"/>
                </a:lnTo>
                <a:lnTo>
                  <a:pt x="1085" y="942"/>
                </a:lnTo>
                <a:lnTo>
                  <a:pt x="1082" y="935"/>
                </a:lnTo>
                <a:lnTo>
                  <a:pt x="1078" y="928"/>
                </a:lnTo>
                <a:lnTo>
                  <a:pt x="1075" y="928"/>
                </a:lnTo>
                <a:lnTo>
                  <a:pt x="1071" y="931"/>
                </a:lnTo>
                <a:lnTo>
                  <a:pt x="1075" y="938"/>
                </a:lnTo>
                <a:lnTo>
                  <a:pt x="1078" y="945"/>
                </a:lnTo>
                <a:lnTo>
                  <a:pt x="1082" y="945"/>
                </a:lnTo>
                <a:lnTo>
                  <a:pt x="1085" y="942"/>
                </a:lnTo>
                <a:lnTo>
                  <a:pt x="2839" y="356"/>
                </a:lnTo>
                <a:lnTo>
                  <a:pt x="1095" y="1088"/>
                </a:lnTo>
                <a:lnTo>
                  <a:pt x="1102" y="1081"/>
                </a:lnTo>
                <a:lnTo>
                  <a:pt x="1106" y="1074"/>
                </a:lnTo>
                <a:lnTo>
                  <a:pt x="1106" y="1071"/>
                </a:lnTo>
                <a:lnTo>
                  <a:pt x="1102" y="1067"/>
                </a:lnTo>
                <a:lnTo>
                  <a:pt x="1099" y="1074"/>
                </a:lnTo>
                <a:lnTo>
                  <a:pt x="1095" y="1078"/>
                </a:lnTo>
                <a:lnTo>
                  <a:pt x="1092" y="1088"/>
                </a:lnTo>
                <a:lnTo>
                  <a:pt x="1095" y="1088"/>
                </a:lnTo>
                <a:lnTo>
                  <a:pt x="2839" y="356"/>
                </a:lnTo>
                <a:lnTo>
                  <a:pt x="1116" y="1064"/>
                </a:lnTo>
                <a:lnTo>
                  <a:pt x="1120" y="1053"/>
                </a:lnTo>
                <a:lnTo>
                  <a:pt x="1116" y="1057"/>
                </a:lnTo>
                <a:lnTo>
                  <a:pt x="1113" y="1067"/>
                </a:lnTo>
                <a:lnTo>
                  <a:pt x="1116" y="1064"/>
                </a:lnTo>
                <a:lnTo>
                  <a:pt x="2839" y="356"/>
                </a:lnTo>
                <a:lnTo>
                  <a:pt x="1054" y="1123"/>
                </a:lnTo>
                <a:lnTo>
                  <a:pt x="1061" y="1112"/>
                </a:lnTo>
                <a:lnTo>
                  <a:pt x="1057" y="1112"/>
                </a:lnTo>
                <a:lnTo>
                  <a:pt x="1050" y="1119"/>
                </a:lnTo>
                <a:lnTo>
                  <a:pt x="1043" y="1123"/>
                </a:lnTo>
                <a:lnTo>
                  <a:pt x="1036" y="1126"/>
                </a:lnTo>
                <a:lnTo>
                  <a:pt x="1033" y="1133"/>
                </a:lnTo>
                <a:lnTo>
                  <a:pt x="1036" y="1144"/>
                </a:lnTo>
                <a:lnTo>
                  <a:pt x="1036" y="1147"/>
                </a:lnTo>
                <a:lnTo>
                  <a:pt x="1043" y="1144"/>
                </a:lnTo>
                <a:lnTo>
                  <a:pt x="1050" y="1133"/>
                </a:lnTo>
                <a:lnTo>
                  <a:pt x="1054" y="1123"/>
                </a:lnTo>
                <a:lnTo>
                  <a:pt x="2839" y="356"/>
                </a:lnTo>
                <a:lnTo>
                  <a:pt x="991" y="1186"/>
                </a:lnTo>
                <a:lnTo>
                  <a:pt x="980" y="1193"/>
                </a:lnTo>
                <a:lnTo>
                  <a:pt x="980" y="1196"/>
                </a:lnTo>
                <a:lnTo>
                  <a:pt x="991" y="1189"/>
                </a:lnTo>
                <a:lnTo>
                  <a:pt x="994" y="1186"/>
                </a:lnTo>
                <a:lnTo>
                  <a:pt x="991" y="1186"/>
                </a:lnTo>
                <a:lnTo>
                  <a:pt x="2839" y="356"/>
                </a:lnTo>
                <a:lnTo>
                  <a:pt x="959" y="1207"/>
                </a:lnTo>
                <a:lnTo>
                  <a:pt x="956" y="1217"/>
                </a:lnTo>
                <a:lnTo>
                  <a:pt x="956" y="1221"/>
                </a:lnTo>
                <a:lnTo>
                  <a:pt x="959" y="1217"/>
                </a:lnTo>
                <a:lnTo>
                  <a:pt x="966" y="1210"/>
                </a:lnTo>
                <a:lnTo>
                  <a:pt x="970" y="1203"/>
                </a:lnTo>
                <a:lnTo>
                  <a:pt x="970" y="1200"/>
                </a:lnTo>
                <a:lnTo>
                  <a:pt x="966" y="1200"/>
                </a:lnTo>
                <a:lnTo>
                  <a:pt x="959" y="1207"/>
                </a:lnTo>
                <a:lnTo>
                  <a:pt x="2839" y="356"/>
                </a:lnTo>
                <a:lnTo>
                  <a:pt x="911" y="1276"/>
                </a:lnTo>
                <a:lnTo>
                  <a:pt x="904" y="1273"/>
                </a:lnTo>
                <a:lnTo>
                  <a:pt x="897" y="1280"/>
                </a:lnTo>
                <a:lnTo>
                  <a:pt x="893" y="1290"/>
                </a:lnTo>
                <a:lnTo>
                  <a:pt x="897" y="1294"/>
                </a:lnTo>
                <a:lnTo>
                  <a:pt x="900" y="1290"/>
                </a:lnTo>
                <a:lnTo>
                  <a:pt x="911" y="1280"/>
                </a:lnTo>
                <a:lnTo>
                  <a:pt x="914" y="1276"/>
                </a:lnTo>
                <a:lnTo>
                  <a:pt x="911" y="1276"/>
                </a:lnTo>
                <a:lnTo>
                  <a:pt x="2839" y="356"/>
                </a:lnTo>
                <a:lnTo>
                  <a:pt x="876" y="1304"/>
                </a:lnTo>
                <a:lnTo>
                  <a:pt x="872" y="1308"/>
                </a:lnTo>
                <a:lnTo>
                  <a:pt x="869" y="1311"/>
                </a:lnTo>
                <a:lnTo>
                  <a:pt x="869" y="1315"/>
                </a:lnTo>
                <a:lnTo>
                  <a:pt x="872" y="1315"/>
                </a:lnTo>
                <a:lnTo>
                  <a:pt x="879" y="1308"/>
                </a:lnTo>
                <a:lnTo>
                  <a:pt x="879" y="1304"/>
                </a:lnTo>
                <a:lnTo>
                  <a:pt x="876" y="1304"/>
                </a:lnTo>
                <a:lnTo>
                  <a:pt x="2839" y="356"/>
                </a:lnTo>
                <a:lnTo>
                  <a:pt x="785" y="1395"/>
                </a:lnTo>
                <a:lnTo>
                  <a:pt x="785" y="1405"/>
                </a:lnTo>
                <a:lnTo>
                  <a:pt x="789" y="1405"/>
                </a:lnTo>
                <a:lnTo>
                  <a:pt x="789" y="1395"/>
                </a:lnTo>
                <a:lnTo>
                  <a:pt x="785" y="1395"/>
                </a:lnTo>
                <a:lnTo>
                  <a:pt x="2839" y="356"/>
                </a:lnTo>
                <a:lnTo>
                  <a:pt x="653" y="1534"/>
                </a:lnTo>
                <a:lnTo>
                  <a:pt x="642" y="1538"/>
                </a:lnTo>
                <a:lnTo>
                  <a:pt x="639" y="1545"/>
                </a:lnTo>
                <a:lnTo>
                  <a:pt x="635" y="1552"/>
                </a:lnTo>
                <a:lnTo>
                  <a:pt x="635" y="1555"/>
                </a:lnTo>
                <a:lnTo>
                  <a:pt x="639" y="1559"/>
                </a:lnTo>
                <a:lnTo>
                  <a:pt x="646" y="1555"/>
                </a:lnTo>
                <a:lnTo>
                  <a:pt x="653" y="1545"/>
                </a:lnTo>
                <a:lnTo>
                  <a:pt x="660" y="1534"/>
                </a:lnTo>
                <a:lnTo>
                  <a:pt x="653" y="1534"/>
                </a:lnTo>
                <a:lnTo>
                  <a:pt x="2839" y="356"/>
                </a:lnTo>
                <a:lnTo>
                  <a:pt x="621" y="1555"/>
                </a:lnTo>
                <a:lnTo>
                  <a:pt x="614" y="1559"/>
                </a:lnTo>
                <a:lnTo>
                  <a:pt x="604" y="1566"/>
                </a:lnTo>
                <a:lnTo>
                  <a:pt x="593" y="1580"/>
                </a:lnTo>
                <a:lnTo>
                  <a:pt x="600" y="1580"/>
                </a:lnTo>
                <a:lnTo>
                  <a:pt x="611" y="1576"/>
                </a:lnTo>
                <a:lnTo>
                  <a:pt x="621" y="1566"/>
                </a:lnTo>
                <a:lnTo>
                  <a:pt x="625" y="1559"/>
                </a:lnTo>
                <a:lnTo>
                  <a:pt x="625" y="1555"/>
                </a:lnTo>
                <a:lnTo>
                  <a:pt x="621" y="1555"/>
                </a:lnTo>
                <a:lnTo>
                  <a:pt x="2839" y="356"/>
                </a:lnTo>
                <a:lnTo>
                  <a:pt x="642" y="1377"/>
                </a:lnTo>
                <a:lnTo>
                  <a:pt x="646" y="1374"/>
                </a:lnTo>
                <a:lnTo>
                  <a:pt x="642" y="1367"/>
                </a:lnTo>
                <a:lnTo>
                  <a:pt x="639" y="1367"/>
                </a:lnTo>
                <a:lnTo>
                  <a:pt x="635" y="1367"/>
                </a:lnTo>
                <a:lnTo>
                  <a:pt x="632" y="1374"/>
                </a:lnTo>
                <a:lnTo>
                  <a:pt x="635" y="1377"/>
                </a:lnTo>
                <a:lnTo>
                  <a:pt x="639" y="1377"/>
                </a:lnTo>
                <a:lnTo>
                  <a:pt x="642" y="1377"/>
                </a:lnTo>
                <a:lnTo>
                  <a:pt x="2839" y="356"/>
                </a:lnTo>
                <a:lnTo>
                  <a:pt x="520" y="1621"/>
                </a:lnTo>
                <a:lnTo>
                  <a:pt x="513" y="1628"/>
                </a:lnTo>
                <a:lnTo>
                  <a:pt x="503" y="1639"/>
                </a:lnTo>
                <a:lnTo>
                  <a:pt x="503" y="1646"/>
                </a:lnTo>
                <a:lnTo>
                  <a:pt x="506" y="1646"/>
                </a:lnTo>
                <a:lnTo>
                  <a:pt x="513" y="1639"/>
                </a:lnTo>
                <a:lnTo>
                  <a:pt x="520" y="1632"/>
                </a:lnTo>
                <a:lnTo>
                  <a:pt x="527" y="1625"/>
                </a:lnTo>
                <a:lnTo>
                  <a:pt x="531" y="1621"/>
                </a:lnTo>
                <a:lnTo>
                  <a:pt x="527" y="1618"/>
                </a:lnTo>
                <a:lnTo>
                  <a:pt x="520" y="1621"/>
                </a:lnTo>
                <a:lnTo>
                  <a:pt x="2839" y="356"/>
                </a:lnTo>
                <a:lnTo>
                  <a:pt x="412" y="1702"/>
                </a:lnTo>
                <a:lnTo>
                  <a:pt x="398" y="1716"/>
                </a:lnTo>
                <a:lnTo>
                  <a:pt x="391" y="1729"/>
                </a:lnTo>
                <a:lnTo>
                  <a:pt x="388" y="1733"/>
                </a:lnTo>
                <a:lnTo>
                  <a:pt x="391" y="1733"/>
                </a:lnTo>
                <a:lnTo>
                  <a:pt x="408" y="1722"/>
                </a:lnTo>
                <a:lnTo>
                  <a:pt x="419" y="1716"/>
                </a:lnTo>
                <a:lnTo>
                  <a:pt x="422" y="1705"/>
                </a:lnTo>
                <a:lnTo>
                  <a:pt x="419" y="1698"/>
                </a:lnTo>
                <a:lnTo>
                  <a:pt x="412" y="1702"/>
                </a:lnTo>
                <a:lnTo>
                  <a:pt x="2839" y="356"/>
                </a:lnTo>
                <a:lnTo>
                  <a:pt x="381" y="1736"/>
                </a:lnTo>
                <a:lnTo>
                  <a:pt x="381" y="1743"/>
                </a:lnTo>
                <a:lnTo>
                  <a:pt x="384" y="1743"/>
                </a:lnTo>
                <a:lnTo>
                  <a:pt x="384" y="1736"/>
                </a:lnTo>
                <a:lnTo>
                  <a:pt x="381" y="1736"/>
                </a:lnTo>
                <a:lnTo>
                  <a:pt x="2839" y="356"/>
                </a:lnTo>
                <a:lnTo>
                  <a:pt x="374" y="1747"/>
                </a:lnTo>
                <a:lnTo>
                  <a:pt x="370" y="1754"/>
                </a:lnTo>
                <a:lnTo>
                  <a:pt x="374" y="1754"/>
                </a:lnTo>
                <a:lnTo>
                  <a:pt x="377" y="1750"/>
                </a:lnTo>
                <a:lnTo>
                  <a:pt x="374" y="1747"/>
                </a:lnTo>
                <a:lnTo>
                  <a:pt x="2839" y="356"/>
                </a:lnTo>
                <a:lnTo>
                  <a:pt x="339" y="1761"/>
                </a:lnTo>
                <a:lnTo>
                  <a:pt x="332" y="1771"/>
                </a:lnTo>
                <a:lnTo>
                  <a:pt x="325" y="1782"/>
                </a:lnTo>
                <a:lnTo>
                  <a:pt x="328" y="1778"/>
                </a:lnTo>
                <a:lnTo>
                  <a:pt x="339" y="1771"/>
                </a:lnTo>
                <a:lnTo>
                  <a:pt x="342" y="1761"/>
                </a:lnTo>
                <a:lnTo>
                  <a:pt x="339" y="1761"/>
                </a:lnTo>
                <a:lnTo>
                  <a:pt x="2839" y="356"/>
                </a:lnTo>
                <a:lnTo>
                  <a:pt x="314" y="1778"/>
                </a:lnTo>
                <a:lnTo>
                  <a:pt x="307" y="1782"/>
                </a:lnTo>
                <a:lnTo>
                  <a:pt x="304" y="1785"/>
                </a:lnTo>
                <a:lnTo>
                  <a:pt x="293" y="1799"/>
                </a:lnTo>
                <a:lnTo>
                  <a:pt x="279" y="1817"/>
                </a:lnTo>
                <a:lnTo>
                  <a:pt x="293" y="1810"/>
                </a:lnTo>
                <a:lnTo>
                  <a:pt x="304" y="1803"/>
                </a:lnTo>
                <a:lnTo>
                  <a:pt x="311" y="1796"/>
                </a:lnTo>
                <a:lnTo>
                  <a:pt x="314" y="1785"/>
                </a:lnTo>
                <a:lnTo>
                  <a:pt x="318" y="1782"/>
                </a:lnTo>
                <a:lnTo>
                  <a:pt x="314" y="1778"/>
                </a:lnTo>
                <a:lnTo>
                  <a:pt x="2839" y="356"/>
                </a:lnTo>
                <a:lnTo>
                  <a:pt x="67" y="1869"/>
                </a:lnTo>
                <a:lnTo>
                  <a:pt x="63" y="1872"/>
                </a:lnTo>
                <a:lnTo>
                  <a:pt x="63" y="1879"/>
                </a:lnTo>
                <a:lnTo>
                  <a:pt x="67" y="1883"/>
                </a:lnTo>
                <a:lnTo>
                  <a:pt x="70" y="1883"/>
                </a:lnTo>
                <a:lnTo>
                  <a:pt x="74" y="1879"/>
                </a:lnTo>
                <a:lnTo>
                  <a:pt x="77" y="1872"/>
                </a:lnTo>
                <a:lnTo>
                  <a:pt x="74" y="1869"/>
                </a:lnTo>
                <a:lnTo>
                  <a:pt x="67" y="1869"/>
                </a:lnTo>
                <a:lnTo>
                  <a:pt x="2839" y="356"/>
                </a:lnTo>
                <a:lnTo>
                  <a:pt x="77" y="1820"/>
                </a:lnTo>
                <a:lnTo>
                  <a:pt x="74" y="1824"/>
                </a:lnTo>
                <a:lnTo>
                  <a:pt x="81" y="1824"/>
                </a:lnTo>
                <a:lnTo>
                  <a:pt x="81" y="1820"/>
                </a:lnTo>
                <a:lnTo>
                  <a:pt x="81" y="1817"/>
                </a:lnTo>
                <a:lnTo>
                  <a:pt x="77" y="1820"/>
                </a:lnTo>
                <a:lnTo>
                  <a:pt x="2839" y="356"/>
                </a:lnTo>
                <a:lnTo>
                  <a:pt x="88" y="841"/>
                </a:lnTo>
                <a:lnTo>
                  <a:pt x="74" y="837"/>
                </a:lnTo>
                <a:lnTo>
                  <a:pt x="60" y="837"/>
                </a:lnTo>
                <a:lnTo>
                  <a:pt x="46" y="841"/>
                </a:lnTo>
                <a:lnTo>
                  <a:pt x="35" y="848"/>
                </a:lnTo>
                <a:lnTo>
                  <a:pt x="32" y="851"/>
                </a:lnTo>
                <a:lnTo>
                  <a:pt x="39" y="851"/>
                </a:lnTo>
                <a:lnTo>
                  <a:pt x="60" y="855"/>
                </a:lnTo>
                <a:lnTo>
                  <a:pt x="74" y="851"/>
                </a:lnTo>
                <a:lnTo>
                  <a:pt x="81" y="848"/>
                </a:lnTo>
                <a:lnTo>
                  <a:pt x="88" y="844"/>
                </a:lnTo>
                <a:lnTo>
                  <a:pt x="88" y="841"/>
                </a:lnTo>
                <a:lnTo>
                  <a:pt x="2839" y="356"/>
                </a:lnTo>
                <a:lnTo>
                  <a:pt x="0" y="855"/>
                </a:lnTo>
                <a:lnTo>
                  <a:pt x="7" y="855"/>
                </a:lnTo>
                <a:lnTo>
                  <a:pt x="21" y="848"/>
                </a:lnTo>
                <a:lnTo>
                  <a:pt x="14" y="848"/>
                </a:lnTo>
                <a:lnTo>
                  <a:pt x="0" y="855"/>
                </a:lnTo>
                <a:lnTo>
                  <a:pt x="2839" y="356"/>
                </a:lnTo>
                <a:lnTo>
                  <a:pt x="252" y="788"/>
                </a:lnTo>
                <a:lnTo>
                  <a:pt x="245" y="788"/>
                </a:lnTo>
                <a:lnTo>
                  <a:pt x="238" y="792"/>
                </a:lnTo>
                <a:lnTo>
                  <a:pt x="238" y="795"/>
                </a:lnTo>
                <a:lnTo>
                  <a:pt x="241" y="795"/>
                </a:lnTo>
                <a:lnTo>
                  <a:pt x="252" y="792"/>
                </a:lnTo>
                <a:lnTo>
                  <a:pt x="255" y="788"/>
                </a:lnTo>
                <a:lnTo>
                  <a:pt x="252" y="788"/>
                </a:lnTo>
                <a:lnTo>
                  <a:pt x="2839" y="356"/>
                </a:lnTo>
                <a:lnTo>
                  <a:pt x="252" y="753"/>
                </a:lnTo>
                <a:lnTo>
                  <a:pt x="248" y="757"/>
                </a:lnTo>
                <a:lnTo>
                  <a:pt x="245" y="757"/>
                </a:lnTo>
                <a:lnTo>
                  <a:pt x="248" y="760"/>
                </a:lnTo>
                <a:lnTo>
                  <a:pt x="255" y="757"/>
                </a:lnTo>
                <a:lnTo>
                  <a:pt x="255" y="753"/>
                </a:lnTo>
                <a:lnTo>
                  <a:pt x="252" y="753"/>
                </a:lnTo>
                <a:lnTo>
                  <a:pt x="2839" y="356"/>
                </a:lnTo>
                <a:lnTo>
                  <a:pt x="168" y="429"/>
                </a:lnTo>
                <a:lnTo>
                  <a:pt x="157" y="422"/>
                </a:lnTo>
                <a:lnTo>
                  <a:pt x="157" y="426"/>
                </a:lnTo>
                <a:lnTo>
                  <a:pt x="154" y="426"/>
                </a:lnTo>
                <a:lnTo>
                  <a:pt x="157" y="433"/>
                </a:lnTo>
                <a:lnTo>
                  <a:pt x="161" y="436"/>
                </a:lnTo>
                <a:lnTo>
                  <a:pt x="168" y="433"/>
                </a:lnTo>
                <a:lnTo>
                  <a:pt x="168" y="429"/>
                </a:lnTo>
                <a:lnTo>
                  <a:pt x="2839" y="356"/>
                </a:lnTo>
                <a:lnTo>
                  <a:pt x="646" y="652"/>
                </a:lnTo>
                <a:lnTo>
                  <a:pt x="639" y="649"/>
                </a:lnTo>
                <a:lnTo>
                  <a:pt x="632" y="652"/>
                </a:lnTo>
                <a:lnTo>
                  <a:pt x="628" y="656"/>
                </a:lnTo>
                <a:lnTo>
                  <a:pt x="632" y="656"/>
                </a:lnTo>
                <a:lnTo>
                  <a:pt x="642" y="656"/>
                </a:lnTo>
                <a:lnTo>
                  <a:pt x="646" y="656"/>
                </a:lnTo>
                <a:lnTo>
                  <a:pt x="646" y="652"/>
                </a:lnTo>
                <a:lnTo>
                  <a:pt x="2839" y="356"/>
                </a:lnTo>
                <a:lnTo>
                  <a:pt x="970" y="488"/>
                </a:lnTo>
                <a:lnTo>
                  <a:pt x="966" y="492"/>
                </a:lnTo>
                <a:lnTo>
                  <a:pt x="966" y="495"/>
                </a:lnTo>
                <a:lnTo>
                  <a:pt x="973" y="495"/>
                </a:lnTo>
                <a:lnTo>
                  <a:pt x="980" y="492"/>
                </a:lnTo>
                <a:lnTo>
                  <a:pt x="980" y="488"/>
                </a:lnTo>
                <a:lnTo>
                  <a:pt x="973" y="485"/>
                </a:lnTo>
                <a:lnTo>
                  <a:pt x="970" y="488"/>
                </a:lnTo>
                <a:lnTo>
                  <a:pt x="2839" y="356"/>
                </a:lnTo>
                <a:lnTo>
                  <a:pt x="1221" y="562"/>
                </a:lnTo>
                <a:lnTo>
                  <a:pt x="1224" y="558"/>
                </a:lnTo>
                <a:lnTo>
                  <a:pt x="1224" y="555"/>
                </a:lnTo>
                <a:lnTo>
                  <a:pt x="1218" y="555"/>
                </a:lnTo>
                <a:lnTo>
                  <a:pt x="1214" y="558"/>
                </a:lnTo>
                <a:lnTo>
                  <a:pt x="1221" y="562"/>
                </a:lnTo>
                <a:lnTo>
                  <a:pt x="2839" y="356"/>
                </a:lnTo>
                <a:lnTo>
                  <a:pt x="1364" y="562"/>
                </a:lnTo>
                <a:lnTo>
                  <a:pt x="1374" y="562"/>
                </a:lnTo>
                <a:lnTo>
                  <a:pt x="1378" y="558"/>
                </a:lnTo>
                <a:lnTo>
                  <a:pt x="1374" y="558"/>
                </a:lnTo>
                <a:lnTo>
                  <a:pt x="1371" y="558"/>
                </a:lnTo>
                <a:lnTo>
                  <a:pt x="1364" y="558"/>
                </a:lnTo>
                <a:lnTo>
                  <a:pt x="1360" y="562"/>
                </a:lnTo>
                <a:lnTo>
                  <a:pt x="1364" y="562"/>
                </a:lnTo>
                <a:lnTo>
                  <a:pt x="2839" y="356"/>
                </a:lnTo>
                <a:lnTo>
                  <a:pt x="1413" y="548"/>
                </a:lnTo>
                <a:lnTo>
                  <a:pt x="1416" y="555"/>
                </a:lnTo>
                <a:lnTo>
                  <a:pt x="1420" y="555"/>
                </a:lnTo>
                <a:lnTo>
                  <a:pt x="1413" y="544"/>
                </a:lnTo>
                <a:lnTo>
                  <a:pt x="1413" y="548"/>
                </a:lnTo>
                <a:lnTo>
                  <a:pt x="2839" y="356"/>
                </a:lnTo>
                <a:lnTo>
                  <a:pt x="1479" y="558"/>
                </a:lnTo>
                <a:lnTo>
                  <a:pt x="1472" y="562"/>
                </a:lnTo>
                <a:lnTo>
                  <a:pt x="1476" y="565"/>
                </a:lnTo>
                <a:lnTo>
                  <a:pt x="1479" y="565"/>
                </a:lnTo>
                <a:lnTo>
                  <a:pt x="1483" y="562"/>
                </a:lnTo>
                <a:lnTo>
                  <a:pt x="1483" y="558"/>
                </a:lnTo>
                <a:lnTo>
                  <a:pt x="1479" y="558"/>
                </a:lnTo>
                <a:lnTo>
                  <a:pt x="2839" y="356"/>
                </a:lnTo>
                <a:lnTo>
                  <a:pt x="1570" y="558"/>
                </a:lnTo>
                <a:lnTo>
                  <a:pt x="1559" y="565"/>
                </a:lnTo>
                <a:lnTo>
                  <a:pt x="1556" y="565"/>
                </a:lnTo>
                <a:lnTo>
                  <a:pt x="1563" y="569"/>
                </a:lnTo>
                <a:lnTo>
                  <a:pt x="1570" y="565"/>
                </a:lnTo>
                <a:lnTo>
                  <a:pt x="1573" y="562"/>
                </a:lnTo>
                <a:lnTo>
                  <a:pt x="1573" y="558"/>
                </a:lnTo>
                <a:lnTo>
                  <a:pt x="1570" y="558"/>
                </a:lnTo>
                <a:lnTo>
                  <a:pt x="2839" y="356"/>
                </a:lnTo>
                <a:lnTo>
                  <a:pt x="1615" y="464"/>
                </a:lnTo>
                <a:lnTo>
                  <a:pt x="1612" y="471"/>
                </a:lnTo>
                <a:lnTo>
                  <a:pt x="1615" y="475"/>
                </a:lnTo>
                <a:lnTo>
                  <a:pt x="1619" y="475"/>
                </a:lnTo>
                <a:lnTo>
                  <a:pt x="1622" y="471"/>
                </a:lnTo>
                <a:lnTo>
                  <a:pt x="1622" y="468"/>
                </a:lnTo>
                <a:lnTo>
                  <a:pt x="1619" y="464"/>
                </a:lnTo>
                <a:lnTo>
                  <a:pt x="1615" y="464"/>
                </a:lnTo>
                <a:lnTo>
                  <a:pt x="2839" y="356"/>
                </a:lnTo>
                <a:lnTo>
                  <a:pt x="1761" y="527"/>
                </a:lnTo>
                <a:lnTo>
                  <a:pt x="1755" y="530"/>
                </a:lnTo>
                <a:lnTo>
                  <a:pt x="1758" y="534"/>
                </a:lnTo>
                <a:lnTo>
                  <a:pt x="1758" y="537"/>
                </a:lnTo>
                <a:lnTo>
                  <a:pt x="1765" y="537"/>
                </a:lnTo>
                <a:lnTo>
                  <a:pt x="1775" y="530"/>
                </a:lnTo>
                <a:lnTo>
                  <a:pt x="1779" y="527"/>
                </a:lnTo>
                <a:lnTo>
                  <a:pt x="1772" y="523"/>
                </a:lnTo>
                <a:lnTo>
                  <a:pt x="1765" y="523"/>
                </a:lnTo>
                <a:lnTo>
                  <a:pt x="1761" y="527"/>
                </a:lnTo>
                <a:lnTo>
                  <a:pt x="2839" y="356"/>
                </a:lnTo>
                <a:lnTo>
                  <a:pt x="1828" y="509"/>
                </a:lnTo>
                <a:lnTo>
                  <a:pt x="1814" y="509"/>
                </a:lnTo>
                <a:lnTo>
                  <a:pt x="1807" y="516"/>
                </a:lnTo>
                <a:lnTo>
                  <a:pt x="1807" y="520"/>
                </a:lnTo>
                <a:lnTo>
                  <a:pt x="1810" y="520"/>
                </a:lnTo>
                <a:lnTo>
                  <a:pt x="1824" y="516"/>
                </a:lnTo>
                <a:lnTo>
                  <a:pt x="1835" y="513"/>
                </a:lnTo>
                <a:lnTo>
                  <a:pt x="1838" y="509"/>
                </a:lnTo>
                <a:lnTo>
                  <a:pt x="1835" y="509"/>
                </a:lnTo>
                <a:lnTo>
                  <a:pt x="1828" y="509"/>
                </a:lnTo>
                <a:lnTo>
                  <a:pt x="2839" y="356"/>
                </a:lnTo>
                <a:lnTo>
                  <a:pt x="1814" y="203"/>
                </a:lnTo>
                <a:lnTo>
                  <a:pt x="1810" y="199"/>
                </a:lnTo>
                <a:lnTo>
                  <a:pt x="1803" y="213"/>
                </a:lnTo>
                <a:lnTo>
                  <a:pt x="1807" y="213"/>
                </a:lnTo>
                <a:lnTo>
                  <a:pt x="1810" y="213"/>
                </a:lnTo>
                <a:lnTo>
                  <a:pt x="1814" y="210"/>
                </a:lnTo>
                <a:lnTo>
                  <a:pt x="1814" y="203"/>
                </a:lnTo>
                <a:lnTo>
                  <a:pt x="2839" y="356"/>
                </a:lnTo>
                <a:lnTo>
                  <a:pt x="1859" y="147"/>
                </a:lnTo>
                <a:lnTo>
                  <a:pt x="1866" y="143"/>
                </a:lnTo>
                <a:lnTo>
                  <a:pt x="1870" y="140"/>
                </a:lnTo>
                <a:lnTo>
                  <a:pt x="1870" y="136"/>
                </a:lnTo>
                <a:lnTo>
                  <a:pt x="1866" y="133"/>
                </a:lnTo>
                <a:lnTo>
                  <a:pt x="1859" y="133"/>
                </a:lnTo>
                <a:lnTo>
                  <a:pt x="1856" y="136"/>
                </a:lnTo>
                <a:lnTo>
                  <a:pt x="1852" y="143"/>
                </a:lnTo>
                <a:lnTo>
                  <a:pt x="1859" y="147"/>
                </a:lnTo>
                <a:lnTo>
                  <a:pt x="2839" y="356"/>
                </a:lnTo>
                <a:lnTo>
                  <a:pt x="1978" y="63"/>
                </a:lnTo>
                <a:lnTo>
                  <a:pt x="1981" y="60"/>
                </a:lnTo>
                <a:lnTo>
                  <a:pt x="1985" y="56"/>
                </a:lnTo>
                <a:lnTo>
                  <a:pt x="1985" y="53"/>
                </a:lnTo>
                <a:lnTo>
                  <a:pt x="1981" y="53"/>
                </a:lnTo>
                <a:lnTo>
                  <a:pt x="1978" y="53"/>
                </a:lnTo>
                <a:lnTo>
                  <a:pt x="1974" y="56"/>
                </a:lnTo>
                <a:lnTo>
                  <a:pt x="1971" y="60"/>
                </a:lnTo>
                <a:lnTo>
                  <a:pt x="1978" y="63"/>
                </a:lnTo>
                <a:lnTo>
                  <a:pt x="2839" y="356"/>
                </a:lnTo>
                <a:lnTo>
                  <a:pt x="2006" y="25"/>
                </a:lnTo>
                <a:lnTo>
                  <a:pt x="2013" y="25"/>
                </a:lnTo>
                <a:lnTo>
                  <a:pt x="2016" y="21"/>
                </a:lnTo>
                <a:lnTo>
                  <a:pt x="2016" y="18"/>
                </a:lnTo>
                <a:lnTo>
                  <a:pt x="2013" y="14"/>
                </a:lnTo>
                <a:lnTo>
                  <a:pt x="2006" y="21"/>
                </a:lnTo>
                <a:lnTo>
                  <a:pt x="2006" y="25"/>
                </a:lnTo>
                <a:lnTo>
                  <a:pt x="2839" y="356"/>
                </a:lnTo>
                <a:close/>
              </a:path>
            </a:pathLst>
          </a:cu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 sz="1800"/>
          </a:p>
        </p:txBody>
      </p:sp>
      <p:grpSp>
        <p:nvGrpSpPr>
          <p:cNvPr id="8" name="グループ化 7"/>
          <p:cNvGrpSpPr/>
          <p:nvPr/>
        </p:nvGrpSpPr>
        <p:grpSpPr>
          <a:xfrm>
            <a:off x="-4614" y="0"/>
            <a:ext cx="12196615" cy="6858000"/>
            <a:chOff x="-3461" y="0"/>
            <a:chExt cx="9147461" cy="6858000"/>
          </a:xfrm>
        </p:grpSpPr>
        <p:sp>
          <p:nvSpPr>
            <p:cNvPr id="9" name="フリーフォーム 8"/>
            <p:cNvSpPr>
              <a:spLocks/>
            </p:cNvSpPr>
            <p:nvPr/>
          </p:nvSpPr>
          <p:spPr bwMode="auto">
            <a:xfrm>
              <a:off x="-3461" y="587486"/>
              <a:ext cx="3890704" cy="1840390"/>
            </a:xfrm>
            <a:custGeom>
              <a:avLst/>
              <a:gdLst/>
              <a:ahLst/>
              <a:cxnLst>
                <a:cxn ang="0">
                  <a:pos x="641" y="55"/>
                </a:cxn>
                <a:cxn ang="0">
                  <a:pos x="664" y="50"/>
                </a:cxn>
                <a:cxn ang="0">
                  <a:pos x="660" y="46"/>
                </a:cxn>
                <a:cxn ang="0">
                  <a:pos x="495" y="54"/>
                </a:cxn>
                <a:cxn ang="0">
                  <a:pos x="378" y="42"/>
                </a:cxn>
                <a:cxn ang="0">
                  <a:pos x="365" y="29"/>
                </a:cxn>
                <a:cxn ang="0">
                  <a:pos x="357" y="17"/>
                </a:cxn>
                <a:cxn ang="0">
                  <a:pos x="328" y="6"/>
                </a:cxn>
                <a:cxn ang="0">
                  <a:pos x="307" y="0"/>
                </a:cxn>
                <a:cxn ang="0">
                  <a:pos x="298" y="11"/>
                </a:cxn>
                <a:cxn ang="0">
                  <a:pos x="278" y="27"/>
                </a:cxn>
                <a:cxn ang="0">
                  <a:pos x="278" y="44"/>
                </a:cxn>
                <a:cxn ang="0">
                  <a:pos x="271" y="59"/>
                </a:cxn>
                <a:cxn ang="0">
                  <a:pos x="280" y="71"/>
                </a:cxn>
                <a:cxn ang="0">
                  <a:pos x="282" y="96"/>
                </a:cxn>
                <a:cxn ang="0">
                  <a:pos x="271" y="111"/>
                </a:cxn>
                <a:cxn ang="0">
                  <a:pos x="236" y="125"/>
                </a:cxn>
                <a:cxn ang="0">
                  <a:pos x="221" y="134"/>
                </a:cxn>
                <a:cxn ang="0">
                  <a:pos x="202" y="144"/>
                </a:cxn>
                <a:cxn ang="0">
                  <a:pos x="142" y="169"/>
                </a:cxn>
                <a:cxn ang="0">
                  <a:pos x="119" y="186"/>
                </a:cxn>
                <a:cxn ang="0">
                  <a:pos x="69" y="211"/>
                </a:cxn>
                <a:cxn ang="0">
                  <a:pos x="31" y="230"/>
                </a:cxn>
                <a:cxn ang="0">
                  <a:pos x="4" y="297"/>
                </a:cxn>
                <a:cxn ang="0">
                  <a:pos x="10" y="269"/>
                </a:cxn>
                <a:cxn ang="0">
                  <a:pos x="50" y="242"/>
                </a:cxn>
                <a:cxn ang="0">
                  <a:pos x="96" y="224"/>
                </a:cxn>
                <a:cxn ang="0">
                  <a:pos x="169" y="190"/>
                </a:cxn>
                <a:cxn ang="0">
                  <a:pos x="209" y="171"/>
                </a:cxn>
                <a:cxn ang="0">
                  <a:pos x="244" y="163"/>
                </a:cxn>
                <a:cxn ang="0">
                  <a:pos x="292" y="153"/>
                </a:cxn>
                <a:cxn ang="0">
                  <a:pos x="313" y="157"/>
                </a:cxn>
                <a:cxn ang="0">
                  <a:pos x="349" y="159"/>
                </a:cxn>
                <a:cxn ang="0">
                  <a:pos x="397" y="130"/>
                </a:cxn>
                <a:cxn ang="0">
                  <a:pos x="440" y="113"/>
                </a:cxn>
                <a:cxn ang="0">
                  <a:pos x="478" y="119"/>
                </a:cxn>
                <a:cxn ang="0">
                  <a:pos x="522" y="111"/>
                </a:cxn>
                <a:cxn ang="0">
                  <a:pos x="587" y="102"/>
                </a:cxn>
                <a:cxn ang="0">
                  <a:pos x="682" y="65"/>
                </a:cxn>
                <a:cxn ang="0">
                  <a:pos x="655" y="65"/>
                </a:cxn>
                <a:cxn ang="0">
                  <a:pos x="676" y="57"/>
                </a:cxn>
                <a:cxn ang="0">
                  <a:pos x="649" y="65"/>
                </a:cxn>
                <a:cxn ang="0">
                  <a:pos x="643" y="63"/>
                </a:cxn>
                <a:cxn ang="0">
                  <a:pos x="685" y="52"/>
                </a:cxn>
                <a:cxn ang="0">
                  <a:pos x="682" y="50"/>
                </a:cxn>
                <a:cxn ang="0">
                  <a:pos x="79" y="219"/>
                </a:cxn>
                <a:cxn ang="0">
                  <a:pos x="84" y="207"/>
                </a:cxn>
                <a:cxn ang="0">
                  <a:pos x="173" y="167"/>
                </a:cxn>
                <a:cxn ang="0">
                  <a:pos x="161" y="182"/>
                </a:cxn>
                <a:cxn ang="0">
                  <a:pos x="148" y="186"/>
                </a:cxn>
                <a:cxn ang="0">
                  <a:pos x="129" y="194"/>
                </a:cxn>
                <a:cxn ang="0">
                  <a:pos x="106" y="205"/>
                </a:cxn>
                <a:cxn ang="0">
                  <a:pos x="130" y="186"/>
                </a:cxn>
                <a:cxn ang="0">
                  <a:pos x="152" y="178"/>
                </a:cxn>
                <a:cxn ang="0">
                  <a:pos x="173" y="167"/>
                </a:cxn>
              </a:cxnLst>
              <a:rect l="0" t="0" r="0" b="0"/>
              <a:pathLst>
                <a:path w="691" h="307">
                  <a:moveTo>
                    <a:pt x="682" y="50"/>
                  </a:moveTo>
                  <a:lnTo>
                    <a:pt x="674" y="54"/>
                  </a:lnTo>
                  <a:lnTo>
                    <a:pt x="662" y="55"/>
                  </a:lnTo>
                  <a:lnTo>
                    <a:pt x="639" y="59"/>
                  </a:lnTo>
                  <a:lnTo>
                    <a:pt x="641" y="55"/>
                  </a:lnTo>
                  <a:lnTo>
                    <a:pt x="647" y="52"/>
                  </a:lnTo>
                  <a:lnTo>
                    <a:pt x="653" y="52"/>
                  </a:lnTo>
                  <a:lnTo>
                    <a:pt x="657" y="50"/>
                  </a:lnTo>
                  <a:lnTo>
                    <a:pt x="660" y="50"/>
                  </a:lnTo>
                  <a:lnTo>
                    <a:pt x="664" y="50"/>
                  </a:lnTo>
                  <a:lnTo>
                    <a:pt x="668" y="46"/>
                  </a:lnTo>
                  <a:lnTo>
                    <a:pt x="670" y="44"/>
                  </a:lnTo>
                  <a:lnTo>
                    <a:pt x="670" y="42"/>
                  </a:lnTo>
                  <a:lnTo>
                    <a:pt x="666" y="44"/>
                  </a:lnTo>
                  <a:lnTo>
                    <a:pt x="660" y="46"/>
                  </a:lnTo>
                  <a:lnTo>
                    <a:pt x="649" y="48"/>
                  </a:lnTo>
                  <a:lnTo>
                    <a:pt x="622" y="52"/>
                  </a:lnTo>
                  <a:lnTo>
                    <a:pt x="561" y="54"/>
                  </a:lnTo>
                  <a:lnTo>
                    <a:pt x="541" y="54"/>
                  </a:lnTo>
                  <a:lnTo>
                    <a:pt x="495" y="54"/>
                  </a:lnTo>
                  <a:lnTo>
                    <a:pt x="463" y="52"/>
                  </a:lnTo>
                  <a:lnTo>
                    <a:pt x="442" y="48"/>
                  </a:lnTo>
                  <a:lnTo>
                    <a:pt x="418" y="48"/>
                  </a:lnTo>
                  <a:lnTo>
                    <a:pt x="401" y="44"/>
                  </a:lnTo>
                  <a:lnTo>
                    <a:pt x="378" y="42"/>
                  </a:lnTo>
                  <a:lnTo>
                    <a:pt x="376" y="40"/>
                  </a:lnTo>
                  <a:lnTo>
                    <a:pt x="376" y="38"/>
                  </a:lnTo>
                  <a:lnTo>
                    <a:pt x="374" y="36"/>
                  </a:lnTo>
                  <a:lnTo>
                    <a:pt x="370" y="32"/>
                  </a:lnTo>
                  <a:lnTo>
                    <a:pt x="365" y="29"/>
                  </a:lnTo>
                  <a:lnTo>
                    <a:pt x="361" y="27"/>
                  </a:lnTo>
                  <a:lnTo>
                    <a:pt x="357" y="25"/>
                  </a:lnTo>
                  <a:lnTo>
                    <a:pt x="355" y="21"/>
                  </a:lnTo>
                  <a:lnTo>
                    <a:pt x="355" y="19"/>
                  </a:lnTo>
                  <a:lnTo>
                    <a:pt x="357" y="17"/>
                  </a:lnTo>
                  <a:lnTo>
                    <a:pt x="355" y="13"/>
                  </a:lnTo>
                  <a:lnTo>
                    <a:pt x="349" y="13"/>
                  </a:lnTo>
                  <a:lnTo>
                    <a:pt x="346" y="17"/>
                  </a:lnTo>
                  <a:lnTo>
                    <a:pt x="336" y="9"/>
                  </a:lnTo>
                  <a:lnTo>
                    <a:pt x="328" y="6"/>
                  </a:lnTo>
                  <a:lnTo>
                    <a:pt x="326" y="4"/>
                  </a:lnTo>
                  <a:lnTo>
                    <a:pt x="322" y="6"/>
                  </a:lnTo>
                  <a:lnTo>
                    <a:pt x="317" y="4"/>
                  </a:lnTo>
                  <a:lnTo>
                    <a:pt x="311" y="4"/>
                  </a:lnTo>
                  <a:lnTo>
                    <a:pt x="307" y="0"/>
                  </a:lnTo>
                  <a:lnTo>
                    <a:pt x="303" y="2"/>
                  </a:lnTo>
                  <a:lnTo>
                    <a:pt x="299" y="4"/>
                  </a:lnTo>
                  <a:lnTo>
                    <a:pt x="299" y="8"/>
                  </a:lnTo>
                  <a:lnTo>
                    <a:pt x="298" y="9"/>
                  </a:lnTo>
                  <a:lnTo>
                    <a:pt x="298" y="11"/>
                  </a:lnTo>
                  <a:lnTo>
                    <a:pt x="292" y="13"/>
                  </a:lnTo>
                  <a:lnTo>
                    <a:pt x="288" y="19"/>
                  </a:lnTo>
                  <a:lnTo>
                    <a:pt x="284" y="23"/>
                  </a:lnTo>
                  <a:lnTo>
                    <a:pt x="278" y="25"/>
                  </a:lnTo>
                  <a:lnTo>
                    <a:pt x="278" y="27"/>
                  </a:lnTo>
                  <a:lnTo>
                    <a:pt x="282" y="29"/>
                  </a:lnTo>
                  <a:lnTo>
                    <a:pt x="282" y="32"/>
                  </a:lnTo>
                  <a:lnTo>
                    <a:pt x="284" y="36"/>
                  </a:lnTo>
                  <a:lnTo>
                    <a:pt x="282" y="38"/>
                  </a:lnTo>
                  <a:lnTo>
                    <a:pt x="278" y="44"/>
                  </a:lnTo>
                  <a:lnTo>
                    <a:pt x="278" y="48"/>
                  </a:lnTo>
                  <a:lnTo>
                    <a:pt x="280" y="52"/>
                  </a:lnTo>
                  <a:lnTo>
                    <a:pt x="278" y="55"/>
                  </a:lnTo>
                  <a:lnTo>
                    <a:pt x="276" y="55"/>
                  </a:lnTo>
                  <a:lnTo>
                    <a:pt x="271" y="59"/>
                  </a:lnTo>
                  <a:lnTo>
                    <a:pt x="271" y="61"/>
                  </a:lnTo>
                  <a:lnTo>
                    <a:pt x="271" y="63"/>
                  </a:lnTo>
                  <a:lnTo>
                    <a:pt x="274" y="65"/>
                  </a:lnTo>
                  <a:lnTo>
                    <a:pt x="276" y="67"/>
                  </a:lnTo>
                  <a:lnTo>
                    <a:pt x="280" y="71"/>
                  </a:lnTo>
                  <a:lnTo>
                    <a:pt x="282" y="77"/>
                  </a:lnTo>
                  <a:lnTo>
                    <a:pt x="280" y="86"/>
                  </a:lnTo>
                  <a:lnTo>
                    <a:pt x="284" y="90"/>
                  </a:lnTo>
                  <a:lnTo>
                    <a:pt x="286" y="92"/>
                  </a:lnTo>
                  <a:lnTo>
                    <a:pt x="282" y="96"/>
                  </a:lnTo>
                  <a:lnTo>
                    <a:pt x="276" y="100"/>
                  </a:lnTo>
                  <a:lnTo>
                    <a:pt x="274" y="103"/>
                  </a:lnTo>
                  <a:lnTo>
                    <a:pt x="278" y="107"/>
                  </a:lnTo>
                  <a:lnTo>
                    <a:pt x="274" y="111"/>
                  </a:lnTo>
                  <a:lnTo>
                    <a:pt x="271" y="111"/>
                  </a:lnTo>
                  <a:lnTo>
                    <a:pt x="267" y="115"/>
                  </a:lnTo>
                  <a:lnTo>
                    <a:pt x="263" y="115"/>
                  </a:lnTo>
                  <a:lnTo>
                    <a:pt x="255" y="121"/>
                  </a:lnTo>
                  <a:lnTo>
                    <a:pt x="246" y="125"/>
                  </a:lnTo>
                  <a:lnTo>
                    <a:pt x="236" y="125"/>
                  </a:lnTo>
                  <a:lnTo>
                    <a:pt x="232" y="127"/>
                  </a:lnTo>
                  <a:lnTo>
                    <a:pt x="228" y="128"/>
                  </a:lnTo>
                  <a:lnTo>
                    <a:pt x="225" y="130"/>
                  </a:lnTo>
                  <a:lnTo>
                    <a:pt x="223" y="130"/>
                  </a:lnTo>
                  <a:lnTo>
                    <a:pt x="221" y="134"/>
                  </a:lnTo>
                  <a:lnTo>
                    <a:pt x="219" y="132"/>
                  </a:lnTo>
                  <a:lnTo>
                    <a:pt x="215" y="134"/>
                  </a:lnTo>
                  <a:lnTo>
                    <a:pt x="211" y="138"/>
                  </a:lnTo>
                  <a:lnTo>
                    <a:pt x="203" y="142"/>
                  </a:lnTo>
                  <a:lnTo>
                    <a:pt x="202" y="144"/>
                  </a:lnTo>
                  <a:lnTo>
                    <a:pt x="188" y="146"/>
                  </a:lnTo>
                  <a:lnTo>
                    <a:pt x="184" y="148"/>
                  </a:lnTo>
                  <a:lnTo>
                    <a:pt x="173" y="151"/>
                  </a:lnTo>
                  <a:lnTo>
                    <a:pt x="152" y="159"/>
                  </a:lnTo>
                  <a:lnTo>
                    <a:pt x="142" y="169"/>
                  </a:lnTo>
                  <a:lnTo>
                    <a:pt x="138" y="171"/>
                  </a:lnTo>
                  <a:lnTo>
                    <a:pt x="136" y="175"/>
                  </a:lnTo>
                  <a:lnTo>
                    <a:pt x="130" y="180"/>
                  </a:lnTo>
                  <a:lnTo>
                    <a:pt x="127" y="182"/>
                  </a:lnTo>
                  <a:lnTo>
                    <a:pt x="119" y="186"/>
                  </a:lnTo>
                  <a:lnTo>
                    <a:pt x="106" y="196"/>
                  </a:lnTo>
                  <a:lnTo>
                    <a:pt x="90" y="201"/>
                  </a:lnTo>
                  <a:lnTo>
                    <a:pt x="84" y="203"/>
                  </a:lnTo>
                  <a:lnTo>
                    <a:pt x="79" y="203"/>
                  </a:lnTo>
                  <a:lnTo>
                    <a:pt x="69" y="211"/>
                  </a:lnTo>
                  <a:lnTo>
                    <a:pt x="61" y="219"/>
                  </a:lnTo>
                  <a:lnTo>
                    <a:pt x="59" y="221"/>
                  </a:lnTo>
                  <a:lnTo>
                    <a:pt x="54" y="223"/>
                  </a:lnTo>
                  <a:lnTo>
                    <a:pt x="46" y="224"/>
                  </a:lnTo>
                  <a:lnTo>
                    <a:pt x="31" y="230"/>
                  </a:lnTo>
                  <a:lnTo>
                    <a:pt x="17" y="232"/>
                  </a:lnTo>
                  <a:lnTo>
                    <a:pt x="8" y="234"/>
                  </a:lnTo>
                  <a:lnTo>
                    <a:pt x="0" y="238"/>
                  </a:lnTo>
                  <a:lnTo>
                    <a:pt x="0" y="307"/>
                  </a:lnTo>
                  <a:lnTo>
                    <a:pt x="4" y="297"/>
                  </a:lnTo>
                  <a:lnTo>
                    <a:pt x="4" y="284"/>
                  </a:lnTo>
                  <a:lnTo>
                    <a:pt x="6" y="278"/>
                  </a:lnTo>
                  <a:lnTo>
                    <a:pt x="8" y="274"/>
                  </a:lnTo>
                  <a:lnTo>
                    <a:pt x="10" y="271"/>
                  </a:lnTo>
                  <a:lnTo>
                    <a:pt x="10" y="269"/>
                  </a:lnTo>
                  <a:lnTo>
                    <a:pt x="13" y="263"/>
                  </a:lnTo>
                  <a:lnTo>
                    <a:pt x="17" y="259"/>
                  </a:lnTo>
                  <a:lnTo>
                    <a:pt x="31" y="249"/>
                  </a:lnTo>
                  <a:lnTo>
                    <a:pt x="40" y="246"/>
                  </a:lnTo>
                  <a:lnTo>
                    <a:pt x="50" y="242"/>
                  </a:lnTo>
                  <a:lnTo>
                    <a:pt x="56" y="240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30"/>
                  </a:lnTo>
                  <a:lnTo>
                    <a:pt x="96" y="224"/>
                  </a:lnTo>
                  <a:lnTo>
                    <a:pt x="104" y="221"/>
                  </a:lnTo>
                  <a:lnTo>
                    <a:pt x="109" y="219"/>
                  </a:lnTo>
                  <a:lnTo>
                    <a:pt x="117" y="217"/>
                  </a:lnTo>
                  <a:lnTo>
                    <a:pt x="154" y="198"/>
                  </a:lnTo>
                  <a:lnTo>
                    <a:pt x="169" y="190"/>
                  </a:lnTo>
                  <a:lnTo>
                    <a:pt x="182" y="182"/>
                  </a:lnTo>
                  <a:lnTo>
                    <a:pt x="188" y="180"/>
                  </a:lnTo>
                  <a:lnTo>
                    <a:pt x="198" y="176"/>
                  </a:lnTo>
                  <a:lnTo>
                    <a:pt x="205" y="171"/>
                  </a:lnTo>
                  <a:lnTo>
                    <a:pt x="209" y="171"/>
                  </a:lnTo>
                  <a:lnTo>
                    <a:pt x="213" y="167"/>
                  </a:lnTo>
                  <a:lnTo>
                    <a:pt x="217" y="167"/>
                  </a:lnTo>
                  <a:lnTo>
                    <a:pt x="223" y="165"/>
                  </a:lnTo>
                  <a:lnTo>
                    <a:pt x="230" y="165"/>
                  </a:lnTo>
                  <a:lnTo>
                    <a:pt x="244" y="163"/>
                  </a:lnTo>
                  <a:lnTo>
                    <a:pt x="253" y="161"/>
                  </a:lnTo>
                  <a:lnTo>
                    <a:pt x="263" y="161"/>
                  </a:lnTo>
                  <a:lnTo>
                    <a:pt x="267" y="161"/>
                  </a:lnTo>
                  <a:lnTo>
                    <a:pt x="271" y="159"/>
                  </a:lnTo>
                  <a:lnTo>
                    <a:pt x="292" y="153"/>
                  </a:lnTo>
                  <a:lnTo>
                    <a:pt x="301" y="150"/>
                  </a:lnTo>
                  <a:lnTo>
                    <a:pt x="305" y="151"/>
                  </a:lnTo>
                  <a:lnTo>
                    <a:pt x="309" y="151"/>
                  </a:lnTo>
                  <a:lnTo>
                    <a:pt x="309" y="153"/>
                  </a:lnTo>
                  <a:lnTo>
                    <a:pt x="313" y="157"/>
                  </a:lnTo>
                  <a:lnTo>
                    <a:pt x="321" y="157"/>
                  </a:lnTo>
                  <a:lnTo>
                    <a:pt x="332" y="155"/>
                  </a:lnTo>
                  <a:lnTo>
                    <a:pt x="338" y="157"/>
                  </a:lnTo>
                  <a:lnTo>
                    <a:pt x="344" y="157"/>
                  </a:lnTo>
                  <a:lnTo>
                    <a:pt x="349" y="159"/>
                  </a:lnTo>
                  <a:lnTo>
                    <a:pt x="353" y="155"/>
                  </a:lnTo>
                  <a:lnTo>
                    <a:pt x="369" y="150"/>
                  </a:lnTo>
                  <a:lnTo>
                    <a:pt x="378" y="146"/>
                  </a:lnTo>
                  <a:lnTo>
                    <a:pt x="384" y="140"/>
                  </a:lnTo>
                  <a:lnTo>
                    <a:pt x="397" y="130"/>
                  </a:lnTo>
                  <a:lnTo>
                    <a:pt x="411" y="125"/>
                  </a:lnTo>
                  <a:lnTo>
                    <a:pt x="415" y="121"/>
                  </a:lnTo>
                  <a:lnTo>
                    <a:pt x="418" y="117"/>
                  </a:lnTo>
                  <a:lnTo>
                    <a:pt x="430" y="115"/>
                  </a:lnTo>
                  <a:lnTo>
                    <a:pt x="440" y="113"/>
                  </a:lnTo>
                  <a:lnTo>
                    <a:pt x="447" y="115"/>
                  </a:lnTo>
                  <a:lnTo>
                    <a:pt x="455" y="119"/>
                  </a:lnTo>
                  <a:lnTo>
                    <a:pt x="470" y="121"/>
                  </a:lnTo>
                  <a:lnTo>
                    <a:pt x="474" y="121"/>
                  </a:lnTo>
                  <a:lnTo>
                    <a:pt x="478" y="119"/>
                  </a:lnTo>
                  <a:lnTo>
                    <a:pt x="484" y="113"/>
                  </a:lnTo>
                  <a:lnTo>
                    <a:pt x="493" y="113"/>
                  </a:lnTo>
                  <a:lnTo>
                    <a:pt x="509" y="113"/>
                  </a:lnTo>
                  <a:lnTo>
                    <a:pt x="516" y="113"/>
                  </a:lnTo>
                  <a:lnTo>
                    <a:pt x="522" y="111"/>
                  </a:lnTo>
                  <a:lnTo>
                    <a:pt x="526" y="105"/>
                  </a:lnTo>
                  <a:lnTo>
                    <a:pt x="541" y="103"/>
                  </a:lnTo>
                  <a:lnTo>
                    <a:pt x="561" y="102"/>
                  </a:lnTo>
                  <a:lnTo>
                    <a:pt x="574" y="102"/>
                  </a:lnTo>
                  <a:lnTo>
                    <a:pt x="587" y="102"/>
                  </a:lnTo>
                  <a:lnTo>
                    <a:pt x="599" y="98"/>
                  </a:lnTo>
                  <a:lnTo>
                    <a:pt x="626" y="88"/>
                  </a:lnTo>
                  <a:lnTo>
                    <a:pt x="655" y="75"/>
                  </a:lnTo>
                  <a:lnTo>
                    <a:pt x="678" y="69"/>
                  </a:lnTo>
                  <a:lnTo>
                    <a:pt x="682" y="65"/>
                  </a:lnTo>
                  <a:lnTo>
                    <a:pt x="683" y="65"/>
                  </a:lnTo>
                  <a:lnTo>
                    <a:pt x="682" y="65"/>
                  </a:lnTo>
                  <a:lnTo>
                    <a:pt x="655" y="69"/>
                  </a:lnTo>
                  <a:lnTo>
                    <a:pt x="653" y="67"/>
                  </a:lnTo>
                  <a:lnTo>
                    <a:pt x="655" y="65"/>
                  </a:lnTo>
                  <a:lnTo>
                    <a:pt x="658" y="65"/>
                  </a:lnTo>
                  <a:lnTo>
                    <a:pt x="660" y="65"/>
                  </a:lnTo>
                  <a:lnTo>
                    <a:pt x="668" y="65"/>
                  </a:lnTo>
                  <a:lnTo>
                    <a:pt x="672" y="63"/>
                  </a:lnTo>
                  <a:lnTo>
                    <a:pt x="676" y="57"/>
                  </a:lnTo>
                  <a:lnTo>
                    <a:pt x="674" y="57"/>
                  </a:lnTo>
                  <a:lnTo>
                    <a:pt x="666" y="61"/>
                  </a:lnTo>
                  <a:lnTo>
                    <a:pt x="662" y="63"/>
                  </a:lnTo>
                  <a:lnTo>
                    <a:pt x="658" y="63"/>
                  </a:lnTo>
                  <a:lnTo>
                    <a:pt x="649" y="65"/>
                  </a:lnTo>
                  <a:lnTo>
                    <a:pt x="639" y="67"/>
                  </a:lnTo>
                  <a:lnTo>
                    <a:pt x="628" y="69"/>
                  </a:lnTo>
                  <a:lnTo>
                    <a:pt x="628" y="67"/>
                  </a:lnTo>
                  <a:lnTo>
                    <a:pt x="630" y="67"/>
                  </a:lnTo>
                  <a:lnTo>
                    <a:pt x="643" y="63"/>
                  </a:lnTo>
                  <a:lnTo>
                    <a:pt x="647" y="61"/>
                  </a:lnTo>
                  <a:lnTo>
                    <a:pt x="657" y="59"/>
                  </a:lnTo>
                  <a:lnTo>
                    <a:pt x="672" y="55"/>
                  </a:lnTo>
                  <a:lnTo>
                    <a:pt x="680" y="54"/>
                  </a:lnTo>
                  <a:lnTo>
                    <a:pt x="685" y="52"/>
                  </a:lnTo>
                  <a:lnTo>
                    <a:pt x="689" y="48"/>
                  </a:lnTo>
                  <a:lnTo>
                    <a:pt x="691" y="44"/>
                  </a:lnTo>
                  <a:lnTo>
                    <a:pt x="687" y="46"/>
                  </a:lnTo>
                  <a:lnTo>
                    <a:pt x="683" y="50"/>
                  </a:lnTo>
                  <a:lnTo>
                    <a:pt x="682" y="50"/>
                  </a:lnTo>
                  <a:lnTo>
                    <a:pt x="90" y="207"/>
                  </a:lnTo>
                  <a:lnTo>
                    <a:pt x="90" y="209"/>
                  </a:lnTo>
                  <a:lnTo>
                    <a:pt x="88" y="211"/>
                  </a:lnTo>
                  <a:lnTo>
                    <a:pt x="82" y="217"/>
                  </a:lnTo>
                  <a:lnTo>
                    <a:pt x="79" y="219"/>
                  </a:lnTo>
                  <a:lnTo>
                    <a:pt x="75" y="221"/>
                  </a:lnTo>
                  <a:lnTo>
                    <a:pt x="65" y="223"/>
                  </a:lnTo>
                  <a:lnTo>
                    <a:pt x="59" y="223"/>
                  </a:lnTo>
                  <a:lnTo>
                    <a:pt x="77" y="213"/>
                  </a:lnTo>
                  <a:lnTo>
                    <a:pt x="84" y="207"/>
                  </a:lnTo>
                  <a:lnTo>
                    <a:pt x="88" y="205"/>
                  </a:lnTo>
                  <a:lnTo>
                    <a:pt x="90" y="205"/>
                  </a:lnTo>
                  <a:lnTo>
                    <a:pt x="90" y="207"/>
                  </a:lnTo>
                  <a:lnTo>
                    <a:pt x="682" y="50"/>
                  </a:lnTo>
                  <a:lnTo>
                    <a:pt x="173" y="167"/>
                  </a:lnTo>
                  <a:lnTo>
                    <a:pt x="169" y="171"/>
                  </a:lnTo>
                  <a:lnTo>
                    <a:pt x="165" y="173"/>
                  </a:lnTo>
                  <a:lnTo>
                    <a:pt x="163" y="178"/>
                  </a:lnTo>
                  <a:lnTo>
                    <a:pt x="161" y="180"/>
                  </a:lnTo>
                  <a:lnTo>
                    <a:pt x="161" y="182"/>
                  </a:lnTo>
                  <a:lnTo>
                    <a:pt x="157" y="180"/>
                  </a:lnTo>
                  <a:lnTo>
                    <a:pt x="155" y="180"/>
                  </a:lnTo>
                  <a:lnTo>
                    <a:pt x="154" y="182"/>
                  </a:lnTo>
                  <a:lnTo>
                    <a:pt x="152" y="184"/>
                  </a:lnTo>
                  <a:lnTo>
                    <a:pt x="148" y="186"/>
                  </a:lnTo>
                  <a:lnTo>
                    <a:pt x="142" y="190"/>
                  </a:lnTo>
                  <a:lnTo>
                    <a:pt x="138" y="192"/>
                  </a:lnTo>
                  <a:lnTo>
                    <a:pt x="134" y="194"/>
                  </a:lnTo>
                  <a:lnTo>
                    <a:pt x="130" y="194"/>
                  </a:lnTo>
                  <a:lnTo>
                    <a:pt x="129" y="194"/>
                  </a:lnTo>
                  <a:lnTo>
                    <a:pt x="125" y="198"/>
                  </a:lnTo>
                  <a:lnTo>
                    <a:pt x="121" y="199"/>
                  </a:lnTo>
                  <a:lnTo>
                    <a:pt x="113" y="203"/>
                  </a:lnTo>
                  <a:lnTo>
                    <a:pt x="107" y="205"/>
                  </a:lnTo>
                  <a:lnTo>
                    <a:pt x="106" y="205"/>
                  </a:lnTo>
                  <a:lnTo>
                    <a:pt x="106" y="203"/>
                  </a:lnTo>
                  <a:lnTo>
                    <a:pt x="113" y="196"/>
                  </a:lnTo>
                  <a:lnTo>
                    <a:pt x="119" y="192"/>
                  </a:lnTo>
                  <a:lnTo>
                    <a:pt x="125" y="190"/>
                  </a:lnTo>
                  <a:lnTo>
                    <a:pt x="130" y="186"/>
                  </a:lnTo>
                  <a:lnTo>
                    <a:pt x="132" y="186"/>
                  </a:lnTo>
                  <a:lnTo>
                    <a:pt x="132" y="188"/>
                  </a:lnTo>
                  <a:lnTo>
                    <a:pt x="132" y="190"/>
                  </a:lnTo>
                  <a:lnTo>
                    <a:pt x="136" y="186"/>
                  </a:lnTo>
                  <a:lnTo>
                    <a:pt x="152" y="178"/>
                  </a:lnTo>
                  <a:lnTo>
                    <a:pt x="157" y="173"/>
                  </a:lnTo>
                  <a:lnTo>
                    <a:pt x="159" y="173"/>
                  </a:lnTo>
                  <a:lnTo>
                    <a:pt x="165" y="171"/>
                  </a:lnTo>
                  <a:lnTo>
                    <a:pt x="171" y="169"/>
                  </a:lnTo>
                  <a:lnTo>
                    <a:pt x="173" y="167"/>
                  </a:lnTo>
                  <a:lnTo>
                    <a:pt x="682" y="50"/>
                  </a:lnTo>
                  <a:close/>
                </a:path>
              </a:pathLst>
            </a:custGeom>
            <a:gradFill>
              <a:gsLst>
                <a:gs pos="25000">
                  <a:schemeClr val="bg1">
                    <a:alpha val="25000"/>
                  </a:schemeClr>
                </a:gs>
                <a:gs pos="55000">
                  <a:schemeClr val="bg1">
                    <a:alpha val="5000"/>
                  </a:schemeClr>
                </a:gs>
              </a:gsLst>
              <a:lin ang="30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10" name="フリーフォーム 9"/>
            <p:cNvSpPr>
              <a:spLocks/>
            </p:cNvSpPr>
            <p:nvPr/>
          </p:nvSpPr>
          <p:spPr bwMode="auto">
            <a:xfrm>
              <a:off x="3875982" y="0"/>
              <a:ext cx="1903123" cy="977145"/>
            </a:xfrm>
            <a:custGeom>
              <a:avLst/>
              <a:gdLst/>
              <a:ahLst/>
              <a:cxnLst>
                <a:cxn ang="0">
                  <a:pos x="177" y="38"/>
                </a:cxn>
                <a:cxn ang="0">
                  <a:pos x="146" y="54"/>
                </a:cxn>
                <a:cxn ang="0">
                  <a:pos x="27" y="117"/>
                </a:cxn>
                <a:cxn ang="0">
                  <a:pos x="58" y="104"/>
                </a:cxn>
                <a:cxn ang="0">
                  <a:pos x="87" y="88"/>
                </a:cxn>
                <a:cxn ang="0">
                  <a:pos x="87" y="92"/>
                </a:cxn>
                <a:cxn ang="0">
                  <a:pos x="42" y="121"/>
                </a:cxn>
                <a:cxn ang="0">
                  <a:pos x="17" y="134"/>
                </a:cxn>
                <a:cxn ang="0">
                  <a:pos x="6" y="144"/>
                </a:cxn>
                <a:cxn ang="0">
                  <a:pos x="21" y="136"/>
                </a:cxn>
                <a:cxn ang="0">
                  <a:pos x="42" y="130"/>
                </a:cxn>
                <a:cxn ang="0">
                  <a:pos x="50" y="123"/>
                </a:cxn>
                <a:cxn ang="0">
                  <a:pos x="65" y="117"/>
                </a:cxn>
                <a:cxn ang="0">
                  <a:pos x="85" y="106"/>
                </a:cxn>
                <a:cxn ang="0">
                  <a:pos x="96" y="100"/>
                </a:cxn>
                <a:cxn ang="0">
                  <a:pos x="125" y="86"/>
                </a:cxn>
                <a:cxn ang="0">
                  <a:pos x="142" y="81"/>
                </a:cxn>
                <a:cxn ang="0">
                  <a:pos x="192" y="52"/>
                </a:cxn>
                <a:cxn ang="0">
                  <a:pos x="244" y="27"/>
                </a:cxn>
                <a:cxn ang="0">
                  <a:pos x="246" y="33"/>
                </a:cxn>
                <a:cxn ang="0">
                  <a:pos x="208" y="50"/>
                </a:cxn>
                <a:cxn ang="0">
                  <a:pos x="167" y="69"/>
                </a:cxn>
                <a:cxn ang="0">
                  <a:pos x="146" y="84"/>
                </a:cxn>
                <a:cxn ang="0">
                  <a:pos x="135" y="88"/>
                </a:cxn>
                <a:cxn ang="0">
                  <a:pos x="125" y="96"/>
                </a:cxn>
                <a:cxn ang="0">
                  <a:pos x="131" y="84"/>
                </a:cxn>
                <a:cxn ang="0">
                  <a:pos x="113" y="100"/>
                </a:cxn>
                <a:cxn ang="0">
                  <a:pos x="108" y="98"/>
                </a:cxn>
                <a:cxn ang="0">
                  <a:pos x="104" y="104"/>
                </a:cxn>
                <a:cxn ang="0">
                  <a:pos x="96" y="117"/>
                </a:cxn>
                <a:cxn ang="0">
                  <a:pos x="69" y="132"/>
                </a:cxn>
                <a:cxn ang="0">
                  <a:pos x="42" y="146"/>
                </a:cxn>
                <a:cxn ang="0">
                  <a:pos x="0" y="163"/>
                </a:cxn>
                <a:cxn ang="0">
                  <a:pos x="67" y="140"/>
                </a:cxn>
                <a:cxn ang="0">
                  <a:pos x="98" y="127"/>
                </a:cxn>
                <a:cxn ang="0">
                  <a:pos x="160" y="88"/>
                </a:cxn>
                <a:cxn ang="0">
                  <a:pos x="208" y="65"/>
                </a:cxn>
                <a:cxn ang="0">
                  <a:pos x="259" y="40"/>
                </a:cxn>
                <a:cxn ang="0">
                  <a:pos x="271" y="33"/>
                </a:cxn>
                <a:cxn ang="0">
                  <a:pos x="282" y="29"/>
                </a:cxn>
                <a:cxn ang="0">
                  <a:pos x="302" y="21"/>
                </a:cxn>
                <a:cxn ang="0">
                  <a:pos x="317" y="11"/>
                </a:cxn>
                <a:cxn ang="0">
                  <a:pos x="329" y="6"/>
                </a:cxn>
                <a:cxn ang="0">
                  <a:pos x="108" y="82"/>
                </a:cxn>
                <a:cxn ang="0">
                  <a:pos x="104" y="82"/>
                </a:cxn>
                <a:cxn ang="0">
                  <a:pos x="110" y="81"/>
                </a:cxn>
                <a:cxn ang="0">
                  <a:pos x="133" y="71"/>
                </a:cxn>
                <a:cxn ang="0">
                  <a:pos x="115" y="79"/>
                </a:cxn>
                <a:cxn ang="0">
                  <a:pos x="125" y="71"/>
                </a:cxn>
                <a:cxn ang="0">
                  <a:pos x="261" y="0"/>
                </a:cxn>
                <a:cxn ang="0">
                  <a:pos x="261" y="23"/>
                </a:cxn>
                <a:cxn ang="0">
                  <a:pos x="269" y="15"/>
                </a:cxn>
                <a:cxn ang="0">
                  <a:pos x="261" y="0"/>
                </a:cxn>
              </a:cxnLst>
              <a:rect l="0" t="0" r="0" b="0"/>
              <a:pathLst>
                <a:path w="338" h="163">
                  <a:moveTo>
                    <a:pt x="261" y="0"/>
                  </a:moveTo>
                  <a:lnTo>
                    <a:pt x="186" y="31"/>
                  </a:lnTo>
                  <a:lnTo>
                    <a:pt x="179" y="36"/>
                  </a:lnTo>
                  <a:lnTo>
                    <a:pt x="177" y="38"/>
                  </a:lnTo>
                  <a:lnTo>
                    <a:pt x="177" y="36"/>
                  </a:lnTo>
                  <a:lnTo>
                    <a:pt x="175" y="36"/>
                  </a:lnTo>
                  <a:lnTo>
                    <a:pt x="173" y="36"/>
                  </a:lnTo>
                  <a:lnTo>
                    <a:pt x="146" y="54"/>
                  </a:lnTo>
                  <a:lnTo>
                    <a:pt x="102" y="77"/>
                  </a:lnTo>
                  <a:lnTo>
                    <a:pt x="69" y="94"/>
                  </a:lnTo>
                  <a:lnTo>
                    <a:pt x="42" y="107"/>
                  </a:lnTo>
                  <a:lnTo>
                    <a:pt x="27" y="117"/>
                  </a:lnTo>
                  <a:lnTo>
                    <a:pt x="31" y="117"/>
                  </a:lnTo>
                  <a:lnTo>
                    <a:pt x="41" y="117"/>
                  </a:lnTo>
                  <a:lnTo>
                    <a:pt x="50" y="109"/>
                  </a:lnTo>
                  <a:lnTo>
                    <a:pt x="58" y="104"/>
                  </a:lnTo>
                  <a:lnTo>
                    <a:pt x="73" y="96"/>
                  </a:lnTo>
                  <a:lnTo>
                    <a:pt x="81" y="92"/>
                  </a:lnTo>
                  <a:lnTo>
                    <a:pt x="83" y="90"/>
                  </a:lnTo>
                  <a:lnTo>
                    <a:pt x="87" y="88"/>
                  </a:lnTo>
                  <a:lnTo>
                    <a:pt x="89" y="88"/>
                  </a:lnTo>
                  <a:lnTo>
                    <a:pt x="92" y="86"/>
                  </a:lnTo>
                  <a:lnTo>
                    <a:pt x="90" y="90"/>
                  </a:lnTo>
                  <a:lnTo>
                    <a:pt x="87" y="92"/>
                  </a:lnTo>
                  <a:lnTo>
                    <a:pt x="81" y="96"/>
                  </a:lnTo>
                  <a:lnTo>
                    <a:pt x="71" y="102"/>
                  </a:lnTo>
                  <a:lnTo>
                    <a:pt x="60" y="107"/>
                  </a:lnTo>
                  <a:lnTo>
                    <a:pt x="42" y="121"/>
                  </a:lnTo>
                  <a:lnTo>
                    <a:pt x="39" y="125"/>
                  </a:lnTo>
                  <a:lnTo>
                    <a:pt x="35" y="127"/>
                  </a:lnTo>
                  <a:lnTo>
                    <a:pt x="25" y="129"/>
                  </a:lnTo>
                  <a:lnTo>
                    <a:pt x="17" y="134"/>
                  </a:lnTo>
                  <a:lnTo>
                    <a:pt x="14" y="134"/>
                  </a:lnTo>
                  <a:lnTo>
                    <a:pt x="10" y="136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10" y="140"/>
                  </a:lnTo>
                  <a:lnTo>
                    <a:pt x="14" y="138"/>
                  </a:lnTo>
                  <a:lnTo>
                    <a:pt x="17" y="138"/>
                  </a:lnTo>
                  <a:lnTo>
                    <a:pt x="21" y="136"/>
                  </a:lnTo>
                  <a:lnTo>
                    <a:pt x="25" y="134"/>
                  </a:lnTo>
                  <a:lnTo>
                    <a:pt x="29" y="132"/>
                  </a:lnTo>
                  <a:lnTo>
                    <a:pt x="39" y="130"/>
                  </a:lnTo>
                  <a:lnTo>
                    <a:pt x="42" y="130"/>
                  </a:lnTo>
                  <a:lnTo>
                    <a:pt x="46" y="130"/>
                  </a:lnTo>
                  <a:lnTo>
                    <a:pt x="48" y="129"/>
                  </a:lnTo>
                  <a:lnTo>
                    <a:pt x="50" y="125"/>
                  </a:lnTo>
                  <a:lnTo>
                    <a:pt x="50" y="123"/>
                  </a:lnTo>
                  <a:lnTo>
                    <a:pt x="54" y="123"/>
                  </a:lnTo>
                  <a:lnTo>
                    <a:pt x="60" y="121"/>
                  </a:lnTo>
                  <a:lnTo>
                    <a:pt x="62" y="119"/>
                  </a:lnTo>
                  <a:lnTo>
                    <a:pt x="65" y="117"/>
                  </a:lnTo>
                  <a:lnTo>
                    <a:pt x="75" y="111"/>
                  </a:lnTo>
                  <a:lnTo>
                    <a:pt x="77" y="107"/>
                  </a:lnTo>
                  <a:lnTo>
                    <a:pt x="79" y="107"/>
                  </a:lnTo>
                  <a:lnTo>
                    <a:pt x="85" y="106"/>
                  </a:lnTo>
                  <a:lnTo>
                    <a:pt x="89" y="104"/>
                  </a:lnTo>
                  <a:lnTo>
                    <a:pt x="90" y="102"/>
                  </a:lnTo>
                  <a:lnTo>
                    <a:pt x="92" y="100"/>
                  </a:lnTo>
                  <a:lnTo>
                    <a:pt x="96" y="100"/>
                  </a:lnTo>
                  <a:lnTo>
                    <a:pt x="100" y="98"/>
                  </a:lnTo>
                  <a:lnTo>
                    <a:pt x="104" y="94"/>
                  </a:lnTo>
                  <a:lnTo>
                    <a:pt x="108" y="92"/>
                  </a:lnTo>
                  <a:lnTo>
                    <a:pt x="125" y="86"/>
                  </a:lnTo>
                  <a:lnTo>
                    <a:pt x="131" y="81"/>
                  </a:lnTo>
                  <a:lnTo>
                    <a:pt x="135" y="79"/>
                  </a:lnTo>
                  <a:lnTo>
                    <a:pt x="137" y="79"/>
                  </a:lnTo>
                  <a:lnTo>
                    <a:pt x="142" y="81"/>
                  </a:lnTo>
                  <a:lnTo>
                    <a:pt x="148" y="75"/>
                  </a:lnTo>
                  <a:lnTo>
                    <a:pt x="169" y="63"/>
                  </a:lnTo>
                  <a:lnTo>
                    <a:pt x="183" y="58"/>
                  </a:lnTo>
                  <a:lnTo>
                    <a:pt x="192" y="52"/>
                  </a:lnTo>
                  <a:lnTo>
                    <a:pt x="221" y="38"/>
                  </a:lnTo>
                  <a:lnTo>
                    <a:pt x="231" y="34"/>
                  </a:lnTo>
                  <a:lnTo>
                    <a:pt x="240" y="31"/>
                  </a:lnTo>
                  <a:lnTo>
                    <a:pt x="244" y="27"/>
                  </a:lnTo>
                  <a:lnTo>
                    <a:pt x="246" y="27"/>
                  </a:lnTo>
                  <a:lnTo>
                    <a:pt x="248" y="27"/>
                  </a:lnTo>
                  <a:lnTo>
                    <a:pt x="248" y="31"/>
                  </a:lnTo>
                  <a:lnTo>
                    <a:pt x="246" y="33"/>
                  </a:lnTo>
                  <a:lnTo>
                    <a:pt x="236" y="34"/>
                  </a:lnTo>
                  <a:lnTo>
                    <a:pt x="229" y="40"/>
                  </a:lnTo>
                  <a:lnTo>
                    <a:pt x="217" y="44"/>
                  </a:lnTo>
                  <a:lnTo>
                    <a:pt x="208" y="50"/>
                  </a:lnTo>
                  <a:lnTo>
                    <a:pt x="192" y="56"/>
                  </a:lnTo>
                  <a:lnTo>
                    <a:pt x="183" y="61"/>
                  </a:lnTo>
                  <a:lnTo>
                    <a:pt x="175" y="65"/>
                  </a:lnTo>
                  <a:lnTo>
                    <a:pt x="167" y="69"/>
                  </a:lnTo>
                  <a:lnTo>
                    <a:pt x="154" y="77"/>
                  </a:lnTo>
                  <a:lnTo>
                    <a:pt x="148" y="79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0" y="88"/>
                  </a:lnTo>
                  <a:lnTo>
                    <a:pt x="138" y="86"/>
                  </a:lnTo>
                  <a:lnTo>
                    <a:pt x="133" y="92"/>
                  </a:lnTo>
                  <a:lnTo>
                    <a:pt x="135" y="88"/>
                  </a:lnTo>
                  <a:lnTo>
                    <a:pt x="135" y="86"/>
                  </a:lnTo>
                  <a:lnTo>
                    <a:pt x="133" y="86"/>
                  </a:lnTo>
                  <a:lnTo>
                    <a:pt x="125" y="94"/>
                  </a:lnTo>
                  <a:lnTo>
                    <a:pt x="125" y="96"/>
                  </a:lnTo>
                  <a:lnTo>
                    <a:pt x="121" y="96"/>
                  </a:lnTo>
                  <a:lnTo>
                    <a:pt x="125" y="94"/>
                  </a:lnTo>
                  <a:lnTo>
                    <a:pt x="125" y="88"/>
                  </a:lnTo>
                  <a:lnTo>
                    <a:pt x="131" y="84"/>
                  </a:lnTo>
                  <a:lnTo>
                    <a:pt x="129" y="84"/>
                  </a:lnTo>
                  <a:lnTo>
                    <a:pt x="125" y="86"/>
                  </a:lnTo>
                  <a:lnTo>
                    <a:pt x="121" y="92"/>
                  </a:lnTo>
                  <a:lnTo>
                    <a:pt x="113" y="100"/>
                  </a:lnTo>
                  <a:lnTo>
                    <a:pt x="110" y="104"/>
                  </a:lnTo>
                  <a:lnTo>
                    <a:pt x="115" y="94"/>
                  </a:lnTo>
                  <a:lnTo>
                    <a:pt x="113" y="94"/>
                  </a:lnTo>
                  <a:lnTo>
                    <a:pt x="108" y="98"/>
                  </a:lnTo>
                  <a:lnTo>
                    <a:pt x="104" y="102"/>
                  </a:lnTo>
                  <a:lnTo>
                    <a:pt x="102" y="106"/>
                  </a:lnTo>
                  <a:lnTo>
                    <a:pt x="104" y="106"/>
                  </a:lnTo>
                  <a:lnTo>
                    <a:pt x="104" y="104"/>
                  </a:lnTo>
                  <a:lnTo>
                    <a:pt x="106" y="104"/>
                  </a:lnTo>
                  <a:lnTo>
                    <a:pt x="106" y="107"/>
                  </a:lnTo>
                  <a:lnTo>
                    <a:pt x="102" y="109"/>
                  </a:lnTo>
                  <a:lnTo>
                    <a:pt x="96" y="117"/>
                  </a:lnTo>
                  <a:lnTo>
                    <a:pt x="87" y="123"/>
                  </a:lnTo>
                  <a:lnTo>
                    <a:pt x="81" y="125"/>
                  </a:lnTo>
                  <a:lnTo>
                    <a:pt x="75" y="129"/>
                  </a:lnTo>
                  <a:lnTo>
                    <a:pt x="69" y="132"/>
                  </a:lnTo>
                  <a:lnTo>
                    <a:pt x="62" y="134"/>
                  </a:lnTo>
                  <a:lnTo>
                    <a:pt x="56" y="136"/>
                  </a:lnTo>
                  <a:lnTo>
                    <a:pt x="52" y="140"/>
                  </a:lnTo>
                  <a:lnTo>
                    <a:pt x="42" y="146"/>
                  </a:lnTo>
                  <a:lnTo>
                    <a:pt x="31" y="150"/>
                  </a:lnTo>
                  <a:lnTo>
                    <a:pt x="10" y="159"/>
                  </a:lnTo>
                  <a:lnTo>
                    <a:pt x="4" y="161"/>
                  </a:lnTo>
                  <a:lnTo>
                    <a:pt x="0" y="163"/>
                  </a:lnTo>
                  <a:lnTo>
                    <a:pt x="41" y="152"/>
                  </a:lnTo>
                  <a:lnTo>
                    <a:pt x="50" y="146"/>
                  </a:lnTo>
                  <a:lnTo>
                    <a:pt x="58" y="142"/>
                  </a:lnTo>
                  <a:lnTo>
                    <a:pt x="67" y="140"/>
                  </a:lnTo>
                  <a:lnTo>
                    <a:pt x="75" y="136"/>
                  </a:lnTo>
                  <a:lnTo>
                    <a:pt x="85" y="130"/>
                  </a:lnTo>
                  <a:lnTo>
                    <a:pt x="92" y="129"/>
                  </a:lnTo>
                  <a:lnTo>
                    <a:pt x="98" y="127"/>
                  </a:lnTo>
                  <a:lnTo>
                    <a:pt x="102" y="123"/>
                  </a:lnTo>
                  <a:lnTo>
                    <a:pt x="104" y="121"/>
                  </a:lnTo>
                  <a:lnTo>
                    <a:pt x="137" y="102"/>
                  </a:lnTo>
                  <a:lnTo>
                    <a:pt x="160" y="88"/>
                  </a:lnTo>
                  <a:lnTo>
                    <a:pt x="183" y="79"/>
                  </a:lnTo>
                  <a:lnTo>
                    <a:pt x="192" y="75"/>
                  </a:lnTo>
                  <a:lnTo>
                    <a:pt x="198" y="71"/>
                  </a:lnTo>
                  <a:lnTo>
                    <a:pt x="208" y="65"/>
                  </a:lnTo>
                  <a:lnTo>
                    <a:pt x="215" y="59"/>
                  </a:lnTo>
                  <a:lnTo>
                    <a:pt x="231" y="56"/>
                  </a:lnTo>
                  <a:lnTo>
                    <a:pt x="254" y="44"/>
                  </a:lnTo>
                  <a:lnTo>
                    <a:pt x="259" y="40"/>
                  </a:lnTo>
                  <a:lnTo>
                    <a:pt x="263" y="38"/>
                  </a:lnTo>
                  <a:lnTo>
                    <a:pt x="269" y="38"/>
                  </a:lnTo>
                  <a:lnTo>
                    <a:pt x="271" y="36"/>
                  </a:lnTo>
                  <a:lnTo>
                    <a:pt x="271" y="33"/>
                  </a:lnTo>
                  <a:lnTo>
                    <a:pt x="275" y="31"/>
                  </a:lnTo>
                  <a:lnTo>
                    <a:pt x="279" y="33"/>
                  </a:lnTo>
                  <a:lnTo>
                    <a:pt x="281" y="31"/>
                  </a:lnTo>
                  <a:lnTo>
                    <a:pt x="282" y="29"/>
                  </a:lnTo>
                  <a:lnTo>
                    <a:pt x="284" y="27"/>
                  </a:lnTo>
                  <a:lnTo>
                    <a:pt x="288" y="25"/>
                  </a:lnTo>
                  <a:lnTo>
                    <a:pt x="296" y="23"/>
                  </a:lnTo>
                  <a:lnTo>
                    <a:pt x="302" y="21"/>
                  </a:lnTo>
                  <a:lnTo>
                    <a:pt x="307" y="17"/>
                  </a:lnTo>
                  <a:lnTo>
                    <a:pt x="311" y="15"/>
                  </a:lnTo>
                  <a:lnTo>
                    <a:pt x="313" y="15"/>
                  </a:lnTo>
                  <a:lnTo>
                    <a:pt x="317" y="11"/>
                  </a:lnTo>
                  <a:lnTo>
                    <a:pt x="319" y="10"/>
                  </a:lnTo>
                  <a:lnTo>
                    <a:pt x="321" y="10"/>
                  </a:lnTo>
                  <a:lnTo>
                    <a:pt x="325" y="8"/>
                  </a:lnTo>
                  <a:lnTo>
                    <a:pt x="329" y="6"/>
                  </a:lnTo>
                  <a:lnTo>
                    <a:pt x="334" y="4"/>
                  </a:lnTo>
                  <a:lnTo>
                    <a:pt x="338" y="0"/>
                  </a:lnTo>
                  <a:lnTo>
                    <a:pt x="261" y="0"/>
                  </a:lnTo>
                  <a:lnTo>
                    <a:pt x="108" y="82"/>
                  </a:lnTo>
                  <a:lnTo>
                    <a:pt x="106" y="86"/>
                  </a:lnTo>
                  <a:lnTo>
                    <a:pt x="102" y="88"/>
                  </a:lnTo>
                  <a:lnTo>
                    <a:pt x="100" y="86"/>
                  </a:lnTo>
                  <a:lnTo>
                    <a:pt x="104" y="82"/>
                  </a:lnTo>
                  <a:lnTo>
                    <a:pt x="108" y="81"/>
                  </a:lnTo>
                  <a:lnTo>
                    <a:pt x="110" y="77"/>
                  </a:lnTo>
                  <a:lnTo>
                    <a:pt x="112" y="77"/>
                  </a:lnTo>
                  <a:lnTo>
                    <a:pt x="110" y="81"/>
                  </a:lnTo>
                  <a:lnTo>
                    <a:pt x="108" y="82"/>
                  </a:lnTo>
                  <a:lnTo>
                    <a:pt x="261" y="0"/>
                  </a:lnTo>
                  <a:lnTo>
                    <a:pt x="137" y="65"/>
                  </a:lnTo>
                  <a:lnTo>
                    <a:pt x="133" y="71"/>
                  </a:lnTo>
                  <a:lnTo>
                    <a:pt x="129" y="75"/>
                  </a:lnTo>
                  <a:lnTo>
                    <a:pt x="125" y="77"/>
                  </a:lnTo>
                  <a:lnTo>
                    <a:pt x="117" y="81"/>
                  </a:lnTo>
                  <a:lnTo>
                    <a:pt x="115" y="79"/>
                  </a:lnTo>
                  <a:lnTo>
                    <a:pt x="119" y="77"/>
                  </a:lnTo>
                  <a:lnTo>
                    <a:pt x="121" y="75"/>
                  </a:lnTo>
                  <a:lnTo>
                    <a:pt x="125" y="71"/>
                  </a:lnTo>
                  <a:lnTo>
                    <a:pt x="125" y="71"/>
                  </a:lnTo>
                  <a:lnTo>
                    <a:pt x="131" y="69"/>
                  </a:lnTo>
                  <a:lnTo>
                    <a:pt x="135" y="65"/>
                  </a:lnTo>
                  <a:lnTo>
                    <a:pt x="137" y="65"/>
                  </a:lnTo>
                  <a:lnTo>
                    <a:pt x="261" y="0"/>
                  </a:lnTo>
                  <a:lnTo>
                    <a:pt x="273" y="17"/>
                  </a:lnTo>
                  <a:lnTo>
                    <a:pt x="271" y="19"/>
                  </a:lnTo>
                  <a:lnTo>
                    <a:pt x="267" y="21"/>
                  </a:lnTo>
                  <a:lnTo>
                    <a:pt x="261" y="23"/>
                  </a:lnTo>
                  <a:lnTo>
                    <a:pt x="259" y="23"/>
                  </a:lnTo>
                  <a:lnTo>
                    <a:pt x="261" y="19"/>
                  </a:lnTo>
                  <a:lnTo>
                    <a:pt x="265" y="15"/>
                  </a:lnTo>
                  <a:lnTo>
                    <a:pt x="269" y="15"/>
                  </a:lnTo>
                  <a:lnTo>
                    <a:pt x="273" y="13"/>
                  </a:lnTo>
                  <a:lnTo>
                    <a:pt x="275" y="13"/>
                  </a:lnTo>
                  <a:lnTo>
                    <a:pt x="273" y="17"/>
                  </a:lnTo>
                  <a:lnTo>
                    <a:pt x="261" y="0"/>
                  </a:lnTo>
                  <a:close/>
                </a:path>
              </a:pathLst>
            </a:custGeom>
            <a:gradFill>
              <a:gsLst>
                <a:gs pos="25000">
                  <a:schemeClr val="bg1">
                    <a:alpha val="25000"/>
                  </a:schemeClr>
                </a:gs>
                <a:gs pos="55000">
                  <a:schemeClr val="bg1">
                    <a:alpha val="5000"/>
                  </a:schemeClr>
                </a:gs>
              </a:gsLst>
              <a:lin ang="27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45044" y="1900337"/>
              <a:ext cx="8935670" cy="2769577"/>
            </a:xfrm>
            <a:custGeom>
              <a:avLst/>
              <a:gdLst/>
              <a:ahLst/>
              <a:cxnLst>
                <a:cxn ang="0">
                  <a:pos x="750" y="194"/>
                </a:cxn>
                <a:cxn ang="0">
                  <a:pos x="762" y="180"/>
                </a:cxn>
                <a:cxn ang="0">
                  <a:pos x="662" y="199"/>
                </a:cxn>
                <a:cxn ang="0">
                  <a:pos x="674" y="203"/>
                </a:cxn>
                <a:cxn ang="0">
                  <a:pos x="698" y="188"/>
                </a:cxn>
                <a:cxn ang="0">
                  <a:pos x="543" y="230"/>
                </a:cxn>
                <a:cxn ang="0">
                  <a:pos x="762" y="180"/>
                </a:cxn>
                <a:cxn ang="0">
                  <a:pos x="639" y="265"/>
                </a:cxn>
                <a:cxn ang="0">
                  <a:pos x="591" y="219"/>
                </a:cxn>
                <a:cxn ang="0">
                  <a:pos x="602" y="215"/>
                </a:cxn>
                <a:cxn ang="0">
                  <a:pos x="503" y="234"/>
                </a:cxn>
                <a:cxn ang="0">
                  <a:pos x="489" y="242"/>
                </a:cxn>
                <a:cxn ang="0">
                  <a:pos x="445" y="249"/>
                </a:cxn>
                <a:cxn ang="0">
                  <a:pos x="426" y="251"/>
                </a:cxn>
                <a:cxn ang="0">
                  <a:pos x="762" y="180"/>
                </a:cxn>
                <a:cxn ang="0">
                  <a:pos x="343" y="334"/>
                </a:cxn>
                <a:cxn ang="0">
                  <a:pos x="370" y="263"/>
                </a:cxn>
                <a:cxn ang="0">
                  <a:pos x="261" y="291"/>
                </a:cxn>
                <a:cxn ang="0">
                  <a:pos x="272" y="286"/>
                </a:cxn>
                <a:cxn ang="0">
                  <a:pos x="247" y="303"/>
                </a:cxn>
                <a:cxn ang="0">
                  <a:pos x="197" y="318"/>
                </a:cxn>
                <a:cxn ang="0">
                  <a:pos x="205" y="324"/>
                </a:cxn>
                <a:cxn ang="0">
                  <a:pos x="124" y="349"/>
                </a:cxn>
                <a:cxn ang="0">
                  <a:pos x="146" y="343"/>
                </a:cxn>
                <a:cxn ang="0">
                  <a:pos x="88" y="363"/>
                </a:cxn>
                <a:cxn ang="0">
                  <a:pos x="105" y="359"/>
                </a:cxn>
                <a:cxn ang="0">
                  <a:pos x="69" y="370"/>
                </a:cxn>
                <a:cxn ang="0">
                  <a:pos x="80" y="368"/>
                </a:cxn>
                <a:cxn ang="0">
                  <a:pos x="50" y="376"/>
                </a:cxn>
                <a:cxn ang="0">
                  <a:pos x="3" y="389"/>
                </a:cxn>
                <a:cxn ang="0">
                  <a:pos x="2" y="458"/>
                </a:cxn>
                <a:cxn ang="0">
                  <a:pos x="806" y="416"/>
                </a:cxn>
                <a:cxn ang="0">
                  <a:pos x="879" y="230"/>
                </a:cxn>
                <a:cxn ang="0">
                  <a:pos x="890" y="211"/>
                </a:cxn>
                <a:cxn ang="0">
                  <a:pos x="902" y="184"/>
                </a:cxn>
                <a:cxn ang="0">
                  <a:pos x="927" y="147"/>
                </a:cxn>
                <a:cxn ang="0">
                  <a:pos x="992" y="69"/>
                </a:cxn>
                <a:cxn ang="0">
                  <a:pos x="1011" y="57"/>
                </a:cxn>
                <a:cxn ang="0">
                  <a:pos x="1077" y="5"/>
                </a:cxn>
                <a:cxn ang="0">
                  <a:pos x="762" y="180"/>
                </a:cxn>
                <a:cxn ang="0">
                  <a:pos x="977" y="147"/>
                </a:cxn>
                <a:cxn ang="0">
                  <a:pos x="1140" y="136"/>
                </a:cxn>
                <a:cxn ang="0">
                  <a:pos x="762" y="180"/>
                </a:cxn>
                <a:cxn ang="0">
                  <a:pos x="1244" y="103"/>
                </a:cxn>
                <a:cxn ang="0">
                  <a:pos x="1274" y="98"/>
                </a:cxn>
                <a:cxn ang="0">
                  <a:pos x="1294" y="94"/>
                </a:cxn>
                <a:cxn ang="0">
                  <a:pos x="1309" y="103"/>
                </a:cxn>
                <a:cxn ang="0">
                  <a:pos x="1347" y="90"/>
                </a:cxn>
                <a:cxn ang="0">
                  <a:pos x="762" y="180"/>
                </a:cxn>
                <a:cxn ang="0">
                  <a:pos x="1374" y="90"/>
                </a:cxn>
                <a:cxn ang="0">
                  <a:pos x="1409" y="84"/>
                </a:cxn>
                <a:cxn ang="0">
                  <a:pos x="1440" y="84"/>
                </a:cxn>
                <a:cxn ang="0">
                  <a:pos x="1480" y="80"/>
                </a:cxn>
                <a:cxn ang="0">
                  <a:pos x="1480" y="80"/>
                </a:cxn>
                <a:cxn ang="0">
                  <a:pos x="1511" y="78"/>
                </a:cxn>
                <a:cxn ang="0">
                  <a:pos x="1572" y="78"/>
                </a:cxn>
              </a:cxnLst>
              <a:rect l="0" t="0" r="0" b="0"/>
              <a:pathLst>
                <a:path w="1587" h="462">
                  <a:moveTo>
                    <a:pt x="762" y="180"/>
                  </a:moveTo>
                  <a:lnTo>
                    <a:pt x="758" y="178"/>
                  </a:lnTo>
                  <a:lnTo>
                    <a:pt x="752" y="178"/>
                  </a:lnTo>
                  <a:lnTo>
                    <a:pt x="745" y="182"/>
                  </a:lnTo>
                  <a:lnTo>
                    <a:pt x="743" y="184"/>
                  </a:lnTo>
                  <a:lnTo>
                    <a:pt x="743" y="186"/>
                  </a:lnTo>
                  <a:lnTo>
                    <a:pt x="745" y="192"/>
                  </a:lnTo>
                  <a:lnTo>
                    <a:pt x="750" y="194"/>
                  </a:lnTo>
                  <a:lnTo>
                    <a:pt x="760" y="195"/>
                  </a:lnTo>
                  <a:lnTo>
                    <a:pt x="766" y="192"/>
                  </a:lnTo>
                  <a:lnTo>
                    <a:pt x="768" y="190"/>
                  </a:lnTo>
                  <a:lnTo>
                    <a:pt x="770" y="186"/>
                  </a:lnTo>
                  <a:lnTo>
                    <a:pt x="768" y="184"/>
                  </a:lnTo>
                  <a:lnTo>
                    <a:pt x="768" y="182"/>
                  </a:lnTo>
                  <a:lnTo>
                    <a:pt x="764" y="180"/>
                  </a:lnTo>
                  <a:lnTo>
                    <a:pt x="762" y="180"/>
                  </a:lnTo>
                  <a:lnTo>
                    <a:pt x="691" y="190"/>
                  </a:lnTo>
                  <a:lnTo>
                    <a:pt x="679" y="194"/>
                  </a:lnTo>
                  <a:lnTo>
                    <a:pt x="675" y="192"/>
                  </a:lnTo>
                  <a:lnTo>
                    <a:pt x="674" y="194"/>
                  </a:lnTo>
                  <a:lnTo>
                    <a:pt x="672" y="194"/>
                  </a:lnTo>
                  <a:lnTo>
                    <a:pt x="666" y="199"/>
                  </a:lnTo>
                  <a:lnTo>
                    <a:pt x="664" y="199"/>
                  </a:lnTo>
                  <a:lnTo>
                    <a:pt x="662" y="199"/>
                  </a:lnTo>
                  <a:lnTo>
                    <a:pt x="658" y="201"/>
                  </a:lnTo>
                  <a:lnTo>
                    <a:pt x="658" y="205"/>
                  </a:lnTo>
                  <a:lnTo>
                    <a:pt x="662" y="205"/>
                  </a:lnTo>
                  <a:lnTo>
                    <a:pt x="664" y="205"/>
                  </a:lnTo>
                  <a:lnTo>
                    <a:pt x="668" y="203"/>
                  </a:lnTo>
                  <a:lnTo>
                    <a:pt x="670" y="201"/>
                  </a:lnTo>
                  <a:lnTo>
                    <a:pt x="672" y="203"/>
                  </a:lnTo>
                  <a:lnTo>
                    <a:pt x="674" y="203"/>
                  </a:lnTo>
                  <a:lnTo>
                    <a:pt x="675" y="203"/>
                  </a:lnTo>
                  <a:lnTo>
                    <a:pt x="683" y="199"/>
                  </a:lnTo>
                  <a:lnTo>
                    <a:pt x="685" y="201"/>
                  </a:lnTo>
                  <a:lnTo>
                    <a:pt x="693" y="201"/>
                  </a:lnTo>
                  <a:lnTo>
                    <a:pt x="700" y="197"/>
                  </a:lnTo>
                  <a:lnTo>
                    <a:pt x="704" y="194"/>
                  </a:lnTo>
                  <a:lnTo>
                    <a:pt x="702" y="190"/>
                  </a:lnTo>
                  <a:lnTo>
                    <a:pt x="698" y="188"/>
                  </a:lnTo>
                  <a:lnTo>
                    <a:pt x="691" y="190"/>
                  </a:lnTo>
                  <a:lnTo>
                    <a:pt x="762" y="180"/>
                  </a:lnTo>
                  <a:lnTo>
                    <a:pt x="553" y="222"/>
                  </a:lnTo>
                  <a:lnTo>
                    <a:pt x="541" y="222"/>
                  </a:lnTo>
                  <a:lnTo>
                    <a:pt x="537" y="224"/>
                  </a:lnTo>
                  <a:lnTo>
                    <a:pt x="537" y="228"/>
                  </a:lnTo>
                  <a:lnTo>
                    <a:pt x="539" y="230"/>
                  </a:lnTo>
                  <a:lnTo>
                    <a:pt x="543" y="230"/>
                  </a:lnTo>
                  <a:lnTo>
                    <a:pt x="547" y="230"/>
                  </a:lnTo>
                  <a:lnTo>
                    <a:pt x="551" y="228"/>
                  </a:lnTo>
                  <a:lnTo>
                    <a:pt x="556" y="226"/>
                  </a:lnTo>
                  <a:lnTo>
                    <a:pt x="558" y="226"/>
                  </a:lnTo>
                  <a:lnTo>
                    <a:pt x="558" y="224"/>
                  </a:lnTo>
                  <a:lnTo>
                    <a:pt x="556" y="222"/>
                  </a:lnTo>
                  <a:lnTo>
                    <a:pt x="553" y="222"/>
                  </a:lnTo>
                  <a:lnTo>
                    <a:pt x="762" y="180"/>
                  </a:lnTo>
                  <a:lnTo>
                    <a:pt x="639" y="265"/>
                  </a:lnTo>
                  <a:lnTo>
                    <a:pt x="641" y="265"/>
                  </a:lnTo>
                  <a:lnTo>
                    <a:pt x="645" y="265"/>
                  </a:lnTo>
                  <a:lnTo>
                    <a:pt x="649" y="261"/>
                  </a:lnTo>
                  <a:lnTo>
                    <a:pt x="647" y="259"/>
                  </a:lnTo>
                  <a:lnTo>
                    <a:pt x="645" y="259"/>
                  </a:lnTo>
                  <a:lnTo>
                    <a:pt x="641" y="261"/>
                  </a:lnTo>
                  <a:lnTo>
                    <a:pt x="639" y="265"/>
                  </a:lnTo>
                  <a:lnTo>
                    <a:pt x="762" y="180"/>
                  </a:lnTo>
                  <a:lnTo>
                    <a:pt x="593" y="213"/>
                  </a:lnTo>
                  <a:lnTo>
                    <a:pt x="591" y="213"/>
                  </a:lnTo>
                  <a:lnTo>
                    <a:pt x="585" y="213"/>
                  </a:lnTo>
                  <a:lnTo>
                    <a:pt x="581" y="215"/>
                  </a:lnTo>
                  <a:lnTo>
                    <a:pt x="581" y="219"/>
                  </a:lnTo>
                  <a:lnTo>
                    <a:pt x="583" y="220"/>
                  </a:lnTo>
                  <a:lnTo>
                    <a:pt x="591" y="219"/>
                  </a:lnTo>
                  <a:lnTo>
                    <a:pt x="593" y="217"/>
                  </a:lnTo>
                  <a:lnTo>
                    <a:pt x="593" y="215"/>
                  </a:lnTo>
                  <a:lnTo>
                    <a:pt x="593" y="213"/>
                  </a:lnTo>
                  <a:lnTo>
                    <a:pt x="762" y="180"/>
                  </a:lnTo>
                  <a:lnTo>
                    <a:pt x="597" y="215"/>
                  </a:lnTo>
                  <a:lnTo>
                    <a:pt x="595" y="217"/>
                  </a:lnTo>
                  <a:lnTo>
                    <a:pt x="599" y="217"/>
                  </a:lnTo>
                  <a:lnTo>
                    <a:pt x="602" y="215"/>
                  </a:lnTo>
                  <a:lnTo>
                    <a:pt x="602" y="213"/>
                  </a:lnTo>
                  <a:lnTo>
                    <a:pt x="601" y="211"/>
                  </a:lnTo>
                  <a:lnTo>
                    <a:pt x="599" y="211"/>
                  </a:lnTo>
                  <a:lnTo>
                    <a:pt x="597" y="215"/>
                  </a:lnTo>
                  <a:lnTo>
                    <a:pt x="762" y="180"/>
                  </a:lnTo>
                  <a:lnTo>
                    <a:pt x="512" y="234"/>
                  </a:lnTo>
                  <a:lnTo>
                    <a:pt x="505" y="232"/>
                  </a:lnTo>
                  <a:lnTo>
                    <a:pt x="503" y="234"/>
                  </a:lnTo>
                  <a:lnTo>
                    <a:pt x="503" y="236"/>
                  </a:lnTo>
                  <a:lnTo>
                    <a:pt x="510" y="236"/>
                  </a:lnTo>
                  <a:lnTo>
                    <a:pt x="512" y="234"/>
                  </a:lnTo>
                  <a:lnTo>
                    <a:pt x="762" y="180"/>
                  </a:lnTo>
                  <a:lnTo>
                    <a:pt x="501" y="240"/>
                  </a:lnTo>
                  <a:lnTo>
                    <a:pt x="489" y="238"/>
                  </a:lnTo>
                  <a:lnTo>
                    <a:pt x="487" y="240"/>
                  </a:lnTo>
                  <a:lnTo>
                    <a:pt x="489" y="242"/>
                  </a:lnTo>
                  <a:lnTo>
                    <a:pt x="491" y="242"/>
                  </a:lnTo>
                  <a:lnTo>
                    <a:pt x="497" y="242"/>
                  </a:lnTo>
                  <a:lnTo>
                    <a:pt x="499" y="242"/>
                  </a:lnTo>
                  <a:lnTo>
                    <a:pt x="501" y="240"/>
                  </a:lnTo>
                  <a:lnTo>
                    <a:pt x="762" y="180"/>
                  </a:lnTo>
                  <a:lnTo>
                    <a:pt x="439" y="245"/>
                  </a:lnTo>
                  <a:lnTo>
                    <a:pt x="439" y="247"/>
                  </a:lnTo>
                  <a:lnTo>
                    <a:pt x="445" y="249"/>
                  </a:lnTo>
                  <a:lnTo>
                    <a:pt x="449" y="247"/>
                  </a:lnTo>
                  <a:lnTo>
                    <a:pt x="453" y="245"/>
                  </a:lnTo>
                  <a:lnTo>
                    <a:pt x="451" y="243"/>
                  </a:lnTo>
                  <a:lnTo>
                    <a:pt x="447" y="242"/>
                  </a:lnTo>
                  <a:lnTo>
                    <a:pt x="443" y="243"/>
                  </a:lnTo>
                  <a:lnTo>
                    <a:pt x="439" y="245"/>
                  </a:lnTo>
                  <a:lnTo>
                    <a:pt x="762" y="180"/>
                  </a:lnTo>
                  <a:lnTo>
                    <a:pt x="426" y="251"/>
                  </a:lnTo>
                  <a:lnTo>
                    <a:pt x="426" y="253"/>
                  </a:lnTo>
                  <a:lnTo>
                    <a:pt x="430" y="253"/>
                  </a:lnTo>
                  <a:lnTo>
                    <a:pt x="434" y="253"/>
                  </a:lnTo>
                  <a:lnTo>
                    <a:pt x="432" y="249"/>
                  </a:lnTo>
                  <a:lnTo>
                    <a:pt x="430" y="247"/>
                  </a:lnTo>
                  <a:lnTo>
                    <a:pt x="426" y="247"/>
                  </a:lnTo>
                  <a:lnTo>
                    <a:pt x="426" y="251"/>
                  </a:lnTo>
                  <a:lnTo>
                    <a:pt x="762" y="180"/>
                  </a:lnTo>
                  <a:lnTo>
                    <a:pt x="338" y="334"/>
                  </a:lnTo>
                  <a:lnTo>
                    <a:pt x="336" y="336"/>
                  </a:lnTo>
                  <a:lnTo>
                    <a:pt x="336" y="338"/>
                  </a:lnTo>
                  <a:lnTo>
                    <a:pt x="338" y="339"/>
                  </a:lnTo>
                  <a:lnTo>
                    <a:pt x="343" y="339"/>
                  </a:lnTo>
                  <a:lnTo>
                    <a:pt x="343" y="338"/>
                  </a:lnTo>
                  <a:lnTo>
                    <a:pt x="343" y="336"/>
                  </a:lnTo>
                  <a:lnTo>
                    <a:pt x="343" y="334"/>
                  </a:lnTo>
                  <a:lnTo>
                    <a:pt x="338" y="334"/>
                  </a:lnTo>
                  <a:lnTo>
                    <a:pt x="762" y="180"/>
                  </a:lnTo>
                  <a:lnTo>
                    <a:pt x="364" y="265"/>
                  </a:lnTo>
                  <a:lnTo>
                    <a:pt x="364" y="267"/>
                  </a:lnTo>
                  <a:lnTo>
                    <a:pt x="366" y="267"/>
                  </a:lnTo>
                  <a:lnTo>
                    <a:pt x="368" y="267"/>
                  </a:lnTo>
                  <a:lnTo>
                    <a:pt x="370" y="265"/>
                  </a:lnTo>
                  <a:lnTo>
                    <a:pt x="370" y="263"/>
                  </a:lnTo>
                  <a:lnTo>
                    <a:pt x="368" y="261"/>
                  </a:lnTo>
                  <a:lnTo>
                    <a:pt x="364" y="265"/>
                  </a:lnTo>
                  <a:lnTo>
                    <a:pt x="762" y="180"/>
                  </a:lnTo>
                  <a:lnTo>
                    <a:pt x="272" y="286"/>
                  </a:lnTo>
                  <a:lnTo>
                    <a:pt x="268" y="286"/>
                  </a:lnTo>
                  <a:lnTo>
                    <a:pt x="263" y="288"/>
                  </a:lnTo>
                  <a:lnTo>
                    <a:pt x="261" y="290"/>
                  </a:lnTo>
                  <a:lnTo>
                    <a:pt x="261" y="291"/>
                  </a:lnTo>
                  <a:lnTo>
                    <a:pt x="261" y="295"/>
                  </a:lnTo>
                  <a:lnTo>
                    <a:pt x="263" y="293"/>
                  </a:lnTo>
                  <a:lnTo>
                    <a:pt x="268" y="293"/>
                  </a:lnTo>
                  <a:lnTo>
                    <a:pt x="272" y="293"/>
                  </a:lnTo>
                  <a:lnTo>
                    <a:pt x="276" y="291"/>
                  </a:lnTo>
                  <a:lnTo>
                    <a:pt x="276" y="290"/>
                  </a:lnTo>
                  <a:lnTo>
                    <a:pt x="276" y="288"/>
                  </a:lnTo>
                  <a:lnTo>
                    <a:pt x="272" y="286"/>
                  </a:lnTo>
                  <a:lnTo>
                    <a:pt x="762" y="180"/>
                  </a:lnTo>
                  <a:lnTo>
                    <a:pt x="253" y="297"/>
                  </a:lnTo>
                  <a:lnTo>
                    <a:pt x="247" y="299"/>
                  </a:lnTo>
                  <a:lnTo>
                    <a:pt x="242" y="299"/>
                  </a:lnTo>
                  <a:lnTo>
                    <a:pt x="240" y="301"/>
                  </a:lnTo>
                  <a:lnTo>
                    <a:pt x="238" y="303"/>
                  </a:lnTo>
                  <a:lnTo>
                    <a:pt x="242" y="303"/>
                  </a:lnTo>
                  <a:lnTo>
                    <a:pt x="247" y="303"/>
                  </a:lnTo>
                  <a:lnTo>
                    <a:pt x="251" y="305"/>
                  </a:lnTo>
                  <a:lnTo>
                    <a:pt x="255" y="303"/>
                  </a:lnTo>
                  <a:lnTo>
                    <a:pt x="259" y="297"/>
                  </a:lnTo>
                  <a:lnTo>
                    <a:pt x="257" y="295"/>
                  </a:lnTo>
                  <a:lnTo>
                    <a:pt x="253" y="297"/>
                  </a:lnTo>
                  <a:lnTo>
                    <a:pt x="762" y="180"/>
                  </a:lnTo>
                  <a:lnTo>
                    <a:pt x="201" y="320"/>
                  </a:lnTo>
                  <a:lnTo>
                    <a:pt x="197" y="318"/>
                  </a:lnTo>
                  <a:lnTo>
                    <a:pt x="195" y="320"/>
                  </a:lnTo>
                  <a:lnTo>
                    <a:pt x="188" y="324"/>
                  </a:lnTo>
                  <a:lnTo>
                    <a:pt x="188" y="326"/>
                  </a:lnTo>
                  <a:lnTo>
                    <a:pt x="192" y="326"/>
                  </a:lnTo>
                  <a:lnTo>
                    <a:pt x="195" y="326"/>
                  </a:lnTo>
                  <a:lnTo>
                    <a:pt x="199" y="324"/>
                  </a:lnTo>
                  <a:lnTo>
                    <a:pt x="203" y="324"/>
                  </a:lnTo>
                  <a:lnTo>
                    <a:pt x="205" y="324"/>
                  </a:lnTo>
                  <a:lnTo>
                    <a:pt x="205" y="320"/>
                  </a:lnTo>
                  <a:lnTo>
                    <a:pt x="201" y="320"/>
                  </a:lnTo>
                  <a:lnTo>
                    <a:pt x="762" y="180"/>
                  </a:lnTo>
                  <a:lnTo>
                    <a:pt x="136" y="341"/>
                  </a:lnTo>
                  <a:lnTo>
                    <a:pt x="128" y="345"/>
                  </a:lnTo>
                  <a:lnTo>
                    <a:pt x="122" y="347"/>
                  </a:lnTo>
                  <a:lnTo>
                    <a:pt x="122" y="349"/>
                  </a:lnTo>
                  <a:lnTo>
                    <a:pt x="124" y="349"/>
                  </a:lnTo>
                  <a:lnTo>
                    <a:pt x="128" y="351"/>
                  </a:lnTo>
                  <a:lnTo>
                    <a:pt x="132" y="349"/>
                  </a:lnTo>
                  <a:lnTo>
                    <a:pt x="136" y="349"/>
                  </a:lnTo>
                  <a:lnTo>
                    <a:pt x="140" y="349"/>
                  </a:lnTo>
                  <a:lnTo>
                    <a:pt x="144" y="349"/>
                  </a:lnTo>
                  <a:lnTo>
                    <a:pt x="146" y="347"/>
                  </a:lnTo>
                  <a:lnTo>
                    <a:pt x="146" y="345"/>
                  </a:lnTo>
                  <a:lnTo>
                    <a:pt x="146" y="343"/>
                  </a:lnTo>
                  <a:lnTo>
                    <a:pt x="144" y="341"/>
                  </a:lnTo>
                  <a:lnTo>
                    <a:pt x="136" y="341"/>
                  </a:lnTo>
                  <a:lnTo>
                    <a:pt x="762" y="180"/>
                  </a:lnTo>
                  <a:lnTo>
                    <a:pt x="105" y="357"/>
                  </a:lnTo>
                  <a:lnTo>
                    <a:pt x="101" y="359"/>
                  </a:lnTo>
                  <a:lnTo>
                    <a:pt x="98" y="359"/>
                  </a:lnTo>
                  <a:lnTo>
                    <a:pt x="92" y="361"/>
                  </a:lnTo>
                  <a:lnTo>
                    <a:pt x="88" y="363"/>
                  </a:lnTo>
                  <a:lnTo>
                    <a:pt x="86" y="364"/>
                  </a:lnTo>
                  <a:lnTo>
                    <a:pt x="88" y="364"/>
                  </a:lnTo>
                  <a:lnTo>
                    <a:pt x="90" y="366"/>
                  </a:lnTo>
                  <a:lnTo>
                    <a:pt x="94" y="364"/>
                  </a:lnTo>
                  <a:lnTo>
                    <a:pt x="98" y="363"/>
                  </a:lnTo>
                  <a:lnTo>
                    <a:pt x="98" y="361"/>
                  </a:lnTo>
                  <a:lnTo>
                    <a:pt x="101" y="361"/>
                  </a:lnTo>
                  <a:lnTo>
                    <a:pt x="105" y="359"/>
                  </a:lnTo>
                  <a:lnTo>
                    <a:pt x="111" y="355"/>
                  </a:lnTo>
                  <a:lnTo>
                    <a:pt x="113" y="351"/>
                  </a:lnTo>
                  <a:lnTo>
                    <a:pt x="109" y="355"/>
                  </a:lnTo>
                  <a:lnTo>
                    <a:pt x="105" y="357"/>
                  </a:lnTo>
                  <a:lnTo>
                    <a:pt x="762" y="180"/>
                  </a:lnTo>
                  <a:lnTo>
                    <a:pt x="76" y="368"/>
                  </a:lnTo>
                  <a:lnTo>
                    <a:pt x="73" y="370"/>
                  </a:lnTo>
                  <a:lnTo>
                    <a:pt x="69" y="370"/>
                  </a:lnTo>
                  <a:lnTo>
                    <a:pt x="63" y="372"/>
                  </a:lnTo>
                  <a:lnTo>
                    <a:pt x="61" y="372"/>
                  </a:lnTo>
                  <a:lnTo>
                    <a:pt x="61" y="374"/>
                  </a:lnTo>
                  <a:lnTo>
                    <a:pt x="65" y="376"/>
                  </a:lnTo>
                  <a:lnTo>
                    <a:pt x="69" y="376"/>
                  </a:lnTo>
                  <a:lnTo>
                    <a:pt x="76" y="374"/>
                  </a:lnTo>
                  <a:lnTo>
                    <a:pt x="80" y="372"/>
                  </a:lnTo>
                  <a:lnTo>
                    <a:pt x="80" y="368"/>
                  </a:lnTo>
                  <a:lnTo>
                    <a:pt x="76" y="368"/>
                  </a:lnTo>
                  <a:lnTo>
                    <a:pt x="762" y="180"/>
                  </a:lnTo>
                  <a:lnTo>
                    <a:pt x="50" y="376"/>
                  </a:lnTo>
                  <a:lnTo>
                    <a:pt x="53" y="378"/>
                  </a:lnTo>
                  <a:lnTo>
                    <a:pt x="53" y="374"/>
                  </a:lnTo>
                  <a:lnTo>
                    <a:pt x="51" y="374"/>
                  </a:lnTo>
                  <a:lnTo>
                    <a:pt x="50" y="374"/>
                  </a:lnTo>
                  <a:lnTo>
                    <a:pt x="50" y="376"/>
                  </a:lnTo>
                  <a:lnTo>
                    <a:pt x="762" y="180"/>
                  </a:lnTo>
                  <a:lnTo>
                    <a:pt x="3" y="389"/>
                  </a:lnTo>
                  <a:lnTo>
                    <a:pt x="5" y="393"/>
                  </a:lnTo>
                  <a:lnTo>
                    <a:pt x="7" y="391"/>
                  </a:lnTo>
                  <a:lnTo>
                    <a:pt x="9" y="389"/>
                  </a:lnTo>
                  <a:lnTo>
                    <a:pt x="7" y="389"/>
                  </a:lnTo>
                  <a:lnTo>
                    <a:pt x="5" y="387"/>
                  </a:lnTo>
                  <a:lnTo>
                    <a:pt x="3" y="389"/>
                  </a:lnTo>
                  <a:lnTo>
                    <a:pt x="762" y="180"/>
                  </a:lnTo>
                  <a:lnTo>
                    <a:pt x="2" y="458"/>
                  </a:lnTo>
                  <a:lnTo>
                    <a:pt x="0" y="460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3" y="460"/>
                  </a:lnTo>
                  <a:lnTo>
                    <a:pt x="3" y="457"/>
                  </a:lnTo>
                  <a:lnTo>
                    <a:pt x="2" y="458"/>
                  </a:lnTo>
                  <a:lnTo>
                    <a:pt x="762" y="180"/>
                  </a:lnTo>
                  <a:lnTo>
                    <a:pt x="800" y="418"/>
                  </a:lnTo>
                  <a:lnTo>
                    <a:pt x="802" y="420"/>
                  </a:lnTo>
                  <a:lnTo>
                    <a:pt x="802" y="424"/>
                  </a:lnTo>
                  <a:lnTo>
                    <a:pt x="806" y="424"/>
                  </a:lnTo>
                  <a:lnTo>
                    <a:pt x="806" y="422"/>
                  </a:lnTo>
                  <a:lnTo>
                    <a:pt x="806" y="418"/>
                  </a:lnTo>
                  <a:lnTo>
                    <a:pt x="806" y="416"/>
                  </a:lnTo>
                  <a:lnTo>
                    <a:pt x="802" y="416"/>
                  </a:lnTo>
                  <a:lnTo>
                    <a:pt x="800" y="418"/>
                  </a:lnTo>
                  <a:lnTo>
                    <a:pt x="762" y="180"/>
                  </a:lnTo>
                  <a:lnTo>
                    <a:pt x="871" y="232"/>
                  </a:lnTo>
                  <a:lnTo>
                    <a:pt x="871" y="234"/>
                  </a:lnTo>
                  <a:lnTo>
                    <a:pt x="873" y="236"/>
                  </a:lnTo>
                  <a:lnTo>
                    <a:pt x="877" y="232"/>
                  </a:lnTo>
                  <a:lnTo>
                    <a:pt x="879" y="230"/>
                  </a:lnTo>
                  <a:lnTo>
                    <a:pt x="877" y="228"/>
                  </a:lnTo>
                  <a:lnTo>
                    <a:pt x="875" y="228"/>
                  </a:lnTo>
                  <a:lnTo>
                    <a:pt x="871" y="232"/>
                  </a:lnTo>
                  <a:lnTo>
                    <a:pt x="762" y="180"/>
                  </a:lnTo>
                  <a:lnTo>
                    <a:pt x="889" y="215"/>
                  </a:lnTo>
                  <a:lnTo>
                    <a:pt x="890" y="213"/>
                  </a:lnTo>
                  <a:lnTo>
                    <a:pt x="892" y="211"/>
                  </a:lnTo>
                  <a:lnTo>
                    <a:pt x="890" y="211"/>
                  </a:lnTo>
                  <a:lnTo>
                    <a:pt x="889" y="215"/>
                  </a:lnTo>
                  <a:lnTo>
                    <a:pt x="762" y="180"/>
                  </a:lnTo>
                  <a:lnTo>
                    <a:pt x="898" y="186"/>
                  </a:lnTo>
                  <a:lnTo>
                    <a:pt x="898" y="188"/>
                  </a:lnTo>
                  <a:lnTo>
                    <a:pt x="900" y="188"/>
                  </a:lnTo>
                  <a:lnTo>
                    <a:pt x="904" y="186"/>
                  </a:lnTo>
                  <a:lnTo>
                    <a:pt x="904" y="184"/>
                  </a:lnTo>
                  <a:lnTo>
                    <a:pt x="902" y="184"/>
                  </a:lnTo>
                  <a:lnTo>
                    <a:pt x="900" y="184"/>
                  </a:lnTo>
                  <a:lnTo>
                    <a:pt x="898" y="186"/>
                  </a:lnTo>
                  <a:lnTo>
                    <a:pt x="762" y="180"/>
                  </a:lnTo>
                  <a:lnTo>
                    <a:pt x="921" y="151"/>
                  </a:lnTo>
                  <a:lnTo>
                    <a:pt x="923" y="151"/>
                  </a:lnTo>
                  <a:lnTo>
                    <a:pt x="925" y="151"/>
                  </a:lnTo>
                  <a:lnTo>
                    <a:pt x="927" y="149"/>
                  </a:lnTo>
                  <a:lnTo>
                    <a:pt x="927" y="147"/>
                  </a:lnTo>
                  <a:lnTo>
                    <a:pt x="927" y="146"/>
                  </a:lnTo>
                  <a:lnTo>
                    <a:pt x="925" y="146"/>
                  </a:lnTo>
                  <a:lnTo>
                    <a:pt x="921" y="151"/>
                  </a:lnTo>
                  <a:lnTo>
                    <a:pt x="762" y="180"/>
                  </a:lnTo>
                  <a:lnTo>
                    <a:pt x="986" y="73"/>
                  </a:lnTo>
                  <a:lnTo>
                    <a:pt x="988" y="75"/>
                  </a:lnTo>
                  <a:lnTo>
                    <a:pt x="990" y="73"/>
                  </a:lnTo>
                  <a:lnTo>
                    <a:pt x="992" y="69"/>
                  </a:lnTo>
                  <a:lnTo>
                    <a:pt x="994" y="67"/>
                  </a:lnTo>
                  <a:lnTo>
                    <a:pt x="992" y="65"/>
                  </a:lnTo>
                  <a:lnTo>
                    <a:pt x="990" y="65"/>
                  </a:lnTo>
                  <a:lnTo>
                    <a:pt x="988" y="69"/>
                  </a:lnTo>
                  <a:lnTo>
                    <a:pt x="986" y="73"/>
                  </a:lnTo>
                  <a:lnTo>
                    <a:pt x="762" y="180"/>
                  </a:lnTo>
                  <a:lnTo>
                    <a:pt x="1008" y="57"/>
                  </a:lnTo>
                  <a:lnTo>
                    <a:pt x="1011" y="57"/>
                  </a:lnTo>
                  <a:lnTo>
                    <a:pt x="1017" y="52"/>
                  </a:lnTo>
                  <a:lnTo>
                    <a:pt x="1021" y="46"/>
                  </a:lnTo>
                  <a:lnTo>
                    <a:pt x="1019" y="46"/>
                  </a:lnTo>
                  <a:lnTo>
                    <a:pt x="1015" y="50"/>
                  </a:lnTo>
                  <a:lnTo>
                    <a:pt x="1008" y="57"/>
                  </a:lnTo>
                  <a:lnTo>
                    <a:pt x="762" y="180"/>
                  </a:lnTo>
                  <a:lnTo>
                    <a:pt x="1077" y="4"/>
                  </a:lnTo>
                  <a:lnTo>
                    <a:pt x="1077" y="5"/>
                  </a:lnTo>
                  <a:lnTo>
                    <a:pt x="1081" y="5"/>
                  </a:lnTo>
                  <a:lnTo>
                    <a:pt x="1082" y="4"/>
                  </a:lnTo>
                  <a:lnTo>
                    <a:pt x="1084" y="0"/>
                  </a:lnTo>
                  <a:lnTo>
                    <a:pt x="1082" y="0"/>
                  </a:lnTo>
                  <a:lnTo>
                    <a:pt x="1081" y="0"/>
                  </a:lnTo>
                  <a:lnTo>
                    <a:pt x="1079" y="2"/>
                  </a:lnTo>
                  <a:lnTo>
                    <a:pt x="1077" y="4"/>
                  </a:lnTo>
                  <a:lnTo>
                    <a:pt x="762" y="180"/>
                  </a:lnTo>
                  <a:lnTo>
                    <a:pt x="977" y="153"/>
                  </a:lnTo>
                  <a:lnTo>
                    <a:pt x="977" y="155"/>
                  </a:lnTo>
                  <a:lnTo>
                    <a:pt x="979" y="155"/>
                  </a:lnTo>
                  <a:lnTo>
                    <a:pt x="981" y="153"/>
                  </a:lnTo>
                  <a:lnTo>
                    <a:pt x="981" y="151"/>
                  </a:lnTo>
                  <a:lnTo>
                    <a:pt x="979" y="147"/>
                  </a:lnTo>
                  <a:lnTo>
                    <a:pt x="977" y="146"/>
                  </a:lnTo>
                  <a:lnTo>
                    <a:pt x="977" y="147"/>
                  </a:lnTo>
                  <a:lnTo>
                    <a:pt x="977" y="153"/>
                  </a:lnTo>
                  <a:lnTo>
                    <a:pt x="762" y="180"/>
                  </a:lnTo>
                  <a:lnTo>
                    <a:pt x="1140" y="136"/>
                  </a:lnTo>
                  <a:lnTo>
                    <a:pt x="1142" y="138"/>
                  </a:lnTo>
                  <a:lnTo>
                    <a:pt x="1142" y="136"/>
                  </a:lnTo>
                  <a:lnTo>
                    <a:pt x="1146" y="132"/>
                  </a:lnTo>
                  <a:lnTo>
                    <a:pt x="1144" y="130"/>
                  </a:lnTo>
                  <a:lnTo>
                    <a:pt x="1140" y="136"/>
                  </a:lnTo>
                  <a:lnTo>
                    <a:pt x="762" y="180"/>
                  </a:lnTo>
                  <a:lnTo>
                    <a:pt x="1180" y="132"/>
                  </a:lnTo>
                  <a:lnTo>
                    <a:pt x="1180" y="134"/>
                  </a:lnTo>
                  <a:lnTo>
                    <a:pt x="1182" y="134"/>
                  </a:lnTo>
                  <a:lnTo>
                    <a:pt x="1184" y="130"/>
                  </a:lnTo>
                  <a:lnTo>
                    <a:pt x="1184" y="128"/>
                  </a:lnTo>
                  <a:lnTo>
                    <a:pt x="1180" y="132"/>
                  </a:lnTo>
                  <a:lnTo>
                    <a:pt x="762" y="180"/>
                  </a:lnTo>
                  <a:lnTo>
                    <a:pt x="1244" y="103"/>
                  </a:lnTo>
                  <a:lnTo>
                    <a:pt x="1246" y="105"/>
                  </a:lnTo>
                  <a:lnTo>
                    <a:pt x="1248" y="105"/>
                  </a:lnTo>
                  <a:lnTo>
                    <a:pt x="1250" y="103"/>
                  </a:lnTo>
                  <a:lnTo>
                    <a:pt x="1251" y="101"/>
                  </a:lnTo>
                  <a:lnTo>
                    <a:pt x="1250" y="100"/>
                  </a:lnTo>
                  <a:lnTo>
                    <a:pt x="1248" y="100"/>
                  </a:lnTo>
                  <a:lnTo>
                    <a:pt x="1244" y="103"/>
                  </a:lnTo>
                  <a:lnTo>
                    <a:pt x="762" y="180"/>
                  </a:lnTo>
                  <a:lnTo>
                    <a:pt x="1271" y="100"/>
                  </a:lnTo>
                  <a:lnTo>
                    <a:pt x="1271" y="101"/>
                  </a:lnTo>
                  <a:lnTo>
                    <a:pt x="1274" y="101"/>
                  </a:lnTo>
                  <a:lnTo>
                    <a:pt x="1276" y="100"/>
                  </a:lnTo>
                  <a:lnTo>
                    <a:pt x="1278" y="98"/>
                  </a:lnTo>
                  <a:lnTo>
                    <a:pt x="1276" y="98"/>
                  </a:lnTo>
                  <a:lnTo>
                    <a:pt x="1274" y="98"/>
                  </a:lnTo>
                  <a:lnTo>
                    <a:pt x="1271" y="98"/>
                  </a:lnTo>
                  <a:lnTo>
                    <a:pt x="1271" y="100"/>
                  </a:lnTo>
                  <a:lnTo>
                    <a:pt x="762" y="180"/>
                  </a:lnTo>
                  <a:lnTo>
                    <a:pt x="1286" y="96"/>
                  </a:lnTo>
                  <a:lnTo>
                    <a:pt x="1286" y="98"/>
                  </a:lnTo>
                  <a:lnTo>
                    <a:pt x="1290" y="98"/>
                  </a:lnTo>
                  <a:lnTo>
                    <a:pt x="1292" y="96"/>
                  </a:lnTo>
                  <a:lnTo>
                    <a:pt x="1294" y="94"/>
                  </a:lnTo>
                  <a:lnTo>
                    <a:pt x="1294" y="92"/>
                  </a:lnTo>
                  <a:lnTo>
                    <a:pt x="1292" y="92"/>
                  </a:lnTo>
                  <a:lnTo>
                    <a:pt x="1286" y="96"/>
                  </a:lnTo>
                  <a:lnTo>
                    <a:pt x="762" y="180"/>
                  </a:lnTo>
                  <a:lnTo>
                    <a:pt x="1303" y="105"/>
                  </a:lnTo>
                  <a:lnTo>
                    <a:pt x="1305" y="105"/>
                  </a:lnTo>
                  <a:lnTo>
                    <a:pt x="1307" y="105"/>
                  </a:lnTo>
                  <a:lnTo>
                    <a:pt x="1309" y="103"/>
                  </a:lnTo>
                  <a:lnTo>
                    <a:pt x="1311" y="100"/>
                  </a:lnTo>
                  <a:lnTo>
                    <a:pt x="1309" y="100"/>
                  </a:lnTo>
                  <a:lnTo>
                    <a:pt x="1307" y="100"/>
                  </a:lnTo>
                  <a:lnTo>
                    <a:pt x="1305" y="101"/>
                  </a:lnTo>
                  <a:lnTo>
                    <a:pt x="1303" y="105"/>
                  </a:lnTo>
                  <a:lnTo>
                    <a:pt x="762" y="180"/>
                  </a:lnTo>
                  <a:lnTo>
                    <a:pt x="1346" y="88"/>
                  </a:lnTo>
                  <a:lnTo>
                    <a:pt x="1347" y="90"/>
                  </a:lnTo>
                  <a:lnTo>
                    <a:pt x="1347" y="90"/>
                  </a:lnTo>
                  <a:lnTo>
                    <a:pt x="1351" y="90"/>
                  </a:lnTo>
                  <a:lnTo>
                    <a:pt x="1353" y="88"/>
                  </a:lnTo>
                  <a:lnTo>
                    <a:pt x="1351" y="86"/>
                  </a:lnTo>
                  <a:lnTo>
                    <a:pt x="1349" y="84"/>
                  </a:lnTo>
                  <a:lnTo>
                    <a:pt x="1347" y="86"/>
                  </a:lnTo>
                  <a:lnTo>
                    <a:pt x="1346" y="88"/>
                  </a:lnTo>
                  <a:lnTo>
                    <a:pt x="762" y="180"/>
                  </a:lnTo>
                  <a:lnTo>
                    <a:pt x="1374" y="90"/>
                  </a:lnTo>
                  <a:lnTo>
                    <a:pt x="1370" y="92"/>
                  </a:lnTo>
                  <a:lnTo>
                    <a:pt x="1365" y="96"/>
                  </a:lnTo>
                  <a:lnTo>
                    <a:pt x="1367" y="98"/>
                  </a:lnTo>
                  <a:lnTo>
                    <a:pt x="1372" y="98"/>
                  </a:lnTo>
                  <a:lnTo>
                    <a:pt x="1374" y="94"/>
                  </a:lnTo>
                  <a:lnTo>
                    <a:pt x="1376" y="92"/>
                  </a:lnTo>
                  <a:lnTo>
                    <a:pt x="1374" y="90"/>
                  </a:lnTo>
                  <a:lnTo>
                    <a:pt x="762" y="180"/>
                  </a:lnTo>
                  <a:lnTo>
                    <a:pt x="1407" y="86"/>
                  </a:lnTo>
                  <a:lnTo>
                    <a:pt x="1407" y="88"/>
                  </a:lnTo>
                  <a:lnTo>
                    <a:pt x="1409" y="88"/>
                  </a:lnTo>
                  <a:lnTo>
                    <a:pt x="1415" y="86"/>
                  </a:lnTo>
                  <a:lnTo>
                    <a:pt x="1413" y="84"/>
                  </a:lnTo>
                  <a:lnTo>
                    <a:pt x="1411" y="84"/>
                  </a:lnTo>
                  <a:lnTo>
                    <a:pt x="1409" y="84"/>
                  </a:lnTo>
                  <a:lnTo>
                    <a:pt x="1407" y="86"/>
                  </a:lnTo>
                  <a:lnTo>
                    <a:pt x="762" y="180"/>
                  </a:lnTo>
                  <a:lnTo>
                    <a:pt x="1459" y="78"/>
                  </a:lnTo>
                  <a:lnTo>
                    <a:pt x="1455" y="80"/>
                  </a:lnTo>
                  <a:lnTo>
                    <a:pt x="1451" y="78"/>
                  </a:lnTo>
                  <a:lnTo>
                    <a:pt x="1445" y="80"/>
                  </a:lnTo>
                  <a:lnTo>
                    <a:pt x="1442" y="84"/>
                  </a:lnTo>
                  <a:lnTo>
                    <a:pt x="1440" y="84"/>
                  </a:lnTo>
                  <a:lnTo>
                    <a:pt x="1442" y="86"/>
                  </a:lnTo>
                  <a:lnTo>
                    <a:pt x="1449" y="88"/>
                  </a:lnTo>
                  <a:lnTo>
                    <a:pt x="1455" y="86"/>
                  </a:lnTo>
                  <a:lnTo>
                    <a:pt x="1459" y="84"/>
                  </a:lnTo>
                  <a:lnTo>
                    <a:pt x="1461" y="80"/>
                  </a:lnTo>
                  <a:lnTo>
                    <a:pt x="1459" y="78"/>
                  </a:lnTo>
                  <a:lnTo>
                    <a:pt x="762" y="180"/>
                  </a:lnTo>
                  <a:lnTo>
                    <a:pt x="1480" y="80"/>
                  </a:lnTo>
                  <a:lnTo>
                    <a:pt x="1470" y="84"/>
                  </a:lnTo>
                  <a:lnTo>
                    <a:pt x="1468" y="84"/>
                  </a:lnTo>
                  <a:lnTo>
                    <a:pt x="1470" y="84"/>
                  </a:lnTo>
                  <a:lnTo>
                    <a:pt x="1476" y="86"/>
                  </a:lnTo>
                  <a:lnTo>
                    <a:pt x="1480" y="86"/>
                  </a:lnTo>
                  <a:lnTo>
                    <a:pt x="1482" y="82"/>
                  </a:lnTo>
                  <a:lnTo>
                    <a:pt x="1482" y="80"/>
                  </a:lnTo>
                  <a:lnTo>
                    <a:pt x="1480" y="80"/>
                  </a:lnTo>
                  <a:lnTo>
                    <a:pt x="762" y="180"/>
                  </a:lnTo>
                  <a:lnTo>
                    <a:pt x="1503" y="76"/>
                  </a:lnTo>
                  <a:lnTo>
                    <a:pt x="1497" y="76"/>
                  </a:lnTo>
                  <a:lnTo>
                    <a:pt x="1493" y="80"/>
                  </a:lnTo>
                  <a:lnTo>
                    <a:pt x="1495" y="82"/>
                  </a:lnTo>
                  <a:lnTo>
                    <a:pt x="1499" y="82"/>
                  </a:lnTo>
                  <a:lnTo>
                    <a:pt x="1509" y="80"/>
                  </a:lnTo>
                  <a:lnTo>
                    <a:pt x="1511" y="78"/>
                  </a:lnTo>
                  <a:lnTo>
                    <a:pt x="1513" y="75"/>
                  </a:lnTo>
                  <a:lnTo>
                    <a:pt x="1511" y="75"/>
                  </a:lnTo>
                  <a:lnTo>
                    <a:pt x="1509" y="75"/>
                  </a:lnTo>
                  <a:lnTo>
                    <a:pt x="1503" y="76"/>
                  </a:lnTo>
                  <a:lnTo>
                    <a:pt x="762" y="180"/>
                  </a:lnTo>
                  <a:lnTo>
                    <a:pt x="1584" y="75"/>
                  </a:lnTo>
                  <a:lnTo>
                    <a:pt x="1578" y="75"/>
                  </a:lnTo>
                  <a:lnTo>
                    <a:pt x="1572" y="78"/>
                  </a:lnTo>
                  <a:lnTo>
                    <a:pt x="1574" y="80"/>
                  </a:lnTo>
                  <a:lnTo>
                    <a:pt x="1576" y="80"/>
                  </a:lnTo>
                  <a:lnTo>
                    <a:pt x="1584" y="78"/>
                  </a:lnTo>
                  <a:lnTo>
                    <a:pt x="1587" y="76"/>
                  </a:lnTo>
                  <a:lnTo>
                    <a:pt x="1584" y="75"/>
                  </a:lnTo>
                  <a:lnTo>
                    <a:pt x="762" y="18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12" name="フリーフォーム 11"/>
            <p:cNvSpPr>
              <a:spLocks/>
            </p:cNvSpPr>
            <p:nvPr/>
          </p:nvSpPr>
          <p:spPr bwMode="auto">
            <a:xfrm>
              <a:off x="5067488" y="347696"/>
              <a:ext cx="4076512" cy="6510304"/>
            </a:xfrm>
            <a:custGeom>
              <a:avLst/>
              <a:gdLst/>
              <a:ahLst/>
              <a:cxnLst>
                <a:cxn ang="0">
                  <a:pos x="621" y="794"/>
                </a:cxn>
                <a:cxn ang="0">
                  <a:pos x="703" y="299"/>
                </a:cxn>
                <a:cxn ang="0">
                  <a:pos x="569" y="435"/>
                </a:cxn>
                <a:cxn ang="0">
                  <a:pos x="292" y="276"/>
                </a:cxn>
                <a:cxn ang="0">
                  <a:pos x="419" y="23"/>
                </a:cxn>
                <a:cxn ang="0">
                  <a:pos x="384" y="80"/>
                </a:cxn>
                <a:cxn ang="0">
                  <a:pos x="724" y="541"/>
                </a:cxn>
                <a:cxn ang="0">
                  <a:pos x="613" y="652"/>
                </a:cxn>
                <a:cxn ang="0">
                  <a:pos x="551" y="710"/>
                </a:cxn>
                <a:cxn ang="0">
                  <a:pos x="676" y="558"/>
                </a:cxn>
                <a:cxn ang="0">
                  <a:pos x="651" y="537"/>
                </a:cxn>
                <a:cxn ang="0">
                  <a:pos x="599" y="574"/>
                </a:cxn>
                <a:cxn ang="0">
                  <a:pos x="646" y="527"/>
                </a:cxn>
                <a:cxn ang="0">
                  <a:pos x="709" y="441"/>
                </a:cxn>
                <a:cxn ang="0">
                  <a:pos x="569" y="593"/>
                </a:cxn>
                <a:cxn ang="0">
                  <a:pos x="682" y="447"/>
                </a:cxn>
                <a:cxn ang="0">
                  <a:pos x="688" y="395"/>
                </a:cxn>
                <a:cxn ang="0">
                  <a:pos x="542" y="545"/>
                </a:cxn>
                <a:cxn ang="0">
                  <a:pos x="450" y="646"/>
                </a:cxn>
                <a:cxn ang="0">
                  <a:pos x="480" y="600"/>
                </a:cxn>
                <a:cxn ang="0">
                  <a:pos x="580" y="479"/>
                </a:cxn>
                <a:cxn ang="0">
                  <a:pos x="649" y="410"/>
                </a:cxn>
                <a:cxn ang="0">
                  <a:pos x="590" y="460"/>
                </a:cxn>
                <a:cxn ang="0">
                  <a:pos x="544" y="504"/>
                </a:cxn>
                <a:cxn ang="0">
                  <a:pos x="628" y="405"/>
                </a:cxn>
                <a:cxn ang="0">
                  <a:pos x="692" y="335"/>
                </a:cxn>
                <a:cxn ang="0">
                  <a:pos x="663" y="353"/>
                </a:cxn>
                <a:cxn ang="0">
                  <a:pos x="425" y="608"/>
                </a:cxn>
                <a:cxn ang="0">
                  <a:pos x="286" y="758"/>
                </a:cxn>
                <a:cxn ang="0">
                  <a:pos x="192" y="865"/>
                </a:cxn>
                <a:cxn ang="0">
                  <a:pos x="48" y="931"/>
                </a:cxn>
                <a:cxn ang="0">
                  <a:pos x="62" y="842"/>
                </a:cxn>
                <a:cxn ang="0">
                  <a:pos x="56" y="810"/>
                </a:cxn>
                <a:cxn ang="0">
                  <a:pos x="35" y="863"/>
                </a:cxn>
                <a:cxn ang="0">
                  <a:pos x="469" y="1057"/>
                </a:cxn>
                <a:cxn ang="0">
                  <a:pos x="592" y="902"/>
                </a:cxn>
                <a:cxn ang="0">
                  <a:pos x="663" y="817"/>
                </a:cxn>
                <a:cxn ang="0">
                  <a:pos x="676" y="767"/>
                </a:cxn>
                <a:cxn ang="0">
                  <a:pos x="688" y="737"/>
                </a:cxn>
                <a:cxn ang="0">
                  <a:pos x="507" y="915"/>
                </a:cxn>
                <a:cxn ang="0">
                  <a:pos x="425" y="988"/>
                </a:cxn>
                <a:cxn ang="0">
                  <a:pos x="475" y="879"/>
                </a:cxn>
                <a:cxn ang="0">
                  <a:pos x="622" y="716"/>
                </a:cxn>
                <a:cxn ang="0">
                  <a:pos x="557" y="779"/>
                </a:cxn>
                <a:cxn ang="0">
                  <a:pos x="538" y="787"/>
                </a:cxn>
                <a:cxn ang="0">
                  <a:pos x="701" y="587"/>
                </a:cxn>
                <a:cxn ang="0">
                  <a:pos x="532" y="775"/>
                </a:cxn>
                <a:cxn ang="0">
                  <a:pos x="546" y="737"/>
                </a:cxn>
                <a:cxn ang="0">
                  <a:pos x="569" y="614"/>
                </a:cxn>
                <a:cxn ang="0">
                  <a:pos x="382" y="675"/>
                </a:cxn>
                <a:cxn ang="0">
                  <a:pos x="323" y="756"/>
                </a:cxn>
                <a:cxn ang="0">
                  <a:pos x="210" y="879"/>
                </a:cxn>
                <a:cxn ang="0">
                  <a:pos x="455" y="583"/>
                </a:cxn>
                <a:cxn ang="0">
                  <a:pos x="384" y="681"/>
                </a:cxn>
                <a:cxn ang="0">
                  <a:pos x="488" y="861"/>
                </a:cxn>
                <a:cxn ang="0">
                  <a:pos x="478" y="867"/>
                </a:cxn>
                <a:cxn ang="0">
                  <a:pos x="108" y="614"/>
                </a:cxn>
                <a:cxn ang="0">
                  <a:pos x="141" y="531"/>
                </a:cxn>
                <a:cxn ang="0">
                  <a:pos x="237" y="395"/>
                </a:cxn>
                <a:cxn ang="0">
                  <a:pos x="194" y="441"/>
                </a:cxn>
                <a:cxn ang="0">
                  <a:pos x="100" y="591"/>
                </a:cxn>
              </a:cxnLst>
              <a:rect l="0" t="0" r="0" b="0"/>
              <a:pathLst>
                <a:path w="724" h="1086">
                  <a:moveTo>
                    <a:pt x="619" y="794"/>
                  </a:moveTo>
                  <a:lnTo>
                    <a:pt x="613" y="802"/>
                  </a:lnTo>
                  <a:lnTo>
                    <a:pt x="603" y="810"/>
                  </a:lnTo>
                  <a:lnTo>
                    <a:pt x="594" y="825"/>
                  </a:lnTo>
                  <a:lnTo>
                    <a:pt x="528" y="898"/>
                  </a:lnTo>
                  <a:lnTo>
                    <a:pt x="540" y="888"/>
                  </a:lnTo>
                  <a:lnTo>
                    <a:pt x="580" y="846"/>
                  </a:lnTo>
                  <a:lnTo>
                    <a:pt x="617" y="804"/>
                  </a:lnTo>
                  <a:lnTo>
                    <a:pt x="630" y="789"/>
                  </a:lnTo>
                  <a:lnTo>
                    <a:pt x="651" y="764"/>
                  </a:lnTo>
                  <a:lnTo>
                    <a:pt x="646" y="769"/>
                  </a:lnTo>
                  <a:lnTo>
                    <a:pt x="636" y="777"/>
                  </a:lnTo>
                  <a:lnTo>
                    <a:pt x="626" y="787"/>
                  </a:lnTo>
                  <a:lnTo>
                    <a:pt x="621" y="794"/>
                  </a:lnTo>
                  <a:lnTo>
                    <a:pt x="619" y="794"/>
                  </a:lnTo>
                  <a:lnTo>
                    <a:pt x="523" y="491"/>
                  </a:lnTo>
                  <a:lnTo>
                    <a:pt x="561" y="449"/>
                  </a:lnTo>
                  <a:lnTo>
                    <a:pt x="605" y="399"/>
                  </a:lnTo>
                  <a:lnTo>
                    <a:pt x="622" y="383"/>
                  </a:lnTo>
                  <a:lnTo>
                    <a:pt x="636" y="372"/>
                  </a:lnTo>
                  <a:lnTo>
                    <a:pt x="640" y="364"/>
                  </a:lnTo>
                  <a:lnTo>
                    <a:pt x="646" y="359"/>
                  </a:lnTo>
                  <a:lnTo>
                    <a:pt x="657" y="347"/>
                  </a:lnTo>
                  <a:lnTo>
                    <a:pt x="667" y="335"/>
                  </a:lnTo>
                  <a:lnTo>
                    <a:pt x="688" y="316"/>
                  </a:lnTo>
                  <a:lnTo>
                    <a:pt x="697" y="305"/>
                  </a:lnTo>
                  <a:lnTo>
                    <a:pt x="703" y="301"/>
                  </a:lnTo>
                  <a:lnTo>
                    <a:pt x="703" y="299"/>
                  </a:lnTo>
                  <a:lnTo>
                    <a:pt x="701" y="297"/>
                  </a:lnTo>
                  <a:lnTo>
                    <a:pt x="699" y="299"/>
                  </a:lnTo>
                  <a:lnTo>
                    <a:pt x="694" y="303"/>
                  </a:lnTo>
                  <a:lnTo>
                    <a:pt x="690" y="307"/>
                  </a:lnTo>
                  <a:lnTo>
                    <a:pt x="682" y="314"/>
                  </a:lnTo>
                  <a:lnTo>
                    <a:pt x="676" y="322"/>
                  </a:lnTo>
                  <a:lnTo>
                    <a:pt x="667" y="328"/>
                  </a:lnTo>
                  <a:lnTo>
                    <a:pt x="661" y="334"/>
                  </a:lnTo>
                  <a:lnTo>
                    <a:pt x="657" y="339"/>
                  </a:lnTo>
                  <a:lnTo>
                    <a:pt x="651" y="347"/>
                  </a:lnTo>
                  <a:lnTo>
                    <a:pt x="634" y="364"/>
                  </a:lnTo>
                  <a:lnTo>
                    <a:pt x="626" y="376"/>
                  </a:lnTo>
                  <a:lnTo>
                    <a:pt x="594" y="408"/>
                  </a:lnTo>
                  <a:lnTo>
                    <a:pt x="569" y="435"/>
                  </a:lnTo>
                  <a:lnTo>
                    <a:pt x="551" y="454"/>
                  </a:lnTo>
                  <a:lnTo>
                    <a:pt x="540" y="464"/>
                  </a:lnTo>
                  <a:lnTo>
                    <a:pt x="532" y="474"/>
                  </a:lnTo>
                  <a:lnTo>
                    <a:pt x="528" y="479"/>
                  </a:lnTo>
                  <a:lnTo>
                    <a:pt x="525" y="481"/>
                  </a:lnTo>
                  <a:lnTo>
                    <a:pt x="511" y="499"/>
                  </a:lnTo>
                  <a:lnTo>
                    <a:pt x="488" y="522"/>
                  </a:lnTo>
                  <a:lnTo>
                    <a:pt x="523" y="491"/>
                  </a:lnTo>
                  <a:lnTo>
                    <a:pt x="619" y="794"/>
                  </a:lnTo>
                  <a:lnTo>
                    <a:pt x="310" y="249"/>
                  </a:lnTo>
                  <a:lnTo>
                    <a:pt x="329" y="215"/>
                  </a:lnTo>
                  <a:lnTo>
                    <a:pt x="310" y="239"/>
                  </a:lnTo>
                  <a:lnTo>
                    <a:pt x="300" y="257"/>
                  </a:lnTo>
                  <a:lnTo>
                    <a:pt x="292" y="276"/>
                  </a:lnTo>
                  <a:lnTo>
                    <a:pt x="302" y="263"/>
                  </a:lnTo>
                  <a:lnTo>
                    <a:pt x="306" y="257"/>
                  </a:lnTo>
                  <a:lnTo>
                    <a:pt x="310" y="249"/>
                  </a:lnTo>
                  <a:lnTo>
                    <a:pt x="619" y="794"/>
                  </a:lnTo>
                  <a:lnTo>
                    <a:pt x="394" y="71"/>
                  </a:lnTo>
                  <a:lnTo>
                    <a:pt x="398" y="67"/>
                  </a:lnTo>
                  <a:lnTo>
                    <a:pt x="402" y="61"/>
                  </a:lnTo>
                  <a:lnTo>
                    <a:pt x="406" y="51"/>
                  </a:lnTo>
                  <a:lnTo>
                    <a:pt x="409" y="44"/>
                  </a:lnTo>
                  <a:lnTo>
                    <a:pt x="413" y="40"/>
                  </a:lnTo>
                  <a:lnTo>
                    <a:pt x="419" y="36"/>
                  </a:lnTo>
                  <a:lnTo>
                    <a:pt x="421" y="30"/>
                  </a:lnTo>
                  <a:lnTo>
                    <a:pt x="417" y="32"/>
                  </a:lnTo>
                  <a:lnTo>
                    <a:pt x="419" y="23"/>
                  </a:lnTo>
                  <a:lnTo>
                    <a:pt x="425" y="7"/>
                  </a:lnTo>
                  <a:lnTo>
                    <a:pt x="429" y="0"/>
                  </a:lnTo>
                  <a:lnTo>
                    <a:pt x="427" y="1"/>
                  </a:lnTo>
                  <a:lnTo>
                    <a:pt x="417" y="13"/>
                  </a:lnTo>
                  <a:lnTo>
                    <a:pt x="413" y="19"/>
                  </a:lnTo>
                  <a:lnTo>
                    <a:pt x="413" y="13"/>
                  </a:lnTo>
                  <a:lnTo>
                    <a:pt x="406" y="21"/>
                  </a:lnTo>
                  <a:lnTo>
                    <a:pt x="398" y="28"/>
                  </a:lnTo>
                  <a:lnTo>
                    <a:pt x="390" y="36"/>
                  </a:lnTo>
                  <a:lnTo>
                    <a:pt x="386" y="40"/>
                  </a:lnTo>
                  <a:lnTo>
                    <a:pt x="386" y="44"/>
                  </a:lnTo>
                  <a:lnTo>
                    <a:pt x="384" y="53"/>
                  </a:lnTo>
                  <a:lnTo>
                    <a:pt x="382" y="69"/>
                  </a:lnTo>
                  <a:lnTo>
                    <a:pt x="384" y="80"/>
                  </a:lnTo>
                  <a:lnTo>
                    <a:pt x="386" y="78"/>
                  </a:lnTo>
                  <a:lnTo>
                    <a:pt x="394" y="71"/>
                  </a:lnTo>
                  <a:lnTo>
                    <a:pt x="619" y="794"/>
                  </a:lnTo>
                  <a:lnTo>
                    <a:pt x="561" y="719"/>
                  </a:lnTo>
                  <a:lnTo>
                    <a:pt x="574" y="704"/>
                  </a:lnTo>
                  <a:lnTo>
                    <a:pt x="590" y="685"/>
                  </a:lnTo>
                  <a:lnTo>
                    <a:pt x="605" y="669"/>
                  </a:lnTo>
                  <a:lnTo>
                    <a:pt x="619" y="654"/>
                  </a:lnTo>
                  <a:lnTo>
                    <a:pt x="653" y="618"/>
                  </a:lnTo>
                  <a:lnTo>
                    <a:pt x="670" y="600"/>
                  </a:lnTo>
                  <a:lnTo>
                    <a:pt x="690" y="577"/>
                  </a:lnTo>
                  <a:lnTo>
                    <a:pt x="701" y="564"/>
                  </a:lnTo>
                  <a:lnTo>
                    <a:pt x="709" y="556"/>
                  </a:lnTo>
                  <a:lnTo>
                    <a:pt x="724" y="541"/>
                  </a:lnTo>
                  <a:lnTo>
                    <a:pt x="724" y="531"/>
                  </a:lnTo>
                  <a:lnTo>
                    <a:pt x="722" y="535"/>
                  </a:lnTo>
                  <a:lnTo>
                    <a:pt x="711" y="547"/>
                  </a:lnTo>
                  <a:lnTo>
                    <a:pt x="703" y="554"/>
                  </a:lnTo>
                  <a:lnTo>
                    <a:pt x="699" y="558"/>
                  </a:lnTo>
                  <a:lnTo>
                    <a:pt x="695" y="566"/>
                  </a:lnTo>
                  <a:lnTo>
                    <a:pt x="684" y="577"/>
                  </a:lnTo>
                  <a:lnTo>
                    <a:pt x="665" y="598"/>
                  </a:lnTo>
                  <a:lnTo>
                    <a:pt x="647" y="618"/>
                  </a:lnTo>
                  <a:lnTo>
                    <a:pt x="636" y="631"/>
                  </a:lnTo>
                  <a:lnTo>
                    <a:pt x="630" y="637"/>
                  </a:lnTo>
                  <a:lnTo>
                    <a:pt x="624" y="643"/>
                  </a:lnTo>
                  <a:lnTo>
                    <a:pt x="619" y="646"/>
                  </a:lnTo>
                  <a:lnTo>
                    <a:pt x="613" y="652"/>
                  </a:lnTo>
                  <a:lnTo>
                    <a:pt x="603" y="664"/>
                  </a:lnTo>
                  <a:lnTo>
                    <a:pt x="594" y="675"/>
                  </a:lnTo>
                  <a:lnTo>
                    <a:pt x="582" y="687"/>
                  </a:lnTo>
                  <a:lnTo>
                    <a:pt x="565" y="702"/>
                  </a:lnTo>
                  <a:lnTo>
                    <a:pt x="555" y="712"/>
                  </a:lnTo>
                  <a:lnTo>
                    <a:pt x="550" y="717"/>
                  </a:lnTo>
                  <a:lnTo>
                    <a:pt x="546" y="721"/>
                  </a:lnTo>
                  <a:lnTo>
                    <a:pt x="544" y="723"/>
                  </a:lnTo>
                  <a:lnTo>
                    <a:pt x="538" y="731"/>
                  </a:lnTo>
                  <a:lnTo>
                    <a:pt x="532" y="737"/>
                  </a:lnTo>
                  <a:lnTo>
                    <a:pt x="534" y="733"/>
                  </a:lnTo>
                  <a:lnTo>
                    <a:pt x="538" y="727"/>
                  </a:lnTo>
                  <a:lnTo>
                    <a:pt x="544" y="719"/>
                  </a:lnTo>
                  <a:lnTo>
                    <a:pt x="551" y="710"/>
                  </a:lnTo>
                  <a:lnTo>
                    <a:pt x="565" y="696"/>
                  </a:lnTo>
                  <a:lnTo>
                    <a:pt x="574" y="681"/>
                  </a:lnTo>
                  <a:lnTo>
                    <a:pt x="580" y="673"/>
                  </a:lnTo>
                  <a:lnTo>
                    <a:pt x="588" y="664"/>
                  </a:lnTo>
                  <a:lnTo>
                    <a:pt x="601" y="645"/>
                  </a:lnTo>
                  <a:lnTo>
                    <a:pt x="617" y="629"/>
                  </a:lnTo>
                  <a:lnTo>
                    <a:pt x="634" y="606"/>
                  </a:lnTo>
                  <a:lnTo>
                    <a:pt x="655" y="587"/>
                  </a:lnTo>
                  <a:lnTo>
                    <a:pt x="682" y="558"/>
                  </a:lnTo>
                  <a:lnTo>
                    <a:pt x="724" y="512"/>
                  </a:lnTo>
                  <a:lnTo>
                    <a:pt x="724" y="504"/>
                  </a:lnTo>
                  <a:lnTo>
                    <a:pt x="713" y="518"/>
                  </a:lnTo>
                  <a:lnTo>
                    <a:pt x="697" y="531"/>
                  </a:lnTo>
                  <a:lnTo>
                    <a:pt x="676" y="558"/>
                  </a:lnTo>
                  <a:lnTo>
                    <a:pt x="678" y="552"/>
                  </a:lnTo>
                  <a:lnTo>
                    <a:pt x="682" y="545"/>
                  </a:lnTo>
                  <a:lnTo>
                    <a:pt x="699" y="524"/>
                  </a:lnTo>
                  <a:lnTo>
                    <a:pt x="724" y="499"/>
                  </a:lnTo>
                  <a:lnTo>
                    <a:pt x="724" y="460"/>
                  </a:lnTo>
                  <a:lnTo>
                    <a:pt x="718" y="468"/>
                  </a:lnTo>
                  <a:lnTo>
                    <a:pt x="705" y="479"/>
                  </a:lnTo>
                  <a:lnTo>
                    <a:pt x="695" y="489"/>
                  </a:lnTo>
                  <a:lnTo>
                    <a:pt x="690" y="497"/>
                  </a:lnTo>
                  <a:lnTo>
                    <a:pt x="676" y="508"/>
                  </a:lnTo>
                  <a:lnTo>
                    <a:pt x="663" y="518"/>
                  </a:lnTo>
                  <a:lnTo>
                    <a:pt x="659" y="524"/>
                  </a:lnTo>
                  <a:lnTo>
                    <a:pt x="655" y="531"/>
                  </a:lnTo>
                  <a:lnTo>
                    <a:pt x="651" y="537"/>
                  </a:lnTo>
                  <a:lnTo>
                    <a:pt x="646" y="541"/>
                  </a:lnTo>
                  <a:lnTo>
                    <a:pt x="642" y="547"/>
                  </a:lnTo>
                  <a:lnTo>
                    <a:pt x="638" y="552"/>
                  </a:lnTo>
                  <a:lnTo>
                    <a:pt x="624" y="564"/>
                  </a:lnTo>
                  <a:lnTo>
                    <a:pt x="611" y="575"/>
                  </a:lnTo>
                  <a:lnTo>
                    <a:pt x="605" y="579"/>
                  </a:lnTo>
                  <a:lnTo>
                    <a:pt x="599" y="585"/>
                  </a:lnTo>
                  <a:lnTo>
                    <a:pt x="598" y="587"/>
                  </a:lnTo>
                  <a:lnTo>
                    <a:pt x="594" y="583"/>
                  </a:lnTo>
                  <a:lnTo>
                    <a:pt x="594" y="581"/>
                  </a:lnTo>
                  <a:lnTo>
                    <a:pt x="594" y="577"/>
                  </a:lnTo>
                  <a:lnTo>
                    <a:pt x="598" y="574"/>
                  </a:lnTo>
                  <a:lnTo>
                    <a:pt x="598" y="572"/>
                  </a:lnTo>
                  <a:lnTo>
                    <a:pt x="599" y="574"/>
                  </a:lnTo>
                  <a:lnTo>
                    <a:pt x="601" y="574"/>
                  </a:lnTo>
                  <a:lnTo>
                    <a:pt x="605" y="570"/>
                  </a:lnTo>
                  <a:lnTo>
                    <a:pt x="611" y="564"/>
                  </a:lnTo>
                  <a:lnTo>
                    <a:pt x="615" y="558"/>
                  </a:lnTo>
                  <a:lnTo>
                    <a:pt x="617" y="550"/>
                  </a:lnTo>
                  <a:lnTo>
                    <a:pt x="617" y="547"/>
                  </a:lnTo>
                  <a:lnTo>
                    <a:pt x="619" y="549"/>
                  </a:lnTo>
                  <a:lnTo>
                    <a:pt x="617" y="558"/>
                  </a:lnTo>
                  <a:lnTo>
                    <a:pt x="615" y="566"/>
                  </a:lnTo>
                  <a:lnTo>
                    <a:pt x="622" y="554"/>
                  </a:lnTo>
                  <a:lnTo>
                    <a:pt x="626" y="543"/>
                  </a:lnTo>
                  <a:lnTo>
                    <a:pt x="632" y="537"/>
                  </a:lnTo>
                  <a:lnTo>
                    <a:pt x="638" y="531"/>
                  </a:lnTo>
                  <a:lnTo>
                    <a:pt x="646" y="527"/>
                  </a:lnTo>
                  <a:lnTo>
                    <a:pt x="649" y="524"/>
                  </a:lnTo>
                  <a:lnTo>
                    <a:pt x="653" y="516"/>
                  </a:lnTo>
                  <a:lnTo>
                    <a:pt x="676" y="491"/>
                  </a:lnTo>
                  <a:lnTo>
                    <a:pt x="684" y="479"/>
                  </a:lnTo>
                  <a:lnTo>
                    <a:pt x="692" y="470"/>
                  </a:lnTo>
                  <a:lnTo>
                    <a:pt x="697" y="466"/>
                  </a:lnTo>
                  <a:lnTo>
                    <a:pt x="701" y="462"/>
                  </a:lnTo>
                  <a:lnTo>
                    <a:pt x="709" y="451"/>
                  </a:lnTo>
                  <a:lnTo>
                    <a:pt x="717" y="443"/>
                  </a:lnTo>
                  <a:lnTo>
                    <a:pt x="724" y="435"/>
                  </a:lnTo>
                  <a:lnTo>
                    <a:pt x="724" y="426"/>
                  </a:lnTo>
                  <a:lnTo>
                    <a:pt x="722" y="428"/>
                  </a:lnTo>
                  <a:lnTo>
                    <a:pt x="715" y="433"/>
                  </a:lnTo>
                  <a:lnTo>
                    <a:pt x="709" y="441"/>
                  </a:lnTo>
                  <a:lnTo>
                    <a:pt x="703" y="449"/>
                  </a:lnTo>
                  <a:lnTo>
                    <a:pt x="692" y="462"/>
                  </a:lnTo>
                  <a:lnTo>
                    <a:pt x="665" y="491"/>
                  </a:lnTo>
                  <a:lnTo>
                    <a:pt x="653" y="506"/>
                  </a:lnTo>
                  <a:lnTo>
                    <a:pt x="640" y="520"/>
                  </a:lnTo>
                  <a:lnTo>
                    <a:pt x="624" y="537"/>
                  </a:lnTo>
                  <a:lnTo>
                    <a:pt x="599" y="554"/>
                  </a:lnTo>
                  <a:lnTo>
                    <a:pt x="598" y="556"/>
                  </a:lnTo>
                  <a:lnTo>
                    <a:pt x="598" y="558"/>
                  </a:lnTo>
                  <a:lnTo>
                    <a:pt x="598" y="562"/>
                  </a:lnTo>
                  <a:lnTo>
                    <a:pt x="594" y="570"/>
                  </a:lnTo>
                  <a:lnTo>
                    <a:pt x="574" y="589"/>
                  </a:lnTo>
                  <a:lnTo>
                    <a:pt x="571" y="593"/>
                  </a:lnTo>
                  <a:lnTo>
                    <a:pt x="569" y="593"/>
                  </a:lnTo>
                  <a:lnTo>
                    <a:pt x="569" y="591"/>
                  </a:lnTo>
                  <a:lnTo>
                    <a:pt x="573" y="574"/>
                  </a:lnTo>
                  <a:lnTo>
                    <a:pt x="567" y="579"/>
                  </a:lnTo>
                  <a:lnTo>
                    <a:pt x="550" y="598"/>
                  </a:lnTo>
                  <a:lnTo>
                    <a:pt x="548" y="598"/>
                  </a:lnTo>
                  <a:lnTo>
                    <a:pt x="546" y="598"/>
                  </a:lnTo>
                  <a:lnTo>
                    <a:pt x="546" y="597"/>
                  </a:lnTo>
                  <a:lnTo>
                    <a:pt x="555" y="579"/>
                  </a:lnTo>
                  <a:lnTo>
                    <a:pt x="571" y="562"/>
                  </a:lnTo>
                  <a:lnTo>
                    <a:pt x="598" y="537"/>
                  </a:lnTo>
                  <a:lnTo>
                    <a:pt x="622" y="508"/>
                  </a:lnTo>
                  <a:lnTo>
                    <a:pt x="651" y="479"/>
                  </a:lnTo>
                  <a:lnTo>
                    <a:pt x="667" y="466"/>
                  </a:lnTo>
                  <a:lnTo>
                    <a:pt x="682" y="447"/>
                  </a:lnTo>
                  <a:lnTo>
                    <a:pt x="694" y="430"/>
                  </a:lnTo>
                  <a:lnTo>
                    <a:pt x="690" y="433"/>
                  </a:lnTo>
                  <a:lnTo>
                    <a:pt x="684" y="439"/>
                  </a:lnTo>
                  <a:lnTo>
                    <a:pt x="680" y="443"/>
                  </a:lnTo>
                  <a:lnTo>
                    <a:pt x="653" y="472"/>
                  </a:lnTo>
                  <a:lnTo>
                    <a:pt x="655" y="468"/>
                  </a:lnTo>
                  <a:lnTo>
                    <a:pt x="661" y="456"/>
                  </a:lnTo>
                  <a:lnTo>
                    <a:pt x="669" y="443"/>
                  </a:lnTo>
                  <a:lnTo>
                    <a:pt x="684" y="426"/>
                  </a:lnTo>
                  <a:lnTo>
                    <a:pt x="697" y="403"/>
                  </a:lnTo>
                  <a:lnTo>
                    <a:pt x="724" y="374"/>
                  </a:lnTo>
                  <a:lnTo>
                    <a:pt x="724" y="360"/>
                  </a:lnTo>
                  <a:lnTo>
                    <a:pt x="705" y="378"/>
                  </a:lnTo>
                  <a:lnTo>
                    <a:pt x="688" y="395"/>
                  </a:lnTo>
                  <a:lnTo>
                    <a:pt x="670" y="414"/>
                  </a:lnTo>
                  <a:lnTo>
                    <a:pt x="659" y="426"/>
                  </a:lnTo>
                  <a:lnTo>
                    <a:pt x="646" y="435"/>
                  </a:lnTo>
                  <a:lnTo>
                    <a:pt x="638" y="437"/>
                  </a:lnTo>
                  <a:lnTo>
                    <a:pt x="634" y="441"/>
                  </a:lnTo>
                  <a:lnTo>
                    <a:pt x="628" y="445"/>
                  </a:lnTo>
                  <a:lnTo>
                    <a:pt x="622" y="454"/>
                  </a:lnTo>
                  <a:lnTo>
                    <a:pt x="622" y="460"/>
                  </a:lnTo>
                  <a:lnTo>
                    <a:pt x="619" y="464"/>
                  </a:lnTo>
                  <a:lnTo>
                    <a:pt x="615" y="466"/>
                  </a:lnTo>
                  <a:lnTo>
                    <a:pt x="584" y="497"/>
                  </a:lnTo>
                  <a:lnTo>
                    <a:pt x="561" y="520"/>
                  </a:lnTo>
                  <a:lnTo>
                    <a:pt x="550" y="535"/>
                  </a:lnTo>
                  <a:lnTo>
                    <a:pt x="542" y="545"/>
                  </a:lnTo>
                  <a:lnTo>
                    <a:pt x="536" y="554"/>
                  </a:lnTo>
                  <a:lnTo>
                    <a:pt x="525" y="564"/>
                  </a:lnTo>
                  <a:lnTo>
                    <a:pt x="513" y="575"/>
                  </a:lnTo>
                  <a:lnTo>
                    <a:pt x="507" y="581"/>
                  </a:lnTo>
                  <a:lnTo>
                    <a:pt x="505" y="585"/>
                  </a:lnTo>
                  <a:lnTo>
                    <a:pt x="502" y="589"/>
                  </a:lnTo>
                  <a:lnTo>
                    <a:pt x="492" y="593"/>
                  </a:lnTo>
                  <a:lnTo>
                    <a:pt x="488" y="597"/>
                  </a:lnTo>
                  <a:lnTo>
                    <a:pt x="486" y="602"/>
                  </a:lnTo>
                  <a:lnTo>
                    <a:pt x="478" y="610"/>
                  </a:lnTo>
                  <a:lnTo>
                    <a:pt x="471" y="620"/>
                  </a:lnTo>
                  <a:lnTo>
                    <a:pt x="461" y="629"/>
                  </a:lnTo>
                  <a:lnTo>
                    <a:pt x="454" y="641"/>
                  </a:lnTo>
                  <a:lnTo>
                    <a:pt x="450" y="646"/>
                  </a:lnTo>
                  <a:lnTo>
                    <a:pt x="448" y="652"/>
                  </a:lnTo>
                  <a:lnTo>
                    <a:pt x="446" y="654"/>
                  </a:lnTo>
                  <a:lnTo>
                    <a:pt x="442" y="656"/>
                  </a:lnTo>
                  <a:lnTo>
                    <a:pt x="425" y="675"/>
                  </a:lnTo>
                  <a:lnTo>
                    <a:pt x="388" y="716"/>
                  </a:lnTo>
                  <a:lnTo>
                    <a:pt x="392" y="710"/>
                  </a:lnTo>
                  <a:lnTo>
                    <a:pt x="404" y="694"/>
                  </a:lnTo>
                  <a:lnTo>
                    <a:pt x="415" y="679"/>
                  </a:lnTo>
                  <a:lnTo>
                    <a:pt x="427" y="666"/>
                  </a:lnTo>
                  <a:lnTo>
                    <a:pt x="444" y="646"/>
                  </a:lnTo>
                  <a:lnTo>
                    <a:pt x="455" y="627"/>
                  </a:lnTo>
                  <a:lnTo>
                    <a:pt x="465" y="616"/>
                  </a:lnTo>
                  <a:lnTo>
                    <a:pt x="475" y="604"/>
                  </a:lnTo>
                  <a:lnTo>
                    <a:pt x="480" y="600"/>
                  </a:lnTo>
                  <a:lnTo>
                    <a:pt x="480" y="598"/>
                  </a:lnTo>
                  <a:lnTo>
                    <a:pt x="480" y="597"/>
                  </a:lnTo>
                  <a:lnTo>
                    <a:pt x="480" y="593"/>
                  </a:lnTo>
                  <a:lnTo>
                    <a:pt x="484" y="587"/>
                  </a:lnTo>
                  <a:lnTo>
                    <a:pt x="492" y="579"/>
                  </a:lnTo>
                  <a:lnTo>
                    <a:pt x="500" y="572"/>
                  </a:lnTo>
                  <a:lnTo>
                    <a:pt x="519" y="552"/>
                  </a:lnTo>
                  <a:lnTo>
                    <a:pt x="538" y="531"/>
                  </a:lnTo>
                  <a:lnTo>
                    <a:pt x="550" y="520"/>
                  </a:lnTo>
                  <a:lnTo>
                    <a:pt x="559" y="508"/>
                  </a:lnTo>
                  <a:lnTo>
                    <a:pt x="565" y="501"/>
                  </a:lnTo>
                  <a:lnTo>
                    <a:pt x="573" y="489"/>
                  </a:lnTo>
                  <a:lnTo>
                    <a:pt x="576" y="483"/>
                  </a:lnTo>
                  <a:lnTo>
                    <a:pt x="580" y="479"/>
                  </a:lnTo>
                  <a:lnTo>
                    <a:pt x="584" y="476"/>
                  </a:lnTo>
                  <a:lnTo>
                    <a:pt x="586" y="474"/>
                  </a:lnTo>
                  <a:lnTo>
                    <a:pt x="590" y="470"/>
                  </a:lnTo>
                  <a:lnTo>
                    <a:pt x="596" y="466"/>
                  </a:lnTo>
                  <a:lnTo>
                    <a:pt x="601" y="462"/>
                  </a:lnTo>
                  <a:lnTo>
                    <a:pt x="605" y="460"/>
                  </a:lnTo>
                  <a:lnTo>
                    <a:pt x="611" y="451"/>
                  </a:lnTo>
                  <a:lnTo>
                    <a:pt x="617" y="443"/>
                  </a:lnTo>
                  <a:lnTo>
                    <a:pt x="622" y="439"/>
                  </a:lnTo>
                  <a:lnTo>
                    <a:pt x="624" y="437"/>
                  </a:lnTo>
                  <a:lnTo>
                    <a:pt x="632" y="431"/>
                  </a:lnTo>
                  <a:lnTo>
                    <a:pt x="636" y="426"/>
                  </a:lnTo>
                  <a:lnTo>
                    <a:pt x="640" y="418"/>
                  </a:lnTo>
                  <a:lnTo>
                    <a:pt x="649" y="410"/>
                  </a:lnTo>
                  <a:lnTo>
                    <a:pt x="657" y="403"/>
                  </a:lnTo>
                  <a:lnTo>
                    <a:pt x="663" y="397"/>
                  </a:lnTo>
                  <a:lnTo>
                    <a:pt x="669" y="385"/>
                  </a:lnTo>
                  <a:lnTo>
                    <a:pt x="676" y="370"/>
                  </a:lnTo>
                  <a:lnTo>
                    <a:pt x="672" y="380"/>
                  </a:lnTo>
                  <a:lnTo>
                    <a:pt x="669" y="383"/>
                  </a:lnTo>
                  <a:lnTo>
                    <a:pt x="665" y="387"/>
                  </a:lnTo>
                  <a:lnTo>
                    <a:pt x="657" y="393"/>
                  </a:lnTo>
                  <a:lnTo>
                    <a:pt x="634" y="416"/>
                  </a:lnTo>
                  <a:lnTo>
                    <a:pt x="626" y="426"/>
                  </a:lnTo>
                  <a:lnTo>
                    <a:pt x="621" y="437"/>
                  </a:lnTo>
                  <a:lnTo>
                    <a:pt x="607" y="445"/>
                  </a:lnTo>
                  <a:lnTo>
                    <a:pt x="596" y="458"/>
                  </a:lnTo>
                  <a:lnTo>
                    <a:pt x="590" y="460"/>
                  </a:lnTo>
                  <a:lnTo>
                    <a:pt x="588" y="460"/>
                  </a:lnTo>
                  <a:lnTo>
                    <a:pt x="571" y="481"/>
                  </a:lnTo>
                  <a:lnTo>
                    <a:pt x="551" y="504"/>
                  </a:lnTo>
                  <a:lnTo>
                    <a:pt x="534" y="526"/>
                  </a:lnTo>
                  <a:lnTo>
                    <a:pt x="515" y="547"/>
                  </a:lnTo>
                  <a:lnTo>
                    <a:pt x="500" y="564"/>
                  </a:lnTo>
                  <a:lnTo>
                    <a:pt x="484" y="581"/>
                  </a:lnTo>
                  <a:lnTo>
                    <a:pt x="457" y="610"/>
                  </a:lnTo>
                  <a:lnTo>
                    <a:pt x="450" y="618"/>
                  </a:lnTo>
                  <a:lnTo>
                    <a:pt x="440" y="623"/>
                  </a:lnTo>
                  <a:lnTo>
                    <a:pt x="448" y="618"/>
                  </a:lnTo>
                  <a:lnTo>
                    <a:pt x="469" y="591"/>
                  </a:lnTo>
                  <a:lnTo>
                    <a:pt x="503" y="554"/>
                  </a:lnTo>
                  <a:lnTo>
                    <a:pt x="544" y="504"/>
                  </a:lnTo>
                  <a:lnTo>
                    <a:pt x="561" y="485"/>
                  </a:lnTo>
                  <a:lnTo>
                    <a:pt x="567" y="479"/>
                  </a:lnTo>
                  <a:lnTo>
                    <a:pt x="574" y="462"/>
                  </a:lnTo>
                  <a:lnTo>
                    <a:pt x="561" y="470"/>
                  </a:lnTo>
                  <a:lnTo>
                    <a:pt x="563" y="468"/>
                  </a:lnTo>
                  <a:lnTo>
                    <a:pt x="567" y="462"/>
                  </a:lnTo>
                  <a:lnTo>
                    <a:pt x="582" y="445"/>
                  </a:lnTo>
                  <a:lnTo>
                    <a:pt x="607" y="420"/>
                  </a:lnTo>
                  <a:lnTo>
                    <a:pt x="611" y="418"/>
                  </a:lnTo>
                  <a:lnTo>
                    <a:pt x="617" y="416"/>
                  </a:lnTo>
                  <a:lnTo>
                    <a:pt x="621" y="412"/>
                  </a:lnTo>
                  <a:lnTo>
                    <a:pt x="621" y="410"/>
                  </a:lnTo>
                  <a:lnTo>
                    <a:pt x="624" y="406"/>
                  </a:lnTo>
                  <a:lnTo>
                    <a:pt x="628" y="405"/>
                  </a:lnTo>
                  <a:lnTo>
                    <a:pt x="632" y="403"/>
                  </a:lnTo>
                  <a:lnTo>
                    <a:pt x="634" y="397"/>
                  </a:lnTo>
                  <a:lnTo>
                    <a:pt x="640" y="389"/>
                  </a:lnTo>
                  <a:lnTo>
                    <a:pt x="646" y="382"/>
                  </a:lnTo>
                  <a:lnTo>
                    <a:pt x="647" y="378"/>
                  </a:lnTo>
                  <a:lnTo>
                    <a:pt x="649" y="376"/>
                  </a:lnTo>
                  <a:lnTo>
                    <a:pt x="655" y="372"/>
                  </a:lnTo>
                  <a:lnTo>
                    <a:pt x="659" y="368"/>
                  </a:lnTo>
                  <a:lnTo>
                    <a:pt x="661" y="366"/>
                  </a:lnTo>
                  <a:lnTo>
                    <a:pt x="665" y="359"/>
                  </a:lnTo>
                  <a:lnTo>
                    <a:pt x="674" y="351"/>
                  </a:lnTo>
                  <a:lnTo>
                    <a:pt x="676" y="347"/>
                  </a:lnTo>
                  <a:lnTo>
                    <a:pt x="682" y="345"/>
                  </a:lnTo>
                  <a:lnTo>
                    <a:pt x="692" y="335"/>
                  </a:lnTo>
                  <a:lnTo>
                    <a:pt x="697" y="326"/>
                  </a:lnTo>
                  <a:lnTo>
                    <a:pt x="699" y="322"/>
                  </a:lnTo>
                  <a:lnTo>
                    <a:pt x="703" y="318"/>
                  </a:lnTo>
                  <a:lnTo>
                    <a:pt x="707" y="316"/>
                  </a:lnTo>
                  <a:lnTo>
                    <a:pt x="711" y="312"/>
                  </a:lnTo>
                  <a:lnTo>
                    <a:pt x="724" y="297"/>
                  </a:lnTo>
                  <a:lnTo>
                    <a:pt x="724" y="289"/>
                  </a:lnTo>
                  <a:lnTo>
                    <a:pt x="718" y="293"/>
                  </a:lnTo>
                  <a:lnTo>
                    <a:pt x="711" y="303"/>
                  </a:lnTo>
                  <a:lnTo>
                    <a:pt x="701" y="312"/>
                  </a:lnTo>
                  <a:lnTo>
                    <a:pt x="682" y="330"/>
                  </a:lnTo>
                  <a:lnTo>
                    <a:pt x="672" y="339"/>
                  </a:lnTo>
                  <a:lnTo>
                    <a:pt x="669" y="347"/>
                  </a:lnTo>
                  <a:lnTo>
                    <a:pt x="663" y="353"/>
                  </a:lnTo>
                  <a:lnTo>
                    <a:pt x="655" y="362"/>
                  </a:lnTo>
                  <a:lnTo>
                    <a:pt x="642" y="374"/>
                  </a:lnTo>
                  <a:lnTo>
                    <a:pt x="632" y="385"/>
                  </a:lnTo>
                  <a:lnTo>
                    <a:pt x="619" y="397"/>
                  </a:lnTo>
                  <a:lnTo>
                    <a:pt x="603" y="408"/>
                  </a:lnTo>
                  <a:lnTo>
                    <a:pt x="582" y="431"/>
                  </a:lnTo>
                  <a:lnTo>
                    <a:pt x="548" y="470"/>
                  </a:lnTo>
                  <a:lnTo>
                    <a:pt x="526" y="495"/>
                  </a:lnTo>
                  <a:lnTo>
                    <a:pt x="513" y="510"/>
                  </a:lnTo>
                  <a:lnTo>
                    <a:pt x="503" y="518"/>
                  </a:lnTo>
                  <a:lnTo>
                    <a:pt x="496" y="526"/>
                  </a:lnTo>
                  <a:lnTo>
                    <a:pt x="486" y="537"/>
                  </a:lnTo>
                  <a:lnTo>
                    <a:pt x="469" y="556"/>
                  </a:lnTo>
                  <a:lnTo>
                    <a:pt x="425" y="608"/>
                  </a:lnTo>
                  <a:lnTo>
                    <a:pt x="402" y="637"/>
                  </a:lnTo>
                  <a:lnTo>
                    <a:pt x="375" y="664"/>
                  </a:lnTo>
                  <a:lnTo>
                    <a:pt x="313" y="737"/>
                  </a:lnTo>
                  <a:lnTo>
                    <a:pt x="294" y="762"/>
                  </a:lnTo>
                  <a:lnTo>
                    <a:pt x="273" y="783"/>
                  </a:lnTo>
                  <a:lnTo>
                    <a:pt x="248" y="813"/>
                  </a:lnTo>
                  <a:lnTo>
                    <a:pt x="225" y="846"/>
                  </a:lnTo>
                  <a:lnTo>
                    <a:pt x="194" y="883"/>
                  </a:lnTo>
                  <a:lnTo>
                    <a:pt x="164" y="913"/>
                  </a:lnTo>
                  <a:lnTo>
                    <a:pt x="171" y="902"/>
                  </a:lnTo>
                  <a:lnTo>
                    <a:pt x="194" y="875"/>
                  </a:lnTo>
                  <a:lnTo>
                    <a:pt x="214" y="848"/>
                  </a:lnTo>
                  <a:lnTo>
                    <a:pt x="246" y="806"/>
                  </a:lnTo>
                  <a:lnTo>
                    <a:pt x="286" y="758"/>
                  </a:lnTo>
                  <a:lnTo>
                    <a:pt x="308" y="733"/>
                  </a:lnTo>
                  <a:lnTo>
                    <a:pt x="321" y="714"/>
                  </a:lnTo>
                  <a:lnTo>
                    <a:pt x="334" y="698"/>
                  </a:lnTo>
                  <a:lnTo>
                    <a:pt x="354" y="675"/>
                  </a:lnTo>
                  <a:lnTo>
                    <a:pt x="379" y="648"/>
                  </a:lnTo>
                  <a:lnTo>
                    <a:pt x="396" y="629"/>
                  </a:lnTo>
                  <a:lnTo>
                    <a:pt x="423" y="597"/>
                  </a:lnTo>
                  <a:lnTo>
                    <a:pt x="446" y="572"/>
                  </a:lnTo>
                  <a:lnTo>
                    <a:pt x="477" y="531"/>
                  </a:lnTo>
                  <a:lnTo>
                    <a:pt x="423" y="593"/>
                  </a:lnTo>
                  <a:lnTo>
                    <a:pt x="333" y="694"/>
                  </a:lnTo>
                  <a:lnTo>
                    <a:pt x="296" y="735"/>
                  </a:lnTo>
                  <a:lnTo>
                    <a:pt x="262" y="779"/>
                  </a:lnTo>
                  <a:lnTo>
                    <a:pt x="192" y="865"/>
                  </a:lnTo>
                  <a:lnTo>
                    <a:pt x="169" y="896"/>
                  </a:lnTo>
                  <a:lnTo>
                    <a:pt x="146" y="925"/>
                  </a:lnTo>
                  <a:lnTo>
                    <a:pt x="87" y="996"/>
                  </a:lnTo>
                  <a:lnTo>
                    <a:pt x="39" y="1053"/>
                  </a:lnTo>
                  <a:lnTo>
                    <a:pt x="39" y="1044"/>
                  </a:lnTo>
                  <a:lnTo>
                    <a:pt x="39" y="1038"/>
                  </a:lnTo>
                  <a:lnTo>
                    <a:pt x="35" y="1032"/>
                  </a:lnTo>
                  <a:lnTo>
                    <a:pt x="31" y="1027"/>
                  </a:lnTo>
                  <a:lnTo>
                    <a:pt x="35" y="1021"/>
                  </a:lnTo>
                  <a:lnTo>
                    <a:pt x="37" y="1015"/>
                  </a:lnTo>
                  <a:lnTo>
                    <a:pt x="37" y="1009"/>
                  </a:lnTo>
                  <a:lnTo>
                    <a:pt x="43" y="979"/>
                  </a:lnTo>
                  <a:lnTo>
                    <a:pt x="43" y="952"/>
                  </a:lnTo>
                  <a:lnTo>
                    <a:pt x="48" y="931"/>
                  </a:lnTo>
                  <a:lnTo>
                    <a:pt x="50" y="929"/>
                  </a:lnTo>
                  <a:lnTo>
                    <a:pt x="52" y="929"/>
                  </a:lnTo>
                  <a:lnTo>
                    <a:pt x="54" y="925"/>
                  </a:lnTo>
                  <a:lnTo>
                    <a:pt x="56" y="919"/>
                  </a:lnTo>
                  <a:lnTo>
                    <a:pt x="56" y="915"/>
                  </a:lnTo>
                  <a:lnTo>
                    <a:pt x="54" y="908"/>
                  </a:lnTo>
                  <a:lnTo>
                    <a:pt x="54" y="898"/>
                  </a:lnTo>
                  <a:lnTo>
                    <a:pt x="56" y="890"/>
                  </a:lnTo>
                  <a:lnTo>
                    <a:pt x="56" y="869"/>
                  </a:lnTo>
                  <a:lnTo>
                    <a:pt x="60" y="863"/>
                  </a:lnTo>
                  <a:lnTo>
                    <a:pt x="62" y="858"/>
                  </a:lnTo>
                  <a:lnTo>
                    <a:pt x="64" y="848"/>
                  </a:lnTo>
                  <a:lnTo>
                    <a:pt x="62" y="844"/>
                  </a:lnTo>
                  <a:lnTo>
                    <a:pt x="62" y="842"/>
                  </a:lnTo>
                  <a:lnTo>
                    <a:pt x="60" y="850"/>
                  </a:lnTo>
                  <a:lnTo>
                    <a:pt x="54" y="861"/>
                  </a:lnTo>
                  <a:lnTo>
                    <a:pt x="52" y="861"/>
                  </a:lnTo>
                  <a:lnTo>
                    <a:pt x="52" y="860"/>
                  </a:lnTo>
                  <a:lnTo>
                    <a:pt x="52" y="854"/>
                  </a:lnTo>
                  <a:lnTo>
                    <a:pt x="52" y="850"/>
                  </a:lnTo>
                  <a:lnTo>
                    <a:pt x="54" y="844"/>
                  </a:lnTo>
                  <a:lnTo>
                    <a:pt x="58" y="821"/>
                  </a:lnTo>
                  <a:lnTo>
                    <a:pt x="60" y="800"/>
                  </a:lnTo>
                  <a:lnTo>
                    <a:pt x="62" y="794"/>
                  </a:lnTo>
                  <a:lnTo>
                    <a:pt x="62" y="787"/>
                  </a:lnTo>
                  <a:lnTo>
                    <a:pt x="60" y="790"/>
                  </a:lnTo>
                  <a:lnTo>
                    <a:pt x="56" y="798"/>
                  </a:lnTo>
                  <a:lnTo>
                    <a:pt x="56" y="810"/>
                  </a:lnTo>
                  <a:lnTo>
                    <a:pt x="56" y="819"/>
                  </a:lnTo>
                  <a:lnTo>
                    <a:pt x="54" y="829"/>
                  </a:lnTo>
                  <a:lnTo>
                    <a:pt x="50" y="837"/>
                  </a:lnTo>
                  <a:lnTo>
                    <a:pt x="45" y="850"/>
                  </a:lnTo>
                  <a:lnTo>
                    <a:pt x="43" y="850"/>
                  </a:lnTo>
                  <a:lnTo>
                    <a:pt x="43" y="846"/>
                  </a:lnTo>
                  <a:lnTo>
                    <a:pt x="43" y="838"/>
                  </a:lnTo>
                  <a:lnTo>
                    <a:pt x="41" y="837"/>
                  </a:lnTo>
                  <a:lnTo>
                    <a:pt x="41" y="840"/>
                  </a:lnTo>
                  <a:lnTo>
                    <a:pt x="41" y="846"/>
                  </a:lnTo>
                  <a:lnTo>
                    <a:pt x="39" y="852"/>
                  </a:lnTo>
                  <a:lnTo>
                    <a:pt x="37" y="854"/>
                  </a:lnTo>
                  <a:lnTo>
                    <a:pt x="35" y="858"/>
                  </a:lnTo>
                  <a:lnTo>
                    <a:pt x="35" y="863"/>
                  </a:lnTo>
                  <a:lnTo>
                    <a:pt x="35" y="865"/>
                  </a:lnTo>
                  <a:lnTo>
                    <a:pt x="31" y="883"/>
                  </a:lnTo>
                  <a:lnTo>
                    <a:pt x="23" y="915"/>
                  </a:lnTo>
                  <a:lnTo>
                    <a:pt x="22" y="934"/>
                  </a:lnTo>
                  <a:lnTo>
                    <a:pt x="22" y="944"/>
                  </a:lnTo>
                  <a:lnTo>
                    <a:pt x="20" y="952"/>
                  </a:lnTo>
                  <a:lnTo>
                    <a:pt x="14" y="975"/>
                  </a:lnTo>
                  <a:lnTo>
                    <a:pt x="10" y="996"/>
                  </a:lnTo>
                  <a:lnTo>
                    <a:pt x="8" y="1019"/>
                  </a:lnTo>
                  <a:lnTo>
                    <a:pt x="4" y="1040"/>
                  </a:lnTo>
                  <a:lnTo>
                    <a:pt x="2" y="1057"/>
                  </a:lnTo>
                  <a:lnTo>
                    <a:pt x="0" y="1086"/>
                  </a:lnTo>
                  <a:lnTo>
                    <a:pt x="448" y="1086"/>
                  </a:lnTo>
                  <a:lnTo>
                    <a:pt x="469" y="1057"/>
                  </a:lnTo>
                  <a:lnTo>
                    <a:pt x="505" y="1013"/>
                  </a:lnTo>
                  <a:lnTo>
                    <a:pt x="519" y="992"/>
                  </a:lnTo>
                  <a:lnTo>
                    <a:pt x="530" y="977"/>
                  </a:lnTo>
                  <a:lnTo>
                    <a:pt x="544" y="959"/>
                  </a:lnTo>
                  <a:lnTo>
                    <a:pt x="557" y="946"/>
                  </a:lnTo>
                  <a:lnTo>
                    <a:pt x="563" y="934"/>
                  </a:lnTo>
                  <a:lnTo>
                    <a:pt x="567" y="925"/>
                  </a:lnTo>
                  <a:lnTo>
                    <a:pt x="571" y="921"/>
                  </a:lnTo>
                  <a:lnTo>
                    <a:pt x="576" y="915"/>
                  </a:lnTo>
                  <a:lnTo>
                    <a:pt x="578" y="911"/>
                  </a:lnTo>
                  <a:lnTo>
                    <a:pt x="582" y="909"/>
                  </a:lnTo>
                  <a:lnTo>
                    <a:pt x="586" y="909"/>
                  </a:lnTo>
                  <a:lnTo>
                    <a:pt x="588" y="906"/>
                  </a:lnTo>
                  <a:lnTo>
                    <a:pt x="592" y="902"/>
                  </a:lnTo>
                  <a:lnTo>
                    <a:pt x="599" y="894"/>
                  </a:lnTo>
                  <a:lnTo>
                    <a:pt x="617" y="879"/>
                  </a:lnTo>
                  <a:lnTo>
                    <a:pt x="624" y="869"/>
                  </a:lnTo>
                  <a:lnTo>
                    <a:pt x="624" y="865"/>
                  </a:lnTo>
                  <a:lnTo>
                    <a:pt x="622" y="865"/>
                  </a:lnTo>
                  <a:lnTo>
                    <a:pt x="617" y="869"/>
                  </a:lnTo>
                  <a:lnTo>
                    <a:pt x="615" y="869"/>
                  </a:lnTo>
                  <a:lnTo>
                    <a:pt x="615" y="865"/>
                  </a:lnTo>
                  <a:lnTo>
                    <a:pt x="617" y="861"/>
                  </a:lnTo>
                  <a:lnTo>
                    <a:pt x="621" y="860"/>
                  </a:lnTo>
                  <a:lnTo>
                    <a:pt x="632" y="850"/>
                  </a:lnTo>
                  <a:lnTo>
                    <a:pt x="640" y="842"/>
                  </a:lnTo>
                  <a:lnTo>
                    <a:pt x="659" y="819"/>
                  </a:lnTo>
                  <a:lnTo>
                    <a:pt x="663" y="817"/>
                  </a:lnTo>
                  <a:lnTo>
                    <a:pt x="669" y="815"/>
                  </a:lnTo>
                  <a:lnTo>
                    <a:pt x="670" y="813"/>
                  </a:lnTo>
                  <a:lnTo>
                    <a:pt x="670" y="812"/>
                  </a:lnTo>
                  <a:lnTo>
                    <a:pt x="670" y="806"/>
                  </a:lnTo>
                  <a:lnTo>
                    <a:pt x="674" y="798"/>
                  </a:lnTo>
                  <a:lnTo>
                    <a:pt x="686" y="787"/>
                  </a:lnTo>
                  <a:lnTo>
                    <a:pt x="695" y="777"/>
                  </a:lnTo>
                  <a:lnTo>
                    <a:pt x="701" y="769"/>
                  </a:lnTo>
                  <a:lnTo>
                    <a:pt x="724" y="742"/>
                  </a:lnTo>
                  <a:lnTo>
                    <a:pt x="724" y="714"/>
                  </a:lnTo>
                  <a:lnTo>
                    <a:pt x="709" y="733"/>
                  </a:lnTo>
                  <a:lnTo>
                    <a:pt x="697" y="746"/>
                  </a:lnTo>
                  <a:lnTo>
                    <a:pt x="686" y="756"/>
                  </a:lnTo>
                  <a:lnTo>
                    <a:pt x="676" y="767"/>
                  </a:lnTo>
                  <a:lnTo>
                    <a:pt x="661" y="785"/>
                  </a:lnTo>
                  <a:lnTo>
                    <a:pt x="655" y="789"/>
                  </a:lnTo>
                  <a:lnTo>
                    <a:pt x="653" y="789"/>
                  </a:lnTo>
                  <a:lnTo>
                    <a:pt x="653" y="785"/>
                  </a:lnTo>
                  <a:lnTo>
                    <a:pt x="655" y="781"/>
                  </a:lnTo>
                  <a:lnTo>
                    <a:pt x="659" y="777"/>
                  </a:lnTo>
                  <a:lnTo>
                    <a:pt x="665" y="771"/>
                  </a:lnTo>
                  <a:lnTo>
                    <a:pt x="678" y="756"/>
                  </a:lnTo>
                  <a:lnTo>
                    <a:pt x="695" y="737"/>
                  </a:lnTo>
                  <a:lnTo>
                    <a:pt x="724" y="706"/>
                  </a:lnTo>
                  <a:lnTo>
                    <a:pt x="724" y="693"/>
                  </a:lnTo>
                  <a:lnTo>
                    <a:pt x="717" y="700"/>
                  </a:lnTo>
                  <a:lnTo>
                    <a:pt x="699" y="719"/>
                  </a:lnTo>
                  <a:lnTo>
                    <a:pt x="688" y="737"/>
                  </a:lnTo>
                  <a:lnTo>
                    <a:pt x="680" y="742"/>
                  </a:lnTo>
                  <a:lnTo>
                    <a:pt x="667" y="756"/>
                  </a:lnTo>
                  <a:lnTo>
                    <a:pt x="653" y="769"/>
                  </a:lnTo>
                  <a:lnTo>
                    <a:pt x="638" y="789"/>
                  </a:lnTo>
                  <a:lnTo>
                    <a:pt x="615" y="813"/>
                  </a:lnTo>
                  <a:lnTo>
                    <a:pt x="592" y="838"/>
                  </a:lnTo>
                  <a:lnTo>
                    <a:pt x="569" y="863"/>
                  </a:lnTo>
                  <a:lnTo>
                    <a:pt x="544" y="892"/>
                  </a:lnTo>
                  <a:lnTo>
                    <a:pt x="534" y="900"/>
                  </a:lnTo>
                  <a:lnTo>
                    <a:pt x="523" y="906"/>
                  </a:lnTo>
                  <a:lnTo>
                    <a:pt x="519" y="908"/>
                  </a:lnTo>
                  <a:lnTo>
                    <a:pt x="515" y="911"/>
                  </a:lnTo>
                  <a:lnTo>
                    <a:pt x="511" y="913"/>
                  </a:lnTo>
                  <a:lnTo>
                    <a:pt x="507" y="915"/>
                  </a:lnTo>
                  <a:lnTo>
                    <a:pt x="496" y="921"/>
                  </a:lnTo>
                  <a:lnTo>
                    <a:pt x="488" y="931"/>
                  </a:lnTo>
                  <a:lnTo>
                    <a:pt x="480" y="942"/>
                  </a:lnTo>
                  <a:lnTo>
                    <a:pt x="477" y="946"/>
                  </a:lnTo>
                  <a:lnTo>
                    <a:pt x="469" y="952"/>
                  </a:lnTo>
                  <a:lnTo>
                    <a:pt x="465" y="954"/>
                  </a:lnTo>
                  <a:lnTo>
                    <a:pt x="463" y="954"/>
                  </a:lnTo>
                  <a:lnTo>
                    <a:pt x="463" y="952"/>
                  </a:lnTo>
                  <a:lnTo>
                    <a:pt x="477" y="936"/>
                  </a:lnTo>
                  <a:lnTo>
                    <a:pt x="484" y="925"/>
                  </a:lnTo>
                  <a:lnTo>
                    <a:pt x="473" y="938"/>
                  </a:lnTo>
                  <a:lnTo>
                    <a:pt x="457" y="952"/>
                  </a:lnTo>
                  <a:lnTo>
                    <a:pt x="450" y="959"/>
                  </a:lnTo>
                  <a:lnTo>
                    <a:pt x="425" y="988"/>
                  </a:lnTo>
                  <a:lnTo>
                    <a:pt x="425" y="980"/>
                  </a:lnTo>
                  <a:lnTo>
                    <a:pt x="421" y="975"/>
                  </a:lnTo>
                  <a:lnTo>
                    <a:pt x="406" y="990"/>
                  </a:lnTo>
                  <a:lnTo>
                    <a:pt x="417" y="975"/>
                  </a:lnTo>
                  <a:lnTo>
                    <a:pt x="407" y="980"/>
                  </a:lnTo>
                  <a:lnTo>
                    <a:pt x="396" y="988"/>
                  </a:lnTo>
                  <a:lnTo>
                    <a:pt x="402" y="979"/>
                  </a:lnTo>
                  <a:lnTo>
                    <a:pt x="413" y="965"/>
                  </a:lnTo>
                  <a:lnTo>
                    <a:pt x="419" y="961"/>
                  </a:lnTo>
                  <a:lnTo>
                    <a:pt x="425" y="952"/>
                  </a:lnTo>
                  <a:lnTo>
                    <a:pt x="444" y="927"/>
                  </a:lnTo>
                  <a:lnTo>
                    <a:pt x="463" y="898"/>
                  </a:lnTo>
                  <a:lnTo>
                    <a:pt x="473" y="883"/>
                  </a:lnTo>
                  <a:lnTo>
                    <a:pt x="475" y="879"/>
                  </a:lnTo>
                  <a:lnTo>
                    <a:pt x="478" y="875"/>
                  </a:lnTo>
                  <a:lnTo>
                    <a:pt x="488" y="871"/>
                  </a:lnTo>
                  <a:lnTo>
                    <a:pt x="500" y="858"/>
                  </a:lnTo>
                  <a:lnTo>
                    <a:pt x="509" y="846"/>
                  </a:lnTo>
                  <a:lnTo>
                    <a:pt x="515" y="833"/>
                  </a:lnTo>
                  <a:lnTo>
                    <a:pt x="523" y="823"/>
                  </a:lnTo>
                  <a:lnTo>
                    <a:pt x="530" y="815"/>
                  </a:lnTo>
                  <a:lnTo>
                    <a:pt x="542" y="806"/>
                  </a:lnTo>
                  <a:lnTo>
                    <a:pt x="550" y="798"/>
                  </a:lnTo>
                  <a:lnTo>
                    <a:pt x="557" y="790"/>
                  </a:lnTo>
                  <a:lnTo>
                    <a:pt x="563" y="779"/>
                  </a:lnTo>
                  <a:lnTo>
                    <a:pt x="582" y="758"/>
                  </a:lnTo>
                  <a:lnTo>
                    <a:pt x="605" y="731"/>
                  </a:lnTo>
                  <a:lnTo>
                    <a:pt x="622" y="716"/>
                  </a:lnTo>
                  <a:lnTo>
                    <a:pt x="628" y="708"/>
                  </a:lnTo>
                  <a:lnTo>
                    <a:pt x="634" y="700"/>
                  </a:lnTo>
                  <a:lnTo>
                    <a:pt x="640" y="694"/>
                  </a:lnTo>
                  <a:lnTo>
                    <a:pt x="642" y="685"/>
                  </a:lnTo>
                  <a:lnTo>
                    <a:pt x="644" y="683"/>
                  </a:lnTo>
                  <a:lnTo>
                    <a:pt x="642" y="685"/>
                  </a:lnTo>
                  <a:lnTo>
                    <a:pt x="634" y="693"/>
                  </a:lnTo>
                  <a:lnTo>
                    <a:pt x="621" y="708"/>
                  </a:lnTo>
                  <a:lnTo>
                    <a:pt x="613" y="717"/>
                  </a:lnTo>
                  <a:lnTo>
                    <a:pt x="594" y="737"/>
                  </a:lnTo>
                  <a:lnTo>
                    <a:pt x="580" y="754"/>
                  </a:lnTo>
                  <a:lnTo>
                    <a:pt x="573" y="762"/>
                  </a:lnTo>
                  <a:lnTo>
                    <a:pt x="565" y="771"/>
                  </a:lnTo>
                  <a:lnTo>
                    <a:pt x="557" y="779"/>
                  </a:lnTo>
                  <a:lnTo>
                    <a:pt x="550" y="789"/>
                  </a:lnTo>
                  <a:lnTo>
                    <a:pt x="542" y="798"/>
                  </a:lnTo>
                  <a:lnTo>
                    <a:pt x="530" y="808"/>
                  </a:lnTo>
                  <a:lnTo>
                    <a:pt x="525" y="813"/>
                  </a:lnTo>
                  <a:lnTo>
                    <a:pt x="521" y="815"/>
                  </a:lnTo>
                  <a:lnTo>
                    <a:pt x="523" y="812"/>
                  </a:lnTo>
                  <a:lnTo>
                    <a:pt x="523" y="810"/>
                  </a:lnTo>
                  <a:lnTo>
                    <a:pt x="521" y="812"/>
                  </a:lnTo>
                  <a:lnTo>
                    <a:pt x="509" y="825"/>
                  </a:lnTo>
                  <a:lnTo>
                    <a:pt x="490" y="842"/>
                  </a:lnTo>
                  <a:lnTo>
                    <a:pt x="498" y="835"/>
                  </a:lnTo>
                  <a:lnTo>
                    <a:pt x="505" y="823"/>
                  </a:lnTo>
                  <a:lnTo>
                    <a:pt x="519" y="808"/>
                  </a:lnTo>
                  <a:lnTo>
                    <a:pt x="538" y="787"/>
                  </a:lnTo>
                  <a:lnTo>
                    <a:pt x="546" y="775"/>
                  </a:lnTo>
                  <a:lnTo>
                    <a:pt x="555" y="760"/>
                  </a:lnTo>
                  <a:lnTo>
                    <a:pt x="565" y="750"/>
                  </a:lnTo>
                  <a:lnTo>
                    <a:pt x="571" y="746"/>
                  </a:lnTo>
                  <a:lnTo>
                    <a:pt x="580" y="731"/>
                  </a:lnTo>
                  <a:lnTo>
                    <a:pt x="594" y="716"/>
                  </a:lnTo>
                  <a:lnTo>
                    <a:pt x="605" y="706"/>
                  </a:lnTo>
                  <a:lnTo>
                    <a:pt x="617" y="693"/>
                  </a:lnTo>
                  <a:lnTo>
                    <a:pt x="644" y="664"/>
                  </a:lnTo>
                  <a:lnTo>
                    <a:pt x="670" y="629"/>
                  </a:lnTo>
                  <a:lnTo>
                    <a:pt x="682" y="616"/>
                  </a:lnTo>
                  <a:lnTo>
                    <a:pt x="694" y="604"/>
                  </a:lnTo>
                  <a:lnTo>
                    <a:pt x="713" y="581"/>
                  </a:lnTo>
                  <a:lnTo>
                    <a:pt x="701" y="587"/>
                  </a:lnTo>
                  <a:lnTo>
                    <a:pt x="694" y="593"/>
                  </a:lnTo>
                  <a:lnTo>
                    <a:pt x="688" y="598"/>
                  </a:lnTo>
                  <a:lnTo>
                    <a:pt x="682" y="606"/>
                  </a:lnTo>
                  <a:lnTo>
                    <a:pt x="670" y="618"/>
                  </a:lnTo>
                  <a:lnTo>
                    <a:pt x="649" y="641"/>
                  </a:lnTo>
                  <a:lnTo>
                    <a:pt x="632" y="664"/>
                  </a:lnTo>
                  <a:lnTo>
                    <a:pt x="622" y="675"/>
                  </a:lnTo>
                  <a:lnTo>
                    <a:pt x="615" y="683"/>
                  </a:lnTo>
                  <a:lnTo>
                    <a:pt x="603" y="696"/>
                  </a:lnTo>
                  <a:lnTo>
                    <a:pt x="594" y="708"/>
                  </a:lnTo>
                  <a:lnTo>
                    <a:pt x="584" y="717"/>
                  </a:lnTo>
                  <a:lnTo>
                    <a:pt x="574" y="727"/>
                  </a:lnTo>
                  <a:lnTo>
                    <a:pt x="565" y="737"/>
                  </a:lnTo>
                  <a:lnTo>
                    <a:pt x="532" y="775"/>
                  </a:lnTo>
                  <a:lnTo>
                    <a:pt x="536" y="769"/>
                  </a:lnTo>
                  <a:lnTo>
                    <a:pt x="544" y="756"/>
                  </a:lnTo>
                  <a:lnTo>
                    <a:pt x="559" y="735"/>
                  </a:lnTo>
                  <a:lnTo>
                    <a:pt x="576" y="714"/>
                  </a:lnTo>
                  <a:lnTo>
                    <a:pt x="596" y="693"/>
                  </a:lnTo>
                  <a:lnTo>
                    <a:pt x="621" y="666"/>
                  </a:lnTo>
                  <a:lnTo>
                    <a:pt x="613" y="673"/>
                  </a:lnTo>
                  <a:lnTo>
                    <a:pt x="586" y="698"/>
                  </a:lnTo>
                  <a:lnTo>
                    <a:pt x="563" y="725"/>
                  </a:lnTo>
                  <a:lnTo>
                    <a:pt x="550" y="737"/>
                  </a:lnTo>
                  <a:lnTo>
                    <a:pt x="546" y="742"/>
                  </a:lnTo>
                  <a:lnTo>
                    <a:pt x="540" y="748"/>
                  </a:lnTo>
                  <a:lnTo>
                    <a:pt x="542" y="742"/>
                  </a:lnTo>
                  <a:lnTo>
                    <a:pt x="546" y="737"/>
                  </a:lnTo>
                  <a:lnTo>
                    <a:pt x="551" y="729"/>
                  </a:lnTo>
                  <a:lnTo>
                    <a:pt x="561" y="719"/>
                  </a:lnTo>
                  <a:lnTo>
                    <a:pt x="619" y="794"/>
                  </a:lnTo>
                  <a:lnTo>
                    <a:pt x="559" y="618"/>
                  </a:lnTo>
                  <a:lnTo>
                    <a:pt x="571" y="602"/>
                  </a:lnTo>
                  <a:lnTo>
                    <a:pt x="588" y="585"/>
                  </a:lnTo>
                  <a:lnTo>
                    <a:pt x="590" y="587"/>
                  </a:lnTo>
                  <a:lnTo>
                    <a:pt x="590" y="591"/>
                  </a:lnTo>
                  <a:lnTo>
                    <a:pt x="586" y="598"/>
                  </a:lnTo>
                  <a:lnTo>
                    <a:pt x="580" y="614"/>
                  </a:lnTo>
                  <a:lnTo>
                    <a:pt x="580" y="616"/>
                  </a:lnTo>
                  <a:lnTo>
                    <a:pt x="578" y="612"/>
                  </a:lnTo>
                  <a:lnTo>
                    <a:pt x="578" y="604"/>
                  </a:lnTo>
                  <a:lnTo>
                    <a:pt x="569" y="614"/>
                  </a:lnTo>
                  <a:lnTo>
                    <a:pt x="563" y="622"/>
                  </a:lnTo>
                  <a:lnTo>
                    <a:pt x="555" y="629"/>
                  </a:lnTo>
                  <a:lnTo>
                    <a:pt x="551" y="635"/>
                  </a:lnTo>
                  <a:lnTo>
                    <a:pt x="548" y="637"/>
                  </a:lnTo>
                  <a:lnTo>
                    <a:pt x="548" y="635"/>
                  </a:lnTo>
                  <a:lnTo>
                    <a:pt x="550" y="629"/>
                  </a:lnTo>
                  <a:lnTo>
                    <a:pt x="559" y="618"/>
                  </a:lnTo>
                  <a:lnTo>
                    <a:pt x="619" y="794"/>
                  </a:lnTo>
                  <a:lnTo>
                    <a:pt x="382" y="683"/>
                  </a:lnTo>
                  <a:lnTo>
                    <a:pt x="386" y="671"/>
                  </a:lnTo>
                  <a:lnTo>
                    <a:pt x="388" y="668"/>
                  </a:lnTo>
                  <a:lnTo>
                    <a:pt x="386" y="668"/>
                  </a:lnTo>
                  <a:lnTo>
                    <a:pt x="384" y="669"/>
                  </a:lnTo>
                  <a:lnTo>
                    <a:pt x="382" y="675"/>
                  </a:lnTo>
                  <a:lnTo>
                    <a:pt x="379" y="679"/>
                  </a:lnTo>
                  <a:lnTo>
                    <a:pt x="375" y="683"/>
                  </a:lnTo>
                  <a:lnTo>
                    <a:pt x="375" y="687"/>
                  </a:lnTo>
                  <a:lnTo>
                    <a:pt x="373" y="691"/>
                  </a:lnTo>
                  <a:lnTo>
                    <a:pt x="373" y="693"/>
                  </a:lnTo>
                  <a:lnTo>
                    <a:pt x="365" y="700"/>
                  </a:lnTo>
                  <a:lnTo>
                    <a:pt x="356" y="708"/>
                  </a:lnTo>
                  <a:lnTo>
                    <a:pt x="352" y="712"/>
                  </a:lnTo>
                  <a:lnTo>
                    <a:pt x="346" y="717"/>
                  </a:lnTo>
                  <a:lnTo>
                    <a:pt x="340" y="729"/>
                  </a:lnTo>
                  <a:lnTo>
                    <a:pt x="336" y="739"/>
                  </a:lnTo>
                  <a:lnTo>
                    <a:pt x="334" y="742"/>
                  </a:lnTo>
                  <a:lnTo>
                    <a:pt x="331" y="748"/>
                  </a:lnTo>
                  <a:lnTo>
                    <a:pt x="323" y="756"/>
                  </a:lnTo>
                  <a:lnTo>
                    <a:pt x="317" y="762"/>
                  </a:lnTo>
                  <a:lnTo>
                    <a:pt x="306" y="777"/>
                  </a:lnTo>
                  <a:lnTo>
                    <a:pt x="286" y="798"/>
                  </a:lnTo>
                  <a:lnTo>
                    <a:pt x="262" y="823"/>
                  </a:lnTo>
                  <a:lnTo>
                    <a:pt x="246" y="840"/>
                  </a:lnTo>
                  <a:lnTo>
                    <a:pt x="212" y="885"/>
                  </a:lnTo>
                  <a:lnTo>
                    <a:pt x="185" y="915"/>
                  </a:lnTo>
                  <a:lnTo>
                    <a:pt x="164" y="944"/>
                  </a:lnTo>
                  <a:lnTo>
                    <a:pt x="141" y="969"/>
                  </a:lnTo>
                  <a:lnTo>
                    <a:pt x="148" y="957"/>
                  </a:lnTo>
                  <a:lnTo>
                    <a:pt x="156" y="946"/>
                  </a:lnTo>
                  <a:lnTo>
                    <a:pt x="171" y="925"/>
                  </a:lnTo>
                  <a:lnTo>
                    <a:pt x="192" y="900"/>
                  </a:lnTo>
                  <a:lnTo>
                    <a:pt x="210" y="879"/>
                  </a:lnTo>
                  <a:lnTo>
                    <a:pt x="225" y="856"/>
                  </a:lnTo>
                  <a:lnTo>
                    <a:pt x="260" y="815"/>
                  </a:lnTo>
                  <a:lnTo>
                    <a:pt x="313" y="746"/>
                  </a:lnTo>
                  <a:lnTo>
                    <a:pt x="321" y="735"/>
                  </a:lnTo>
                  <a:lnTo>
                    <a:pt x="329" y="725"/>
                  </a:lnTo>
                  <a:lnTo>
                    <a:pt x="344" y="708"/>
                  </a:lnTo>
                  <a:lnTo>
                    <a:pt x="363" y="687"/>
                  </a:lnTo>
                  <a:lnTo>
                    <a:pt x="392" y="652"/>
                  </a:lnTo>
                  <a:lnTo>
                    <a:pt x="406" y="635"/>
                  </a:lnTo>
                  <a:lnTo>
                    <a:pt x="415" y="625"/>
                  </a:lnTo>
                  <a:lnTo>
                    <a:pt x="425" y="618"/>
                  </a:lnTo>
                  <a:lnTo>
                    <a:pt x="432" y="612"/>
                  </a:lnTo>
                  <a:lnTo>
                    <a:pt x="442" y="600"/>
                  </a:lnTo>
                  <a:lnTo>
                    <a:pt x="455" y="583"/>
                  </a:lnTo>
                  <a:lnTo>
                    <a:pt x="488" y="545"/>
                  </a:lnTo>
                  <a:lnTo>
                    <a:pt x="503" y="527"/>
                  </a:lnTo>
                  <a:lnTo>
                    <a:pt x="521" y="510"/>
                  </a:lnTo>
                  <a:lnTo>
                    <a:pt x="515" y="522"/>
                  </a:lnTo>
                  <a:lnTo>
                    <a:pt x="503" y="533"/>
                  </a:lnTo>
                  <a:lnTo>
                    <a:pt x="494" y="543"/>
                  </a:lnTo>
                  <a:lnTo>
                    <a:pt x="484" y="556"/>
                  </a:lnTo>
                  <a:lnTo>
                    <a:pt x="471" y="572"/>
                  </a:lnTo>
                  <a:lnTo>
                    <a:pt x="448" y="600"/>
                  </a:lnTo>
                  <a:lnTo>
                    <a:pt x="425" y="627"/>
                  </a:lnTo>
                  <a:lnTo>
                    <a:pt x="411" y="645"/>
                  </a:lnTo>
                  <a:lnTo>
                    <a:pt x="398" y="660"/>
                  </a:lnTo>
                  <a:lnTo>
                    <a:pt x="388" y="675"/>
                  </a:lnTo>
                  <a:lnTo>
                    <a:pt x="384" y="681"/>
                  </a:lnTo>
                  <a:lnTo>
                    <a:pt x="382" y="683"/>
                  </a:lnTo>
                  <a:lnTo>
                    <a:pt x="619" y="794"/>
                  </a:lnTo>
                  <a:lnTo>
                    <a:pt x="496" y="842"/>
                  </a:lnTo>
                  <a:lnTo>
                    <a:pt x="496" y="844"/>
                  </a:lnTo>
                  <a:lnTo>
                    <a:pt x="494" y="848"/>
                  </a:lnTo>
                  <a:lnTo>
                    <a:pt x="511" y="829"/>
                  </a:lnTo>
                  <a:lnTo>
                    <a:pt x="511" y="827"/>
                  </a:lnTo>
                  <a:lnTo>
                    <a:pt x="513" y="827"/>
                  </a:lnTo>
                  <a:lnTo>
                    <a:pt x="513" y="829"/>
                  </a:lnTo>
                  <a:lnTo>
                    <a:pt x="511" y="833"/>
                  </a:lnTo>
                  <a:lnTo>
                    <a:pt x="509" y="837"/>
                  </a:lnTo>
                  <a:lnTo>
                    <a:pt x="503" y="842"/>
                  </a:lnTo>
                  <a:lnTo>
                    <a:pt x="496" y="852"/>
                  </a:lnTo>
                  <a:lnTo>
                    <a:pt x="488" y="861"/>
                  </a:lnTo>
                  <a:lnTo>
                    <a:pt x="482" y="869"/>
                  </a:lnTo>
                  <a:lnTo>
                    <a:pt x="478" y="873"/>
                  </a:lnTo>
                  <a:lnTo>
                    <a:pt x="473" y="877"/>
                  </a:lnTo>
                  <a:lnTo>
                    <a:pt x="471" y="879"/>
                  </a:lnTo>
                  <a:lnTo>
                    <a:pt x="469" y="881"/>
                  </a:lnTo>
                  <a:lnTo>
                    <a:pt x="463" y="890"/>
                  </a:lnTo>
                  <a:lnTo>
                    <a:pt x="459" y="894"/>
                  </a:lnTo>
                  <a:lnTo>
                    <a:pt x="457" y="890"/>
                  </a:lnTo>
                  <a:lnTo>
                    <a:pt x="457" y="886"/>
                  </a:lnTo>
                  <a:lnTo>
                    <a:pt x="459" y="881"/>
                  </a:lnTo>
                  <a:lnTo>
                    <a:pt x="461" y="879"/>
                  </a:lnTo>
                  <a:lnTo>
                    <a:pt x="465" y="877"/>
                  </a:lnTo>
                  <a:lnTo>
                    <a:pt x="475" y="871"/>
                  </a:lnTo>
                  <a:lnTo>
                    <a:pt x="478" y="867"/>
                  </a:lnTo>
                  <a:lnTo>
                    <a:pt x="482" y="863"/>
                  </a:lnTo>
                  <a:lnTo>
                    <a:pt x="484" y="858"/>
                  </a:lnTo>
                  <a:lnTo>
                    <a:pt x="488" y="852"/>
                  </a:lnTo>
                  <a:lnTo>
                    <a:pt x="496" y="842"/>
                  </a:lnTo>
                  <a:lnTo>
                    <a:pt x="619" y="794"/>
                  </a:lnTo>
                  <a:lnTo>
                    <a:pt x="724" y="564"/>
                  </a:lnTo>
                  <a:lnTo>
                    <a:pt x="713" y="581"/>
                  </a:lnTo>
                  <a:lnTo>
                    <a:pt x="720" y="570"/>
                  </a:lnTo>
                  <a:lnTo>
                    <a:pt x="724" y="564"/>
                  </a:lnTo>
                  <a:lnTo>
                    <a:pt x="619" y="794"/>
                  </a:lnTo>
                  <a:lnTo>
                    <a:pt x="102" y="614"/>
                  </a:lnTo>
                  <a:lnTo>
                    <a:pt x="106" y="610"/>
                  </a:lnTo>
                  <a:lnTo>
                    <a:pt x="106" y="612"/>
                  </a:lnTo>
                  <a:lnTo>
                    <a:pt x="108" y="614"/>
                  </a:lnTo>
                  <a:lnTo>
                    <a:pt x="112" y="618"/>
                  </a:lnTo>
                  <a:lnTo>
                    <a:pt x="114" y="618"/>
                  </a:lnTo>
                  <a:lnTo>
                    <a:pt x="112" y="614"/>
                  </a:lnTo>
                  <a:lnTo>
                    <a:pt x="112" y="604"/>
                  </a:lnTo>
                  <a:lnTo>
                    <a:pt x="112" y="595"/>
                  </a:lnTo>
                  <a:lnTo>
                    <a:pt x="114" y="587"/>
                  </a:lnTo>
                  <a:lnTo>
                    <a:pt x="118" y="577"/>
                  </a:lnTo>
                  <a:lnTo>
                    <a:pt x="121" y="568"/>
                  </a:lnTo>
                  <a:lnTo>
                    <a:pt x="127" y="558"/>
                  </a:lnTo>
                  <a:lnTo>
                    <a:pt x="131" y="547"/>
                  </a:lnTo>
                  <a:lnTo>
                    <a:pt x="137" y="541"/>
                  </a:lnTo>
                  <a:lnTo>
                    <a:pt x="139" y="537"/>
                  </a:lnTo>
                  <a:lnTo>
                    <a:pt x="141" y="533"/>
                  </a:lnTo>
                  <a:lnTo>
                    <a:pt x="141" y="531"/>
                  </a:lnTo>
                  <a:lnTo>
                    <a:pt x="139" y="529"/>
                  </a:lnTo>
                  <a:lnTo>
                    <a:pt x="139" y="527"/>
                  </a:lnTo>
                  <a:lnTo>
                    <a:pt x="141" y="524"/>
                  </a:lnTo>
                  <a:lnTo>
                    <a:pt x="154" y="502"/>
                  </a:lnTo>
                  <a:lnTo>
                    <a:pt x="167" y="483"/>
                  </a:lnTo>
                  <a:lnTo>
                    <a:pt x="181" y="466"/>
                  </a:lnTo>
                  <a:lnTo>
                    <a:pt x="192" y="447"/>
                  </a:lnTo>
                  <a:lnTo>
                    <a:pt x="198" y="441"/>
                  </a:lnTo>
                  <a:lnTo>
                    <a:pt x="204" y="433"/>
                  </a:lnTo>
                  <a:lnTo>
                    <a:pt x="208" y="428"/>
                  </a:lnTo>
                  <a:lnTo>
                    <a:pt x="214" y="422"/>
                  </a:lnTo>
                  <a:lnTo>
                    <a:pt x="221" y="408"/>
                  </a:lnTo>
                  <a:lnTo>
                    <a:pt x="229" y="403"/>
                  </a:lnTo>
                  <a:lnTo>
                    <a:pt x="237" y="395"/>
                  </a:lnTo>
                  <a:lnTo>
                    <a:pt x="237" y="389"/>
                  </a:lnTo>
                  <a:lnTo>
                    <a:pt x="237" y="382"/>
                  </a:lnTo>
                  <a:lnTo>
                    <a:pt x="238" y="376"/>
                  </a:lnTo>
                  <a:lnTo>
                    <a:pt x="242" y="370"/>
                  </a:lnTo>
                  <a:lnTo>
                    <a:pt x="246" y="359"/>
                  </a:lnTo>
                  <a:lnTo>
                    <a:pt x="248" y="355"/>
                  </a:lnTo>
                  <a:lnTo>
                    <a:pt x="248" y="353"/>
                  </a:lnTo>
                  <a:lnTo>
                    <a:pt x="248" y="355"/>
                  </a:lnTo>
                  <a:lnTo>
                    <a:pt x="231" y="378"/>
                  </a:lnTo>
                  <a:lnTo>
                    <a:pt x="221" y="393"/>
                  </a:lnTo>
                  <a:lnTo>
                    <a:pt x="214" y="406"/>
                  </a:lnTo>
                  <a:lnTo>
                    <a:pt x="208" y="422"/>
                  </a:lnTo>
                  <a:lnTo>
                    <a:pt x="204" y="430"/>
                  </a:lnTo>
                  <a:lnTo>
                    <a:pt x="194" y="441"/>
                  </a:lnTo>
                  <a:lnTo>
                    <a:pt x="181" y="456"/>
                  </a:lnTo>
                  <a:lnTo>
                    <a:pt x="169" y="472"/>
                  </a:lnTo>
                  <a:lnTo>
                    <a:pt x="162" y="483"/>
                  </a:lnTo>
                  <a:lnTo>
                    <a:pt x="152" y="495"/>
                  </a:lnTo>
                  <a:lnTo>
                    <a:pt x="137" y="510"/>
                  </a:lnTo>
                  <a:lnTo>
                    <a:pt x="135" y="516"/>
                  </a:lnTo>
                  <a:lnTo>
                    <a:pt x="123" y="537"/>
                  </a:lnTo>
                  <a:lnTo>
                    <a:pt x="110" y="566"/>
                  </a:lnTo>
                  <a:lnTo>
                    <a:pt x="108" y="568"/>
                  </a:lnTo>
                  <a:lnTo>
                    <a:pt x="106" y="568"/>
                  </a:lnTo>
                  <a:lnTo>
                    <a:pt x="104" y="568"/>
                  </a:lnTo>
                  <a:lnTo>
                    <a:pt x="104" y="570"/>
                  </a:lnTo>
                  <a:lnTo>
                    <a:pt x="102" y="575"/>
                  </a:lnTo>
                  <a:lnTo>
                    <a:pt x="100" y="591"/>
                  </a:lnTo>
                  <a:lnTo>
                    <a:pt x="98" y="600"/>
                  </a:lnTo>
                  <a:lnTo>
                    <a:pt x="96" y="602"/>
                  </a:lnTo>
                  <a:lnTo>
                    <a:pt x="96" y="604"/>
                  </a:lnTo>
                  <a:lnTo>
                    <a:pt x="96" y="608"/>
                  </a:lnTo>
                  <a:lnTo>
                    <a:pt x="96" y="612"/>
                  </a:lnTo>
                  <a:lnTo>
                    <a:pt x="94" y="616"/>
                  </a:lnTo>
                  <a:lnTo>
                    <a:pt x="96" y="618"/>
                  </a:lnTo>
                  <a:lnTo>
                    <a:pt x="98" y="616"/>
                  </a:lnTo>
                  <a:lnTo>
                    <a:pt x="102" y="614"/>
                  </a:lnTo>
                  <a:lnTo>
                    <a:pt x="619" y="794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15000"/>
                  </a:schemeClr>
                </a:gs>
                <a:gs pos="60000">
                  <a:schemeClr val="bg1">
                    <a:alpha val="5000"/>
                  </a:schemeClr>
                </a:gs>
              </a:gsLst>
              <a:lin ang="162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</p:grpSp>
      <p:pic>
        <p:nvPicPr>
          <p:cNvPr id="14" name="図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43249"/>
            <a:ext cx="12192000" cy="143012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正方形/長方形 14"/>
          <p:cNvSpPr/>
          <p:nvPr/>
        </p:nvSpPr>
        <p:spPr bwMode="auto">
          <a:xfrm>
            <a:off x="0" y="3857628"/>
            <a:ext cx="12192000" cy="300037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5000">
                <a:schemeClr val="bg1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algn="ctr" eaLnBrk="1" latinLnBrk="0" hangingPunct="1"/>
            <a:endParaRPr kumimoji="0" lang="ja-JP" altLang="en-US" sz="180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gradFill>
                  <a:gsLst>
                    <a:gs pos="20000">
                      <a:schemeClr val="accent4"/>
                    </a:gs>
                    <a:gs pos="100000">
                      <a:schemeClr val="bg2"/>
                    </a:gs>
                  </a:gsLst>
                  <a:lin ang="5400000" scaled="1"/>
                </a:gradFill>
                <a:effectLst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solidFill>
            <a:schemeClr val="bg1"/>
          </a:solidFill>
          <a:ln w="76200" cap="sq">
            <a:solidFill>
              <a:srgbClr val="FFFFFF"/>
            </a:solidFill>
            <a:miter lim="800000"/>
          </a:ln>
          <a:effectLst>
            <a:outerShdw blurRad="76200" dist="76200" dir="27000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ja-JP" altLang="en-US"/>
              <a:t>アイコンをクリックして図を追加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4937F-D42F-4967-8A01-53FA17D4B2D4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11D2-1DAE-4158-846C-9DA10A143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7777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D647-9028-488B-AAC0-6F4B0ED585F0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11D2-1DAE-4158-846C-9DA10A143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0574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フリーフォーム 12"/>
          <p:cNvSpPr>
            <a:spLocks/>
          </p:cNvSpPr>
          <p:nvPr/>
        </p:nvSpPr>
        <p:spPr bwMode="auto">
          <a:xfrm rot="5400000">
            <a:off x="5551189" y="2734266"/>
            <a:ext cx="6855280" cy="1384127"/>
          </a:xfrm>
          <a:custGeom>
            <a:avLst/>
            <a:gdLst/>
            <a:ahLst/>
            <a:cxnLst>
              <a:cxn ang="0">
                <a:pos x="5407" y="367"/>
              </a:cxn>
              <a:cxn ang="0">
                <a:pos x="3948" y="348"/>
              </a:cxn>
              <a:cxn ang="0">
                <a:pos x="4719" y="566"/>
              </a:cxn>
              <a:cxn ang="0">
                <a:pos x="5452" y="560"/>
              </a:cxn>
              <a:cxn ang="0">
                <a:pos x="3864" y="341"/>
              </a:cxn>
              <a:cxn ang="0">
                <a:pos x="3735" y="335"/>
              </a:cxn>
              <a:cxn ang="0">
                <a:pos x="5220" y="296"/>
              </a:cxn>
              <a:cxn ang="0">
                <a:pos x="4873" y="142"/>
              </a:cxn>
              <a:cxn ang="0">
                <a:pos x="3465" y="405"/>
              </a:cxn>
              <a:cxn ang="0">
                <a:pos x="4494" y="566"/>
              </a:cxn>
              <a:cxn ang="0">
                <a:pos x="4481" y="354"/>
              </a:cxn>
              <a:cxn ang="0">
                <a:pos x="3176" y="476"/>
              </a:cxn>
              <a:cxn ang="0">
                <a:pos x="3408" y="457"/>
              </a:cxn>
              <a:cxn ang="0">
                <a:pos x="4526" y="618"/>
              </a:cxn>
              <a:cxn ang="0">
                <a:pos x="4070" y="560"/>
              </a:cxn>
              <a:cxn ang="0">
                <a:pos x="2469" y="592"/>
              </a:cxn>
              <a:cxn ang="0">
                <a:pos x="2880" y="521"/>
              </a:cxn>
              <a:cxn ang="0">
                <a:pos x="1453" y="618"/>
              </a:cxn>
              <a:cxn ang="0">
                <a:pos x="2610" y="585"/>
              </a:cxn>
              <a:cxn ang="0">
                <a:pos x="4738" y="457"/>
              </a:cxn>
              <a:cxn ang="0">
                <a:pos x="5085" y="508"/>
              </a:cxn>
              <a:cxn ang="0">
                <a:pos x="4500" y="431"/>
              </a:cxn>
              <a:cxn ang="0">
                <a:pos x="3093" y="560"/>
              </a:cxn>
              <a:cxn ang="0">
                <a:pos x="3607" y="592"/>
              </a:cxn>
              <a:cxn ang="0">
                <a:pos x="4880" y="547"/>
              </a:cxn>
              <a:cxn ang="0">
                <a:pos x="2983" y="502"/>
              </a:cxn>
              <a:cxn ang="0">
                <a:pos x="4635" y="444"/>
              </a:cxn>
              <a:cxn ang="0">
                <a:pos x="5433" y="495"/>
              </a:cxn>
              <a:cxn ang="0">
                <a:pos x="1511" y="65"/>
              </a:cxn>
              <a:cxn ang="0">
                <a:pos x="515" y="521"/>
              </a:cxn>
              <a:cxn ang="0">
                <a:pos x="875" y="328"/>
              </a:cxn>
              <a:cxn ang="0">
                <a:pos x="566" y="193"/>
              </a:cxn>
              <a:cxn ang="0">
                <a:pos x="225" y="380"/>
              </a:cxn>
              <a:cxn ang="0">
                <a:pos x="65" y="219"/>
              </a:cxn>
              <a:cxn ang="0">
                <a:pos x="296" y="521"/>
              </a:cxn>
              <a:cxn ang="0">
                <a:pos x="110" y="515"/>
              </a:cxn>
              <a:cxn ang="0">
                <a:pos x="515" y="598"/>
              </a:cxn>
              <a:cxn ang="0">
                <a:pos x="187" y="380"/>
              </a:cxn>
              <a:cxn ang="0">
                <a:pos x="1428" y="168"/>
              </a:cxn>
              <a:cxn ang="0">
                <a:pos x="5433" y="495"/>
              </a:cxn>
              <a:cxn ang="0">
                <a:pos x="1852" y="489"/>
              </a:cxn>
              <a:cxn ang="0">
                <a:pos x="1543" y="412"/>
              </a:cxn>
              <a:cxn ang="0">
                <a:pos x="933" y="335"/>
              </a:cxn>
              <a:cxn ang="0">
                <a:pos x="547" y="309"/>
              </a:cxn>
              <a:cxn ang="0">
                <a:pos x="495" y="438"/>
              </a:cxn>
              <a:cxn ang="0">
                <a:pos x="1119" y="579"/>
              </a:cxn>
              <a:cxn ang="0">
                <a:pos x="1781" y="592"/>
              </a:cxn>
              <a:cxn ang="0">
                <a:pos x="798" y="470"/>
              </a:cxn>
              <a:cxn ang="0">
                <a:pos x="1350" y="598"/>
              </a:cxn>
              <a:cxn ang="0">
                <a:pos x="296" y="39"/>
              </a:cxn>
              <a:cxn ang="0">
                <a:pos x="2347" y="335"/>
              </a:cxn>
              <a:cxn ang="0">
                <a:pos x="2520" y="399"/>
              </a:cxn>
              <a:cxn ang="0">
                <a:pos x="2019" y="450"/>
              </a:cxn>
              <a:cxn ang="0">
                <a:pos x="2733" y="431"/>
              </a:cxn>
              <a:cxn ang="0">
                <a:pos x="2373" y="425"/>
              </a:cxn>
              <a:cxn ang="0">
                <a:pos x="3292" y="341"/>
              </a:cxn>
              <a:cxn ang="0">
                <a:pos x="3459" y="328"/>
              </a:cxn>
              <a:cxn ang="0">
                <a:pos x="5433" y="495"/>
              </a:cxn>
              <a:cxn ang="0">
                <a:pos x="1755" y="335"/>
              </a:cxn>
              <a:cxn ang="0">
                <a:pos x="1646" y="238"/>
              </a:cxn>
              <a:cxn ang="0">
                <a:pos x="3093" y="219"/>
              </a:cxn>
              <a:cxn ang="0">
                <a:pos x="1903" y="348"/>
              </a:cxn>
              <a:cxn ang="0">
                <a:pos x="2520" y="213"/>
              </a:cxn>
            </a:cxnLst>
            <a:rect l="0" t="0" r="0" b="0"/>
            <a:pathLst>
              <a:path w="5754" h="618">
                <a:moveTo>
                  <a:pt x="5433" y="495"/>
                </a:moveTo>
                <a:lnTo>
                  <a:pt x="5433" y="489"/>
                </a:lnTo>
                <a:lnTo>
                  <a:pt x="5426" y="489"/>
                </a:lnTo>
                <a:lnTo>
                  <a:pt x="5420" y="495"/>
                </a:lnTo>
                <a:lnTo>
                  <a:pt x="5426" y="495"/>
                </a:lnTo>
                <a:lnTo>
                  <a:pt x="5433" y="495"/>
                </a:lnTo>
                <a:lnTo>
                  <a:pt x="5510" y="470"/>
                </a:lnTo>
                <a:lnTo>
                  <a:pt x="5510" y="457"/>
                </a:lnTo>
                <a:lnTo>
                  <a:pt x="5484" y="457"/>
                </a:lnTo>
                <a:lnTo>
                  <a:pt x="5484" y="470"/>
                </a:lnTo>
                <a:lnTo>
                  <a:pt x="5490" y="476"/>
                </a:lnTo>
                <a:lnTo>
                  <a:pt x="5510" y="470"/>
                </a:lnTo>
                <a:lnTo>
                  <a:pt x="5433" y="495"/>
                </a:lnTo>
                <a:lnTo>
                  <a:pt x="5542" y="470"/>
                </a:lnTo>
                <a:lnTo>
                  <a:pt x="5535" y="470"/>
                </a:lnTo>
                <a:lnTo>
                  <a:pt x="5529" y="476"/>
                </a:lnTo>
                <a:lnTo>
                  <a:pt x="5529" y="483"/>
                </a:lnTo>
                <a:lnTo>
                  <a:pt x="5542" y="470"/>
                </a:lnTo>
                <a:lnTo>
                  <a:pt x="5433" y="495"/>
                </a:lnTo>
                <a:lnTo>
                  <a:pt x="5523" y="270"/>
                </a:lnTo>
                <a:lnTo>
                  <a:pt x="5523" y="277"/>
                </a:lnTo>
                <a:lnTo>
                  <a:pt x="5529" y="283"/>
                </a:lnTo>
                <a:lnTo>
                  <a:pt x="5542" y="283"/>
                </a:lnTo>
                <a:lnTo>
                  <a:pt x="5535" y="270"/>
                </a:lnTo>
                <a:lnTo>
                  <a:pt x="5523" y="270"/>
                </a:lnTo>
                <a:lnTo>
                  <a:pt x="5433" y="495"/>
                </a:lnTo>
                <a:lnTo>
                  <a:pt x="5670" y="348"/>
                </a:lnTo>
                <a:lnTo>
                  <a:pt x="5645" y="354"/>
                </a:lnTo>
                <a:lnTo>
                  <a:pt x="5625" y="354"/>
                </a:lnTo>
                <a:lnTo>
                  <a:pt x="5600" y="373"/>
                </a:lnTo>
                <a:lnTo>
                  <a:pt x="5593" y="373"/>
                </a:lnTo>
                <a:lnTo>
                  <a:pt x="5587" y="367"/>
                </a:lnTo>
                <a:lnTo>
                  <a:pt x="5587" y="354"/>
                </a:lnTo>
                <a:lnTo>
                  <a:pt x="5593" y="354"/>
                </a:lnTo>
                <a:lnTo>
                  <a:pt x="5600" y="354"/>
                </a:lnTo>
                <a:lnTo>
                  <a:pt x="5580" y="348"/>
                </a:lnTo>
                <a:lnTo>
                  <a:pt x="5568" y="341"/>
                </a:lnTo>
                <a:lnTo>
                  <a:pt x="5754" y="264"/>
                </a:lnTo>
                <a:lnTo>
                  <a:pt x="5555" y="335"/>
                </a:lnTo>
                <a:lnTo>
                  <a:pt x="5535" y="315"/>
                </a:lnTo>
                <a:lnTo>
                  <a:pt x="5510" y="309"/>
                </a:lnTo>
                <a:lnTo>
                  <a:pt x="5478" y="309"/>
                </a:lnTo>
                <a:lnTo>
                  <a:pt x="5465" y="309"/>
                </a:lnTo>
                <a:lnTo>
                  <a:pt x="5433" y="303"/>
                </a:lnTo>
                <a:lnTo>
                  <a:pt x="5426" y="303"/>
                </a:lnTo>
                <a:lnTo>
                  <a:pt x="5426" y="309"/>
                </a:lnTo>
                <a:lnTo>
                  <a:pt x="5439" y="309"/>
                </a:lnTo>
                <a:lnTo>
                  <a:pt x="5484" y="315"/>
                </a:lnTo>
                <a:lnTo>
                  <a:pt x="5529" y="328"/>
                </a:lnTo>
                <a:lnTo>
                  <a:pt x="5535" y="335"/>
                </a:lnTo>
                <a:lnTo>
                  <a:pt x="5535" y="341"/>
                </a:lnTo>
                <a:lnTo>
                  <a:pt x="5529" y="348"/>
                </a:lnTo>
                <a:lnTo>
                  <a:pt x="5523" y="348"/>
                </a:lnTo>
                <a:lnTo>
                  <a:pt x="5510" y="348"/>
                </a:lnTo>
                <a:lnTo>
                  <a:pt x="5484" y="348"/>
                </a:lnTo>
                <a:lnTo>
                  <a:pt x="5445" y="354"/>
                </a:lnTo>
                <a:lnTo>
                  <a:pt x="5407" y="367"/>
                </a:lnTo>
                <a:lnTo>
                  <a:pt x="5368" y="380"/>
                </a:lnTo>
                <a:lnTo>
                  <a:pt x="5317" y="405"/>
                </a:lnTo>
                <a:lnTo>
                  <a:pt x="5310" y="412"/>
                </a:lnTo>
                <a:lnTo>
                  <a:pt x="5310" y="418"/>
                </a:lnTo>
                <a:lnTo>
                  <a:pt x="5317" y="418"/>
                </a:lnTo>
                <a:lnTo>
                  <a:pt x="5310" y="425"/>
                </a:lnTo>
                <a:lnTo>
                  <a:pt x="5291" y="431"/>
                </a:lnTo>
                <a:lnTo>
                  <a:pt x="5291" y="438"/>
                </a:lnTo>
                <a:lnTo>
                  <a:pt x="5304" y="438"/>
                </a:lnTo>
                <a:lnTo>
                  <a:pt x="5323" y="431"/>
                </a:lnTo>
                <a:lnTo>
                  <a:pt x="5349" y="418"/>
                </a:lnTo>
                <a:lnTo>
                  <a:pt x="5375" y="405"/>
                </a:lnTo>
                <a:lnTo>
                  <a:pt x="5439" y="386"/>
                </a:lnTo>
                <a:lnTo>
                  <a:pt x="5471" y="380"/>
                </a:lnTo>
                <a:lnTo>
                  <a:pt x="5490" y="380"/>
                </a:lnTo>
                <a:lnTo>
                  <a:pt x="5529" y="386"/>
                </a:lnTo>
                <a:lnTo>
                  <a:pt x="5587" y="399"/>
                </a:lnTo>
                <a:lnTo>
                  <a:pt x="5638" y="412"/>
                </a:lnTo>
                <a:lnTo>
                  <a:pt x="5664" y="425"/>
                </a:lnTo>
                <a:lnTo>
                  <a:pt x="5658" y="412"/>
                </a:lnTo>
                <a:lnTo>
                  <a:pt x="5645" y="405"/>
                </a:lnTo>
                <a:lnTo>
                  <a:pt x="5664" y="393"/>
                </a:lnTo>
                <a:lnTo>
                  <a:pt x="5664" y="386"/>
                </a:lnTo>
                <a:lnTo>
                  <a:pt x="5658" y="386"/>
                </a:lnTo>
                <a:lnTo>
                  <a:pt x="5651" y="380"/>
                </a:lnTo>
                <a:lnTo>
                  <a:pt x="5670" y="380"/>
                </a:lnTo>
                <a:lnTo>
                  <a:pt x="5664" y="373"/>
                </a:lnTo>
                <a:lnTo>
                  <a:pt x="5670" y="367"/>
                </a:lnTo>
                <a:lnTo>
                  <a:pt x="5703" y="341"/>
                </a:lnTo>
                <a:lnTo>
                  <a:pt x="5754" y="328"/>
                </a:lnTo>
                <a:lnTo>
                  <a:pt x="5754" y="315"/>
                </a:lnTo>
                <a:lnTo>
                  <a:pt x="5715" y="328"/>
                </a:lnTo>
                <a:lnTo>
                  <a:pt x="5670" y="348"/>
                </a:lnTo>
                <a:lnTo>
                  <a:pt x="5433" y="495"/>
                </a:lnTo>
                <a:lnTo>
                  <a:pt x="5465" y="367"/>
                </a:lnTo>
                <a:lnTo>
                  <a:pt x="5445" y="380"/>
                </a:lnTo>
                <a:lnTo>
                  <a:pt x="5439" y="380"/>
                </a:lnTo>
                <a:lnTo>
                  <a:pt x="5439" y="373"/>
                </a:lnTo>
                <a:lnTo>
                  <a:pt x="5445" y="354"/>
                </a:lnTo>
                <a:lnTo>
                  <a:pt x="5458" y="354"/>
                </a:lnTo>
                <a:lnTo>
                  <a:pt x="5471" y="354"/>
                </a:lnTo>
                <a:lnTo>
                  <a:pt x="5465" y="367"/>
                </a:lnTo>
                <a:lnTo>
                  <a:pt x="5433" y="495"/>
                </a:lnTo>
                <a:lnTo>
                  <a:pt x="3877" y="348"/>
                </a:lnTo>
                <a:lnTo>
                  <a:pt x="3896" y="348"/>
                </a:lnTo>
                <a:lnTo>
                  <a:pt x="3909" y="354"/>
                </a:lnTo>
                <a:lnTo>
                  <a:pt x="3922" y="354"/>
                </a:lnTo>
                <a:lnTo>
                  <a:pt x="3922" y="367"/>
                </a:lnTo>
                <a:lnTo>
                  <a:pt x="3928" y="367"/>
                </a:lnTo>
                <a:lnTo>
                  <a:pt x="3941" y="367"/>
                </a:lnTo>
                <a:lnTo>
                  <a:pt x="3941" y="354"/>
                </a:lnTo>
                <a:lnTo>
                  <a:pt x="3941" y="367"/>
                </a:lnTo>
                <a:lnTo>
                  <a:pt x="3948" y="373"/>
                </a:lnTo>
                <a:lnTo>
                  <a:pt x="3967" y="354"/>
                </a:lnTo>
                <a:lnTo>
                  <a:pt x="3954" y="354"/>
                </a:lnTo>
                <a:lnTo>
                  <a:pt x="3948" y="354"/>
                </a:lnTo>
                <a:lnTo>
                  <a:pt x="3948" y="348"/>
                </a:lnTo>
                <a:lnTo>
                  <a:pt x="3941" y="348"/>
                </a:lnTo>
                <a:lnTo>
                  <a:pt x="3928" y="348"/>
                </a:lnTo>
                <a:lnTo>
                  <a:pt x="3922" y="348"/>
                </a:lnTo>
                <a:lnTo>
                  <a:pt x="3915" y="341"/>
                </a:lnTo>
                <a:lnTo>
                  <a:pt x="3903" y="348"/>
                </a:lnTo>
                <a:lnTo>
                  <a:pt x="3903" y="341"/>
                </a:lnTo>
                <a:lnTo>
                  <a:pt x="3896" y="335"/>
                </a:lnTo>
                <a:lnTo>
                  <a:pt x="3883" y="341"/>
                </a:lnTo>
                <a:lnTo>
                  <a:pt x="3877" y="341"/>
                </a:lnTo>
                <a:lnTo>
                  <a:pt x="3877" y="348"/>
                </a:lnTo>
                <a:lnTo>
                  <a:pt x="5433" y="495"/>
                </a:lnTo>
                <a:lnTo>
                  <a:pt x="4095" y="341"/>
                </a:lnTo>
                <a:lnTo>
                  <a:pt x="4095" y="348"/>
                </a:lnTo>
                <a:lnTo>
                  <a:pt x="4102" y="335"/>
                </a:lnTo>
                <a:lnTo>
                  <a:pt x="4095" y="335"/>
                </a:lnTo>
                <a:lnTo>
                  <a:pt x="4095" y="341"/>
                </a:lnTo>
                <a:lnTo>
                  <a:pt x="5433" y="495"/>
                </a:lnTo>
                <a:lnTo>
                  <a:pt x="5413" y="502"/>
                </a:lnTo>
                <a:lnTo>
                  <a:pt x="5394" y="502"/>
                </a:lnTo>
                <a:lnTo>
                  <a:pt x="5413" y="508"/>
                </a:lnTo>
                <a:lnTo>
                  <a:pt x="5413" y="502"/>
                </a:lnTo>
                <a:lnTo>
                  <a:pt x="5433" y="495"/>
                </a:lnTo>
                <a:lnTo>
                  <a:pt x="5722" y="618"/>
                </a:lnTo>
                <a:lnTo>
                  <a:pt x="5754" y="605"/>
                </a:lnTo>
                <a:lnTo>
                  <a:pt x="5754" y="560"/>
                </a:lnTo>
                <a:lnTo>
                  <a:pt x="5625" y="618"/>
                </a:lnTo>
                <a:lnTo>
                  <a:pt x="5722" y="618"/>
                </a:lnTo>
                <a:lnTo>
                  <a:pt x="5433" y="495"/>
                </a:lnTo>
                <a:lnTo>
                  <a:pt x="3832" y="219"/>
                </a:lnTo>
                <a:lnTo>
                  <a:pt x="3819" y="219"/>
                </a:lnTo>
                <a:lnTo>
                  <a:pt x="3825" y="225"/>
                </a:lnTo>
                <a:lnTo>
                  <a:pt x="3832" y="219"/>
                </a:lnTo>
                <a:lnTo>
                  <a:pt x="5433" y="495"/>
                </a:lnTo>
                <a:lnTo>
                  <a:pt x="4822" y="476"/>
                </a:lnTo>
                <a:lnTo>
                  <a:pt x="4828" y="476"/>
                </a:lnTo>
                <a:lnTo>
                  <a:pt x="4828" y="470"/>
                </a:lnTo>
                <a:lnTo>
                  <a:pt x="4822" y="470"/>
                </a:lnTo>
                <a:lnTo>
                  <a:pt x="4809" y="470"/>
                </a:lnTo>
                <a:lnTo>
                  <a:pt x="4803" y="470"/>
                </a:lnTo>
                <a:lnTo>
                  <a:pt x="4803" y="476"/>
                </a:lnTo>
                <a:lnTo>
                  <a:pt x="4809" y="476"/>
                </a:lnTo>
                <a:lnTo>
                  <a:pt x="4822" y="476"/>
                </a:lnTo>
                <a:lnTo>
                  <a:pt x="5433" y="495"/>
                </a:lnTo>
                <a:lnTo>
                  <a:pt x="3787" y="322"/>
                </a:lnTo>
                <a:lnTo>
                  <a:pt x="3793" y="328"/>
                </a:lnTo>
                <a:lnTo>
                  <a:pt x="3800" y="328"/>
                </a:lnTo>
                <a:lnTo>
                  <a:pt x="3800" y="315"/>
                </a:lnTo>
                <a:lnTo>
                  <a:pt x="3793" y="315"/>
                </a:lnTo>
                <a:lnTo>
                  <a:pt x="3787" y="315"/>
                </a:lnTo>
                <a:lnTo>
                  <a:pt x="3787" y="322"/>
                </a:lnTo>
                <a:lnTo>
                  <a:pt x="5433" y="495"/>
                </a:lnTo>
                <a:lnTo>
                  <a:pt x="4713" y="560"/>
                </a:lnTo>
                <a:lnTo>
                  <a:pt x="4693" y="560"/>
                </a:lnTo>
                <a:lnTo>
                  <a:pt x="4674" y="560"/>
                </a:lnTo>
                <a:lnTo>
                  <a:pt x="4674" y="579"/>
                </a:lnTo>
                <a:lnTo>
                  <a:pt x="4693" y="579"/>
                </a:lnTo>
                <a:lnTo>
                  <a:pt x="4719" y="566"/>
                </a:lnTo>
                <a:lnTo>
                  <a:pt x="4745" y="566"/>
                </a:lnTo>
                <a:lnTo>
                  <a:pt x="4751" y="566"/>
                </a:lnTo>
                <a:lnTo>
                  <a:pt x="4758" y="560"/>
                </a:lnTo>
                <a:lnTo>
                  <a:pt x="4732" y="560"/>
                </a:lnTo>
                <a:lnTo>
                  <a:pt x="4713" y="560"/>
                </a:lnTo>
                <a:lnTo>
                  <a:pt x="5433" y="495"/>
                </a:lnTo>
                <a:lnTo>
                  <a:pt x="5715" y="470"/>
                </a:lnTo>
                <a:lnTo>
                  <a:pt x="5696" y="470"/>
                </a:lnTo>
                <a:lnTo>
                  <a:pt x="5690" y="470"/>
                </a:lnTo>
                <a:lnTo>
                  <a:pt x="5677" y="470"/>
                </a:lnTo>
                <a:lnTo>
                  <a:pt x="5638" y="483"/>
                </a:lnTo>
                <a:lnTo>
                  <a:pt x="5587" y="495"/>
                </a:lnTo>
                <a:lnTo>
                  <a:pt x="5561" y="508"/>
                </a:lnTo>
                <a:lnTo>
                  <a:pt x="5548" y="502"/>
                </a:lnTo>
                <a:lnTo>
                  <a:pt x="5529" y="508"/>
                </a:lnTo>
                <a:lnTo>
                  <a:pt x="5478" y="508"/>
                </a:lnTo>
                <a:lnTo>
                  <a:pt x="5452" y="515"/>
                </a:lnTo>
                <a:lnTo>
                  <a:pt x="5433" y="521"/>
                </a:lnTo>
                <a:lnTo>
                  <a:pt x="5394" y="521"/>
                </a:lnTo>
                <a:lnTo>
                  <a:pt x="5381" y="534"/>
                </a:lnTo>
                <a:lnTo>
                  <a:pt x="5355" y="540"/>
                </a:lnTo>
                <a:lnTo>
                  <a:pt x="5330" y="553"/>
                </a:lnTo>
                <a:lnTo>
                  <a:pt x="5317" y="553"/>
                </a:lnTo>
                <a:lnTo>
                  <a:pt x="5291" y="566"/>
                </a:lnTo>
                <a:lnTo>
                  <a:pt x="5259" y="585"/>
                </a:lnTo>
                <a:lnTo>
                  <a:pt x="5182" y="618"/>
                </a:lnTo>
                <a:lnTo>
                  <a:pt x="5208" y="618"/>
                </a:lnTo>
                <a:lnTo>
                  <a:pt x="5214" y="618"/>
                </a:lnTo>
                <a:lnTo>
                  <a:pt x="5233" y="611"/>
                </a:lnTo>
                <a:lnTo>
                  <a:pt x="5246" y="598"/>
                </a:lnTo>
                <a:lnTo>
                  <a:pt x="5265" y="592"/>
                </a:lnTo>
                <a:lnTo>
                  <a:pt x="5304" y="585"/>
                </a:lnTo>
                <a:lnTo>
                  <a:pt x="5330" y="579"/>
                </a:lnTo>
                <a:lnTo>
                  <a:pt x="5336" y="579"/>
                </a:lnTo>
                <a:lnTo>
                  <a:pt x="5349" y="566"/>
                </a:lnTo>
                <a:lnTo>
                  <a:pt x="5362" y="560"/>
                </a:lnTo>
                <a:lnTo>
                  <a:pt x="5368" y="553"/>
                </a:lnTo>
                <a:lnTo>
                  <a:pt x="5388" y="553"/>
                </a:lnTo>
                <a:lnTo>
                  <a:pt x="5407" y="560"/>
                </a:lnTo>
                <a:lnTo>
                  <a:pt x="5407" y="566"/>
                </a:lnTo>
                <a:lnTo>
                  <a:pt x="5394" y="566"/>
                </a:lnTo>
                <a:lnTo>
                  <a:pt x="5381" y="566"/>
                </a:lnTo>
                <a:lnTo>
                  <a:pt x="5362" y="585"/>
                </a:lnTo>
                <a:lnTo>
                  <a:pt x="5336" y="592"/>
                </a:lnTo>
                <a:lnTo>
                  <a:pt x="5304" y="598"/>
                </a:lnTo>
                <a:lnTo>
                  <a:pt x="5246" y="618"/>
                </a:lnTo>
                <a:lnTo>
                  <a:pt x="5317" y="618"/>
                </a:lnTo>
                <a:lnTo>
                  <a:pt x="5330" y="618"/>
                </a:lnTo>
                <a:lnTo>
                  <a:pt x="5349" y="611"/>
                </a:lnTo>
                <a:lnTo>
                  <a:pt x="5362" y="605"/>
                </a:lnTo>
                <a:lnTo>
                  <a:pt x="5375" y="605"/>
                </a:lnTo>
                <a:lnTo>
                  <a:pt x="5394" y="598"/>
                </a:lnTo>
                <a:lnTo>
                  <a:pt x="5407" y="585"/>
                </a:lnTo>
                <a:lnTo>
                  <a:pt x="5413" y="579"/>
                </a:lnTo>
                <a:lnTo>
                  <a:pt x="5426" y="566"/>
                </a:lnTo>
                <a:lnTo>
                  <a:pt x="5445" y="560"/>
                </a:lnTo>
                <a:lnTo>
                  <a:pt x="5452" y="560"/>
                </a:lnTo>
                <a:lnTo>
                  <a:pt x="5445" y="579"/>
                </a:lnTo>
                <a:lnTo>
                  <a:pt x="5471" y="560"/>
                </a:lnTo>
                <a:lnTo>
                  <a:pt x="5490" y="553"/>
                </a:lnTo>
                <a:lnTo>
                  <a:pt x="5510" y="540"/>
                </a:lnTo>
                <a:lnTo>
                  <a:pt x="5516" y="547"/>
                </a:lnTo>
                <a:lnTo>
                  <a:pt x="5516" y="553"/>
                </a:lnTo>
                <a:lnTo>
                  <a:pt x="5555" y="534"/>
                </a:lnTo>
                <a:lnTo>
                  <a:pt x="5580" y="528"/>
                </a:lnTo>
                <a:lnTo>
                  <a:pt x="5593" y="534"/>
                </a:lnTo>
                <a:lnTo>
                  <a:pt x="5613" y="540"/>
                </a:lnTo>
                <a:lnTo>
                  <a:pt x="5632" y="540"/>
                </a:lnTo>
                <a:lnTo>
                  <a:pt x="5645" y="534"/>
                </a:lnTo>
                <a:lnTo>
                  <a:pt x="5632" y="528"/>
                </a:lnTo>
                <a:lnTo>
                  <a:pt x="5638" y="521"/>
                </a:lnTo>
                <a:lnTo>
                  <a:pt x="5645" y="521"/>
                </a:lnTo>
                <a:lnTo>
                  <a:pt x="5658" y="521"/>
                </a:lnTo>
                <a:lnTo>
                  <a:pt x="5670" y="521"/>
                </a:lnTo>
                <a:lnTo>
                  <a:pt x="5683" y="528"/>
                </a:lnTo>
                <a:lnTo>
                  <a:pt x="5690" y="528"/>
                </a:lnTo>
                <a:lnTo>
                  <a:pt x="5690" y="521"/>
                </a:lnTo>
                <a:lnTo>
                  <a:pt x="5683" y="515"/>
                </a:lnTo>
                <a:lnTo>
                  <a:pt x="5677" y="515"/>
                </a:lnTo>
                <a:lnTo>
                  <a:pt x="5670" y="515"/>
                </a:lnTo>
                <a:lnTo>
                  <a:pt x="5658" y="508"/>
                </a:lnTo>
                <a:lnTo>
                  <a:pt x="5664" y="502"/>
                </a:lnTo>
                <a:lnTo>
                  <a:pt x="5690" y="489"/>
                </a:lnTo>
                <a:lnTo>
                  <a:pt x="5754" y="476"/>
                </a:lnTo>
                <a:lnTo>
                  <a:pt x="5754" y="444"/>
                </a:lnTo>
                <a:lnTo>
                  <a:pt x="5741" y="450"/>
                </a:lnTo>
                <a:lnTo>
                  <a:pt x="5715" y="470"/>
                </a:lnTo>
                <a:lnTo>
                  <a:pt x="5433" y="495"/>
                </a:lnTo>
                <a:lnTo>
                  <a:pt x="5484" y="534"/>
                </a:lnTo>
                <a:lnTo>
                  <a:pt x="5452" y="540"/>
                </a:lnTo>
                <a:lnTo>
                  <a:pt x="5426" y="553"/>
                </a:lnTo>
                <a:lnTo>
                  <a:pt x="5420" y="553"/>
                </a:lnTo>
                <a:lnTo>
                  <a:pt x="5420" y="547"/>
                </a:lnTo>
                <a:lnTo>
                  <a:pt x="5439" y="534"/>
                </a:lnTo>
                <a:lnTo>
                  <a:pt x="5465" y="528"/>
                </a:lnTo>
                <a:lnTo>
                  <a:pt x="5490" y="521"/>
                </a:lnTo>
                <a:lnTo>
                  <a:pt x="5497" y="528"/>
                </a:lnTo>
                <a:lnTo>
                  <a:pt x="5484" y="534"/>
                </a:lnTo>
                <a:lnTo>
                  <a:pt x="5433" y="495"/>
                </a:lnTo>
                <a:lnTo>
                  <a:pt x="4751" y="540"/>
                </a:lnTo>
                <a:lnTo>
                  <a:pt x="4725" y="534"/>
                </a:lnTo>
                <a:lnTo>
                  <a:pt x="4700" y="534"/>
                </a:lnTo>
                <a:lnTo>
                  <a:pt x="4700" y="540"/>
                </a:lnTo>
                <a:lnTo>
                  <a:pt x="4706" y="540"/>
                </a:lnTo>
                <a:lnTo>
                  <a:pt x="4732" y="547"/>
                </a:lnTo>
                <a:lnTo>
                  <a:pt x="4777" y="540"/>
                </a:lnTo>
                <a:lnTo>
                  <a:pt x="4803" y="534"/>
                </a:lnTo>
                <a:lnTo>
                  <a:pt x="4803" y="534"/>
                </a:lnTo>
                <a:lnTo>
                  <a:pt x="4777" y="534"/>
                </a:lnTo>
                <a:lnTo>
                  <a:pt x="4751" y="540"/>
                </a:lnTo>
                <a:lnTo>
                  <a:pt x="5433" y="495"/>
                </a:lnTo>
                <a:lnTo>
                  <a:pt x="3819" y="335"/>
                </a:lnTo>
                <a:lnTo>
                  <a:pt x="3838" y="341"/>
                </a:lnTo>
                <a:lnTo>
                  <a:pt x="3864" y="341"/>
                </a:lnTo>
                <a:lnTo>
                  <a:pt x="3877" y="335"/>
                </a:lnTo>
                <a:lnTo>
                  <a:pt x="3870" y="328"/>
                </a:lnTo>
                <a:lnTo>
                  <a:pt x="3851" y="328"/>
                </a:lnTo>
                <a:lnTo>
                  <a:pt x="3845" y="328"/>
                </a:lnTo>
                <a:lnTo>
                  <a:pt x="3838" y="328"/>
                </a:lnTo>
                <a:lnTo>
                  <a:pt x="3819" y="328"/>
                </a:lnTo>
                <a:lnTo>
                  <a:pt x="3819" y="335"/>
                </a:lnTo>
                <a:lnTo>
                  <a:pt x="5433" y="495"/>
                </a:lnTo>
                <a:lnTo>
                  <a:pt x="3813" y="328"/>
                </a:lnTo>
                <a:lnTo>
                  <a:pt x="3819" y="328"/>
                </a:lnTo>
                <a:lnTo>
                  <a:pt x="3825" y="322"/>
                </a:lnTo>
                <a:lnTo>
                  <a:pt x="3819" y="322"/>
                </a:lnTo>
                <a:lnTo>
                  <a:pt x="3806" y="328"/>
                </a:lnTo>
                <a:lnTo>
                  <a:pt x="3813" y="328"/>
                </a:lnTo>
                <a:lnTo>
                  <a:pt x="5433" y="495"/>
                </a:lnTo>
                <a:lnTo>
                  <a:pt x="3825" y="290"/>
                </a:lnTo>
                <a:lnTo>
                  <a:pt x="3825" y="296"/>
                </a:lnTo>
                <a:lnTo>
                  <a:pt x="3832" y="296"/>
                </a:lnTo>
                <a:lnTo>
                  <a:pt x="3838" y="290"/>
                </a:lnTo>
                <a:lnTo>
                  <a:pt x="3838" y="283"/>
                </a:lnTo>
                <a:lnTo>
                  <a:pt x="3832" y="283"/>
                </a:lnTo>
                <a:lnTo>
                  <a:pt x="3825" y="290"/>
                </a:lnTo>
                <a:lnTo>
                  <a:pt x="5433" y="495"/>
                </a:lnTo>
                <a:lnTo>
                  <a:pt x="5413" y="309"/>
                </a:lnTo>
                <a:lnTo>
                  <a:pt x="5407" y="303"/>
                </a:lnTo>
                <a:lnTo>
                  <a:pt x="5394" y="303"/>
                </a:lnTo>
                <a:lnTo>
                  <a:pt x="5388" y="296"/>
                </a:lnTo>
                <a:lnTo>
                  <a:pt x="5388" y="303"/>
                </a:lnTo>
                <a:lnTo>
                  <a:pt x="5394" y="309"/>
                </a:lnTo>
                <a:lnTo>
                  <a:pt x="5407" y="309"/>
                </a:lnTo>
                <a:lnTo>
                  <a:pt x="5413" y="309"/>
                </a:lnTo>
                <a:lnTo>
                  <a:pt x="5433" y="495"/>
                </a:lnTo>
                <a:lnTo>
                  <a:pt x="5458" y="168"/>
                </a:lnTo>
                <a:lnTo>
                  <a:pt x="5484" y="174"/>
                </a:lnTo>
                <a:lnTo>
                  <a:pt x="5529" y="180"/>
                </a:lnTo>
                <a:lnTo>
                  <a:pt x="5548" y="187"/>
                </a:lnTo>
                <a:lnTo>
                  <a:pt x="5574" y="187"/>
                </a:lnTo>
                <a:lnTo>
                  <a:pt x="5574" y="193"/>
                </a:lnTo>
                <a:lnTo>
                  <a:pt x="5587" y="200"/>
                </a:lnTo>
                <a:lnTo>
                  <a:pt x="5613" y="206"/>
                </a:lnTo>
                <a:lnTo>
                  <a:pt x="5632" y="213"/>
                </a:lnTo>
                <a:lnTo>
                  <a:pt x="5638" y="213"/>
                </a:lnTo>
                <a:lnTo>
                  <a:pt x="5638" y="206"/>
                </a:lnTo>
                <a:lnTo>
                  <a:pt x="5625" y="200"/>
                </a:lnTo>
                <a:lnTo>
                  <a:pt x="5593" y="187"/>
                </a:lnTo>
                <a:lnTo>
                  <a:pt x="5555" y="180"/>
                </a:lnTo>
                <a:lnTo>
                  <a:pt x="5529" y="174"/>
                </a:lnTo>
                <a:lnTo>
                  <a:pt x="5478" y="168"/>
                </a:lnTo>
                <a:lnTo>
                  <a:pt x="5458" y="168"/>
                </a:lnTo>
                <a:lnTo>
                  <a:pt x="5452" y="168"/>
                </a:lnTo>
                <a:lnTo>
                  <a:pt x="5458" y="168"/>
                </a:lnTo>
                <a:lnTo>
                  <a:pt x="5433" y="495"/>
                </a:lnTo>
                <a:lnTo>
                  <a:pt x="3735" y="335"/>
                </a:lnTo>
                <a:lnTo>
                  <a:pt x="3742" y="335"/>
                </a:lnTo>
                <a:lnTo>
                  <a:pt x="3735" y="328"/>
                </a:lnTo>
                <a:lnTo>
                  <a:pt x="3729" y="335"/>
                </a:lnTo>
                <a:lnTo>
                  <a:pt x="3735" y="335"/>
                </a:lnTo>
                <a:lnTo>
                  <a:pt x="5433" y="495"/>
                </a:lnTo>
                <a:lnTo>
                  <a:pt x="3748" y="341"/>
                </a:lnTo>
                <a:lnTo>
                  <a:pt x="3761" y="341"/>
                </a:lnTo>
                <a:lnTo>
                  <a:pt x="3768" y="341"/>
                </a:lnTo>
                <a:lnTo>
                  <a:pt x="3761" y="335"/>
                </a:lnTo>
                <a:lnTo>
                  <a:pt x="3748" y="341"/>
                </a:lnTo>
                <a:lnTo>
                  <a:pt x="5433" y="495"/>
                </a:lnTo>
                <a:lnTo>
                  <a:pt x="3716" y="335"/>
                </a:lnTo>
                <a:lnTo>
                  <a:pt x="3723" y="328"/>
                </a:lnTo>
                <a:lnTo>
                  <a:pt x="3716" y="328"/>
                </a:lnTo>
                <a:lnTo>
                  <a:pt x="3710" y="328"/>
                </a:lnTo>
                <a:lnTo>
                  <a:pt x="3703" y="335"/>
                </a:lnTo>
                <a:lnTo>
                  <a:pt x="3716" y="335"/>
                </a:lnTo>
                <a:lnTo>
                  <a:pt x="5433" y="495"/>
                </a:lnTo>
                <a:lnTo>
                  <a:pt x="3825" y="354"/>
                </a:lnTo>
                <a:lnTo>
                  <a:pt x="3838" y="367"/>
                </a:lnTo>
                <a:lnTo>
                  <a:pt x="3845" y="367"/>
                </a:lnTo>
                <a:lnTo>
                  <a:pt x="3845" y="354"/>
                </a:lnTo>
                <a:lnTo>
                  <a:pt x="3838" y="354"/>
                </a:lnTo>
                <a:lnTo>
                  <a:pt x="3825" y="354"/>
                </a:lnTo>
                <a:lnTo>
                  <a:pt x="5433" y="495"/>
                </a:lnTo>
                <a:lnTo>
                  <a:pt x="4089" y="277"/>
                </a:lnTo>
                <a:lnTo>
                  <a:pt x="4089" y="270"/>
                </a:lnTo>
                <a:lnTo>
                  <a:pt x="4083" y="270"/>
                </a:lnTo>
                <a:lnTo>
                  <a:pt x="4076" y="270"/>
                </a:lnTo>
                <a:lnTo>
                  <a:pt x="4076" y="277"/>
                </a:lnTo>
                <a:lnTo>
                  <a:pt x="4089" y="277"/>
                </a:lnTo>
                <a:lnTo>
                  <a:pt x="5433" y="495"/>
                </a:lnTo>
                <a:lnTo>
                  <a:pt x="4044" y="412"/>
                </a:lnTo>
                <a:lnTo>
                  <a:pt x="4038" y="412"/>
                </a:lnTo>
                <a:lnTo>
                  <a:pt x="4044" y="418"/>
                </a:lnTo>
                <a:lnTo>
                  <a:pt x="4057" y="425"/>
                </a:lnTo>
                <a:lnTo>
                  <a:pt x="4070" y="431"/>
                </a:lnTo>
                <a:lnTo>
                  <a:pt x="4076" y="431"/>
                </a:lnTo>
                <a:lnTo>
                  <a:pt x="4076" y="425"/>
                </a:lnTo>
                <a:lnTo>
                  <a:pt x="4057" y="418"/>
                </a:lnTo>
                <a:lnTo>
                  <a:pt x="4044" y="412"/>
                </a:lnTo>
                <a:lnTo>
                  <a:pt x="5433" y="495"/>
                </a:lnTo>
                <a:lnTo>
                  <a:pt x="4044" y="270"/>
                </a:lnTo>
                <a:lnTo>
                  <a:pt x="4044" y="264"/>
                </a:lnTo>
                <a:lnTo>
                  <a:pt x="4044" y="251"/>
                </a:lnTo>
                <a:lnTo>
                  <a:pt x="4038" y="251"/>
                </a:lnTo>
                <a:lnTo>
                  <a:pt x="4031" y="251"/>
                </a:lnTo>
                <a:lnTo>
                  <a:pt x="4044" y="270"/>
                </a:lnTo>
                <a:lnTo>
                  <a:pt x="5433" y="495"/>
                </a:lnTo>
                <a:lnTo>
                  <a:pt x="5220" y="296"/>
                </a:lnTo>
                <a:lnTo>
                  <a:pt x="5246" y="296"/>
                </a:lnTo>
                <a:lnTo>
                  <a:pt x="5291" y="296"/>
                </a:lnTo>
                <a:lnTo>
                  <a:pt x="5343" y="303"/>
                </a:lnTo>
                <a:lnTo>
                  <a:pt x="5368" y="303"/>
                </a:lnTo>
                <a:lnTo>
                  <a:pt x="5375" y="303"/>
                </a:lnTo>
                <a:lnTo>
                  <a:pt x="5368" y="303"/>
                </a:lnTo>
                <a:lnTo>
                  <a:pt x="5349" y="290"/>
                </a:lnTo>
                <a:lnTo>
                  <a:pt x="5323" y="290"/>
                </a:lnTo>
                <a:lnTo>
                  <a:pt x="5278" y="290"/>
                </a:lnTo>
                <a:lnTo>
                  <a:pt x="5233" y="290"/>
                </a:lnTo>
                <a:lnTo>
                  <a:pt x="5220" y="296"/>
                </a:lnTo>
                <a:lnTo>
                  <a:pt x="5214" y="296"/>
                </a:lnTo>
                <a:lnTo>
                  <a:pt x="5220" y="296"/>
                </a:lnTo>
                <a:lnTo>
                  <a:pt x="5433" y="495"/>
                </a:lnTo>
                <a:lnTo>
                  <a:pt x="3935" y="393"/>
                </a:lnTo>
                <a:lnTo>
                  <a:pt x="3928" y="386"/>
                </a:lnTo>
                <a:lnTo>
                  <a:pt x="3922" y="380"/>
                </a:lnTo>
                <a:lnTo>
                  <a:pt x="3903" y="373"/>
                </a:lnTo>
                <a:lnTo>
                  <a:pt x="3890" y="373"/>
                </a:lnTo>
                <a:lnTo>
                  <a:pt x="3903" y="380"/>
                </a:lnTo>
                <a:lnTo>
                  <a:pt x="3903" y="386"/>
                </a:lnTo>
                <a:lnTo>
                  <a:pt x="3922" y="393"/>
                </a:lnTo>
                <a:lnTo>
                  <a:pt x="3935" y="393"/>
                </a:lnTo>
                <a:lnTo>
                  <a:pt x="5433" y="495"/>
                </a:lnTo>
                <a:lnTo>
                  <a:pt x="3851" y="373"/>
                </a:lnTo>
                <a:lnTo>
                  <a:pt x="3864" y="373"/>
                </a:lnTo>
                <a:lnTo>
                  <a:pt x="3864" y="367"/>
                </a:lnTo>
                <a:lnTo>
                  <a:pt x="3851" y="373"/>
                </a:lnTo>
                <a:lnTo>
                  <a:pt x="5433" y="495"/>
                </a:lnTo>
                <a:lnTo>
                  <a:pt x="4211" y="373"/>
                </a:lnTo>
                <a:lnTo>
                  <a:pt x="4218" y="380"/>
                </a:lnTo>
                <a:lnTo>
                  <a:pt x="4224" y="380"/>
                </a:lnTo>
                <a:lnTo>
                  <a:pt x="4218" y="367"/>
                </a:lnTo>
                <a:lnTo>
                  <a:pt x="4205" y="367"/>
                </a:lnTo>
                <a:lnTo>
                  <a:pt x="4198" y="367"/>
                </a:lnTo>
                <a:lnTo>
                  <a:pt x="4198" y="373"/>
                </a:lnTo>
                <a:lnTo>
                  <a:pt x="4211" y="373"/>
                </a:lnTo>
                <a:lnTo>
                  <a:pt x="5433" y="495"/>
                </a:lnTo>
                <a:lnTo>
                  <a:pt x="4031" y="328"/>
                </a:lnTo>
                <a:lnTo>
                  <a:pt x="4038" y="328"/>
                </a:lnTo>
                <a:lnTo>
                  <a:pt x="4044" y="328"/>
                </a:lnTo>
                <a:lnTo>
                  <a:pt x="4050" y="335"/>
                </a:lnTo>
                <a:lnTo>
                  <a:pt x="4050" y="328"/>
                </a:lnTo>
                <a:lnTo>
                  <a:pt x="4044" y="322"/>
                </a:lnTo>
                <a:lnTo>
                  <a:pt x="4031" y="315"/>
                </a:lnTo>
                <a:lnTo>
                  <a:pt x="4025" y="315"/>
                </a:lnTo>
                <a:lnTo>
                  <a:pt x="4025" y="328"/>
                </a:lnTo>
                <a:lnTo>
                  <a:pt x="4031" y="328"/>
                </a:lnTo>
                <a:lnTo>
                  <a:pt x="5433" y="495"/>
                </a:lnTo>
                <a:lnTo>
                  <a:pt x="3922" y="309"/>
                </a:lnTo>
                <a:lnTo>
                  <a:pt x="3922" y="303"/>
                </a:lnTo>
                <a:lnTo>
                  <a:pt x="3915" y="296"/>
                </a:lnTo>
                <a:lnTo>
                  <a:pt x="3909" y="296"/>
                </a:lnTo>
                <a:lnTo>
                  <a:pt x="3903" y="303"/>
                </a:lnTo>
                <a:lnTo>
                  <a:pt x="3922" y="309"/>
                </a:lnTo>
                <a:lnTo>
                  <a:pt x="5433" y="495"/>
                </a:lnTo>
                <a:lnTo>
                  <a:pt x="4237" y="380"/>
                </a:lnTo>
                <a:lnTo>
                  <a:pt x="4301" y="354"/>
                </a:lnTo>
                <a:lnTo>
                  <a:pt x="4365" y="322"/>
                </a:lnTo>
                <a:lnTo>
                  <a:pt x="4443" y="296"/>
                </a:lnTo>
                <a:lnTo>
                  <a:pt x="4520" y="251"/>
                </a:lnTo>
                <a:lnTo>
                  <a:pt x="4533" y="245"/>
                </a:lnTo>
                <a:lnTo>
                  <a:pt x="4545" y="245"/>
                </a:lnTo>
                <a:lnTo>
                  <a:pt x="4584" y="232"/>
                </a:lnTo>
                <a:lnTo>
                  <a:pt x="4668" y="193"/>
                </a:lnTo>
                <a:lnTo>
                  <a:pt x="4732" y="174"/>
                </a:lnTo>
                <a:lnTo>
                  <a:pt x="4777" y="155"/>
                </a:lnTo>
                <a:lnTo>
                  <a:pt x="4873" y="142"/>
                </a:lnTo>
                <a:lnTo>
                  <a:pt x="4931" y="142"/>
                </a:lnTo>
                <a:lnTo>
                  <a:pt x="4970" y="155"/>
                </a:lnTo>
                <a:lnTo>
                  <a:pt x="5040" y="161"/>
                </a:lnTo>
                <a:lnTo>
                  <a:pt x="5079" y="168"/>
                </a:lnTo>
                <a:lnTo>
                  <a:pt x="5118" y="174"/>
                </a:lnTo>
                <a:lnTo>
                  <a:pt x="5143" y="180"/>
                </a:lnTo>
                <a:lnTo>
                  <a:pt x="5188" y="187"/>
                </a:lnTo>
                <a:lnTo>
                  <a:pt x="5214" y="193"/>
                </a:lnTo>
                <a:lnTo>
                  <a:pt x="5227" y="193"/>
                </a:lnTo>
                <a:lnTo>
                  <a:pt x="5246" y="187"/>
                </a:lnTo>
                <a:lnTo>
                  <a:pt x="5265" y="187"/>
                </a:lnTo>
                <a:lnTo>
                  <a:pt x="5073" y="155"/>
                </a:lnTo>
                <a:lnTo>
                  <a:pt x="4983" y="135"/>
                </a:lnTo>
                <a:lnTo>
                  <a:pt x="4918" y="129"/>
                </a:lnTo>
                <a:lnTo>
                  <a:pt x="4848" y="129"/>
                </a:lnTo>
                <a:lnTo>
                  <a:pt x="4770" y="142"/>
                </a:lnTo>
                <a:lnTo>
                  <a:pt x="4687" y="174"/>
                </a:lnTo>
                <a:lnTo>
                  <a:pt x="4565" y="213"/>
                </a:lnTo>
                <a:lnTo>
                  <a:pt x="4545" y="225"/>
                </a:lnTo>
                <a:lnTo>
                  <a:pt x="4539" y="232"/>
                </a:lnTo>
                <a:lnTo>
                  <a:pt x="4507" y="245"/>
                </a:lnTo>
                <a:lnTo>
                  <a:pt x="4481" y="264"/>
                </a:lnTo>
                <a:lnTo>
                  <a:pt x="4455" y="283"/>
                </a:lnTo>
                <a:lnTo>
                  <a:pt x="4378" y="309"/>
                </a:lnTo>
                <a:lnTo>
                  <a:pt x="4295" y="341"/>
                </a:lnTo>
                <a:lnTo>
                  <a:pt x="4288" y="341"/>
                </a:lnTo>
                <a:lnTo>
                  <a:pt x="4275" y="348"/>
                </a:lnTo>
                <a:lnTo>
                  <a:pt x="4243" y="373"/>
                </a:lnTo>
                <a:lnTo>
                  <a:pt x="4237" y="380"/>
                </a:lnTo>
                <a:lnTo>
                  <a:pt x="5433" y="495"/>
                </a:lnTo>
                <a:lnTo>
                  <a:pt x="4301" y="386"/>
                </a:lnTo>
                <a:lnTo>
                  <a:pt x="4288" y="380"/>
                </a:lnTo>
                <a:lnTo>
                  <a:pt x="4275" y="380"/>
                </a:lnTo>
                <a:lnTo>
                  <a:pt x="4275" y="386"/>
                </a:lnTo>
                <a:lnTo>
                  <a:pt x="4275" y="393"/>
                </a:lnTo>
                <a:lnTo>
                  <a:pt x="4282" y="393"/>
                </a:lnTo>
                <a:lnTo>
                  <a:pt x="4295" y="393"/>
                </a:lnTo>
                <a:lnTo>
                  <a:pt x="4308" y="399"/>
                </a:lnTo>
                <a:lnTo>
                  <a:pt x="4314" y="399"/>
                </a:lnTo>
                <a:lnTo>
                  <a:pt x="4314" y="393"/>
                </a:lnTo>
                <a:lnTo>
                  <a:pt x="4308" y="393"/>
                </a:lnTo>
                <a:lnTo>
                  <a:pt x="4308" y="386"/>
                </a:lnTo>
                <a:lnTo>
                  <a:pt x="4301" y="386"/>
                </a:lnTo>
                <a:lnTo>
                  <a:pt x="5433" y="495"/>
                </a:lnTo>
                <a:lnTo>
                  <a:pt x="3787" y="283"/>
                </a:lnTo>
                <a:lnTo>
                  <a:pt x="3793" y="290"/>
                </a:lnTo>
                <a:lnTo>
                  <a:pt x="3793" y="277"/>
                </a:lnTo>
                <a:lnTo>
                  <a:pt x="3787" y="277"/>
                </a:lnTo>
                <a:lnTo>
                  <a:pt x="3787" y="283"/>
                </a:lnTo>
                <a:lnTo>
                  <a:pt x="5433" y="495"/>
                </a:lnTo>
                <a:lnTo>
                  <a:pt x="3543" y="386"/>
                </a:lnTo>
                <a:lnTo>
                  <a:pt x="3498" y="386"/>
                </a:lnTo>
                <a:lnTo>
                  <a:pt x="3485" y="386"/>
                </a:lnTo>
                <a:lnTo>
                  <a:pt x="3478" y="393"/>
                </a:lnTo>
                <a:lnTo>
                  <a:pt x="3465" y="405"/>
                </a:lnTo>
                <a:lnTo>
                  <a:pt x="3459" y="405"/>
                </a:lnTo>
                <a:lnTo>
                  <a:pt x="3465" y="405"/>
                </a:lnTo>
                <a:lnTo>
                  <a:pt x="3491" y="399"/>
                </a:lnTo>
                <a:lnTo>
                  <a:pt x="3517" y="399"/>
                </a:lnTo>
                <a:lnTo>
                  <a:pt x="3568" y="399"/>
                </a:lnTo>
                <a:lnTo>
                  <a:pt x="3626" y="405"/>
                </a:lnTo>
                <a:lnTo>
                  <a:pt x="3703" y="412"/>
                </a:lnTo>
                <a:lnTo>
                  <a:pt x="3665" y="405"/>
                </a:lnTo>
                <a:lnTo>
                  <a:pt x="3620" y="399"/>
                </a:lnTo>
                <a:lnTo>
                  <a:pt x="3543" y="386"/>
                </a:lnTo>
                <a:lnTo>
                  <a:pt x="5433" y="495"/>
                </a:lnTo>
                <a:lnTo>
                  <a:pt x="4005" y="251"/>
                </a:lnTo>
                <a:lnTo>
                  <a:pt x="4012" y="245"/>
                </a:lnTo>
                <a:lnTo>
                  <a:pt x="4012" y="238"/>
                </a:lnTo>
                <a:lnTo>
                  <a:pt x="3999" y="245"/>
                </a:lnTo>
                <a:lnTo>
                  <a:pt x="3999" y="251"/>
                </a:lnTo>
                <a:lnTo>
                  <a:pt x="4005" y="251"/>
                </a:lnTo>
                <a:lnTo>
                  <a:pt x="5433" y="495"/>
                </a:lnTo>
                <a:lnTo>
                  <a:pt x="4790" y="495"/>
                </a:lnTo>
                <a:lnTo>
                  <a:pt x="4803" y="489"/>
                </a:lnTo>
                <a:lnTo>
                  <a:pt x="4796" y="489"/>
                </a:lnTo>
                <a:lnTo>
                  <a:pt x="4777" y="483"/>
                </a:lnTo>
                <a:lnTo>
                  <a:pt x="4764" y="483"/>
                </a:lnTo>
                <a:lnTo>
                  <a:pt x="4738" y="495"/>
                </a:lnTo>
                <a:lnTo>
                  <a:pt x="4687" y="515"/>
                </a:lnTo>
                <a:lnTo>
                  <a:pt x="4668" y="521"/>
                </a:lnTo>
                <a:lnTo>
                  <a:pt x="4655" y="528"/>
                </a:lnTo>
                <a:lnTo>
                  <a:pt x="4635" y="528"/>
                </a:lnTo>
                <a:lnTo>
                  <a:pt x="4623" y="521"/>
                </a:lnTo>
                <a:lnTo>
                  <a:pt x="4545" y="515"/>
                </a:lnTo>
                <a:lnTo>
                  <a:pt x="4500" y="502"/>
                </a:lnTo>
                <a:lnTo>
                  <a:pt x="4436" y="489"/>
                </a:lnTo>
                <a:lnTo>
                  <a:pt x="4398" y="476"/>
                </a:lnTo>
                <a:lnTo>
                  <a:pt x="4378" y="470"/>
                </a:lnTo>
                <a:lnTo>
                  <a:pt x="4365" y="470"/>
                </a:lnTo>
                <a:lnTo>
                  <a:pt x="4365" y="483"/>
                </a:lnTo>
                <a:lnTo>
                  <a:pt x="4378" y="489"/>
                </a:lnTo>
                <a:lnTo>
                  <a:pt x="4398" y="489"/>
                </a:lnTo>
                <a:lnTo>
                  <a:pt x="4410" y="489"/>
                </a:lnTo>
                <a:lnTo>
                  <a:pt x="4417" y="495"/>
                </a:lnTo>
                <a:lnTo>
                  <a:pt x="4423" y="502"/>
                </a:lnTo>
                <a:lnTo>
                  <a:pt x="4449" y="502"/>
                </a:lnTo>
                <a:lnTo>
                  <a:pt x="4468" y="508"/>
                </a:lnTo>
                <a:lnTo>
                  <a:pt x="4507" y="521"/>
                </a:lnTo>
                <a:lnTo>
                  <a:pt x="4552" y="521"/>
                </a:lnTo>
                <a:lnTo>
                  <a:pt x="4590" y="528"/>
                </a:lnTo>
                <a:lnTo>
                  <a:pt x="4616" y="528"/>
                </a:lnTo>
                <a:lnTo>
                  <a:pt x="4603" y="540"/>
                </a:lnTo>
                <a:lnTo>
                  <a:pt x="4590" y="540"/>
                </a:lnTo>
                <a:lnTo>
                  <a:pt x="4552" y="553"/>
                </a:lnTo>
                <a:lnTo>
                  <a:pt x="4526" y="560"/>
                </a:lnTo>
                <a:lnTo>
                  <a:pt x="4520" y="566"/>
                </a:lnTo>
                <a:lnTo>
                  <a:pt x="4513" y="566"/>
                </a:lnTo>
                <a:lnTo>
                  <a:pt x="4488" y="553"/>
                </a:lnTo>
                <a:lnTo>
                  <a:pt x="4468" y="547"/>
                </a:lnTo>
                <a:lnTo>
                  <a:pt x="4462" y="547"/>
                </a:lnTo>
                <a:lnTo>
                  <a:pt x="4462" y="553"/>
                </a:lnTo>
                <a:lnTo>
                  <a:pt x="4481" y="560"/>
                </a:lnTo>
                <a:lnTo>
                  <a:pt x="4494" y="566"/>
                </a:lnTo>
                <a:lnTo>
                  <a:pt x="4494" y="579"/>
                </a:lnTo>
                <a:lnTo>
                  <a:pt x="4488" y="585"/>
                </a:lnTo>
                <a:lnTo>
                  <a:pt x="4481" y="592"/>
                </a:lnTo>
                <a:lnTo>
                  <a:pt x="4462" y="598"/>
                </a:lnTo>
                <a:lnTo>
                  <a:pt x="4449" y="598"/>
                </a:lnTo>
                <a:lnTo>
                  <a:pt x="4436" y="598"/>
                </a:lnTo>
                <a:lnTo>
                  <a:pt x="4423" y="592"/>
                </a:lnTo>
                <a:lnTo>
                  <a:pt x="4410" y="585"/>
                </a:lnTo>
                <a:lnTo>
                  <a:pt x="4404" y="579"/>
                </a:lnTo>
                <a:lnTo>
                  <a:pt x="4398" y="566"/>
                </a:lnTo>
                <a:lnTo>
                  <a:pt x="4385" y="566"/>
                </a:lnTo>
                <a:lnTo>
                  <a:pt x="4346" y="566"/>
                </a:lnTo>
                <a:lnTo>
                  <a:pt x="4314" y="560"/>
                </a:lnTo>
                <a:lnTo>
                  <a:pt x="4250" y="547"/>
                </a:lnTo>
                <a:lnTo>
                  <a:pt x="4205" y="540"/>
                </a:lnTo>
                <a:lnTo>
                  <a:pt x="4179" y="534"/>
                </a:lnTo>
                <a:lnTo>
                  <a:pt x="4153" y="528"/>
                </a:lnTo>
                <a:lnTo>
                  <a:pt x="4147" y="521"/>
                </a:lnTo>
                <a:lnTo>
                  <a:pt x="4160" y="521"/>
                </a:lnTo>
                <a:lnTo>
                  <a:pt x="4205" y="521"/>
                </a:lnTo>
                <a:lnTo>
                  <a:pt x="4237" y="521"/>
                </a:lnTo>
                <a:lnTo>
                  <a:pt x="4288" y="521"/>
                </a:lnTo>
                <a:lnTo>
                  <a:pt x="4333" y="528"/>
                </a:lnTo>
                <a:lnTo>
                  <a:pt x="4359" y="534"/>
                </a:lnTo>
                <a:lnTo>
                  <a:pt x="4404" y="547"/>
                </a:lnTo>
                <a:lnTo>
                  <a:pt x="4423" y="547"/>
                </a:lnTo>
                <a:lnTo>
                  <a:pt x="4443" y="553"/>
                </a:lnTo>
                <a:lnTo>
                  <a:pt x="4449" y="560"/>
                </a:lnTo>
                <a:lnTo>
                  <a:pt x="4449" y="553"/>
                </a:lnTo>
                <a:lnTo>
                  <a:pt x="4449" y="547"/>
                </a:lnTo>
                <a:lnTo>
                  <a:pt x="4423" y="534"/>
                </a:lnTo>
                <a:lnTo>
                  <a:pt x="4398" y="528"/>
                </a:lnTo>
                <a:lnTo>
                  <a:pt x="4353" y="521"/>
                </a:lnTo>
                <a:lnTo>
                  <a:pt x="4320" y="521"/>
                </a:lnTo>
                <a:lnTo>
                  <a:pt x="4288" y="521"/>
                </a:lnTo>
                <a:lnTo>
                  <a:pt x="4275" y="521"/>
                </a:lnTo>
                <a:lnTo>
                  <a:pt x="4256" y="521"/>
                </a:lnTo>
                <a:lnTo>
                  <a:pt x="4250" y="515"/>
                </a:lnTo>
                <a:lnTo>
                  <a:pt x="4243" y="515"/>
                </a:lnTo>
                <a:lnTo>
                  <a:pt x="4218" y="515"/>
                </a:lnTo>
                <a:lnTo>
                  <a:pt x="4198" y="521"/>
                </a:lnTo>
                <a:lnTo>
                  <a:pt x="4192" y="521"/>
                </a:lnTo>
                <a:lnTo>
                  <a:pt x="4192" y="515"/>
                </a:lnTo>
                <a:lnTo>
                  <a:pt x="4205" y="502"/>
                </a:lnTo>
                <a:lnTo>
                  <a:pt x="4224" y="489"/>
                </a:lnTo>
                <a:lnTo>
                  <a:pt x="4256" y="476"/>
                </a:lnTo>
                <a:lnTo>
                  <a:pt x="4301" y="457"/>
                </a:lnTo>
                <a:lnTo>
                  <a:pt x="4320" y="450"/>
                </a:lnTo>
                <a:lnTo>
                  <a:pt x="4333" y="438"/>
                </a:lnTo>
                <a:lnTo>
                  <a:pt x="4359" y="425"/>
                </a:lnTo>
                <a:lnTo>
                  <a:pt x="4398" y="405"/>
                </a:lnTo>
                <a:lnTo>
                  <a:pt x="4404" y="405"/>
                </a:lnTo>
                <a:lnTo>
                  <a:pt x="4410" y="412"/>
                </a:lnTo>
                <a:lnTo>
                  <a:pt x="4417" y="412"/>
                </a:lnTo>
                <a:lnTo>
                  <a:pt x="4417" y="405"/>
                </a:lnTo>
                <a:lnTo>
                  <a:pt x="4423" y="399"/>
                </a:lnTo>
                <a:lnTo>
                  <a:pt x="4481" y="354"/>
                </a:lnTo>
                <a:lnTo>
                  <a:pt x="4391" y="399"/>
                </a:lnTo>
                <a:lnTo>
                  <a:pt x="4333" y="418"/>
                </a:lnTo>
                <a:lnTo>
                  <a:pt x="4301" y="438"/>
                </a:lnTo>
                <a:lnTo>
                  <a:pt x="4263" y="450"/>
                </a:lnTo>
                <a:lnTo>
                  <a:pt x="4160" y="502"/>
                </a:lnTo>
                <a:lnTo>
                  <a:pt x="4173" y="483"/>
                </a:lnTo>
                <a:lnTo>
                  <a:pt x="4147" y="495"/>
                </a:lnTo>
                <a:lnTo>
                  <a:pt x="4108" y="515"/>
                </a:lnTo>
                <a:lnTo>
                  <a:pt x="4076" y="515"/>
                </a:lnTo>
                <a:lnTo>
                  <a:pt x="4038" y="508"/>
                </a:lnTo>
                <a:lnTo>
                  <a:pt x="3973" y="483"/>
                </a:lnTo>
                <a:lnTo>
                  <a:pt x="3915" y="476"/>
                </a:lnTo>
                <a:lnTo>
                  <a:pt x="3890" y="470"/>
                </a:lnTo>
                <a:lnTo>
                  <a:pt x="3864" y="457"/>
                </a:lnTo>
                <a:lnTo>
                  <a:pt x="3774" y="438"/>
                </a:lnTo>
                <a:lnTo>
                  <a:pt x="3684" y="425"/>
                </a:lnTo>
                <a:lnTo>
                  <a:pt x="3639" y="418"/>
                </a:lnTo>
                <a:lnTo>
                  <a:pt x="3588" y="418"/>
                </a:lnTo>
                <a:lnTo>
                  <a:pt x="3504" y="418"/>
                </a:lnTo>
                <a:lnTo>
                  <a:pt x="3472" y="418"/>
                </a:lnTo>
                <a:lnTo>
                  <a:pt x="3453" y="425"/>
                </a:lnTo>
                <a:lnTo>
                  <a:pt x="3427" y="418"/>
                </a:lnTo>
                <a:lnTo>
                  <a:pt x="3401" y="425"/>
                </a:lnTo>
                <a:lnTo>
                  <a:pt x="3388" y="425"/>
                </a:lnTo>
                <a:lnTo>
                  <a:pt x="3369" y="425"/>
                </a:lnTo>
                <a:lnTo>
                  <a:pt x="3363" y="418"/>
                </a:lnTo>
                <a:lnTo>
                  <a:pt x="3350" y="418"/>
                </a:lnTo>
                <a:lnTo>
                  <a:pt x="3324" y="418"/>
                </a:lnTo>
                <a:lnTo>
                  <a:pt x="3330" y="412"/>
                </a:lnTo>
                <a:lnTo>
                  <a:pt x="3350" y="405"/>
                </a:lnTo>
                <a:lnTo>
                  <a:pt x="3369" y="399"/>
                </a:lnTo>
                <a:lnTo>
                  <a:pt x="3388" y="399"/>
                </a:lnTo>
                <a:lnTo>
                  <a:pt x="3408" y="405"/>
                </a:lnTo>
                <a:lnTo>
                  <a:pt x="3395" y="399"/>
                </a:lnTo>
                <a:lnTo>
                  <a:pt x="3375" y="393"/>
                </a:lnTo>
                <a:lnTo>
                  <a:pt x="3356" y="393"/>
                </a:lnTo>
                <a:lnTo>
                  <a:pt x="3330" y="399"/>
                </a:lnTo>
                <a:lnTo>
                  <a:pt x="3318" y="399"/>
                </a:lnTo>
                <a:lnTo>
                  <a:pt x="3318" y="412"/>
                </a:lnTo>
                <a:lnTo>
                  <a:pt x="3311" y="412"/>
                </a:lnTo>
                <a:lnTo>
                  <a:pt x="3311" y="418"/>
                </a:lnTo>
                <a:lnTo>
                  <a:pt x="3298" y="412"/>
                </a:lnTo>
                <a:lnTo>
                  <a:pt x="3292" y="412"/>
                </a:lnTo>
                <a:lnTo>
                  <a:pt x="3273" y="418"/>
                </a:lnTo>
                <a:lnTo>
                  <a:pt x="3260" y="418"/>
                </a:lnTo>
                <a:lnTo>
                  <a:pt x="3266" y="425"/>
                </a:lnTo>
                <a:lnTo>
                  <a:pt x="3279" y="431"/>
                </a:lnTo>
                <a:lnTo>
                  <a:pt x="3305" y="431"/>
                </a:lnTo>
                <a:lnTo>
                  <a:pt x="3318" y="431"/>
                </a:lnTo>
                <a:lnTo>
                  <a:pt x="3318" y="438"/>
                </a:lnTo>
                <a:lnTo>
                  <a:pt x="3292" y="438"/>
                </a:lnTo>
                <a:lnTo>
                  <a:pt x="3273" y="450"/>
                </a:lnTo>
                <a:lnTo>
                  <a:pt x="3234" y="457"/>
                </a:lnTo>
                <a:lnTo>
                  <a:pt x="3228" y="457"/>
                </a:lnTo>
                <a:lnTo>
                  <a:pt x="3208" y="470"/>
                </a:lnTo>
                <a:lnTo>
                  <a:pt x="3183" y="476"/>
                </a:lnTo>
                <a:lnTo>
                  <a:pt x="3176" y="476"/>
                </a:lnTo>
                <a:lnTo>
                  <a:pt x="3131" y="489"/>
                </a:lnTo>
                <a:lnTo>
                  <a:pt x="3105" y="508"/>
                </a:lnTo>
                <a:lnTo>
                  <a:pt x="3144" y="495"/>
                </a:lnTo>
                <a:lnTo>
                  <a:pt x="3189" y="483"/>
                </a:lnTo>
                <a:lnTo>
                  <a:pt x="3234" y="476"/>
                </a:lnTo>
                <a:lnTo>
                  <a:pt x="3266" y="470"/>
                </a:lnTo>
                <a:lnTo>
                  <a:pt x="3285" y="470"/>
                </a:lnTo>
                <a:lnTo>
                  <a:pt x="3292" y="476"/>
                </a:lnTo>
                <a:lnTo>
                  <a:pt x="3311" y="476"/>
                </a:lnTo>
                <a:lnTo>
                  <a:pt x="3363" y="483"/>
                </a:lnTo>
                <a:lnTo>
                  <a:pt x="3395" y="489"/>
                </a:lnTo>
                <a:lnTo>
                  <a:pt x="3427" y="495"/>
                </a:lnTo>
                <a:lnTo>
                  <a:pt x="3440" y="502"/>
                </a:lnTo>
                <a:lnTo>
                  <a:pt x="3453" y="502"/>
                </a:lnTo>
                <a:lnTo>
                  <a:pt x="3440" y="502"/>
                </a:lnTo>
                <a:lnTo>
                  <a:pt x="3395" y="502"/>
                </a:lnTo>
                <a:lnTo>
                  <a:pt x="3356" y="508"/>
                </a:lnTo>
                <a:lnTo>
                  <a:pt x="3330" y="515"/>
                </a:lnTo>
                <a:lnTo>
                  <a:pt x="3318" y="521"/>
                </a:lnTo>
                <a:lnTo>
                  <a:pt x="3311" y="521"/>
                </a:lnTo>
                <a:lnTo>
                  <a:pt x="3337" y="521"/>
                </a:lnTo>
                <a:lnTo>
                  <a:pt x="3382" y="515"/>
                </a:lnTo>
                <a:lnTo>
                  <a:pt x="3427" y="515"/>
                </a:lnTo>
                <a:lnTo>
                  <a:pt x="3472" y="515"/>
                </a:lnTo>
                <a:lnTo>
                  <a:pt x="3485" y="521"/>
                </a:lnTo>
                <a:lnTo>
                  <a:pt x="3491" y="521"/>
                </a:lnTo>
                <a:lnTo>
                  <a:pt x="3517" y="528"/>
                </a:lnTo>
                <a:lnTo>
                  <a:pt x="3523" y="534"/>
                </a:lnTo>
                <a:lnTo>
                  <a:pt x="3510" y="521"/>
                </a:lnTo>
                <a:lnTo>
                  <a:pt x="3498" y="515"/>
                </a:lnTo>
                <a:lnTo>
                  <a:pt x="3530" y="515"/>
                </a:lnTo>
                <a:lnTo>
                  <a:pt x="3536" y="508"/>
                </a:lnTo>
                <a:lnTo>
                  <a:pt x="3594" y="508"/>
                </a:lnTo>
                <a:lnTo>
                  <a:pt x="3620" y="515"/>
                </a:lnTo>
                <a:lnTo>
                  <a:pt x="3658" y="515"/>
                </a:lnTo>
                <a:lnTo>
                  <a:pt x="3626" y="502"/>
                </a:lnTo>
                <a:lnTo>
                  <a:pt x="3633" y="495"/>
                </a:lnTo>
                <a:lnTo>
                  <a:pt x="3633" y="489"/>
                </a:lnTo>
                <a:lnTo>
                  <a:pt x="3626" y="489"/>
                </a:lnTo>
                <a:lnTo>
                  <a:pt x="3613" y="495"/>
                </a:lnTo>
                <a:lnTo>
                  <a:pt x="3607" y="495"/>
                </a:lnTo>
                <a:lnTo>
                  <a:pt x="3530" y="495"/>
                </a:lnTo>
                <a:lnTo>
                  <a:pt x="3498" y="495"/>
                </a:lnTo>
                <a:lnTo>
                  <a:pt x="3485" y="502"/>
                </a:lnTo>
                <a:lnTo>
                  <a:pt x="3478" y="502"/>
                </a:lnTo>
                <a:lnTo>
                  <a:pt x="3472" y="495"/>
                </a:lnTo>
                <a:lnTo>
                  <a:pt x="3465" y="489"/>
                </a:lnTo>
                <a:lnTo>
                  <a:pt x="3459" y="483"/>
                </a:lnTo>
                <a:lnTo>
                  <a:pt x="3453" y="476"/>
                </a:lnTo>
                <a:lnTo>
                  <a:pt x="3420" y="476"/>
                </a:lnTo>
                <a:lnTo>
                  <a:pt x="3401" y="476"/>
                </a:lnTo>
                <a:lnTo>
                  <a:pt x="3388" y="476"/>
                </a:lnTo>
                <a:lnTo>
                  <a:pt x="3388" y="470"/>
                </a:lnTo>
                <a:lnTo>
                  <a:pt x="3388" y="457"/>
                </a:lnTo>
                <a:lnTo>
                  <a:pt x="3388" y="450"/>
                </a:lnTo>
                <a:lnTo>
                  <a:pt x="3401" y="450"/>
                </a:lnTo>
                <a:lnTo>
                  <a:pt x="3408" y="457"/>
                </a:lnTo>
                <a:lnTo>
                  <a:pt x="3420" y="450"/>
                </a:lnTo>
                <a:lnTo>
                  <a:pt x="3427" y="444"/>
                </a:lnTo>
                <a:lnTo>
                  <a:pt x="3440" y="444"/>
                </a:lnTo>
                <a:lnTo>
                  <a:pt x="3491" y="444"/>
                </a:lnTo>
                <a:lnTo>
                  <a:pt x="3504" y="450"/>
                </a:lnTo>
                <a:lnTo>
                  <a:pt x="3530" y="450"/>
                </a:lnTo>
                <a:lnTo>
                  <a:pt x="3581" y="457"/>
                </a:lnTo>
                <a:lnTo>
                  <a:pt x="3613" y="470"/>
                </a:lnTo>
                <a:lnTo>
                  <a:pt x="3665" y="483"/>
                </a:lnTo>
                <a:lnTo>
                  <a:pt x="3690" y="495"/>
                </a:lnTo>
                <a:lnTo>
                  <a:pt x="3723" y="502"/>
                </a:lnTo>
                <a:lnTo>
                  <a:pt x="3742" y="502"/>
                </a:lnTo>
                <a:lnTo>
                  <a:pt x="3774" y="521"/>
                </a:lnTo>
                <a:lnTo>
                  <a:pt x="3793" y="521"/>
                </a:lnTo>
                <a:lnTo>
                  <a:pt x="3793" y="508"/>
                </a:lnTo>
                <a:lnTo>
                  <a:pt x="3838" y="528"/>
                </a:lnTo>
                <a:lnTo>
                  <a:pt x="3877" y="540"/>
                </a:lnTo>
                <a:lnTo>
                  <a:pt x="3896" y="547"/>
                </a:lnTo>
                <a:lnTo>
                  <a:pt x="3800" y="585"/>
                </a:lnTo>
                <a:lnTo>
                  <a:pt x="3761" y="605"/>
                </a:lnTo>
                <a:lnTo>
                  <a:pt x="3735" y="605"/>
                </a:lnTo>
                <a:lnTo>
                  <a:pt x="3716" y="611"/>
                </a:lnTo>
                <a:lnTo>
                  <a:pt x="3710" y="618"/>
                </a:lnTo>
                <a:lnTo>
                  <a:pt x="3748" y="618"/>
                </a:lnTo>
                <a:lnTo>
                  <a:pt x="3768" y="618"/>
                </a:lnTo>
                <a:lnTo>
                  <a:pt x="3780" y="605"/>
                </a:lnTo>
                <a:lnTo>
                  <a:pt x="3800" y="592"/>
                </a:lnTo>
                <a:lnTo>
                  <a:pt x="3832" y="579"/>
                </a:lnTo>
                <a:lnTo>
                  <a:pt x="3909" y="553"/>
                </a:lnTo>
                <a:lnTo>
                  <a:pt x="3948" y="566"/>
                </a:lnTo>
                <a:lnTo>
                  <a:pt x="3967" y="579"/>
                </a:lnTo>
                <a:lnTo>
                  <a:pt x="3948" y="585"/>
                </a:lnTo>
                <a:lnTo>
                  <a:pt x="3928" y="592"/>
                </a:lnTo>
                <a:lnTo>
                  <a:pt x="3909" y="598"/>
                </a:lnTo>
                <a:lnTo>
                  <a:pt x="3845" y="605"/>
                </a:lnTo>
                <a:lnTo>
                  <a:pt x="3813" y="618"/>
                </a:lnTo>
                <a:lnTo>
                  <a:pt x="3870" y="618"/>
                </a:lnTo>
                <a:lnTo>
                  <a:pt x="3928" y="598"/>
                </a:lnTo>
                <a:lnTo>
                  <a:pt x="3954" y="585"/>
                </a:lnTo>
                <a:lnTo>
                  <a:pt x="3980" y="579"/>
                </a:lnTo>
                <a:lnTo>
                  <a:pt x="3993" y="579"/>
                </a:lnTo>
                <a:lnTo>
                  <a:pt x="4005" y="579"/>
                </a:lnTo>
                <a:lnTo>
                  <a:pt x="4018" y="566"/>
                </a:lnTo>
                <a:lnTo>
                  <a:pt x="4025" y="579"/>
                </a:lnTo>
                <a:lnTo>
                  <a:pt x="4076" y="585"/>
                </a:lnTo>
                <a:lnTo>
                  <a:pt x="4102" y="592"/>
                </a:lnTo>
                <a:lnTo>
                  <a:pt x="4128" y="598"/>
                </a:lnTo>
                <a:lnTo>
                  <a:pt x="4134" y="592"/>
                </a:lnTo>
                <a:lnTo>
                  <a:pt x="4179" y="598"/>
                </a:lnTo>
                <a:lnTo>
                  <a:pt x="4211" y="605"/>
                </a:lnTo>
                <a:lnTo>
                  <a:pt x="4224" y="605"/>
                </a:lnTo>
                <a:lnTo>
                  <a:pt x="4243" y="611"/>
                </a:lnTo>
                <a:lnTo>
                  <a:pt x="4275" y="618"/>
                </a:lnTo>
                <a:lnTo>
                  <a:pt x="4391" y="618"/>
                </a:lnTo>
                <a:lnTo>
                  <a:pt x="4398" y="605"/>
                </a:lnTo>
                <a:lnTo>
                  <a:pt x="4404" y="618"/>
                </a:lnTo>
                <a:lnTo>
                  <a:pt x="4526" y="618"/>
                </a:lnTo>
                <a:lnTo>
                  <a:pt x="4526" y="611"/>
                </a:lnTo>
                <a:lnTo>
                  <a:pt x="4526" y="605"/>
                </a:lnTo>
                <a:lnTo>
                  <a:pt x="4513" y="611"/>
                </a:lnTo>
                <a:lnTo>
                  <a:pt x="4513" y="605"/>
                </a:lnTo>
                <a:lnTo>
                  <a:pt x="4513" y="598"/>
                </a:lnTo>
                <a:lnTo>
                  <a:pt x="4520" y="592"/>
                </a:lnTo>
                <a:lnTo>
                  <a:pt x="4539" y="592"/>
                </a:lnTo>
                <a:lnTo>
                  <a:pt x="4584" y="618"/>
                </a:lnTo>
                <a:lnTo>
                  <a:pt x="4603" y="618"/>
                </a:lnTo>
                <a:lnTo>
                  <a:pt x="4545" y="585"/>
                </a:lnTo>
                <a:lnTo>
                  <a:pt x="4571" y="566"/>
                </a:lnTo>
                <a:lnTo>
                  <a:pt x="4616" y="547"/>
                </a:lnTo>
                <a:lnTo>
                  <a:pt x="4623" y="540"/>
                </a:lnTo>
                <a:lnTo>
                  <a:pt x="4635" y="534"/>
                </a:lnTo>
                <a:lnTo>
                  <a:pt x="4648" y="534"/>
                </a:lnTo>
                <a:lnTo>
                  <a:pt x="4668" y="534"/>
                </a:lnTo>
                <a:lnTo>
                  <a:pt x="4693" y="521"/>
                </a:lnTo>
                <a:lnTo>
                  <a:pt x="4790" y="495"/>
                </a:lnTo>
                <a:lnTo>
                  <a:pt x="5433" y="495"/>
                </a:lnTo>
                <a:lnTo>
                  <a:pt x="3999" y="534"/>
                </a:lnTo>
                <a:lnTo>
                  <a:pt x="3980" y="540"/>
                </a:lnTo>
                <a:lnTo>
                  <a:pt x="3967" y="540"/>
                </a:lnTo>
                <a:lnTo>
                  <a:pt x="3941" y="534"/>
                </a:lnTo>
                <a:lnTo>
                  <a:pt x="3915" y="521"/>
                </a:lnTo>
                <a:lnTo>
                  <a:pt x="3838" y="508"/>
                </a:lnTo>
                <a:lnTo>
                  <a:pt x="3806" y="495"/>
                </a:lnTo>
                <a:lnTo>
                  <a:pt x="3793" y="495"/>
                </a:lnTo>
                <a:lnTo>
                  <a:pt x="3742" y="483"/>
                </a:lnTo>
                <a:lnTo>
                  <a:pt x="3710" y="476"/>
                </a:lnTo>
                <a:lnTo>
                  <a:pt x="3684" y="476"/>
                </a:lnTo>
                <a:lnTo>
                  <a:pt x="3658" y="470"/>
                </a:lnTo>
                <a:lnTo>
                  <a:pt x="3620" y="457"/>
                </a:lnTo>
                <a:lnTo>
                  <a:pt x="3594" y="450"/>
                </a:lnTo>
                <a:lnTo>
                  <a:pt x="3568" y="450"/>
                </a:lnTo>
                <a:lnTo>
                  <a:pt x="3562" y="444"/>
                </a:lnTo>
                <a:lnTo>
                  <a:pt x="3600" y="438"/>
                </a:lnTo>
                <a:lnTo>
                  <a:pt x="3678" y="438"/>
                </a:lnTo>
                <a:lnTo>
                  <a:pt x="3761" y="450"/>
                </a:lnTo>
                <a:lnTo>
                  <a:pt x="3787" y="457"/>
                </a:lnTo>
                <a:lnTo>
                  <a:pt x="3819" y="470"/>
                </a:lnTo>
                <a:lnTo>
                  <a:pt x="3832" y="476"/>
                </a:lnTo>
                <a:lnTo>
                  <a:pt x="3838" y="476"/>
                </a:lnTo>
                <a:lnTo>
                  <a:pt x="3870" y="489"/>
                </a:lnTo>
                <a:lnTo>
                  <a:pt x="3883" y="489"/>
                </a:lnTo>
                <a:lnTo>
                  <a:pt x="3903" y="495"/>
                </a:lnTo>
                <a:lnTo>
                  <a:pt x="4031" y="521"/>
                </a:lnTo>
                <a:lnTo>
                  <a:pt x="4018" y="528"/>
                </a:lnTo>
                <a:lnTo>
                  <a:pt x="3999" y="534"/>
                </a:lnTo>
                <a:lnTo>
                  <a:pt x="5433" y="495"/>
                </a:lnTo>
                <a:lnTo>
                  <a:pt x="4288" y="592"/>
                </a:lnTo>
                <a:lnTo>
                  <a:pt x="4243" y="598"/>
                </a:lnTo>
                <a:lnTo>
                  <a:pt x="4224" y="598"/>
                </a:lnTo>
                <a:lnTo>
                  <a:pt x="4205" y="592"/>
                </a:lnTo>
                <a:lnTo>
                  <a:pt x="4173" y="585"/>
                </a:lnTo>
                <a:lnTo>
                  <a:pt x="4115" y="579"/>
                </a:lnTo>
                <a:lnTo>
                  <a:pt x="4083" y="560"/>
                </a:lnTo>
                <a:lnTo>
                  <a:pt x="4070" y="560"/>
                </a:lnTo>
                <a:lnTo>
                  <a:pt x="4057" y="553"/>
                </a:lnTo>
                <a:lnTo>
                  <a:pt x="4070" y="553"/>
                </a:lnTo>
                <a:lnTo>
                  <a:pt x="4115" y="540"/>
                </a:lnTo>
                <a:lnTo>
                  <a:pt x="4147" y="547"/>
                </a:lnTo>
                <a:lnTo>
                  <a:pt x="4198" y="553"/>
                </a:lnTo>
                <a:lnTo>
                  <a:pt x="4211" y="560"/>
                </a:lnTo>
                <a:lnTo>
                  <a:pt x="4243" y="566"/>
                </a:lnTo>
                <a:lnTo>
                  <a:pt x="4288" y="592"/>
                </a:lnTo>
                <a:lnTo>
                  <a:pt x="4295" y="592"/>
                </a:lnTo>
                <a:lnTo>
                  <a:pt x="4288" y="592"/>
                </a:lnTo>
                <a:lnTo>
                  <a:pt x="5433" y="495"/>
                </a:lnTo>
                <a:lnTo>
                  <a:pt x="4443" y="412"/>
                </a:lnTo>
                <a:lnTo>
                  <a:pt x="4449" y="418"/>
                </a:lnTo>
                <a:lnTo>
                  <a:pt x="4462" y="418"/>
                </a:lnTo>
                <a:lnTo>
                  <a:pt x="4455" y="418"/>
                </a:lnTo>
                <a:lnTo>
                  <a:pt x="4449" y="412"/>
                </a:lnTo>
                <a:lnTo>
                  <a:pt x="4443" y="412"/>
                </a:lnTo>
                <a:lnTo>
                  <a:pt x="5433" y="495"/>
                </a:lnTo>
                <a:lnTo>
                  <a:pt x="3973" y="373"/>
                </a:lnTo>
                <a:lnTo>
                  <a:pt x="3967" y="373"/>
                </a:lnTo>
                <a:lnTo>
                  <a:pt x="3954" y="380"/>
                </a:lnTo>
                <a:lnTo>
                  <a:pt x="3967" y="380"/>
                </a:lnTo>
                <a:lnTo>
                  <a:pt x="3986" y="380"/>
                </a:lnTo>
                <a:lnTo>
                  <a:pt x="4038" y="393"/>
                </a:lnTo>
                <a:lnTo>
                  <a:pt x="4057" y="399"/>
                </a:lnTo>
                <a:lnTo>
                  <a:pt x="4076" y="399"/>
                </a:lnTo>
                <a:lnTo>
                  <a:pt x="4076" y="405"/>
                </a:lnTo>
                <a:lnTo>
                  <a:pt x="4083" y="405"/>
                </a:lnTo>
                <a:lnTo>
                  <a:pt x="4089" y="405"/>
                </a:lnTo>
                <a:lnTo>
                  <a:pt x="4095" y="405"/>
                </a:lnTo>
                <a:lnTo>
                  <a:pt x="4095" y="412"/>
                </a:lnTo>
                <a:lnTo>
                  <a:pt x="4102" y="412"/>
                </a:lnTo>
                <a:lnTo>
                  <a:pt x="4108" y="412"/>
                </a:lnTo>
                <a:lnTo>
                  <a:pt x="4115" y="418"/>
                </a:lnTo>
                <a:lnTo>
                  <a:pt x="4121" y="418"/>
                </a:lnTo>
                <a:lnTo>
                  <a:pt x="4121" y="405"/>
                </a:lnTo>
                <a:lnTo>
                  <a:pt x="4115" y="399"/>
                </a:lnTo>
                <a:lnTo>
                  <a:pt x="4115" y="405"/>
                </a:lnTo>
                <a:lnTo>
                  <a:pt x="4108" y="405"/>
                </a:lnTo>
                <a:lnTo>
                  <a:pt x="4102" y="399"/>
                </a:lnTo>
                <a:lnTo>
                  <a:pt x="4095" y="393"/>
                </a:lnTo>
                <a:lnTo>
                  <a:pt x="4057" y="386"/>
                </a:lnTo>
                <a:lnTo>
                  <a:pt x="4031" y="380"/>
                </a:lnTo>
                <a:lnTo>
                  <a:pt x="3999" y="373"/>
                </a:lnTo>
                <a:lnTo>
                  <a:pt x="3993" y="367"/>
                </a:lnTo>
                <a:lnTo>
                  <a:pt x="3986" y="367"/>
                </a:lnTo>
                <a:lnTo>
                  <a:pt x="3980" y="367"/>
                </a:lnTo>
                <a:lnTo>
                  <a:pt x="3980" y="373"/>
                </a:lnTo>
                <a:lnTo>
                  <a:pt x="3973" y="373"/>
                </a:lnTo>
                <a:lnTo>
                  <a:pt x="5433" y="495"/>
                </a:lnTo>
                <a:lnTo>
                  <a:pt x="2347" y="521"/>
                </a:lnTo>
                <a:lnTo>
                  <a:pt x="2340" y="521"/>
                </a:lnTo>
                <a:lnTo>
                  <a:pt x="2328" y="521"/>
                </a:lnTo>
                <a:lnTo>
                  <a:pt x="2334" y="528"/>
                </a:lnTo>
                <a:lnTo>
                  <a:pt x="2347" y="521"/>
                </a:lnTo>
                <a:lnTo>
                  <a:pt x="5433" y="495"/>
                </a:lnTo>
                <a:lnTo>
                  <a:pt x="2469" y="592"/>
                </a:lnTo>
                <a:lnTo>
                  <a:pt x="2475" y="585"/>
                </a:lnTo>
                <a:lnTo>
                  <a:pt x="2482" y="585"/>
                </a:lnTo>
                <a:lnTo>
                  <a:pt x="2475" y="579"/>
                </a:lnTo>
                <a:lnTo>
                  <a:pt x="2456" y="585"/>
                </a:lnTo>
                <a:lnTo>
                  <a:pt x="2443" y="592"/>
                </a:lnTo>
                <a:lnTo>
                  <a:pt x="2469" y="592"/>
                </a:lnTo>
                <a:lnTo>
                  <a:pt x="5433" y="495"/>
                </a:lnTo>
                <a:lnTo>
                  <a:pt x="2315" y="540"/>
                </a:lnTo>
                <a:lnTo>
                  <a:pt x="2302" y="540"/>
                </a:lnTo>
                <a:lnTo>
                  <a:pt x="2302" y="547"/>
                </a:lnTo>
                <a:lnTo>
                  <a:pt x="2315" y="547"/>
                </a:lnTo>
                <a:lnTo>
                  <a:pt x="2315" y="540"/>
                </a:lnTo>
                <a:lnTo>
                  <a:pt x="5433" y="495"/>
                </a:lnTo>
                <a:lnTo>
                  <a:pt x="2276" y="521"/>
                </a:lnTo>
                <a:lnTo>
                  <a:pt x="2257" y="521"/>
                </a:lnTo>
                <a:lnTo>
                  <a:pt x="2250" y="521"/>
                </a:lnTo>
                <a:lnTo>
                  <a:pt x="2257" y="521"/>
                </a:lnTo>
                <a:lnTo>
                  <a:pt x="2270" y="521"/>
                </a:lnTo>
                <a:lnTo>
                  <a:pt x="2276" y="521"/>
                </a:lnTo>
                <a:lnTo>
                  <a:pt x="5433" y="495"/>
                </a:lnTo>
                <a:lnTo>
                  <a:pt x="2610" y="566"/>
                </a:lnTo>
                <a:lnTo>
                  <a:pt x="2610" y="560"/>
                </a:lnTo>
                <a:lnTo>
                  <a:pt x="2604" y="553"/>
                </a:lnTo>
                <a:lnTo>
                  <a:pt x="2598" y="553"/>
                </a:lnTo>
                <a:lnTo>
                  <a:pt x="2598" y="560"/>
                </a:lnTo>
                <a:lnTo>
                  <a:pt x="2598" y="566"/>
                </a:lnTo>
                <a:lnTo>
                  <a:pt x="2610" y="566"/>
                </a:lnTo>
                <a:lnTo>
                  <a:pt x="5433" y="495"/>
                </a:lnTo>
                <a:lnTo>
                  <a:pt x="2893" y="515"/>
                </a:lnTo>
                <a:lnTo>
                  <a:pt x="2906" y="502"/>
                </a:lnTo>
                <a:lnTo>
                  <a:pt x="2900" y="502"/>
                </a:lnTo>
                <a:lnTo>
                  <a:pt x="2880" y="508"/>
                </a:lnTo>
                <a:lnTo>
                  <a:pt x="2880" y="515"/>
                </a:lnTo>
                <a:lnTo>
                  <a:pt x="2880" y="508"/>
                </a:lnTo>
                <a:lnTo>
                  <a:pt x="2900" y="495"/>
                </a:lnTo>
                <a:lnTo>
                  <a:pt x="2906" y="489"/>
                </a:lnTo>
                <a:lnTo>
                  <a:pt x="2913" y="489"/>
                </a:lnTo>
                <a:lnTo>
                  <a:pt x="2900" y="489"/>
                </a:lnTo>
                <a:lnTo>
                  <a:pt x="2887" y="495"/>
                </a:lnTo>
                <a:lnTo>
                  <a:pt x="2880" y="502"/>
                </a:lnTo>
                <a:lnTo>
                  <a:pt x="2874" y="502"/>
                </a:lnTo>
                <a:lnTo>
                  <a:pt x="2855" y="495"/>
                </a:lnTo>
                <a:lnTo>
                  <a:pt x="2855" y="502"/>
                </a:lnTo>
                <a:lnTo>
                  <a:pt x="2855" y="508"/>
                </a:lnTo>
                <a:lnTo>
                  <a:pt x="2842" y="508"/>
                </a:lnTo>
                <a:lnTo>
                  <a:pt x="2835" y="515"/>
                </a:lnTo>
                <a:lnTo>
                  <a:pt x="2835" y="521"/>
                </a:lnTo>
                <a:lnTo>
                  <a:pt x="2842" y="521"/>
                </a:lnTo>
                <a:lnTo>
                  <a:pt x="2848" y="521"/>
                </a:lnTo>
                <a:lnTo>
                  <a:pt x="2874" y="515"/>
                </a:lnTo>
                <a:lnTo>
                  <a:pt x="2880" y="515"/>
                </a:lnTo>
                <a:lnTo>
                  <a:pt x="2874" y="521"/>
                </a:lnTo>
                <a:lnTo>
                  <a:pt x="2868" y="521"/>
                </a:lnTo>
                <a:lnTo>
                  <a:pt x="2861" y="521"/>
                </a:lnTo>
                <a:lnTo>
                  <a:pt x="2868" y="521"/>
                </a:lnTo>
                <a:lnTo>
                  <a:pt x="2874" y="521"/>
                </a:lnTo>
                <a:lnTo>
                  <a:pt x="2880" y="521"/>
                </a:lnTo>
                <a:lnTo>
                  <a:pt x="2880" y="515"/>
                </a:lnTo>
                <a:lnTo>
                  <a:pt x="2880" y="515"/>
                </a:lnTo>
                <a:lnTo>
                  <a:pt x="2887" y="521"/>
                </a:lnTo>
                <a:lnTo>
                  <a:pt x="2893" y="521"/>
                </a:lnTo>
                <a:lnTo>
                  <a:pt x="2913" y="521"/>
                </a:lnTo>
                <a:lnTo>
                  <a:pt x="2919" y="521"/>
                </a:lnTo>
                <a:lnTo>
                  <a:pt x="2913" y="521"/>
                </a:lnTo>
                <a:lnTo>
                  <a:pt x="2900" y="521"/>
                </a:lnTo>
                <a:lnTo>
                  <a:pt x="2893" y="515"/>
                </a:lnTo>
                <a:lnTo>
                  <a:pt x="5433" y="495"/>
                </a:lnTo>
                <a:lnTo>
                  <a:pt x="2810" y="489"/>
                </a:lnTo>
                <a:lnTo>
                  <a:pt x="2810" y="483"/>
                </a:lnTo>
                <a:lnTo>
                  <a:pt x="2803" y="483"/>
                </a:lnTo>
                <a:lnTo>
                  <a:pt x="2797" y="483"/>
                </a:lnTo>
                <a:lnTo>
                  <a:pt x="2803" y="489"/>
                </a:lnTo>
                <a:lnTo>
                  <a:pt x="2810" y="489"/>
                </a:lnTo>
                <a:lnTo>
                  <a:pt x="5433" y="495"/>
                </a:lnTo>
                <a:lnTo>
                  <a:pt x="2636" y="553"/>
                </a:lnTo>
                <a:lnTo>
                  <a:pt x="2636" y="547"/>
                </a:lnTo>
                <a:lnTo>
                  <a:pt x="2636" y="560"/>
                </a:lnTo>
                <a:lnTo>
                  <a:pt x="2636" y="553"/>
                </a:lnTo>
                <a:lnTo>
                  <a:pt x="5433" y="495"/>
                </a:lnTo>
                <a:lnTo>
                  <a:pt x="2231" y="521"/>
                </a:lnTo>
                <a:lnTo>
                  <a:pt x="2199" y="521"/>
                </a:lnTo>
                <a:lnTo>
                  <a:pt x="2186" y="528"/>
                </a:lnTo>
                <a:lnTo>
                  <a:pt x="2199" y="528"/>
                </a:lnTo>
                <a:lnTo>
                  <a:pt x="2218" y="534"/>
                </a:lnTo>
                <a:lnTo>
                  <a:pt x="2231" y="521"/>
                </a:lnTo>
                <a:lnTo>
                  <a:pt x="5433" y="495"/>
                </a:lnTo>
                <a:lnTo>
                  <a:pt x="2745" y="528"/>
                </a:lnTo>
                <a:lnTo>
                  <a:pt x="2745" y="534"/>
                </a:lnTo>
                <a:lnTo>
                  <a:pt x="2758" y="528"/>
                </a:lnTo>
                <a:lnTo>
                  <a:pt x="2752" y="528"/>
                </a:lnTo>
                <a:lnTo>
                  <a:pt x="2745" y="528"/>
                </a:lnTo>
                <a:lnTo>
                  <a:pt x="5433" y="495"/>
                </a:lnTo>
                <a:lnTo>
                  <a:pt x="2668" y="547"/>
                </a:lnTo>
                <a:lnTo>
                  <a:pt x="2662" y="547"/>
                </a:lnTo>
                <a:lnTo>
                  <a:pt x="2655" y="547"/>
                </a:lnTo>
                <a:lnTo>
                  <a:pt x="2662" y="553"/>
                </a:lnTo>
                <a:lnTo>
                  <a:pt x="2668" y="553"/>
                </a:lnTo>
                <a:lnTo>
                  <a:pt x="2668" y="547"/>
                </a:lnTo>
                <a:lnTo>
                  <a:pt x="5433" y="495"/>
                </a:lnTo>
                <a:lnTo>
                  <a:pt x="2803" y="521"/>
                </a:lnTo>
                <a:lnTo>
                  <a:pt x="2790" y="521"/>
                </a:lnTo>
                <a:lnTo>
                  <a:pt x="2784" y="521"/>
                </a:lnTo>
                <a:lnTo>
                  <a:pt x="2778" y="528"/>
                </a:lnTo>
                <a:lnTo>
                  <a:pt x="2784" y="528"/>
                </a:lnTo>
                <a:lnTo>
                  <a:pt x="2790" y="534"/>
                </a:lnTo>
                <a:lnTo>
                  <a:pt x="2803" y="534"/>
                </a:lnTo>
                <a:lnTo>
                  <a:pt x="2810" y="528"/>
                </a:lnTo>
                <a:lnTo>
                  <a:pt x="2816" y="521"/>
                </a:lnTo>
                <a:lnTo>
                  <a:pt x="2810" y="521"/>
                </a:lnTo>
                <a:lnTo>
                  <a:pt x="2803" y="521"/>
                </a:lnTo>
                <a:lnTo>
                  <a:pt x="5433" y="495"/>
                </a:lnTo>
                <a:lnTo>
                  <a:pt x="1460" y="605"/>
                </a:lnTo>
                <a:lnTo>
                  <a:pt x="1453" y="611"/>
                </a:lnTo>
                <a:lnTo>
                  <a:pt x="1453" y="618"/>
                </a:lnTo>
                <a:lnTo>
                  <a:pt x="1460" y="618"/>
                </a:lnTo>
                <a:lnTo>
                  <a:pt x="1466" y="618"/>
                </a:lnTo>
                <a:lnTo>
                  <a:pt x="1479" y="618"/>
                </a:lnTo>
                <a:lnTo>
                  <a:pt x="1460" y="605"/>
                </a:lnTo>
                <a:lnTo>
                  <a:pt x="5433" y="495"/>
                </a:lnTo>
                <a:lnTo>
                  <a:pt x="161" y="585"/>
                </a:lnTo>
                <a:lnTo>
                  <a:pt x="161" y="592"/>
                </a:lnTo>
                <a:lnTo>
                  <a:pt x="168" y="592"/>
                </a:lnTo>
                <a:lnTo>
                  <a:pt x="168" y="585"/>
                </a:lnTo>
                <a:lnTo>
                  <a:pt x="161" y="585"/>
                </a:lnTo>
                <a:lnTo>
                  <a:pt x="5433" y="495"/>
                </a:lnTo>
                <a:lnTo>
                  <a:pt x="4899" y="450"/>
                </a:lnTo>
                <a:lnTo>
                  <a:pt x="4880" y="476"/>
                </a:lnTo>
                <a:lnTo>
                  <a:pt x="4905" y="476"/>
                </a:lnTo>
                <a:lnTo>
                  <a:pt x="4905" y="470"/>
                </a:lnTo>
                <a:lnTo>
                  <a:pt x="4912" y="450"/>
                </a:lnTo>
                <a:lnTo>
                  <a:pt x="4905" y="450"/>
                </a:lnTo>
                <a:lnTo>
                  <a:pt x="4899" y="450"/>
                </a:lnTo>
                <a:lnTo>
                  <a:pt x="5433" y="495"/>
                </a:lnTo>
                <a:lnTo>
                  <a:pt x="20" y="598"/>
                </a:lnTo>
                <a:lnTo>
                  <a:pt x="65" y="618"/>
                </a:lnTo>
                <a:lnTo>
                  <a:pt x="84" y="618"/>
                </a:lnTo>
                <a:lnTo>
                  <a:pt x="13" y="585"/>
                </a:lnTo>
                <a:lnTo>
                  <a:pt x="20" y="598"/>
                </a:lnTo>
                <a:lnTo>
                  <a:pt x="5433" y="495"/>
                </a:lnTo>
                <a:lnTo>
                  <a:pt x="225" y="585"/>
                </a:lnTo>
                <a:lnTo>
                  <a:pt x="180" y="553"/>
                </a:lnTo>
                <a:lnTo>
                  <a:pt x="161" y="547"/>
                </a:lnTo>
                <a:lnTo>
                  <a:pt x="161" y="553"/>
                </a:lnTo>
                <a:lnTo>
                  <a:pt x="180" y="566"/>
                </a:lnTo>
                <a:lnTo>
                  <a:pt x="206" y="585"/>
                </a:lnTo>
                <a:lnTo>
                  <a:pt x="258" y="618"/>
                </a:lnTo>
                <a:lnTo>
                  <a:pt x="270" y="618"/>
                </a:lnTo>
                <a:lnTo>
                  <a:pt x="245" y="605"/>
                </a:lnTo>
                <a:lnTo>
                  <a:pt x="225" y="585"/>
                </a:lnTo>
                <a:lnTo>
                  <a:pt x="5433" y="495"/>
                </a:lnTo>
                <a:lnTo>
                  <a:pt x="2051" y="483"/>
                </a:lnTo>
                <a:lnTo>
                  <a:pt x="2045" y="483"/>
                </a:lnTo>
                <a:lnTo>
                  <a:pt x="2032" y="489"/>
                </a:lnTo>
                <a:lnTo>
                  <a:pt x="1987" y="483"/>
                </a:lnTo>
                <a:lnTo>
                  <a:pt x="1980" y="489"/>
                </a:lnTo>
                <a:lnTo>
                  <a:pt x="1980" y="495"/>
                </a:lnTo>
                <a:lnTo>
                  <a:pt x="1993" y="495"/>
                </a:lnTo>
                <a:lnTo>
                  <a:pt x="2032" y="495"/>
                </a:lnTo>
                <a:lnTo>
                  <a:pt x="2045" y="489"/>
                </a:lnTo>
                <a:lnTo>
                  <a:pt x="2051" y="483"/>
                </a:lnTo>
                <a:lnTo>
                  <a:pt x="5433" y="495"/>
                </a:lnTo>
                <a:lnTo>
                  <a:pt x="2025" y="592"/>
                </a:lnTo>
                <a:lnTo>
                  <a:pt x="2019" y="592"/>
                </a:lnTo>
                <a:lnTo>
                  <a:pt x="2006" y="592"/>
                </a:lnTo>
                <a:lnTo>
                  <a:pt x="2006" y="598"/>
                </a:lnTo>
                <a:lnTo>
                  <a:pt x="2025" y="592"/>
                </a:lnTo>
                <a:lnTo>
                  <a:pt x="2032" y="592"/>
                </a:lnTo>
                <a:lnTo>
                  <a:pt x="2025" y="592"/>
                </a:lnTo>
                <a:lnTo>
                  <a:pt x="5433" y="495"/>
                </a:lnTo>
                <a:lnTo>
                  <a:pt x="2655" y="579"/>
                </a:lnTo>
                <a:lnTo>
                  <a:pt x="2610" y="585"/>
                </a:lnTo>
                <a:lnTo>
                  <a:pt x="2578" y="598"/>
                </a:lnTo>
                <a:lnTo>
                  <a:pt x="2540" y="598"/>
                </a:lnTo>
                <a:lnTo>
                  <a:pt x="2469" y="605"/>
                </a:lnTo>
                <a:lnTo>
                  <a:pt x="2430" y="611"/>
                </a:lnTo>
                <a:lnTo>
                  <a:pt x="2418" y="611"/>
                </a:lnTo>
                <a:lnTo>
                  <a:pt x="2398" y="611"/>
                </a:lnTo>
                <a:lnTo>
                  <a:pt x="2379" y="605"/>
                </a:lnTo>
                <a:lnTo>
                  <a:pt x="2360" y="605"/>
                </a:lnTo>
                <a:lnTo>
                  <a:pt x="2302" y="605"/>
                </a:lnTo>
                <a:lnTo>
                  <a:pt x="2257" y="592"/>
                </a:lnTo>
                <a:lnTo>
                  <a:pt x="2199" y="579"/>
                </a:lnTo>
                <a:lnTo>
                  <a:pt x="2167" y="566"/>
                </a:lnTo>
                <a:lnTo>
                  <a:pt x="2148" y="560"/>
                </a:lnTo>
                <a:lnTo>
                  <a:pt x="2109" y="553"/>
                </a:lnTo>
                <a:lnTo>
                  <a:pt x="2064" y="547"/>
                </a:lnTo>
                <a:lnTo>
                  <a:pt x="2045" y="540"/>
                </a:lnTo>
                <a:lnTo>
                  <a:pt x="2070" y="553"/>
                </a:lnTo>
                <a:lnTo>
                  <a:pt x="2109" y="560"/>
                </a:lnTo>
                <a:lnTo>
                  <a:pt x="2148" y="579"/>
                </a:lnTo>
                <a:lnTo>
                  <a:pt x="2225" y="598"/>
                </a:lnTo>
                <a:lnTo>
                  <a:pt x="2295" y="618"/>
                </a:lnTo>
                <a:lnTo>
                  <a:pt x="2578" y="618"/>
                </a:lnTo>
                <a:lnTo>
                  <a:pt x="2610" y="598"/>
                </a:lnTo>
                <a:lnTo>
                  <a:pt x="2643" y="585"/>
                </a:lnTo>
                <a:lnTo>
                  <a:pt x="2655" y="585"/>
                </a:lnTo>
                <a:lnTo>
                  <a:pt x="2688" y="598"/>
                </a:lnTo>
                <a:lnTo>
                  <a:pt x="2668" y="579"/>
                </a:lnTo>
                <a:lnTo>
                  <a:pt x="2707" y="566"/>
                </a:lnTo>
                <a:lnTo>
                  <a:pt x="2655" y="579"/>
                </a:lnTo>
                <a:lnTo>
                  <a:pt x="5433" y="495"/>
                </a:lnTo>
                <a:lnTo>
                  <a:pt x="2154" y="528"/>
                </a:lnTo>
                <a:lnTo>
                  <a:pt x="2148" y="528"/>
                </a:lnTo>
                <a:lnTo>
                  <a:pt x="2141" y="528"/>
                </a:lnTo>
                <a:lnTo>
                  <a:pt x="2135" y="528"/>
                </a:lnTo>
                <a:lnTo>
                  <a:pt x="2141" y="534"/>
                </a:lnTo>
                <a:lnTo>
                  <a:pt x="2154" y="528"/>
                </a:lnTo>
                <a:lnTo>
                  <a:pt x="5433" y="495"/>
                </a:lnTo>
                <a:lnTo>
                  <a:pt x="193" y="605"/>
                </a:lnTo>
                <a:lnTo>
                  <a:pt x="187" y="598"/>
                </a:lnTo>
                <a:lnTo>
                  <a:pt x="180" y="598"/>
                </a:lnTo>
                <a:lnTo>
                  <a:pt x="187" y="605"/>
                </a:lnTo>
                <a:lnTo>
                  <a:pt x="200" y="618"/>
                </a:lnTo>
                <a:lnTo>
                  <a:pt x="213" y="618"/>
                </a:lnTo>
                <a:lnTo>
                  <a:pt x="193" y="605"/>
                </a:lnTo>
                <a:lnTo>
                  <a:pt x="5433" y="495"/>
                </a:lnTo>
                <a:lnTo>
                  <a:pt x="4719" y="470"/>
                </a:lnTo>
                <a:lnTo>
                  <a:pt x="4738" y="470"/>
                </a:lnTo>
                <a:lnTo>
                  <a:pt x="4745" y="476"/>
                </a:lnTo>
                <a:lnTo>
                  <a:pt x="4751" y="470"/>
                </a:lnTo>
                <a:lnTo>
                  <a:pt x="4758" y="470"/>
                </a:lnTo>
                <a:lnTo>
                  <a:pt x="4764" y="476"/>
                </a:lnTo>
                <a:lnTo>
                  <a:pt x="4777" y="476"/>
                </a:lnTo>
                <a:lnTo>
                  <a:pt x="4796" y="470"/>
                </a:lnTo>
                <a:lnTo>
                  <a:pt x="4790" y="470"/>
                </a:lnTo>
                <a:lnTo>
                  <a:pt x="4777" y="457"/>
                </a:lnTo>
                <a:lnTo>
                  <a:pt x="4764" y="457"/>
                </a:lnTo>
                <a:lnTo>
                  <a:pt x="4738" y="457"/>
                </a:lnTo>
                <a:lnTo>
                  <a:pt x="4725" y="457"/>
                </a:lnTo>
                <a:lnTo>
                  <a:pt x="4706" y="457"/>
                </a:lnTo>
                <a:lnTo>
                  <a:pt x="4693" y="457"/>
                </a:lnTo>
                <a:lnTo>
                  <a:pt x="4700" y="470"/>
                </a:lnTo>
                <a:lnTo>
                  <a:pt x="4719" y="470"/>
                </a:lnTo>
                <a:lnTo>
                  <a:pt x="5433" y="495"/>
                </a:lnTo>
                <a:lnTo>
                  <a:pt x="4899" y="251"/>
                </a:lnTo>
                <a:lnTo>
                  <a:pt x="4899" y="245"/>
                </a:lnTo>
                <a:lnTo>
                  <a:pt x="4893" y="245"/>
                </a:lnTo>
                <a:lnTo>
                  <a:pt x="4867" y="245"/>
                </a:lnTo>
                <a:lnTo>
                  <a:pt x="4815" y="238"/>
                </a:lnTo>
                <a:lnTo>
                  <a:pt x="4770" y="245"/>
                </a:lnTo>
                <a:lnTo>
                  <a:pt x="4758" y="245"/>
                </a:lnTo>
                <a:lnTo>
                  <a:pt x="4751" y="245"/>
                </a:lnTo>
                <a:lnTo>
                  <a:pt x="4738" y="251"/>
                </a:lnTo>
                <a:lnTo>
                  <a:pt x="4725" y="264"/>
                </a:lnTo>
                <a:lnTo>
                  <a:pt x="4732" y="270"/>
                </a:lnTo>
                <a:lnTo>
                  <a:pt x="4751" y="270"/>
                </a:lnTo>
                <a:lnTo>
                  <a:pt x="4758" y="264"/>
                </a:lnTo>
                <a:lnTo>
                  <a:pt x="4770" y="264"/>
                </a:lnTo>
                <a:lnTo>
                  <a:pt x="4809" y="264"/>
                </a:lnTo>
                <a:lnTo>
                  <a:pt x="4860" y="264"/>
                </a:lnTo>
                <a:lnTo>
                  <a:pt x="4880" y="264"/>
                </a:lnTo>
                <a:lnTo>
                  <a:pt x="4899" y="251"/>
                </a:lnTo>
                <a:lnTo>
                  <a:pt x="5433" y="495"/>
                </a:lnTo>
                <a:lnTo>
                  <a:pt x="4719" y="380"/>
                </a:lnTo>
                <a:lnTo>
                  <a:pt x="4706" y="373"/>
                </a:lnTo>
                <a:lnTo>
                  <a:pt x="4700" y="373"/>
                </a:lnTo>
                <a:lnTo>
                  <a:pt x="4700" y="380"/>
                </a:lnTo>
                <a:lnTo>
                  <a:pt x="4700" y="386"/>
                </a:lnTo>
                <a:lnTo>
                  <a:pt x="4706" y="393"/>
                </a:lnTo>
                <a:lnTo>
                  <a:pt x="4738" y="393"/>
                </a:lnTo>
                <a:lnTo>
                  <a:pt x="4725" y="380"/>
                </a:lnTo>
                <a:lnTo>
                  <a:pt x="4719" y="380"/>
                </a:lnTo>
                <a:lnTo>
                  <a:pt x="5433" y="495"/>
                </a:lnTo>
                <a:lnTo>
                  <a:pt x="5220" y="450"/>
                </a:lnTo>
                <a:lnTo>
                  <a:pt x="5246" y="438"/>
                </a:lnTo>
                <a:lnTo>
                  <a:pt x="5272" y="431"/>
                </a:lnTo>
                <a:lnTo>
                  <a:pt x="5278" y="425"/>
                </a:lnTo>
                <a:lnTo>
                  <a:pt x="5278" y="418"/>
                </a:lnTo>
                <a:lnTo>
                  <a:pt x="5272" y="418"/>
                </a:lnTo>
                <a:lnTo>
                  <a:pt x="5259" y="425"/>
                </a:lnTo>
                <a:lnTo>
                  <a:pt x="5227" y="438"/>
                </a:lnTo>
                <a:lnTo>
                  <a:pt x="5214" y="444"/>
                </a:lnTo>
                <a:lnTo>
                  <a:pt x="5214" y="450"/>
                </a:lnTo>
                <a:lnTo>
                  <a:pt x="5188" y="457"/>
                </a:lnTo>
                <a:lnTo>
                  <a:pt x="5175" y="457"/>
                </a:lnTo>
                <a:lnTo>
                  <a:pt x="5175" y="450"/>
                </a:lnTo>
                <a:lnTo>
                  <a:pt x="5169" y="450"/>
                </a:lnTo>
                <a:lnTo>
                  <a:pt x="5163" y="450"/>
                </a:lnTo>
                <a:lnTo>
                  <a:pt x="5156" y="470"/>
                </a:lnTo>
                <a:lnTo>
                  <a:pt x="5137" y="483"/>
                </a:lnTo>
                <a:lnTo>
                  <a:pt x="5118" y="495"/>
                </a:lnTo>
                <a:lnTo>
                  <a:pt x="5111" y="495"/>
                </a:lnTo>
                <a:lnTo>
                  <a:pt x="5098" y="495"/>
                </a:lnTo>
                <a:lnTo>
                  <a:pt x="5085" y="502"/>
                </a:lnTo>
                <a:lnTo>
                  <a:pt x="5085" y="508"/>
                </a:lnTo>
                <a:lnTo>
                  <a:pt x="5073" y="521"/>
                </a:lnTo>
                <a:lnTo>
                  <a:pt x="5066" y="521"/>
                </a:lnTo>
                <a:lnTo>
                  <a:pt x="5066" y="521"/>
                </a:lnTo>
                <a:lnTo>
                  <a:pt x="5060" y="521"/>
                </a:lnTo>
                <a:lnTo>
                  <a:pt x="5060" y="515"/>
                </a:lnTo>
                <a:lnTo>
                  <a:pt x="5047" y="521"/>
                </a:lnTo>
                <a:lnTo>
                  <a:pt x="5034" y="521"/>
                </a:lnTo>
                <a:lnTo>
                  <a:pt x="5028" y="521"/>
                </a:lnTo>
                <a:lnTo>
                  <a:pt x="5028" y="528"/>
                </a:lnTo>
                <a:lnTo>
                  <a:pt x="5034" y="528"/>
                </a:lnTo>
                <a:lnTo>
                  <a:pt x="5040" y="528"/>
                </a:lnTo>
                <a:lnTo>
                  <a:pt x="5047" y="534"/>
                </a:lnTo>
                <a:lnTo>
                  <a:pt x="5034" y="540"/>
                </a:lnTo>
                <a:lnTo>
                  <a:pt x="5028" y="547"/>
                </a:lnTo>
                <a:lnTo>
                  <a:pt x="5008" y="553"/>
                </a:lnTo>
                <a:lnTo>
                  <a:pt x="5002" y="553"/>
                </a:lnTo>
                <a:lnTo>
                  <a:pt x="4995" y="553"/>
                </a:lnTo>
                <a:lnTo>
                  <a:pt x="4995" y="547"/>
                </a:lnTo>
                <a:lnTo>
                  <a:pt x="5008" y="534"/>
                </a:lnTo>
                <a:lnTo>
                  <a:pt x="4995" y="534"/>
                </a:lnTo>
                <a:lnTo>
                  <a:pt x="4976" y="540"/>
                </a:lnTo>
                <a:lnTo>
                  <a:pt x="4963" y="540"/>
                </a:lnTo>
                <a:lnTo>
                  <a:pt x="4950" y="540"/>
                </a:lnTo>
                <a:lnTo>
                  <a:pt x="4950" y="553"/>
                </a:lnTo>
                <a:lnTo>
                  <a:pt x="4938" y="547"/>
                </a:lnTo>
                <a:lnTo>
                  <a:pt x="4925" y="547"/>
                </a:lnTo>
                <a:lnTo>
                  <a:pt x="4905" y="547"/>
                </a:lnTo>
                <a:lnTo>
                  <a:pt x="4899" y="547"/>
                </a:lnTo>
                <a:lnTo>
                  <a:pt x="4899" y="553"/>
                </a:lnTo>
                <a:lnTo>
                  <a:pt x="4918" y="560"/>
                </a:lnTo>
                <a:lnTo>
                  <a:pt x="4938" y="566"/>
                </a:lnTo>
                <a:lnTo>
                  <a:pt x="4931" y="566"/>
                </a:lnTo>
                <a:lnTo>
                  <a:pt x="4905" y="585"/>
                </a:lnTo>
                <a:lnTo>
                  <a:pt x="4873" y="598"/>
                </a:lnTo>
                <a:lnTo>
                  <a:pt x="4867" y="605"/>
                </a:lnTo>
                <a:lnTo>
                  <a:pt x="4880" y="605"/>
                </a:lnTo>
                <a:lnTo>
                  <a:pt x="4912" y="592"/>
                </a:lnTo>
                <a:lnTo>
                  <a:pt x="4944" y="579"/>
                </a:lnTo>
                <a:lnTo>
                  <a:pt x="4957" y="579"/>
                </a:lnTo>
                <a:lnTo>
                  <a:pt x="4970" y="566"/>
                </a:lnTo>
                <a:lnTo>
                  <a:pt x="4976" y="566"/>
                </a:lnTo>
                <a:lnTo>
                  <a:pt x="4976" y="579"/>
                </a:lnTo>
                <a:lnTo>
                  <a:pt x="4950" y="598"/>
                </a:lnTo>
                <a:lnTo>
                  <a:pt x="4931" y="611"/>
                </a:lnTo>
                <a:lnTo>
                  <a:pt x="4963" y="598"/>
                </a:lnTo>
                <a:lnTo>
                  <a:pt x="4995" y="585"/>
                </a:lnTo>
                <a:lnTo>
                  <a:pt x="5015" y="566"/>
                </a:lnTo>
                <a:lnTo>
                  <a:pt x="5021" y="566"/>
                </a:lnTo>
                <a:lnTo>
                  <a:pt x="5034" y="560"/>
                </a:lnTo>
                <a:lnTo>
                  <a:pt x="5047" y="547"/>
                </a:lnTo>
                <a:lnTo>
                  <a:pt x="5118" y="515"/>
                </a:lnTo>
                <a:lnTo>
                  <a:pt x="5175" y="476"/>
                </a:lnTo>
                <a:lnTo>
                  <a:pt x="5208" y="470"/>
                </a:lnTo>
                <a:lnTo>
                  <a:pt x="5220" y="450"/>
                </a:lnTo>
                <a:lnTo>
                  <a:pt x="5433" y="495"/>
                </a:lnTo>
                <a:lnTo>
                  <a:pt x="4500" y="425"/>
                </a:lnTo>
                <a:lnTo>
                  <a:pt x="4500" y="431"/>
                </a:lnTo>
                <a:lnTo>
                  <a:pt x="4507" y="431"/>
                </a:lnTo>
                <a:lnTo>
                  <a:pt x="4513" y="425"/>
                </a:lnTo>
                <a:lnTo>
                  <a:pt x="4507" y="418"/>
                </a:lnTo>
                <a:lnTo>
                  <a:pt x="4500" y="425"/>
                </a:lnTo>
                <a:lnTo>
                  <a:pt x="5433" y="495"/>
                </a:lnTo>
                <a:lnTo>
                  <a:pt x="5047" y="457"/>
                </a:lnTo>
                <a:lnTo>
                  <a:pt x="5034" y="450"/>
                </a:lnTo>
                <a:lnTo>
                  <a:pt x="5008" y="457"/>
                </a:lnTo>
                <a:lnTo>
                  <a:pt x="5034" y="470"/>
                </a:lnTo>
                <a:lnTo>
                  <a:pt x="5060" y="470"/>
                </a:lnTo>
                <a:lnTo>
                  <a:pt x="5079" y="470"/>
                </a:lnTo>
                <a:lnTo>
                  <a:pt x="5085" y="470"/>
                </a:lnTo>
                <a:lnTo>
                  <a:pt x="5079" y="470"/>
                </a:lnTo>
                <a:lnTo>
                  <a:pt x="5066" y="457"/>
                </a:lnTo>
                <a:lnTo>
                  <a:pt x="5047" y="457"/>
                </a:lnTo>
                <a:lnTo>
                  <a:pt x="5433" y="495"/>
                </a:lnTo>
                <a:lnTo>
                  <a:pt x="4848" y="470"/>
                </a:lnTo>
                <a:lnTo>
                  <a:pt x="4841" y="476"/>
                </a:lnTo>
                <a:lnTo>
                  <a:pt x="4867" y="476"/>
                </a:lnTo>
                <a:lnTo>
                  <a:pt x="4860" y="470"/>
                </a:lnTo>
                <a:lnTo>
                  <a:pt x="4848" y="470"/>
                </a:lnTo>
                <a:lnTo>
                  <a:pt x="5433" y="495"/>
                </a:lnTo>
                <a:lnTo>
                  <a:pt x="3581" y="592"/>
                </a:lnTo>
                <a:lnTo>
                  <a:pt x="3517" y="579"/>
                </a:lnTo>
                <a:lnTo>
                  <a:pt x="3459" y="566"/>
                </a:lnTo>
                <a:lnTo>
                  <a:pt x="3420" y="560"/>
                </a:lnTo>
                <a:lnTo>
                  <a:pt x="3375" y="553"/>
                </a:lnTo>
                <a:lnTo>
                  <a:pt x="3305" y="547"/>
                </a:lnTo>
                <a:lnTo>
                  <a:pt x="3260" y="540"/>
                </a:lnTo>
                <a:lnTo>
                  <a:pt x="3234" y="534"/>
                </a:lnTo>
                <a:lnTo>
                  <a:pt x="3221" y="534"/>
                </a:lnTo>
                <a:lnTo>
                  <a:pt x="3202" y="534"/>
                </a:lnTo>
                <a:lnTo>
                  <a:pt x="3170" y="528"/>
                </a:lnTo>
                <a:lnTo>
                  <a:pt x="3086" y="521"/>
                </a:lnTo>
                <a:lnTo>
                  <a:pt x="3073" y="521"/>
                </a:lnTo>
                <a:lnTo>
                  <a:pt x="3067" y="521"/>
                </a:lnTo>
                <a:lnTo>
                  <a:pt x="3041" y="515"/>
                </a:lnTo>
                <a:lnTo>
                  <a:pt x="2970" y="515"/>
                </a:lnTo>
                <a:lnTo>
                  <a:pt x="2945" y="515"/>
                </a:lnTo>
                <a:lnTo>
                  <a:pt x="2919" y="508"/>
                </a:lnTo>
                <a:lnTo>
                  <a:pt x="2919" y="515"/>
                </a:lnTo>
                <a:lnTo>
                  <a:pt x="2919" y="521"/>
                </a:lnTo>
                <a:lnTo>
                  <a:pt x="2938" y="521"/>
                </a:lnTo>
                <a:lnTo>
                  <a:pt x="2964" y="521"/>
                </a:lnTo>
                <a:lnTo>
                  <a:pt x="2983" y="521"/>
                </a:lnTo>
                <a:lnTo>
                  <a:pt x="2990" y="528"/>
                </a:lnTo>
                <a:lnTo>
                  <a:pt x="2983" y="547"/>
                </a:lnTo>
                <a:lnTo>
                  <a:pt x="2977" y="553"/>
                </a:lnTo>
                <a:lnTo>
                  <a:pt x="3003" y="553"/>
                </a:lnTo>
                <a:lnTo>
                  <a:pt x="3022" y="547"/>
                </a:lnTo>
                <a:lnTo>
                  <a:pt x="3041" y="553"/>
                </a:lnTo>
                <a:lnTo>
                  <a:pt x="3060" y="553"/>
                </a:lnTo>
                <a:lnTo>
                  <a:pt x="3067" y="553"/>
                </a:lnTo>
                <a:lnTo>
                  <a:pt x="3067" y="560"/>
                </a:lnTo>
                <a:lnTo>
                  <a:pt x="3067" y="566"/>
                </a:lnTo>
                <a:lnTo>
                  <a:pt x="3073" y="566"/>
                </a:lnTo>
                <a:lnTo>
                  <a:pt x="3093" y="560"/>
                </a:lnTo>
                <a:lnTo>
                  <a:pt x="3112" y="566"/>
                </a:lnTo>
                <a:lnTo>
                  <a:pt x="3144" y="566"/>
                </a:lnTo>
                <a:lnTo>
                  <a:pt x="3163" y="585"/>
                </a:lnTo>
                <a:lnTo>
                  <a:pt x="3189" y="592"/>
                </a:lnTo>
                <a:lnTo>
                  <a:pt x="3183" y="585"/>
                </a:lnTo>
                <a:lnTo>
                  <a:pt x="3170" y="566"/>
                </a:lnTo>
                <a:lnTo>
                  <a:pt x="3163" y="566"/>
                </a:lnTo>
                <a:lnTo>
                  <a:pt x="3150" y="553"/>
                </a:lnTo>
                <a:lnTo>
                  <a:pt x="3157" y="553"/>
                </a:lnTo>
                <a:lnTo>
                  <a:pt x="3176" y="553"/>
                </a:lnTo>
                <a:lnTo>
                  <a:pt x="3183" y="553"/>
                </a:lnTo>
                <a:lnTo>
                  <a:pt x="3195" y="560"/>
                </a:lnTo>
                <a:lnTo>
                  <a:pt x="3221" y="579"/>
                </a:lnTo>
                <a:lnTo>
                  <a:pt x="3234" y="585"/>
                </a:lnTo>
                <a:lnTo>
                  <a:pt x="3221" y="566"/>
                </a:lnTo>
                <a:lnTo>
                  <a:pt x="3228" y="560"/>
                </a:lnTo>
                <a:lnTo>
                  <a:pt x="3247" y="560"/>
                </a:lnTo>
                <a:lnTo>
                  <a:pt x="3266" y="585"/>
                </a:lnTo>
                <a:lnTo>
                  <a:pt x="3279" y="598"/>
                </a:lnTo>
                <a:lnTo>
                  <a:pt x="3285" y="598"/>
                </a:lnTo>
                <a:lnTo>
                  <a:pt x="3279" y="579"/>
                </a:lnTo>
                <a:lnTo>
                  <a:pt x="3279" y="566"/>
                </a:lnTo>
                <a:lnTo>
                  <a:pt x="3279" y="560"/>
                </a:lnTo>
                <a:lnTo>
                  <a:pt x="3292" y="579"/>
                </a:lnTo>
                <a:lnTo>
                  <a:pt x="3292" y="585"/>
                </a:lnTo>
                <a:lnTo>
                  <a:pt x="3298" y="592"/>
                </a:lnTo>
                <a:lnTo>
                  <a:pt x="3305" y="598"/>
                </a:lnTo>
                <a:lnTo>
                  <a:pt x="3305" y="605"/>
                </a:lnTo>
                <a:lnTo>
                  <a:pt x="3324" y="598"/>
                </a:lnTo>
                <a:lnTo>
                  <a:pt x="3350" y="611"/>
                </a:lnTo>
                <a:lnTo>
                  <a:pt x="3356" y="611"/>
                </a:lnTo>
                <a:lnTo>
                  <a:pt x="3363" y="618"/>
                </a:lnTo>
                <a:lnTo>
                  <a:pt x="3375" y="618"/>
                </a:lnTo>
                <a:lnTo>
                  <a:pt x="3375" y="611"/>
                </a:lnTo>
                <a:lnTo>
                  <a:pt x="3382" y="605"/>
                </a:lnTo>
                <a:lnTo>
                  <a:pt x="3388" y="611"/>
                </a:lnTo>
                <a:lnTo>
                  <a:pt x="3401" y="618"/>
                </a:lnTo>
                <a:lnTo>
                  <a:pt x="3414" y="618"/>
                </a:lnTo>
                <a:lnTo>
                  <a:pt x="3401" y="611"/>
                </a:lnTo>
                <a:lnTo>
                  <a:pt x="3388" y="598"/>
                </a:lnTo>
                <a:lnTo>
                  <a:pt x="3382" y="585"/>
                </a:lnTo>
                <a:lnTo>
                  <a:pt x="3401" y="598"/>
                </a:lnTo>
                <a:lnTo>
                  <a:pt x="3420" y="605"/>
                </a:lnTo>
                <a:lnTo>
                  <a:pt x="3453" y="618"/>
                </a:lnTo>
                <a:lnTo>
                  <a:pt x="3408" y="592"/>
                </a:lnTo>
                <a:lnTo>
                  <a:pt x="3401" y="585"/>
                </a:lnTo>
                <a:lnTo>
                  <a:pt x="3401" y="579"/>
                </a:lnTo>
                <a:lnTo>
                  <a:pt x="3414" y="579"/>
                </a:lnTo>
                <a:lnTo>
                  <a:pt x="3433" y="579"/>
                </a:lnTo>
                <a:lnTo>
                  <a:pt x="3498" y="585"/>
                </a:lnTo>
                <a:lnTo>
                  <a:pt x="3562" y="598"/>
                </a:lnTo>
                <a:lnTo>
                  <a:pt x="3588" y="598"/>
                </a:lnTo>
                <a:lnTo>
                  <a:pt x="3613" y="611"/>
                </a:lnTo>
                <a:lnTo>
                  <a:pt x="3626" y="618"/>
                </a:lnTo>
                <a:lnTo>
                  <a:pt x="3684" y="618"/>
                </a:lnTo>
                <a:lnTo>
                  <a:pt x="3639" y="605"/>
                </a:lnTo>
                <a:lnTo>
                  <a:pt x="3607" y="592"/>
                </a:lnTo>
                <a:lnTo>
                  <a:pt x="3581" y="592"/>
                </a:lnTo>
                <a:lnTo>
                  <a:pt x="5433" y="495"/>
                </a:lnTo>
                <a:lnTo>
                  <a:pt x="3003" y="534"/>
                </a:lnTo>
                <a:lnTo>
                  <a:pt x="3003" y="528"/>
                </a:lnTo>
                <a:lnTo>
                  <a:pt x="3022" y="528"/>
                </a:lnTo>
                <a:lnTo>
                  <a:pt x="3009" y="534"/>
                </a:lnTo>
                <a:lnTo>
                  <a:pt x="3003" y="534"/>
                </a:lnTo>
                <a:lnTo>
                  <a:pt x="5433" y="495"/>
                </a:lnTo>
                <a:lnTo>
                  <a:pt x="3022" y="521"/>
                </a:lnTo>
                <a:lnTo>
                  <a:pt x="3022" y="515"/>
                </a:lnTo>
                <a:lnTo>
                  <a:pt x="3028" y="515"/>
                </a:lnTo>
                <a:lnTo>
                  <a:pt x="3048" y="521"/>
                </a:lnTo>
                <a:lnTo>
                  <a:pt x="3041" y="528"/>
                </a:lnTo>
                <a:lnTo>
                  <a:pt x="3028" y="528"/>
                </a:lnTo>
                <a:lnTo>
                  <a:pt x="3022" y="528"/>
                </a:lnTo>
                <a:lnTo>
                  <a:pt x="3022" y="521"/>
                </a:lnTo>
                <a:lnTo>
                  <a:pt x="5433" y="495"/>
                </a:lnTo>
                <a:lnTo>
                  <a:pt x="3054" y="521"/>
                </a:lnTo>
                <a:lnTo>
                  <a:pt x="3060" y="521"/>
                </a:lnTo>
                <a:lnTo>
                  <a:pt x="3073" y="534"/>
                </a:lnTo>
                <a:lnTo>
                  <a:pt x="3067" y="534"/>
                </a:lnTo>
                <a:lnTo>
                  <a:pt x="3054" y="521"/>
                </a:lnTo>
                <a:lnTo>
                  <a:pt x="5433" y="495"/>
                </a:lnTo>
                <a:lnTo>
                  <a:pt x="3356" y="585"/>
                </a:lnTo>
                <a:lnTo>
                  <a:pt x="3337" y="579"/>
                </a:lnTo>
                <a:lnTo>
                  <a:pt x="3330" y="566"/>
                </a:lnTo>
                <a:lnTo>
                  <a:pt x="3330" y="560"/>
                </a:lnTo>
                <a:lnTo>
                  <a:pt x="3337" y="560"/>
                </a:lnTo>
                <a:lnTo>
                  <a:pt x="3350" y="560"/>
                </a:lnTo>
                <a:lnTo>
                  <a:pt x="3363" y="566"/>
                </a:lnTo>
                <a:lnTo>
                  <a:pt x="3369" y="579"/>
                </a:lnTo>
                <a:lnTo>
                  <a:pt x="3363" y="585"/>
                </a:lnTo>
                <a:lnTo>
                  <a:pt x="3356" y="585"/>
                </a:lnTo>
                <a:lnTo>
                  <a:pt x="5433" y="495"/>
                </a:lnTo>
                <a:lnTo>
                  <a:pt x="4520" y="431"/>
                </a:lnTo>
                <a:lnTo>
                  <a:pt x="4526" y="438"/>
                </a:lnTo>
                <a:lnTo>
                  <a:pt x="4526" y="431"/>
                </a:lnTo>
                <a:lnTo>
                  <a:pt x="4520" y="431"/>
                </a:lnTo>
                <a:lnTo>
                  <a:pt x="5433" y="495"/>
                </a:lnTo>
                <a:lnTo>
                  <a:pt x="4860" y="553"/>
                </a:lnTo>
                <a:lnTo>
                  <a:pt x="4835" y="553"/>
                </a:lnTo>
                <a:lnTo>
                  <a:pt x="4822" y="560"/>
                </a:lnTo>
                <a:lnTo>
                  <a:pt x="4796" y="560"/>
                </a:lnTo>
                <a:lnTo>
                  <a:pt x="4777" y="566"/>
                </a:lnTo>
                <a:lnTo>
                  <a:pt x="4770" y="579"/>
                </a:lnTo>
                <a:lnTo>
                  <a:pt x="4764" y="579"/>
                </a:lnTo>
                <a:lnTo>
                  <a:pt x="4770" y="585"/>
                </a:lnTo>
                <a:lnTo>
                  <a:pt x="4790" y="579"/>
                </a:lnTo>
                <a:lnTo>
                  <a:pt x="4803" y="585"/>
                </a:lnTo>
                <a:lnTo>
                  <a:pt x="4809" y="585"/>
                </a:lnTo>
                <a:lnTo>
                  <a:pt x="4815" y="579"/>
                </a:lnTo>
                <a:lnTo>
                  <a:pt x="4815" y="566"/>
                </a:lnTo>
                <a:lnTo>
                  <a:pt x="4822" y="566"/>
                </a:lnTo>
                <a:lnTo>
                  <a:pt x="4835" y="579"/>
                </a:lnTo>
                <a:lnTo>
                  <a:pt x="4848" y="566"/>
                </a:lnTo>
                <a:lnTo>
                  <a:pt x="4873" y="553"/>
                </a:lnTo>
                <a:lnTo>
                  <a:pt x="4880" y="547"/>
                </a:lnTo>
                <a:lnTo>
                  <a:pt x="4873" y="547"/>
                </a:lnTo>
                <a:lnTo>
                  <a:pt x="4860" y="553"/>
                </a:lnTo>
                <a:lnTo>
                  <a:pt x="5433" y="495"/>
                </a:lnTo>
                <a:lnTo>
                  <a:pt x="5259" y="457"/>
                </a:lnTo>
                <a:lnTo>
                  <a:pt x="5240" y="450"/>
                </a:lnTo>
                <a:lnTo>
                  <a:pt x="5233" y="450"/>
                </a:lnTo>
                <a:lnTo>
                  <a:pt x="5233" y="457"/>
                </a:lnTo>
                <a:lnTo>
                  <a:pt x="5253" y="470"/>
                </a:lnTo>
                <a:lnTo>
                  <a:pt x="5272" y="457"/>
                </a:lnTo>
                <a:lnTo>
                  <a:pt x="5285" y="450"/>
                </a:lnTo>
                <a:lnTo>
                  <a:pt x="5278" y="444"/>
                </a:lnTo>
                <a:lnTo>
                  <a:pt x="5265" y="450"/>
                </a:lnTo>
                <a:lnTo>
                  <a:pt x="5259" y="457"/>
                </a:lnTo>
                <a:lnTo>
                  <a:pt x="5433" y="495"/>
                </a:lnTo>
                <a:lnTo>
                  <a:pt x="4938" y="270"/>
                </a:lnTo>
                <a:lnTo>
                  <a:pt x="4944" y="270"/>
                </a:lnTo>
                <a:lnTo>
                  <a:pt x="4944" y="264"/>
                </a:lnTo>
                <a:lnTo>
                  <a:pt x="4938" y="251"/>
                </a:lnTo>
                <a:lnTo>
                  <a:pt x="4925" y="251"/>
                </a:lnTo>
                <a:lnTo>
                  <a:pt x="4912" y="264"/>
                </a:lnTo>
                <a:lnTo>
                  <a:pt x="4912" y="270"/>
                </a:lnTo>
                <a:lnTo>
                  <a:pt x="4918" y="270"/>
                </a:lnTo>
                <a:lnTo>
                  <a:pt x="4938" y="270"/>
                </a:lnTo>
                <a:lnTo>
                  <a:pt x="5433" y="495"/>
                </a:lnTo>
                <a:lnTo>
                  <a:pt x="3228" y="418"/>
                </a:lnTo>
                <a:lnTo>
                  <a:pt x="3253" y="418"/>
                </a:lnTo>
                <a:lnTo>
                  <a:pt x="3260" y="418"/>
                </a:lnTo>
                <a:lnTo>
                  <a:pt x="3266" y="405"/>
                </a:lnTo>
                <a:lnTo>
                  <a:pt x="3273" y="405"/>
                </a:lnTo>
                <a:lnTo>
                  <a:pt x="3285" y="393"/>
                </a:lnTo>
                <a:lnTo>
                  <a:pt x="3279" y="393"/>
                </a:lnTo>
                <a:lnTo>
                  <a:pt x="3260" y="399"/>
                </a:lnTo>
                <a:lnTo>
                  <a:pt x="3247" y="405"/>
                </a:lnTo>
                <a:lnTo>
                  <a:pt x="3221" y="405"/>
                </a:lnTo>
                <a:lnTo>
                  <a:pt x="3202" y="405"/>
                </a:lnTo>
                <a:lnTo>
                  <a:pt x="3189" y="412"/>
                </a:lnTo>
                <a:lnTo>
                  <a:pt x="3176" y="425"/>
                </a:lnTo>
                <a:lnTo>
                  <a:pt x="3118" y="444"/>
                </a:lnTo>
                <a:lnTo>
                  <a:pt x="3086" y="457"/>
                </a:lnTo>
                <a:lnTo>
                  <a:pt x="3067" y="476"/>
                </a:lnTo>
                <a:lnTo>
                  <a:pt x="3073" y="476"/>
                </a:lnTo>
                <a:lnTo>
                  <a:pt x="3080" y="470"/>
                </a:lnTo>
                <a:lnTo>
                  <a:pt x="3105" y="450"/>
                </a:lnTo>
                <a:lnTo>
                  <a:pt x="3170" y="431"/>
                </a:lnTo>
                <a:lnTo>
                  <a:pt x="3195" y="425"/>
                </a:lnTo>
                <a:lnTo>
                  <a:pt x="3189" y="431"/>
                </a:lnTo>
                <a:lnTo>
                  <a:pt x="3208" y="438"/>
                </a:lnTo>
                <a:lnTo>
                  <a:pt x="3221" y="444"/>
                </a:lnTo>
                <a:lnTo>
                  <a:pt x="3228" y="444"/>
                </a:lnTo>
                <a:lnTo>
                  <a:pt x="3228" y="438"/>
                </a:lnTo>
                <a:lnTo>
                  <a:pt x="3215" y="431"/>
                </a:lnTo>
                <a:lnTo>
                  <a:pt x="3208" y="431"/>
                </a:lnTo>
                <a:lnTo>
                  <a:pt x="3208" y="418"/>
                </a:lnTo>
                <a:lnTo>
                  <a:pt x="3215" y="418"/>
                </a:lnTo>
                <a:lnTo>
                  <a:pt x="3228" y="418"/>
                </a:lnTo>
                <a:lnTo>
                  <a:pt x="5433" y="495"/>
                </a:lnTo>
                <a:lnTo>
                  <a:pt x="2983" y="502"/>
                </a:lnTo>
                <a:lnTo>
                  <a:pt x="2990" y="508"/>
                </a:lnTo>
                <a:lnTo>
                  <a:pt x="2996" y="502"/>
                </a:lnTo>
                <a:lnTo>
                  <a:pt x="2990" y="502"/>
                </a:lnTo>
                <a:lnTo>
                  <a:pt x="2983" y="502"/>
                </a:lnTo>
                <a:lnTo>
                  <a:pt x="5433" y="495"/>
                </a:lnTo>
                <a:lnTo>
                  <a:pt x="3009" y="502"/>
                </a:lnTo>
                <a:lnTo>
                  <a:pt x="3015" y="508"/>
                </a:lnTo>
                <a:lnTo>
                  <a:pt x="3022" y="502"/>
                </a:lnTo>
                <a:lnTo>
                  <a:pt x="3009" y="502"/>
                </a:lnTo>
                <a:lnTo>
                  <a:pt x="3003" y="502"/>
                </a:lnTo>
                <a:lnTo>
                  <a:pt x="3009" y="502"/>
                </a:lnTo>
                <a:lnTo>
                  <a:pt x="5433" y="495"/>
                </a:lnTo>
                <a:lnTo>
                  <a:pt x="3073" y="418"/>
                </a:lnTo>
                <a:lnTo>
                  <a:pt x="3086" y="412"/>
                </a:lnTo>
                <a:lnTo>
                  <a:pt x="3105" y="412"/>
                </a:lnTo>
                <a:lnTo>
                  <a:pt x="3118" y="412"/>
                </a:lnTo>
                <a:lnTo>
                  <a:pt x="3157" y="412"/>
                </a:lnTo>
                <a:lnTo>
                  <a:pt x="3170" y="412"/>
                </a:lnTo>
                <a:lnTo>
                  <a:pt x="3170" y="405"/>
                </a:lnTo>
                <a:lnTo>
                  <a:pt x="3163" y="405"/>
                </a:lnTo>
                <a:lnTo>
                  <a:pt x="3131" y="405"/>
                </a:lnTo>
                <a:lnTo>
                  <a:pt x="3125" y="405"/>
                </a:lnTo>
                <a:lnTo>
                  <a:pt x="3118" y="399"/>
                </a:lnTo>
                <a:lnTo>
                  <a:pt x="3125" y="399"/>
                </a:lnTo>
                <a:lnTo>
                  <a:pt x="3125" y="393"/>
                </a:lnTo>
                <a:lnTo>
                  <a:pt x="3105" y="399"/>
                </a:lnTo>
                <a:lnTo>
                  <a:pt x="3093" y="399"/>
                </a:lnTo>
                <a:lnTo>
                  <a:pt x="3073" y="405"/>
                </a:lnTo>
                <a:lnTo>
                  <a:pt x="3048" y="405"/>
                </a:lnTo>
                <a:lnTo>
                  <a:pt x="3022" y="412"/>
                </a:lnTo>
                <a:lnTo>
                  <a:pt x="3028" y="418"/>
                </a:lnTo>
                <a:lnTo>
                  <a:pt x="3048" y="412"/>
                </a:lnTo>
                <a:lnTo>
                  <a:pt x="3060" y="412"/>
                </a:lnTo>
                <a:lnTo>
                  <a:pt x="3067" y="412"/>
                </a:lnTo>
                <a:lnTo>
                  <a:pt x="3028" y="425"/>
                </a:lnTo>
                <a:lnTo>
                  <a:pt x="2996" y="444"/>
                </a:lnTo>
                <a:lnTo>
                  <a:pt x="2958" y="457"/>
                </a:lnTo>
                <a:lnTo>
                  <a:pt x="2945" y="476"/>
                </a:lnTo>
                <a:lnTo>
                  <a:pt x="2938" y="476"/>
                </a:lnTo>
                <a:lnTo>
                  <a:pt x="2945" y="476"/>
                </a:lnTo>
                <a:lnTo>
                  <a:pt x="2958" y="476"/>
                </a:lnTo>
                <a:lnTo>
                  <a:pt x="2958" y="470"/>
                </a:lnTo>
                <a:lnTo>
                  <a:pt x="2977" y="457"/>
                </a:lnTo>
                <a:lnTo>
                  <a:pt x="3022" y="444"/>
                </a:lnTo>
                <a:lnTo>
                  <a:pt x="3060" y="425"/>
                </a:lnTo>
                <a:lnTo>
                  <a:pt x="3073" y="418"/>
                </a:lnTo>
                <a:lnTo>
                  <a:pt x="5433" y="495"/>
                </a:lnTo>
                <a:lnTo>
                  <a:pt x="3003" y="405"/>
                </a:lnTo>
                <a:lnTo>
                  <a:pt x="2996" y="405"/>
                </a:lnTo>
                <a:lnTo>
                  <a:pt x="2990" y="405"/>
                </a:lnTo>
                <a:lnTo>
                  <a:pt x="2983" y="405"/>
                </a:lnTo>
                <a:lnTo>
                  <a:pt x="2990" y="412"/>
                </a:lnTo>
                <a:lnTo>
                  <a:pt x="2996" y="412"/>
                </a:lnTo>
                <a:lnTo>
                  <a:pt x="3003" y="405"/>
                </a:lnTo>
                <a:lnTo>
                  <a:pt x="5433" y="495"/>
                </a:lnTo>
                <a:lnTo>
                  <a:pt x="4648" y="450"/>
                </a:lnTo>
                <a:lnTo>
                  <a:pt x="4635" y="444"/>
                </a:lnTo>
                <a:lnTo>
                  <a:pt x="4623" y="444"/>
                </a:lnTo>
                <a:lnTo>
                  <a:pt x="4629" y="450"/>
                </a:lnTo>
                <a:lnTo>
                  <a:pt x="4635" y="457"/>
                </a:lnTo>
                <a:lnTo>
                  <a:pt x="4642" y="457"/>
                </a:lnTo>
                <a:lnTo>
                  <a:pt x="4648" y="470"/>
                </a:lnTo>
                <a:lnTo>
                  <a:pt x="4655" y="470"/>
                </a:lnTo>
                <a:lnTo>
                  <a:pt x="4661" y="457"/>
                </a:lnTo>
                <a:lnTo>
                  <a:pt x="4655" y="450"/>
                </a:lnTo>
                <a:lnTo>
                  <a:pt x="4648" y="450"/>
                </a:lnTo>
                <a:lnTo>
                  <a:pt x="5433" y="495"/>
                </a:lnTo>
                <a:lnTo>
                  <a:pt x="4603" y="444"/>
                </a:lnTo>
                <a:lnTo>
                  <a:pt x="4603" y="450"/>
                </a:lnTo>
                <a:lnTo>
                  <a:pt x="4610" y="450"/>
                </a:lnTo>
                <a:lnTo>
                  <a:pt x="4610" y="444"/>
                </a:lnTo>
                <a:lnTo>
                  <a:pt x="4603" y="444"/>
                </a:lnTo>
                <a:lnTo>
                  <a:pt x="5433" y="495"/>
                </a:lnTo>
                <a:lnTo>
                  <a:pt x="4719" y="290"/>
                </a:lnTo>
                <a:lnTo>
                  <a:pt x="4642" y="296"/>
                </a:lnTo>
                <a:lnTo>
                  <a:pt x="4603" y="309"/>
                </a:lnTo>
                <a:lnTo>
                  <a:pt x="4597" y="309"/>
                </a:lnTo>
                <a:lnTo>
                  <a:pt x="4584" y="315"/>
                </a:lnTo>
                <a:lnTo>
                  <a:pt x="4558" y="315"/>
                </a:lnTo>
                <a:lnTo>
                  <a:pt x="4533" y="328"/>
                </a:lnTo>
                <a:lnTo>
                  <a:pt x="4513" y="341"/>
                </a:lnTo>
                <a:lnTo>
                  <a:pt x="4507" y="341"/>
                </a:lnTo>
                <a:lnTo>
                  <a:pt x="4488" y="328"/>
                </a:lnTo>
                <a:lnTo>
                  <a:pt x="4481" y="328"/>
                </a:lnTo>
                <a:lnTo>
                  <a:pt x="4468" y="328"/>
                </a:lnTo>
                <a:lnTo>
                  <a:pt x="4462" y="335"/>
                </a:lnTo>
                <a:lnTo>
                  <a:pt x="4494" y="348"/>
                </a:lnTo>
                <a:lnTo>
                  <a:pt x="4571" y="373"/>
                </a:lnTo>
                <a:lnTo>
                  <a:pt x="4610" y="373"/>
                </a:lnTo>
                <a:lnTo>
                  <a:pt x="4635" y="380"/>
                </a:lnTo>
                <a:lnTo>
                  <a:pt x="4661" y="373"/>
                </a:lnTo>
                <a:lnTo>
                  <a:pt x="4597" y="367"/>
                </a:lnTo>
                <a:lnTo>
                  <a:pt x="4533" y="341"/>
                </a:lnTo>
                <a:lnTo>
                  <a:pt x="4623" y="309"/>
                </a:lnTo>
                <a:lnTo>
                  <a:pt x="4706" y="296"/>
                </a:lnTo>
                <a:lnTo>
                  <a:pt x="4777" y="290"/>
                </a:lnTo>
                <a:lnTo>
                  <a:pt x="4719" y="290"/>
                </a:lnTo>
                <a:lnTo>
                  <a:pt x="5433" y="495"/>
                </a:lnTo>
                <a:lnTo>
                  <a:pt x="4584" y="444"/>
                </a:lnTo>
                <a:lnTo>
                  <a:pt x="4590" y="450"/>
                </a:lnTo>
                <a:lnTo>
                  <a:pt x="4590" y="444"/>
                </a:lnTo>
                <a:lnTo>
                  <a:pt x="4584" y="444"/>
                </a:lnTo>
                <a:lnTo>
                  <a:pt x="5433" y="495"/>
                </a:lnTo>
                <a:lnTo>
                  <a:pt x="2733" y="534"/>
                </a:lnTo>
                <a:lnTo>
                  <a:pt x="2713" y="534"/>
                </a:lnTo>
                <a:lnTo>
                  <a:pt x="2707" y="534"/>
                </a:lnTo>
                <a:lnTo>
                  <a:pt x="2694" y="547"/>
                </a:lnTo>
                <a:lnTo>
                  <a:pt x="2694" y="553"/>
                </a:lnTo>
                <a:lnTo>
                  <a:pt x="2700" y="547"/>
                </a:lnTo>
                <a:lnTo>
                  <a:pt x="2707" y="540"/>
                </a:lnTo>
                <a:lnTo>
                  <a:pt x="2713" y="540"/>
                </a:lnTo>
                <a:lnTo>
                  <a:pt x="2726" y="534"/>
                </a:lnTo>
                <a:lnTo>
                  <a:pt x="2733" y="534"/>
                </a:lnTo>
                <a:lnTo>
                  <a:pt x="5433" y="495"/>
                </a:lnTo>
                <a:lnTo>
                  <a:pt x="3877" y="238"/>
                </a:lnTo>
                <a:lnTo>
                  <a:pt x="3877" y="232"/>
                </a:lnTo>
                <a:lnTo>
                  <a:pt x="3870" y="232"/>
                </a:lnTo>
                <a:lnTo>
                  <a:pt x="3877" y="238"/>
                </a:lnTo>
                <a:lnTo>
                  <a:pt x="5433" y="495"/>
                </a:lnTo>
                <a:lnTo>
                  <a:pt x="1055" y="103"/>
                </a:lnTo>
                <a:lnTo>
                  <a:pt x="1048" y="116"/>
                </a:lnTo>
                <a:lnTo>
                  <a:pt x="1048" y="123"/>
                </a:lnTo>
                <a:lnTo>
                  <a:pt x="1048" y="129"/>
                </a:lnTo>
                <a:lnTo>
                  <a:pt x="1055" y="116"/>
                </a:lnTo>
                <a:lnTo>
                  <a:pt x="1055" y="103"/>
                </a:lnTo>
                <a:lnTo>
                  <a:pt x="5433" y="495"/>
                </a:lnTo>
                <a:lnTo>
                  <a:pt x="1415" y="502"/>
                </a:lnTo>
                <a:lnTo>
                  <a:pt x="1434" y="508"/>
                </a:lnTo>
                <a:lnTo>
                  <a:pt x="1440" y="502"/>
                </a:lnTo>
                <a:lnTo>
                  <a:pt x="1428" y="495"/>
                </a:lnTo>
                <a:lnTo>
                  <a:pt x="1408" y="489"/>
                </a:lnTo>
                <a:lnTo>
                  <a:pt x="1395" y="489"/>
                </a:lnTo>
                <a:lnTo>
                  <a:pt x="1402" y="495"/>
                </a:lnTo>
                <a:lnTo>
                  <a:pt x="1415" y="502"/>
                </a:lnTo>
                <a:lnTo>
                  <a:pt x="5433" y="495"/>
                </a:lnTo>
                <a:lnTo>
                  <a:pt x="1023" y="116"/>
                </a:lnTo>
                <a:lnTo>
                  <a:pt x="1035" y="123"/>
                </a:lnTo>
                <a:lnTo>
                  <a:pt x="1042" y="123"/>
                </a:lnTo>
                <a:lnTo>
                  <a:pt x="1042" y="116"/>
                </a:lnTo>
                <a:lnTo>
                  <a:pt x="1035" y="110"/>
                </a:lnTo>
                <a:lnTo>
                  <a:pt x="1023" y="110"/>
                </a:lnTo>
                <a:lnTo>
                  <a:pt x="1023" y="116"/>
                </a:lnTo>
                <a:lnTo>
                  <a:pt x="5433" y="495"/>
                </a:lnTo>
                <a:lnTo>
                  <a:pt x="1440" y="33"/>
                </a:lnTo>
                <a:lnTo>
                  <a:pt x="1428" y="26"/>
                </a:lnTo>
                <a:lnTo>
                  <a:pt x="1415" y="20"/>
                </a:lnTo>
                <a:lnTo>
                  <a:pt x="1415" y="26"/>
                </a:lnTo>
                <a:lnTo>
                  <a:pt x="1428" y="39"/>
                </a:lnTo>
                <a:lnTo>
                  <a:pt x="1440" y="33"/>
                </a:lnTo>
                <a:lnTo>
                  <a:pt x="5433" y="495"/>
                </a:lnTo>
                <a:lnTo>
                  <a:pt x="785" y="65"/>
                </a:lnTo>
                <a:lnTo>
                  <a:pt x="785" y="71"/>
                </a:lnTo>
                <a:lnTo>
                  <a:pt x="798" y="65"/>
                </a:lnTo>
                <a:lnTo>
                  <a:pt x="791" y="65"/>
                </a:lnTo>
                <a:lnTo>
                  <a:pt x="785" y="65"/>
                </a:lnTo>
                <a:lnTo>
                  <a:pt x="5433" y="495"/>
                </a:lnTo>
                <a:lnTo>
                  <a:pt x="823" y="71"/>
                </a:lnTo>
                <a:lnTo>
                  <a:pt x="817" y="71"/>
                </a:lnTo>
                <a:lnTo>
                  <a:pt x="830" y="78"/>
                </a:lnTo>
                <a:lnTo>
                  <a:pt x="830" y="71"/>
                </a:lnTo>
                <a:lnTo>
                  <a:pt x="823" y="71"/>
                </a:lnTo>
                <a:lnTo>
                  <a:pt x="5433" y="495"/>
                </a:lnTo>
                <a:lnTo>
                  <a:pt x="1537" y="412"/>
                </a:lnTo>
                <a:lnTo>
                  <a:pt x="1537" y="405"/>
                </a:lnTo>
                <a:lnTo>
                  <a:pt x="1530" y="399"/>
                </a:lnTo>
                <a:lnTo>
                  <a:pt x="1524" y="399"/>
                </a:lnTo>
                <a:lnTo>
                  <a:pt x="1524" y="405"/>
                </a:lnTo>
                <a:lnTo>
                  <a:pt x="1530" y="412"/>
                </a:lnTo>
                <a:lnTo>
                  <a:pt x="1537" y="412"/>
                </a:lnTo>
                <a:lnTo>
                  <a:pt x="5433" y="495"/>
                </a:lnTo>
                <a:lnTo>
                  <a:pt x="1511" y="65"/>
                </a:lnTo>
                <a:lnTo>
                  <a:pt x="1505" y="65"/>
                </a:lnTo>
                <a:lnTo>
                  <a:pt x="1498" y="65"/>
                </a:lnTo>
                <a:lnTo>
                  <a:pt x="1505" y="65"/>
                </a:lnTo>
                <a:lnTo>
                  <a:pt x="1511" y="65"/>
                </a:lnTo>
                <a:lnTo>
                  <a:pt x="5433" y="495"/>
                </a:lnTo>
                <a:lnTo>
                  <a:pt x="1087" y="123"/>
                </a:lnTo>
                <a:lnTo>
                  <a:pt x="1093" y="123"/>
                </a:lnTo>
                <a:lnTo>
                  <a:pt x="1100" y="116"/>
                </a:lnTo>
                <a:lnTo>
                  <a:pt x="1087" y="116"/>
                </a:lnTo>
                <a:lnTo>
                  <a:pt x="1087" y="123"/>
                </a:lnTo>
                <a:lnTo>
                  <a:pt x="5433" y="495"/>
                </a:lnTo>
                <a:lnTo>
                  <a:pt x="1350" y="303"/>
                </a:lnTo>
                <a:lnTo>
                  <a:pt x="1286" y="290"/>
                </a:lnTo>
                <a:lnTo>
                  <a:pt x="1260" y="290"/>
                </a:lnTo>
                <a:lnTo>
                  <a:pt x="1241" y="290"/>
                </a:lnTo>
                <a:lnTo>
                  <a:pt x="1228" y="283"/>
                </a:lnTo>
                <a:lnTo>
                  <a:pt x="1222" y="283"/>
                </a:lnTo>
                <a:lnTo>
                  <a:pt x="1209" y="290"/>
                </a:lnTo>
                <a:lnTo>
                  <a:pt x="1183" y="290"/>
                </a:lnTo>
                <a:lnTo>
                  <a:pt x="1183" y="296"/>
                </a:lnTo>
                <a:lnTo>
                  <a:pt x="1203" y="296"/>
                </a:lnTo>
                <a:lnTo>
                  <a:pt x="1312" y="309"/>
                </a:lnTo>
                <a:lnTo>
                  <a:pt x="1363" y="309"/>
                </a:lnTo>
                <a:lnTo>
                  <a:pt x="1395" y="309"/>
                </a:lnTo>
                <a:lnTo>
                  <a:pt x="1395" y="309"/>
                </a:lnTo>
                <a:lnTo>
                  <a:pt x="1370" y="309"/>
                </a:lnTo>
                <a:lnTo>
                  <a:pt x="1350" y="303"/>
                </a:lnTo>
                <a:lnTo>
                  <a:pt x="5433" y="495"/>
                </a:lnTo>
                <a:lnTo>
                  <a:pt x="939" y="97"/>
                </a:lnTo>
                <a:lnTo>
                  <a:pt x="945" y="97"/>
                </a:lnTo>
                <a:lnTo>
                  <a:pt x="933" y="90"/>
                </a:lnTo>
                <a:lnTo>
                  <a:pt x="926" y="90"/>
                </a:lnTo>
                <a:lnTo>
                  <a:pt x="939" y="97"/>
                </a:lnTo>
                <a:lnTo>
                  <a:pt x="5433" y="495"/>
                </a:lnTo>
                <a:lnTo>
                  <a:pt x="3774" y="187"/>
                </a:lnTo>
                <a:lnTo>
                  <a:pt x="3780" y="187"/>
                </a:lnTo>
                <a:lnTo>
                  <a:pt x="3774" y="180"/>
                </a:lnTo>
                <a:lnTo>
                  <a:pt x="3774" y="187"/>
                </a:lnTo>
                <a:lnTo>
                  <a:pt x="5433" y="495"/>
                </a:lnTo>
                <a:lnTo>
                  <a:pt x="393" y="502"/>
                </a:lnTo>
                <a:lnTo>
                  <a:pt x="386" y="483"/>
                </a:lnTo>
                <a:lnTo>
                  <a:pt x="380" y="483"/>
                </a:lnTo>
                <a:lnTo>
                  <a:pt x="386" y="495"/>
                </a:lnTo>
                <a:lnTo>
                  <a:pt x="393" y="502"/>
                </a:lnTo>
                <a:lnTo>
                  <a:pt x="5433" y="495"/>
                </a:lnTo>
                <a:lnTo>
                  <a:pt x="605" y="547"/>
                </a:lnTo>
                <a:lnTo>
                  <a:pt x="598" y="547"/>
                </a:lnTo>
                <a:lnTo>
                  <a:pt x="598" y="553"/>
                </a:lnTo>
                <a:lnTo>
                  <a:pt x="605" y="547"/>
                </a:lnTo>
                <a:lnTo>
                  <a:pt x="5433" y="495"/>
                </a:lnTo>
                <a:lnTo>
                  <a:pt x="515" y="521"/>
                </a:lnTo>
                <a:lnTo>
                  <a:pt x="515" y="528"/>
                </a:lnTo>
                <a:lnTo>
                  <a:pt x="515" y="534"/>
                </a:lnTo>
                <a:lnTo>
                  <a:pt x="528" y="528"/>
                </a:lnTo>
                <a:lnTo>
                  <a:pt x="521" y="528"/>
                </a:lnTo>
                <a:lnTo>
                  <a:pt x="521" y="521"/>
                </a:lnTo>
                <a:lnTo>
                  <a:pt x="515" y="521"/>
                </a:lnTo>
                <a:lnTo>
                  <a:pt x="5433" y="495"/>
                </a:lnTo>
                <a:lnTo>
                  <a:pt x="450" y="303"/>
                </a:lnTo>
                <a:lnTo>
                  <a:pt x="418" y="296"/>
                </a:lnTo>
                <a:lnTo>
                  <a:pt x="393" y="296"/>
                </a:lnTo>
                <a:lnTo>
                  <a:pt x="373" y="296"/>
                </a:lnTo>
                <a:lnTo>
                  <a:pt x="335" y="290"/>
                </a:lnTo>
                <a:lnTo>
                  <a:pt x="322" y="290"/>
                </a:lnTo>
                <a:lnTo>
                  <a:pt x="309" y="290"/>
                </a:lnTo>
                <a:lnTo>
                  <a:pt x="290" y="283"/>
                </a:lnTo>
                <a:lnTo>
                  <a:pt x="270" y="290"/>
                </a:lnTo>
                <a:lnTo>
                  <a:pt x="283" y="296"/>
                </a:lnTo>
                <a:lnTo>
                  <a:pt x="309" y="296"/>
                </a:lnTo>
                <a:lnTo>
                  <a:pt x="309" y="303"/>
                </a:lnTo>
                <a:lnTo>
                  <a:pt x="309" y="309"/>
                </a:lnTo>
                <a:lnTo>
                  <a:pt x="328" y="315"/>
                </a:lnTo>
                <a:lnTo>
                  <a:pt x="360" y="315"/>
                </a:lnTo>
                <a:lnTo>
                  <a:pt x="386" y="315"/>
                </a:lnTo>
                <a:lnTo>
                  <a:pt x="405" y="315"/>
                </a:lnTo>
                <a:lnTo>
                  <a:pt x="405" y="309"/>
                </a:lnTo>
                <a:lnTo>
                  <a:pt x="386" y="309"/>
                </a:lnTo>
                <a:lnTo>
                  <a:pt x="373" y="309"/>
                </a:lnTo>
                <a:lnTo>
                  <a:pt x="367" y="309"/>
                </a:lnTo>
                <a:lnTo>
                  <a:pt x="348" y="309"/>
                </a:lnTo>
                <a:lnTo>
                  <a:pt x="335" y="309"/>
                </a:lnTo>
                <a:lnTo>
                  <a:pt x="328" y="309"/>
                </a:lnTo>
                <a:lnTo>
                  <a:pt x="322" y="303"/>
                </a:lnTo>
                <a:lnTo>
                  <a:pt x="341" y="303"/>
                </a:lnTo>
                <a:lnTo>
                  <a:pt x="373" y="303"/>
                </a:lnTo>
                <a:lnTo>
                  <a:pt x="412" y="309"/>
                </a:lnTo>
                <a:lnTo>
                  <a:pt x="431" y="309"/>
                </a:lnTo>
                <a:lnTo>
                  <a:pt x="450" y="309"/>
                </a:lnTo>
                <a:lnTo>
                  <a:pt x="463" y="309"/>
                </a:lnTo>
                <a:lnTo>
                  <a:pt x="450" y="303"/>
                </a:lnTo>
                <a:lnTo>
                  <a:pt x="5433" y="495"/>
                </a:lnTo>
                <a:lnTo>
                  <a:pt x="528" y="290"/>
                </a:lnTo>
                <a:lnTo>
                  <a:pt x="553" y="290"/>
                </a:lnTo>
                <a:lnTo>
                  <a:pt x="598" y="290"/>
                </a:lnTo>
                <a:lnTo>
                  <a:pt x="598" y="283"/>
                </a:lnTo>
                <a:lnTo>
                  <a:pt x="605" y="283"/>
                </a:lnTo>
                <a:lnTo>
                  <a:pt x="624" y="283"/>
                </a:lnTo>
                <a:lnTo>
                  <a:pt x="637" y="283"/>
                </a:lnTo>
                <a:lnTo>
                  <a:pt x="630" y="277"/>
                </a:lnTo>
                <a:lnTo>
                  <a:pt x="618" y="277"/>
                </a:lnTo>
                <a:lnTo>
                  <a:pt x="605" y="277"/>
                </a:lnTo>
                <a:lnTo>
                  <a:pt x="592" y="283"/>
                </a:lnTo>
                <a:lnTo>
                  <a:pt x="579" y="283"/>
                </a:lnTo>
                <a:lnTo>
                  <a:pt x="540" y="283"/>
                </a:lnTo>
                <a:lnTo>
                  <a:pt x="515" y="290"/>
                </a:lnTo>
                <a:lnTo>
                  <a:pt x="508" y="290"/>
                </a:lnTo>
                <a:lnTo>
                  <a:pt x="476" y="296"/>
                </a:lnTo>
                <a:lnTo>
                  <a:pt x="515" y="296"/>
                </a:lnTo>
                <a:lnTo>
                  <a:pt x="521" y="296"/>
                </a:lnTo>
                <a:lnTo>
                  <a:pt x="528" y="290"/>
                </a:lnTo>
                <a:lnTo>
                  <a:pt x="5433" y="495"/>
                </a:lnTo>
                <a:lnTo>
                  <a:pt x="926" y="354"/>
                </a:lnTo>
                <a:lnTo>
                  <a:pt x="900" y="341"/>
                </a:lnTo>
                <a:lnTo>
                  <a:pt x="875" y="328"/>
                </a:lnTo>
                <a:lnTo>
                  <a:pt x="843" y="328"/>
                </a:lnTo>
                <a:lnTo>
                  <a:pt x="836" y="328"/>
                </a:lnTo>
                <a:lnTo>
                  <a:pt x="843" y="335"/>
                </a:lnTo>
                <a:lnTo>
                  <a:pt x="862" y="341"/>
                </a:lnTo>
                <a:lnTo>
                  <a:pt x="894" y="367"/>
                </a:lnTo>
                <a:lnTo>
                  <a:pt x="926" y="380"/>
                </a:lnTo>
                <a:lnTo>
                  <a:pt x="965" y="393"/>
                </a:lnTo>
                <a:lnTo>
                  <a:pt x="1138" y="457"/>
                </a:lnTo>
                <a:lnTo>
                  <a:pt x="1203" y="489"/>
                </a:lnTo>
                <a:lnTo>
                  <a:pt x="1235" y="502"/>
                </a:lnTo>
                <a:lnTo>
                  <a:pt x="1241" y="502"/>
                </a:lnTo>
                <a:lnTo>
                  <a:pt x="1068" y="425"/>
                </a:lnTo>
                <a:lnTo>
                  <a:pt x="926" y="354"/>
                </a:lnTo>
                <a:lnTo>
                  <a:pt x="5433" y="495"/>
                </a:lnTo>
                <a:lnTo>
                  <a:pt x="418" y="322"/>
                </a:lnTo>
                <a:lnTo>
                  <a:pt x="412" y="328"/>
                </a:lnTo>
                <a:lnTo>
                  <a:pt x="431" y="322"/>
                </a:lnTo>
                <a:lnTo>
                  <a:pt x="438" y="315"/>
                </a:lnTo>
                <a:lnTo>
                  <a:pt x="425" y="315"/>
                </a:lnTo>
                <a:lnTo>
                  <a:pt x="418" y="322"/>
                </a:lnTo>
                <a:lnTo>
                  <a:pt x="5433" y="495"/>
                </a:lnTo>
                <a:lnTo>
                  <a:pt x="1318" y="508"/>
                </a:lnTo>
                <a:lnTo>
                  <a:pt x="1331" y="495"/>
                </a:lnTo>
                <a:lnTo>
                  <a:pt x="1344" y="489"/>
                </a:lnTo>
                <a:lnTo>
                  <a:pt x="1363" y="489"/>
                </a:lnTo>
                <a:lnTo>
                  <a:pt x="1389" y="495"/>
                </a:lnTo>
                <a:lnTo>
                  <a:pt x="1389" y="489"/>
                </a:lnTo>
                <a:lnTo>
                  <a:pt x="1357" y="476"/>
                </a:lnTo>
                <a:lnTo>
                  <a:pt x="1331" y="470"/>
                </a:lnTo>
                <a:lnTo>
                  <a:pt x="1260" y="444"/>
                </a:lnTo>
                <a:lnTo>
                  <a:pt x="1235" y="444"/>
                </a:lnTo>
                <a:lnTo>
                  <a:pt x="1215" y="438"/>
                </a:lnTo>
                <a:lnTo>
                  <a:pt x="1209" y="431"/>
                </a:lnTo>
                <a:lnTo>
                  <a:pt x="1203" y="438"/>
                </a:lnTo>
                <a:lnTo>
                  <a:pt x="1196" y="444"/>
                </a:lnTo>
                <a:lnTo>
                  <a:pt x="1203" y="444"/>
                </a:lnTo>
                <a:lnTo>
                  <a:pt x="1222" y="450"/>
                </a:lnTo>
                <a:lnTo>
                  <a:pt x="1235" y="450"/>
                </a:lnTo>
                <a:lnTo>
                  <a:pt x="1248" y="450"/>
                </a:lnTo>
                <a:lnTo>
                  <a:pt x="1286" y="470"/>
                </a:lnTo>
                <a:lnTo>
                  <a:pt x="1312" y="476"/>
                </a:lnTo>
                <a:lnTo>
                  <a:pt x="1338" y="476"/>
                </a:lnTo>
                <a:lnTo>
                  <a:pt x="1331" y="489"/>
                </a:lnTo>
                <a:lnTo>
                  <a:pt x="1318" y="502"/>
                </a:lnTo>
                <a:lnTo>
                  <a:pt x="1318" y="508"/>
                </a:lnTo>
                <a:lnTo>
                  <a:pt x="5433" y="495"/>
                </a:lnTo>
                <a:lnTo>
                  <a:pt x="450" y="328"/>
                </a:lnTo>
                <a:lnTo>
                  <a:pt x="470" y="328"/>
                </a:lnTo>
                <a:lnTo>
                  <a:pt x="476" y="328"/>
                </a:lnTo>
                <a:lnTo>
                  <a:pt x="476" y="322"/>
                </a:lnTo>
                <a:lnTo>
                  <a:pt x="470" y="322"/>
                </a:lnTo>
                <a:lnTo>
                  <a:pt x="450" y="322"/>
                </a:lnTo>
                <a:lnTo>
                  <a:pt x="450" y="328"/>
                </a:lnTo>
                <a:lnTo>
                  <a:pt x="444" y="328"/>
                </a:lnTo>
                <a:lnTo>
                  <a:pt x="450" y="328"/>
                </a:lnTo>
                <a:lnTo>
                  <a:pt x="5433" y="495"/>
                </a:lnTo>
                <a:lnTo>
                  <a:pt x="566" y="193"/>
                </a:lnTo>
                <a:lnTo>
                  <a:pt x="547" y="193"/>
                </a:lnTo>
                <a:lnTo>
                  <a:pt x="547" y="200"/>
                </a:lnTo>
                <a:lnTo>
                  <a:pt x="547" y="206"/>
                </a:lnTo>
                <a:lnTo>
                  <a:pt x="553" y="206"/>
                </a:lnTo>
                <a:lnTo>
                  <a:pt x="566" y="193"/>
                </a:lnTo>
                <a:lnTo>
                  <a:pt x="5433" y="495"/>
                </a:lnTo>
                <a:lnTo>
                  <a:pt x="277" y="58"/>
                </a:lnTo>
                <a:lnTo>
                  <a:pt x="270" y="52"/>
                </a:lnTo>
                <a:lnTo>
                  <a:pt x="264" y="52"/>
                </a:lnTo>
                <a:lnTo>
                  <a:pt x="264" y="58"/>
                </a:lnTo>
                <a:lnTo>
                  <a:pt x="277" y="58"/>
                </a:lnTo>
                <a:lnTo>
                  <a:pt x="5433" y="495"/>
                </a:lnTo>
                <a:lnTo>
                  <a:pt x="290" y="450"/>
                </a:lnTo>
                <a:lnTo>
                  <a:pt x="258" y="450"/>
                </a:lnTo>
                <a:lnTo>
                  <a:pt x="245" y="450"/>
                </a:lnTo>
                <a:lnTo>
                  <a:pt x="245" y="457"/>
                </a:lnTo>
                <a:lnTo>
                  <a:pt x="277" y="457"/>
                </a:lnTo>
                <a:lnTo>
                  <a:pt x="290" y="457"/>
                </a:lnTo>
                <a:lnTo>
                  <a:pt x="309" y="450"/>
                </a:lnTo>
                <a:lnTo>
                  <a:pt x="303" y="450"/>
                </a:lnTo>
                <a:lnTo>
                  <a:pt x="290" y="450"/>
                </a:lnTo>
                <a:lnTo>
                  <a:pt x="5433" y="495"/>
                </a:lnTo>
                <a:lnTo>
                  <a:pt x="193" y="213"/>
                </a:lnTo>
                <a:lnTo>
                  <a:pt x="193" y="219"/>
                </a:lnTo>
                <a:lnTo>
                  <a:pt x="206" y="219"/>
                </a:lnTo>
                <a:lnTo>
                  <a:pt x="200" y="213"/>
                </a:lnTo>
                <a:lnTo>
                  <a:pt x="193" y="213"/>
                </a:lnTo>
                <a:lnTo>
                  <a:pt x="5433" y="495"/>
                </a:lnTo>
                <a:lnTo>
                  <a:pt x="225" y="450"/>
                </a:lnTo>
                <a:lnTo>
                  <a:pt x="219" y="457"/>
                </a:lnTo>
                <a:lnTo>
                  <a:pt x="225" y="470"/>
                </a:lnTo>
                <a:lnTo>
                  <a:pt x="238" y="470"/>
                </a:lnTo>
                <a:lnTo>
                  <a:pt x="238" y="457"/>
                </a:lnTo>
                <a:lnTo>
                  <a:pt x="238" y="450"/>
                </a:lnTo>
                <a:lnTo>
                  <a:pt x="225" y="450"/>
                </a:lnTo>
                <a:lnTo>
                  <a:pt x="5433" y="495"/>
                </a:lnTo>
                <a:lnTo>
                  <a:pt x="161" y="225"/>
                </a:lnTo>
                <a:lnTo>
                  <a:pt x="174" y="225"/>
                </a:lnTo>
                <a:lnTo>
                  <a:pt x="168" y="219"/>
                </a:lnTo>
                <a:lnTo>
                  <a:pt x="155" y="225"/>
                </a:lnTo>
                <a:lnTo>
                  <a:pt x="161" y="225"/>
                </a:lnTo>
                <a:lnTo>
                  <a:pt x="5433" y="495"/>
                </a:lnTo>
                <a:lnTo>
                  <a:pt x="78" y="290"/>
                </a:lnTo>
                <a:lnTo>
                  <a:pt x="84" y="296"/>
                </a:lnTo>
                <a:lnTo>
                  <a:pt x="103" y="303"/>
                </a:lnTo>
                <a:lnTo>
                  <a:pt x="129" y="315"/>
                </a:lnTo>
                <a:lnTo>
                  <a:pt x="103" y="309"/>
                </a:lnTo>
                <a:lnTo>
                  <a:pt x="84" y="309"/>
                </a:lnTo>
                <a:lnTo>
                  <a:pt x="71" y="315"/>
                </a:lnTo>
                <a:lnTo>
                  <a:pt x="97" y="322"/>
                </a:lnTo>
                <a:lnTo>
                  <a:pt x="129" y="322"/>
                </a:lnTo>
                <a:lnTo>
                  <a:pt x="161" y="335"/>
                </a:lnTo>
                <a:lnTo>
                  <a:pt x="187" y="348"/>
                </a:lnTo>
                <a:lnTo>
                  <a:pt x="200" y="354"/>
                </a:lnTo>
                <a:lnTo>
                  <a:pt x="219" y="354"/>
                </a:lnTo>
                <a:lnTo>
                  <a:pt x="232" y="367"/>
                </a:lnTo>
                <a:lnTo>
                  <a:pt x="225" y="380"/>
                </a:lnTo>
                <a:lnTo>
                  <a:pt x="238" y="386"/>
                </a:lnTo>
                <a:lnTo>
                  <a:pt x="258" y="380"/>
                </a:lnTo>
                <a:lnTo>
                  <a:pt x="277" y="386"/>
                </a:lnTo>
                <a:lnTo>
                  <a:pt x="290" y="399"/>
                </a:lnTo>
                <a:lnTo>
                  <a:pt x="290" y="393"/>
                </a:lnTo>
                <a:lnTo>
                  <a:pt x="277" y="373"/>
                </a:lnTo>
                <a:lnTo>
                  <a:pt x="270" y="367"/>
                </a:lnTo>
                <a:lnTo>
                  <a:pt x="258" y="354"/>
                </a:lnTo>
                <a:lnTo>
                  <a:pt x="277" y="354"/>
                </a:lnTo>
                <a:lnTo>
                  <a:pt x="322" y="373"/>
                </a:lnTo>
                <a:lnTo>
                  <a:pt x="348" y="367"/>
                </a:lnTo>
                <a:lnTo>
                  <a:pt x="373" y="367"/>
                </a:lnTo>
                <a:lnTo>
                  <a:pt x="405" y="367"/>
                </a:lnTo>
                <a:lnTo>
                  <a:pt x="412" y="367"/>
                </a:lnTo>
                <a:lnTo>
                  <a:pt x="393" y="354"/>
                </a:lnTo>
                <a:lnTo>
                  <a:pt x="367" y="348"/>
                </a:lnTo>
                <a:lnTo>
                  <a:pt x="335" y="348"/>
                </a:lnTo>
                <a:lnTo>
                  <a:pt x="322" y="348"/>
                </a:lnTo>
                <a:lnTo>
                  <a:pt x="315" y="341"/>
                </a:lnTo>
                <a:lnTo>
                  <a:pt x="296" y="341"/>
                </a:lnTo>
                <a:lnTo>
                  <a:pt x="264" y="328"/>
                </a:lnTo>
                <a:lnTo>
                  <a:pt x="219" y="322"/>
                </a:lnTo>
                <a:lnTo>
                  <a:pt x="187" y="315"/>
                </a:lnTo>
                <a:lnTo>
                  <a:pt x="174" y="315"/>
                </a:lnTo>
                <a:lnTo>
                  <a:pt x="168" y="309"/>
                </a:lnTo>
                <a:lnTo>
                  <a:pt x="123" y="303"/>
                </a:lnTo>
                <a:lnTo>
                  <a:pt x="97" y="290"/>
                </a:lnTo>
                <a:lnTo>
                  <a:pt x="84" y="283"/>
                </a:lnTo>
                <a:lnTo>
                  <a:pt x="78" y="283"/>
                </a:lnTo>
                <a:lnTo>
                  <a:pt x="78" y="290"/>
                </a:lnTo>
                <a:lnTo>
                  <a:pt x="5433" y="495"/>
                </a:lnTo>
                <a:lnTo>
                  <a:pt x="309" y="508"/>
                </a:lnTo>
                <a:lnTo>
                  <a:pt x="303" y="508"/>
                </a:lnTo>
                <a:lnTo>
                  <a:pt x="296" y="515"/>
                </a:lnTo>
                <a:lnTo>
                  <a:pt x="303" y="515"/>
                </a:lnTo>
                <a:lnTo>
                  <a:pt x="309" y="508"/>
                </a:lnTo>
                <a:lnTo>
                  <a:pt x="5433" y="495"/>
                </a:lnTo>
                <a:lnTo>
                  <a:pt x="1338" y="20"/>
                </a:lnTo>
                <a:lnTo>
                  <a:pt x="1350" y="20"/>
                </a:lnTo>
                <a:lnTo>
                  <a:pt x="1338" y="7"/>
                </a:lnTo>
                <a:lnTo>
                  <a:pt x="1331" y="7"/>
                </a:lnTo>
                <a:lnTo>
                  <a:pt x="1325" y="13"/>
                </a:lnTo>
                <a:lnTo>
                  <a:pt x="1325" y="20"/>
                </a:lnTo>
                <a:lnTo>
                  <a:pt x="1338" y="20"/>
                </a:lnTo>
                <a:lnTo>
                  <a:pt x="5433" y="495"/>
                </a:lnTo>
                <a:lnTo>
                  <a:pt x="187" y="521"/>
                </a:lnTo>
                <a:lnTo>
                  <a:pt x="180" y="521"/>
                </a:lnTo>
                <a:lnTo>
                  <a:pt x="174" y="521"/>
                </a:lnTo>
                <a:lnTo>
                  <a:pt x="180" y="521"/>
                </a:lnTo>
                <a:lnTo>
                  <a:pt x="187" y="521"/>
                </a:lnTo>
                <a:lnTo>
                  <a:pt x="5433" y="495"/>
                </a:lnTo>
                <a:lnTo>
                  <a:pt x="39" y="206"/>
                </a:lnTo>
                <a:lnTo>
                  <a:pt x="13" y="187"/>
                </a:lnTo>
                <a:lnTo>
                  <a:pt x="0" y="180"/>
                </a:lnTo>
                <a:lnTo>
                  <a:pt x="0" y="193"/>
                </a:lnTo>
                <a:lnTo>
                  <a:pt x="26" y="213"/>
                </a:lnTo>
                <a:lnTo>
                  <a:pt x="65" y="219"/>
                </a:lnTo>
                <a:lnTo>
                  <a:pt x="97" y="225"/>
                </a:lnTo>
                <a:lnTo>
                  <a:pt x="39" y="206"/>
                </a:lnTo>
                <a:lnTo>
                  <a:pt x="5433" y="495"/>
                </a:lnTo>
                <a:lnTo>
                  <a:pt x="778" y="592"/>
                </a:lnTo>
                <a:lnTo>
                  <a:pt x="753" y="585"/>
                </a:lnTo>
                <a:lnTo>
                  <a:pt x="733" y="566"/>
                </a:lnTo>
                <a:lnTo>
                  <a:pt x="708" y="560"/>
                </a:lnTo>
                <a:lnTo>
                  <a:pt x="682" y="560"/>
                </a:lnTo>
                <a:lnTo>
                  <a:pt x="669" y="560"/>
                </a:lnTo>
                <a:lnTo>
                  <a:pt x="650" y="560"/>
                </a:lnTo>
                <a:lnTo>
                  <a:pt x="643" y="553"/>
                </a:lnTo>
                <a:lnTo>
                  <a:pt x="643" y="560"/>
                </a:lnTo>
                <a:lnTo>
                  <a:pt x="650" y="579"/>
                </a:lnTo>
                <a:lnTo>
                  <a:pt x="650" y="585"/>
                </a:lnTo>
                <a:lnTo>
                  <a:pt x="643" y="585"/>
                </a:lnTo>
                <a:lnTo>
                  <a:pt x="630" y="579"/>
                </a:lnTo>
                <a:lnTo>
                  <a:pt x="624" y="579"/>
                </a:lnTo>
                <a:lnTo>
                  <a:pt x="624" y="566"/>
                </a:lnTo>
                <a:lnTo>
                  <a:pt x="624" y="560"/>
                </a:lnTo>
                <a:lnTo>
                  <a:pt x="618" y="553"/>
                </a:lnTo>
                <a:lnTo>
                  <a:pt x="611" y="547"/>
                </a:lnTo>
                <a:lnTo>
                  <a:pt x="605" y="553"/>
                </a:lnTo>
                <a:lnTo>
                  <a:pt x="611" y="560"/>
                </a:lnTo>
                <a:lnTo>
                  <a:pt x="605" y="560"/>
                </a:lnTo>
                <a:lnTo>
                  <a:pt x="598" y="560"/>
                </a:lnTo>
                <a:lnTo>
                  <a:pt x="592" y="553"/>
                </a:lnTo>
                <a:lnTo>
                  <a:pt x="573" y="553"/>
                </a:lnTo>
                <a:lnTo>
                  <a:pt x="547" y="547"/>
                </a:lnTo>
                <a:lnTo>
                  <a:pt x="553" y="540"/>
                </a:lnTo>
                <a:lnTo>
                  <a:pt x="540" y="540"/>
                </a:lnTo>
                <a:lnTo>
                  <a:pt x="534" y="547"/>
                </a:lnTo>
                <a:lnTo>
                  <a:pt x="521" y="553"/>
                </a:lnTo>
                <a:lnTo>
                  <a:pt x="521" y="540"/>
                </a:lnTo>
                <a:lnTo>
                  <a:pt x="515" y="540"/>
                </a:lnTo>
                <a:lnTo>
                  <a:pt x="495" y="540"/>
                </a:lnTo>
                <a:lnTo>
                  <a:pt x="476" y="540"/>
                </a:lnTo>
                <a:lnTo>
                  <a:pt x="438" y="540"/>
                </a:lnTo>
                <a:lnTo>
                  <a:pt x="438" y="534"/>
                </a:lnTo>
                <a:lnTo>
                  <a:pt x="425" y="528"/>
                </a:lnTo>
                <a:lnTo>
                  <a:pt x="418" y="521"/>
                </a:lnTo>
                <a:lnTo>
                  <a:pt x="418" y="521"/>
                </a:lnTo>
                <a:lnTo>
                  <a:pt x="405" y="515"/>
                </a:lnTo>
                <a:lnTo>
                  <a:pt x="405" y="521"/>
                </a:lnTo>
                <a:lnTo>
                  <a:pt x="418" y="528"/>
                </a:lnTo>
                <a:lnTo>
                  <a:pt x="431" y="540"/>
                </a:lnTo>
                <a:lnTo>
                  <a:pt x="425" y="547"/>
                </a:lnTo>
                <a:lnTo>
                  <a:pt x="418" y="547"/>
                </a:lnTo>
                <a:lnTo>
                  <a:pt x="405" y="547"/>
                </a:lnTo>
                <a:lnTo>
                  <a:pt x="386" y="547"/>
                </a:lnTo>
                <a:lnTo>
                  <a:pt x="360" y="553"/>
                </a:lnTo>
                <a:lnTo>
                  <a:pt x="341" y="553"/>
                </a:lnTo>
                <a:lnTo>
                  <a:pt x="328" y="553"/>
                </a:lnTo>
                <a:lnTo>
                  <a:pt x="315" y="553"/>
                </a:lnTo>
                <a:lnTo>
                  <a:pt x="303" y="540"/>
                </a:lnTo>
                <a:lnTo>
                  <a:pt x="303" y="528"/>
                </a:lnTo>
                <a:lnTo>
                  <a:pt x="303" y="521"/>
                </a:lnTo>
                <a:lnTo>
                  <a:pt x="296" y="521"/>
                </a:lnTo>
                <a:lnTo>
                  <a:pt x="283" y="521"/>
                </a:lnTo>
                <a:lnTo>
                  <a:pt x="283" y="521"/>
                </a:lnTo>
                <a:lnTo>
                  <a:pt x="277" y="515"/>
                </a:lnTo>
                <a:lnTo>
                  <a:pt x="264" y="515"/>
                </a:lnTo>
                <a:lnTo>
                  <a:pt x="264" y="502"/>
                </a:lnTo>
                <a:lnTo>
                  <a:pt x="238" y="502"/>
                </a:lnTo>
                <a:lnTo>
                  <a:pt x="225" y="495"/>
                </a:lnTo>
                <a:lnTo>
                  <a:pt x="200" y="476"/>
                </a:lnTo>
                <a:lnTo>
                  <a:pt x="180" y="457"/>
                </a:lnTo>
                <a:lnTo>
                  <a:pt x="168" y="450"/>
                </a:lnTo>
                <a:lnTo>
                  <a:pt x="161" y="438"/>
                </a:lnTo>
                <a:lnTo>
                  <a:pt x="116" y="418"/>
                </a:lnTo>
                <a:lnTo>
                  <a:pt x="71" y="393"/>
                </a:lnTo>
                <a:lnTo>
                  <a:pt x="33" y="373"/>
                </a:lnTo>
                <a:lnTo>
                  <a:pt x="13" y="367"/>
                </a:lnTo>
                <a:lnTo>
                  <a:pt x="0" y="367"/>
                </a:lnTo>
                <a:lnTo>
                  <a:pt x="0" y="373"/>
                </a:lnTo>
                <a:lnTo>
                  <a:pt x="13" y="380"/>
                </a:lnTo>
                <a:lnTo>
                  <a:pt x="33" y="386"/>
                </a:lnTo>
                <a:lnTo>
                  <a:pt x="65" y="399"/>
                </a:lnTo>
                <a:lnTo>
                  <a:pt x="110" y="425"/>
                </a:lnTo>
                <a:lnTo>
                  <a:pt x="142" y="444"/>
                </a:lnTo>
                <a:lnTo>
                  <a:pt x="161" y="457"/>
                </a:lnTo>
                <a:lnTo>
                  <a:pt x="174" y="470"/>
                </a:lnTo>
                <a:lnTo>
                  <a:pt x="180" y="483"/>
                </a:lnTo>
                <a:lnTo>
                  <a:pt x="180" y="489"/>
                </a:lnTo>
                <a:lnTo>
                  <a:pt x="174" y="483"/>
                </a:lnTo>
                <a:lnTo>
                  <a:pt x="142" y="457"/>
                </a:lnTo>
                <a:lnTo>
                  <a:pt x="135" y="450"/>
                </a:lnTo>
                <a:lnTo>
                  <a:pt x="123" y="444"/>
                </a:lnTo>
                <a:lnTo>
                  <a:pt x="110" y="438"/>
                </a:lnTo>
                <a:lnTo>
                  <a:pt x="97" y="431"/>
                </a:lnTo>
                <a:lnTo>
                  <a:pt x="97" y="425"/>
                </a:lnTo>
                <a:lnTo>
                  <a:pt x="97" y="431"/>
                </a:lnTo>
                <a:lnTo>
                  <a:pt x="97" y="444"/>
                </a:lnTo>
                <a:lnTo>
                  <a:pt x="110" y="457"/>
                </a:lnTo>
                <a:lnTo>
                  <a:pt x="123" y="476"/>
                </a:lnTo>
                <a:lnTo>
                  <a:pt x="129" y="476"/>
                </a:lnTo>
                <a:lnTo>
                  <a:pt x="155" y="489"/>
                </a:lnTo>
                <a:lnTo>
                  <a:pt x="168" y="489"/>
                </a:lnTo>
                <a:lnTo>
                  <a:pt x="174" y="495"/>
                </a:lnTo>
                <a:lnTo>
                  <a:pt x="180" y="502"/>
                </a:lnTo>
                <a:lnTo>
                  <a:pt x="187" y="502"/>
                </a:lnTo>
                <a:lnTo>
                  <a:pt x="193" y="508"/>
                </a:lnTo>
                <a:lnTo>
                  <a:pt x="193" y="515"/>
                </a:lnTo>
                <a:lnTo>
                  <a:pt x="187" y="521"/>
                </a:lnTo>
                <a:lnTo>
                  <a:pt x="213" y="521"/>
                </a:lnTo>
                <a:lnTo>
                  <a:pt x="219" y="521"/>
                </a:lnTo>
                <a:lnTo>
                  <a:pt x="219" y="521"/>
                </a:lnTo>
                <a:lnTo>
                  <a:pt x="213" y="528"/>
                </a:lnTo>
                <a:lnTo>
                  <a:pt x="193" y="528"/>
                </a:lnTo>
                <a:lnTo>
                  <a:pt x="174" y="528"/>
                </a:lnTo>
                <a:lnTo>
                  <a:pt x="168" y="521"/>
                </a:lnTo>
                <a:lnTo>
                  <a:pt x="161" y="515"/>
                </a:lnTo>
                <a:lnTo>
                  <a:pt x="142" y="515"/>
                </a:lnTo>
                <a:lnTo>
                  <a:pt x="123" y="521"/>
                </a:lnTo>
                <a:lnTo>
                  <a:pt x="110" y="515"/>
                </a:lnTo>
                <a:lnTo>
                  <a:pt x="103" y="508"/>
                </a:lnTo>
                <a:lnTo>
                  <a:pt x="97" y="508"/>
                </a:lnTo>
                <a:lnTo>
                  <a:pt x="84" y="515"/>
                </a:lnTo>
                <a:lnTo>
                  <a:pt x="71" y="508"/>
                </a:lnTo>
                <a:lnTo>
                  <a:pt x="58" y="508"/>
                </a:lnTo>
                <a:lnTo>
                  <a:pt x="26" y="489"/>
                </a:lnTo>
                <a:lnTo>
                  <a:pt x="0" y="476"/>
                </a:lnTo>
                <a:lnTo>
                  <a:pt x="0" y="489"/>
                </a:lnTo>
                <a:lnTo>
                  <a:pt x="7" y="489"/>
                </a:lnTo>
                <a:lnTo>
                  <a:pt x="20" y="495"/>
                </a:lnTo>
                <a:lnTo>
                  <a:pt x="26" y="502"/>
                </a:lnTo>
                <a:lnTo>
                  <a:pt x="7" y="502"/>
                </a:lnTo>
                <a:lnTo>
                  <a:pt x="0" y="502"/>
                </a:lnTo>
                <a:lnTo>
                  <a:pt x="0" y="515"/>
                </a:lnTo>
                <a:lnTo>
                  <a:pt x="20" y="515"/>
                </a:lnTo>
                <a:lnTo>
                  <a:pt x="26" y="515"/>
                </a:lnTo>
                <a:lnTo>
                  <a:pt x="65" y="521"/>
                </a:lnTo>
                <a:lnTo>
                  <a:pt x="90" y="521"/>
                </a:lnTo>
                <a:lnTo>
                  <a:pt x="84" y="521"/>
                </a:lnTo>
                <a:lnTo>
                  <a:pt x="78" y="528"/>
                </a:lnTo>
                <a:lnTo>
                  <a:pt x="52" y="528"/>
                </a:lnTo>
                <a:lnTo>
                  <a:pt x="26" y="534"/>
                </a:lnTo>
                <a:lnTo>
                  <a:pt x="13" y="540"/>
                </a:lnTo>
                <a:lnTo>
                  <a:pt x="0" y="547"/>
                </a:lnTo>
                <a:lnTo>
                  <a:pt x="0" y="553"/>
                </a:lnTo>
                <a:lnTo>
                  <a:pt x="20" y="547"/>
                </a:lnTo>
                <a:lnTo>
                  <a:pt x="52" y="540"/>
                </a:lnTo>
                <a:lnTo>
                  <a:pt x="84" y="540"/>
                </a:lnTo>
                <a:lnTo>
                  <a:pt x="110" y="540"/>
                </a:lnTo>
                <a:lnTo>
                  <a:pt x="135" y="540"/>
                </a:lnTo>
                <a:lnTo>
                  <a:pt x="161" y="534"/>
                </a:lnTo>
                <a:lnTo>
                  <a:pt x="225" y="534"/>
                </a:lnTo>
                <a:lnTo>
                  <a:pt x="245" y="534"/>
                </a:lnTo>
                <a:lnTo>
                  <a:pt x="258" y="534"/>
                </a:lnTo>
                <a:lnTo>
                  <a:pt x="258" y="540"/>
                </a:lnTo>
                <a:lnTo>
                  <a:pt x="258" y="560"/>
                </a:lnTo>
                <a:lnTo>
                  <a:pt x="258" y="566"/>
                </a:lnTo>
                <a:lnTo>
                  <a:pt x="245" y="566"/>
                </a:lnTo>
                <a:lnTo>
                  <a:pt x="225" y="566"/>
                </a:lnTo>
                <a:lnTo>
                  <a:pt x="225" y="579"/>
                </a:lnTo>
                <a:lnTo>
                  <a:pt x="232" y="585"/>
                </a:lnTo>
                <a:lnTo>
                  <a:pt x="245" y="585"/>
                </a:lnTo>
                <a:lnTo>
                  <a:pt x="277" y="579"/>
                </a:lnTo>
                <a:lnTo>
                  <a:pt x="303" y="579"/>
                </a:lnTo>
                <a:lnTo>
                  <a:pt x="328" y="585"/>
                </a:lnTo>
                <a:lnTo>
                  <a:pt x="322" y="592"/>
                </a:lnTo>
                <a:lnTo>
                  <a:pt x="328" y="598"/>
                </a:lnTo>
                <a:lnTo>
                  <a:pt x="341" y="618"/>
                </a:lnTo>
                <a:lnTo>
                  <a:pt x="412" y="618"/>
                </a:lnTo>
                <a:lnTo>
                  <a:pt x="360" y="585"/>
                </a:lnTo>
                <a:lnTo>
                  <a:pt x="418" y="579"/>
                </a:lnTo>
                <a:lnTo>
                  <a:pt x="438" y="579"/>
                </a:lnTo>
                <a:lnTo>
                  <a:pt x="463" y="579"/>
                </a:lnTo>
                <a:lnTo>
                  <a:pt x="476" y="592"/>
                </a:lnTo>
                <a:lnTo>
                  <a:pt x="489" y="592"/>
                </a:lnTo>
                <a:lnTo>
                  <a:pt x="495" y="592"/>
                </a:lnTo>
                <a:lnTo>
                  <a:pt x="515" y="598"/>
                </a:lnTo>
                <a:lnTo>
                  <a:pt x="553" y="618"/>
                </a:lnTo>
                <a:lnTo>
                  <a:pt x="585" y="618"/>
                </a:lnTo>
                <a:lnTo>
                  <a:pt x="534" y="598"/>
                </a:lnTo>
                <a:lnTo>
                  <a:pt x="528" y="592"/>
                </a:lnTo>
                <a:lnTo>
                  <a:pt x="515" y="585"/>
                </a:lnTo>
                <a:lnTo>
                  <a:pt x="528" y="585"/>
                </a:lnTo>
                <a:lnTo>
                  <a:pt x="540" y="585"/>
                </a:lnTo>
                <a:lnTo>
                  <a:pt x="566" y="585"/>
                </a:lnTo>
                <a:lnTo>
                  <a:pt x="573" y="585"/>
                </a:lnTo>
                <a:lnTo>
                  <a:pt x="585" y="585"/>
                </a:lnTo>
                <a:lnTo>
                  <a:pt x="611" y="592"/>
                </a:lnTo>
                <a:lnTo>
                  <a:pt x="618" y="598"/>
                </a:lnTo>
                <a:lnTo>
                  <a:pt x="630" y="598"/>
                </a:lnTo>
                <a:lnTo>
                  <a:pt x="650" y="605"/>
                </a:lnTo>
                <a:lnTo>
                  <a:pt x="675" y="605"/>
                </a:lnTo>
                <a:lnTo>
                  <a:pt x="688" y="611"/>
                </a:lnTo>
                <a:lnTo>
                  <a:pt x="695" y="618"/>
                </a:lnTo>
                <a:lnTo>
                  <a:pt x="708" y="611"/>
                </a:lnTo>
                <a:lnTo>
                  <a:pt x="714" y="611"/>
                </a:lnTo>
                <a:lnTo>
                  <a:pt x="714" y="618"/>
                </a:lnTo>
                <a:lnTo>
                  <a:pt x="772" y="618"/>
                </a:lnTo>
                <a:lnTo>
                  <a:pt x="708" y="598"/>
                </a:lnTo>
                <a:lnTo>
                  <a:pt x="682" y="585"/>
                </a:lnTo>
                <a:lnTo>
                  <a:pt x="675" y="585"/>
                </a:lnTo>
                <a:lnTo>
                  <a:pt x="675" y="579"/>
                </a:lnTo>
                <a:lnTo>
                  <a:pt x="682" y="579"/>
                </a:lnTo>
                <a:lnTo>
                  <a:pt x="714" y="585"/>
                </a:lnTo>
                <a:lnTo>
                  <a:pt x="740" y="592"/>
                </a:lnTo>
                <a:lnTo>
                  <a:pt x="772" y="605"/>
                </a:lnTo>
                <a:lnTo>
                  <a:pt x="798" y="611"/>
                </a:lnTo>
                <a:lnTo>
                  <a:pt x="804" y="618"/>
                </a:lnTo>
                <a:lnTo>
                  <a:pt x="810" y="618"/>
                </a:lnTo>
                <a:lnTo>
                  <a:pt x="849" y="618"/>
                </a:lnTo>
                <a:lnTo>
                  <a:pt x="810" y="605"/>
                </a:lnTo>
                <a:lnTo>
                  <a:pt x="791" y="592"/>
                </a:lnTo>
                <a:lnTo>
                  <a:pt x="778" y="592"/>
                </a:lnTo>
                <a:lnTo>
                  <a:pt x="5433" y="495"/>
                </a:lnTo>
                <a:lnTo>
                  <a:pt x="110" y="521"/>
                </a:lnTo>
                <a:lnTo>
                  <a:pt x="116" y="521"/>
                </a:lnTo>
                <a:lnTo>
                  <a:pt x="155" y="521"/>
                </a:lnTo>
                <a:lnTo>
                  <a:pt x="161" y="528"/>
                </a:lnTo>
                <a:lnTo>
                  <a:pt x="142" y="528"/>
                </a:lnTo>
                <a:lnTo>
                  <a:pt x="123" y="528"/>
                </a:lnTo>
                <a:lnTo>
                  <a:pt x="110" y="521"/>
                </a:lnTo>
                <a:lnTo>
                  <a:pt x="5433" y="495"/>
                </a:lnTo>
                <a:lnTo>
                  <a:pt x="283" y="560"/>
                </a:lnTo>
                <a:lnTo>
                  <a:pt x="277" y="560"/>
                </a:lnTo>
                <a:lnTo>
                  <a:pt x="270" y="553"/>
                </a:lnTo>
                <a:lnTo>
                  <a:pt x="270" y="540"/>
                </a:lnTo>
                <a:lnTo>
                  <a:pt x="277" y="540"/>
                </a:lnTo>
                <a:lnTo>
                  <a:pt x="283" y="547"/>
                </a:lnTo>
                <a:lnTo>
                  <a:pt x="290" y="553"/>
                </a:lnTo>
                <a:lnTo>
                  <a:pt x="283" y="560"/>
                </a:lnTo>
                <a:lnTo>
                  <a:pt x="5433" y="495"/>
                </a:lnTo>
                <a:lnTo>
                  <a:pt x="206" y="373"/>
                </a:lnTo>
                <a:lnTo>
                  <a:pt x="193" y="373"/>
                </a:lnTo>
                <a:lnTo>
                  <a:pt x="187" y="380"/>
                </a:lnTo>
                <a:lnTo>
                  <a:pt x="193" y="386"/>
                </a:lnTo>
                <a:lnTo>
                  <a:pt x="200" y="386"/>
                </a:lnTo>
                <a:lnTo>
                  <a:pt x="206" y="380"/>
                </a:lnTo>
                <a:lnTo>
                  <a:pt x="219" y="373"/>
                </a:lnTo>
                <a:lnTo>
                  <a:pt x="206" y="373"/>
                </a:lnTo>
                <a:lnTo>
                  <a:pt x="5433" y="495"/>
                </a:lnTo>
                <a:lnTo>
                  <a:pt x="33" y="412"/>
                </a:lnTo>
                <a:lnTo>
                  <a:pt x="52" y="418"/>
                </a:lnTo>
                <a:lnTo>
                  <a:pt x="65" y="425"/>
                </a:lnTo>
                <a:lnTo>
                  <a:pt x="84" y="431"/>
                </a:lnTo>
                <a:lnTo>
                  <a:pt x="78" y="425"/>
                </a:lnTo>
                <a:lnTo>
                  <a:pt x="65" y="418"/>
                </a:lnTo>
                <a:lnTo>
                  <a:pt x="39" y="405"/>
                </a:lnTo>
                <a:lnTo>
                  <a:pt x="13" y="393"/>
                </a:lnTo>
                <a:lnTo>
                  <a:pt x="26" y="399"/>
                </a:lnTo>
                <a:lnTo>
                  <a:pt x="33" y="412"/>
                </a:lnTo>
                <a:lnTo>
                  <a:pt x="5433" y="495"/>
                </a:lnTo>
                <a:lnTo>
                  <a:pt x="515" y="71"/>
                </a:lnTo>
                <a:lnTo>
                  <a:pt x="508" y="78"/>
                </a:lnTo>
                <a:lnTo>
                  <a:pt x="515" y="84"/>
                </a:lnTo>
                <a:lnTo>
                  <a:pt x="521" y="78"/>
                </a:lnTo>
                <a:lnTo>
                  <a:pt x="528" y="78"/>
                </a:lnTo>
                <a:lnTo>
                  <a:pt x="521" y="71"/>
                </a:lnTo>
                <a:lnTo>
                  <a:pt x="515" y="71"/>
                </a:lnTo>
                <a:lnTo>
                  <a:pt x="5433" y="495"/>
                </a:lnTo>
                <a:lnTo>
                  <a:pt x="219" y="225"/>
                </a:lnTo>
                <a:lnTo>
                  <a:pt x="219" y="232"/>
                </a:lnTo>
                <a:lnTo>
                  <a:pt x="225" y="232"/>
                </a:lnTo>
                <a:lnTo>
                  <a:pt x="225" y="225"/>
                </a:lnTo>
                <a:lnTo>
                  <a:pt x="219" y="225"/>
                </a:lnTo>
                <a:lnTo>
                  <a:pt x="5433" y="495"/>
                </a:lnTo>
                <a:lnTo>
                  <a:pt x="1273" y="129"/>
                </a:lnTo>
                <a:lnTo>
                  <a:pt x="1286" y="129"/>
                </a:lnTo>
                <a:lnTo>
                  <a:pt x="1293" y="123"/>
                </a:lnTo>
                <a:lnTo>
                  <a:pt x="1286" y="116"/>
                </a:lnTo>
                <a:lnTo>
                  <a:pt x="1273" y="116"/>
                </a:lnTo>
                <a:lnTo>
                  <a:pt x="1254" y="116"/>
                </a:lnTo>
                <a:lnTo>
                  <a:pt x="1273" y="129"/>
                </a:lnTo>
                <a:lnTo>
                  <a:pt x="5433" y="495"/>
                </a:lnTo>
                <a:lnTo>
                  <a:pt x="470" y="84"/>
                </a:lnTo>
                <a:lnTo>
                  <a:pt x="476" y="84"/>
                </a:lnTo>
                <a:lnTo>
                  <a:pt x="483" y="84"/>
                </a:lnTo>
                <a:lnTo>
                  <a:pt x="476" y="78"/>
                </a:lnTo>
                <a:lnTo>
                  <a:pt x="470" y="78"/>
                </a:lnTo>
                <a:lnTo>
                  <a:pt x="450" y="78"/>
                </a:lnTo>
                <a:lnTo>
                  <a:pt x="470" y="84"/>
                </a:lnTo>
                <a:lnTo>
                  <a:pt x="5433" y="495"/>
                </a:lnTo>
                <a:lnTo>
                  <a:pt x="1357" y="161"/>
                </a:lnTo>
                <a:lnTo>
                  <a:pt x="1408" y="174"/>
                </a:lnTo>
                <a:lnTo>
                  <a:pt x="1492" y="193"/>
                </a:lnTo>
                <a:lnTo>
                  <a:pt x="1537" y="213"/>
                </a:lnTo>
                <a:lnTo>
                  <a:pt x="1582" y="219"/>
                </a:lnTo>
                <a:lnTo>
                  <a:pt x="1582" y="213"/>
                </a:lnTo>
                <a:lnTo>
                  <a:pt x="1575" y="213"/>
                </a:lnTo>
                <a:lnTo>
                  <a:pt x="1543" y="206"/>
                </a:lnTo>
                <a:lnTo>
                  <a:pt x="1473" y="187"/>
                </a:lnTo>
                <a:lnTo>
                  <a:pt x="1428" y="168"/>
                </a:lnTo>
                <a:lnTo>
                  <a:pt x="1376" y="142"/>
                </a:lnTo>
                <a:lnTo>
                  <a:pt x="1344" y="135"/>
                </a:lnTo>
                <a:lnTo>
                  <a:pt x="1325" y="129"/>
                </a:lnTo>
                <a:lnTo>
                  <a:pt x="1338" y="142"/>
                </a:lnTo>
                <a:lnTo>
                  <a:pt x="1357" y="161"/>
                </a:lnTo>
                <a:lnTo>
                  <a:pt x="5433" y="495"/>
                </a:lnTo>
                <a:lnTo>
                  <a:pt x="881" y="20"/>
                </a:lnTo>
                <a:lnTo>
                  <a:pt x="978" y="52"/>
                </a:lnTo>
                <a:lnTo>
                  <a:pt x="1068" y="78"/>
                </a:lnTo>
                <a:lnTo>
                  <a:pt x="1158" y="110"/>
                </a:lnTo>
                <a:lnTo>
                  <a:pt x="1138" y="110"/>
                </a:lnTo>
                <a:lnTo>
                  <a:pt x="1113" y="116"/>
                </a:lnTo>
                <a:lnTo>
                  <a:pt x="1119" y="123"/>
                </a:lnTo>
                <a:lnTo>
                  <a:pt x="1145" y="123"/>
                </a:lnTo>
                <a:lnTo>
                  <a:pt x="1196" y="116"/>
                </a:lnTo>
                <a:lnTo>
                  <a:pt x="1228" y="135"/>
                </a:lnTo>
                <a:lnTo>
                  <a:pt x="1299" y="168"/>
                </a:lnTo>
                <a:lnTo>
                  <a:pt x="1421" y="225"/>
                </a:lnTo>
                <a:lnTo>
                  <a:pt x="1511" y="264"/>
                </a:lnTo>
                <a:lnTo>
                  <a:pt x="1524" y="277"/>
                </a:lnTo>
                <a:lnTo>
                  <a:pt x="1447" y="225"/>
                </a:lnTo>
                <a:lnTo>
                  <a:pt x="1254" y="135"/>
                </a:lnTo>
                <a:lnTo>
                  <a:pt x="1215" y="123"/>
                </a:lnTo>
                <a:lnTo>
                  <a:pt x="1228" y="116"/>
                </a:lnTo>
                <a:lnTo>
                  <a:pt x="1235" y="116"/>
                </a:lnTo>
                <a:lnTo>
                  <a:pt x="1183" y="110"/>
                </a:lnTo>
                <a:lnTo>
                  <a:pt x="1132" y="90"/>
                </a:lnTo>
                <a:lnTo>
                  <a:pt x="1016" y="39"/>
                </a:lnTo>
                <a:lnTo>
                  <a:pt x="907" y="13"/>
                </a:lnTo>
                <a:lnTo>
                  <a:pt x="810" y="0"/>
                </a:lnTo>
                <a:lnTo>
                  <a:pt x="669" y="7"/>
                </a:lnTo>
                <a:lnTo>
                  <a:pt x="547" y="13"/>
                </a:lnTo>
                <a:lnTo>
                  <a:pt x="489" y="33"/>
                </a:lnTo>
                <a:lnTo>
                  <a:pt x="682" y="13"/>
                </a:lnTo>
                <a:lnTo>
                  <a:pt x="778" y="7"/>
                </a:lnTo>
                <a:lnTo>
                  <a:pt x="881" y="20"/>
                </a:lnTo>
                <a:lnTo>
                  <a:pt x="5433" y="495"/>
                </a:lnTo>
                <a:lnTo>
                  <a:pt x="225" y="71"/>
                </a:lnTo>
                <a:lnTo>
                  <a:pt x="219" y="65"/>
                </a:lnTo>
                <a:lnTo>
                  <a:pt x="213" y="65"/>
                </a:lnTo>
                <a:lnTo>
                  <a:pt x="206" y="71"/>
                </a:lnTo>
                <a:lnTo>
                  <a:pt x="213" y="71"/>
                </a:lnTo>
                <a:lnTo>
                  <a:pt x="225" y="71"/>
                </a:lnTo>
                <a:lnTo>
                  <a:pt x="5433" y="495"/>
                </a:lnTo>
                <a:lnTo>
                  <a:pt x="534" y="97"/>
                </a:lnTo>
                <a:lnTo>
                  <a:pt x="618" y="84"/>
                </a:lnTo>
                <a:lnTo>
                  <a:pt x="656" y="71"/>
                </a:lnTo>
                <a:lnTo>
                  <a:pt x="592" y="84"/>
                </a:lnTo>
                <a:lnTo>
                  <a:pt x="412" y="97"/>
                </a:lnTo>
                <a:lnTo>
                  <a:pt x="283" y="110"/>
                </a:lnTo>
                <a:lnTo>
                  <a:pt x="206" y="129"/>
                </a:lnTo>
                <a:lnTo>
                  <a:pt x="155" y="155"/>
                </a:lnTo>
                <a:lnTo>
                  <a:pt x="193" y="135"/>
                </a:lnTo>
                <a:lnTo>
                  <a:pt x="238" y="129"/>
                </a:lnTo>
                <a:lnTo>
                  <a:pt x="303" y="116"/>
                </a:lnTo>
                <a:lnTo>
                  <a:pt x="534" y="97"/>
                </a:lnTo>
                <a:lnTo>
                  <a:pt x="5433" y="495"/>
                </a:lnTo>
                <a:lnTo>
                  <a:pt x="1929" y="592"/>
                </a:lnTo>
                <a:lnTo>
                  <a:pt x="1955" y="585"/>
                </a:lnTo>
                <a:lnTo>
                  <a:pt x="2013" y="560"/>
                </a:lnTo>
                <a:lnTo>
                  <a:pt x="2019" y="560"/>
                </a:lnTo>
                <a:lnTo>
                  <a:pt x="2025" y="553"/>
                </a:lnTo>
                <a:lnTo>
                  <a:pt x="1987" y="553"/>
                </a:lnTo>
                <a:lnTo>
                  <a:pt x="1923" y="579"/>
                </a:lnTo>
                <a:lnTo>
                  <a:pt x="1890" y="592"/>
                </a:lnTo>
                <a:lnTo>
                  <a:pt x="1871" y="598"/>
                </a:lnTo>
                <a:lnTo>
                  <a:pt x="1833" y="585"/>
                </a:lnTo>
                <a:lnTo>
                  <a:pt x="1807" y="585"/>
                </a:lnTo>
                <a:lnTo>
                  <a:pt x="1788" y="579"/>
                </a:lnTo>
                <a:lnTo>
                  <a:pt x="1781" y="566"/>
                </a:lnTo>
                <a:lnTo>
                  <a:pt x="1800" y="560"/>
                </a:lnTo>
                <a:lnTo>
                  <a:pt x="1820" y="553"/>
                </a:lnTo>
                <a:lnTo>
                  <a:pt x="1878" y="528"/>
                </a:lnTo>
                <a:lnTo>
                  <a:pt x="1916" y="528"/>
                </a:lnTo>
                <a:lnTo>
                  <a:pt x="1884" y="521"/>
                </a:lnTo>
                <a:lnTo>
                  <a:pt x="1871" y="515"/>
                </a:lnTo>
                <a:lnTo>
                  <a:pt x="1858" y="521"/>
                </a:lnTo>
                <a:lnTo>
                  <a:pt x="1813" y="534"/>
                </a:lnTo>
                <a:lnTo>
                  <a:pt x="1781" y="547"/>
                </a:lnTo>
                <a:lnTo>
                  <a:pt x="1762" y="560"/>
                </a:lnTo>
                <a:lnTo>
                  <a:pt x="1736" y="547"/>
                </a:lnTo>
                <a:lnTo>
                  <a:pt x="1678" y="521"/>
                </a:lnTo>
                <a:lnTo>
                  <a:pt x="1640" y="515"/>
                </a:lnTo>
                <a:lnTo>
                  <a:pt x="1633" y="521"/>
                </a:lnTo>
                <a:lnTo>
                  <a:pt x="1614" y="515"/>
                </a:lnTo>
                <a:lnTo>
                  <a:pt x="1575" y="502"/>
                </a:lnTo>
                <a:lnTo>
                  <a:pt x="1550" y="489"/>
                </a:lnTo>
                <a:lnTo>
                  <a:pt x="1537" y="489"/>
                </a:lnTo>
                <a:lnTo>
                  <a:pt x="1530" y="483"/>
                </a:lnTo>
                <a:lnTo>
                  <a:pt x="1550" y="457"/>
                </a:lnTo>
                <a:lnTo>
                  <a:pt x="1563" y="438"/>
                </a:lnTo>
                <a:lnTo>
                  <a:pt x="1569" y="431"/>
                </a:lnTo>
                <a:lnTo>
                  <a:pt x="1582" y="431"/>
                </a:lnTo>
                <a:lnTo>
                  <a:pt x="1595" y="438"/>
                </a:lnTo>
                <a:lnTo>
                  <a:pt x="1601" y="438"/>
                </a:lnTo>
                <a:lnTo>
                  <a:pt x="1627" y="450"/>
                </a:lnTo>
                <a:lnTo>
                  <a:pt x="1646" y="457"/>
                </a:lnTo>
                <a:lnTo>
                  <a:pt x="1672" y="476"/>
                </a:lnTo>
                <a:lnTo>
                  <a:pt x="1730" y="502"/>
                </a:lnTo>
                <a:lnTo>
                  <a:pt x="1710" y="483"/>
                </a:lnTo>
                <a:lnTo>
                  <a:pt x="1678" y="470"/>
                </a:lnTo>
                <a:lnTo>
                  <a:pt x="1646" y="444"/>
                </a:lnTo>
                <a:lnTo>
                  <a:pt x="1608" y="431"/>
                </a:lnTo>
                <a:lnTo>
                  <a:pt x="1595" y="418"/>
                </a:lnTo>
                <a:lnTo>
                  <a:pt x="1614" y="412"/>
                </a:lnTo>
                <a:lnTo>
                  <a:pt x="1627" y="393"/>
                </a:lnTo>
                <a:lnTo>
                  <a:pt x="1653" y="405"/>
                </a:lnTo>
                <a:lnTo>
                  <a:pt x="1698" y="418"/>
                </a:lnTo>
                <a:lnTo>
                  <a:pt x="1717" y="431"/>
                </a:lnTo>
                <a:lnTo>
                  <a:pt x="1723" y="431"/>
                </a:lnTo>
                <a:lnTo>
                  <a:pt x="1736" y="425"/>
                </a:lnTo>
                <a:lnTo>
                  <a:pt x="1775" y="450"/>
                </a:lnTo>
                <a:lnTo>
                  <a:pt x="1813" y="476"/>
                </a:lnTo>
                <a:lnTo>
                  <a:pt x="1852" y="489"/>
                </a:lnTo>
                <a:lnTo>
                  <a:pt x="1871" y="502"/>
                </a:lnTo>
                <a:lnTo>
                  <a:pt x="1903" y="508"/>
                </a:lnTo>
                <a:lnTo>
                  <a:pt x="1923" y="515"/>
                </a:lnTo>
                <a:lnTo>
                  <a:pt x="1948" y="521"/>
                </a:lnTo>
                <a:lnTo>
                  <a:pt x="1974" y="521"/>
                </a:lnTo>
                <a:lnTo>
                  <a:pt x="1935" y="515"/>
                </a:lnTo>
                <a:lnTo>
                  <a:pt x="1910" y="502"/>
                </a:lnTo>
                <a:lnTo>
                  <a:pt x="1871" y="489"/>
                </a:lnTo>
                <a:lnTo>
                  <a:pt x="1858" y="483"/>
                </a:lnTo>
                <a:lnTo>
                  <a:pt x="1852" y="483"/>
                </a:lnTo>
                <a:lnTo>
                  <a:pt x="1845" y="483"/>
                </a:lnTo>
                <a:lnTo>
                  <a:pt x="1826" y="476"/>
                </a:lnTo>
                <a:lnTo>
                  <a:pt x="1800" y="450"/>
                </a:lnTo>
                <a:lnTo>
                  <a:pt x="1768" y="431"/>
                </a:lnTo>
                <a:lnTo>
                  <a:pt x="1749" y="425"/>
                </a:lnTo>
                <a:lnTo>
                  <a:pt x="1723" y="418"/>
                </a:lnTo>
                <a:lnTo>
                  <a:pt x="1665" y="399"/>
                </a:lnTo>
                <a:lnTo>
                  <a:pt x="1659" y="393"/>
                </a:lnTo>
                <a:lnTo>
                  <a:pt x="1653" y="393"/>
                </a:lnTo>
                <a:lnTo>
                  <a:pt x="1653" y="386"/>
                </a:lnTo>
                <a:lnTo>
                  <a:pt x="1665" y="380"/>
                </a:lnTo>
                <a:lnTo>
                  <a:pt x="1678" y="354"/>
                </a:lnTo>
                <a:lnTo>
                  <a:pt x="1672" y="354"/>
                </a:lnTo>
                <a:lnTo>
                  <a:pt x="1665" y="354"/>
                </a:lnTo>
                <a:lnTo>
                  <a:pt x="1653" y="367"/>
                </a:lnTo>
                <a:lnTo>
                  <a:pt x="1633" y="348"/>
                </a:lnTo>
                <a:lnTo>
                  <a:pt x="1608" y="335"/>
                </a:lnTo>
                <a:lnTo>
                  <a:pt x="1582" y="328"/>
                </a:lnTo>
                <a:lnTo>
                  <a:pt x="1563" y="328"/>
                </a:lnTo>
                <a:lnTo>
                  <a:pt x="1537" y="341"/>
                </a:lnTo>
                <a:lnTo>
                  <a:pt x="1524" y="335"/>
                </a:lnTo>
                <a:lnTo>
                  <a:pt x="1473" y="328"/>
                </a:lnTo>
                <a:lnTo>
                  <a:pt x="1460" y="322"/>
                </a:lnTo>
                <a:lnTo>
                  <a:pt x="1447" y="315"/>
                </a:lnTo>
                <a:lnTo>
                  <a:pt x="1421" y="309"/>
                </a:lnTo>
                <a:lnTo>
                  <a:pt x="1408" y="309"/>
                </a:lnTo>
                <a:lnTo>
                  <a:pt x="1408" y="315"/>
                </a:lnTo>
                <a:lnTo>
                  <a:pt x="1421" y="322"/>
                </a:lnTo>
                <a:lnTo>
                  <a:pt x="1428" y="328"/>
                </a:lnTo>
                <a:lnTo>
                  <a:pt x="1492" y="341"/>
                </a:lnTo>
                <a:lnTo>
                  <a:pt x="1524" y="354"/>
                </a:lnTo>
                <a:lnTo>
                  <a:pt x="1505" y="380"/>
                </a:lnTo>
                <a:lnTo>
                  <a:pt x="1492" y="405"/>
                </a:lnTo>
                <a:lnTo>
                  <a:pt x="1511" y="393"/>
                </a:lnTo>
                <a:lnTo>
                  <a:pt x="1530" y="373"/>
                </a:lnTo>
                <a:lnTo>
                  <a:pt x="1537" y="367"/>
                </a:lnTo>
                <a:lnTo>
                  <a:pt x="1550" y="367"/>
                </a:lnTo>
                <a:lnTo>
                  <a:pt x="1563" y="380"/>
                </a:lnTo>
                <a:lnTo>
                  <a:pt x="1595" y="386"/>
                </a:lnTo>
                <a:lnTo>
                  <a:pt x="1608" y="393"/>
                </a:lnTo>
                <a:lnTo>
                  <a:pt x="1614" y="399"/>
                </a:lnTo>
                <a:lnTo>
                  <a:pt x="1601" y="399"/>
                </a:lnTo>
                <a:lnTo>
                  <a:pt x="1575" y="405"/>
                </a:lnTo>
                <a:lnTo>
                  <a:pt x="1569" y="418"/>
                </a:lnTo>
                <a:lnTo>
                  <a:pt x="1563" y="418"/>
                </a:lnTo>
                <a:lnTo>
                  <a:pt x="1550" y="412"/>
                </a:lnTo>
                <a:lnTo>
                  <a:pt x="1543" y="412"/>
                </a:lnTo>
                <a:lnTo>
                  <a:pt x="1543" y="418"/>
                </a:lnTo>
                <a:lnTo>
                  <a:pt x="1550" y="425"/>
                </a:lnTo>
                <a:lnTo>
                  <a:pt x="1556" y="425"/>
                </a:lnTo>
                <a:lnTo>
                  <a:pt x="1530" y="444"/>
                </a:lnTo>
                <a:lnTo>
                  <a:pt x="1492" y="476"/>
                </a:lnTo>
                <a:lnTo>
                  <a:pt x="1440" y="450"/>
                </a:lnTo>
                <a:lnTo>
                  <a:pt x="1440" y="444"/>
                </a:lnTo>
                <a:lnTo>
                  <a:pt x="1447" y="431"/>
                </a:lnTo>
                <a:lnTo>
                  <a:pt x="1460" y="425"/>
                </a:lnTo>
                <a:lnTo>
                  <a:pt x="1466" y="412"/>
                </a:lnTo>
                <a:lnTo>
                  <a:pt x="1466" y="405"/>
                </a:lnTo>
                <a:lnTo>
                  <a:pt x="1453" y="412"/>
                </a:lnTo>
                <a:lnTo>
                  <a:pt x="1453" y="393"/>
                </a:lnTo>
                <a:lnTo>
                  <a:pt x="1434" y="405"/>
                </a:lnTo>
                <a:lnTo>
                  <a:pt x="1421" y="418"/>
                </a:lnTo>
                <a:lnTo>
                  <a:pt x="1415" y="425"/>
                </a:lnTo>
                <a:lnTo>
                  <a:pt x="1363" y="425"/>
                </a:lnTo>
                <a:lnTo>
                  <a:pt x="1344" y="412"/>
                </a:lnTo>
                <a:lnTo>
                  <a:pt x="1305" y="393"/>
                </a:lnTo>
                <a:lnTo>
                  <a:pt x="1267" y="380"/>
                </a:lnTo>
                <a:lnTo>
                  <a:pt x="1248" y="367"/>
                </a:lnTo>
                <a:lnTo>
                  <a:pt x="1235" y="367"/>
                </a:lnTo>
                <a:lnTo>
                  <a:pt x="1222" y="354"/>
                </a:lnTo>
                <a:lnTo>
                  <a:pt x="1164" y="335"/>
                </a:lnTo>
                <a:lnTo>
                  <a:pt x="1145" y="328"/>
                </a:lnTo>
                <a:lnTo>
                  <a:pt x="1119" y="315"/>
                </a:lnTo>
                <a:lnTo>
                  <a:pt x="1068" y="303"/>
                </a:lnTo>
                <a:lnTo>
                  <a:pt x="952" y="264"/>
                </a:lnTo>
                <a:lnTo>
                  <a:pt x="900" y="238"/>
                </a:lnTo>
                <a:lnTo>
                  <a:pt x="823" y="213"/>
                </a:lnTo>
                <a:lnTo>
                  <a:pt x="753" y="200"/>
                </a:lnTo>
                <a:lnTo>
                  <a:pt x="695" y="193"/>
                </a:lnTo>
                <a:lnTo>
                  <a:pt x="611" y="187"/>
                </a:lnTo>
                <a:lnTo>
                  <a:pt x="585" y="180"/>
                </a:lnTo>
                <a:lnTo>
                  <a:pt x="579" y="180"/>
                </a:lnTo>
                <a:lnTo>
                  <a:pt x="573" y="187"/>
                </a:lnTo>
                <a:lnTo>
                  <a:pt x="579" y="206"/>
                </a:lnTo>
                <a:lnTo>
                  <a:pt x="579" y="213"/>
                </a:lnTo>
                <a:lnTo>
                  <a:pt x="585" y="213"/>
                </a:lnTo>
                <a:lnTo>
                  <a:pt x="598" y="200"/>
                </a:lnTo>
                <a:lnTo>
                  <a:pt x="605" y="200"/>
                </a:lnTo>
                <a:lnTo>
                  <a:pt x="611" y="200"/>
                </a:lnTo>
                <a:lnTo>
                  <a:pt x="624" y="206"/>
                </a:lnTo>
                <a:lnTo>
                  <a:pt x="688" y="213"/>
                </a:lnTo>
                <a:lnTo>
                  <a:pt x="720" y="225"/>
                </a:lnTo>
                <a:lnTo>
                  <a:pt x="746" y="232"/>
                </a:lnTo>
                <a:lnTo>
                  <a:pt x="804" y="238"/>
                </a:lnTo>
                <a:lnTo>
                  <a:pt x="836" y="251"/>
                </a:lnTo>
                <a:lnTo>
                  <a:pt x="888" y="264"/>
                </a:lnTo>
                <a:lnTo>
                  <a:pt x="952" y="283"/>
                </a:lnTo>
                <a:lnTo>
                  <a:pt x="990" y="296"/>
                </a:lnTo>
                <a:lnTo>
                  <a:pt x="1087" y="322"/>
                </a:lnTo>
                <a:lnTo>
                  <a:pt x="1029" y="322"/>
                </a:lnTo>
                <a:lnTo>
                  <a:pt x="990" y="322"/>
                </a:lnTo>
                <a:lnTo>
                  <a:pt x="952" y="322"/>
                </a:lnTo>
                <a:lnTo>
                  <a:pt x="926" y="328"/>
                </a:lnTo>
                <a:lnTo>
                  <a:pt x="933" y="335"/>
                </a:lnTo>
                <a:lnTo>
                  <a:pt x="939" y="335"/>
                </a:lnTo>
                <a:lnTo>
                  <a:pt x="965" y="328"/>
                </a:lnTo>
                <a:lnTo>
                  <a:pt x="1023" y="328"/>
                </a:lnTo>
                <a:lnTo>
                  <a:pt x="1061" y="328"/>
                </a:lnTo>
                <a:lnTo>
                  <a:pt x="1100" y="328"/>
                </a:lnTo>
                <a:lnTo>
                  <a:pt x="1119" y="335"/>
                </a:lnTo>
                <a:lnTo>
                  <a:pt x="1132" y="335"/>
                </a:lnTo>
                <a:lnTo>
                  <a:pt x="1138" y="341"/>
                </a:lnTo>
                <a:lnTo>
                  <a:pt x="1164" y="367"/>
                </a:lnTo>
                <a:lnTo>
                  <a:pt x="1190" y="373"/>
                </a:lnTo>
                <a:lnTo>
                  <a:pt x="1215" y="373"/>
                </a:lnTo>
                <a:lnTo>
                  <a:pt x="1248" y="386"/>
                </a:lnTo>
                <a:lnTo>
                  <a:pt x="1260" y="393"/>
                </a:lnTo>
                <a:lnTo>
                  <a:pt x="1235" y="393"/>
                </a:lnTo>
                <a:lnTo>
                  <a:pt x="1196" y="380"/>
                </a:lnTo>
                <a:lnTo>
                  <a:pt x="1183" y="386"/>
                </a:lnTo>
                <a:lnTo>
                  <a:pt x="1183" y="393"/>
                </a:lnTo>
                <a:lnTo>
                  <a:pt x="1190" y="393"/>
                </a:lnTo>
                <a:lnTo>
                  <a:pt x="1209" y="399"/>
                </a:lnTo>
                <a:lnTo>
                  <a:pt x="1254" y="405"/>
                </a:lnTo>
                <a:lnTo>
                  <a:pt x="1267" y="412"/>
                </a:lnTo>
                <a:lnTo>
                  <a:pt x="1286" y="412"/>
                </a:lnTo>
                <a:lnTo>
                  <a:pt x="1293" y="412"/>
                </a:lnTo>
                <a:lnTo>
                  <a:pt x="1299" y="418"/>
                </a:lnTo>
                <a:lnTo>
                  <a:pt x="1318" y="425"/>
                </a:lnTo>
                <a:lnTo>
                  <a:pt x="1325" y="425"/>
                </a:lnTo>
                <a:lnTo>
                  <a:pt x="1344" y="431"/>
                </a:lnTo>
                <a:lnTo>
                  <a:pt x="1376" y="438"/>
                </a:lnTo>
                <a:lnTo>
                  <a:pt x="1389" y="444"/>
                </a:lnTo>
                <a:lnTo>
                  <a:pt x="1402" y="457"/>
                </a:lnTo>
                <a:lnTo>
                  <a:pt x="1428" y="470"/>
                </a:lnTo>
                <a:lnTo>
                  <a:pt x="1473" y="495"/>
                </a:lnTo>
                <a:lnTo>
                  <a:pt x="1466" y="502"/>
                </a:lnTo>
                <a:lnTo>
                  <a:pt x="1453" y="515"/>
                </a:lnTo>
                <a:lnTo>
                  <a:pt x="1447" y="521"/>
                </a:lnTo>
                <a:lnTo>
                  <a:pt x="1395" y="553"/>
                </a:lnTo>
                <a:lnTo>
                  <a:pt x="1370" y="547"/>
                </a:lnTo>
                <a:lnTo>
                  <a:pt x="1344" y="547"/>
                </a:lnTo>
                <a:lnTo>
                  <a:pt x="1318" y="547"/>
                </a:lnTo>
                <a:lnTo>
                  <a:pt x="1305" y="540"/>
                </a:lnTo>
                <a:lnTo>
                  <a:pt x="1305" y="534"/>
                </a:lnTo>
                <a:lnTo>
                  <a:pt x="1293" y="534"/>
                </a:lnTo>
                <a:lnTo>
                  <a:pt x="1267" y="528"/>
                </a:lnTo>
                <a:lnTo>
                  <a:pt x="1248" y="521"/>
                </a:lnTo>
                <a:lnTo>
                  <a:pt x="1003" y="425"/>
                </a:lnTo>
                <a:lnTo>
                  <a:pt x="881" y="380"/>
                </a:lnTo>
                <a:lnTo>
                  <a:pt x="843" y="367"/>
                </a:lnTo>
                <a:lnTo>
                  <a:pt x="804" y="348"/>
                </a:lnTo>
                <a:lnTo>
                  <a:pt x="759" y="335"/>
                </a:lnTo>
                <a:lnTo>
                  <a:pt x="733" y="328"/>
                </a:lnTo>
                <a:lnTo>
                  <a:pt x="708" y="322"/>
                </a:lnTo>
                <a:lnTo>
                  <a:pt x="675" y="322"/>
                </a:lnTo>
                <a:lnTo>
                  <a:pt x="605" y="322"/>
                </a:lnTo>
                <a:lnTo>
                  <a:pt x="592" y="322"/>
                </a:lnTo>
                <a:lnTo>
                  <a:pt x="592" y="309"/>
                </a:lnTo>
                <a:lnTo>
                  <a:pt x="566" y="309"/>
                </a:lnTo>
                <a:lnTo>
                  <a:pt x="547" y="309"/>
                </a:lnTo>
                <a:lnTo>
                  <a:pt x="540" y="315"/>
                </a:lnTo>
                <a:lnTo>
                  <a:pt x="540" y="322"/>
                </a:lnTo>
                <a:lnTo>
                  <a:pt x="534" y="322"/>
                </a:lnTo>
                <a:lnTo>
                  <a:pt x="521" y="322"/>
                </a:lnTo>
                <a:lnTo>
                  <a:pt x="515" y="315"/>
                </a:lnTo>
                <a:lnTo>
                  <a:pt x="502" y="315"/>
                </a:lnTo>
                <a:lnTo>
                  <a:pt x="495" y="322"/>
                </a:lnTo>
                <a:lnTo>
                  <a:pt x="483" y="328"/>
                </a:lnTo>
                <a:lnTo>
                  <a:pt x="483" y="335"/>
                </a:lnTo>
                <a:lnTo>
                  <a:pt x="489" y="328"/>
                </a:lnTo>
                <a:lnTo>
                  <a:pt x="495" y="341"/>
                </a:lnTo>
                <a:lnTo>
                  <a:pt x="508" y="348"/>
                </a:lnTo>
                <a:lnTo>
                  <a:pt x="547" y="348"/>
                </a:lnTo>
                <a:lnTo>
                  <a:pt x="566" y="354"/>
                </a:lnTo>
                <a:lnTo>
                  <a:pt x="592" y="367"/>
                </a:lnTo>
                <a:lnTo>
                  <a:pt x="605" y="367"/>
                </a:lnTo>
                <a:lnTo>
                  <a:pt x="618" y="354"/>
                </a:lnTo>
                <a:lnTo>
                  <a:pt x="624" y="367"/>
                </a:lnTo>
                <a:lnTo>
                  <a:pt x="630" y="373"/>
                </a:lnTo>
                <a:lnTo>
                  <a:pt x="637" y="386"/>
                </a:lnTo>
                <a:lnTo>
                  <a:pt x="656" y="386"/>
                </a:lnTo>
                <a:lnTo>
                  <a:pt x="714" y="405"/>
                </a:lnTo>
                <a:lnTo>
                  <a:pt x="733" y="418"/>
                </a:lnTo>
                <a:lnTo>
                  <a:pt x="701" y="418"/>
                </a:lnTo>
                <a:lnTo>
                  <a:pt x="637" y="418"/>
                </a:lnTo>
                <a:lnTo>
                  <a:pt x="598" y="412"/>
                </a:lnTo>
                <a:lnTo>
                  <a:pt x="585" y="412"/>
                </a:lnTo>
                <a:lnTo>
                  <a:pt x="566" y="418"/>
                </a:lnTo>
                <a:lnTo>
                  <a:pt x="540" y="425"/>
                </a:lnTo>
                <a:lnTo>
                  <a:pt x="534" y="425"/>
                </a:lnTo>
                <a:lnTo>
                  <a:pt x="521" y="418"/>
                </a:lnTo>
                <a:lnTo>
                  <a:pt x="515" y="412"/>
                </a:lnTo>
                <a:lnTo>
                  <a:pt x="508" y="412"/>
                </a:lnTo>
                <a:lnTo>
                  <a:pt x="495" y="418"/>
                </a:lnTo>
                <a:lnTo>
                  <a:pt x="489" y="418"/>
                </a:lnTo>
                <a:lnTo>
                  <a:pt x="463" y="418"/>
                </a:lnTo>
                <a:lnTo>
                  <a:pt x="438" y="418"/>
                </a:lnTo>
                <a:lnTo>
                  <a:pt x="418" y="425"/>
                </a:lnTo>
                <a:lnTo>
                  <a:pt x="380" y="438"/>
                </a:lnTo>
                <a:lnTo>
                  <a:pt x="367" y="444"/>
                </a:lnTo>
                <a:lnTo>
                  <a:pt x="348" y="450"/>
                </a:lnTo>
                <a:lnTo>
                  <a:pt x="335" y="450"/>
                </a:lnTo>
                <a:lnTo>
                  <a:pt x="322" y="457"/>
                </a:lnTo>
                <a:lnTo>
                  <a:pt x="322" y="470"/>
                </a:lnTo>
                <a:lnTo>
                  <a:pt x="328" y="470"/>
                </a:lnTo>
                <a:lnTo>
                  <a:pt x="348" y="457"/>
                </a:lnTo>
                <a:lnTo>
                  <a:pt x="360" y="457"/>
                </a:lnTo>
                <a:lnTo>
                  <a:pt x="367" y="470"/>
                </a:lnTo>
                <a:lnTo>
                  <a:pt x="373" y="470"/>
                </a:lnTo>
                <a:lnTo>
                  <a:pt x="380" y="457"/>
                </a:lnTo>
                <a:lnTo>
                  <a:pt x="405" y="457"/>
                </a:lnTo>
                <a:lnTo>
                  <a:pt x="405" y="450"/>
                </a:lnTo>
                <a:lnTo>
                  <a:pt x="386" y="457"/>
                </a:lnTo>
                <a:lnTo>
                  <a:pt x="386" y="450"/>
                </a:lnTo>
                <a:lnTo>
                  <a:pt x="399" y="444"/>
                </a:lnTo>
                <a:lnTo>
                  <a:pt x="431" y="438"/>
                </a:lnTo>
                <a:lnTo>
                  <a:pt x="495" y="438"/>
                </a:lnTo>
                <a:lnTo>
                  <a:pt x="540" y="438"/>
                </a:lnTo>
                <a:lnTo>
                  <a:pt x="585" y="450"/>
                </a:lnTo>
                <a:lnTo>
                  <a:pt x="611" y="470"/>
                </a:lnTo>
                <a:lnTo>
                  <a:pt x="592" y="470"/>
                </a:lnTo>
                <a:lnTo>
                  <a:pt x="573" y="457"/>
                </a:lnTo>
                <a:lnTo>
                  <a:pt x="547" y="457"/>
                </a:lnTo>
                <a:lnTo>
                  <a:pt x="528" y="457"/>
                </a:lnTo>
                <a:lnTo>
                  <a:pt x="515" y="450"/>
                </a:lnTo>
                <a:lnTo>
                  <a:pt x="476" y="457"/>
                </a:lnTo>
                <a:lnTo>
                  <a:pt x="438" y="457"/>
                </a:lnTo>
                <a:lnTo>
                  <a:pt x="483" y="457"/>
                </a:lnTo>
                <a:lnTo>
                  <a:pt x="502" y="470"/>
                </a:lnTo>
                <a:lnTo>
                  <a:pt x="534" y="470"/>
                </a:lnTo>
                <a:lnTo>
                  <a:pt x="553" y="470"/>
                </a:lnTo>
                <a:lnTo>
                  <a:pt x="573" y="476"/>
                </a:lnTo>
                <a:lnTo>
                  <a:pt x="598" y="483"/>
                </a:lnTo>
                <a:lnTo>
                  <a:pt x="643" y="489"/>
                </a:lnTo>
                <a:lnTo>
                  <a:pt x="669" y="495"/>
                </a:lnTo>
                <a:lnTo>
                  <a:pt x="701" y="508"/>
                </a:lnTo>
                <a:lnTo>
                  <a:pt x="746" y="528"/>
                </a:lnTo>
                <a:lnTo>
                  <a:pt x="791" y="540"/>
                </a:lnTo>
                <a:lnTo>
                  <a:pt x="843" y="560"/>
                </a:lnTo>
                <a:lnTo>
                  <a:pt x="888" y="566"/>
                </a:lnTo>
                <a:lnTo>
                  <a:pt x="907" y="579"/>
                </a:lnTo>
                <a:lnTo>
                  <a:pt x="939" y="592"/>
                </a:lnTo>
                <a:lnTo>
                  <a:pt x="965" y="605"/>
                </a:lnTo>
                <a:lnTo>
                  <a:pt x="1003" y="605"/>
                </a:lnTo>
                <a:lnTo>
                  <a:pt x="1042" y="611"/>
                </a:lnTo>
                <a:lnTo>
                  <a:pt x="1080" y="618"/>
                </a:lnTo>
                <a:lnTo>
                  <a:pt x="1119" y="618"/>
                </a:lnTo>
                <a:lnTo>
                  <a:pt x="1113" y="605"/>
                </a:lnTo>
                <a:lnTo>
                  <a:pt x="1068" y="598"/>
                </a:lnTo>
                <a:lnTo>
                  <a:pt x="1023" y="598"/>
                </a:lnTo>
                <a:lnTo>
                  <a:pt x="978" y="592"/>
                </a:lnTo>
                <a:lnTo>
                  <a:pt x="952" y="585"/>
                </a:lnTo>
                <a:lnTo>
                  <a:pt x="926" y="566"/>
                </a:lnTo>
                <a:lnTo>
                  <a:pt x="900" y="560"/>
                </a:lnTo>
                <a:lnTo>
                  <a:pt x="875" y="560"/>
                </a:lnTo>
                <a:lnTo>
                  <a:pt x="798" y="534"/>
                </a:lnTo>
                <a:lnTo>
                  <a:pt x="753" y="521"/>
                </a:lnTo>
                <a:lnTo>
                  <a:pt x="830" y="540"/>
                </a:lnTo>
                <a:lnTo>
                  <a:pt x="759" y="515"/>
                </a:lnTo>
                <a:lnTo>
                  <a:pt x="759" y="508"/>
                </a:lnTo>
                <a:lnTo>
                  <a:pt x="772" y="515"/>
                </a:lnTo>
                <a:lnTo>
                  <a:pt x="791" y="521"/>
                </a:lnTo>
                <a:lnTo>
                  <a:pt x="823" y="521"/>
                </a:lnTo>
                <a:lnTo>
                  <a:pt x="823" y="521"/>
                </a:lnTo>
                <a:lnTo>
                  <a:pt x="823" y="515"/>
                </a:lnTo>
                <a:lnTo>
                  <a:pt x="875" y="521"/>
                </a:lnTo>
                <a:lnTo>
                  <a:pt x="913" y="528"/>
                </a:lnTo>
                <a:lnTo>
                  <a:pt x="945" y="534"/>
                </a:lnTo>
                <a:lnTo>
                  <a:pt x="997" y="534"/>
                </a:lnTo>
                <a:lnTo>
                  <a:pt x="1035" y="540"/>
                </a:lnTo>
                <a:lnTo>
                  <a:pt x="1100" y="560"/>
                </a:lnTo>
                <a:lnTo>
                  <a:pt x="1132" y="560"/>
                </a:lnTo>
                <a:lnTo>
                  <a:pt x="1132" y="566"/>
                </a:lnTo>
                <a:lnTo>
                  <a:pt x="1119" y="579"/>
                </a:lnTo>
                <a:lnTo>
                  <a:pt x="1113" y="585"/>
                </a:lnTo>
                <a:lnTo>
                  <a:pt x="1119" y="592"/>
                </a:lnTo>
                <a:lnTo>
                  <a:pt x="1138" y="585"/>
                </a:lnTo>
                <a:lnTo>
                  <a:pt x="1151" y="579"/>
                </a:lnTo>
                <a:lnTo>
                  <a:pt x="1170" y="566"/>
                </a:lnTo>
                <a:lnTo>
                  <a:pt x="1196" y="560"/>
                </a:lnTo>
                <a:lnTo>
                  <a:pt x="1209" y="553"/>
                </a:lnTo>
                <a:lnTo>
                  <a:pt x="1215" y="553"/>
                </a:lnTo>
                <a:lnTo>
                  <a:pt x="1222" y="560"/>
                </a:lnTo>
                <a:lnTo>
                  <a:pt x="1228" y="566"/>
                </a:lnTo>
                <a:lnTo>
                  <a:pt x="1235" y="560"/>
                </a:lnTo>
                <a:lnTo>
                  <a:pt x="1254" y="553"/>
                </a:lnTo>
                <a:lnTo>
                  <a:pt x="1260" y="553"/>
                </a:lnTo>
                <a:lnTo>
                  <a:pt x="1260" y="560"/>
                </a:lnTo>
                <a:lnTo>
                  <a:pt x="1248" y="566"/>
                </a:lnTo>
                <a:lnTo>
                  <a:pt x="1248" y="579"/>
                </a:lnTo>
                <a:lnTo>
                  <a:pt x="1260" y="579"/>
                </a:lnTo>
                <a:lnTo>
                  <a:pt x="1273" y="579"/>
                </a:lnTo>
                <a:lnTo>
                  <a:pt x="1293" y="592"/>
                </a:lnTo>
                <a:lnTo>
                  <a:pt x="1344" y="605"/>
                </a:lnTo>
                <a:lnTo>
                  <a:pt x="1331" y="618"/>
                </a:lnTo>
                <a:lnTo>
                  <a:pt x="1363" y="618"/>
                </a:lnTo>
                <a:lnTo>
                  <a:pt x="1363" y="611"/>
                </a:lnTo>
                <a:lnTo>
                  <a:pt x="1395" y="618"/>
                </a:lnTo>
                <a:lnTo>
                  <a:pt x="1421" y="618"/>
                </a:lnTo>
                <a:lnTo>
                  <a:pt x="1376" y="605"/>
                </a:lnTo>
                <a:lnTo>
                  <a:pt x="1395" y="598"/>
                </a:lnTo>
                <a:lnTo>
                  <a:pt x="1415" y="605"/>
                </a:lnTo>
                <a:lnTo>
                  <a:pt x="1440" y="605"/>
                </a:lnTo>
                <a:lnTo>
                  <a:pt x="1428" y="598"/>
                </a:lnTo>
                <a:lnTo>
                  <a:pt x="1408" y="592"/>
                </a:lnTo>
                <a:lnTo>
                  <a:pt x="1408" y="585"/>
                </a:lnTo>
                <a:lnTo>
                  <a:pt x="1408" y="579"/>
                </a:lnTo>
                <a:lnTo>
                  <a:pt x="1421" y="560"/>
                </a:lnTo>
                <a:lnTo>
                  <a:pt x="1434" y="560"/>
                </a:lnTo>
                <a:lnTo>
                  <a:pt x="1460" y="566"/>
                </a:lnTo>
                <a:lnTo>
                  <a:pt x="1473" y="566"/>
                </a:lnTo>
                <a:lnTo>
                  <a:pt x="1492" y="560"/>
                </a:lnTo>
                <a:lnTo>
                  <a:pt x="1518" y="560"/>
                </a:lnTo>
                <a:lnTo>
                  <a:pt x="1550" y="566"/>
                </a:lnTo>
                <a:lnTo>
                  <a:pt x="1608" y="566"/>
                </a:lnTo>
                <a:lnTo>
                  <a:pt x="1633" y="579"/>
                </a:lnTo>
                <a:lnTo>
                  <a:pt x="1665" y="579"/>
                </a:lnTo>
                <a:lnTo>
                  <a:pt x="1704" y="579"/>
                </a:lnTo>
                <a:lnTo>
                  <a:pt x="1710" y="585"/>
                </a:lnTo>
                <a:lnTo>
                  <a:pt x="1704" y="592"/>
                </a:lnTo>
                <a:lnTo>
                  <a:pt x="1698" y="598"/>
                </a:lnTo>
                <a:lnTo>
                  <a:pt x="1665" y="618"/>
                </a:lnTo>
                <a:lnTo>
                  <a:pt x="1685" y="618"/>
                </a:lnTo>
                <a:lnTo>
                  <a:pt x="1698" y="611"/>
                </a:lnTo>
                <a:lnTo>
                  <a:pt x="1717" y="598"/>
                </a:lnTo>
                <a:lnTo>
                  <a:pt x="1730" y="585"/>
                </a:lnTo>
                <a:lnTo>
                  <a:pt x="1743" y="592"/>
                </a:lnTo>
                <a:lnTo>
                  <a:pt x="1768" y="598"/>
                </a:lnTo>
                <a:lnTo>
                  <a:pt x="1775" y="598"/>
                </a:lnTo>
                <a:lnTo>
                  <a:pt x="1775" y="592"/>
                </a:lnTo>
                <a:lnTo>
                  <a:pt x="1781" y="592"/>
                </a:lnTo>
                <a:lnTo>
                  <a:pt x="1800" y="598"/>
                </a:lnTo>
                <a:lnTo>
                  <a:pt x="1813" y="598"/>
                </a:lnTo>
                <a:lnTo>
                  <a:pt x="1820" y="598"/>
                </a:lnTo>
                <a:lnTo>
                  <a:pt x="1865" y="611"/>
                </a:lnTo>
                <a:lnTo>
                  <a:pt x="1878" y="611"/>
                </a:lnTo>
                <a:lnTo>
                  <a:pt x="1884" y="618"/>
                </a:lnTo>
                <a:lnTo>
                  <a:pt x="1948" y="618"/>
                </a:lnTo>
                <a:lnTo>
                  <a:pt x="1942" y="611"/>
                </a:lnTo>
                <a:lnTo>
                  <a:pt x="1942" y="598"/>
                </a:lnTo>
                <a:lnTo>
                  <a:pt x="1910" y="598"/>
                </a:lnTo>
                <a:lnTo>
                  <a:pt x="1929" y="592"/>
                </a:lnTo>
                <a:lnTo>
                  <a:pt x="5433" y="495"/>
                </a:lnTo>
                <a:lnTo>
                  <a:pt x="1556" y="348"/>
                </a:lnTo>
                <a:lnTo>
                  <a:pt x="1556" y="341"/>
                </a:lnTo>
                <a:lnTo>
                  <a:pt x="1575" y="341"/>
                </a:lnTo>
                <a:lnTo>
                  <a:pt x="1620" y="354"/>
                </a:lnTo>
                <a:lnTo>
                  <a:pt x="1646" y="380"/>
                </a:lnTo>
                <a:lnTo>
                  <a:pt x="1633" y="380"/>
                </a:lnTo>
                <a:lnTo>
                  <a:pt x="1556" y="348"/>
                </a:lnTo>
                <a:lnTo>
                  <a:pt x="5433" y="495"/>
                </a:lnTo>
                <a:lnTo>
                  <a:pt x="714" y="450"/>
                </a:lnTo>
                <a:lnTo>
                  <a:pt x="733" y="457"/>
                </a:lnTo>
                <a:lnTo>
                  <a:pt x="727" y="470"/>
                </a:lnTo>
                <a:lnTo>
                  <a:pt x="714" y="470"/>
                </a:lnTo>
                <a:lnTo>
                  <a:pt x="708" y="450"/>
                </a:lnTo>
                <a:lnTo>
                  <a:pt x="708" y="444"/>
                </a:lnTo>
                <a:lnTo>
                  <a:pt x="714" y="450"/>
                </a:lnTo>
                <a:lnTo>
                  <a:pt x="5433" y="495"/>
                </a:lnTo>
                <a:lnTo>
                  <a:pt x="746" y="489"/>
                </a:lnTo>
                <a:lnTo>
                  <a:pt x="708" y="483"/>
                </a:lnTo>
                <a:lnTo>
                  <a:pt x="682" y="476"/>
                </a:lnTo>
                <a:lnTo>
                  <a:pt x="656" y="476"/>
                </a:lnTo>
                <a:lnTo>
                  <a:pt x="650" y="470"/>
                </a:lnTo>
                <a:lnTo>
                  <a:pt x="650" y="457"/>
                </a:lnTo>
                <a:lnTo>
                  <a:pt x="643" y="450"/>
                </a:lnTo>
                <a:lnTo>
                  <a:pt x="630" y="444"/>
                </a:lnTo>
                <a:lnTo>
                  <a:pt x="624" y="438"/>
                </a:lnTo>
                <a:lnTo>
                  <a:pt x="637" y="438"/>
                </a:lnTo>
                <a:lnTo>
                  <a:pt x="643" y="438"/>
                </a:lnTo>
                <a:lnTo>
                  <a:pt x="656" y="444"/>
                </a:lnTo>
                <a:lnTo>
                  <a:pt x="688" y="450"/>
                </a:lnTo>
                <a:lnTo>
                  <a:pt x="720" y="476"/>
                </a:lnTo>
                <a:lnTo>
                  <a:pt x="746" y="489"/>
                </a:lnTo>
                <a:lnTo>
                  <a:pt x="5433" y="495"/>
                </a:lnTo>
                <a:lnTo>
                  <a:pt x="907" y="521"/>
                </a:lnTo>
                <a:lnTo>
                  <a:pt x="855" y="508"/>
                </a:lnTo>
                <a:lnTo>
                  <a:pt x="843" y="508"/>
                </a:lnTo>
                <a:lnTo>
                  <a:pt x="823" y="502"/>
                </a:lnTo>
                <a:lnTo>
                  <a:pt x="804" y="502"/>
                </a:lnTo>
                <a:lnTo>
                  <a:pt x="791" y="489"/>
                </a:lnTo>
                <a:lnTo>
                  <a:pt x="759" y="483"/>
                </a:lnTo>
                <a:lnTo>
                  <a:pt x="746" y="476"/>
                </a:lnTo>
                <a:lnTo>
                  <a:pt x="740" y="470"/>
                </a:lnTo>
                <a:lnTo>
                  <a:pt x="746" y="470"/>
                </a:lnTo>
                <a:lnTo>
                  <a:pt x="772" y="457"/>
                </a:lnTo>
                <a:lnTo>
                  <a:pt x="785" y="457"/>
                </a:lnTo>
                <a:lnTo>
                  <a:pt x="798" y="470"/>
                </a:lnTo>
                <a:lnTo>
                  <a:pt x="810" y="476"/>
                </a:lnTo>
                <a:lnTo>
                  <a:pt x="836" y="476"/>
                </a:lnTo>
                <a:lnTo>
                  <a:pt x="855" y="476"/>
                </a:lnTo>
                <a:lnTo>
                  <a:pt x="862" y="483"/>
                </a:lnTo>
                <a:lnTo>
                  <a:pt x="888" y="495"/>
                </a:lnTo>
                <a:lnTo>
                  <a:pt x="907" y="502"/>
                </a:lnTo>
                <a:lnTo>
                  <a:pt x="920" y="508"/>
                </a:lnTo>
                <a:lnTo>
                  <a:pt x="913" y="515"/>
                </a:lnTo>
                <a:lnTo>
                  <a:pt x="907" y="521"/>
                </a:lnTo>
                <a:lnTo>
                  <a:pt x="5433" y="495"/>
                </a:lnTo>
                <a:lnTo>
                  <a:pt x="1241" y="547"/>
                </a:lnTo>
                <a:lnTo>
                  <a:pt x="1222" y="540"/>
                </a:lnTo>
                <a:lnTo>
                  <a:pt x="1209" y="540"/>
                </a:lnTo>
                <a:lnTo>
                  <a:pt x="1203" y="534"/>
                </a:lnTo>
                <a:lnTo>
                  <a:pt x="1196" y="534"/>
                </a:lnTo>
                <a:lnTo>
                  <a:pt x="1196" y="540"/>
                </a:lnTo>
                <a:lnTo>
                  <a:pt x="1170" y="540"/>
                </a:lnTo>
                <a:lnTo>
                  <a:pt x="1170" y="534"/>
                </a:lnTo>
                <a:lnTo>
                  <a:pt x="1170" y="521"/>
                </a:lnTo>
                <a:lnTo>
                  <a:pt x="1170" y="521"/>
                </a:lnTo>
                <a:lnTo>
                  <a:pt x="1164" y="521"/>
                </a:lnTo>
                <a:lnTo>
                  <a:pt x="1145" y="515"/>
                </a:lnTo>
                <a:lnTo>
                  <a:pt x="1100" y="508"/>
                </a:lnTo>
                <a:lnTo>
                  <a:pt x="1068" y="508"/>
                </a:lnTo>
                <a:lnTo>
                  <a:pt x="1042" y="508"/>
                </a:lnTo>
                <a:lnTo>
                  <a:pt x="1003" y="502"/>
                </a:lnTo>
                <a:lnTo>
                  <a:pt x="965" y="489"/>
                </a:lnTo>
                <a:lnTo>
                  <a:pt x="952" y="483"/>
                </a:lnTo>
                <a:lnTo>
                  <a:pt x="939" y="476"/>
                </a:lnTo>
                <a:lnTo>
                  <a:pt x="907" y="457"/>
                </a:lnTo>
                <a:lnTo>
                  <a:pt x="881" y="450"/>
                </a:lnTo>
                <a:lnTo>
                  <a:pt x="843" y="438"/>
                </a:lnTo>
                <a:lnTo>
                  <a:pt x="798" y="425"/>
                </a:lnTo>
                <a:lnTo>
                  <a:pt x="778" y="418"/>
                </a:lnTo>
                <a:lnTo>
                  <a:pt x="720" y="393"/>
                </a:lnTo>
                <a:lnTo>
                  <a:pt x="688" y="373"/>
                </a:lnTo>
                <a:lnTo>
                  <a:pt x="669" y="354"/>
                </a:lnTo>
                <a:lnTo>
                  <a:pt x="669" y="348"/>
                </a:lnTo>
                <a:lnTo>
                  <a:pt x="669" y="341"/>
                </a:lnTo>
                <a:lnTo>
                  <a:pt x="675" y="341"/>
                </a:lnTo>
                <a:lnTo>
                  <a:pt x="682" y="354"/>
                </a:lnTo>
                <a:lnTo>
                  <a:pt x="688" y="354"/>
                </a:lnTo>
                <a:lnTo>
                  <a:pt x="695" y="354"/>
                </a:lnTo>
                <a:lnTo>
                  <a:pt x="701" y="348"/>
                </a:lnTo>
                <a:lnTo>
                  <a:pt x="733" y="354"/>
                </a:lnTo>
                <a:lnTo>
                  <a:pt x="817" y="380"/>
                </a:lnTo>
                <a:lnTo>
                  <a:pt x="855" y="386"/>
                </a:lnTo>
                <a:lnTo>
                  <a:pt x="907" y="399"/>
                </a:lnTo>
                <a:lnTo>
                  <a:pt x="939" y="412"/>
                </a:lnTo>
                <a:lnTo>
                  <a:pt x="952" y="418"/>
                </a:lnTo>
                <a:lnTo>
                  <a:pt x="990" y="438"/>
                </a:lnTo>
                <a:lnTo>
                  <a:pt x="1132" y="495"/>
                </a:lnTo>
                <a:lnTo>
                  <a:pt x="1248" y="534"/>
                </a:lnTo>
                <a:lnTo>
                  <a:pt x="1248" y="540"/>
                </a:lnTo>
                <a:lnTo>
                  <a:pt x="1241" y="547"/>
                </a:lnTo>
                <a:lnTo>
                  <a:pt x="5433" y="495"/>
                </a:lnTo>
                <a:lnTo>
                  <a:pt x="1350" y="598"/>
                </a:lnTo>
                <a:lnTo>
                  <a:pt x="1312" y="585"/>
                </a:lnTo>
                <a:lnTo>
                  <a:pt x="1299" y="579"/>
                </a:lnTo>
                <a:lnTo>
                  <a:pt x="1273" y="560"/>
                </a:lnTo>
                <a:lnTo>
                  <a:pt x="1273" y="553"/>
                </a:lnTo>
                <a:lnTo>
                  <a:pt x="1286" y="553"/>
                </a:lnTo>
                <a:lnTo>
                  <a:pt x="1305" y="560"/>
                </a:lnTo>
                <a:lnTo>
                  <a:pt x="1318" y="560"/>
                </a:lnTo>
                <a:lnTo>
                  <a:pt x="1331" y="566"/>
                </a:lnTo>
                <a:lnTo>
                  <a:pt x="1357" y="585"/>
                </a:lnTo>
                <a:lnTo>
                  <a:pt x="1350" y="598"/>
                </a:lnTo>
                <a:lnTo>
                  <a:pt x="5433" y="495"/>
                </a:lnTo>
                <a:lnTo>
                  <a:pt x="1370" y="566"/>
                </a:lnTo>
                <a:lnTo>
                  <a:pt x="1357" y="566"/>
                </a:lnTo>
                <a:lnTo>
                  <a:pt x="1357" y="560"/>
                </a:lnTo>
                <a:lnTo>
                  <a:pt x="1363" y="560"/>
                </a:lnTo>
                <a:lnTo>
                  <a:pt x="1376" y="560"/>
                </a:lnTo>
                <a:lnTo>
                  <a:pt x="1370" y="566"/>
                </a:lnTo>
                <a:lnTo>
                  <a:pt x="5433" y="495"/>
                </a:lnTo>
                <a:lnTo>
                  <a:pt x="1659" y="560"/>
                </a:lnTo>
                <a:lnTo>
                  <a:pt x="1633" y="560"/>
                </a:lnTo>
                <a:lnTo>
                  <a:pt x="1601" y="553"/>
                </a:lnTo>
                <a:lnTo>
                  <a:pt x="1569" y="553"/>
                </a:lnTo>
                <a:lnTo>
                  <a:pt x="1543" y="553"/>
                </a:lnTo>
                <a:lnTo>
                  <a:pt x="1518" y="547"/>
                </a:lnTo>
                <a:lnTo>
                  <a:pt x="1492" y="553"/>
                </a:lnTo>
                <a:lnTo>
                  <a:pt x="1453" y="553"/>
                </a:lnTo>
                <a:lnTo>
                  <a:pt x="1434" y="547"/>
                </a:lnTo>
                <a:lnTo>
                  <a:pt x="1440" y="540"/>
                </a:lnTo>
                <a:lnTo>
                  <a:pt x="1453" y="521"/>
                </a:lnTo>
                <a:lnTo>
                  <a:pt x="1460" y="521"/>
                </a:lnTo>
                <a:lnTo>
                  <a:pt x="1466" y="521"/>
                </a:lnTo>
                <a:lnTo>
                  <a:pt x="1492" y="521"/>
                </a:lnTo>
                <a:lnTo>
                  <a:pt x="1479" y="515"/>
                </a:lnTo>
                <a:lnTo>
                  <a:pt x="1473" y="508"/>
                </a:lnTo>
                <a:lnTo>
                  <a:pt x="1479" y="502"/>
                </a:lnTo>
                <a:lnTo>
                  <a:pt x="1498" y="495"/>
                </a:lnTo>
                <a:lnTo>
                  <a:pt x="1511" y="495"/>
                </a:lnTo>
                <a:lnTo>
                  <a:pt x="1543" y="508"/>
                </a:lnTo>
                <a:lnTo>
                  <a:pt x="1582" y="521"/>
                </a:lnTo>
                <a:lnTo>
                  <a:pt x="1633" y="534"/>
                </a:lnTo>
                <a:lnTo>
                  <a:pt x="1678" y="560"/>
                </a:lnTo>
                <a:lnTo>
                  <a:pt x="1659" y="560"/>
                </a:lnTo>
                <a:lnTo>
                  <a:pt x="5433" y="495"/>
                </a:lnTo>
                <a:lnTo>
                  <a:pt x="444" y="84"/>
                </a:lnTo>
                <a:lnTo>
                  <a:pt x="444" y="78"/>
                </a:lnTo>
                <a:lnTo>
                  <a:pt x="438" y="84"/>
                </a:lnTo>
                <a:lnTo>
                  <a:pt x="431" y="90"/>
                </a:lnTo>
                <a:lnTo>
                  <a:pt x="438" y="90"/>
                </a:lnTo>
                <a:lnTo>
                  <a:pt x="444" y="84"/>
                </a:lnTo>
                <a:lnTo>
                  <a:pt x="5433" y="495"/>
                </a:lnTo>
                <a:lnTo>
                  <a:pt x="296" y="39"/>
                </a:lnTo>
                <a:lnTo>
                  <a:pt x="315" y="39"/>
                </a:lnTo>
                <a:lnTo>
                  <a:pt x="322" y="39"/>
                </a:lnTo>
                <a:lnTo>
                  <a:pt x="328" y="39"/>
                </a:lnTo>
                <a:lnTo>
                  <a:pt x="322" y="39"/>
                </a:lnTo>
                <a:lnTo>
                  <a:pt x="309" y="39"/>
                </a:lnTo>
                <a:lnTo>
                  <a:pt x="296" y="39"/>
                </a:lnTo>
                <a:lnTo>
                  <a:pt x="290" y="39"/>
                </a:lnTo>
                <a:lnTo>
                  <a:pt x="296" y="39"/>
                </a:lnTo>
                <a:lnTo>
                  <a:pt x="5433" y="495"/>
                </a:lnTo>
                <a:lnTo>
                  <a:pt x="380" y="380"/>
                </a:lnTo>
                <a:lnTo>
                  <a:pt x="386" y="386"/>
                </a:lnTo>
                <a:lnTo>
                  <a:pt x="399" y="380"/>
                </a:lnTo>
                <a:lnTo>
                  <a:pt x="386" y="380"/>
                </a:lnTo>
                <a:lnTo>
                  <a:pt x="380" y="380"/>
                </a:lnTo>
                <a:lnTo>
                  <a:pt x="5433" y="495"/>
                </a:lnTo>
                <a:lnTo>
                  <a:pt x="2527" y="328"/>
                </a:lnTo>
                <a:lnTo>
                  <a:pt x="2559" y="315"/>
                </a:lnTo>
                <a:lnTo>
                  <a:pt x="2572" y="315"/>
                </a:lnTo>
                <a:lnTo>
                  <a:pt x="2578" y="315"/>
                </a:lnTo>
                <a:lnTo>
                  <a:pt x="2585" y="309"/>
                </a:lnTo>
                <a:lnTo>
                  <a:pt x="2598" y="309"/>
                </a:lnTo>
                <a:lnTo>
                  <a:pt x="2610" y="309"/>
                </a:lnTo>
                <a:lnTo>
                  <a:pt x="2610" y="303"/>
                </a:lnTo>
                <a:lnTo>
                  <a:pt x="2604" y="303"/>
                </a:lnTo>
                <a:lnTo>
                  <a:pt x="2559" y="309"/>
                </a:lnTo>
                <a:lnTo>
                  <a:pt x="2546" y="309"/>
                </a:lnTo>
                <a:lnTo>
                  <a:pt x="2527" y="315"/>
                </a:lnTo>
                <a:lnTo>
                  <a:pt x="2482" y="328"/>
                </a:lnTo>
                <a:lnTo>
                  <a:pt x="2418" y="341"/>
                </a:lnTo>
                <a:lnTo>
                  <a:pt x="2385" y="341"/>
                </a:lnTo>
                <a:lnTo>
                  <a:pt x="2360" y="341"/>
                </a:lnTo>
                <a:lnTo>
                  <a:pt x="2347" y="354"/>
                </a:lnTo>
                <a:lnTo>
                  <a:pt x="2328" y="354"/>
                </a:lnTo>
                <a:lnTo>
                  <a:pt x="2295" y="367"/>
                </a:lnTo>
                <a:lnTo>
                  <a:pt x="2283" y="367"/>
                </a:lnTo>
                <a:lnTo>
                  <a:pt x="2276" y="367"/>
                </a:lnTo>
                <a:lnTo>
                  <a:pt x="2270" y="373"/>
                </a:lnTo>
                <a:lnTo>
                  <a:pt x="2270" y="380"/>
                </a:lnTo>
                <a:lnTo>
                  <a:pt x="2283" y="380"/>
                </a:lnTo>
                <a:lnTo>
                  <a:pt x="2295" y="380"/>
                </a:lnTo>
                <a:lnTo>
                  <a:pt x="2302" y="380"/>
                </a:lnTo>
                <a:lnTo>
                  <a:pt x="2321" y="373"/>
                </a:lnTo>
                <a:lnTo>
                  <a:pt x="2340" y="373"/>
                </a:lnTo>
                <a:lnTo>
                  <a:pt x="2366" y="354"/>
                </a:lnTo>
                <a:lnTo>
                  <a:pt x="2373" y="354"/>
                </a:lnTo>
                <a:lnTo>
                  <a:pt x="2379" y="354"/>
                </a:lnTo>
                <a:lnTo>
                  <a:pt x="2424" y="354"/>
                </a:lnTo>
                <a:lnTo>
                  <a:pt x="2437" y="348"/>
                </a:lnTo>
                <a:lnTo>
                  <a:pt x="2450" y="341"/>
                </a:lnTo>
                <a:lnTo>
                  <a:pt x="2475" y="335"/>
                </a:lnTo>
                <a:lnTo>
                  <a:pt x="2527" y="328"/>
                </a:lnTo>
                <a:lnTo>
                  <a:pt x="5433" y="495"/>
                </a:lnTo>
                <a:lnTo>
                  <a:pt x="2302" y="341"/>
                </a:lnTo>
                <a:lnTo>
                  <a:pt x="2295" y="335"/>
                </a:lnTo>
                <a:lnTo>
                  <a:pt x="2283" y="328"/>
                </a:lnTo>
                <a:lnTo>
                  <a:pt x="2289" y="335"/>
                </a:lnTo>
                <a:lnTo>
                  <a:pt x="2302" y="341"/>
                </a:lnTo>
                <a:lnTo>
                  <a:pt x="5433" y="495"/>
                </a:lnTo>
                <a:lnTo>
                  <a:pt x="2347" y="335"/>
                </a:lnTo>
                <a:lnTo>
                  <a:pt x="2328" y="335"/>
                </a:lnTo>
                <a:lnTo>
                  <a:pt x="2328" y="341"/>
                </a:lnTo>
                <a:lnTo>
                  <a:pt x="2340" y="341"/>
                </a:lnTo>
                <a:lnTo>
                  <a:pt x="2347" y="335"/>
                </a:lnTo>
                <a:lnTo>
                  <a:pt x="5433" y="495"/>
                </a:lnTo>
                <a:lnTo>
                  <a:pt x="3099" y="303"/>
                </a:lnTo>
                <a:lnTo>
                  <a:pt x="3118" y="309"/>
                </a:lnTo>
                <a:lnTo>
                  <a:pt x="3144" y="315"/>
                </a:lnTo>
                <a:lnTo>
                  <a:pt x="3183" y="335"/>
                </a:lnTo>
                <a:lnTo>
                  <a:pt x="3189" y="335"/>
                </a:lnTo>
                <a:lnTo>
                  <a:pt x="3195" y="341"/>
                </a:lnTo>
                <a:lnTo>
                  <a:pt x="3202" y="348"/>
                </a:lnTo>
                <a:lnTo>
                  <a:pt x="3163" y="380"/>
                </a:lnTo>
                <a:lnTo>
                  <a:pt x="3150" y="380"/>
                </a:lnTo>
                <a:lnTo>
                  <a:pt x="3144" y="386"/>
                </a:lnTo>
                <a:lnTo>
                  <a:pt x="3150" y="393"/>
                </a:lnTo>
                <a:lnTo>
                  <a:pt x="3144" y="393"/>
                </a:lnTo>
                <a:lnTo>
                  <a:pt x="3150" y="393"/>
                </a:lnTo>
                <a:lnTo>
                  <a:pt x="3189" y="380"/>
                </a:lnTo>
                <a:lnTo>
                  <a:pt x="3195" y="373"/>
                </a:lnTo>
                <a:lnTo>
                  <a:pt x="3208" y="367"/>
                </a:lnTo>
                <a:lnTo>
                  <a:pt x="3215" y="367"/>
                </a:lnTo>
                <a:lnTo>
                  <a:pt x="3234" y="373"/>
                </a:lnTo>
                <a:lnTo>
                  <a:pt x="3247" y="380"/>
                </a:lnTo>
                <a:lnTo>
                  <a:pt x="3253" y="380"/>
                </a:lnTo>
                <a:lnTo>
                  <a:pt x="3253" y="373"/>
                </a:lnTo>
                <a:lnTo>
                  <a:pt x="3247" y="367"/>
                </a:lnTo>
                <a:lnTo>
                  <a:pt x="3247" y="341"/>
                </a:lnTo>
                <a:lnTo>
                  <a:pt x="3234" y="341"/>
                </a:lnTo>
                <a:lnTo>
                  <a:pt x="3228" y="348"/>
                </a:lnTo>
                <a:lnTo>
                  <a:pt x="3228" y="341"/>
                </a:lnTo>
                <a:lnTo>
                  <a:pt x="3215" y="341"/>
                </a:lnTo>
                <a:lnTo>
                  <a:pt x="3202" y="328"/>
                </a:lnTo>
                <a:lnTo>
                  <a:pt x="3189" y="322"/>
                </a:lnTo>
                <a:lnTo>
                  <a:pt x="3183" y="322"/>
                </a:lnTo>
                <a:lnTo>
                  <a:pt x="3183" y="315"/>
                </a:lnTo>
                <a:lnTo>
                  <a:pt x="3163" y="309"/>
                </a:lnTo>
                <a:lnTo>
                  <a:pt x="3131" y="309"/>
                </a:lnTo>
                <a:lnTo>
                  <a:pt x="3118" y="303"/>
                </a:lnTo>
                <a:lnTo>
                  <a:pt x="3105" y="296"/>
                </a:lnTo>
                <a:lnTo>
                  <a:pt x="3099" y="303"/>
                </a:lnTo>
                <a:lnTo>
                  <a:pt x="5433" y="495"/>
                </a:lnTo>
                <a:lnTo>
                  <a:pt x="2520" y="399"/>
                </a:lnTo>
                <a:lnTo>
                  <a:pt x="2565" y="393"/>
                </a:lnTo>
                <a:lnTo>
                  <a:pt x="2604" y="386"/>
                </a:lnTo>
                <a:lnTo>
                  <a:pt x="2643" y="380"/>
                </a:lnTo>
                <a:lnTo>
                  <a:pt x="2662" y="373"/>
                </a:lnTo>
                <a:lnTo>
                  <a:pt x="2681" y="367"/>
                </a:lnTo>
                <a:lnTo>
                  <a:pt x="2694" y="354"/>
                </a:lnTo>
                <a:lnTo>
                  <a:pt x="2726" y="354"/>
                </a:lnTo>
                <a:lnTo>
                  <a:pt x="2758" y="348"/>
                </a:lnTo>
                <a:lnTo>
                  <a:pt x="2784" y="341"/>
                </a:lnTo>
                <a:lnTo>
                  <a:pt x="2790" y="341"/>
                </a:lnTo>
                <a:lnTo>
                  <a:pt x="2784" y="335"/>
                </a:lnTo>
                <a:lnTo>
                  <a:pt x="2707" y="348"/>
                </a:lnTo>
                <a:lnTo>
                  <a:pt x="2662" y="367"/>
                </a:lnTo>
                <a:lnTo>
                  <a:pt x="2630" y="373"/>
                </a:lnTo>
                <a:lnTo>
                  <a:pt x="2578" y="380"/>
                </a:lnTo>
                <a:lnTo>
                  <a:pt x="2546" y="386"/>
                </a:lnTo>
                <a:lnTo>
                  <a:pt x="2495" y="399"/>
                </a:lnTo>
                <a:lnTo>
                  <a:pt x="2520" y="399"/>
                </a:lnTo>
                <a:lnTo>
                  <a:pt x="5433" y="495"/>
                </a:lnTo>
                <a:lnTo>
                  <a:pt x="3015" y="386"/>
                </a:lnTo>
                <a:lnTo>
                  <a:pt x="3067" y="399"/>
                </a:lnTo>
                <a:lnTo>
                  <a:pt x="3067" y="393"/>
                </a:lnTo>
                <a:lnTo>
                  <a:pt x="3041" y="386"/>
                </a:lnTo>
                <a:lnTo>
                  <a:pt x="2990" y="367"/>
                </a:lnTo>
                <a:lnTo>
                  <a:pt x="2964" y="354"/>
                </a:lnTo>
                <a:lnTo>
                  <a:pt x="2951" y="354"/>
                </a:lnTo>
                <a:lnTo>
                  <a:pt x="2951" y="348"/>
                </a:lnTo>
                <a:lnTo>
                  <a:pt x="2970" y="328"/>
                </a:lnTo>
                <a:lnTo>
                  <a:pt x="3003" y="315"/>
                </a:lnTo>
                <a:lnTo>
                  <a:pt x="3060" y="303"/>
                </a:lnTo>
                <a:lnTo>
                  <a:pt x="3080" y="303"/>
                </a:lnTo>
                <a:lnTo>
                  <a:pt x="3080" y="296"/>
                </a:lnTo>
                <a:lnTo>
                  <a:pt x="3080" y="290"/>
                </a:lnTo>
                <a:lnTo>
                  <a:pt x="3086" y="290"/>
                </a:lnTo>
                <a:lnTo>
                  <a:pt x="3099" y="283"/>
                </a:lnTo>
                <a:lnTo>
                  <a:pt x="3086" y="283"/>
                </a:lnTo>
                <a:lnTo>
                  <a:pt x="3067" y="290"/>
                </a:lnTo>
                <a:lnTo>
                  <a:pt x="3028" y="303"/>
                </a:lnTo>
                <a:lnTo>
                  <a:pt x="2951" y="322"/>
                </a:lnTo>
                <a:lnTo>
                  <a:pt x="2906" y="341"/>
                </a:lnTo>
                <a:lnTo>
                  <a:pt x="2835" y="380"/>
                </a:lnTo>
                <a:lnTo>
                  <a:pt x="2758" y="412"/>
                </a:lnTo>
                <a:lnTo>
                  <a:pt x="2655" y="438"/>
                </a:lnTo>
                <a:lnTo>
                  <a:pt x="2565" y="450"/>
                </a:lnTo>
                <a:lnTo>
                  <a:pt x="2553" y="450"/>
                </a:lnTo>
                <a:lnTo>
                  <a:pt x="2527" y="457"/>
                </a:lnTo>
                <a:lnTo>
                  <a:pt x="2508" y="470"/>
                </a:lnTo>
                <a:lnTo>
                  <a:pt x="2495" y="470"/>
                </a:lnTo>
                <a:lnTo>
                  <a:pt x="2469" y="450"/>
                </a:lnTo>
                <a:lnTo>
                  <a:pt x="2463" y="450"/>
                </a:lnTo>
                <a:lnTo>
                  <a:pt x="2469" y="457"/>
                </a:lnTo>
                <a:lnTo>
                  <a:pt x="2469" y="470"/>
                </a:lnTo>
                <a:lnTo>
                  <a:pt x="2463" y="470"/>
                </a:lnTo>
                <a:lnTo>
                  <a:pt x="2418" y="470"/>
                </a:lnTo>
                <a:lnTo>
                  <a:pt x="2373" y="457"/>
                </a:lnTo>
                <a:lnTo>
                  <a:pt x="2321" y="457"/>
                </a:lnTo>
                <a:lnTo>
                  <a:pt x="2283" y="444"/>
                </a:lnTo>
                <a:lnTo>
                  <a:pt x="2218" y="431"/>
                </a:lnTo>
                <a:lnTo>
                  <a:pt x="2135" y="412"/>
                </a:lnTo>
                <a:lnTo>
                  <a:pt x="2141" y="418"/>
                </a:lnTo>
                <a:lnTo>
                  <a:pt x="2167" y="431"/>
                </a:lnTo>
                <a:lnTo>
                  <a:pt x="2199" y="438"/>
                </a:lnTo>
                <a:lnTo>
                  <a:pt x="2212" y="431"/>
                </a:lnTo>
                <a:lnTo>
                  <a:pt x="2231" y="438"/>
                </a:lnTo>
                <a:lnTo>
                  <a:pt x="2238" y="438"/>
                </a:lnTo>
                <a:lnTo>
                  <a:pt x="2238" y="444"/>
                </a:lnTo>
                <a:lnTo>
                  <a:pt x="2238" y="450"/>
                </a:lnTo>
                <a:lnTo>
                  <a:pt x="2231" y="450"/>
                </a:lnTo>
                <a:lnTo>
                  <a:pt x="2212" y="444"/>
                </a:lnTo>
                <a:lnTo>
                  <a:pt x="2180" y="438"/>
                </a:lnTo>
                <a:lnTo>
                  <a:pt x="2141" y="431"/>
                </a:lnTo>
                <a:lnTo>
                  <a:pt x="2180" y="450"/>
                </a:lnTo>
                <a:lnTo>
                  <a:pt x="2096" y="457"/>
                </a:lnTo>
                <a:lnTo>
                  <a:pt x="2058" y="457"/>
                </a:lnTo>
                <a:lnTo>
                  <a:pt x="2019" y="450"/>
                </a:lnTo>
                <a:lnTo>
                  <a:pt x="2013" y="450"/>
                </a:lnTo>
                <a:lnTo>
                  <a:pt x="1993" y="450"/>
                </a:lnTo>
                <a:lnTo>
                  <a:pt x="1968" y="450"/>
                </a:lnTo>
                <a:lnTo>
                  <a:pt x="1942" y="438"/>
                </a:lnTo>
                <a:lnTo>
                  <a:pt x="1923" y="438"/>
                </a:lnTo>
                <a:lnTo>
                  <a:pt x="1903" y="431"/>
                </a:lnTo>
                <a:lnTo>
                  <a:pt x="1878" y="418"/>
                </a:lnTo>
                <a:lnTo>
                  <a:pt x="1865" y="418"/>
                </a:lnTo>
                <a:lnTo>
                  <a:pt x="1865" y="425"/>
                </a:lnTo>
                <a:lnTo>
                  <a:pt x="1865" y="438"/>
                </a:lnTo>
                <a:lnTo>
                  <a:pt x="1884" y="450"/>
                </a:lnTo>
                <a:lnTo>
                  <a:pt x="1916" y="457"/>
                </a:lnTo>
                <a:lnTo>
                  <a:pt x="1961" y="470"/>
                </a:lnTo>
                <a:lnTo>
                  <a:pt x="1993" y="470"/>
                </a:lnTo>
                <a:lnTo>
                  <a:pt x="2006" y="470"/>
                </a:lnTo>
                <a:lnTo>
                  <a:pt x="2032" y="476"/>
                </a:lnTo>
                <a:lnTo>
                  <a:pt x="2058" y="476"/>
                </a:lnTo>
                <a:lnTo>
                  <a:pt x="2083" y="483"/>
                </a:lnTo>
                <a:lnTo>
                  <a:pt x="2109" y="476"/>
                </a:lnTo>
                <a:lnTo>
                  <a:pt x="2135" y="476"/>
                </a:lnTo>
                <a:lnTo>
                  <a:pt x="2180" y="470"/>
                </a:lnTo>
                <a:lnTo>
                  <a:pt x="2225" y="470"/>
                </a:lnTo>
                <a:lnTo>
                  <a:pt x="2238" y="476"/>
                </a:lnTo>
                <a:lnTo>
                  <a:pt x="2257" y="483"/>
                </a:lnTo>
                <a:lnTo>
                  <a:pt x="2283" y="489"/>
                </a:lnTo>
                <a:lnTo>
                  <a:pt x="2315" y="495"/>
                </a:lnTo>
                <a:lnTo>
                  <a:pt x="2321" y="489"/>
                </a:lnTo>
                <a:lnTo>
                  <a:pt x="2334" y="495"/>
                </a:lnTo>
                <a:lnTo>
                  <a:pt x="2360" y="508"/>
                </a:lnTo>
                <a:lnTo>
                  <a:pt x="2360" y="489"/>
                </a:lnTo>
                <a:lnTo>
                  <a:pt x="2366" y="489"/>
                </a:lnTo>
                <a:lnTo>
                  <a:pt x="2385" y="489"/>
                </a:lnTo>
                <a:lnTo>
                  <a:pt x="2405" y="495"/>
                </a:lnTo>
                <a:lnTo>
                  <a:pt x="2405" y="489"/>
                </a:lnTo>
                <a:lnTo>
                  <a:pt x="2424" y="489"/>
                </a:lnTo>
                <a:lnTo>
                  <a:pt x="2437" y="489"/>
                </a:lnTo>
                <a:lnTo>
                  <a:pt x="2450" y="495"/>
                </a:lnTo>
                <a:lnTo>
                  <a:pt x="2469" y="502"/>
                </a:lnTo>
                <a:lnTo>
                  <a:pt x="2456" y="489"/>
                </a:lnTo>
                <a:lnTo>
                  <a:pt x="2482" y="483"/>
                </a:lnTo>
                <a:lnTo>
                  <a:pt x="2488" y="489"/>
                </a:lnTo>
                <a:lnTo>
                  <a:pt x="2520" y="495"/>
                </a:lnTo>
                <a:lnTo>
                  <a:pt x="2546" y="508"/>
                </a:lnTo>
                <a:lnTo>
                  <a:pt x="2565" y="515"/>
                </a:lnTo>
                <a:lnTo>
                  <a:pt x="2578" y="521"/>
                </a:lnTo>
                <a:lnTo>
                  <a:pt x="2598" y="528"/>
                </a:lnTo>
                <a:lnTo>
                  <a:pt x="2623" y="534"/>
                </a:lnTo>
                <a:lnTo>
                  <a:pt x="2630" y="540"/>
                </a:lnTo>
                <a:lnTo>
                  <a:pt x="2636" y="540"/>
                </a:lnTo>
                <a:lnTo>
                  <a:pt x="2623" y="521"/>
                </a:lnTo>
                <a:lnTo>
                  <a:pt x="2604" y="515"/>
                </a:lnTo>
                <a:lnTo>
                  <a:pt x="2578" y="502"/>
                </a:lnTo>
                <a:lnTo>
                  <a:pt x="2546" y="483"/>
                </a:lnTo>
                <a:lnTo>
                  <a:pt x="2630" y="457"/>
                </a:lnTo>
                <a:lnTo>
                  <a:pt x="2675" y="450"/>
                </a:lnTo>
                <a:lnTo>
                  <a:pt x="2700" y="450"/>
                </a:lnTo>
                <a:lnTo>
                  <a:pt x="2733" y="431"/>
                </a:lnTo>
                <a:lnTo>
                  <a:pt x="2745" y="431"/>
                </a:lnTo>
                <a:lnTo>
                  <a:pt x="2771" y="438"/>
                </a:lnTo>
                <a:lnTo>
                  <a:pt x="2816" y="444"/>
                </a:lnTo>
                <a:lnTo>
                  <a:pt x="2784" y="431"/>
                </a:lnTo>
                <a:lnTo>
                  <a:pt x="2771" y="425"/>
                </a:lnTo>
                <a:lnTo>
                  <a:pt x="2765" y="425"/>
                </a:lnTo>
                <a:lnTo>
                  <a:pt x="2771" y="418"/>
                </a:lnTo>
                <a:lnTo>
                  <a:pt x="2887" y="373"/>
                </a:lnTo>
                <a:lnTo>
                  <a:pt x="2919" y="367"/>
                </a:lnTo>
                <a:lnTo>
                  <a:pt x="2964" y="373"/>
                </a:lnTo>
                <a:lnTo>
                  <a:pt x="3015" y="386"/>
                </a:lnTo>
                <a:lnTo>
                  <a:pt x="5433" y="495"/>
                </a:lnTo>
                <a:lnTo>
                  <a:pt x="2283" y="457"/>
                </a:lnTo>
                <a:lnTo>
                  <a:pt x="2270" y="457"/>
                </a:lnTo>
                <a:lnTo>
                  <a:pt x="2270" y="450"/>
                </a:lnTo>
                <a:lnTo>
                  <a:pt x="2283" y="450"/>
                </a:lnTo>
                <a:lnTo>
                  <a:pt x="2289" y="450"/>
                </a:lnTo>
                <a:lnTo>
                  <a:pt x="2315" y="457"/>
                </a:lnTo>
                <a:lnTo>
                  <a:pt x="2315" y="470"/>
                </a:lnTo>
                <a:lnTo>
                  <a:pt x="2302" y="470"/>
                </a:lnTo>
                <a:lnTo>
                  <a:pt x="2283" y="457"/>
                </a:lnTo>
                <a:lnTo>
                  <a:pt x="5433" y="495"/>
                </a:lnTo>
                <a:lnTo>
                  <a:pt x="3067" y="187"/>
                </a:lnTo>
                <a:lnTo>
                  <a:pt x="3080" y="180"/>
                </a:lnTo>
                <a:lnTo>
                  <a:pt x="3086" y="180"/>
                </a:lnTo>
                <a:lnTo>
                  <a:pt x="3086" y="174"/>
                </a:lnTo>
                <a:lnTo>
                  <a:pt x="3067" y="174"/>
                </a:lnTo>
                <a:lnTo>
                  <a:pt x="3060" y="174"/>
                </a:lnTo>
                <a:lnTo>
                  <a:pt x="3060" y="180"/>
                </a:lnTo>
                <a:lnTo>
                  <a:pt x="3060" y="187"/>
                </a:lnTo>
                <a:lnTo>
                  <a:pt x="3067" y="187"/>
                </a:lnTo>
                <a:lnTo>
                  <a:pt x="5433" y="495"/>
                </a:lnTo>
                <a:lnTo>
                  <a:pt x="2495" y="367"/>
                </a:lnTo>
                <a:lnTo>
                  <a:pt x="2501" y="367"/>
                </a:lnTo>
                <a:lnTo>
                  <a:pt x="2508" y="348"/>
                </a:lnTo>
                <a:lnTo>
                  <a:pt x="2501" y="348"/>
                </a:lnTo>
                <a:lnTo>
                  <a:pt x="2495" y="367"/>
                </a:lnTo>
                <a:lnTo>
                  <a:pt x="5433" y="495"/>
                </a:lnTo>
                <a:lnTo>
                  <a:pt x="2469" y="367"/>
                </a:lnTo>
                <a:lnTo>
                  <a:pt x="2469" y="354"/>
                </a:lnTo>
                <a:lnTo>
                  <a:pt x="2450" y="348"/>
                </a:lnTo>
                <a:lnTo>
                  <a:pt x="2456" y="354"/>
                </a:lnTo>
                <a:lnTo>
                  <a:pt x="2469" y="367"/>
                </a:lnTo>
                <a:lnTo>
                  <a:pt x="5433" y="495"/>
                </a:lnTo>
                <a:lnTo>
                  <a:pt x="2565" y="367"/>
                </a:lnTo>
                <a:lnTo>
                  <a:pt x="2572" y="373"/>
                </a:lnTo>
                <a:lnTo>
                  <a:pt x="2578" y="373"/>
                </a:lnTo>
                <a:lnTo>
                  <a:pt x="2578" y="367"/>
                </a:lnTo>
                <a:lnTo>
                  <a:pt x="2565" y="367"/>
                </a:lnTo>
                <a:lnTo>
                  <a:pt x="5433" y="495"/>
                </a:lnTo>
                <a:lnTo>
                  <a:pt x="2598" y="367"/>
                </a:lnTo>
                <a:lnTo>
                  <a:pt x="2610" y="367"/>
                </a:lnTo>
                <a:lnTo>
                  <a:pt x="2610" y="354"/>
                </a:lnTo>
                <a:lnTo>
                  <a:pt x="2598" y="354"/>
                </a:lnTo>
                <a:lnTo>
                  <a:pt x="2598" y="367"/>
                </a:lnTo>
                <a:lnTo>
                  <a:pt x="5433" y="495"/>
                </a:lnTo>
                <a:lnTo>
                  <a:pt x="2373" y="425"/>
                </a:lnTo>
                <a:lnTo>
                  <a:pt x="2379" y="431"/>
                </a:lnTo>
                <a:lnTo>
                  <a:pt x="2392" y="431"/>
                </a:lnTo>
                <a:lnTo>
                  <a:pt x="2373" y="425"/>
                </a:lnTo>
                <a:lnTo>
                  <a:pt x="5433" y="495"/>
                </a:lnTo>
                <a:lnTo>
                  <a:pt x="3581" y="238"/>
                </a:lnTo>
                <a:lnTo>
                  <a:pt x="3607" y="245"/>
                </a:lnTo>
                <a:lnTo>
                  <a:pt x="3639" y="251"/>
                </a:lnTo>
                <a:lnTo>
                  <a:pt x="3658" y="251"/>
                </a:lnTo>
                <a:lnTo>
                  <a:pt x="3665" y="251"/>
                </a:lnTo>
                <a:lnTo>
                  <a:pt x="3658" y="245"/>
                </a:lnTo>
                <a:lnTo>
                  <a:pt x="3626" y="238"/>
                </a:lnTo>
                <a:lnTo>
                  <a:pt x="3594" y="238"/>
                </a:lnTo>
                <a:lnTo>
                  <a:pt x="3581" y="232"/>
                </a:lnTo>
                <a:lnTo>
                  <a:pt x="3568" y="232"/>
                </a:lnTo>
                <a:lnTo>
                  <a:pt x="3568" y="238"/>
                </a:lnTo>
                <a:lnTo>
                  <a:pt x="3581" y="238"/>
                </a:lnTo>
                <a:lnTo>
                  <a:pt x="5433" y="495"/>
                </a:lnTo>
                <a:lnTo>
                  <a:pt x="3523" y="232"/>
                </a:lnTo>
                <a:lnTo>
                  <a:pt x="3536" y="238"/>
                </a:lnTo>
                <a:lnTo>
                  <a:pt x="3543" y="238"/>
                </a:lnTo>
                <a:lnTo>
                  <a:pt x="3562" y="238"/>
                </a:lnTo>
                <a:lnTo>
                  <a:pt x="3562" y="232"/>
                </a:lnTo>
                <a:lnTo>
                  <a:pt x="3555" y="232"/>
                </a:lnTo>
                <a:lnTo>
                  <a:pt x="3543" y="225"/>
                </a:lnTo>
                <a:lnTo>
                  <a:pt x="3517" y="225"/>
                </a:lnTo>
                <a:lnTo>
                  <a:pt x="3517" y="232"/>
                </a:lnTo>
                <a:lnTo>
                  <a:pt x="3523" y="232"/>
                </a:lnTo>
                <a:lnTo>
                  <a:pt x="5433" y="495"/>
                </a:lnTo>
                <a:lnTo>
                  <a:pt x="3491" y="225"/>
                </a:lnTo>
                <a:lnTo>
                  <a:pt x="3491" y="219"/>
                </a:lnTo>
                <a:lnTo>
                  <a:pt x="3485" y="219"/>
                </a:lnTo>
                <a:lnTo>
                  <a:pt x="3465" y="225"/>
                </a:lnTo>
                <a:lnTo>
                  <a:pt x="3440" y="219"/>
                </a:lnTo>
                <a:lnTo>
                  <a:pt x="3427" y="219"/>
                </a:lnTo>
                <a:lnTo>
                  <a:pt x="3420" y="219"/>
                </a:lnTo>
                <a:lnTo>
                  <a:pt x="3440" y="225"/>
                </a:lnTo>
                <a:lnTo>
                  <a:pt x="3472" y="232"/>
                </a:lnTo>
                <a:lnTo>
                  <a:pt x="3491" y="232"/>
                </a:lnTo>
                <a:lnTo>
                  <a:pt x="3491" y="225"/>
                </a:lnTo>
                <a:lnTo>
                  <a:pt x="5433" y="495"/>
                </a:lnTo>
                <a:lnTo>
                  <a:pt x="3787" y="213"/>
                </a:lnTo>
                <a:lnTo>
                  <a:pt x="3761" y="206"/>
                </a:lnTo>
                <a:lnTo>
                  <a:pt x="3735" y="206"/>
                </a:lnTo>
                <a:lnTo>
                  <a:pt x="3768" y="213"/>
                </a:lnTo>
                <a:lnTo>
                  <a:pt x="3787" y="213"/>
                </a:lnTo>
                <a:lnTo>
                  <a:pt x="5433" y="495"/>
                </a:lnTo>
                <a:lnTo>
                  <a:pt x="3735" y="264"/>
                </a:lnTo>
                <a:lnTo>
                  <a:pt x="3723" y="251"/>
                </a:lnTo>
                <a:lnTo>
                  <a:pt x="3716" y="251"/>
                </a:lnTo>
                <a:lnTo>
                  <a:pt x="3716" y="264"/>
                </a:lnTo>
                <a:lnTo>
                  <a:pt x="3723" y="270"/>
                </a:lnTo>
                <a:lnTo>
                  <a:pt x="3729" y="270"/>
                </a:lnTo>
                <a:lnTo>
                  <a:pt x="3735" y="270"/>
                </a:lnTo>
                <a:lnTo>
                  <a:pt x="3735" y="264"/>
                </a:lnTo>
                <a:lnTo>
                  <a:pt x="5433" y="495"/>
                </a:lnTo>
                <a:lnTo>
                  <a:pt x="3273" y="348"/>
                </a:lnTo>
                <a:lnTo>
                  <a:pt x="3292" y="341"/>
                </a:lnTo>
                <a:lnTo>
                  <a:pt x="3298" y="335"/>
                </a:lnTo>
                <a:lnTo>
                  <a:pt x="3318" y="328"/>
                </a:lnTo>
                <a:lnTo>
                  <a:pt x="3305" y="322"/>
                </a:lnTo>
                <a:lnTo>
                  <a:pt x="3292" y="328"/>
                </a:lnTo>
                <a:lnTo>
                  <a:pt x="3285" y="335"/>
                </a:lnTo>
                <a:lnTo>
                  <a:pt x="3260" y="335"/>
                </a:lnTo>
                <a:lnTo>
                  <a:pt x="3253" y="341"/>
                </a:lnTo>
                <a:lnTo>
                  <a:pt x="3253" y="348"/>
                </a:lnTo>
                <a:lnTo>
                  <a:pt x="3273" y="348"/>
                </a:lnTo>
                <a:lnTo>
                  <a:pt x="5433" y="495"/>
                </a:lnTo>
                <a:lnTo>
                  <a:pt x="3292" y="238"/>
                </a:lnTo>
                <a:lnTo>
                  <a:pt x="3292" y="245"/>
                </a:lnTo>
                <a:lnTo>
                  <a:pt x="3305" y="245"/>
                </a:lnTo>
                <a:lnTo>
                  <a:pt x="3305" y="232"/>
                </a:lnTo>
                <a:lnTo>
                  <a:pt x="3298" y="232"/>
                </a:lnTo>
                <a:lnTo>
                  <a:pt x="3292" y="238"/>
                </a:lnTo>
                <a:lnTo>
                  <a:pt x="5433" y="495"/>
                </a:lnTo>
                <a:lnTo>
                  <a:pt x="3125" y="225"/>
                </a:lnTo>
                <a:lnTo>
                  <a:pt x="3163" y="219"/>
                </a:lnTo>
                <a:lnTo>
                  <a:pt x="3195" y="219"/>
                </a:lnTo>
                <a:lnTo>
                  <a:pt x="3215" y="219"/>
                </a:lnTo>
                <a:lnTo>
                  <a:pt x="3215" y="232"/>
                </a:lnTo>
                <a:lnTo>
                  <a:pt x="3221" y="232"/>
                </a:lnTo>
                <a:lnTo>
                  <a:pt x="3234" y="225"/>
                </a:lnTo>
                <a:lnTo>
                  <a:pt x="3247" y="213"/>
                </a:lnTo>
                <a:lnTo>
                  <a:pt x="3247" y="206"/>
                </a:lnTo>
                <a:lnTo>
                  <a:pt x="3234" y="206"/>
                </a:lnTo>
                <a:lnTo>
                  <a:pt x="3189" y="206"/>
                </a:lnTo>
                <a:lnTo>
                  <a:pt x="3163" y="206"/>
                </a:lnTo>
                <a:lnTo>
                  <a:pt x="3144" y="213"/>
                </a:lnTo>
                <a:lnTo>
                  <a:pt x="3125" y="213"/>
                </a:lnTo>
                <a:lnTo>
                  <a:pt x="3112" y="219"/>
                </a:lnTo>
                <a:lnTo>
                  <a:pt x="3105" y="219"/>
                </a:lnTo>
                <a:lnTo>
                  <a:pt x="3112" y="225"/>
                </a:lnTo>
                <a:lnTo>
                  <a:pt x="3125" y="225"/>
                </a:lnTo>
                <a:lnTo>
                  <a:pt x="5433" y="495"/>
                </a:lnTo>
                <a:lnTo>
                  <a:pt x="3388" y="309"/>
                </a:lnTo>
                <a:lnTo>
                  <a:pt x="3363" y="315"/>
                </a:lnTo>
                <a:lnTo>
                  <a:pt x="3337" y="322"/>
                </a:lnTo>
                <a:lnTo>
                  <a:pt x="3330" y="328"/>
                </a:lnTo>
                <a:lnTo>
                  <a:pt x="3337" y="335"/>
                </a:lnTo>
                <a:lnTo>
                  <a:pt x="3350" y="328"/>
                </a:lnTo>
                <a:lnTo>
                  <a:pt x="3356" y="328"/>
                </a:lnTo>
                <a:lnTo>
                  <a:pt x="3375" y="328"/>
                </a:lnTo>
                <a:lnTo>
                  <a:pt x="3382" y="322"/>
                </a:lnTo>
                <a:lnTo>
                  <a:pt x="3408" y="322"/>
                </a:lnTo>
                <a:lnTo>
                  <a:pt x="3395" y="328"/>
                </a:lnTo>
                <a:lnTo>
                  <a:pt x="3382" y="335"/>
                </a:lnTo>
                <a:lnTo>
                  <a:pt x="3375" y="341"/>
                </a:lnTo>
                <a:lnTo>
                  <a:pt x="3363" y="348"/>
                </a:lnTo>
                <a:lnTo>
                  <a:pt x="3356" y="354"/>
                </a:lnTo>
                <a:lnTo>
                  <a:pt x="3363" y="354"/>
                </a:lnTo>
                <a:lnTo>
                  <a:pt x="3375" y="348"/>
                </a:lnTo>
                <a:lnTo>
                  <a:pt x="3395" y="341"/>
                </a:lnTo>
                <a:lnTo>
                  <a:pt x="3408" y="335"/>
                </a:lnTo>
                <a:lnTo>
                  <a:pt x="3433" y="328"/>
                </a:lnTo>
                <a:lnTo>
                  <a:pt x="3459" y="328"/>
                </a:lnTo>
                <a:lnTo>
                  <a:pt x="3472" y="322"/>
                </a:lnTo>
                <a:lnTo>
                  <a:pt x="3498" y="322"/>
                </a:lnTo>
                <a:lnTo>
                  <a:pt x="3510" y="315"/>
                </a:lnTo>
                <a:lnTo>
                  <a:pt x="3536" y="315"/>
                </a:lnTo>
                <a:lnTo>
                  <a:pt x="3562" y="309"/>
                </a:lnTo>
                <a:lnTo>
                  <a:pt x="3607" y="309"/>
                </a:lnTo>
                <a:lnTo>
                  <a:pt x="3626" y="309"/>
                </a:lnTo>
                <a:lnTo>
                  <a:pt x="3639" y="315"/>
                </a:lnTo>
                <a:lnTo>
                  <a:pt x="3665" y="309"/>
                </a:lnTo>
                <a:lnTo>
                  <a:pt x="3735" y="315"/>
                </a:lnTo>
                <a:lnTo>
                  <a:pt x="3761" y="315"/>
                </a:lnTo>
                <a:lnTo>
                  <a:pt x="3774" y="322"/>
                </a:lnTo>
                <a:lnTo>
                  <a:pt x="3774" y="315"/>
                </a:lnTo>
                <a:lnTo>
                  <a:pt x="3774" y="309"/>
                </a:lnTo>
                <a:lnTo>
                  <a:pt x="3735" y="309"/>
                </a:lnTo>
                <a:lnTo>
                  <a:pt x="3716" y="309"/>
                </a:lnTo>
                <a:lnTo>
                  <a:pt x="3703" y="309"/>
                </a:lnTo>
                <a:lnTo>
                  <a:pt x="3645" y="309"/>
                </a:lnTo>
                <a:lnTo>
                  <a:pt x="3633" y="303"/>
                </a:lnTo>
                <a:lnTo>
                  <a:pt x="3613" y="303"/>
                </a:lnTo>
                <a:lnTo>
                  <a:pt x="3600" y="303"/>
                </a:lnTo>
                <a:lnTo>
                  <a:pt x="3588" y="303"/>
                </a:lnTo>
                <a:lnTo>
                  <a:pt x="3594" y="303"/>
                </a:lnTo>
                <a:lnTo>
                  <a:pt x="3568" y="309"/>
                </a:lnTo>
                <a:lnTo>
                  <a:pt x="3555" y="303"/>
                </a:lnTo>
                <a:lnTo>
                  <a:pt x="3530" y="303"/>
                </a:lnTo>
                <a:lnTo>
                  <a:pt x="3530" y="309"/>
                </a:lnTo>
                <a:lnTo>
                  <a:pt x="3510" y="309"/>
                </a:lnTo>
                <a:lnTo>
                  <a:pt x="3465" y="309"/>
                </a:lnTo>
                <a:lnTo>
                  <a:pt x="3433" y="309"/>
                </a:lnTo>
                <a:lnTo>
                  <a:pt x="3408" y="309"/>
                </a:lnTo>
                <a:lnTo>
                  <a:pt x="3388" y="309"/>
                </a:lnTo>
                <a:lnTo>
                  <a:pt x="5433" y="495"/>
                </a:lnTo>
                <a:lnTo>
                  <a:pt x="3337" y="213"/>
                </a:lnTo>
                <a:lnTo>
                  <a:pt x="3356" y="219"/>
                </a:lnTo>
                <a:lnTo>
                  <a:pt x="3382" y="219"/>
                </a:lnTo>
                <a:lnTo>
                  <a:pt x="3388" y="219"/>
                </a:lnTo>
                <a:lnTo>
                  <a:pt x="3395" y="213"/>
                </a:lnTo>
                <a:lnTo>
                  <a:pt x="3388" y="213"/>
                </a:lnTo>
                <a:lnTo>
                  <a:pt x="3375" y="206"/>
                </a:lnTo>
                <a:lnTo>
                  <a:pt x="3356" y="206"/>
                </a:lnTo>
                <a:lnTo>
                  <a:pt x="3337" y="206"/>
                </a:lnTo>
                <a:lnTo>
                  <a:pt x="3324" y="206"/>
                </a:lnTo>
                <a:lnTo>
                  <a:pt x="3324" y="213"/>
                </a:lnTo>
                <a:lnTo>
                  <a:pt x="3337" y="213"/>
                </a:lnTo>
                <a:lnTo>
                  <a:pt x="5433" y="495"/>
                </a:lnTo>
                <a:lnTo>
                  <a:pt x="3285" y="219"/>
                </a:lnTo>
                <a:lnTo>
                  <a:pt x="3318" y="213"/>
                </a:lnTo>
                <a:lnTo>
                  <a:pt x="3324" y="213"/>
                </a:lnTo>
                <a:lnTo>
                  <a:pt x="3318" y="206"/>
                </a:lnTo>
                <a:lnTo>
                  <a:pt x="3305" y="206"/>
                </a:lnTo>
                <a:lnTo>
                  <a:pt x="3285" y="206"/>
                </a:lnTo>
                <a:lnTo>
                  <a:pt x="3273" y="206"/>
                </a:lnTo>
                <a:lnTo>
                  <a:pt x="3266" y="213"/>
                </a:lnTo>
                <a:lnTo>
                  <a:pt x="3273" y="219"/>
                </a:lnTo>
                <a:lnTo>
                  <a:pt x="3285" y="219"/>
                </a:lnTo>
                <a:lnTo>
                  <a:pt x="5433" y="495"/>
                </a:lnTo>
                <a:lnTo>
                  <a:pt x="2900" y="264"/>
                </a:lnTo>
                <a:lnTo>
                  <a:pt x="2906" y="251"/>
                </a:lnTo>
                <a:lnTo>
                  <a:pt x="2919" y="251"/>
                </a:lnTo>
                <a:lnTo>
                  <a:pt x="2925" y="264"/>
                </a:lnTo>
                <a:lnTo>
                  <a:pt x="2938" y="264"/>
                </a:lnTo>
                <a:lnTo>
                  <a:pt x="2945" y="264"/>
                </a:lnTo>
                <a:lnTo>
                  <a:pt x="2938" y="251"/>
                </a:lnTo>
                <a:lnTo>
                  <a:pt x="2925" y="245"/>
                </a:lnTo>
                <a:lnTo>
                  <a:pt x="2938" y="238"/>
                </a:lnTo>
                <a:lnTo>
                  <a:pt x="2951" y="238"/>
                </a:lnTo>
                <a:lnTo>
                  <a:pt x="2958" y="238"/>
                </a:lnTo>
                <a:lnTo>
                  <a:pt x="2951" y="232"/>
                </a:lnTo>
                <a:lnTo>
                  <a:pt x="2925" y="232"/>
                </a:lnTo>
                <a:lnTo>
                  <a:pt x="2906" y="245"/>
                </a:lnTo>
                <a:lnTo>
                  <a:pt x="2887" y="251"/>
                </a:lnTo>
                <a:lnTo>
                  <a:pt x="2880" y="264"/>
                </a:lnTo>
                <a:lnTo>
                  <a:pt x="2887" y="270"/>
                </a:lnTo>
                <a:lnTo>
                  <a:pt x="2893" y="270"/>
                </a:lnTo>
                <a:lnTo>
                  <a:pt x="2900" y="264"/>
                </a:lnTo>
                <a:lnTo>
                  <a:pt x="5433" y="495"/>
                </a:lnTo>
                <a:lnTo>
                  <a:pt x="1723" y="270"/>
                </a:lnTo>
                <a:lnTo>
                  <a:pt x="1723" y="264"/>
                </a:lnTo>
                <a:lnTo>
                  <a:pt x="1717" y="264"/>
                </a:lnTo>
                <a:lnTo>
                  <a:pt x="1710" y="264"/>
                </a:lnTo>
                <a:lnTo>
                  <a:pt x="1704" y="270"/>
                </a:lnTo>
                <a:lnTo>
                  <a:pt x="1717" y="277"/>
                </a:lnTo>
                <a:lnTo>
                  <a:pt x="1723" y="277"/>
                </a:lnTo>
                <a:lnTo>
                  <a:pt x="1723" y="270"/>
                </a:lnTo>
                <a:lnTo>
                  <a:pt x="5433" y="495"/>
                </a:lnTo>
                <a:lnTo>
                  <a:pt x="1762" y="341"/>
                </a:lnTo>
                <a:lnTo>
                  <a:pt x="1768" y="341"/>
                </a:lnTo>
                <a:lnTo>
                  <a:pt x="1775" y="348"/>
                </a:lnTo>
                <a:lnTo>
                  <a:pt x="1788" y="348"/>
                </a:lnTo>
                <a:lnTo>
                  <a:pt x="1800" y="341"/>
                </a:lnTo>
                <a:lnTo>
                  <a:pt x="1781" y="341"/>
                </a:lnTo>
                <a:lnTo>
                  <a:pt x="1775" y="335"/>
                </a:lnTo>
                <a:lnTo>
                  <a:pt x="1768" y="328"/>
                </a:lnTo>
                <a:lnTo>
                  <a:pt x="1781" y="315"/>
                </a:lnTo>
                <a:lnTo>
                  <a:pt x="1788" y="315"/>
                </a:lnTo>
                <a:lnTo>
                  <a:pt x="1800" y="315"/>
                </a:lnTo>
                <a:lnTo>
                  <a:pt x="1813" y="315"/>
                </a:lnTo>
                <a:lnTo>
                  <a:pt x="1820" y="328"/>
                </a:lnTo>
                <a:lnTo>
                  <a:pt x="1820" y="335"/>
                </a:lnTo>
                <a:lnTo>
                  <a:pt x="1826" y="328"/>
                </a:lnTo>
                <a:lnTo>
                  <a:pt x="1826" y="315"/>
                </a:lnTo>
                <a:lnTo>
                  <a:pt x="1820" y="309"/>
                </a:lnTo>
                <a:lnTo>
                  <a:pt x="1807" y="309"/>
                </a:lnTo>
                <a:lnTo>
                  <a:pt x="1800" y="303"/>
                </a:lnTo>
                <a:lnTo>
                  <a:pt x="1781" y="296"/>
                </a:lnTo>
                <a:lnTo>
                  <a:pt x="1775" y="296"/>
                </a:lnTo>
                <a:lnTo>
                  <a:pt x="1775" y="303"/>
                </a:lnTo>
                <a:lnTo>
                  <a:pt x="1755" y="315"/>
                </a:lnTo>
                <a:lnTo>
                  <a:pt x="1743" y="322"/>
                </a:lnTo>
                <a:lnTo>
                  <a:pt x="1730" y="328"/>
                </a:lnTo>
                <a:lnTo>
                  <a:pt x="1730" y="335"/>
                </a:lnTo>
                <a:lnTo>
                  <a:pt x="1749" y="335"/>
                </a:lnTo>
                <a:lnTo>
                  <a:pt x="1755" y="335"/>
                </a:lnTo>
                <a:lnTo>
                  <a:pt x="1762" y="341"/>
                </a:lnTo>
                <a:lnTo>
                  <a:pt x="5433" y="495"/>
                </a:lnTo>
                <a:lnTo>
                  <a:pt x="1839" y="303"/>
                </a:lnTo>
                <a:lnTo>
                  <a:pt x="1839" y="296"/>
                </a:lnTo>
                <a:lnTo>
                  <a:pt x="1833" y="309"/>
                </a:lnTo>
                <a:lnTo>
                  <a:pt x="1833" y="309"/>
                </a:lnTo>
                <a:lnTo>
                  <a:pt x="1839" y="309"/>
                </a:lnTo>
                <a:lnTo>
                  <a:pt x="1839" y="303"/>
                </a:lnTo>
                <a:lnTo>
                  <a:pt x="5433" y="495"/>
                </a:lnTo>
                <a:lnTo>
                  <a:pt x="1755" y="296"/>
                </a:lnTo>
                <a:lnTo>
                  <a:pt x="1762" y="296"/>
                </a:lnTo>
                <a:lnTo>
                  <a:pt x="1755" y="290"/>
                </a:lnTo>
                <a:lnTo>
                  <a:pt x="1743" y="277"/>
                </a:lnTo>
                <a:lnTo>
                  <a:pt x="1736" y="277"/>
                </a:lnTo>
                <a:lnTo>
                  <a:pt x="1736" y="283"/>
                </a:lnTo>
                <a:lnTo>
                  <a:pt x="1743" y="290"/>
                </a:lnTo>
                <a:lnTo>
                  <a:pt x="1755" y="296"/>
                </a:lnTo>
                <a:lnTo>
                  <a:pt x="5433" y="495"/>
                </a:lnTo>
                <a:lnTo>
                  <a:pt x="1717" y="309"/>
                </a:lnTo>
                <a:lnTo>
                  <a:pt x="1717" y="315"/>
                </a:lnTo>
                <a:lnTo>
                  <a:pt x="1723" y="322"/>
                </a:lnTo>
                <a:lnTo>
                  <a:pt x="1723" y="315"/>
                </a:lnTo>
                <a:lnTo>
                  <a:pt x="1723" y="309"/>
                </a:lnTo>
                <a:lnTo>
                  <a:pt x="1723" y="309"/>
                </a:lnTo>
                <a:lnTo>
                  <a:pt x="1717" y="309"/>
                </a:lnTo>
                <a:lnTo>
                  <a:pt x="5433" y="495"/>
                </a:lnTo>
                <a:lnTo>
                  <a:pt x="1833" y="431"/>
                </a:lnTo>
                <a:lnTo>
                  <a:pt x="1833" y="438"/>
                </a:lnTo>
                <a:lnTo>
                  <a:pt x="1839" y="444"/>
                </a:lnTo>
                <a:lnTo>
                  <a:pt x="1852" y="450"/>
                </a:lnTo>
                <a:lnTo>
                  <a:pt x="1858" y="444"/>
                </a:lnTo>
                <a:lnTo>
                  <a:pt x="1852" y="438"/>
                </a:lnTo>
                <a:lnTo>
                  <a:pt x="1839" y="431"/>
                </a:lnTo>
                <a:lnTo>
                  <a:pt x="1833" y="431"/>
                </a:lnTo>
                <a:lnTo>
                  <a:pt x="5433" y="495"/>
                </a:lnTo>
                <a:lnTo>
                  <a:pt x="1601" y="225"/>
                </a:lnTo>
                <a:lnTo>
                  <a:pt x="1608" y="238"/>
                </a:lnTo>
                <a:lnTo>
                  <a:pt x="1620" y="238"/>
                </a:lnTo>
                <a:lnTo>
                  <a:pt x="1608" y="219"/>
                </a:lnTo>
                <a:lnTo>
                  <a:pt x="1601" y="219"/>
                </a:lnTo>
                <a:lnTo>
                  <a:pt x="1601" y="225"/>
                </a:lnTo>
                <a:lnTo>
                  <a:pt x="5433" y="495"/>
                </a:lnTo>
                <a:lnTo>
                  <a:pt x="1698" y="373"/>
                </a:lnTo>
                <a:lnTo>
                  <a:pt x="1704" y="373"/>
                </a:lnTo>
                <a:lnTo>
                  <a:pt x="1710" y="354"/>
                </a:lnTo>
                <a:lnTo>
                  <a:pt x="1710" y="341"/>
                </a:lnTo>
                <a:lnTo>
                  <a:pt x="1710" y="335"/>
                </a:lnTo>
                <a:lnTo>
                  <a:pt x="1704" y="341"/>
                </a:lnTo>
                <a:lnTo>
                  <a:pt x="1685" y="367"/>
                </a:lnTo>
                <a:lnTo>
                  <a:pt x="1685" y="373"/>
                </a:lnTo>
                <a:lnTo>
                  <a:pt x="1698" y="373"/>
                </a:lnTo>
                <a:lnTo>
                  <a:pt x="5433" y="495"/>
                </a:lnTo>
                <a:lnTo>
                  <a:pt x="1672" y="264"/>
                </a:lnTo>
                <a:lnTo>
                  <a:pt x="1672" y="251"/>
                </a:lnTo>
                <a:lnTo>
                  <a:pt x="1665" y="245"/>
                </a:lnTo>
                <a:lnTo>
                  <a:pt x="1653" y="238"/>
                </a:lnTo>
                <a:lnTo>
                  <a:pt x="1646" y="238"/>
                </a:lnTo>
                <a:lnTo>
                  <a:pt x="1646" y="245"/>
                </a:lnTo>
                <a:lnTo>
                  <a:pt x="1659" y="264"/>
                </a:lnTo>
                <a:lnTo>
                  <a:pt x="1665" y="264"/>
                </a:lnTo>
                <a:lnTo>
                  <a:pt x="1672" y="264"/>
                </a:lnTo>
                <a:lnTo>
                  <a:pt x="5433" y="495"/>
                </a:lnTo>
                <a:lnTo>
                  <a:pt x="3009" y="213"/>
                </a:lnTo>
                <a:lnTo>
                  <a:pt x="3022" y="213"/>
                </a:lnTo>
                <a:lnTo>
                  <a:pt x="3022" y="206"/>
                </a:lnTo>
                <a:lnTo>
                  <a:pt x="3048" y="200"/>
                </a:lnTo>
                <a:lnTo>
                  <a:pt x="3048" y="193"/>
                </a:lnTo>
                <a:lnTo>
                  <a:pt x="3041" y="193"/>
                </a:lnTo>
                <a:lnTo>
                  <a:pt x="3015" y="193"/>
                </a:lnTo>
                <a:lnTo>
                  <a:pt x="3009" y="193"/>
                </a:lnTo>
                <a:lnTo>
                  <a:pt x="3009" y="200"/>
                </a:lnTo>
                <a:lnTo>
                  <a:pt x="3003" y="213"/>
                </a:lnTo>
                <a:lnTo>
                  <a:pt x="3009" y="213"/>
                </a:lnTo>
                <a:lnTo>
                  <a:pt x="5433" y="495"/>
                </a:lnTo>
                <a:lnTo>
                  <a:pt x="2855" y="283"/>
                </a:lnTo>
                <a:lnTo>
                  <a:pt x="2835" y="290"/>
                </a:lnTo>
                <a:lnTo>
                  <a:pt x="2835" y="296"/>
                </a:lnTo>
                <a:lnTo>
                  <a:pt x="2848" y="290"/>
                </a:lnTo>
                <a:lnTo>
                  <a:pt x="2868" y="283"/>
                </a:lnTo>
                <a:lnTo>
                  <a:pt x="2874" y="277"/>
                </a:lnTo>
                <a:lnTo>
                  <a:pt x="2868" y="270"/>
                </a:lnTo>
                <a:lnTo>
                  <a:pt x="2855" y="283"/>
                </a:lnTo>
                <a:lnTo>
                  <a:pt x="5433" y="495"/>
                </a:lnTo>
                <a:lnTo>
                  <a:pt x="1820" y="348"/>
                </a:lnTo>
                <a:lnTo>
                  <a:pt x="1813" y="341"/>
                </a:lnTo>
                <a:lnTo>
                  <a:pt x="1807" y="341"/>
                </a:lnTo>
                <a:lnTo>
                  <a:pt x="1813" y="354"/>
                </a:lnTo>
                <a:lnTo>
                  <a:pt x="1826" y="367"/>
                </a:lnTo>
                <a:lnTo>
                  <a:pt x="1826" y="354"/>
                </a:lnTo>
                <a:lnTo>
                  <a:pt x="1833" y="367"/>
                </a:lnTo>
                <a:lnTo>
                  <a:pt x="1845" y="373"/>
                </a:lnTo>
                <a:lnTo>
                  <a:pt x="1858" y="373"/>
                </a:lnTo>
                <a:lnTo>
                  <a:pt x="1865" y="380"/>
                </a:lnTo>
                <a:lnTo>
                  <a:pt x="1865" y="373"/>
                </a:lnTo>
                <a:lnTo>
                  <a:pt x="1858" y="367"/>
                </a:lnTo>
                <a:lnTo>
                  <a:pt x="1845" y="354"/>
                </a:lnTo>
                <a:lnTo>
                  <a:pt x="1826" y="354"/>
                </a:lnTo>
                <a:lnTo>
                  <a:pt x="1820" y="348"/>
                </a:lnTo>
                <a:lnTo>
                  <a:pt x="5433" y="495"/>
                </a:lnTo>
                <a:lnTo>
                  <a:pt x="2829" y="335"/>
                </a:lnTo>
                <a:lnTo>
                  <a:pt x="2848" y="335"/>
                </a:lnTo>
                <a:lnTo>
                  <a:pt x="2861" y="335"/>
                </a:lnTo>
                <a:lnTo>
                  <a:pt x="2880" y="341"/>
                </a:lnTo>
                <a:lnTo>
                  <a:pt x="2880" y="341"/>
                </a:lnTo>
                <a:lnTo>
                  <a:pt x="2868" y="328"/>
                </a:lnTo>
                <a:lnTo>
                  <a:pt x="2855" y="322"/>
                </a:lnTo>
                <a:lnTo>
                  <a:pt x="2835" y="328"/>
                </a:lnTo>
                <a:lnTo>
                  <a:pt x="2816" y="328"/>
                </a:lnTo>
                <a:lnTo>
                  <a:pt x="2829" y="335"/>
                </a:lnTo>
                <a:lnTo>
                  <a:pt x="5433" y="495"/>
                </a:lnTo>
                <a:lnTo>
                  <a:pt x="3009" y="232"/>
                </a:lnTo>
                <a:lnTo>
                  <a:pt x="3067" y="225"/>
                </a:lnTo>
                <a:lnTo>
                  <a:pt x="3093" y="225"/>
                </a:lnTo>
                <a:lnTo>
                  <a:pt x="3093" y="219"/>
                </a:lnTo>
                <a:lnTo>
                  <a:pt x="3060" y="219"/>
                </a:lnTo>
                <a:lnTo>
                  <a:pt x="3041" y="219"/>
                </a:lnTo>
                <a:lnTo>
                  <a:pt x="3003" y="225"/>
                </a:lnTo>
                <a:lnTo>
                  <a:pt x="2977" y="232"/>
                </a:lnTo>
                <a:lnTo>
                  <a:pt x="2970" y="232"/>
                </a:lnTo>
                <a:lnTo>
                  <a:pt x="3009" y="232"/>
                </a:lnTo>
                <a:lnTo>
                  <a:pt x="5433" y="495"/>
                </a:lnTo>
                <a:lnTo>
                  <a:pt x="2848" y="270"/>
                </a:lnTo>
                <a:lnTo>
                  <a:pt x="2868" y="264"/>
                </a:lnTo>
                <a:lnTo>
                  <a:pt x="2868" y="251"/>
                </a:lnTo>
                <a:lnTo>
                  <a:pt x="2861" y="251"/>
                </a:lnTo>
                <a:lnTo>
                  <a:pt x="2848" y="251"/>
                </a:lnTo>
                <a:lnTo>
                  <a:pt x="2835" y="251"/>
                </a:lnTo>
                <a:lnTo>
                  <a:pt x="2835" y="270"/>
                </a:lnTo>
                <a:lnTo>
                  <a:pt x="2842" y="270"/>
                </a:lnTo>
                <a:lnTo>
                  <a:pt x="2848" y="270"/>
                </a:lnTo>
                <a:lnTo>
                  <a:pt x="5433" y="495"/>
                </a:lnTo>
                <a:lnTo>
                  <a:pt x="1878" y="373"/>
                </a:lnTo>
                <a:lnTo>
                  <a:pt x="1903" y="386"/>
                </a:lnTo>
                <a:lnTo>
                  <a:pt x="1929" y="393"/>
                </a:lnTo>
                <a:lnTo>
                  <a:pt x="1980" y="393"/>
                </a:lnTo>
                <a:lnTo>
                  <a:pt x="1993" y="393"/>
                </a:lnTo>
                <a:lnTo>
                  <a:pt x="2019" y="393"/>
                </a:lnTo>
                <a:lnTo>
                  <a:pt x="2070" y="399"/>
                </a:lnTo>
                <a:lnTo>
                  <a:pt x="2128" y="399"/>
                </a:lnTo>
                <a:lnTo>
                  <a:pt x="2212" y="393"/>
                </a:lnTo>
                <a:lnTo>
                  <a:pt x="2244" y="386"/>
                </a:lnTo>
                <a:lnTo>
                  <a:pt x="2263" y="380"/>
                </a:lnTo>
                <a:lnTo>
                  <a:pt x="2225" y="380"/>
                </a:lnTo>
                <a:lnTo>
                  <a:pt x="2186" y="386"/>
                </a:lnTo>
                <a:lnTo>
                  <a:pt x="2148" y="386"/>
                </a:lnTo>
                <a:lnTo>
                  <a:pt x="2141" y="386"/>
                </a:lnTo>
                <a:lnTo>
                  <a:pt x="2135" y="386"/>
                </a:lnTo>
                <a:lnTo>
                  <a:pt x="2109" y="386"/>
                </a:lnTo>
                <a:lnTo>
                  <a:pt x="2051" y="386"/>
                </a:lnTo>
                <a:lnTo>
                  <a:pt x="2025" y="380"/>
                </a:lnTo>
                <a:lnTo>
                  <a:pt x="2006" y="373"/>
                </a:lnTo>
                <a:lnTo>
                  <a:pt x="1974" y="348"/>
                </a:lnTo>
                <a:lnTo>
                  <a:pt x="1968" y="341"/>
                </a:lnTo>
                <a:lnTo>
                  <a:pt x="1961" y="341"/>
                </a:lnTo>
                <a:lnTo>
                  <a:pt x="1968" y="354"/>
                </a:lnTo>
                <a:lnTo>
                  <a:pt x="1974" y="367"/>
                </a:lnTo>
                <a:lnTo>
                  <a:pt x="1980" y="367"/>
                </a:lnTo>
                <a:lnTo>
                  <a:pt x="1980" y="373"/>
                </a:lnTo>
                <a:lnTo>
                  <a:pt x="1980" y="380"/>
                </a:lnTo>
                <a:lnTo>
                  <a:pt x="1961" y="380"/>
                </a:lnTo>
                <a:lnTo>
                  <a:pt x="1955" y="380"/>
                </a:lnTo>
                <a:lnTo>
                  <a:pt x="1935" y="380"/>
                </a:lnTo>
                <a:lnTo>
                  <a:pt x="1923" y="380"/>
                </a:lnTo>
                <a:lnTo>
                  <a:pt x="1910" y="380"/>
                </a:lnTo>
                <a:lnTo>
                  <a:pt x="1884" y="367"/>
                </a:lnTo>
                <a:lnTo>
                  <a:pt x="1878" y="373"/>
                </a:lnTo>
                <a:lnTo>
                  <a:pt x="5433" y="495"/>
                </a:lnTo>
                <a:lnTo>
                  <a:pt x="1871" y="341"/>
                </a:lnTo>
                <a:lnTo>
                  <a:pt x="1890" y="354"/>
                </a:lnTo>
                <a:lnTo>
                  <a:pt x="1903" y="354"/>
                </a:lnTo>
                <a:lnTo>
                  <a:pt x="1903" y="348"/>
                </a:lnTo>
                <a:lnTo>
                  <a:pt x="1884" y="341"/>
                </a:lnTo>
                <a:lnTo>
                  <a:pt x="1878" y="335"/>
                </a:lnTo>
                <a:lnTo>
                  <a:pt x="1871" y="328"/>
                </a:lnTo>
                <a:lnTo>
                  <a:pt x="1865" y="328"/>
                </a:lnTo>
                <a:lnTo>
                  <a:pt x="1865" y="335"/>
                </a:lnTo>
                <a:lnTo>
                  <a:pt x="1871" y="341"/>
                </a:lnTo>
                <a:lnTo>
                  <a:pt x="5433" y="495"/>
                </a:lnTo>
                <a:lnTo>
                  <a:pt x="2784" y="277"/>
                </a:lnTo>
                <a:lnTo>
                  <a:pt x="2784" y="270"/>
                </a:lnTo>
                <a:lnTo>
                  <a:pt x="2778" y="270"/>
                </a:lnTo>
                <a:lnTo>
                  <a:pt x="2765" y="283"/>
                </a:lnTo>
                <a:lnTo>
                  <a:pt x="2771" y="283"/>
                </a:lnTo>
                <a:lnTo>
                  <a:pt x="2784" y="277"/>
                </a:lnTo>
                <a:lnTo>
                  <a:pt x="5433" y="495"/>
                </a:lnTo>
                <a:lnTo>
                  <a:pt x="2816" y="270"/>
                </a:lnTo>
                <a:lnTo>
                  <a:pt x="2816" y="264"/>
                </a:lnTo>
                <a:lnTo>
                  <a:pt x="2797" y="270"/>
                </a:lnTo>
                <a:lnTo>
                  <a:pt x="2803" y="277"/>
                </a:lnTo>
                <a:lnTo>
                  <a:pt x="2816" y="270"/>
                </a:lnTo>
                <a:lnTo>
                  <a:pt x="5433" y="495"/>
                </a:lnTo>
                <a:lnTo>
                  <a:pt x="2289" y="168"/>
                </a:lnTo>
                <a:lnTo>
                  <a:pt x="2328" y="168"/>
                </a:lnTo>
                <a:lnTo>
                  <a:pt x="2366" y="180"/>
                </a:lnTo>
                <a:lnTo>
                  <a:pt x="2405" y="187"/>
                </a:lnTo>
                <a:lnTo>
                  <a:pt x="2437" y="200"/>
                </a:lnTo>
                <a:lnTo>
                  <a:pt x="2450" y="206"/>
                </a:lnTo>
                <a:lnTo>
                  <a:pt x="2469" y="206"/>
                </a:lnTo>
                <a:lnTo>
                  <a:pt x="2482" y="219"/>
                </a:lnTo>
                <a:lnTo>
                  <a:pt x="2501" y="219"/>
                </a:lnTo>
                <a:lnTo>
                  <a:pt x="2527" y="225"/>
                </a:lnTo>
                <a:lnTo>
                  <a:pt x="2553" y="238"/>
                </a:lnTo>
                <a:lnTo>
                  <a:pt x="2565" y="245"/>
                </a:lnTo>
                <a:lnTo>
                  <a:pt x="2585" y="264"/>
                </a:lnTo>
                <a:lnTo>
                  <a:pt x="2610" y="270"/>
                </a:lnTo>
                <a:lnTo>
                  <a:pt x="2675" y="283"/>
                </a:lnTo>
                <a:lnTo>
                  <a:pt x="2681" y="290"/>
                </a:lnTo>
                <a:lnTo>
                  <a:pt x="2675" y="296"/>
                </a:lnTo>
                <a:lnTo>
                  <a:pt x="2630" y="303"/>
                </a:lnTo>
                <a:lnTo>
                  <a:pt x="2668" y="303"/>
                </a:lnTo>
                <a:lnTo>
                  <a:pt x="2694" y="303"/>
                </a:lnTo>
                <a:lnTo>
                  <a:pt x="2713" y="303"/>
                </a:lnTo>
                <a:lnTo>
                  <a:pt x="2733" y="303"/>
                </a:lnTo>
                <a:lnTo>
                  <a:pt x="2739" y="309"/>
                </a:lnTo>
                <a:lnTo>
                  <a:pt x="2778" y="315"/>
                </a:lnTo>
                <a:lnTo>
                  <a:pt x="2797" y="315"/>
                </a:lnTo>
                <a:lnTo>
                  <a:pt x="2810" y="309"/>
                </a:lnTo>
                <a:lnTo>
                  <a:pt x="2803" y="309"/>
                </a:lnTo>
                <a:lnTo>
                  <a:pt x="2784" y="309"/>
                </a:lnTo>
                <a:lnTo>
                  <a:pt x="2758" y="296"/>
                </a:lnTo>
                <a:lnTo>
                  <a:pt x="2745" y="290"/>
                </a:lnTo>
                <a:lnTo>
                  <a:pt x="2739" y="290"/>
                </a:lnTo>
                <a:lnTo>
                  <a:pt x="2707" y="290"/>
                </a:lnTo>
                <a:lnTo>
                  <a:pt x="2688" y="277"/>
                </a:lnTo>
                <a:lnTo>
                  <a:pt x="2655" y="270"/>
                </a:lnTo>
                <a:lnTo>
                  <a:pt x="2623" y="251"/>
                </a:lnTo>
                <a:lnTo>
                  <a:pt x="2578" y="238"/>
                </a:lnTo>
                <a:lnTo>
                  <a:pt x="2520" y="213"/>
                </a:lnTo>
                <a:lnTo>
                  <a:pt x="2437" y="187"/>
                </a:lnTo>
                <a:lnTo>
                  <a:pt x="2321" y="161"/>
                </a:lnTo>
                <a:lnTo>
                  <a:pt x="2270" y="155"/>
                </a:lnTo>
                <a:lnTo>
                  <a:pt x="2250" y="155"/>
                </a:lnTo>
                <a:lnTo>
                  <a:pt x="2250" y="161"/>
                </a:lnTo>
                <a:lnTo>
                  <a:pt x="2263" y="161"/>
                </a:lnTo>
                <a:lnTo>
                  <a:pt x="2289" y="168"/>
                </a:lnTo>
                <a:lnTo>
                  <a:pt x="5433" y="495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8100" algn="tl" rotWithShape="0">
              <a:schemeClr val="bg1">
                <a:alpha val="60000"/>
              </a:scheme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ja-JP" altLang="en-US" sz="1800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-4614" y="0"/>
            <a:ext cx="12196615" cy="6858000"/>
            <a:chOff x="-3461" y="0"/>
            <a:chExt cx="9147461" cy="6858000"/>
          </a:xfrm>
        </p:grpSpPr>
        <p:sp>
          <p:nvSpPr>
            <p:cNvPr id="8" name="フリーフォーム 7"/>
            <p:cNvSpPr>
              <a:spLocks/>
            </p:cNvSpPr>
            <p:nvPr/>
          </p:nvSpPr>
          <p:spPr bwMode="auto">
            <a:xfrm>
              <a:off x="-3461" y="587486"/>
              <a:ext cx="3890704" cy="1840390"/>
            </a:xfrm>
            <a:custGeom>
              <a:avLst/>
              <a:gdLst/>
              <a:ahLst/>
              <a:cxnLst>
                <a:cxn ang="0">
                  <a:pos x="641" y="55"/>
                </a:cxn>
                <a:cxn ang="0">
                  <a:pos x="664" y="50"/>
                </a:cxn>
                <a:cxn ang="0">
                  <a:pos x="660" y="46"/>
                </a:cxn>
                <a:cxn ang="0">
                  <a:pos x="495" y="54"/>
                </a:cxn>
                <a:cxn ang="0">
                  <a:pos x="378" y="42"/>
                </a:cxn>
                <a:cxn ang="0">
                  <a:pos x="365" y="29"/>
                </a:cxn>
                <a:cxn ang="0">
                  <a:pos x="357" y="17"/>
                </a:cxn>
                <a:cxn ang="0">
                  <a:pos x="328" y="6"/>
                </a:cxn>
                <a:cxn ang="0">
                  <a:pos x="307" y="0"/>
                </a:cxn>
                <a:cxn ang="0">
                  <a:pos x="298" y="11"/>
                </a:cxn>
                <a:cxn ang="0">
                  <a:pos x="278" y="27"/>
                </a:cxn>
                <a:cxn ang="0">
                  <a:pos x="278" y="44"/>
                </a:cxn>
                <a:cxn ang="0">
                  <a:pos x="271" y="59"/>
                </a:cxn>
                <a:cxn ang="0">
                  <a:pos x="280" y="71"/>
                </a:cxn>
                <a:cxn ang="0">
                  <a:pos x="282" y="96"/>
                </a:cxn>
                <a:cxn ang="0">
                  <a:pos x="271" y="111"/>
                </a:cxn>
                <a:cxn ang="0">
                  <a:pos x="236" y="125"/>
                </a:cxn>
                <a:cxn ang="0">
                  <a:pos x="221" y="134"/>
                </a:cxn>
                <a:cxn ang="0">
                  <a:pos x="202" y="144"/>
                </a:cxn>
                <a:cxn ang="0">
                  <a:pos x="142" y="169"/>
                </a:cxn>
                <a:cxn ang="0">
                  <a:pos x="119" y="186"/>
                </a:cxn>
                <a:cxn ang="0">
                  <a:pos x="69" y="211"/>
                </a:cxn>
                <a:cxn ang="0">
                  <a:pos x="31" y="230"/>
                </a:cxn>
                <a:cxn ang="0">
                  <a:pos x="4" y="297"/>
                </a:cxn>
                <a:cxn ang="0">
                  <a:pos x="10" y="269"/>
                </a:cxn>
                <a:cxn ang="0">
                  <a:pos x="50" y="242"/>
                </a:cxn>
                <a:cxn ang="0">
                  <a:pos x="96" y="224"/>
                </a:cxn>
                <a:cxn ang="0">
                  <a:pos x="169" y="190"/>
                </a:cxn>
                <a:cxn ang="0">
                  <a:pos x="209" y="171"/>
                </a:cxn>
                <a:cxn ang="0">
                  <a:pos x="244" y="163"/>
                </a:cxn>
                <a:cxn ang="0">
                  <a:pos x="292" y="153"/>
                </a:cxn>
                <a:cxn ang="0">
                  <a:pos x="313" y="157"/>
                </a:cxn>
                <a:cxn ang="0">
                  <a:pos x="349" y="159"/>
                </a:cxn>
                <a:cxn ang="0">
                  <a:pos x="397" y="130"/>
                </a:cxn>
                <a:cxn ang="0">
                  <a:pos x="440" y="113"/>
                </a:cxn>
                <a:cxn ang="0">
                  <a:pos x="478" y="119"/>
                </a:cxn>
                <a:cxn ang="0">
                  <a:pos x="522" y="111"/>
                </a:cxn>
                <a:cxn ang="0">
                  <a:pos x="587" y="102"/>
                </a:cxn>
                <a:cxn ang="0">
                  <a:pos x="682" y="65"/>
                </a:cxn>
                <a:cxn ang="0">
                  <a:pos x="655" y="65"/>
                </a:cxn>
                <a:cxn ang="0">
                  <a:pos x="676" y="57"/>
                </a:cxn>
                <a:cxn ang="0">
                  <a:pos x="649" y="65"/>
                </a:cxn>
                <a:cxn ang="0">
                  <a:pos x="643" y="63"/>
                </a:cxn>
                <a:cxn ang="0">
                  <a:pos x="685" y="52"/>
                </a:cxn>
                <a:cxn ang="0">
                  <a:pos x="682" y="50"/>
                </a:cxn>
                <a:cxn ang="0">
                  <a:pos x="79" y="219"/>
                </a:cxn>
                <a:cxn ang="0">
                  <a:pos x="84" y="207"/>
                </a:cxn>
                <a:cxn ang="0">
                  <a:pos x="173" y="167"/>
                </a:cxn>
                <a:cxn ang="0">
                  <a:pos x="161" y="182"/>
                </a:cxn>
                <a:cxn ang="0">
                  <a:pos x="148" y="186"/>
                </a:cxn>
                <a:cxn ang="0">
                  <a:pos x="129" y="194"/>
                </a:cxn>
                <a:cxn ang="0">
                  <a:pos x="106" y="205"/>
                </a:cxn>
                <a:cxn ang="0">
                  <a:pos x="130" y="186"/>
                </a:cxn>
                <a:cxn ang="0">
                  <a:pos x="152" y="178"/>
                </a:cxn>
                <a:cxn ang="0">
                  <a:pos x="173" y="167"/>
                </a:cxn>
              </a:cxnLst>
              <a:rect l="0" t="0" r="0" b="0"/>
              <a:pathLst>
                <a:path w="691" h="307">
                  <a:moveTo>
                    <a:pt x="682" y="50"/>
                  </a:moveTo>
                  <a:lnTo>
                    <a:pt x="674" y="54"/>
                  </a:lnTo>
                  <a:lnTo>
                    <a:pt x="662" y="55"/>
                  </a:lnTo>
                  <a:lnTo>
                    <a:pt x="639" y="59"/>
                  </a:lnTo>
                  <a:lnTo>
                    <a:pt x="641" y="55"/>
                  </a:lnTo>
                  <a:lnTo>
                    <a:pt x="647" y="52"/>
                  </a:lnTo>
                  <a:lnTo>
                    <a:pt x="653" y="52"/>
                  </a:lnTo>
                  <a:lnTo>
                    <a:pt x="657" y="50"/>
                  </a:lnTo>
                  <a:lnTo>
                    <a:pt x="660" y="50"/>
                  </a:lnTo>
                  <a:lnTo>
                    <a:pt x="664" y="50"/>
                  </a:lnTo>
                  <a:lnTo>
                    <a:pt x="668" y="46"/>
                  </a:lnTo>
                  <a:lnTo>
                    <a:pt x="670" y="44"/>
                  </a:lnTo>
                  <a:lnTo>
                    <a:pt x="670" y="42"/>
                  </a:lnTo>
                  <a:lnTo>
                    <a:pt x="666" y="44"/>
                  </a:lnTo>
                  <a:lnTo>
                    <a:pt x="660" y="46"/>
                  </a:lnTo>
                  <a:lnTo>
                    <a:pt x="649" y="48"/>
                  </a:lnTo>
                  <a:lnTo>
                    <a:pt x="622" y="52"/>
                  </a:lnTo>
                  <a:lnTo>
                    <a:pt x="561" y="54"/>
                  </a:lnTo>
                  <a:lnTo>
                    <a:pt x="541" y="54"/>
                  </a:lnTo>
                  <a:lnTo>
                    <a:pt x="495" y="54"/>
                  </a:lnTo>
                  <a:lnTo>
                    <a:pt x="463" y="52"/>
                  </a:lnTo>
                  <a:lnTo>
                    <a:pt x="442" y="48"/>
                  </a:lnTo>
                  <a:lnTo>
                    <a:pt x="418" y="48"/>
                  </a:lnTo>
                  <a:lnTo>
                    <a:pt x="401" y="44"/>
                  </a:lnTo>
                  <a:lnTo>
                    <a:pt x="378" y="42"/>
                  </a:lnTo>
                  <a:lnTo>
                    <a:pt x="376" y="40"/>
                  </a:lnTo>
                  <a:lnTo>
                    <a:pt x="376" y="38"/>
                  </a:lnTo>
                  <a:lnTo>
                    <a:pt x="374" y="36"/>
                  </a:lnTo>
                  <a:lnTo>
                    <a:pt x="370" y="32"/>
                  </a:lnTo>
                  <a:lnTo>
                    <a:pt x="365" y="29"/>
                  </a:lnTo>
                  <a:lnTo>
                    <a:pt x="361" y="27"/>
                  </a:lnTo>
                  <a:lnTo>
                    <a:pt x="357" y="25"/>
                  </a:lnTo>
                  <a:lnTo>
                    <a:pt x="355" y="21"/>
                  </a:lnTo>
                  <a:lnTo>
                    <a:pt x="355" y="19"/>
                  </a:lnTo>
                  <a:lnTo>
                    <a:pt x="357" y="17"/>
                  </a:lnTo>
                  <a:lnTo>
                    <a:pt x="355" y="13"/>
                  </a:lnTo>
                  <a:lnTo>
                    <a:pt x="349" y="13"/>
                  </a:lnTo>
                  <a:lnTo>
                    <a:pt x="346" y="17"/>
                  </a:lnTo>
                  <a:lnTo>
                    <a:pt x="336" y="9"/>
                  </a:lnTo>
                  <a:lnTo>
                    <a:pt x="328" y="6"/>
                  </a:lnTo>
                  <a:lnTo>
                    <a:pt x="326" y="4"/>
                  </a:lnTo>
                  <a:lnTo>
                    <a:pt x="322" y="6"/>
                  </a:lnTo>
                  <a:lnTo>
                    <a:pt x="317" y="4"/>
                  </a:lnTo>
                  <a:lnTo>
                    <a:pt x="311" y="4"/>
                  </a:lnTo>
                  <a:lnTo>
                    <a:pt x="307" y="0"/>
                  </a:lnTo>
                  <a:lnTo>
                    <a:pt x="303" y="2"/>
                  </a:lnTo>
                  <a:lnTo>
                    <a:pt x="299" y="4"/>
                  </a:lnTo>
                  <a:lnTo>
                    <a:pt x="299" y="8"/>
                  </a:lnTo>
                  <a:lnTo>
                    <a:pt x="298" y="9"/>
                  </a:lnTo>
                  <a:lnTo>
                    <a:pt x="298" y="11"/>
                  </a:lnTo>
                  <a:lnTo>
                    <a:pt x="292" y="13"/>
                  </a:lnTo>
                  <a:lnTo>
                    <a:pt x="288" y="19"/>
                  </a:lnTo>
                  <a:lnTo>
                    <a:pt x="284" y="23"/>
                  </a:lnTo>
                  <a:lnTo>
                    <a:pt x="278" y="25"/>
                  </a:lnTo>
                  <a:lnTo>
                    <a:pt x="278" y="27"/>
                  </a:lnTo>
                  <a:lnTo>
                    <a:pt x="282" y="29"/>
                  </a:lnTo>
                  <a:lnTo>
                    <a:pt x="282" y="32"/>
                  </a:lnTo>
                  <a:lnTo>
                    <a:pt x="284" y="36"/>
                  </a:lnTo>
                  <a:lnTo>
                    <a:pt x="282" y="38"/>
                  </a:lnTo>
                  <a:lnTo>
                    <a:pt x="278" y="44"/>
                  </a:lnTo>
                  <a:lnTo>
                    <a:pt x="278" y="48"/>
                  </a:lnTo>
                  <a:lnTo>
                    <a:pt x="280" y="52"/>
                  </a:lnTo>
                  <a:lnTo>
                    <a:pt x="278" y="55"/>
                  </a:lnTo>
                  <a:lnTo>
                    <a:pt x="276" y="55"/>
                  </a:lnTo>
                  <a:lnTo>
                    <a:pt x="271" y="59"/>
                  </a:lnTo>
                  <a:lnTo>
                    <a:pt x="271" y="61"/>
                  </a:lnTo>
                  <a:lnTo>
                    <a:pt x="271" y="63"/>
                  </a:lnTo>
                  <a:lnTo>
                    <a:pt x="274" y="65"/>
                  </a:lnTo>
                  <a:lnTo>
                    <a:pt x="276" y="67"/>
                  </a:lnTo>
                  <a:lnTo>
                    <a:pt x="280" y="71"/>
                  </a:lnTo>
                  <a:lnTo>
                    <a:pt x="282" y="77"/>
                  </a:lnTo>
                  <a:lnTo>
                    <a:pt x="280" y="86"/>
                  </a:lnTo>
                  <a:lnTo>
                    <a:pt x="284" y="90"/>
                  </a:lnTo>
                  <a:lnTo>
                    <a:pt x="286" y="92"/>
                  </a:lnTo>
                  <a:lnTo>
                    <a:pt x="282" y="96"/>
                  </a:lnTo>
                  <a:lnTo>
                    <a:pt x="276" y="100"/>
                  </a:lnTo>
                  <a:lnTo>
                    <a:pt x="274" y="103"/>
                  </a:lnTo>
                  <a:lnTo>
                    <a:pt x="278" y="107"/>
                  </a:lnTo>
                  <a:lnTo>
                    <a:pt x="274" y="111"/>
                  </a:lnTo>
                  <a:lnTo>
                    <a:pt x="271" y="111"/>
                  </a:lnTo>
                  <a:lnTo>
                    <a:pt x="267" y="115"/>
                  </a:lnTo>
                  <a:lnTo>
                    <a:pt x="263" y="115"/>
                  </a:lnTo>
                  <a:lnTo>
                    <a:pt x="255" y="121"/>
                  </a:lnTo>
                  <a:lnTo>
                    <a:pt x="246" y="125"/>
                  </a:lnTo>
                  <a:lnTo>
                    <a:pt x="236" y="125"/>
                  </a:lnTo>
                  <a:lnTo>
                    <a:pt x="232" y="127"/>
                  </a:lnTo>
                  <a:lnTo>
                    <a:pt x="228" y="128"/>
                  </a:lnTo>
                  <a:lnTo>
                    <a:pt x="225" y="130"/>
                  </a:lnTo>
                  <a:lnTo>
                    <a:pt x="223" y="130"/>
                  </a:lnTo>
                  <a:lnTo>
                    <a:pt x="221" y="134"/>
                  </a:lnTo>
                  <a:lnTo>
                    <a:pt x="219" y="132"/>
                  </a:lnTo>
                  <a:lnTo>
                    <a:pt x="215" y="134"/>
                  </a:lnTo>
                  <a:lnTo>
                    <a:pt x="211" y="138"/>
                  </a:lnTo>
                  <a:lnTo>
                    <a:pt x="203" y="142"/>
                  </a:lnTo>
                  <a:lnTo>
                    <a:pt x="202" y="144"/>
                  </a:lnTo>
                  <a:lnTo>
                    <a:pt x="188" y="146"/>
                  </a:lnTo>
                  <a:lnTo>
                    <a:pt x="184" y="148"/>
                  </a:lnTo>
                  <a:lnTo>
                    <a:pt x="173" y="151"/>
                  </a:lnTo>
                  <a:lnTo>
                    <a:pt x="152" y="159"/>
                  </a:lnTo>
                  <a:lnTo>
                    <a:pt x="142" y="169"/>
                  </a:lnTo>
                  <a:lnTo>
                    <a:pt x="138" y="171"/>
                  </a:lnTo>
                  <a:lnTo>
                    <a:pt x="136" y="175"/>
                  </a:lnTo>
                  <a:lnTo>
                    <a:pt x="130" y="180"/>
                  </a:lnTo>
                  <a:lnTo>
                    <a:pt x="127" y="182"/>
                  </a:lnTo>
                  <a:lnTo>
                    <a:pt x="119" y="186"/>
                  </a:lnTo>
                  <a:lnTo>
                    <a:pt x="106" y="196"/>
                  </a:lnTo>
                  <a:lnTo>
                    <a:pt x="90" y="201"/>
                  </a:lnTo>
                  <a:lnTo>
                    <a:pt x="84" y="203"/>
                  </a:lnTo>
                  <a:lnTo>
                    <a:pt x="79" y="203"/>
                  </a:lnTo>
                  <a:lnTo>
                    <a:pt x="69" y="211"/>
                  </a:lnTo>
                  <a:lnTo>
                    <a:pt x="61" y="219"/>
                  </a:lnTo>
                  <a:lnTo>
                    <a:pt x="59" y="221"/>
                  </a:lnTo>
                  <a:lnTo>
                    <a:pt x="54" y="223"/>
                  </a:lnTo>
                  <a:lnTo>
                    <a:pt x="46" y="224"/>
                  </a:lnTo>
                  <a:lnTo>
                    <a:pt x="31" y="230"/>
                  </a:lnTo>
                  <a:lnTo>
                    <a:pt x="17" y="232"/>
                  </a:lnTo>
                  <a:lnTo>
                    <a:pt x="8" y="234"/>
                  </a:lnTo>
                  <a:lnTo>
                    <a:pt x="0" y="238"/>
                  </a:lnTo>
                  <a:lnTo>
                    <a:pt x="0" y="307"/>
                  </a:lnTo>
                  <a:lnTo>
                    <a:pt x="4" y="297"/>
                  </a:lnTo>
                  <a:lnTo>
                    <a:pt x="4" y="284"/>
                  </a:lnTo>
                  <a:lnTo>
                    <a:pt x="6" y="278"/>
                  </a:lnTo>
                  <a:lnTo>
                    <a:pt x="8" y="274"/>
                  </a:lnTo>
                  <a:lnTo>
                    <a:pt x="10" y="271"/>
                  </a:lnTo>
                  <a:lnTo>
                    <a:pt x="10" y="269"/>
                  </a:lnTo>
                  <a:lnTo>
                    <a:pt x="13" y="263"/>
                  </a:lnTo>
                  <a:lnTo>
                    <a:pt x="17" y="259"/>
                  </a:lnTo>
                  <a:lnTo>
                    <a:pt x="31" y="249"/>
                  </a:lnTo>
                  <a:lnTo>
                    <a:pt x="40" y="246"/>
                  </a:lnTo>
                  <a:lnTo>
                    <a:pt x="50" y="242"/>
                  </a:lnTo>
                  <a:lnTo>
                    <a:pt x="56" y="240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30"/>
                  </a:lnTo>
                  <a:lnTo>
                    <a:pt x="96" y="224"/>
                  </a:lnTo>
                  <a:lnTo>
                    <a:pt x="104" y="221"/>
                  </a:lnTo>
                  <a:lnTo>
                    <a:pt x="109" y="219"/>
                  </a:lnTo>
                  <a:lnTo>
                    <a:pt x="117" y="217"/>
                  </a:lnTo>
                  <a:lnTo>
                    <a:pt x="154" y="198"/>
                  </a:lnTo>
                  <a:lnTo>
                    <a:pt x="169" y="190"/>
                  </a:lnTo>
                  <a:lnTo>
                    <a:pt x="182" y="182"/>
                  </a:lnTo>
                  <a:lnTo>
                    <a:pt x="188" y="180"/>
                  </a:lnTo>
                  <a:lnTo>
                    <a:pt x="198" y="176"/>
                  </a:lnTo>
                  <a:lnTo>
                    <a:pt x="205" y="171"/>
                  </a:lnTo>
                  <a:lnTo>
                    <a:pt x="209" y="171"/>
                  </a:lnTo>
                  <a:lnTo>
                    <a:pt x="213" y="167"/>
                  </a:lnTo>
                  <a:lnTo>
                    <a:pt x="217" y="167"/>
                  </a:lnTo>
                  <a:lnTo>
                    <a:pt x="223" y="165"/>
                  </a:lnTo>
                  <a:lnTo>
                    <a:pt x="230" y="165"/>
                  </a:lnTo>
                  <a:lnTo>
                    <a:pt x="244" y="163"/>
                  </a:lnTo>
                  <a:lnTo>
                    <a:pt x="253" y="161"/>
                  </a:lnTo>
                  <a:lnTo>
                    <a:pt x="263" y="161"/>
                  </a:lnTo>
                  <a:lnTo>
                    <a:pt x="267" y="161"/>
                  </a:lnTo>
                  <a:lnTo>
                    <a:pt x="271" y="159"/>
                  </a:lnTo>
                  <a:lnTo>
                    <a:pt x="292" y="153"/>
                  </a:lnTo>
                  <a:lnTo>
                    <a:pt x="301" y="150"/>
                  </a:lnTo>
                  <a:lnTo>
                    <a:pt x="305" y="151"/>
                  </a:lnTo>
                  <a:lnTo>
                    <a:pt x="309" y="151"/>
                  </a:lnTo>
                  <a:lnTo>
                    <a:pt x="309" y="153"/>
                  </a:lnTo>
                  <a:lnTo>
                    <a:pt x="313" y="157"/>
                  </a:lnTo>
                  <a:lnTo>
                    <a:pt x="321" y="157"/>
                  </a:lnTo>
                  <a:lnTo>
                    <a:pt x="332" y="155"/>
                  </a:lnTo>
                  <a:lnTo>
                    <a:pt x="338" y="157"/>
                  </a:lnTo>
                  <a:lnTo>
                    <a:pt x="344" y="157"/>
                  </a:lnTo>
                  <a:lnTo>
                    <a:pt x="349" y="159"/>
                  </a:lnTo>
                  <a:lnTo>
                    <a:pt x="353" y="155"/>
                  </a:lnTo>
                  <a:lnTo>
                    <a:pt x="369" y="150"/>
                  </a:lnTo>
                  <a:lnTo>
                    <a:pt x="378" y="146"/>
                  </a:lnTo>
                  <a:lnTo>
                    <a:pt x="384" y="140"/>
                  </a:lnTo>
                  <a:lnTo>
                    <a:pt x="397" y="130"/>
                  </a:lnTo>
                  <a:lnTo>
                    <a:pt x="411" y="125"/>
                  </a:lnTo>
                  <a:lnTo>
                    <a:pt x="415" y="121"/>
                  </a:lnTo>
                  <a:lnTo>
                    <a:pt x="418" y="117"/>
                  </a:lnTo>
                  <a:lnTo>
                    <a:pt x="430" y="115"/>
                  </a:lnTo>
                  <a:lnTo>
                    <a:pt x="440" y="113"/>
                  </a:lnTo>
                  <a:lnTo>
                    <a:pt x="447" y="115"/>
                  </a:lnTo>
                  <a:lnTo>
                    <a:pt x="455" y="119"/>
                  </a:lnTo>
                  <a:lnTo>
                    <a:pt x="470" y="121"/>
                  </a:lnTo>
                  <a:lnTo>
                    <a:pt x="474" y="121"/>
                  </a:lnTo>
                  <a:lnTo>
                    <a:pt x="478" y="119"/>
                  </a:lnTo>
                  <a:lnTo>
                    <a:pt x="484" y="113"/>
                  </a:lnTo>
                  <a:lnTo>
                    <a:pt x="493" y="113"/>
                  </a:lnTo>
                  <a:lnTo>
                    <a:pt x="509" y="113"/>
                  </a:lnTo>
                  <a:lnTo>
                    <a:pt x="516" y="113"/>
                  </a:lnTo>
                  <a:lnTo>
                    <a:pt x="522" y="111"/>
                  </a:lnTo>
                  <a:lnTo>
                    <a:pt x="526" y="105"/>
                  </a:lnTo>
                  <a:lnTo>
                    <a:pt x="541" y="103"/>
                  </a:lnTo>
                  <a:lnTo>
                    <a:pt x="561" y="102"/>
                  </a:lnTo>
                  <a:lnTo>
                    <a:pt x="574" y="102"/>
                  </a:lnTo>
                  <a:lnTo>
                    <a:pt x="587" y="102"/>
                  </a:lnTo>
                  <a:lnTo>
                    <a:pt x="599" y="98"/>
                  </a:lnTo>
                  <a:lnTo>
                    <a:pt x="626" y="88"/>
                  </a:lnTo>
                  <a:lnTo>
                    <a:pt x="655" y="75"/>
                  </a:lnTo>
                  <a:lnTo>
                    <a:pt x="678" y="69"/>
                  </a:lnTo>
                  <a:lnTo>
                    <a:pt x="682" y="65"/>
                  </a:lnTo>
                  <a:lnTo>
                    <a:pt x="683" y="65"/>
                  </a:lnTo>
                  <a:lnTo>
                    <a:pt x="682" y="65"/>
                  </a:lnTo>
                  <a:lnTo>
                    <a:pt x="655" y="69"/>
                  </a:lnTo>
                  <a:lnTo>
                    <a:pt x="653" y="67"/>
                  </a:lnTo>
                  <a:lnTo>
                    <a:pt x="655" y="65"/>
                  </a:lnTo>
                  <a:lnTo>
                    <a:pt x="658" y="65"/>
                  </a:lnTo>
                  <a:lnTo>
                    <a:pt x="660" y="65"/>
                  </a:lnTo>
                  <a:lnTo>
                    <a:pt x="668" y="65"/>
                  </a:lnTo>
                  <a:lnTo>
                    <a:pt x="672" y="63"/>
                  </a:lnTo>
                  <a:lnTo>
                    <a:pt x="676" y="57"/>
                  </a:lnTo>
                  <a:lnTo>
                    <a:pt x="674" y="57"/>
                  </a:lnTo>
                  <a:lnTo>
                    <a:pt x="666" y="61"/>
                  </a:lnTo>
                  <a:lnTo>
                    <a:pt x="662" y="63"/>
                  </a:lnTo>
                  <a:lnTo>
                    <a:pt x="658" y="63"/>
                  </a:lnTo>
                  <a:lnTo>
                    <a:pt x="649" y="65"/>
                  </a:lnTo>
                  <a:lnTo>
                    <a:pt x="639" y="67"/>
                  </a:lnTo>
                  <a:lnTo>
                    <a:pt x="628" y="69"/>
                  </a:lnTo>
                  <a:lnTo>
                    <a:pt x="628" y="67"/>
                  </a:lnTo>
                  <a:lnTo>
                    <a:pt x="630" y="67"/>
                  </a:lnTo>
                  <a:lnTo>
                    <a:pt x="643" y="63"/>
                  </a:lnTo>
                  <a:lnTo>
                    <a:pt x="647" y="61"/>
                  </a:lnTo>
                  <a:lnTo>
                    <a:pt x="657" y="59"/>
                  </a:lnTo>
                  <a:lnTo>
                    <a:pt x="672" y="55"/>
                  </a:lnTo>
                  <a:lnTo>
                    <a:pt x="680" y="54"/>
                  </a:lnTo>
                  <a:lnTo>
                    <a:pt x="685" y="52"/>
                  </a:lnTo>
                  <a:lnTo>
                    <a:pt x="689" y="48"/>
                  </a:lnTo>
                  <a:lnTo>
                    <a:pt x="691" y="44"/>
                  </a:lnTo>
                  <a:lnTo>
                    <a:pt x="687" y="46"/>
                  </a:lnTo>
                  <a:lnTo>
                    <a:pt x="683" y="50"/>
                  </a:lnTo>
                  <a:lnTo>
                    <a:pt x="682" y="50"/>
                  </a:lnTo>
                  <a:lnTo>
                    <a:pt x="90" y="207"/>
                  </a:lnTo>
                  <a:lnTo>
                    <a:pt x="90" y="209"/>
                  </a:lnTo>
                  <a:lnTo>
                    <a:pt x="88" y="211"/>
                  </a:lnTo>
                  <a:lnTo>
                    <a:pt x="82" y="217"/>
                  </a:lnTo>
                  <a:lnTo>
                    <a:pt x="79" y="219"/>
                  </a:lnTo>
                  <a:lnTo>
                    <a:pt x="75" y="221"/>
                  </a:lnTo>
                  <a:lnTo>
                    <a:pt x="65" y="223"/>
                  </a:lnTo>
                  <a:lnTo>
                    <a:pt x="59" y="223"/>
                  </a:lnTo>
                  <a:lnTo>
                    <a:pt x="77" y="213"/>
                  </a:lnTo>
                  <a:lnTo>
                    <a:pt x="84" y="207"/>
                  </a:lnTo>
                  <a:lnTo>
                    <a:pt x="88" y="205"/>
                  </a:lnTo>
                  <a:lnTo>
                    <a:pt x="90" y="205"/>
                  </a:lnTo>
                  <a:lnTo>
                    <a:pt x="90" y="207"/>
                  </a:lnTo>
                  <a:lnTo>
                    <a:pt x="682" y="50"/>
                  </a:lnTo>
                  <a:lnTo>
                    <a:pt x="173" y="167"/>
                  </a:lnTo>
                  <a:lnTo>
                    <a:pt x="169" y="171"/>
                  </a:lnTo>
                  <a:lnTo>
                    <a:pt x="165" y="173"/>
                  </a:lnTo>
                  <a:lnTo>
                    <a:pt x="163" y="178"/>
                  </a:lnTo>
                  <a:lnTo>
                    <a:pt x="161" y="180"/>
                  </a:lnTo>
                  <a:lnTo>
                    <a:pt x="161" y="182"/>
                  </a:lnTo>
                  <a:lnTo>
                    <a:pt x="157" y="180"/>
                  </a:lnTo>
                  <a:lnTo>
                    <a:pt x="155" y="180"/>
                  </a:lnTo>
                  <a:lnTo>
                    <a:pt x="154" y="182"/>
                  </a:lnTo>
                  <a:lnTo>
                    <a:pt x="152" y="184"/>
                  </a:lnTo>
                  <a:lnTo>
                    <a:pt x="148" y="186"/>
                  </a:lnTo>
                  <a:lnTo>
                    <a:pt x="142" y="190"/>
                  </a:lnTo>
                  <a:lnTo>
                    <a:pt x="138" y="192"/>
                  </a:lnTo>
                  <a:lnTo>
                    <a:pt x="134" y="194"/>
                  </a:lnTo>
                  <a:lnTo>
                    <a:pt x="130" y="194"/>
                  </a:lnTo>
                  <a:lnTo>
                    <a:pt x="129" y="194"/>
                  </a:lnTo>
                  <a:lnTo>
                    <a:pt x="125" y="198"/>
                  </a:lnTo>
                  <a:lnTo>
                    <a:pt x="121" y="199"/>
                  </a:lnTo>
                  <a:lnTo>
                    <a:pt x="113" y="203"/>
                  </a:lnTo>
                  <a:lnTo>
                    <a:pt x="107" y="205"/>
                  </a:lnTo>
                  <a:lnTo>
                    <a:pt x="106" y="205"/>
                  </a:lnTo>
                  <a:lnTo>
                    <a:pt x="106" y="203"/>
                  </a:lnTo>
                  <a:lnTo>
                    <a:pt x="113" y="196"/>
                  </a:lnTo>
                  <a:lnTo>
                    <a:pt x="119" y="192"/>
                  </a:lnTo>
                  <a:lnTo>
                    <a:pt x="125" y="190"/>
                  </a:lnTo>
                  <a:lnTo>
                    <a:pt x="130" y="186"/>
                  </a:lnTo>
                  <a:lnTo>
                    <a:pt x="132" y="186"/>
                  </a:lnTo>
                  <a:lnTo>
                    <a:pt x="132" y="188"/>
                  </a:lnTo>
                  <a:lnTo>
                    <a:pt x="132" y="190"/>
                  </a:lnTo>
                  <a:lnTo>
                    <a:pt x="136" y="186"/>
                  </a:lnTo>
                  <a:lnTo>
                    <a:pt x="152" y="178"/>
                  </a:lnTo>
                  <a:lnTo>
                    <a:pt x="157" y="173"/>
                  </a:lnTo>
                  <a:lnTo>
                    <a:pt x="159" y="173"/>
                  </a:lnTo>
                  <a:lnTo>
                    <a:pt x="165" y="171"/>
                  </a:lnTo>
                  <a:lnTo>
                    <a:pt x="171" y="169"/>
                  </a:lnTo>
                  <a:lnTo>
                    <a:pt x="173" y="167"/>
                  </a:lnTo>
                  <a:lnTo>
                    <a:pt x="682" y="50"/>
                  </a:lnTo>
                  <a:close/>
                </a:path>
              </a:pathLst>
            </a:custGeom>
            <a:gradFill>
              <a:gsLst>
                <a:gs pos="25000">
                  <a:schemeClr val="bg1">
                    <a:alpha val="25000"/>
                  </a:schemeClr>
                </a:gs>
                <a:gs pos="55000">
                  <a:schemeClr val="bg1">
                    <a:alpha val="5000"/>
                  </a:schemeClr>
                </a:gs>
              </a:gsLst>
              <a:lin ang="30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9" name="フリーフォーム 8"/>
            <p:cNvSpPr>
              <a:spLocks/>
            </p:cNvSpPr>
            <p:nvPr/>
          </p:nvSpPr>
          <p:spPr bwMode="auto">
            <a:xfrm>
              <a:off x="3875982" y="0"/>
              <a:ext cx="1903123" cy="977145"/>
            </a:xfrm>
            <a:custGeom>
              <a:avLst/>
              <a:gdLst/>
              <a:ahLst/>
              <a:cxnLst>
                <a:cxn ang="0">
                  <a:pos x="177" y="38"/>
                </a:cxn>
                <a:cxn ang="0">
                  <a:pos x="146" y="54"/>
                </a:cxn>
                <a:cxn ang="0">
                  <a:pos x="27" y="117"/>
                </a:cxn>
                <a:cxn ang="0">
                  <a:pos x="58" y="104"/>
                </a:cxn>
                <a:cxn ang="0">
                  <a:pos x="87" y="88"/>
                </a:cxn>
                <a:cxn ang="0">
                  <a:pos x="87" y="92"/>
                </a:cxn>
                <a:cxn ang="0">
                  <a:pos x="42" y="121"/>
                </a:cxn>
                <a:cxn ang="0">
                  <a:pos x="17" y="134"/>
                </a:cxn>
                <a:cxn ang="0">
                  <a:pos x="6" y="144"/>
                </a:cxn>
                <a:cxn ang="0">
                  <a:pos x="21" y="136"/>
                </a:cxn>
                <a:cxn ang="0">
                  <a:pos x="42" y="130"/>
                </a:cxn>
                <a:cxn ang="0">
                  <a:pos x="50" y="123"/>
                </a:cxn>
                <a:cxn ang="0">
                  <a:pos x="65" y="117"/>
                </a:cxn>
                <a:cxn ang="0">
                  <a:pos x="85" y="106"/>
                </a:cxn>
                <a:cxn ang="0">
                  <a:pos x="96" y="100"/>
                </a:cxn>
                <a:cxn ang="0">
                  <a:pos x="125" y="86"/>
                </a:cxn>
                <a:cxn ang="0">
                  <a:pos x="142" y="81"/>
                </a:cxn>
                <a:cxn ang="0">
                  <a:pos x="192" y="52"/>
                </a:cxn>
                <a:cxn ang="0">
                  <a:pos x="244" y="27"/>
                </a:cxn>
                <a:cxn ang="0">
                  <a:pos x="246" y="33"/>
                </a:cxn>
                <a:cxn ang="0">
                  <a:pos x="208" y="50"/>
                </a:cxn>
                <a:cxn ang="0">
                  <a:pos x="167" y="69"/>
                </a:cxn>
                <a:cxn ang="0">
                  <a:pos x="146" y="84"/>
                </a:cxn>
                <a:cxn ang="0">
                  <a:pos x="135" y="88"/>
                </a:cxn>
                <a:cxn ang="0">
                  <a:pos x="125" y="96"/>
                </a:cxn>
                <a:cxn ang="0">
                  <a:pos x="131" y="84"/>
                </a:cxn>
                <a:cxn ang="0">
                  <a:pos x="113" y="100"/>
                </a:cxn>
                <a:cxn ang="0">
                  <a:pos x="108" y="98"/>
                </a:cxn>
                <a:cxn ang="0">
                  <a:pos x="104" y="104"/>
                </a:cxn>
                <a:cxn ang="0">
                  <a:pos x="96" y="117"/>
                </a:cxn>
                <a:cxn ang="0">
                  <a:pos x="69" y="132"/>
                </a:cxn>
                <a:cxn ang="0">
                  <a:pos x="42" y="146"/>
                </a:cxn>
                <a:cxn ang="0">
                  <a:pos x="0" y="163"/>
                </a:cxn>
                <a:cxn ang="0">
                  <a:pos x="67" y="140"/>
                </a:cxn>
                <a:cxn ang="0">
                  <a:pos x="98" y="127"/>
                </a:cxn>
                <a:cxn ang="0">
                  <a:pos x="160" y="88"/>
                </a:cxn>
                <a:cxn ang="0">
                  <a:pos x="208" y="65"/>
                </a:cxn>
                <a:cxn ang="0">
                  <a:pos x="259" y="40"/>
                </a:cxn>
                <a:cxn ang="0">
                  <a:pos x="271" y="33"/>
                </a:cxn>
                <a:cxn ang="0">
                  <a:pos x="282" y="29"/>
                </a:cxn>
                <a:cxn ang="0">
                  <a:pos x="302" y="21"/>
                </a:cxn>
                <a:cxn ang="0">
                  <a:pos x="317" y="11"/>
                </a:cxn>
                <a:cxn ang="0">
                  <a:pos x="329" y="6"/>
                </a:cxn>
                <a:cxn ang="0">
                  <a:pos x="108" y="82"/>
                </a:cxn>
                <a:cxn ang="0">
                  <a:pos x="104" y="82"/>
                </a:cxn>
                <a:cxn ang="0">
                  <a:pos x="110" y="81"/>
                </a:cxn>
                <a:cxn ang="0">
                  <a:pos x="133" y="71"/>
                </a:cxn>
                <a:cxn ang="0">
                  <a:pos x="115" y="79"/>
                </a:cxn>
                <a:cxn ang="0">
                  <a:pos x="125" y="71"/>
                </a:cxn>
                <a:cxn ang="0">
                  <a:pos x="261" y="0"/>
                </a:cxn>
                <a:cxn ang="0">
                  <a:pos x="261" y="23"/>
                </a:cxn>
                <a:cxn ang="0">
                  <a:pos x="269" y="15"/>
                </a:cxn>
                <a:cxn ang="0">
                  <a:pos x="261" y="0"/>
                </a:cxn>
              </a:cxnLst>
              <a:rect l="0" t="0" r="0" b="0"/>
              <a:pathLst>
                <a:path w="338" h="163">
                  <a:moveTo>
                    <a:pt x="261" y="0"/>
                  </a:moveTo>
                  <a:lnTo>
                    <a:pt x="186" y="31"/>
                  </a:lnTo>
                  <a:lnTo>
                    <a:pt x="179" y="36"/>
                  </a:lnTo>
                  <a:lnTo>
                    <a:pt x="177" y="38"/>
                  </a:lnTo>
                  <a:lnTo>
                    <a:pt x="177" y="36"/>
                  </a:lnTo>
                  <a:lnTo>
                    <a:pt x="175" y="36"/>
                  </a:lnTo>
                  <a:lnTo>
                    <a:pt x="173" y="36"/>
                  </a:lnTo>
                  <a:lnTo>
                    <a:pt x="146" y="54"/>
                  </a:lnTo>
                  <a:lnTo>
                    <a:pt x="102" y="77"/>
                  </a:lnTo>
                  <a:lnTo>
                    <a:pt x="69" y="94"/>
                  </a:lnTo>
                  <a:lnTo>
                    <a:pt x="42" y="107"/>
                  </a:lnTo>
                  <a:lnTo>
                    <a:pt x="27" y="117"/>
                  </a:lnTo>
                  <a:lnTo>
                    <a:pt x="31" y="117"/>
                  </a:lnTo>
                  <a:lnTo>
                    <a:pt x="41" y="117"/>
                  </a:lnTo>
                  <a:lnTo>
                    <a:pt x="50" y="109"/>
                  </a:lnTo>
                  <a:lnTo>
                    <a:pt x="58" y="104"/>
                  </a:lnTo>
                  <a:lnTo>
                    <a:pt x="73" y="96"/>
                  </a:lnTo>
                  <a:lnTo>
                    <a:pt x="81" y="92"/>
                  </a:lnTo>
                  <a:lnTo>
                    <a:pt x="83" y="90"/>
                  </a:lnTo>
                  <a:lnTo>
                    <a:pt x="87" y="88"/>
                  </a:lnTo>
                  <a:lnTo>
                    <a:pt x="89" y="88"/>
                  </a:lnTo>
                  <a:lnTo>
                    <a:pt x="92" y="86"/>
                  </a:lnTo>
                  <a:lnTo>
                    <a:pt x="90" y="90"/>
                  </a:lnTo>
                  <a:lnTo>
                    <a:pt x="87" y="92"/>
                  </a:lnTo>
                  <a:lnTo>
                    <a:pt x="81" y="96"/>
                  </a:lnTo>
                  <a:lnTo>
                    <a:pt x="71" y="102"/>
                  </a:lnTo>
                  <a:lnTo>
                    <a:pt x="60" y="107"/>
                  </a:lnTo>
                  <a:lnTo>
                    <a:pt x="42" y="121"/>
                  </a:lnTo>
                  <a:lnTo>
                    <a:pt x="39" y="125"/>
                  </a:lnTo>
                  <a:lnTo>
                    <a:pt x="35" y="127"/>
                  </a:lnTo>
                  <a:lnTo>
                    <a:pt x="25" y="129"/>
                  </a:lnTo>
                  <a:lnTo>
                    <a:pt x="17" y="134"/>
                  </a:lnTo>
                  <a:lnTo>
                    <a:pt x="14" y="134"/>
                  </a:lnTo>
                  <a:lnTo>
                    <a:pt x="10" y="136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10" y="140"/>
                  </a:lnTo>
                  <a:lnTo>
                    <a:pt x="14" y="138"/>
                  </a:lnTo>
                  <a:lnTo>
                    <a:pt x="17" y="138"/>
                  </a:lnTo>
                  <a:lnTo>
                    <a:pt x="21" y="136"/>
                  </a:lnTo>
                  <a:lnTo>
                    <a:pt x="25" y="134"/>
                  </a:lnTo>
                  <a:lnTo>
                    <a:pt x="29" y="132"/>
                  </a:lnTo>
                  <a:lnTo>
                    <a:pt x="39" y="130"/>
                  </a:lnTo>
                  <a:lnTo>
                    <a:pt x="42" y="130"/>
                  </a:lnTo>
                  <a:lnTo>
                    <a:pt x="46" y="130"/>
                  </a:lnTo>
                  <a:lnTo>
                    <a:pt x="48" y="129"/>
                  </a:lnTo>
                  <a:lnTo>
                    <a:pt x="50" y="125"/>
                  </a:lnTo>
                  <a:lnTo>
                    <a:pt x="50" y="123"/>
                  </a:lnTo>
                  <a:lnTo>
                    <a:pt x="54" y="123"/>
                  </a:lnTo>
                  <a:lnTo>
                    <a:pt x="60" y="121"/>
                  </a:lnTo>
                  <a:lnTo>
                    <a:pt x="62" y="119"/>
                  </a:lnTo>
                  <a:lnTo>
                    <a:pt x="65" y="117"/>
                  </a:lnTo>
                  <a:lnTo>
                    <a:pt x="75" y="111"/>
                  </a:lnTo>
                  <a:lnTo>
                    <a:pt x="77" y="107"/>
                  </a:lnTo>
                  <a:lnTo>
                    <a:pt x="79" y="107"/>
                  </a:lnTo>
                  <a:lnTo>
                    <a:pt x="85" y="106"/>
                  </a:lnTo>
                  <a:lnTo>
                    <a:pt x="89" y="104"/>
                  </a:lnTo>
                  <a:lnTo>
                    <a:pt x="90" y="102"/>
                  </a:lnTo>
                  <a:lnTo>
                    <a:pt x="92" y="100"/>
                  </a:lnTo>
                  <a:lnTo>
                    <a:pt x="96" y="100"/>
                  </a:lnTo>
                  <a:lnTo>
                    <a:pt x="100" y="98"/>
                  </a:lnTo>
                  <a:lnTo>
                    <a:pt x="104" y="94"/>
                  </a:lnTo>
                  <a:lnTo>
                    <a:pt x="108" y="92"/>
                  </a:lnTo>
                  <a:lnTo>
                    <a:pt x="125" y="86"/>
                  </a:lnTo>
                  <a:lnTo>
                    <a:pt x="131" y="81"/>
                  </a:lnTo>
                  <a:lnTo>
                    <a:pt x="135" y="79"/>
                  </a:lnTo>
                  <a:lnTo>
                    <a:pt x="137" y="79"/>
                  </a:lnTo>
                  <a:lnTo>
                    <a:pt x="142" y="81"/>
                  </a:lnTo>
                  <a:lnTo>
                    <a:pt x="148" y="75"/>
                  </a:lnTo>
                  <a:lnTo>
                    <a:pt x="169" y="63"/>
                  </a:lnTo>
                  <a:lnTo>
                    <a:pt x="183" y="58"/>
                  </a:lnTo>
                  <a:lnTo>
                    <a:pt x="192" y="52"/>
                  </a:lnTo>
                  <a:lnTo>
                    <a:pt x="221" y="38"/>
                  </a:lnTo>
                  <a:lnTo>
                    <a:pt x="231" y="34"/>
                  </a:lnTo>
                  <a:lnTo>
                    <a:pt x="240" y="31"/>
                  </a:lnTo>
                  <a:lnTo>
                    <a:pt x="244" y="27"/>
                  </a:lnTo>
                  <a:lnTo>
                    <a:pt x="246" y="27"/>
                  </a:lnTo>
                  <a:lnTo>
                    <a:pt x="248" y="27"/>
                  </a:lnTo>
                  <a:lnTo>
                    <a:pt x="248" y="31"/>
                  </a:lnTo>
                  <a:lnTo>
                    <a:pt x="246" y="33"/>
                  </a:lnTo>
                  <a:lnTo>
                    <a:pt x="236" y="34"/>
                  </a:lnTo>
                  <a:lnTo>
                    <a:pt x="229" y="40"/>
                  </a:lnTo>
                  <a:lnTo>
                    <a:pt x="217" y="44"/>
                  </a:lnTo>
                  <a:lnTo>
                    <a:pt x="208" y="50"/>
                  </a:lnTo>
                  <a:lnTo>
                    <a:pt x="192" y="56"/>
                  </a:lnTo>
                  <a:lnTo>
                    <a:pt x="183" y="61"/>
                  </a:lnTo>
                  <a:lnTo>
                    <a:pt x="175" y="65"/>
                  </a:lnTo>
                  <a:lnTo>
                    <a:pt x="167" y="69"/>
                  </a:lnTo>
                  <a:lnTo>
                    <a:pt x="154" y="77"/>
                  </a:lnTo>
                  <a:lnTo>
                    <a:pt x="148" y="79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0" y="88"/>
                  </a:lnTo>
                  <a:lnTo>
                    <a:pt x="138" y="86"/>
                  </a:lnTo>
                  <a:lnTo>
                    <a:pt x="133" y="92"/>
                  </a:lnTo>
                  <a:lnTo>
                    <a:pt x="135" y="88"/>
                  </a:lnTo>
                  <a:lnTo>
                    <a:pt x="135" y="86"/>
                  </a:lnTo>
                  <a:lnTo>
                    <a:pt x="133" y="86"/>
                  </a:lnTo>
                  <a:lnTo>
                    <a:pt x="125" y="94"/>
                  </a:lnTo>
                  <a:lnTo>
                    <a:pt x="125" y="96"/>
                  </a:lnTo>
                  <a:lnTo>
                    <a:pt x="121" y="96"/>
                  </a:lnTo>
                  <a:lnTo>
                    <a:pt x="125" y="94"/>
                  </a:lnTo>
                  <a:lnTo>
                    <a:pt x="125" y="88"/>
                  </a:lnTo>
                  <a:lnTo>
                    <a:pt x="131" y="84"/>
                  </a:lnTo>
                  <a:lnTo>
                    <a:pt x="129" y="84"/>
                  </a:lnTo>
                  <a:lnTo>
                    <a:pt x="125" y="86"/>
                  </a:lnTo>
                  <a:lnTo>
                    <a:pt x="121" y="92"/>
                  </a:lnTo>
                  <a:lnTo>
                    <a:pt x="113" y="100"/>
                  </a:lnTo>
                  <a:lnTo>
                    <a:pt x="110" y="104"/>
                  </a:lnTo>
                  <a:lnTo>
                    <a:pt x="115" y="94"/>
                  </a:lnTo>
                  <a:lnTo>
                    <a:pt x="113" y="94"/>
                  </a:lnTo>
                  <a:lnTo>
                    <a:pt x="108" y="98"/>
                  </a:lnTo>
                  <a:lnTo>
                    <a:pt x="104" y="102"/>
                  </a:lnTo>
                  <a:lnTo>
                    <a:pt x="102" y="106"/>
                  </a:lnTo>
                  <a:lnTo>
                    <a:pt x="104" y="106"/>
                  </a:lnTo>
                  <a:lnTo>
                    <a:pt x="104" y="104"/>
                  </a:lnTo>
                  <a:lnTo>
                    <a:pt x="106" y="104"/>
                  </a:lnTo>
                  <a:lnTo>
                    <a:pt x="106" y="107"/>
                  </a:lnTo>
                  <a:lnTo>
                    <a:pt x="102" y="109"/>
                  </a:lnTo>
                  <a:lnTo>
                    <a:pt x="96" y="117"/>
                  </a:lnTo>
                  <a:lnTo>
                    <a:pt x="87" y="123"/>
                  </a:lnTo>
                  <a:lnTo>
                    <a:pt x="81" y="125"/>
                  </a:lnTo>
                  <a:lnTo>
                    <a:pt x="75" y="129"/>
                  </a:lnTo>
                  <a:lnTo>
                    <a:pt x="69" y="132"/>
                  </a:lnTo>
                  <a:lnTo>
                    <a:pt x="62" y="134"/>
                  </a:lnTo>
                  <a:lnTo>
                    <a:pt x="56" y="136"/>
                  </a:lnTo>
                  <a:lnTo>
                    <a:pt x="52" y="140"/>
                  </a:lnTo>
                  <a:lnTo>
                    <a:pt x="42" y="146"/>
                  </a:lnTo>
                  <a:lnTo>
                    <a:pt x="31" y="150"/>
                  </a:lnTo>
                  <a:lnTo>
                    <a:pt x="10" y="159"/>
                  </a:lnTo>
                  <a:lnTo>
                    <a:pt x="4" y="161"/>
                  </a:lnTo>
                  <a:lnTo>
                    <a:pt x="0" y="163"/>
                  </a:lnTo>
                  <a:lnTo>
                    <a:pt x="41" y="152"/>
                  </a:lnTo>
                  <a:lnTo>
                    <a:pt x="50" y="146"/>
                  </a:lnTo>
                  <a:lnTo>
                    <a:pt x="58" y="142"/>
                  </a:lnTo>
                  <a:lnTo>
                    <a:pt x="67" y="140"/>
                  </a:lnTo>
                  <a:lnTo>
                    <a:pt x="75" y="136"/>
                  </a:lnTo>
                  <a:lnTo>
                    <a:pt x="85" y="130"/>
                  </a:lnTo>
                  <a:lnTo>
                    <a:pt x="92" y="129"/>
                  </a:lnTo>
                  <a:lnTo>
                    <a:pt x="98" y="127"/>
                  </a:lnTo>
                  <a:lnTo>
                    <a:pt x="102" y="123"/>
                  </a:lnTo>
                  <a:lnTo>
                    <a:pt x="104" y="121"/>
                  </a:lnTo>
                  <a:lnTo>
                    <a:pt x="137" y="102"/>
                  </a:lnTo>
                  <a:lnTo>
                    <a:pt x="160" y="88"/>
                  </a:lnTo>
                  <a:lnTo>
                    <a:pt x="183" y="79"/>
                  </a:lnTo>
                  <a:lnTo>
                    <a:pt x="192" y="75"/>
                  </a:lnTo>
                  <a:lnTo>
                    <a:pt x="198" y="71"/>
                  </a:lnTo>
                  <a:lnTo>
                    <a:pt x="208" y="65"/>
                  </a:lnTo>
                  <a:lnTo>
                    <a:pt x="215" y="59"/>
                  </a:lnTo>
                  <a:lnTo>
                    <a:pt x="231" y="56"/>
                  </a:lnTo>
                  <a:lnTo>
                    <a:pt x="254" y="44"/>
                  </a:lnTo>
                  <a:lnTo>
                    <a:pt x="259" y="40"/>
                  </a:lnTo>
                  <a:lnTo>
                    <a:pt x="263" y="38"/>
                  </a:lnTo>
                  <a:lnTo>
                    <a:pt x="269" y="38"/>
                  </a:lnTo>
                  <a:lnTo>
                    <a:pt x="271" y="36"/>
                  </a:lnTo>
                  <a:lnTo>
                    <a:pt x="271" y="33"/>
                  </a:lnTo>
                  <a:lnTo>
                    <a:pt x="275" y="31"/>
                  </a:lnTo>
                  <a:lnTo>
                    <a:pt x="279" y="33"/>
                  </a:lnTo>
                  <a:lnTo>
                    <a:pt x="281" y="31"/>
                  </a:lnTo>
                  <a:lnTo>
                    <a:pt x="282" y="29"/>
                  </a:lnTo>
                  <a:lnTo>
                    <a:pt x="284" y="27"/>
                  </a:lnTo>
                  <a:lnTo>
                    <a:pt x="288" y="25"/>
                  </a:lnTo>
                  <a:lnTo>
                    <a:pt x="296" y="23"/>
                  </a:lnTo>
                  <a:lnTo>
                    <a:pt x="302" y="21"/>
                  </a:lnTo>
                  <a:lnTo>
                    <a:pt x="307" y="17"/>
                  </a:lnTo>
                  <a:lnTo>
                    <a:pt x="311" y="15"/>
                  </a:lnTo>
                  <a:lnTo>
                    <a:pt x="313" y="15"/>
                  </a:lnTo>
                  <a:lnTo>
                    <a:pt x="317" y="11"/>
                  </a:lnTo>
                  <a:lnTo>
                    <a:pt x="319" y="10"/>
                  </a:lnTo>
                  <a:lnTo>
                    <a:pt x="321" y="10"/>
                  </a:lnTo>
                  <a:lnTo>
                    <a:pt x="325" y="8"/>
                  </a:lnTo>
                  <a:lnTo>
                    <a:pt x="329" y="6"/>
                  </a:lnTo>
                  <a:lnTo>
                    <a:pt x="334" y="4"/>
                  </a:lnTo>
                  <a:lnTo>
                    <a:pt x="338" y="0"/>
                  </a:lnTo>
                  <a:lnTo>
                    <a:pt x="261" y="0"/>
                  </a:lnTo>
                  <a:lnTo>
                    <a:pt x="108" y="82"/>
                  </a:lnTo>
                  <a:lnTo>
                    <a:pt x="106" y="86"/>
                  </a:lnTo>
                  <a:lnTo>
                    <a:pt x="102" y="88"/>
                  </a:lnTo>
                  <a:lnTo>
                    <a:pt x="100" y="86"/>
                  </a:lnTo>
                  <a:lnTo>
                    <a:pt x="104" y="82"/>
                  </a:lnTo>
                  <a:lnTo>
                    <a:pt x="108" y="81"/>
                  </a:lnTo>
                  <a:lnTo>
                    <a:pt x="110" y="77"/>
                  </a:lnTo>
                  <a:lnTo>
                    <a:pt x="112" y="77"/>
                  </a:lnTo>
                  <a:lnTo>
                    <a:pt x="110" y="81"/>
                  </a:lnTo>
                  <a:lnTo>
                    <a:pt x="108" y="82"/>
                  </a:lnTo>
                  <a:lnTo>
                    <a:pt x="261" y="0"/>
                  </a:lnTo>
                  <a:lnTo>
                    <a:pt x="137" y="65"/>
                  </a:lnTo>
                  <a:lnTo>
                    <a:pt x="133" y="71"/>
                  </a:lnTo>
                  <a:lnTo>
                    <a:pt x="129" y="75"/>
                  </a:lnTo>
                  <a:lnTo>
                    <a:pt x="125" y="77"/>
                  </a:lnTo>
                  <a:lnTo>
                    <a:pt x="117" y="81"/>
                  </a:lnTo>
                  <a:lnTo>
                    <a:pt x="115" y="79"/>
                  </a:lnTo>
                  <a:lnTo>
                    <a:pt x="119" y="77"/>
                  </a:lnTo>
                  <a:lnTo>
                    <a:pt x="121" y="75"/>
                  </a:lnTo>
                  <a:lnTo>
                    <a:pt x="125" y="71"/>
                  </a:lnTo>
                  <a:lnTo>
                    <a:pt x="125" y="71"/>
                  </a:lnTo>
                  <a:lnTo>
                    <a:pt x="131" y="69"/>
                  </a:lnTo>
                  <a:lnTo>
                    <a:pt x="135" y="65"/>
                  </a:lnTo>
                  <a:lnTo>
                    <a:pt x="137" y="65"/>
                  </a:lnTo>
                  <a:lnTo>
                    <a:pt x="261" y="0"/>
                  </a:lnTo>
                  <a:lnTo>
                    <a:pt x="273" y="17"/>
                  </a:lnTo>
                  <a:lnTo>
                    <a:pt x="271" y="19"/>
                  </a:lnTo>
                  <a:lnTo>
                    <a:pt x="267" y="21"/>
                  </a:lnTo>
                  <a:lnTo>
                    <a:pt x="261" y="23"/>
                  </a:lnTo>
                  <a:lnTo>
                    <a:pt x="259" y="23"/>
                  </a:lnTo>
                  <a:lnTo>
                    <a:pt x="261" y="19"/>
                  </a:lnTo>
                  <a:lnTo>
                    <a:pt x="265" y="15"/>
                  </a:lnTo>
                  <a:lnTo>
                    <a:pt x="269" y="15"/>
                  </a:lnTo>
                  <a:lnTo>
                    <a:pt x="273" y="13"/>
                  </a:lnTo>
                  <a:lnTo>
                    <a:pt x="275" y="13"/>
                  </a:lnTo>
                  <a:lnTo>
                    <a:pt x="273" y="17"/>
                  </a:lnTo>
                  <a:lnTo>
                    <a:pt x="261" y="0"/>
                  </a:lnTo>
                  <a:close/>
                </a:path>
              </a:pathLst>
            </a:custGeom>
            <a:gradFill>
              <a:gsLst>
                <a:gs pos="25000">
                  <a:schemeClr val="bg1">
                    <a:alpha val="25000"/>
                  </a:schemeClr>
                </a:gs>
                <a:gs pos="55000">
                  <a:schemeClr val="bg1">
                    <a:alpha val="5000"/>
                  </a:schemeClr>
                </a:gs>
              </a:gsLst>
              <a:lin ang="27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10" name="フリーフォーム 9"/>
            <p:cNvSpPr>
              <a:spLocks/>
            </p:cNvSpPr>
            <p:nvPr/>
          </p:nvSpPr>
          <p:spPr bwMode="auto">
            <a:xfrm>
              <a:off x="45044" y="1900337"/>
              <a:ext cx="8935670" cy="2769577"/>
            </a:xfrm>
            <a:custGeom>
              <a:avLst/>
              <a:gdLst/>
              <a:ahLst/>
              <a:cxnLst>
                <a:cxn ang="0">
                  <a:pos x="750" y="194"/>
                </a:cxn>
                <a:cxn ang="0">
                  <a:pos x="762" y="180"/>
                </a:cxn>
                <a:cxn ang="0">
                  <a:pos x="662" y="199"/>
                </a:cxn>
                <a:cxn ang="0">
                  <a:pos x="674" y="203"/>
                </a:cxn>
                <a:cxn ang="0">
                  <a:pos x="698" y="188"/>
                </a:cxn>
                <a:cxn ang="0">
                  <a:pos x="543" y="230"/>
                </a:cxn>
                <a:cxn ang="0">
                  <a:pos x="762" y="180"/>
                </a:cxn>
                <a:cxn ang="0">
                  <a:pos x="639" y="265"/>
                </a:cxn>
                <a:cxn ang="0">
                  <a:pos x="591" y="219"/>
                </a:cxn>
                <a:cxn ang="0">
                  <a:pos x="602" y="215"/>
                </a:cxn>
                <a:cxn ang="0">
                  <a:pos x="503" y="234"/>
                </a:cxn>
                <a:cxn ang="0">
                  <a:pos x="489" y="242"/>
                </a:cxn>
                <a:cxn ang="0">
                  <a:pos x="445" y="249"/>
                </a:cxn>
                <a:cxn ang="0">
                  <a:pos x="426" y="251"/>
                </a:cxn>
                <a:cxn ang="0">
                  <a:pos x="762" y="180"/>
                </a:cxn>
                <a:cxn ang="0">
                  <a:pos x="343" y="334"/>
                </a:cxn>
                <a:cxn ang="0">
                  <a:pos x="370" y="263"/>
                </a:cxn>
                <a:cxn ang="0">
                  <a:pos x="261" y="291"/>
                </a:cxn>
                <a:cxn ang="0">
                  <a:pos x="272" y="286"/>
                </a:cxn>
                <a:cxn ang="0">
                  <a:pos x="247" y="303"/>
                </a:cxn>
                <a:cxn ang="0">
                  <a:pos x="197" y="318"/>
                </a:cxn>
                <a:cxn ang="0">
                  <a:pos x="205" y="324"/>
                </a:cxn>
                <a:cxn ang="0">
                  <a:pos x="124" y="349"/>
                </a:cxn>
                <a:cxn ang="0">
                  <a:pos x="146" y="343"/>
                </a:cxn>
                <a:cxn ang="0">
                  <a:pos x="88" y="363"/>
                </a:cxn>
                <a:cxn ang="0">
                  <a:pos x="105" y="359"/>
                </a:cxn>
                <a:cxn ang="0">
                  <a:pos x="69" y="370"/>
                </a:cxn>
                <a:cxn ang="0">
                  <a:pos x="80" y="368"/>
                </a:cxn>
                <a:cxn ang="0">
                  <a:pos x="50" y="376"/>
                </a:cxn>
                <a:cxn ang="0">
                  <a:pos x="3" y="389"/>
                </a:cxn>
                <a:cxn ang="0">
                  <a:pos x="2" y="458"/>
                </a:cxn>
                <a:cxn ang="0">
                  <a:pos x="806" y="416"/>
                </a:cxn>
                <a:cxn ang="0">
                  <a:pos x="879" y="230"/>
                </a:cxn>
                <a:cxn ang="0">
                  <a:pos x="890" y="211"/>
                </a:cxn>
                <a:cxn ang="0">
                  <a:pos x="902" y="184"/>
                </a:cxn>
                <a:cxn ang="0">
                  <a:pos x="927" y="147"/>
                </a:cxn>
                <a:cxn ang="0">
                  <a:pos x="992" y="69"/>
                </a:cxn>
                <a:cxn ang="0">
                  <a:pos x="1011" y="57"/>
                </a:cxn>
                <a:cxn ang="0">
                  <a:pos x="1077" y="5"/>
                </a:cxn>
                <a:cxn ang="0">
                  <a:pos x="762" y="180"/>
                </a:cxn>
                <a:cxn ang="0">
                  <a:pos x="977" y="147"/>
                </a:cxn>
                <a:cxn ang="0">
                  <a:pos x="1140" y="136"/>
                </a:cxn>
                <a:cxn ang="0">
                  <a:pos x="762" y="180"/>
                </a:cxn>
                <a:cxn ang="0">
                  <a:pos x="1244" y="103"/>
                </a:cxn>
                <a:cxn ang="0">
                  <a:pos x="1274" y="98"/>
                </a:cxn>
                <a:cxn ang="0">
                  <a:pos x="1294" y="94"/>
                </a:cxn>
                <a:cxn ang="0">
                  <a:pos x="1309" y="103"/>
                </a:cxn>
                <a:cxn ang="0">
                  <a:pos x="1347" y="90"/>
                </a:cxn>
                <a:cxn ang="0">
                  <a:pos x="762" y="180"/>
                </a:cxn>
                <a:cxn ang="0">
                  <a:pos x="1374" y="90"/>
                </a:cxn>
                <a:cxn ang="0">
                  <a:pos x="1409" y="84"/>
                </a:cxn>
                <a:cxn ang="0">
                  <a:pos x="1440" y="84"/>
                </a:cxn>
                <a:cxn ang="0">
                  <a:pos x="1480" y="80"/>
                </a:cxn>
                <a:cxn ang="0">
                  <a:pos x="1480" y="80"/>
                </a:cxn>
                <a:cxn ang="0">
                  <a:pos x="1511" y="78"/>
                </a:cxn>
                <a:cxn ang="0">
                  <a:pos x="1572" y="78"/>
                </a:cxn>
              </a:cxnLst>
              <a:rect l="0" t="0" r="0" b="0"/>
              <a:pathLst>
                <a:path w="1587" h="462">
                  <a:moveTo>
                    <a:pt x="762" y="180"/>
                  </a:moveTo>
                  <a:lnTo>
                    <a:pt x="758" y="178"/>
                  </a:lnTo>
                  <a:lnTo>
                    <a:pt x="752" y="178"/>
                  </a:lnTo>
                  <a:lnTo>
                    <a:pt x="745" y="182"/>
                  </a:lnTo>
                  <a:lnTo>
                    <a:pt x="743" y="184"/>
                  </a:lnTo>
                  <a:lnTo>
                    <a:pt x="743" y="186"/>
                  </a:lnTo>
                  <a:lnTo>
                    <a:pt x="745" y="192"/>
                  </a:lnTo>
                  <a:lnTo>
                    <a:pt x="750" y="194"/>
                  </a:lnTo>
                  <a:lnTo>
                    <a:pt x="760" y="195"/>
                  </a:lnTo>
                  <a:lnTo>
                    <a:pt x="766" y="192"/>
                  </a:lnTo>
                  <a:lnTo>
                    <a:pt x="768" y="190"/>
                  </a:lnTo>
                  <a:lnTo>
                    <a:pt x="770" y="186"/>
                  </a:lnTo>
                  <a:lnTo>
                    <a:pt x="768" y="184"/>
                  </a:lnTo>
                  <a:lnTo>
                    <a:pt x="768" y="182"/>
                  </a:lnTo>
                  <a:lnTo>
                    <a:pt x="764" y="180"/>
                  </a:lnTo>
                  <a:lnTo>
                    <a:pt x="762" y="180"/>
                  </a:lnTo>
                  <a:lnTo>
                    <a:pt x="691" y="190"/>
                  </a:lnTo>
                  <a:lnTo>
                    <a:pt x="679" y="194"/>
                  </a:lnTo>
                  <a:lnTo>
                    <a:pt x="675" y="192"/>
                  </a:lnTo>
                  <a:lnTo>
                    <a:pt x="674" y="194"/>
                  </a:lnTo>
                  <a:lnTo>
                    <a:pt x="672" y="194"/>
                  </a:lnTo>
                  <a:lnTo>
                    <a:pt x="666" y="199"/>
                  </a:lnTo>
                  <a:lnTo>
                    <a:pt x="664" y="199"/>
                  </a:lnTo>
                  <a:lnTo>
                    <a:pt x="662" y="199"/>
                  </a:lnTo>
                  <a:lnTo>
                    <a:pt x="658" y="201"/>
                  </a:lnTo>
                  <a:lnTo>
                    <a:pt x="658" y="205"/>
                  </a:lnTo>
                  <a:lnTo>
                    <a:pt x="662" y="205"/>
                  </a:lnTo>
                  <a:lnTo>
                    <a:pt x="664" y="205"/>
                  </a:lnTo>
                  <a:lnTo>
                    <a:pt x="668" y="203"/>
                  </a:lnTo>
                  <a:lnTo>
                    <a:pt x="670" y="201"/>
                  </a:lnTo>
                  <a:lnTo>
                    <a:pt x="672" y="203"/>
                  </a:lnTo>
                  <a:lnTo>
                    <a:pt x="674" y="203"/>
                  </a:lnTo>
                  <a:lnTo>
                    <a:pt x="675" y="203"/>
                  </a:lnTo>
                  <a:lnTo>
                    <a:pt x="683" y="199"/>
                  </a:lnTo>
                  <a:lnTo>
                    <a:pt x="685" y="201"/>
                  </a:lnTo>
                  <a:lnTo>
                    <a:pt x="693" y="201"/>
                  </a:lnTo>
                  <a:lnTo>
                    <a:pt x="700" y="197"/>
                  </a:lnTo>
                  <a:lnTo>
                    <a:pt x="704" y="194"/>
                  </a:lnTo>
                  <a:lnTo>
                    <a:pt x="702" y="190"/>
                  </a:lnTo>
                  <a:lnTo>
                    <a:pt x="698" y="188"/>
                  </a:lnTo>
                  <a:lnTo>
                    <a:pt x="691" y="190"/>
                  </a:lnTo>
                  <a:lnTo>
                    <a:pt x="762" y="180"/>
                  </a:lnTo>
                  <a:lnTo>
                    <a:pt x="553" y="222"/>
                  </a:lnTo>
                  <a:lnTo>
                    <a:pt x="541" y="222"/>
                  </a:lnTo>
                  <a:lnTo>
                    <a:pt x="537" y="224"/>
                  </a:lnTo>
                  <a:lnTo>
                    <a:pt x="537" y="228"/>
                  </a:lnTo>
                  <a:lnTo>
                    <a:pt x="539" y="230"/>
                  </a:lnTo>
                  <a:lnTo>
                    <a:pt x="543" y="230"/>
                  </a:lnTo>
                  <a:lnTo>
                    <a:pt x="547" y="230"/>
                  </a:lnTo>
                  <a:lnTo>
                    <a:pt x="551" y="228"/>
                  </a:lnTo>
                  <a:lnTo>
                    <a:pt x="556" y="226"/>
                  </a:lnTo>
                  <a:lnTo>
                    <a:pt x="558" y="226"/>
                  </a:lnTo>
                  <a:lnTo>
                    <a:pt x="558" y="224"/>
                  </a:lnTo>
                  <a:lnTo>
                    <a:pt x="556" y="222"/>
                  </a:lnTo>
                  <a:lnTo>
                    <a:pt x="553" y="222"/>
                  </a:lnTo>
                  <a:lnTo>
                    <a:pt x="762" y="180"/>
                  </a:lnTo>
                  <a:lnTo>
                    <a:pt x="639" y="265"/>
                  </a:lnTo>
                  <a:lnTo>
                    <a:pt x="641" y="265"/>
                  </a:lnTo>
                  <a:lnTo>
                    <a:pt x="645" y="265"/>
                  </a:lnTo>
                  <a:lnTo>
                    <a:pt x="649" y="261"/>
                  </a:lnTo>
                  <a:lnTo>
                    <a:pt x="647" y="259"/>
                  </a:lnTo>
                  <a:lnTo>
                    <a:pt x="645" y="259"/>
                  </a:lnTo>
                  <a:lnTo>
                    <a:pt x="641" y="261"/>
                  </a:lnTo>
                  <a:lnTo>
                    <a:pt x="639" y="265"/>
                  </a:lnTo>
                  <a:lnTo>
                    <a:pt x="762" y="180"/>
                  </a:lnTo>
                  <a:lnTo>
                    <a:pt x="593" y="213"/>
                  </a:lnTo>
                  <a:lnTo>
                    <a:pt x="591" y="213"/>
                  </a:lnTo>
                  <a:lnTo>
                    <a:pt x="585" y="213"/>
                  </a:lnTo>
                  <a:lnTo>
                    <a:pt x="581" y="215"/>
                  </a:lnTo>
                  <a:lnTo>
                    <a:pt x="581" y="219"/>
                  </a:lnTo>
                  <a:lnTo>
                    <a:pt x="583" y="220"/>
                  </a:lnTo>
                  <a:lnTo>
                    <a:pt x="591" y="219"/>
                  </a:lnTo>
                  <a:lnTo>
                    <a:pt x="593" y="217"/>
                  </a:lnTo>
                  <a:lnTo>
                    <a:pt x="593" y="215"/>
                  </a:lnTo>
                  <a:lnTo>
                    <a:pt x="593" y="213"/>
                  </a:lnTo>
                  <a:lnTo>
                    <a:pt x="762" y="180"/>
                  </a:lnTo>
                  <a:lnTo>
                    <a:pt x="597" y="215"/>
                  </a:lnTo>
                  <a:lnTo>
                    <a:pt x="595" y="217"/>
                  </a:lnTo>
                  <a:lnTo>
                    <a:pt x="599" y="217"/>
                  </a:lnTo>
                  <a:lnTo>
                    <a:pt x="602" y="215"/>
                  </a:lnTo>
                  <a:lnTo>
                    <a:pt x="602" y="213"/>
                  </a:lnTo>
                  <a:lnTo>
                    <a:pt x="601" y="211"/>
                  </a:lnTo>
                  <a:lnTo>
                    <a:pt x="599" y="211"/>
                  </a:lnTo>
                  <a:lnTo>
                    <a:pt x="597" y="215"/>
                  </a:lnTo>
                  <a:lnTo>
                    <a:pt x="762" y="180"/>
                  </a:lnTo>
                  <a:lnTo>
                    <a:pt x="512" y="234"/>
                  </a:lnTo>
                  <a:lnTo>
                    <a:pt x="505" y="232"/>
                  </a:lnTo>
                  <a:lnTo>
                    <a:pt x="503" y="234"/>
                  </a:lnTo>
                  <a:lnTo>
                    <a:pt x="503" y="236"/>
                  </a:lnTo>
                  <a:lnTo>
                    <a:pt x="510" y="236"/>
                  </a:lnTo>
                  <a:lnTo>
                    <a:pt x="512" y="234"/>
                  </a:lnTo>
                  <a:lnTo>
                    <a:pt x="762" y="180"/>
                  </a:lnTo>
                  <a:lnTo>
                    <a:pt x="501" y="240"/>
                  </a:lnTo>
                  <a:lnTo>
                    <a:pt x="489" y="238"/>
                  </a:lnTo>
                  <a:lnTo>
                    <a:pt x="487" y="240"/>
                  </a:lnTo>
                  <a:lnTo>
                    <a:pt x="489" y="242"/>
                  </a:lnTo>
                  <a:lnTo>
                    <a:pt x="491" y="242"/>
                  </a:lnTo>
                  <a:lnTo>
                    <a:pt x="497" y="242"/>
                  </a:lnTo>
                  <a:lnTo>
                    <a:pt x="499" y="242"/>
                  </a:lnTo>
                  <a:lnTo>
                    <a:pt x="501" y="240"/>
                  </a:lnTo>
                  <a:lnTo>
                    <a:pt x="762" y="180"/>
                  </a:lnTo>
                  <a:lnTo>
                    <a:pt x="439" y="245"/>
                  </a:lnTo>
                  <a:lnTo>
                    <a:pt x="439" y="247"/>
                  </a:lnTo>
                  <a:lnTo>
                    <a:pt x="445" y="249"/>
                  </a:lnTo>
                  <a:lnTo>
                    <a:pt x="449" y="247"/>
                  </a:lnTo>
                  <a:lnTo>
                    <a:pt x="453" y="245"/>
                  </a:lnTo>
                  <a:lnTo>
                    <a:pt x="451" y="243"/>
                  </a:lnTo>
                  <a:lnTo>
                    <a:pt x="447" y="242"/>
                  </a:lnTo>
                  <a:lnTo>
                    <a:pt x="443" y="243"/>
                  </a:lnTo>
                  <a:lnTo>
                    <a:pt x="439" y="245"/>
                  </a:lnTo>
                  <a:lnTo>
                    <a:pt x="762" y="180"/>
                  </a:lnTo>
                  <a:lnTo>
                    <a:pt x="426" y="251"/>
                  </a:lnTo>
                  <a:lnTo>
                    <a:pt x="426" y="253"/>
                  </a:lnTo>
                  <a:lnTo>
                    <a:pt x="430" y="253"/>
                  </a:lnTo>
                  <a:lnTo>
                    <a:pt x="434" y="253"/>
                  </a:lnTo>
                  <a:lnTo>
                    <a:pt x="432" y="249"/>
                  </a:lnTo>
                  <a:lnTo>
                    <a:pt x="430" y="247"/>
                  </a:lnTo>
                  <a:lnTo>
                    <a:pt x="426" y="247"/>
                  </a:lnTo>
                  <a:lnTo>
                    <a:pt x="426" y="251"/>
                  </a:lnTo>
                  <a:lnTo>
                    <a:pt x="762" y="180"/>
                  </a:lnTo>
                  <a:lnTo>
                    <a:pt x="338" y="334"/>
                  </a:lnTo>
                  <a:lnTo>
                    <a:pt x="336" y="336"/>
                  </a:lnTo>
                  <a:lnTo>
                    <a:pt x="336" y="338"/>
                  </a:lnTo>
                  <a:lnTo>
                    <a:pt x="338" y="339"/>
                  </a:lnTo>
                  <a:lnTo>
                    <a:pt x="343" y="339"/>
                  </a:lnTo>
                  <a:lnTo>
                    <a:pt x="343" y="338"/>
                  </a:lnTo>
                  <a:lnTo>
                    <a:pt x="343" y="336"/>
                  </a:lnTo>
                  <a:lnTo>
                    <a:pt x="343" y="334"/>
                  </a:lnTo>
                  <a:lnTo>
                    <a:pt x="338" y="334"/>
                  </a:lnTo>
                  <a:lnTo>
                    <a:pt x="762" y="180"/>
                  </a:lnTo>
                  <a:lnTo>
                    <a:pt x="364" y="265"/>
                  </a:lnTo>
                  <a:lnTo>
                    <a:pt x="364" y="267"/>
                  </a:lnTo>
                  <a:lnTo>
                    <a:pt x="366" y="267"/>
                  </a:lnTo>
                  <a:lnTo>
                    <a:pt x="368" y="267"/>
                  </a:lnTo>
                  <a:lnTo>
                    <a:pt x="370" y="265"/>
                  </a:lnTo>
                  <a:lnTo>
                    <a:pt x="370" y="263"/>
                  </a:lnTo>
                  <a:lnTo>
                    <a:pt x="368" y="261"/>
                  </a:lnTo>
                  <a:lnTo>
                    <a:pt x="364" y="265"/>
                  </a:lnTo>
                  <a:lnTo>
                    <a:pt x="762" y="180"/>
                  </a:lnTo>
                  <a:lnTo>
                    <a:pt x="272" y="286"/>
                  </a:lnTo>
                  <a:lnTo>
                    <a:pt x="268" y="286"/>
                  </a:lnTo>
                  <a:lnTo>
                    <a:pt x="263" y="288"/>
                  </a:lnTo>
                  <a:lnTo>
                    <a:pt x="261" y="290"/>
                  </a:lnTo>
                  <a:lnTo>
                    <a:pt x="261" y="291"/>
                  </a:lnTo>
                  <a:lnTo>
                    <a:pt x="261" y="295"/>
                  </a:lnTo>
                  <a:lnTo>
                    <a:pt x="263" y="293"/>
                  </a:lnTo>
                  <a:lnTo>
                    <a:pt x="268" y="293"/>
                  </a:lnTo>
                  <a:lnTo>
                    <a:pt x="272" y="293"/>
                  </a:lnTo>
                  <a:lnTo>
                    <a:pt x="276" y="291"/>
                  </a:lnTo>
                  <a:lnTo>
                    <a:pt x="276" y="290"/>
                  </a:lnTo>
                  <a:lnTo>
                    <a:pt x="276" y="288"/>
                  </a:lnTo>
                  <a:lnTo>
                    <a:pt x="272" y="286"/>
                  </a:lnTo>
                  <a:lnTo>
                    <a:pt x="762" y="180"/>
                  </a:lnTo>
                  <a:lnTo>
                    <a:pt x="253" y="297"/>
                  </a:lnTo>
                  <a:lnTo>
                    <a:pt x="247" y="299"/>
                  </a:lnTo>
                  <a:lnTo>
                    <a:pt x="242" y="299"/>
                  </a:lnTo>
                  <a:lnTo>
                    <a:pt x="240" y="301"/>
                  </a:lnTo>
                  <a:lnTo>
                    <a:pt x="238" y="303"/>
                  </a:lnTo>
                  <a:lnTo>
                    <a:pt x="242" y="303"/>
                  </a:lnTo>
                  <a:lnTo>
                    <a:pt x="247" y="303"/>
                  </a:lnTo>
                  <a:lnTo>
                    <a:pt x="251" y="305"/>
                  </a:lnTo>
                  <a:lnTo>
                    <a:pt x="255" y="303"/>
                  </a:lnTo>
                  <a:lnTo>
                    <a:pt x="259" y="297"/>
                  </a:lnTo>
                  <a:lnTo>
                    <a:pt x="257" y="295"/>
                  </a:lnTo>
                  <a:lnTo>
                    <a:pt x="253" y="297"/>
                  </a:lnTo>
                  <a:lnTo>
                    <a:pt x="762" y="180"/>
                  </a:lnTo>
                  <a:lnTo>
                    <a:pt x="201" y="320"/>
                  </a:lnTo>
                  <a:lnTo>
                    <a:pt x="197" y="318"/>
                  </a:lnTo>
                  <a:lnTo>
                    <a:pt x="195" y="320"/>
                  </a:lnTo>
                  <a:lnTo>
                    <a:pt x="188" y="324"/>
                  </a:lnTo>
                  <a:lnTo>
                    <a:pt x="188" y="326"/>
                  </a:lnTo>
                  <a:lnTo>
                    <a:pt x="192" y="326"/>
                  </a:lnTo>
                  <a:lnTo>
                    <a:pt x="195" y="326"/>
                  </a:lnTo>
                  <a:lnTo>
                    <a:pt x="199" y="324"/>
                  </a:lnTo>
                  <a:lnTo>
                    <a:pt x="203" y="324"/>
                  </a:lnTo>
                  <a:lnTo>
                    <a:pt x="205" y="324"/>
                  </a:lnTo>
                  <a:lnTo>
                    <a:pt x="205" y="320"/>
                  </a:lnTo>
                  <a:lnTo>
                    <a:pt x="201" y="320"/>
                  </a:lnTo>
                  <a:lnTo>
                    <a:pt x="762" y="180"/>
                  </a:lnTo>
                  <a:lnTo>
                    <a:pt x="136" y="341"/>
                  </a:lnTo>
                  <a:lnTo>
                    <a:pt x="128" y="345"/>
                  </a:lnTo>
                  <a:lnTo>
                    <a:pt x="122" y="347"/>
                  </a:lnTo>
                  <a:lnTo>
                    <a:pt x="122" y="349"/>
                  </a:lnTo>
                  <a:lnTo>
                    <a:pt x="124" y="349"/>
                  </a:lnTo>
                  <a:lnTo>
                    <a:pt x="128" y="351"/>
                  </a:lnTo>
                  <a:lnTo>
                    <a:pt x="132" y="349"/>
                  </a:lnTo>
                  <a:lnTo>
                    <a:pt x="136" y="349"/>
                  </a:lnTo>
                  <a:lnTo>
                    <a:pt x="140" y="349"/>
                  </a:lnTo>
                  <a:lnTo>
                    <a:pt x="144" y="349"/>
                  </a:lnTo>
                  <a:lnTo>
                    <a:pt x="146" y="347"/>
                  </a:lnTo>
                  <a:lnTo>
                    <a:pt x="146" y="345"/>
                  </a:lnTo>
                  <a:lnTo>
                    <a:pt x="146" y="343"/>
                  </a:lnTo>
                  <a:lnTo>
                    <a:pt x="144" y="341"/>
                  </a:lnTo>
                  <a:lnTo>
                    <a:pt x="136" y="341"/>
                  </a:lnTo>
                  <a:lnTo>
                    <a:pt x="762" y="180"/>
                  </a:lnTo>
                  <a:lnTo>
                    <a:pt x="105" y="357"/>
                  </a:lnTo>
                  <a:lnTo>
                    <a:pt x="101" y="359"/>
                  </a:lnTo>
                  <a:lnTo>
                    <a:pt x="98" y="359"/>
                  </a:lnTo>
                  <a:lnTo>
                    <a:pt x="92" y="361"/>
                  </a:lnTo>
                  <a:lnTo>
                    <a:pt x="88" y="363"/>
                  </a:lnTo>
                  <a:lnTo>
                    <a:pt x="86" y="364"/>
                  </a:lnTo>
                  <a:lnTo>
                    <a:pt x="88" y="364"/>
                  </a:lnTo>
                  <a:lnTo>
                    <a:pt x="90" y="366"/>
                  </a:lnTo>
                  <a:lnTo>
                    <a:pt x="94" y="364"/>
                  </a:lnTo>
                  <a:lnTo>
                    <a:pt x="98" y="363"/>
                  </a:lnTo>
                  <a:lnTo>
                    <a:pt x="98" y="361"/>
                  </a:lnTo>
                  <a:lnTo>
                    <a:pt x="101" y="361"/>
                  </a:lnTo>
                  <a:lnTo>
                    <a:pt x="105" y="359"/>
                  </a:lnTo>
                  <a:lnTo>
                    <a:pt x="111" y="355"/>
                  </a:lnTo>
                  <a:lnTo>
                    <a:pt x="113" y="351"/>
                  </a:lnTo>
                  <a:lnTo>
                    <a:pt x="109" y="355"/>
                  </a:lnTo>
                  <a:lnTo>
                    <a:pt x="105" y="357"/>
                  </a:lnTo>
                  <a:lnTo>
                    <a:pt x="762" y="180"/>
                  </a:lnTo>
                  <a:lnTo>
                    <a:pt x="76" y="368"/>
                  </a:lnTo>
                  <a:lnTo>
                    <a:pt x="73" y="370"/>
                  </a:lnTo>
                  <a:lnTo>
                    <a:pt x="69" y="370"/>
                  </a:lnTo>
                  <a:lnTo>
                    <a:pt x="63" y="372"/>
                  </a:lnTo>
                  <a:lnTo>
                    <a:pt x="61" y="372"/>
                  </a:lnTo>
                  <a:lnTo>
                    <a:pt x="61" y="374"/>
                  </a:lnTo>
                  <a:lnTo>
                    <a:pt x="65" y="376"/>
                  </a:lnTo>
                  <a:lnTo>
                    <a:pt x="69" y="376"/>
                  </a:lnTo>
                  <a:lnTo>
                    <a:pt x="76" y="374"/>
                  </a:lnTo>
                  <a:lnTo>
                    <a:pt x="80" y="372"/>
                  </a:lnTo>
                  <a:lnTo>
                    <a:pt x="80" y="368"/>
                  </a:lnTo>
                  <a:lnTo>
                    <a:pt x="76" y="368"/>
                  </a:lnTo>
                  <a:lnTo>
                    <a:pt x="762" y="180"/>
                  </a:lnTo>
                  <a:lnTo>
                    <a:pt x="50" y="376"/>
                  </a:lnTo>
                  <a:lnTo>
                    <a:pt x="53" y="378"/>
                  </a:lnTo>
                  <a:lnTo>
                    <a:pt x="53" y="374"/>
                  </a:lnTo>
                  <a:lnTo>
                    <a:pt x="51" y="374"/>
                  </a:lnTo>
                  <a:lnTo>
                    <a:pt x="50" y="374"/>
                  </a:lnTo>
                  <a:lnTo>
                    <a:pt x="50" y="376"/>
                  </a:lnTo>
                  <a:lnTo>
                    <a:pt x="762" y="180"/>
                  </a:lnTo>
                  <a:lnTo>
                    <a:pt x="3" y="389"/>
                  </a:lnTo>
                  <a:lnTo>
                    <a:pt x="5" y="393"/>
                  </a:lnTo>
                  <a:lnTo>
                    <a:pt x="7" y="391"/>
                  </a:lnTo>
                  <a:lnTo>
                    <a:pt x="9" y="389"/>
                  </a:lnTo>
                  <a:lnTo>
                    <a:pt x="7" y="389"/>
                  </a:lnTo>
                  <a:lnTo>
                    <a:pt x="5" y="387"/>
                  </a:lnTo>
                  <a:lnTo>
                    <a:pt x="3" y="389"/>
                  </a:lnTo>
                  <a:lnTo>
                    <a:pt x="762" y="180"/>
                  </a:lnTo>
                  <a:lnTo>
                    <a:pt x="2" y="458"/>
                  </a:lnTo>
                  <a:lnTo>
                    <a:pt x="0" y="460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3" y="460"/>
                  </a:lnTo>
                  <a:lnTo>
                    <a:pt x="3" y="457"/>
                  </a:lnTo>
                  <a:lnTo>
                    <a:pt x="2" y="458"/>
                  </a:lnTo>
                  <a:lnTo>
                    <a:pt x="762" y="180"/>
                  </a:lnTo>
                  <a:lnTo>
                    <a:pt x="800" y="418"/>
                  </a:lnTo>
                  <a:lnTo>
                    <a:pt x="802" y="420"/>
                  </a:lnTo>
                  <a:lnTo>
                    <a:pt x="802" y="424"/>
                  </a:lnTo>
                  <a:lnTo>
                    <a:pt x="806" y="424"/>
                  </a:lnTo>
                  <a:lnTo>
                    <a:pt x="806" y="422"/>
                  </a:lnTo>
                  <a:lnTo>
                    <a:pt x="806" y="418"/>
                  </a:lnTo>
                  <a:lnTo>
                    <a:pt x="806" y="416"/>
                  </a:lnTo>
                  <a:lnTo>
                    <a:pt x="802" y="416"/>
                  </a:lnTo>
                  <a:lnTo>
                    <a:pt x="800" y="418"/>
                  </a:lnTo>
                  <a:lnTo>
                    <a:pt x="762" y="180"/>
                  </a:lnTo>
                  <a:lnTo>
                    <a:pt x="871" y="232"/>
                  </a:lnTo>
                  <a:lnTo>
                    <a:pt x="871" y="234"/>
                  </a:lnTo>
                  <a:lnTo>
                    <a:pt x="873" y="236"/>
                  </a:lnTo>
                  <a:lnTo>
                    <a:pt x="877" y="232"/>
                  </a:lnTo>
                  <a:lnTo>
                    <a:pt x="879" y="230"/>
                  </a:lnTo>
                  <a:lnTo>
                    <a:pt x="877" y="228"/>
                  </a:lnTo>
                  <a:lnTo>
                    <a:pt x="875" y="228"/>
                  </a:lnTo>
                  <a:lnTo>
                    <a:pt x="871" y="232"/>
                  </a:lnTo>
                  <a:lnTo>
                    <a:pt x="762" y="180"/>
                  </a:lnTo>
                  <a:lnTo>
                    <a:pt x="889" y="215"/>
                  </a:lnTo>
                  <a:lnTo>
                    <a:pt x="890" y="213"/>
                  </a:lnTo>
                  <a:lnTo>
                    <a:pt x="892" y="211"/>
                  </a:lnTo>
                  <a:lnTo>
                    <a:pt x="890" y="211"/>
                  </a:lnTo>
                  <a:lnTo>
                    <a:pt x="889" y="215"/>
                  </a:lnTo>
                  <a:lnTo>
                    <a:pt x="762" y="180"/>
                  </a:lnTo>
                  <a:lnTo>
                    <a:pt x="898" y="186"/>
                  </a:lnTo>
                  <a:lnTo>
                    <a:pt x="898" y="188"/>
                  </a:lnTo>
                  <a:lnTo>
                    <a:pt x="900" y="188"/>
                  </a:lnTo>
                  <a:lnTo>
                    <a:pt x="904" y="186"/>
                  </a:lnTo>
                  <a:lnTo>
                    <a:pt x="904" y="184"/>
                  </a:lnTo>
                  <a:lnTo>
                    <a:pt x="902" y="184"/>
                  </a:lnTo>
                  <a:lnTo>
                    <a:pt x="900" y="184"/>
                  </a:lnTo>
                  <a:lnTo>
                    <a:pt x="898" y="186"/>
                  </a:lnTo>
                  <a:lnTo>
                    <a:pt x="762" y="180"/>
                  </a:lnTo>
                  <a:lnTo>
                    <a:pt x="921" y="151"/>
                  </a:lnTo>
                  <a:lnTo>
                    <a:pt x="923" y="151"/>
                  </a:lnTo>
                  <a:lnTo>
                    <a:pt x="925" y="151"/>
                  </a:lnTo>
                  <a:lnTo>
                    <a:pt x="927" y="149"/>
                  </a:lnTo>
                  <a:lnTo>
                    <a:pt x="927" y="147"/>
                  </a:lnTo>
                  <a:lnTo>
                    <a:pt x="927" y="146"/>
                  </a:lnTo>
                  <a:lnTo>
                    <a:pt x="925" y="146"/>
                  </a:lnTo>
                  <a:lnTo>
                    <a:pt x="921" y="151"/>
                  </a:lnTo>
                  <a:lnTo>
                    <a:pt x="762" y="180"/>
                  </a:lnTo>
                  <a:lnTo>
                    <a:pt x="986" y="73"/>
                  </a:lnTo>
                  <a:lnTo>
                    <a:pt x="988" y="75"/>
                  </a:lnTo>
                  <a:lnTo>
                    <a:pt x="990" y="73"/>
                  </a:lnTo>
                  <a:lnTo>
                    <a:pt x="992" y="69"/>
                  </a:lnTo>
                  <a:lnTo>
                    <a:pt x="994" y="67"/>
                  </a:lnTo>
                  <a:lnTo>
                    <a:pt x="992" y="65"/>
                  </a:lnTo>
                  <a:lnTo>
                    <a:pt x="990" y="65"/>
                  </a:lnTo>
                  <a:lnTo>
                    <a:pt x="988" y="69"/>
                  </a:lnTo>
                  <a:lnTo>
                    <a:pt x="986" y="73"/>
                  </a:lnTo>
                  <a:lnTo>
                    <a:pt x="762" y="180"/>
                  </a:lnTo>
                  <a:lnTo>
                    <a:pt x="1008" y="57"/>
                  </a:lnTo>
                  <a:lnTo>
                    <a:pt x="1011" y="57"/>
                  </a:lnTo>
                  <a:lnTo>
                    <a:pt x="1017" y="52"/>
                  </a:lnTo>
                  <a:lnTo>
                    <a:pt x="1021" y="46"/>
                  </a:lnTo>
                  <a:lnTo>
                    <a:pt x="1019" y="46"/>
                  </a:lnTo>
                  <a:lnTo>
                    <a:pt x="1015" y="50"/>
                  </a:lnTo>
                  <a:lnTo>
                    <a:pt x="1008" y="57"/>
                  </a:lnTo>
                  <a:lnTo>
                    <a:pt x="762" y="180"/>
                  </a:lnTo>
                  <a:lnTo>
                    <a:pt x="1077" y="4"/>
                  </a:lnTo>
                  <a:lnTo>
                    <a:pt x="1077" y="5"/>
                  </a:lnTo>
                  <a:lnTo>
                    <a:pt x="1081" y="5"/>
                  </a:lnTo>
                  <a:lnTo>
                    <a:pt x="1082" y="4"/>
                  </a:lnTo>
                  <a:lnTo>
                    <a:pt x="1084" y="0"/>
                  </a:lnTo>
                  <a:lnTo>
                    <a:pt x="1082" y="0"/>
                  </a:lnTo>
                  <a:lnTo>
                    <a:pt x="1081" y="0"/>
                  </a:lnTo>
                  <a:lnTo>
                    <a:pt x="1079" y="2"/>
                  </a:lnTo>
                  <a:lnTo>
                    <a:pt x="1077" y="4"/>
                  </a:lnTo>
                  <a:lnTo>
                    <a:pt x="762" y="180"/>
                  </a:lnTo>
                  <a:lnTo>
                    <a:pt x="977" y="153"/>
                  </a:lnTo>
                  <a:lnTo>
                    <a:pt x="977" y="155"/>
                  </a:lnTo>
                  <a:lnTo>
                    <a:pt x="979" y="155"/>
                  </a:lnTo>
                  <a:lnTo>
                    <a:pt x="981" y="153"/>
                  </a:lnTo>
                  <a:lnTo>
                    <a:pt x="981" y="151"/>
                  </a:lnTo>
                  <a:lnTo>
                    <a:pt x="979" y="147"/>
                  </a:lnTo>
                  <a:lnTo>
                    <a:pt x="977" y="146"/>
                  </a:lnTo>
                  <a:lnTo>
                    <a:pt x="977" y="147"/>
                  </a:lnTo>
                  <a:lnTo>
                    <a:pt x="977" y="153"/>
                  </a:lnTo>
                  <a:lnTo>
                    <a:pt x="762" y="180"/>
                  </a:lnTo>
                  <a:lnTo>
                    <a:pt x="1140" y="136"/>
                  </a:lnTo>
                  <a:lnTo>
                    <a:pt x="1142" y="138"/>
                  </a:lnTo>
                  <a:lnTo>
                    <a:pt x="1142" y="136"/>
                  </a:lnTo>
                  <a:lnTo>
                    <a:pt x="1146" y="132"/>
                  </a:lnTo>
                  <a:lnTo>
                    <a:pt x="1144" y="130"/>
                  </a:lnTo>
                  <a:lnTo>
                    <a:pt x="1140" y="136"/>
                  </a:lnTo>
                  <a:lnTo>
                    <a:pt x="762" y="180"/>
                  </a:lnTo>
                  <a:lnTo>
                    <a:pt x="1180" y="132"/>
                  </a:lnTo>
                  <a:lnTo>
                    <a:pt x="1180" y="134"/>
                  </a:lnTo>
                  <a:lnTo>
                    <a:pt x="1182" y="134"/>
                  </a:lnTo>
                  <a:lnTo>
                    <a:pt x="1184" y="130"/>
                  </a:lnTo>
                  <a:lnTo>
                    <a:pt x="1184" y="128"/>
                  </a:lnTo>
                  <a:lnTo>
                    <a:pt x="1180" y="132"/>
                  </a:lnTo>
                  <a:lnTo>
                    <a:pt x="762" y="180"/>
                  </a:lnTo>
                  <a:lnTo>
                    <a:pt x="1244" y="103"/>
                  </a:lnTo>
                  <a:lnTo>
                    <a:pt x="1246" y="105"/>
                  </a:lnTo>
                  <a:lnTo>
                    <a:pt x="1248" y="105"/>
                  </a:lnTo>
                  <a:lnTo>
                    <a:pt x="1250" y="103"/>
                  </a:lnTo>
                  <a:lnTo>
                    <a:pt x="1251" y="101"/>
                  </a:lnTo>
                  <a:lnTo>
                    <a:pt x="1250" y="100"/>
                  </a:lnTo>
                  <a:lnTo>
                    <a:pt x="1248" y="100"/>
                  </a:lnTo>
                  <a:lnTo>
                    <a:pt x="1244" y="103"/>
                  </a:lnTo>
                  <a:lnTo>
                    <a:pt x="762" y="180"/>
                  </a:lnTo>
                  <a:lnTo>
                    <a:pt x="1271" y="100"/>
                  </a:lnTo>
                  <a:lnTo>
                    <a:pt x="1271" y="101"/>
                  </a:lnTo>
                  <a:lnTo>
                    <a:pt x="1274" y="101"/>
                  </a:lnTo>
                  <a:lnTo>
                    <a:pt x="1276" y="100"/>
                  </a:lnTo>
                  <a:lnTo>
                    <a:pt x="1278" y="98"/>
                  </a:lnTo>
                  <a:lnTo>
                    <a:pt x="1276" y="98"/>
                  </a:lnTo>
                  <a:lnTo>
                    <a:pt x="1274" y="98"/>
                  </a:lnTo>
                  <a:lnTo>
                    <a:pt x="1271" y="98"/>
                  </a:lnTo>
                  <a:lnTo>
                    <a:pt x="1271" y="100"/>
                  </a:lnTo>
                  <a:lnTo>
                    <a:pt x="762" y="180"/>
                  </a:lnTo>
                  <a:lnTo>
                    <a:pt x="1286" y="96"/>
                  </a:lnTo>
                  <a:lnTo>
                    <a:pt x="1286" y="98"/>
                  </a:lnTo>
                  <a:lnTo>
                    <a:pt x="1290" y="98"/>
                  </a:lnTo>
                  <a:lnTo>
                    <a:pt x="1292" y="96"/>
                  </a:lnTo>
                  <a:lnTo>
                    <a:pt x="1294" y="94"/>
                  </a:lnTo>
                  <a:lnTo>
                    <a:pt x="1294" y="92"/>
                  </a:lnTo>
                  <a:lnTo>
                    <a:pt x="1292" y="92"/>
                  </a:lnTo>
                  <a:lnTo>
                    <a:pt x="1286" y="96"/>
                  </a:lnTo>
                  <a:lnTo>
                    <a:pt x="762" y="180"/>
                  </a:lnTo>
                  <a:lnTo>
                    <a:pt x="1303" y="105"/>
                  </a:lnTo>
                  <a:lnTo>
                    <a:pt x="1305" y="105"/>
                  </a:lnTo>
                  <a:lnTo>
                    <a:pt x="1307" y="105"/>
                  </a:lnTo>
                  <a:lnTo>
                    <a:pt x="1309" y="103"/>
                  </a:lnTo>
                  <a:lnTo>
                    <a:pt x="1311" y="100"/>
                  </a:lnTo>
                  <a:lnTo>
                    <a:pt x="1309" y="100"/>
                  </a:lnTo>
                  <a:lnTo>
                    <a:pt x="1307" y="100"/>
                  </a:lnTo>
                  <a:lnTo>
                    <a:pt x="1305" y="101"/>
                  </a:lnTo>
                  <a:lnTo>
                    <a:pt x="1303" y="105"/>
                  </a:lnTo>
                  <a:lnTo>
                    <a:pt x="762" y="180"/>
                  </a:lnTo>
                  <a:lnTo>
                    <a:pt x="1346" y="88"/>
                  </a:lnTo>
                  <a:lnTo>
                    <a:pt x="1347" y="90"/>
                  </a:lnTo>
                  <a:lnTo>
                    <a:pt x="1347" y="90"/>
                  </a:lnTo>
                  <a:lnTo>
                    <a:pt x="1351" y="90"/>
                  </a:lnTo>
                  <a:lnTo>
                    <a:pt x="1353" y="88"/>
                  </a:lnTo>
                  <a:lnTo>
                    <a:pt x="1351" y="86"/>
                  </a:lnTo>
                  <a:lnTo>
                    <a:pt x="1349" y="84"/>
                  </a:lnTo>
                  <a:lnTo>
                    <a:pt x="1347" y="86"/>
                  </a:lnTo>
                  <a:lnTo>
                    <a:pt x="1346" y="88"/>
                  </a:lnTo>
                  <a:lnTo>
                    <a:pt x="762" y="180"/>
                  </a:lnTo>
                  <a:lnTo>
                    <a:pt x="1374" y="90"/>
                  </a:lnTo>
                  <a:lnTo>
                    <a:pt x="1370" y="92"/>
                  </a:lnTo>
                  <a:lnTo>
                    <a:pt x="1365" y="96"/>
                  </a:lnTo>
                  <a:lnTo>
                    <a:pt x="1367" y="98"/>
                  </a:lnTo>
                  <a:lnTo>
                    <a:pt x="1372" y="98"/>
                  </a:lnTo>
                  <a:lnTo>
                    <a:pt x="1374" y="94"/>
                  </a:lnTo>
                  <a:lnTo>
                    <a:pt x="1376" y="92"/>
                  </a:lnTo>
                  <a:lnTo>
                    <a:pt x="1374" y="90"/>
                  </a:lnTo>
                  <a:lnTo>
                    <a:pt x="762" y="180"/>
                  </a:lnTo>
                  <a:lnTo>
                    <a:pt x="1407" y="86"/>
                  </a:lnTo>
                  <a:lnTo>
                    <a:pt x="1407" y="88"/>
                  </a:lnTo>
                  <a:lnTo>
                    <a:pt x="1409" y="88"/>
                  </a:lnTo>
                  <a:lnTo>
                    <a:pt x="1415" y="86"/>
                  </a:lnTo>
                  <a:lnTo>
                    <a:pt x="1413" y="84"/>
                  </a:lnTo>
                  <a:lnTo>
                    <a:pt x="1411" y="84"/>
                  </a:lnTo>
                  <a:lnTo>
                    <a:pt x="1409" y="84"/>
                  </a:lnTo>
                  <a:lnTo>
                    <a:pt x="1407" y="86"/>
                  </a:lnTo>
                  <a:lnTo>
                    <a:pt x="762" y="180"/>
                  </a:lnTo>
                  <a:lnTo>
                    <a:pt x="1459" y="78"/>
                  </a:lnTo>
                  <a:lnTo>
                    <a:pt x="1455" y="80"/>
                  </a:lnTo>
                  <a:lnTo>
                    <a:pt x="1451" y="78"/>
                  </a:lnTo>
                  <a:lnTo>
                    <a:pt x="1445" y="80"/>
                  </a:lnTo>
                  <a:lnTo>
                    <a:pt x="1442" y="84"/>
                  </a:lnTo>
                  <a:lnTo>
                    <a:pt x="1440" y="84"/>
                  </a:lnTo>
                  <a:lnTo>
                    <a:pt x="1442" y="86"/>
                  </a:lnTo>
                  <a:lnTo>
                    <a:pt x="1449" y="88"/>
                  </a:lnTo>
                  <a:lnTo>
                    <a:pt x="1455" y="86"/>
                  </a:lnTo>
                  <a:lnTo>
                    <a:pt x="1459" y="84"/>
                  </a:lnTo>
                  <a:lnTo>
                    <a:pt x="1461" y="80"/>
                  </a:lnTo>
                  <a:lnTo>
                    <a:pt x="1459" y="78"/>
                  </a:lnTo>
                  <a:lnTo>
                    <a:pt x="762" y="180"/>
                  </a:lnTo>
                  <a:lnTo>
                    <a:pt x="1480" y="80"/>
                  </a:lnTo>
                  <a:lnTo>
                    <a:pt x="1470" y="84"/>
                  </a:lnTo>
                  <a:lnTo>
                    <a:pt x="1468" y="84"/>
                  </a:lnTo>
                  <a:lnTo>
                    <a:pt x="1470" y="84"/>
                  </a:lnTo>
                  <a:lnTo>
                    <a:pt x="1476" y="86"/>
                  </a:lnTo>
                  <a:lnTo>
                    <a:pt x="1480" y="86"/>
                  </a:lnTo>
                  <a:lnTo>
                    <a:pt x="1482" y="82"/>
                  </a:lnTo>
                  <a:lnTo>
                    <a:pt x="1482" y="80"/>
                  </a:lnTo>
                  <a:lnTo>
                    <a:pt x="1480" y="80"/>
                  </a:lnTo>
                  <a:lnTo>
                    <a:pt x="762" y="180"/>
                  </a:lnTo>
                  <a:lnTo>
                    <a:pt x="1503" y="76"/>
                  </a:lnTo>
                  <a:lnTo>
                    <a:pt x="1497" y="76"/>
                  </a:lnTo>
                  <a:lnTo>
                    <a:pt x="1493" y="80"/>
                  </a:lnTo>
                  <a:lnTo>
                    <a:pt x="1495" y="82"/>
                  </a:lnTo>
                  <a:lnTo>
                    <a:pt x="1499" y="82"/>
                  </a:lnTo>
                  <a:lnTo>
                    <a:pt x="1509" y="80"/>
                  </a:lnTo>
                  <a:lnTo>
                    <a:pt x="1511" y="78"/>
                  </a:lnTo>
                  <a:lnTo>
                    <a:pt x="1513" y="75"/>
                  </a:lnTo>
                  <a:lnTo>
                    <a:pt x="1511" y="75"/>
                  </a:lnTo>
                  <a:lnTo>
                    <a:pt x="1509" y="75"/>
                  </a:lnTo>
                  <a:lnTo>
                    <a:pt x="1503" y="76"/>
                  </a:lnTo>
                  <a:lnTo>
                    <a:pt x="762" y="180"/>
                  </a:lnTo>
                  <a:lnTo>
                    <a:pt x="1584" y="75"/>
                  </a:lnTo>
                  <a:lnTo>
                    <a:pt x="1578" y="75"/>
                  </a:lnTo>
                  <a:lnTo>
                    <a:pt x="1572" y="78"/>
                  </a:lnTo>
                  <a:lnTo>
                    <a:pt x="1574" y="80"/>
                  </a:lnTo>
                  <a:lnTo>
                    <a:pt x="1576" y="80"/>
                  </a:lnTo>
                  <a:lnTo>
                    <a:pt x="1584" y="78"/>
                  </a:lnTo>
                  <a:lnTo>
                    <a:pt x="1587" y="76"/>
                  </a:lnTo>
                  <a:lnTo>
                    <a:pt x="1584" y="75"/>
                  </a:lnTo>
                  <a:lnTo>
                    <a:pt x="762" y="18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5067488" y="347696"/>
              <a:ext cx="4076512" cy="6510304"/>
            </a:xfrm>
            <a:custGeom>
              <a:avLst/>
              <a:gdLst/>
              <a:ahLst/>
              <a:cxnLst>
                <a:cxn ang="0">
                  <a:pos x="621" y="794"/>
                </a:cxn>
                <a:cxn ang="0">
                  <a:pos x="703" y="299"/>
                </a:cxn>
                <a:cxn ang="0">
                  <a:pos x="569" y="435"/>
                </a:cxn>
                <a:cxn ang="0">
                  <a:pos x="292" y="276"/>
                </a:cxn>
                <a:cxn ang="0">
                  <a:pos x="419" y="23"/>
                </a:cxn>
                <a:cxn ang="0">
                  <a:pos x="384" y="80"/>
                </a:cxn>
                <a:cxn ang="0">
                  <a:pos x="724" y="541"/>
                </a:cxn>
                <a:cxn ang="0">
                  <a:pos x="613" y="652"/>
                </a:cxn>
                <a:cxn ang="0">
                  <a:pos x="551" y="710"/>
                </a:cxn>
                <a:cxn ang="0">
                  <a:pos x="676" y="558"/>
                </a:cxn>
                <a:cxn ang="0">
                  <a:pos x="651" y="537"/>
                </a:cxn>
                <a:cxn ang="0">
                  <a:pos x="599" y="574"/>
                </a:cxn>
                <a:cxn ang="0">
                  <a:pos x="646" y="527"/>
                </a:cxn>
                <a:cxn ang="0">
                  <a:pos x="709" y="441"/>
                </a:cxn>
                <a:cxn ang="0">
                  <a:pos x="569" y="593"/>
                </a:cxn>
                <a:cxn ang="0">
                  <a:pos x="682" y="447"/>
                </a:cxn>
                <a:cxn ang="0">
                  <a:pos x="688" y="395"/>
                </a:cxn>
                <a:cxn ang="0">
                  <a:pos x="542" y="545"/>
                </a:cxn>
                <a:cxn ang="0">
                  <a:pos x="450" y="646"/>
                </a:cxn>
                <a:cxn ang="0">
                  <a:pos x="480" y="600"/>
                </a:cxn>
                <a:cxn ang="0">
                  <a:pos x="580" y="479"/>
                </a:cxn>
                <a:cxn ang="0">
                  <a:pos x="649" y="410"/>
                </a:cxn>
                <a:cxn ang="0">
                  <a:pos x="590" y="460"/>
                </a:cxn>
                <a:cxn ang="0">
                  <a:pos x="544" y="504"/>
                </a:cxn>
                <a:cxn ang="0">
                  <a:pos x="628" y="405"/>
                </a:cxn>
                <a:cxn ang="0">
                  <a:pos x="692" y="335"/>
                </a:cxn>
                <a:cxn ang="0">
                  <a:pos x="663" y="353"/>
                </a:cxn>
                <a:cxn ang="0">
                  <a:pos x="425" y="608"/>
                </a:cxn>
                <a:cxn ang="0">
                  <a:pos x="286" y="758"/>
                </a:cxn>
                <a:cxn ang="0">
                  <a:pos x="192" y="865"/>
                </a:cxn>
                <a:cxn ang="0">
                  <a:pos x="48" y="931"/>
                </a:cxn>
                <a:cxn ang="0">
                  <a:pos x="62" y="842"/>
                </a:cxn>
                <a:cxn ang="0">
                  <a:pos x="56" y="810"/>
                </a:cxn>
                <a:cxn ang="0">
                  <a:pos x="35" y="863"/>
                </a:cxn>
                <a:cxn ang="0">
                  <a:pos x="469" y="1057"/>
                </a:cxn>
                <a:cxn ang="0">
                  <a:pos x="592" y="902"/>
                </a:cxn>
                <a:cxn ang="0">
                  <a:pos x="663" y="817"/>
                </a:cxn>
                <a:cxn ang="0">
                  <a:pos x="676" y="767"/>
                </a:cxn>
                <a:cxn ang="0">
                  <a:pos x="688" y="737"/>
                </a:cxn>
                <a:cxn ang="0">
                  <a:pos x="507" y="915"/>
                </a:cxn>
                <a:cxn ang="0">
                  <a:pos x="425" y="988"/>
                </a:cxn>
                <a:cxn ang="0">
                  <a:pos x="475" y="879"/>
                </a:cxn>
                <a:cxn ang="0">
                  <a:pos x="622" y="716"/>
                </a:cxn>
                <a:cxn ang="0">
                  <a:pos x="557" y="779"/>
                </a:cxn>
                <a:cxn ang="0">
                  <a:pos x="538" y="787"/>
                </a:cxn>
                <a:cxn ang="0">
                  <a:pos x="701" y="587"/>
                </a:cxn>
                <a:cxn ang="0">
                  <a:pos x="532" y="775"/>
                </a:cxn>
                <a:cxn ang="0">
                  <a:pos x="546" y="737"/>
                </a:cxn>
                <a:cxn ang="0">
                  <a:pos x="569" y="614"/>
                </a:cxn>
                <a:cxn ang="0">
                  <a:pos x="382" y="675"/>
                </a:cxn>
                <a:cxn ang="0">
                  <a:pos x="323" y="756"/>
                </a:cxn>
                <a:cxn ang="0">
                  <a:pos x="210" y="879"/>
                </a:cxn>
                <a:cxn ang="0">
                  <a:pos x="455" y="583"/>
                </a:cxn>
                <a:cxn ang="0">
                  <a:pos x="384" y="681"/>
                </a:cxn>
                <a:cxn ang="0">
                  <a:pos x="488" y="861"/>
                </a:cxn>
                <a:cxn ang="0">
                  <a:pos x="478" y="867"/>
                </a:cxn>
                <a:cxn ang="0">
                  <a:pos x="108" y="614"/>
                </a:cxn>
                <a:cxn ang="0">
                  <a:pos x="141" y="531"/>
                </a:cxn>
                <a:cxn ang="0">
                  <a:pos x="237" y="395"/>
                </a:cxn>
                <a:cxn ang="0">
                  <a:pos x="194" y="441"/>
                </a:cxn>
                <a:cxn ang="0">
                  <a:pos x="100" y="591"/>
                </a:cxn>
              </a:cxnLst>
              <a:rect l="0" t="0" r="0" b="0"/>
              <a:pathLst>
                <a:path w="724" h="1086">
                  <a:moveTo>
                    <a:pt x="619" y="794"/>
                  </a:moveTo>
                  <a:lnTo>
                    <a:pt x="613" y="802"/>
                  </a:lnTo>
                  <a:lnTo>
                    <a:pt x="603" y="810"/>
                  </a:lnTo>
                  <a:lnTo>
                    <a:pt x="594" y="825"/>
                  </a:lnTo>
                  <a:lnTo>
                    <a:pt x="528" y="898"/>
                  </a:lnTo>
                  <a:lnTo>
                    <a:pt x="540" y="888"/>
                  </a:lnTo>
                  <a:lnTo>
                    <a:pt x="580" y="846"/>
                  </a:lnTo>
                  <a:lnTo>
                    <a:pt x="617" y="804"/>
                  </a:lnTo>
                  <a:lnTo>
                    <a:pt x="630" y="789"/>
                  </a:lnTo>
                  <a:lnTo>
                    <a:pt x="651" y="764"/>
                  </a:lnTo>
                  <a:lnTo>
                    <a:pt x="646" y="769"/>
                  </a:lnTo>
                  <a:lnTo>
                    <a:pt x="636" y="777"/>
                  </a:lnTo>
                  <a:lnTo>
                    <a:pt x="626" y="787"/>
                  </a:lnTo>
                  <a:lnTo>
                    <a:pt x="621" y="794"/>
                  </a:lnTo>
                  <a:lnTo>
                    <a:pt x="619" y="794"/>
                  </a:lnTo>
                  <a:lnTo>
                    <a:pt x="523" y="491"/>
                  </a:lnTo>
                  <a:lnTo>
                    <a:pt x="561" y="449"/>
                  </a:lnTo>
                  <a:lnTo>
                    <a:pt x="605" y="399"/>
                  </a:lnTo>
                  <a:lnTo>
                    <a:pt x="622" y="383"/>
                  </a:lnTo>
                  <a:lnTo>
                    <a:pt x="636" y="372"/>
                  </a:lnTo>
                  <a:lnTo>
                    <a:pt x="640" y="364"/>
                  </a:lnTo>
                  <a:lnTo>
                    <a:pt x="646" y="359"/>
                  </a:lnTo>
                  <a:lnTo>
                    <a:pt x="657" y="347"/>
                  </a:lnTo>
                  <a:lnTo>
                    <a:pt x="667" y="335"/>
                  </a:lnTo>
                  <a:lnTo>
                    <a:pt x="688" y="316"/>
                  </a:lnTo>
                  <a:lnTo>
                    <a:pt x="697" y="305"/>
                  </a:lnTo>
                  <a:lnTo>
                    <a:pt x="703" y="301"/>
                  </a:lnTo>
                  <a:lnTo>
                    <a:pt x="703" y="299"/>
                  </a:lnTo>
                  <a:lnTo>
                    <a:pt x="701" y="297"/>
                  </a:lnTo>
                  <a:lnTo>
                    <a:pt x="699" y="299"/>
                  </a:lnTo>
                  <a:lnTo>
                    <a:pt x="694" y="303"/>
                  </a:lnTo>
                  <a:lnTo>
                    <a:pt x="690" y="307"/>
                  </a:lnTo>
                  <a:lnTo>
                    <a:pt x="682" y="314"/>
                  </a:lnTo>
                  <a:lnTo>
                    <a:pt x="676" y="322"/>
                  </a:lnTo>
                  <a:lnTo>
                    <a:pt x="667" y="328"/>
                  </a:lnTo>
                  <a:lnTo>
                    <a:pt x="661" y="334"/>
                  </a:lnTo>
                  <a:lnTo>
                    <a:pt x="657" y="339"/>
                  </a:lnTo>
                  <a:lnTo>
                    <a:pt x="651" y="347"/>
                  </a:lnTo>
                  <a:lnTo>
                    <a:pt x="634" y="364"/>
                  </a:lnTo>
                  <a:lnTo>
                    <a:pt x="626" y="376"/>
                  </a:lnTo>
                  <a:lnTo>
                    <a:pt x="594" y="408"/>
                  </a:lnTo>
                  <a:lnTo>
                    <a:pt x="569" y="435"/>
                  </a:lnTo>
                  <a:lnTo>
                    <a:pt x="551" y="454"/>
                  </a:lnTo>
                  <a:lnTo>
                    <a:pt x="540" y="464"/>
                  </a:lnTo>
                  <a:lnTo>
                    <a:pt x="532" y="474"/>
                  </a:lnTo>
                  <a:lnTo>
                    <a:pt x="528" y="479"/>
                  </a:lnTo>
                  <a:lnTo>
                    <a:pt x="525" y="481"/>
                  </a:lnTo>
                  <a:lnTo>
                    <a:pt x="511" y="499"/>
                  </a:lnTo>
                  <a:lnTo>
                    <a:pt x="488" y="522"/>
                  </a:lnTo>
                  <a:lnTo>
                    <a:pt x="523" y="491"/>
                  </a:lnTo>
                  <a:lnTo>
                    <a:pt x="619" y="794"/>
                  </a:lnTo>
                  <a:lnTo>
                    <a:pt x="310" y="249"/>
                  </a:lnTo>
                  <a:lnTo>
                    <a:pt x="329" y="215"/>
                  </a:lnTo>
                  <a:lnTo>
                    <a:pt x="310" y="239"/>
                  </a:lnTo>
                  <a:lnTo>
                    <a:pt x="300" y="257"/>
                  </a:lnTo>
                  <a:lnTo>
                    <a:pt x="292" y="276"/>
                  </a:lnTo>
                  <a:lnTo>
                    <a:pt x="302" y="263"/>
                  </a:lnTo>
                  <a:lnTo>
                    <a:pt x="306" y="257"/>
                  </a:lnTo>
                  <a:lnTo>
                    <a:pt x="310" y="249"/>
                  </a:lnTo>
                  <a:lnTo>
                    <a:pt x="619" y="794"/>
                  </a:lnTo>
                  <a:lnTo>
                    <a:pt x="394" y="71"/>
                  </a:lnTo>
                  <a:lnTo>
                    <a:pt x="398" y="67"/>
                  </a:lnTo>
                  <a:lnTo>
                    <a:pt x="402" y="61"/>
                  </a:lnTo>
                  <a:lnTo>
                    <a:pt x="406" y="51"/>
                  </a:lnTo>
                  <a:lnTo>
                    <a:pt x="409" y="44"/>
                  </a:lnTo>
                  <a:lnTo>
                    <a:pt x="413" y="40"/>
                  </a:lnTo>
                  <a:lnTo>
                    <a:pt x="419" y="36"/>
                  </a:lnTo>
                  <a:lnTo>
                    <a:pt x="421" y="30"/>
                  </a:lnTo>
                  <a:lnTo>
                    <a:pt x="417" y="32"/>
                  </a:lnTo>
                  <a:lnTo>
                    <a:pt x="419" y="23"/>
                  </a:lnTo>
                  <a:lnTo>
                    <a:pt x="425" y="7"/>
                  </a:lnTo>
                  <a:lnTo>
                    <a:pt x="429" y="0"/>
                  </a:lnTo>
                  <a:lnTo>
                    <a:pt x="427" y="1"/>
                  </a:lnTo>
                  <a:lnTo>
                    <a:pt x="417" y="13"/>
                  </a:lnTo>
                  <a:lnTo>
                    <a:pt x="413" y="19"/>
                  </a:lnTo>
                  <a:lnTo>
                    <a:pt x="413" y="13"/>
                  </a:lnTo>
                  <a:lnTo>
                    <a:pt x="406" y="21"/>
                  </a:lnTo>
                  <a:lnTo>
                    <a:pt x="398" y="28"/>
                  </a:lnTo>
                  <a:lnTo>
                    <a:pt x="390" y="36"/>
                  </a:lnTo>
                  <a:lnTo>
                    <a:pt x="386" y="40"/>
                  </a:lnTo>
                  <a:lnTo>
                    <a:pt x="386" y="44"/>
                  </a:lnTo>
                  <a:lnTo>
                    <a:pt x="384" y="53"/>
                  </a:lnTo>
                  <a:lnTo>
                    <a:pt x="382" y="69"/>
                  </a:lnTo>
                  <a:lnTo>
                    <a:pt x="384" y="80"/>
                  </a:lnTo>
                  <a:lnTo>
                    <a:pt x="386" y="78"/>
                  </a:lnTo>
                  <a:lnTo>
                    <a:pt x="394" y="71"/>
                  </a:lnTo>
                  <a:lnTo>
                    <a:pt x="619" y="794"/>
                  </a:lnTo>
                  <a:lnTo>
                    <a:pt x="561" y="719"/>
                  </a:lnTo>
                  <a:lnTo>
                    <a:pt x="574" y="704"/>
                  </a:lnTo>
                  <a:lnTo>
                    <a:pt x="590" y="685"/>
                  </a:lnTo>
                  <a:lnTo>
                    <a:pt x="605" y="669"/>
                  </a:lnTo>
                  <a:lnTo>
                    <a:pt x="619" y="654"/>
                  </a:lnTo>
                  <a:lnTo>
                    <a:pt x="653" y="618"/>
                  </a:lnTo>
                  <a:lnTo>
                    <a:pt x="670" y="600"/>
                  </a:lnTo>
                  <a:lnTo>
                    <a:pt x="690" y="577"/>
                  </a:lnTo>
                  <a:lnTo>
                    <a:pt x="701" y="564"/>
                  </a:lnTo>
                  <a:lnTo>
                    <a:pt x="709" y="556"/>
                  </a:lnTo>
                  <a:lnTo>
                    <a:pt x="724" y="541"/>
                  </a:lnTo>
                  <a:lnTo>
                    <a:pt x="724" y="531"/>
                  </a:lnTo>
                  <a:lnTo>
                    <a:pt x="722" y="535"/>
                  </a:lnTo>
                  <a:lnTo>
                    <a:pt x="711" y="547"/>
                  </a:lnTo>
                  <a:lnTo>
                    <a:pt x="703" y="554"/>
                  </a:lnTo>
                  <a:lnTo>
                    <a:pt x="699" y="558"/>
                  </a:lnTo>
                  <a:lnTo>
                    <a:pt x="695" y="566"/>
                  </a:lnTo>
                  <a:lnTo>
                    <a:pt x="684" y="577"/>
                  </a:lnTo>
                  <a:lnTo>
                    <a:pt x="665" y="598"/>
                  </a:lnTo>
                  <a:lnTo>
                    <a:pt x="647" y="618"/>
                  </a:lnTo>
                  <a:lnTo>
                    <a:pt x="636" y="631"/>
                  </a:lnTo>
                  <a:lnTo>
                    <a:pt x="630" y="637"/>
                  </a:lnTo>
                  <a:lnTo>
                    <a:pt x="624" y="643"/>
                  </a:lnTo>
                  <a:lnTo>
                    <a:pt x="619" y="646"/>
                  </a:lnTo>
                  <a:lnTo>
                    <a:pt x="613" y="652"/>
                  </a:lnTo>
                  <a:lnTo>
                    <a:pt x="603" y="664"/>
                  </a:lnTo>
                  <a:lnTo>
                    <a:pt x="594" y="675"/>
                  </a:lnTo>
                  <a:lnTo>
                    <a:pt x="582" y="687"/>
                  </a:lnTo>
                  <a:lnTo>
                    <a:pt x="565" y="702"/>
                  </a:lnTo>
                  <a:lnTo>
                    <a:pt x="555" y="712"/>
                  </a:lnTo>
                  <a:lnTo>
                    <a:pt x="550" y="717"/>
                  </a:lnTo>
                  <a:lnTo>
                    <a:pt x="546" y="721"/>
                  </a:lnTo>
                  <a:lnTo>
                    <a:pt x="544" y="723"/>
                  </a:lnTo>
                  <a:lnTo>
                    <a:pt x="538" y="731"/>
                  </a:lnTo>
                  <a:lnTo>
                    <a:pt x="532" y="737"/>
                  </a:lnTo>
                  <a:lnTo>
                    <a:pt x="534" y="733"/>
                  </a:lnTo>
                  <a:lnTo>
                    <a:pt x="538" y="727"/>
                  </a:lnTo>
                  <a:lnTo>
                    <a:pt x="544" y="719"/>
                  </a:lnTo>
                  <a:lnTo>
                    <a:pt x="551" y="710"/>
                  </a:lnTo>
                  <a:lnTo>
                    <a:pt x="565" y="696"/>
                  </a:lnTo>
                  <a:lnTo>
                    <a:pt x="574" y="681"/>
                  </a:lnTo>
                  <a:lnTo>
                    <a:pt x="580" y="673"/>
                  </a:lnTo>
                  <a:lnTo>
                    <a:pt x="588" y="664"/>
                  </a:lnTo>
                  <a:lnTo>
                    <a:pt x="601" y="645"/>
                  </a:lnTo>
                  <a:lnTo>
                    <a:pt x="617" y="629"/>
                  </a:lnTo>
                  <a:lnTo>
                    <a:pt x="634" y="606"/>
                  </a:lnTo>
                  <a:lnTo>
                    <a:pt x="655" y="587"/>
                  </a:lnTo>
                  <a:lnTo>
                    <a:pt x="682" y="558"/>
                  </a:lnTo>
                  <a:lnTo>
                    <a:pt x="724" y="512"/>
                  </a:lnTo>
                  <a:lnTo>
                    <a:pt x="724" y="504"/>
                  </a:lnTo>
                  <a:lnTo>
                    <a:pt x="713" y="518"/>
                  </a:lnTo>
                  <a:lnTo>
                    <a:pt x="697" y="531"/>
                  </a:lnTo>
                  <a:lnTo>
                    <a:pt x="676" y="558"/>
                  </a:lnTo>
                  <a:lnTo>
                    <a:pt x="678" y="552"/>
                  </a:lnTo>
                  <a:lnTo>
                    <a:pt x="682" y="545"/>
                  </a:lnTo>
                  <a:lnTo>
                    <a:pt x="699" y="524"/>
                  </a:lnTo>
                  <a:lnTo>
                    <a:pt x="724" y="499"/>
                  </a:lnTo>
                  <a:lnTo>
                    <a:pt x="724" y="460"/>
                  </a:lnTo>
                  <a:lnTo>
                    <a:pt x="718" y="468"/>
                  </a:lnTo>
                  <a:lnTo>
                    <a:pt x="705" y="479"/>
                  </a:lnTo>
                  <a:lnTo>
                    <a:pt x="695" y="489"/>
                  </a:lnTo>
                  <a:lnTo>
                    <a:pt x="690" y="497"/>
                  </a:lnTo>
                  <a:lnTo>
                    <a:pt x="676" y="508"/>
                  </a:lnTo>
                  <a:lnTo>
                    <a:pt x="663" y="518"/>
                  </a:lnTo>
                  <a:lnTo>
                    <a:pt x="659" y="524"/>
                  </a:lnTo>
                  <a:lnTo>
                    <a:pt x="655" y="531"/>
                  </a:lnTo>
                  <a:lnTo>
                    <a:pt x="651" y="537"/>
                  </a:lnTo>
                  <a:lnTo>
                    <a:pt x="646" y="541"/>
                  </a:lnTo>
                  <a:lnTo>
                    <a:pt x="642" y="547"/>
                  </a:lnTo>
                  <a:lnTo>
                    <a:pt x="638" y="552"/>
                  </a:lnTo>
                  <a:lnTo>
                    <a:pt x="624" y="564"/>
                  </a:lnTo>
                  <a:lnTo>
                    <a:pt x="611" y="575"/>
                  </a:lnTo>
                  <a:lnTo>
                    <a:pt x="605" y="579"/>
                  </a:lnTo>
                  <a:lnTo>
                    <a:pt x="599" y="585"/>
                  </a:lnTo>
                  <a:lnTo>
                    <a:pt x="598" y="587"/>
                  </a:lnTo>
                  <a:lnTo>
                    <a:pt x="594" y="583"/>
                  </a:lnTo>
                  <a:lnTo>
                    <a:pt x="594" y="581"/>
                  </a:lnTo>
                  <a:lnTo>
                    <a:pt x="594" y="577"/>
                  </a:lnTo>
                  <a:lnTo>
                    <a:pt x="598" y="574"/>
                  </a:lnTo>
                  <a:lnTo>
                    <a:pt x="598" y="572"/>
                  </a:lnTo>
                  <a:lnTo>
                    <a:pt x="599" y="574"/>
                  </a:lnTo>
                  <a:lnTo>
                    <a:pt x="601" y="574"/>
                  </a:lnTo>
                  <a:lnTo>
                    <a:pt x="605" y="570"/>
                  </a:lnTo>
                  <a:lnTo>
                    <a:pt x="611" y="564"/>
                  </a:lnTo>
                  <a:lnTo>
                    <a:pt x="615" y="558"/>
                  </a:lnTo>
                  <a:lnTo>
                    <a:pt x="617" y="550"/>
                  </a:lnTo>
                  <a:lnTo>
                    <a:pt x="617" y="547"/>
                  </a:lnTo>
                  <a:lnTo>
                    <a:pt x="619" y="549"/>
                  </a:lnTo>
                  <a:lnTo>
                    <a:pt x="617" y="558"/>
                  </a:lnTo>
                  <a:lnTo>
                    <a:pt x="615" y="566"/>
                  </a:lnTo>
                  <a:lnTo>
                    <a:pt x="622" y="554"/>
                  </a:lnTo>
                  <a:lnTo>
                    <a:pt x="626" y="543"/>
                  </a:lnTo>
                  <a:lnTo>
                    <a:pt x="632" y="537"/>
                  </a:lnTo>
                  <a:lnTo>
                    <a:pt x="638" y="531"/>
                  </a:lnTo>
                  <a:lnTo>
                    <a:pt x="646" y="527"/>
                  </a:lnTo>
                  <a:lnTo>
                    <a:pt x="649" y="524"/>
                  </a:lnTo>
                  <a:lnTo>
                    <a:pt x="653" y="516"/>
                  </a:lnTo>
                  <a:lnTo>
                    <a:pt x="676" y="491"/>
                  </a:lnTo>
                  <a:lnTo>
                    <a:pt x="684" y="479"/>
                  </a:lnTo>
                  <a:lnTo>
                    <a:pt x="692" y="470"/>
                  </a:lnTo>
                  <a:lnTo>
                    <a:pt x="697" y="466"/>
                  </a:lnTo>
                  <a:lnTo>
                    <a:pt x="701" y="462"/>
                  </a:lnTo>
                  <a:lnTo>
                    <a:pt x="709" y="451"/>
                  </a:lnTo>
                  <a:lnTo>
                    <a:pt x="717" y="443"/>
                  </a:lnTo>
                  <a:lnTo>
                    <a:pt x="724" y="435"/>
                  </a:lnTo>
                  <a:lnTo>
                    <a:pt x="724" y="426"/>
                  </a:lnTo>
                  <a:lnTo>
                    <a:pt x="722" y="428"/>
                  </a:lnTo>
                  <a:lnTo>
                    <a:pt x="715" y="433"/>
                  </a:lnTo>
                  <a:lnTo>
                    <a:pt x="709" y="441"/>
                  </a:lnTo>
                  <a:lnTo>
                    <a:pt x="703" y="449"/>
                  </a:lnTo>
                  <a:lnTo>
                    <a:pt x="692" y="462"/>
                  </a:lnTo>
                  <a:lnTo>
                    <a:pt x="665" y="491"/>
                  </a:lnTo>
                  <a:lnTo>
                    <a:pt x="653" y="506"/>
                  </a:lnTo>
                  <a:lnTo>
                    <a:pt x="640" y="520"/>
                  </a:lnTo>
                  <a:lnTo>
                    <a:pt x="624" y="537"/>
                  </a:lnTo>
                  <a:lnTo>
                    <a:pt x="599" y="554"/>
                  </a:lnTo>
                  <a:lnTo>
                    <a:pt x="598" y="556"/>
                  </a:lnTo>
                  <a:lnTo>
                    <a:pt x="598" y="558"/>
                  </a:lnTo>
                  <a:lnTo>
                    <a:pt x="598" y="562"/>
                  </a:lnTo>
                  <a:lnTo>
                    <a:pt x="594" y="570"/>
                  </a:lnTo>
                  <a:lnTo>
                    <a:pt x="574" y="589"/>
                  </a:lnTo>
                  <a:lnTo>
                    <a:pt x="571" y="593"/>
                  </a:lnTo>
                  <a:lnTo>
                    <a:pt x="569" y="593"/>
                  </a:lnTo>
                  <a:lnTo>
                    <a:pt x="569" y="591"/>
                  </a:lnTo>
                  <a:lnTo>
                    <a:pt x="573" y="574"/>
                  </a:lnTo>
                  <a:lnTo>
                    <a:pt x="567" y="579"/>
                  </a:lnTo>
                  <a:lnTo>
                    <a:pt x="550" y="598"/>
                  </a:lnTo>
                  <a:lnTo>
                    <a:pt x="548" y="598"/>
                  </a:lnTo>
                  <a:lnTo>
                    <a:pt x="546" y="598"/>
                  </a:lnTo>
                  <a:lnTo>
                    <a:pt x="546" y="597"/>
                  </a:lnTo>
                  <a:lnTo>
                    <a:pt x="555" y="579"/>
                  </a:lnTo>
                  <a:lnTo>
                    <a:pt x="571" y="562"/>
                  </a:lnTo>
                  <a:lnTo>
                    <a:pt x="598" y="537"/>
                  </a:lnTo>
                  <a:lnTo>
                    <a:pt x="622" y="508"/>
                  </a:lnTo>
                  <a:lnTo>
                    <a:pt x="651" y="479"/>
                  </a:lnTo>
                  <a:lnTo>
                    <a:pt x="667" y="466"/>
                  </a:lnTo>
                  <a:lnTo>
                    <a:pt x="682" y="447"/>
                  </a:lnTo>
                  <a:lnTo>
                    <a:pt x="694" y="430"/>
                  </a:lnTo>
                  <a:lnTo>
                    <a:pt x="690" y="433"/>
                  </a:lnTo>
                  <a:lnTo>
                    <a:pt x="684" y="439"/>
                  </a:lnTo>
                  <a:lnTo>
                    <a:pt x="680" y="443"/>
                  </a:lnTo>
                  <a:lnTo>
                    <a:pt x="653" y="472"/>
                  </a:lnTo>
                  <a:lnTo>
                    <a:pt x="655" y="468"/>
                  </a:lnTo>
                  <a:lnTo>
                    <a:pt x="661" y="456"/>
                  </a:lnTo>
                  <a:lnTo>
                    <a:pt x="669" y="443"/>
                  </a:lnTo>
                  <a:lnTo>
                    <a:pt x="684" y="426"/>
                  </a:lnTo>
                  <a:lnTo>
                    <a:pt x="697" y="403"/>
                  </a:lnTo>
                  <a:lnTo>
                    <a:pt x="724" y="374"/>
                  </a:lnTo>
                  <a:lnTo>
                    <a:pt x="724" y="360"/>
                  </a:lnTo>
                  <a:lnTo>
                    <a:pt x="705" y="378"/>
                  </a:lnTo>
                  <a:lnTo>
                    <a:pt x="688" y="395"/>
                  </a:lnTo>
                  <a:lnTo>
                    <a:pt x="670" y="414"/>
                  </a:lnTo>
                  <a:lnTo>
                    <a:pt x="659" y="426"/>
                  </a:lnTo>
                  <a:lnTo>
                    <a:pt x="646" y="435"/>
                  </a:lnTo>
                  <a:lnTo>
                    <a:pt x="638" y="437"/>
                  </a:lnTo>
                  <a:lnTo>
                    <a:pt x="634" y="441"/>
                  </a:lnTo>
                  <a:lnTo>
                    <a:pt x="628" y="445"/>
                  </a:lnTo>
                  <a:lnTo>
                    <a:pt x="622" y="454"/>
                  </a:lnTo>
                  <a:lnTo>
                    <a:pt x="622" y="460"/>
                  </a:lnTo>
                  <a:lnTo>
                    <a:pt x="619" y="464"/>
                  </a:lnTo>
                  <a:lnTo>
                    <a:pt x="615" y="466"/>
                  </a:lnTo>
                  <a:lnTo>
                    <a:pt x="584" y="497"/>
                  </a:lnTo>
                  <a:lnTo>
                    <a:pt x="561" y="520"/>
                  </a:lnTo>
                  <a:lnTo>
                    <a:pt x="550" y="535"/>
                  </a:lnTo>
                  <a:lnTo>
                    <a:pt x="542" y="545"/>
                  </a:lnTo>
                  <a:lnTo>
                    <a:pt x="536" y="554"/>
                  </a:lnTo>
                  <a:lnTo>
                    <a:pt x="525" y="564"/>
                  </a:lnTo>
                  <a:lnTo>
                    <a:pt x="513" y="575"/>
                  </a:lnTo>
                  <a:lnTo>
                    <a:pt x="507" y="581"/>
                  </a:lnTo>
                  <a:lnTo>
                    <a:pt x="505" y="585"/>
                  </a:lnTo>
                  <a:lnTo>
                    <a:pt x="502" y="589"/>
                  </a:lnTo>
                  <a:lnTo>
                    <a:pt x="492" y="593"/>
                  </a:lnTo>
                  <a:lnTo>
                    <a:pt x="488" y="597"/>
                  </a:lnTo>
                  <a:lnTo>
                    <a:pt x="486" y="602"/>
                  </a:lnTo>
                  <a:lnTo>
                    <a:pt x="478" y="610"/>
                  </a:lnTo>
                  <a:lnTo>
                    <a:pt x="471" y="620"/>
                  </a:lnTo>
                  <a:lnTo>
                    <a:pt x="461" y="629"/>
                  </a:lnTo>
                  <a:lnTo>
                    <a:pt x="454" y="641"/>
                  </a:lnTo>
                  <a:lnTo>
                    <a:pt x="450" y="646"/>
                  </a:lnTo>
                  <a:lnTo>
                    <a:pt x="448" y="652"/>
                  </a:lnTo>
                  <a:lnTo>
                    <a:pt x="446" y="654"/>
                  </a:lnTo>
                  <a:lnTo>
                    <a:pt x="442" y="656"/>
                  </a:lnTo>
                  <a:lnTo>
                    <a:pt x="425" y="675"/>
                  </a:lnTo>
                  <a:lnTo>
                    <a:pt x="388" y="716"/>
                  </a:lnTo>
                  <a:lnTo>
                    <a:pt x="392" y="710"/>
                  </a:lnTo>
                  <a:lnTo>
                    <a:pt x="404" y="694"/>
                  </a:lnTo>
                  <a:lnTo>
                    <a:pt x="415" y="679"/>
                  </a:lnTo>
                  <a:lnTo>
                    <a:pt x="427" y="666"/>
                  </a:lnTo>
                  <a:lnTo>
                    <a:pt x="444" y="646"/>
                  </a:lnTo>
                  <a:lnTo>
                    <a:pt x="455" y="627"/>
                  </a:lnTo>
                  <a:lnTo>
                    <a:pt x="465" y="616"/>
                  </a:lnTo>
                  <a:lnTo>
                    <a:pt x="475" y="604"/>
                  </a:lnTo>
                  <a:lnTo>
                    <a:pt x="480" y="600"/>
                  </a:lnTo>
                  <a:lnTo>
                    <a:pt x="480" y="598"/>
                  </a:lnTo>
                  <a:lnTo>
                    <a:pt x="480" y="597"/>
                  </a:lnTo>
                  <a:lnTo>
                    <a:pt x="480" y="593"/>
                  </a:lnTo>
                  <a:lnTo>
                    <a:pt x="484" y="587"/>
                  </a:lnTo>
                  <a:lnTo>
                    <a:pt x="492" y="579"/>
                  </a:lnTo>
                  <a:lnTo>
                    <a:pt x="500" y="572"/>
                  </a:lnTo>
                  <a:lnTo>
                    <a:pt x="519" y="552"/>
                  </a:lnTo>
                  <a:lnTo>
                    <a:pt x="538" y="531"/>
                  </a:lnTo>
                  <a:lnTo>
                    <a:pt x="550" y="520"/>
                  </a:lnTo>
                  <a:lnTo>
                    <a:pt x="559" y="508"/>
                  </a:lnTo>
                  <a:lnTo>
                    <a:pt x="565" y="501"/>
                  </a:lnTo>
                  <a:lnTo>
                    <a:pt x="573" y="489"/>
                  </a:lnTo>
                  <a:lnTo>
                    <a:pt x="576" y="483"/>
                  </a:lnTo>
                  <a:lnTo>
                    <a:pt x="580" y="479"/>
                  </a:lnTo>
                  <a:lnTo>
                    <a:pt x="584" y="476"/>
                  </a:lnTo>
                  <a:lnTo>
                    <a:pt x="586" y="474"/>
                  </a:lnTo>
                  <a:lnTo>
                    <a:pt x="590" y="470"/>
                  </a:lnTo>
                  <a:lnTo>
                    <a:pt x="596" y="466"/>
                  </a:lnTo>
                  <a:lnTo>
                    <a:pt x="601" y="462"/>
                  </a:lnTo>
                  <a:lnTo>
                    <a:pt x="605" y="460"/>
                  </a:lnTo>
                  <a:lnTo>
                    <a:pt x="611" y="451"/>
                  </a:lnTo>
                  <a:lnTo>
                    <a:pt x="617" y="443"/>
                  </a:lnTo>
                  <a:lnTo>
                    <a:pt x="622" y="439"/>
                  </a:lnTo>
                  <a:lnTo>
                    <a:pt x="624" y="437"/>
                  </a:lnTo>
                  <a:lnTo>
                    <a:pt x="632" y="431"/>
                  </a:lnTo>
                  <a:lnTo>
                    <a:pt x="636" y="426"/>
                  </a:lnTo>
                  <a:lnTo>
                    <a:pt x="640" y="418"/>
                  </a:lnTo>
                  <a:lnTo>
                    <a:pt x="649" y="410"/>
                  </a:lnTo>
                  <a:lnTo>
                    <a:pt x="657" y="403"/>
                  </a:lnTo>
                  <a:lnTo>
                    <a:pt x="663" y="397"/>
                  </a:lnTo>
                  <a:lnTo>
                    <a:pt x="669" y="385"/>
                  </a:lnTo>
                  <a:lnTo>
                    <a:pt x="676" y="370"/>
                  </a:lnTo>
                  <a:lnTo>
                    <a:pt x="672" y="380"/>
                  </a:lnTo>
                  <a:lnTo>
                    <a:pt x="669" y="383"/>
                  </a:lnTo>
                  <a:lnTo>
                    <a:pt x="665" y="387"/>
                  </a:lnTo>
                  <a:lnTo>
                    <a:pt x="657" y="393"/>
                  </a:lnTo>
                  <a:lnTo>
                    <a:pt x="634" y="416"/>
                  </a:lnTo>
                  <a:lnTo>
                    <a:pt x="626" y="426"/>
                  </a:lnTo>
                  <a:lnTo>
                    <a:pt x="621" y="437"/>
                  </a:lnTo>
                  <a:lnTo>
                    <a:pt x="607" y="445"/>
                  </a:lnTo>
                  <a:lnTo>
                    <a:pt x="596" y="458"/>
                  </a:lnTo>
                  <a:lnTo>
                    <a:pt x="590" y="460"/>
                  </a:lnTo>
                  <a:lnTo>
                    <a:pt x="588" y="460"/>
                  </a:lnTo>
                  <a:lnTo>
                    <a:pt x="571" y="481"/>
                  </a:lnTo>
                  <a:lnTo>
                    <a:pt x="551" y="504"/>
                  </a:lnTo>
                  <a:lnTo>
                    <a:pt x="534" y="526"/>
                  </a:lnTo>
                  <a:lnTo>
                    <a:pt x="515" y="547"/>
                  </a:lnTo>
                  <a:lnTo>
                    <a:pt x="500" y="564"/>
                  </a:lnTo>
                  <a:lnTo>
                    <a:pt x="484" y="581"/>
                  </a:lnTo>
                  <a:lnTo>
                    <a:pt x="457" y="610"/>
                  </a:lnTo>
                  <a:lnTo>
                    <a:pt x="450" y="618"/>
                  </a:lnTo>
                  <a:lnTo>
                    <a:pt x="440" y="623"/>
                  </a:lnTo>
                  <a:lnTo>
                    <a:pt x="448" y="618"/>
                  </a:lnTo>
                  <a:lnTo>
                    <a:pt x="469" y="591"/>
                  </a:lnTo>
                  <a:lnTo>
                    <a:pt x="503" y="554"/>
                  </a:lnTo>
                  <a:lnTo>
                    <a:pt x="544" y="504"/>
                  </a:lnTo>
                  <a:lnTo>
                    <a:pt x="561" y="485"/>
                  </a:lnTo>
                  <a:lnTo>
                    <a:pt x="567" y="479"/>
                  </a:lnTo>
                  <a:lnTo>
                    <a:pt x="574" y="462"/>
                  </a:lnTo>
                  <a:lnTo>
                    <a:pt x="561" y="470"/>
                  </a:lnTo>
                  <a:lnTo>
                    <a:pt x="563" y="468"/>
                  </a:lnTo>
                  <a:lnTo>
                    <a:pt x="567" y="462"/>
                  </a:lnTo>
                  <a:lnTo>
                    <a:pt x="582" y="445"/>
                  </a:lnTo>
                  <a:lnTo>
                    <a:pt x="607" y="420"/>
                  </a:lnTo>
                  <a:lnTo>
                    <a:pt x="611" y="418"/>
                  </a:lnTo>
                  <a:lnTo>
                    <a:pt x="617" y="416"/>
                  </a:lnTo>
                  <a:lnTo>
                    <a:pt x="621" y="412"/>
                  </a:lnTo>
                  <a:lnTo>
                    <a:pt x="621" y="410"/>
                  </a:lnTo>
                  <a:lnTo>
                    <a:pt x="624" y="406"/>
                  </a:lnTo>
                  <a:lnTo>
                    <a:pt x="628" y="405"/>
                  </a:lnTo>
                  <a:lnTo>
                    <a:pt x="632" y="403"/>
                  </a:lnTo>
                  <a:lnTo>
                    <a:pt x="634" y="397"/>
                  </a:lnTo>
                  <a:lnTo>
                    <a:pt x="640" y="389"/>
                  </a:lnTo>
                  <a:lnTo>
                    <a:pt x="646" y="382"/>
                  </a:lnTo>
                  <a:lnTo>
                    <a:pt x="647" y="378"/>
                  </a:lnTo>
                  <a:lnTo>
                    <a:pt x="649" y="376"/>
                  </a:lnTo>
                  <a:lnTo>
                    <a:pt x="655" y="372"/>
                  </a:lnTo>
                  <a:lnTo>
                    <a:pt x="659" y="368"/>
                  </a:lnTo>
                  <a:lnTo>
                    <a:pt x="661" y="366"/>
                  </a:lnTo>
                  <a:lnTo>
                    <a:pt x="665" y="359"/>
                  </a:lnTo>
                  <a:lnTo>
                    <a:pt x="674" y="351"/>
                  </a:lnTo>
                  <a:lnTo>
                    <a:pt x="676" y="347"/>
                  </a:lnTo>
                  <a:lnTo>
                    <a:pt x="682" y="345"/>
                  </a:lnTo>
                  <a:lnTo>
                    <a:pt x="692" y="335"/>
                  </a:lnTo>
                  <a:lnTo>
                    <a:pt x="697" y="326"/>
                  </a:lnTo>
                  <a:lnTo>
                    <a:pt x="699" y="322"/>
                  </a:lnTo>
                  <a:lnTo>
                    <a:pt x="703" y="318"/>
                  </a:lnTo>
                  <a:lnTo>
                    <a:pt x="707" y="316"/>
                  </a:lnTo>
                  <a:lnTo>
                    <a:pt x="711" y="312"/>
                  </a:lnTo>
                  <a:lnTo>
                    <a:pt x="724" y="297"/>
                  </a:lnTo>
                  <a:lnTo>
                    <a:pt x="724" y="289"/>
                  </a:lnTo>
                  <a:lnTo>
                    <a:pt x="718" y="293"/>
                  </a:lnTo>
                  <a:lnTo>
                    <a:pt x="711" y="303"/>
                  </a:lnTo>
                  <a:lnTo>
                    <a:pt x="701" y="312"/>
                  </a:lnTo>
                  <a:lnTo>
                    <a:pt x="682" y="330"/>
                  </a:lnTo>
                  <a:lnTo>
                    <a:pt x="672" y="339"/>
                  </a:lnTo>
                  <a:lnTo>
                    <a:pt x="669" y="347"/>
                  </a:lnTo>
                  <a:lnTo>
                    <a:pt x="663" y="353"/>
                  </a:lnTo>
                  <a:lnTo>
                    <a:pt x="655" y="362"/>
                  </a:lnTo>
                  <a:lnTo>
                    <a:pt x="642" y="374"/>
                  </a:lnTo>
                  <a:lnTo>
                    <a:pt x="632" y="385"/>
                  </a:lnTo>
                  <a:lnTo>
                    <a:pt x="619" y="397"/>
                  </a:lnTo>
                  <a:lnTo>
                    <a:pt x="603" y="408"/>
                  </a:lnTo>
                  <a:lnTo>
                    <a:pt x="582" y="431"/>
                  </a:lnTo>
                  <a:lnTo>
                    <a:pt x="548" y="470"/>
                  </a:lnTo>
                  <a:lnTo>
                    <a:pt x="526" y="495"/>
                  </a:lnTo>
                  <a:lnTo>
                    <a:pt x="513" y="510"/>
                  </a:lnTo>
                  <a:lnTo>
                    <a:pt x="503" y="518"/>
                  </a:lnTo>
                  <a:lnTo>
                    <a:pt x="496" y="526"/>
                  </a:lnTo>
                  <a:lnTo>
                    <a:pt x="486" y="537"/>
                  </a:lnTo>
                  <a:lnTo>
                    <a:pt x="469" y="556"/>
                  </a:lnTo>
                  <a:lnTo>
                    <a:pt x="425" y="608"/>
                  </a:lnTo>
                  <a:lnTo>
                    <a:pt x="402" y="637"/>
                  </a:lnTo>
                  <a:lnTo>
                    <a:pt x="375" y="664"/>
                  </a:lnTo>
                  <a:lnTo>
                    <a:pt x="313" y="737"/>
                  </a:lnTo>
                  <a:lnTo>
                    <a:pt x="294" y="762"/>
                  </a:lnTo>
                  <a:lnTo>
                    <a:pt x="273" y="783"/>
                  </a:lnTo>
                  <a:lnTo>
                    <a:pt x="248" y="813"/>
                  </a:lnTo>
                  <a:lnTo>
                    <a:pt x="225" y="846"/>
                  </a:lnTo>
                  <a:lnTo>
                    <a:pt x="194" y="883"/>
                  </a:lnTo>
                  <a:lnTo>
                    <a:pt x="164" y="913"/>
                  </a:lnTo>
                  <a:lnTo>
                    <a:pt x="171" y="902"/>
                  </a:lnTo>
                  <a:lnTo>
                    <a:pt x="194" y="875"/>
                  </a:lnTo>
                  <a:lnTo>
                    <a:pt x="214" y="848"/>
                  </a:lnTo>
                  <a:lnTo>
                    <a:pt x="246" y="806"/>
                  </a:lnTo>
                  <a:lnTo>
                    <a:pt x="286" y="758"/>
                  </a:lnTo>
                  <a:lnTo>
                    <a:pt x="308" y="733"/>
                  </a:lnTo>
                  <a:lnTo>
                    <a:pt x="321" y="714"/>
                  </a:lnTo>
                  <a:lnTo>
                    <a:pt x="334" y="698"/>
                  </a:lnTo>
                  <a:lnTo>
                    <a:pt x="354" y="675"/>
                  </a:lnTo>
                  <a:lnTo>
                    <a:pt x="379" y="648"/>
                  </a:lnTo>
                  <a:lnTo>
                    <a:pt x="396" y="629"/>
                  </a:lnTo>
                  <a:lnTo>
                    <a:pt x="423" y="597"/>
                  </a:lnTo>
                  <a:lnTo>
                    <a:pt x="446" y="572"/>
                  </a:lnTo>
                  <a:lnTo>
                    <a:pt x="477" y="531"/>
                  </a:lnTo>
                  <a:lnTo>
                    <a:pt x="423" y="593"/>
                  </a:lnTo>
                  <a:lnTo>
                    <a:pt x="333" y="694"/>
                  </a:lnTo>
                  <a:lnTo>
                    <a:pt x="296" y="735"/>
                  </a:lnTo>
                  <a:lnTo>
                    <a:pt x="262" y="779"/>
                  </a:lnTo>
                  <a:lnTo>
                    <a:pt x="192" y="865"/>
                  </a:lnTo>
                  <a:lnTo>
                    <a:pt x="169" y="896"/>
                  </a:lnTo>
                  <a:lnTo>
                    <a:pt x="146" y="925"/>
                  </a:lnTo>
                  <a:lnTo>
                    <a:pt x="87" y="996"/>
                  </a:lnTo>
                  <a:lnTo>
                    <a:pt x="39" y="1053"/>
                  </a:lnTo>
                  <a:lnTo>
                    <a:pt x="39" y="1044"/>
                  </a:lnTo>
                  <a:lnTo>
                    <a:pt x="39" y="1038"/>
                  </a:lnTo>
                  <a:lnTo>
                    <a:pt x="35" y="1032"/>
                  </a:lnTo>
                  <a:lnTo>
                    <a:pt x="31" y="1027"/>
                  </a:lnTo>
                  <a:lnTo>
                    <a:pt x="35" y="1021"/>
                  </a:lnTo>
                  <a:lnTo>
                    <a:pt x="37" y="1015"/>
                  </a:lnTo>
                  <a:lnTo>
                    <a:pt x="37" y="1009"/>
                  </a:lnTo>
                  <a:lnTo>
                    <a:pt x="43" y="979"/>
                  </a:lnTo>
                  <a:lnTo>
                    <a:pt x="43" y="952"/>
                  </a:lnTo>
                  <a:lnTo>
                    <a:pt x="48" y="931"/>
                  </a:lnTo>
                  <a:lnTo>
                    <a:pt x="50" y="929"/>
                  </a:lnTo>
                  <a:lnTo>
                    <a:pt x="52" y="929"/>
                  </a:lnTo>
                  <a:lnTo>
                    <a:pt x="54" y="925"/>
                  </a:lnTo>
                  <a:lnTo>
                    <a:pt x="56" y="919"/>
                  </a:lnTo>
                  <a:lnTo>
                    <a:pt x="56" y="915"/>
                  </a:lnTo>
                  <a:lnTo>
                    <a:pt x="54" y="908"/>
                  </a:lnTo>
                  <a:lnTo>
                    <a:pt x="54" y="898"/>
                  </a:lnTo>
                  <a:lnTo>
                    <a:pt x="56" y="890"/>
                  </a:lnTo>
                  <a:lnTo>
                    <a:pt x="56" y="869"/>
                  </a:lnTo>
                  <a:lnTo>
                    <a:pt x="60" y="863"/>
                  </a:lnTo>
                  <a:lnTo>
                    <a:pt x="62" y="858"/>
                  </a:lnTo>
                  <a:lnTo>
                    <a:pt x="64" y="848"/>
                  </a:lnTo>
                  <a:lnTo>
                    <a:pt x="62" y="844"/>
                  </a:lnTo>
                  <a:lnTo>
                    <a:pt x="62" y="842"/>
                  </a:lnTo>
                  <a:lnTo>
                    <a:pt x="60" y="850"/>
                  </a:lnTo>
                  <a:lnTo>
                    <a:pt x="54" y="861"/>
                  </a:lnTo>
                  <a:lnTo>
                    <a:pt x="52" y="861"/>
                  </a:lnTo>
                  <a:lnTo>
                    <a:pt x="52" y="860"/>
                  </a:lnTo>
                  <a:lnTo>
                    <a:pt x="52" y="854"/>
                  </a:lnTo>
                  <a:lnTo>
                    <a:pt x="52" y="850"/>
                  </a:lnTo>
                  <a:lnTo>
                    <a:pt x="54" y="844"/>
                  </a:lnTo>
                  <a:lnTo>
                    <a:pt x="58" y="821"/>
                  </a:lnTo>
                  <a:lnTo>
                    <a:pt x="60" y="800"/>
                  </a:lnTo>
                  <a:lnTo>
                    <a:pt x="62" y="794"/>
                  </a:lnTo>
                  <a:lnTo>
                    <a:pt x="62" y="787"/>
                  </a:lnTo>
                  <a:lnTo>
                    <a:pt x="60" y="790"/>
                  </a:lnTo>
                  <a:lnTo>
                    <a:pt x="56" y="798"/>
                  </a:lnTo>
                  <a:lnTo>
                    <a:pt x="56" y="810"/>
                  </a:lnTo>
                  <a:lnTo>
                    <a:pt x="56" y="819"/>
                  </a:lnTo>
                  <a:lnTo>
                    <a:pt x="54" y="829"/>
                  </a:lnTo>
                  <a:lnTo>
                    <a:pt x="50" y="837"/>
                  </a:lnTo>
                  <a:lnTo>
                    <a:pt x="45" y="850"/>
                  </a:lnTo>
                  <a:lnTo>
                    <a:pt x="43" y="850"/>
                  </a:lnTo>
                  <a:lnTo>
                    <a:pt x="43" y="846"/>
                  </a:lnTo>
                  <a:lnTo>
                    <a:pt x="43" y="838"/>
                  </a:lnTo>
                  <a:lnTo>
                    <a:pt x="41" y="837"/>
                  </a:lnTo>
                  <a:lnTo>
                    <a:pt x="41" y="840"/>
                  </a:lnTo>
                  <a:lnTo>
                    <a:pt x="41" y="846"/>
                  </a:lnTo>
                  <a:lnTo>
                    <a:pt x="39" y="852"/>
                  </a:lnTo>
                  <a:lnTo>
                    <a:pt x="37" y="854"/>
                  </a:lnTo>
                  <a:lnTo>
                    <a:pt x="35" y="858"/>
                  </a:lnTo>
                  <a:lnTo>
                    <a:pt x="35" y="863"/>
                  </a:lnTo>
                  <a:lnTo>
                    <a:pt x="35" y="865"/>
                  </a:lnTo>
                  <a:lnTo>
                    <a:pt x="31" y="883"/>
                  </a:lnTo>
                  <a:lnTo>
                    <a:pt x="23" y="915"/>
                  </a:lnTo>
                  <a:lnTo>
                    <a:pt x="22" y="934"/>
                  </a:lnTo>
                  <a:lnTo>
                    <a:pt x="22" y="944"/>
                  </a:lnTo>
                  <a:lnTo>
                    <a:pt x="20" y="952"/>
                  </a:lnTo>
                  <a:lnTo>
                    <a:pt x="14" y="975"/>
                  </a:lnTo>
                  <a:lnTo>
                    <a:pt x="10" y="996"/>
                  </a:lnTo>
                  <a:lnTo>
                    <a:pt x="8" y="1019"/>
                  </a:lnTo>
                  <a:lnTo>
                    <a:pt x="4" y="1040"/>
                  </a:lnTo>
                  <a:lnTo>
                    <a:pt x="2" y="1057"/>
                  </a:lnTo>
                  <a:lnTo>
                    <a:pt x="0" y="1086"/>
                  </a:lnTo>
                  <a:lnTo>
                    <a:pt x="448" y="1086"/>
                  </a:lnTo>
                  <a:lnTo>
                    <a:pt x="469" y="1057"/>
                  </a:lnTo>
                  <a:lnTo>
                    <a:pt x="505" y="1013"/>
                  </a:lnTo>
                  <a:lnTo>
                    <a:pt x="519" y="992"/>
                  </a:lnTo>
                  <a:lnTo>
                    <a:pt x="530" y="977"/>
                  </a:lnTo>
                  <a:lnTo>
                    <a:pt x="544" y="959"/>
                  </a:lnTo>
                  <a:lnTo>
                    <a:pt x="557" y="946"/>
                  </a:lnTo>
                  <a:lnTo>
                    <a:pt x="563" y="934"/>
                  </a:lnTo>
                  <a:lnTo>
                    <a:pt x="567" y="925"/>
                  </a:lnTo>
                  <a:lnTo>
                    <a:pt x="571" y="921"/>
                  </a:lnTo>
                  <a:lnTo>
                    <a:pt x="576" y="915"/>
                  </a:lnTo>
                  <a:lnTo>
                    <a:pt x="578" y="911"/>
                  </a:lnTo>
                  <a:lnTo>
                    <a:pt x="582" y="909"/>
                  </a:lnTo>
                  <a:lnTo>
                    <a:pt x="586" y="909"/>
                  </a:lnTo>
                  <a:lnTo>
                    <a:pt x="588" y="906"/>
                  </a:lnTo>
                  <a:lnTo>
                    <a:pt x="592" y="902"/>
                  </a:lnTo>
                  <a:lnTo>
                    <a:pt x="599" y="894"/>
                  </a:lnTo>
                  <a:lnTo>
                    <a:pt x="617" y="879"/>
                  </a:lnTo>
                  <a:lnTo>
                    <a:pt x="624" y="869"/>
                  </a:lnTo>
                  <a:lnTo>
                    <a:pt x="624" y="865"/>
                  </a:lnTo>
                  <a:lnTo>
                    <a:pt x="622" y="865"/>
                  </a:lnTo>
                  <a:lnTo>
                    <a:pt x="617" y="869"/>
                  </a:lnTo>
                  <a:lnTo>
                    <a:pt x="615" y="869"/>
                  </a:lnTo>
                  <a:lnTo>
                    <a:pt x="615" y="865"/>
                  </a:lnTo>
                  <a:lnTo>
                    <a:pt x="617" y="861"/>
                  </a:lnTo>
                  <a:lnTo>
                    <a:pt x="621" y="860"/>
                  </a:lnTo>
                  <a:lnTo>
                    <a:pt x="632" y="850"/>
                  </a:lnTo>
                  <a:lnTo>
                    <a:pt x="640" y="842"/>
                  </a:lnTo>
                  <a:lnTo>
                    <a:pt x="659" y="819"/>
                  </a:lnTo>
                  <a:lnTo>
                    <a:pt x="663" y="817"/>
                  </a:lnTo>
                  <a:lnTo>
                    <a:pt x="669" y="815"/>
                  </a:lnTo>
                  <a:lnTo>
                    <a:pt x="670" y="813"/>
                  </a:lnTo>
                  <a:lnTo>
                    <a:pt x="670" y="812"/>
                  </a:lnTo>
                  <a:lnTo>
                    <a:pt x="670" y="806"/>
                  </a:lnTo>
                  <a:lnTo>
                    <a:pt x="674" y="798"/>
                  </a:lnTo>
                  <a:lnTo>
                    <a:pt x="686" y="787"/>
                  </a:lnTo>
                  <a:lnTo>
                    <a:pt x="695" y="777"/>
                  </a:lnTo>
                  <a:lnTo>
                    <a:pt x="701" y="769"/>
                  </a:lnTo>
                  <a:lnTo>
                    <a:pt x="724" y="742"/>
                  </a:lnTo>
                  <a:lnTo>
                    <a:pt x="724" y="714"/>
                  </a:lnTo>
                  <a:lnTo>
                    <a:pt x="709" y="733"/>
                  </a:lnTo>
                  <a:lnTo>
                    <a:pt x="697" y="746"/>
                  </a:lnTo>
                  <a:lnTo>
                    <a:pt x="686" y="756"/>
                  </a:lnTo>
                  <a:lnTo>
                    <a:pt x="676" y="767"/>
                  </a:lnTo>
                  <a:lnTo>
                    <a:pt x="661" y="785"/>
                  </a:lnTo>
                  <a:lnTo>
                    <a:pt x="655" y="789"/>
                  </a:lnTo>
                  <a:lnTo>
                    <a:pt x="653" y="789"/>
                  </a:lnTo>
                  <a:lnTo>
                    <a:pt x="653" y="785"/>
                  </a:lnTo>
                  <a:lnTo>
                    <a:pt x="655" y="781"/>
                  </a:lnTo>
                  <a:lnTo>
                    <a:pt x="659" y="777"/>
                  </a:lnTo>
                  <a:lnTo>
                    <a:pt x="665" y="771"/>
                  </a:lnTo>
                  <a:lnTo>
                    <a:pt x="678" y="756"/>
                  </a:lnTo>
                  <a:lnTo>
                    <a:pt x="695" y="737"/>
                  </a:lnTo>
                  <a:lnTo>
                    <a:pt x="724" y="706"/>
                  </a:lnTo>
                  <a:lnTo>
                    <a:pt x="724" y="693"/>
                  </a:lnTo>
                  <a:lnTo>
                    <a:pt x="717" y="700"/>
                  </a:lnTo>
                  <a:lnTo>
                    <a:pt x="699" y="719"/>
                  </a:lnTo>
                  <a:lnTo>
                    <a:pt x="688" y="737"/>
                  </a:lnTo>
                  <a:lnTo>
                    <a:pt x="680" y="742"/>
                  </a:lnTo>
                  <a:lnTo>
                    <a:pt x="667" y="756"/>
                  </a:lnTo>
                  <a:lnTo>
                    <a:pt x="653" y="769"/>
                  </a:lnTo>
                  <a:lnTo>
                    <a:pt x="638" y="789"/>
                  </a:lnTo>
                  <a:lnTo>
                    <a:pt x="615" y="813"/>
                  </a:lnTo>
                  <a:lnTo>
                    <a:pt x="592" y="838"/>
                  </a:lnTo>
                  <a:lnTo>
                    <a:pt x="569" y="863"/>
                  </a:lnTo>
                  <a:lnTo>
                    <a:pt x="544" y="892"/>
                  </a:lnTo>
                  <a:lnTo>
                    <a:pt x="534" y="900"/>
                  </a:lnTo>
                  <a:lnTo>
                    <a:pt x="523" y="906"/>
                  </a:lnTo>
                  <a:lnTo>
                    <a:pt x="519" y="908"/>
                  </a:lnTo>
                  <a:lnTo>
                    <a:pt x="515" y="911"/>
                  </a:lnTo>
                  <a:lnTo>
                    <a:pt x="511" y="913"/>
                  </a:lnTo>
                  <a:lnTo>
                    <a:pt x="507" y="915"/>
                  </a:lnTo>
                  <a:lnTo>
                    <a:pt x="496" y="921"/>
                  </a:lnTo>
                  <a:lnTo>
                    <a:pt x="488" y="931"/>
                  </a:lnTo>
                  <a:lnTo>
                    <a:pt x="480" y="942"/>
                  </a:lnTo>
                  <a:lnTo>
                    <a:pt x="477" y="946"/>
                  </a:lnTo>
                  <a:lnTo>
                    <a:pt x="469" y="952"/>
                  </a:lnTo>
                  <a:lnTo>
                    <a:pt x="465" y="954"/>
                  </a:lnTo>
                  <a:lnTo>
                    <a:pt x="463" y="954"/>
                  </a:lnTo>
                  <a:lnTo>
                    <a:pt x="463" y="952"/>
                  </a:lnTo>
                  <a:lnTo>
                    <a:pt x="477" y="936"/>
                  </a:lnTo>
                  <a:lnTo>
                    <a:pt x="484" y="925"/>
                  </a:lnTo>
                  <a:lnTo>
                    <a:pt x="473" y="938"/>
                  </a:lnTo>
                  <a:lnTo>
                    <a:pt x="457" y="952"/>
                  </a:lnTo>
                  <a:lnTo>
                    <a:pt x="450" y="959"/>
                  </a:lnTo>
                  <a:lnTo>
                    <a:pt x="425" y="988"/>
                  </a:lnTo>
                  <a:lnTo>
                    <a:pt x="425" y="980"/>
                  </a:lnTo>
                  <a:lnTo>
                    <a:pt x="421" y="975"/>
                  </a:lnTo>
                  <a:lnTo>
                    <a:pt x="406" y="990"/>
                  </a:lnTo>
                  <a:lnTo>
                    <a:pt x="417" y="975"/>
                  </a:lnTo>
                  <a:lnTo>
                    <a:pt x="407" y="980"/>
                  </a:lnTo>
                  <a:lnTo>
                    <a:pt x="396" y="988"/>
                  </a:lnTo>
                  <a:lnTo>
                    <a:pt x="402" y="979"/>
                  </a:lnTo>
                  <a:lnTo>
                    <a:pt x="413" y="965"/>
                  </a:lnTo>
                  <a:lnTo>
                    <a:pt x="419" y="961"/>
                  </a:lnTo>
                  <a:lnTo>
                    <a:pt x="425" y="952"/>
                  </a:lnTo>
                  <a:lnTo>
                    <a:pt x="444" y="927"/>
                  </a:lnTo>
                  <a:lnTo>
                    <a:pt x="463" y="898"/>
                  </a:lnTo>
                  <a:lnTo>
                    <a:pt x="473" y="883"/>
                  </a:lnTo>
                  <a:lnTo>
                    <a:pt x="475" y="879"/>
                  </a:lnTo>
                  <a:lnTo>
                    <a:pt x="478" y="875"/>
                  </a:lnTo>
                  <a:lnTo>
                    <a:pt x="488" y="871"/>
                  </a:lnTo>
                  <a:lnTo>
                    <a:pt x="500" y="858"/>
                  </a:lnTo>
                  <a:lnTo>
                    <a:pt x="509" y="846"/>
                  </a:lnTo>
                  <a:lnTo>
                    <a:pt x="515" y="833"/>
                  </a:lnTo>
                  <a:lnTo>
                    <a:pt x="523" y="823"/>
                  </a:lnTo>
                  <a:lnTo>
                    <a:pt x="530" y="815"/>
                  </a:lnTo>
                  <a:lnTo>
                    <a:pt x="542" y="806"/>
                  </a:lnTo>
                  <a:lnTo>
                    <a:pt x="550" y="798"/>
                  </a:lnTo>
                  <a:lnTo>
                    <a:pt x="557" y="790"/>
                  </a:lnTo>
                  <a:lnTo>
                    <a:pt x="563" y="779"/>
                  </a:lnTo>
                  <a:lnTo>
                    <a:pt x="582" y="758"/>
                  </a:lnTo>
                  <a:lnTo>
                    <a:pt x="605" y="731"/>
                  </a:lnTo>
                  <a:lnTo>
                    <a:pt x="622" y="716"/>
                  </a:lnTo>
                  <a:lnTo>
                    <a:pt x="628" y="708"/>
                  </a:lnTo>
                  <a:lnTo>
                    <a:pt x="634" y="700"/>
                  </a:lnTo>
                  <a:lnTo>
                    <a:pt x="640" y="694"/>
                  </a:lnTo>
                  <a:lnTo>
                    <a:pt x="642" y="685"/>
                  </a:lnTo>
                  <a:lnTo>
                    <a:pt x="644" y="683"/>
                  </a:lnTo>
                  <a:lnTo>
                    <a:pt x="642" y="685"/>
                  </a:lnTo>
                  <a:lnTo>
                    <a:pt x="634" y="693"/>
                  </a:lnTo>
                  <a:lnTo>
                    <a:pt x="621" y="708"/>
                  </a:lnTo>
                  <a:lnTo>
                    <a:pt x="613" y="717"/>
                  </a:lnTo>
                  <a:lnTo>
                    <a:pt x="594" y="737"/>
                  </a:lnTo>
                  <a:lnTo>
                    <a:pt x="580" y="754"/>
                  </a:lnTo>
                  <a:lnTo>
                    <a:pt x="573" y="762"/>
                  </a:lnTo>
                  <a:lnTo>
                    <a:pt x="565" y="771"/>
                  </a:lnTo>
                  <a:lnTo>
                    <a:pt x="557" y="779"/>
                  </a:lnTo>
                  <a:lnTo>
                    <a:pt x="550" y="789"/>
                  </a:lnTo>
                  <a:lnTo>
                    <a:pt x="542" y="798"/>
                  </a:lnTo>
                  <a:lnTo>
                    <a:pt x="530" y="808"/>
                  </a:lnTo>
                  <a:lnTo>
                    <a:pt x="525" y="813"/>
                  </a:lnTo>
                  <a:lnTo>
                    <a:pt x="521" y="815"/>
                  </a:lnTo>
                  <a:lnTo>
                    <a:pt x="523" y="812"/>
                  </a:lnTo>
                  <a:lnTo>
                    <a:pt x="523" y="810"/>
                  </a:lnTo>
                  <a:lnTo>
                    <a:pt x="521" y="812"/>
                  </a:lnTo>
                  <a:lnTo>
                    <a:pt x="509" y="825"/>
                  </a:lnTo>
                  <a:lnTo>
                    <a:pt x="490" y="842"/>
                  </a:lnTo>
                  <a:lnTo>
                    <a:pt x="498" y="835"/>
                  </a:lnTo>
                  <a:lnTo>
                    <a:pt x="505" y="823"/>
                  </a:lnTo>
                  <a:lnTo>
                    <a:pt x="519" y="808"/>
                  </a:lnTo>
                  <a:lnTo>
                    <a:pt x="538" y="787"/>
                  </a:lnTo>
                  <a:lnTo>
                    <a:pt x="546" y="775"/>
                  </a:lnTo>
                  <a:lnTo>
                    <a:pt x="555" y="760"/>
                  </a:lnTo>
                  <a:lnTo>
                    <a:pt x="565" y="750"/>
                  </a:lnTo>
                  <a:lnTo>
                    <a:pt x="571" y="746"/>
                  </a:lnTo>
                  <a:lnTo>
                    <a:pt x="580" y="731"/>
                  </a:lnTo>
                  <a:lnTo>
                    <a:pt x="594" y="716"/>
                  </a:lnTo>
                  <a:lnTo>
                    <a:pt x="605" y="706"/>
                  </a:lnTo>
                  <a:lnTo>
                    <a:pt x="617" y="693"/>
                  </a:lnTo>
                  <a:lnTo>
                    <a:pt x="644" y="664"/>
                  </a:lnTo>
                  <a:lnTo>
                    <a:pt x="670" y="629"/>
                  </a:lnTo>
                  <a:lnTo>
                    <a:pt x="682" y="616"/>
                  </a:lnTo>
                  <a:lnTo>
                    <a:pt x="694" y="604"/>
                  </a:lnTo>
                  <a:lnTo>
                    <a:pt x="713" y="581"/>
                  </a:lnTo>
                  <a:lnTo>
                    <a:pt x="701" y="587"/>
                  </a:lnTo>
                  <a:lnTo>
                    <a:pt x="694" y="593"/>
                  </a:lnTo>
                  <a:lnTo>
                    <a:pt x="688" y="598"/>
                  </a:lnTo>
                  <a:lnTo>
                    <a:pt x="682" y="606"/>
                  </a:lnTo>
                  <a:lnTo>
                    <a:pt x="670" y="618"/>
                  </a:lnTo>
                  <a:lnTo>
                    <a:pt x="649" y="641"/>
                  </a:lnTo>
                  <a:lnTo>
                    <a:pt x="632" y="664"/>
                  </a:lnTo>
                  <a:lnTo>
                    <a:pt x="622" y="675"/>
                  </a:lnTo>
                  <a:lnTo>
                    <a:pt x="615" y="683"/>
                  </a:lnTo>
                  <a:lnTo>
                    <a:pt x="603" y="696"/>
                  </a:lnTo>
                  <a:lnTo>
                    <a:pt x="594" y="708"/>
                  </a:lnTo>
                  <a:lnTo>
                    <a:pt x="584" y="717"/>
                  </a:lnTo>
                  <a:lnTo>
                    <a:pt x="574" y="727"/>
                  </a:lnTo>
                  <a:lnTo>
                    <a:pt x="565" y="737"/>
                  </a:lnTo>
                  <a:lnTo>
                    <a:pt x="532" y="775"/>
                  </a:lnTo>
                  <a:lnTo>
                    <a:pt x="536" y="769"/>
                  </a:lnTo>
                  <a:lnTo>
                    <a:pt x="544" y="756"/>
                  </a:lnTo>
                  <a:lnTo>
                    <a:pt x="559" y="735"/>
                  </a:lnTo>
                  <a:lnTo>
                    <a:pt x="576" y="714"/>
                  </a:lnTo>
                  <a:lnTo>
                    <a:pt x="596" y="693"/>
                  </a:lnTo>
                  <a:lnTo>
                    <a:pt x="621" y="666"/>
                  </a:lnTo>
                  <a:lnTo>
                    <a:pt x="613" y="673"/>
                  </a:lnTo>
                  <a:lnTo>
                    <a:pt x="586" y="698"/>
                  </a:lnTo>
                  <a:lnTo>
                    <a:pt x="563" y="725"/>
                  </a:lnTo>
                  <a:lnTo>
                    <a:pt x="550" y="737"/>
                  </a:lnTo>
                  <a:lnTo>
                    <a:pt x="546" y="742"/>
                  </a:lnTo>
                  <a:lnTo>
                    <a:pt x="540" y="748"/>
                  </a:lnTo>
                  <a:lnTo>
                    <a:pt x="542" y="742"/>
                  </a:lnTo>
                  <a:lnTo>
                    <a:pt x="546" y="737"/>
                  </a:lnTo>
                  <a:lnTo>
                    <a:pt x="551" y="729"/>
                  </a:lnTo>
                  <a:lnTo>
                    <a:pt x="561" y="719"/>
                  </a:lnTo>
                  <a:lnTo>
                    <a:pt x="619" y="794"/>
                  </a:lnTo>
                  <a:lnTo>
                    <a:pt x="559" y="618"/>
                  </a:lnTo>
                  <a:lnTo>
                    <a:pt x="571" y="602"/>
                  </a:lnTo>
                  <a:lnTo>
                    <a:pt x="588" y="585"/>
                  </a:lnTo>
                  <a:lnTo>
                    <a:pt x="590" y="587"/>
                  </a:lnTo>
                  <a:lnTo>
                    <a:pt x="590" y="591"/>
                  </a:lnTo>
                  <a:lnTo>
                    <a:pt x="586" y="598"/>
                  </a:lnTo>
                  <a:lnTo>
                    <a:pt x="580" y="614"/>
                  </a:lnTo>
                  <a:lnTo>
                    <a:pt x="580" y="616"/>
                  </a:lnTo>
                  <a:lnTo>
                    <a:pt x="578" y="612"/>
                  </a:lnTo>
                  <a:lnTo>
                    <a:pt x="578" y="604"/>
                  </a:lnTo>
                  <a:lnTo>
                    <a:pt x="569" y="614"/>
                  </a:lnTo>
                  <a:lnTo>
                    <a:pt x="563" y="622"/>
                  </a:lnTo>
                  <a:lnTo>
                    <a:pt x="555" y="629"/>
                  </a:lnTo>
                  <a:lnTo>
                    <a:pt x="551" y="635"/>
                  </a:lnTo>
                  <a:lnTo>
                    <a:pt x="548" y="637"/>
                  </a:lnTo>
                  <a:lnTo>
                    <a:pt x="548" y="635"/>
                  </a:lnTo>
                  <a:lnTo>
                    <a:pt x="550" y="629"/>
                  </a:lnTo>
                  <a:lnTo>
                    <a:pt x="559" y="618"/>
                  </a:lnTo>
                  <a:lnTo>
                    <a:pt x="619" y="794"/>
                  </a:lnTo>
                  <a:lnTo>
                    <a:pt x="382" y="683"/>
                  </a:lnTo>
                  <a:lnTo>
                    <a:pt x="386" y="671"/>
                  </a:lnTo>
                  <a:lnTo>
                    <a:pt x="388" y="668"/>
                  </a:lnTo>
                  <a:lnTo>
                    <a:pt x="386" y="668"/>
                  </a:lnTo>
                  <a:lnTo>
                    <a:pt x="384" y="669"/>
                  </a:lnTo>
                  <a:lnTo>
                    <a:pt x="382" y="675"/>
                  </a:lnTo>
                  <a:lnTo>
                    <a:pt x="379" y="679"/>
                  </a:lnTo>
                  <a:lnTo>
                    <a:pt x="375" y="683"/>
                  </a:lnTo>
                  <a:lnTo>
                    <a:pt x="375" y="687"/>
                  </a:lnTo>
                  <a:lnTo>
                    <a:pt x="373" y="691"/>
                  </a:lnTo>
                  <a:lnTo>
                    <a:pt x="373" y="693"/>
                  </a:lnTo>
                  <a:lnTo>
                    <a:pt x="365" y="700"/>
                  </a:lnTo>
                  <a:lnTo>
                    <a:pt x="356" y="708"/>
                  </a:lnTo>
                  <a:lnTo>
                    <a:pt x="352" y="712"/>
                  </a:lnTo>
                  <a:lnTo>
                    <a:pt x="346" y="717"/>
                  </a:lnTo>
                  <a:lnTo>
                    <a:pt x="340" y="729"/>
                  </a:lnTo>
                  <a:lnTo>
                    <a:pt x="336" y="739"/>
                  </a:lnTo>
                  <a:lnTo>
                    <a:pt x="334" y="742"/>
                  </a:lnTo>
                  <a:lnTo>
                    <a:pt x="331" y="748"/>
                  </a:lnTo>
                  <a:lnTo>
                    <a:pt x="323" y="756"/>
                  </a:lnTo>
                  <a:lnTo>
                    <a:pt x="317" y="762"/>
                  </a:lnTo>
                  <a:lnTo>
                    <a:pt x="306" y="777"/>
                  </a:lnTo>
                  <a:lnTo>
                    <a:pt x="286" y="798"/>
                  </a:lnTo>
                  <a:lnTo>
                    <a:pt x="262" y="823"/>
                  </a:lnTo>
                  <a:lnTo>
                    <a:pt x="246" y="840"/>
                  </a:lnTo>
                  <a:lnTo>
                    <a:pt x="212" y="885"/>
                  </a:lnTo>
                  <a:lnTo>
                    <a:pt x="185" y="915"/>
                  </a:lnTo>
                  <a:lnTo>
                    <a:pt x="164" y="944"/>
                  </a:lnTo>
                  <a:lnTo>
                    <a:pt x="141" y="969"/>
                  </a:lnTo>
                  <a:lnTo>
                    <a:pt x="148" y="957"/>
                  </a:lnTo>
                  <a:lnTo>
                    <a:pt x="156" y="946"/>
                  </a:lnTo>
                  <a:lnTo>
                    <a:pt x="171" y="925"/>
                  </a:lnTo>
                  <a:lnTo>
                    <a:pt x="192" y="900"/>
                  </a:lnTo>
                  <a:lnTo>
                    <a:pt x="210" y="879"/>
                  </a:lnTo>
                  <a:lnTo>
                    <a:pt x="225" y="856"/>
                  </a:lnTo>
                  <a:lnTo>
                    <a:pt x="260" y="815"/>
                  </a:lnTo>
                  <a:lnTo>
                    <a:pt x="313" y="746"/>
                  </a:lnTo>
                  <a:lnTo>
                    <a:pt x="321" y="735"/>
                  </a:lnTo>
                  <a:lnTo>
                    <a:pt x="329" y="725"/>
                  </a:lnTo>
                  <a:lnTo>
                    <a:pt x="344" y="708"/>
                  </a:lnTo>
                  <a:lnTo>
                    <a:pt x="363" y="687"/>
                  </a:lnTo>
                  <a:lnTo>
                    <a:pt x="392" y="652"/>
                  </a:lnTo>
                  <a:lnTo>
                    <a:pt x="406" y="635"/>
                  </a:lnTo>
                  <a:lnTo>
                    <a:pt x="415" y="625"/>
                  </a:lnTo>
                  <a:lnTo>
                    <a:pt x="425" y="618"/>
                  </a:lnTo>
                  <a:lnTo>
                    <a:pt x="432" y="612"/>
                  </a:lnTo>
                  <a:lnTo>
                    <a:pt x="442" y="600"/>
                  </a:lnTo>
                  <a:lnTo>
                    <a:pt x="455" y="583"/>
                  </a:lnTo>
                  <a:lnTo>
                    <a:pt x="488" y="545"/>
                  </a:lnTo>
                  <a:lnTo>
                    <a:pt x="503" y="527"/>
                  </a:lnTo>
                  <a:lnTo>
                    <a:pt x="521" y="510"/>
                  </a:lnTo>
                  <a:lnTo>
                    <a:pt x="515" y="522"/>
                  </a:lnTo>
                  <a:lnTo>
                    <a:pt x="503" y="533"/>
                  </a:lnTo>
                  <a:lnTo>
                    <a:pt x="494" y="543"/>
                  </a:lnTo>
                  <a:lnTo>
                    <a:pt x="484" y="556"/>
                  </a:lnTo>
                  <a:lnTo>
                    <a:pt x="471" y="572"/>
                  </a:lnTo>
                  <a:lnTo>
                    <a:pt x="448" y="600"/>
                  </a:lnTo>
                  <a:lnTo>
                    <a:pt x="425" y="627"/>
                  </a:lnTo>
                  <a:lnTo>
                    <a:pt x="411" y="645"/>
                  </a:lnTo>
                  <a:lnTo>
                    <a:pt x="398" y="660"/>
                  </a:lnTo>
                  <a:lnTo>
                    <a:pt x="388" y="675"/>
                  </a:lnTo>
                  <a:lnTo>
                    <a:pt x="384" y="681"/>
                  </a:lnTo>
                  <a:lnTo>
                    <a:pt x="382" y="683"/>
                  </a:lnTo>
                  <a:lnTo>
                    <a:pt x="619" y="794"/>
                  </a:lnTo>
                  <a:lnTo>
                    <a:pt x="496" y="842"/>
                  </a:lnTo>
                  <a:lnTo>
                    <a:pt x="496" y="844"/>
                  </a:lnTo>
                  <a:lnTo>
                    <a:pt x="494" y="848"/>
                  </a:lnTo>
                  <a:lnTo>
                    <a:pt x="511" y="829"/>
                  </a:lnTo>
                  <a:lnTo>
                    <a:pt x="511" y="827"/>
                  </a:lnTo>
                  <a:lnTo>
                    <a:pt x="513" y="827"/>
                  </a:lnTo>
                  <a:lnTo>
                    <a:pt x="513" y="829"/>
                  </a:lnTo>
                  <a:lnTo>
                    <a:pt x="511" y="833"/>
                  </a:lnTo>
                  <a:lnTo>
                    <a:pt x="509" y="837"/>
                  </a:lnTo>
                  <a:lnTo>
                    <a:pt x="503" y="842"/>
                  </a:lnTo>
                  <a:lnTo>
                    <a:pt x="496" y="852"/>
                  </a:lnTo>
                  <a:lnTo>
                    <a:pt x="488" y="861"/>
                  </a:lnTo>
                  <a:lnTo>
                    <a:pt x="482" y="869"/>
                  </a:lnTo>
                  <a:lnTo>
                    <a:pt x="478" y="873"/>
                  </a:lnTo>
                  <a:lnTo>
                    <a:pt x="473" y="877"/>
                  </a:lnTo>
                  <a:lnTo>
                    <a:pt x="471" y="879"/>
                  </a:lnTo>
                  <a:lnTo>
                    <a:pt x="469" y="881"/>
                  </a:lnTo>
                  <a:lnTo>
                    <a:pt x="463" y="890"/>
                  </a:lnTo>
                  <a:lnTo>
                    <a:pt x="459" y="894"/>
                  </a:lnTo>
                  <a:lnTo>
                    <a:pt x="457" y="890"/>
                  </a:lnTo>
                  <a:lnTo>
                    <a:pt x="457" y="886"/>
                  </a:lnTo>
                  <a:lnTo>
                    <a:pt x="459" y="881"/>
                  </a:lnTo>
                  <a:lnTo>
                    <a:pt x="461" y="879"/>
                  </a:lnTo>
                  <a:lnTo>
                    <a:pt x="465" y="877"/>
                  </a:lnTo>
                  <a:lnTo>
                    <a:pt x="475" y="871"/>
                  </a:lnTo>
                  <a:lnTo>
                    <a:pt x="478" y="867"/>
                  </a:lnTo>
                  <a:lnTo>
                    <a:pt x="482" y="863"/>
                  </a:lnTo>
                  <a:lnTo>
                    <a:pt x="484" y="858"/>
                  </a:lnTo>
                  <a:lnTo>
                    <a:pt x="488" y="852"/>
                  </a:lnTo>
                  <a:lnTo>
                    <a:pt x="496" y="842"/>
                  </a:lnTo>
                  <a:lnTo>
                    <a:pt x="619" y="794"/>
                  </a:lnTo>
                  <a:lnTo>
                    <a:pt x="724" y="564"/>
                  </a:lnTo>
                  <a:lnTo>
                    <a:pt x="713" y="581"/>
                  </a:lnTo>
                  <a:lnTo>
                    <a:pt x="720" y="570"/>
                  </a:lnTo>
                  <a:lnTo>
                    <a:pt x="724" y="564"/>
                  </a:lnTo>
                  <a:lnTo>
                    <a:pt x="619" y="794"/>
                  </a:lnTo>
                  <a:lnTo>
                    <a:pt x="102" y="614"/>
                  </a:lnTo>
                  <a:lnTo>
                    <a:pt x="106" y="610"/>
                  </a:lnTo>
                  <a:lnTo>
                    <a:pt x="106" y="612"/>
                  </a:lnTo>
                  <a:lnTo>
                    <a:pt x="108" y="614"/>
                  </a:lnTo>
                  <a:lnTo>
                    <a:pt x="112" y="618"/>
                  </a:lnTo>
                  <a:lnTo>
                    <a:pt x="114" y="618"/>
                  </a:lnTo>
                  <a:lnTo>
                    <a:pt x="112" y="614"/>
                  </a:lnTo>
                  <a:lnTo>
                    <a:pt x="112" y="604"/>
                  </a:lnTo>
                  <a:lnTo>
                    <a:pt x="112" y="595"/>
                  </a:lnTo>
                  <a:lnTo>
                    <a:pt x="114" y="587"/>
                  </a:lnTo>
                  <a:lnTo>
                    <a:pt x="118" y="577"/>
                  </a:lnTo>
                  <a:lnTo>
                    <a:pt x="121" y="568"/>
                  </a:lnTo>
                  <a:lnTo>
                    <a:pt x="127" y="558"/>
                  </a:lnTo>
                  <a:lnTo>
                    <a:pt x="131" y="547"/>
                  </a:lnTo>
                  <a:lnTo>
                    <a:pt x="137" y="541"/>
                  </a:lnTo>
                  <a:lnTo>
                    <a:pt x="139" y="537"/>
                  </a:lnTo>
                  <a:lnTo>
                    <a:pt x="141" y="533"/>
                  </a:lnTo>
                  <a:lnTo>
                    <a:pt x="141" y="531"/>
                  </a:lnTo>
                  <a:lnTo>
                    <a:pt x="139" y="529"/>
                  </a:lnTo>
                  <a:lnTo>
                    <a:pt x="139" y="527"/>
                  </a:lnTo>
                  <a:lnTo>
                    <a:pt x="141" y="524"/>
                  </a:lnTo>
                  <a:lnTo>
                    <a:pt x="154" y="502"/>
                  </a:lnTo>
                  <a:lnTo>
                    <a:pt x="167" y="483"/>
                  </a:lnTo>
                  <a:lnTo>
                    <a:pt x="181" y="466"/>
                  </a:lnTo>
                  <a:lnTo>
                    <a:pt x="192" y="447"/>
                  </a:lnTo>
                  <a:lnTo>
                    <a:pt x="198" y="441"/>
                  </a:lnTo>
                  <a:lnTo>
                    <a:pt x="204" y="433"/>
                  </a:lnTo>
                  <a:lnTo>
                    <a:pt x="208" y="428"/>
                  </a:lnTo>
                  <a:lnTo>
                    <a:pt x="214" y="422"/>
                  </a:lnTo>
                  <a:lnTo>
                    <a:pt x="221" y="408"/>
                  </a:lnTo>
                  <a:lnTo>
                    <a:pt x="229" y="403"/>
                  </a:lnTo>
                  <a:lnTo>
                    <a:pt x="237" y="395"/>
                  </a:lnTo>
                  <a:lnTo>
                    <a:pt x="237" y="389"/>
                  </a:lnTo>
                  <a:lnTo>
                    <a:pt x="237" y="382"/>
                  </a:lnTo>
                  <a:lnTo>
                    <a:pt x="238" y="376"/>
                  </a:lnTo>
                  <a:lnTo>
                    <a:pt x="242" y="370"/>
                  </a:lnTo>
                  <a:lnTo>
                    <a:pt x="246" y="359"/>
                  </a:lnTo>
                  <a:lnTo>
                    <a:pt x="248" y="355"/>
                  </a:lnTo>
                  <a:lnTo>
                    <a:pt x="248" y="353"/>
                  </a:lnTo>
                  <a:lnTo>
                    <a:pt x="248" y="355"/>
                  </a:lnTo>
                  <a:lnTo>
                    <a:pt x="231" y="378"/>
                  </a:lnTo>
                  <a:lnTo>
                    <a:pt x="221" y="393"/>
                  </a:lnTo>
                  <a:lnTo>
                    <a:pt x="214" y="406"/>
                  </a:lnTo>
                  <a:lnTo>
                    <a:pt x="208" y="422"/>
                  </a:lnTo>
                  <a:lnTo>
                    <a:pt x="204" y="430"/>
                  </a:lnTo>
                  <a:lnTo>
                    <a:pt x="194" y="441"/>
                  </a:lnTo>
                  <a:lnTo>
                    <a:pt x="181" y="456"/>
                  </a:lnTo>
                  <a:lnTo>
                    <a:pt x="169" y="472"/>
                  </a:lnTo>
                  <a:lnTo>
                    <a:pt x="162" y="483"/>
                  </a:lnTo>
                  <a:lnTo>
                    <a:pt x="152" y="495"/>
                  </a:lnTo>
                  <a:lnTo>
                    <a:pt x="137" y="510"/>
                  </a:lnTo>
                  <a:lnTo>
                    <a:pt x="135" y="516"/>
                  </a:lnTo>
                  <a:lnTo>
                    <a:pt x="123" y="537"/>
                  </a:lnTo>
                  <a:lnTo>
                    <a:pt x="110" y="566"/>
                  </a:lnTo>
                  <a:lnTo>
                    <a:pt x="108" y="568"/>
                  </a:lnTo>
                  <a:lnTo>
                    <a:pt x="106" y="568"/>
                  </a:lnTo>
                  <a:lnTo>
                    <a:pt x="104" y="568"/>
                  </a:lnTo>
                  <a:lnTo>
                    <a:pt x="104" y="570"/>
                  </a:lnTo>
                  <a:lnTo>
                    <a:pt x="102" y="575"/>
                  </a:lnTo>
                  <a:lnTo>
                    <a:pt x="100" y="591"/>
                  </a:lnTo>
                  <a:lnTo>
                    <a:pt x="98" y="600"/>
                  </a:lnTo>
                  <a:lnTo>
                    <a:pt x="96" y="602"/>
                  </a:lnTo>
                  <a:lnTo>
                    <a:pt x="96" y="604"/>
                  </a:lnTo>
                  <a:lnTo>
                    <a:pt x="96" y="608"/>
                  </a:lnTo>
                  <a:lnTo>
                    <a:pt x="96" y="612"/>
                  </a:lnTo>
                  <a:lnTo>
                    <a:pt x="94" y="616"/>
                  </a:lnTo>
                  <a:lnTo>
                    <a:pt x="96" y="618"/>
                  </a:lnTo>
                  <a:lnTo>
                    <a:pt x="98" y="616"/>
                  </a:lnTo>
                  <a:lnTo>
                    <a:pt x="102" y="614"/>
                  </a:lnTo>
                  <a:lnTo>
                    <a:pt x="619" y="794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15000"/>
                  </a:schemeClr>
                </a:gs>
                <a:gs pos="60000">
                  <a:schemeClr val="bg1">
                    <a:alpha val="5000"/>
                  </a:schemeClr>
                </a:gs>
              </a:gsLst>
              <a:lin ang="162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</p:grpSp>
      <p:sp>
        <p:nvSpPr>
          <p:cNvPr id="12" name="フリーフォーム 11"/>
          <p:cNvSpPr>
            <a:spLocks/>
          </p:cNvSpPr>
          <p:nvPr/>
        </p:nvSpPr>
        <p:spPr bwMode="auto">
          <a:xfrm>
            <a:off x="0" y="0"/>
            <a:ext cx="12192000" cy="6870700"/>
          </a:xfrm>
          <a:custGeom>
            <a:avLst/>
            <a:gdLst/>
            <a:ahLst/>
            <a:cxnLst>
              <a:cxn ang="0">
                <a:pos x="2808" y="370"/>
              </a:cxn>
              <a:cxn ang="0">
                <a:pos x="2679" y="719"/>
              </a:cxn>
              <a:cxn ang="0">
                <a:pos x="2462" y="879"/>
              </a:cxn>
              <a:cxn ang="0">
                <a:pos x="1646" y="1440"/>
              </a:cxn>
              <a:cxn ang="0">
                <a:pos x="1479" y="1684"/>
              </a:cxn>
              <a:cxn ang="0">
                <a:pos x="1287" y="1848"/>
              </a:cxn>
              <a:cxn ang="0">
                <a:pos x="1162" y="2082"/>
              </a:cxn>
              <a:cxn ang="0">
                <a:pos x="1343" y="1963"/>
              </a:cxn>
              <a:cxn ang="0">
                <a:pos x="1437" y="2012"/>
              </a:cxn>
              <a:cxn ang="0">
                <a:pos x="1556" y="1980"/>
              </a:cxn>
              <a:cxn ang="0">
                <a:pos x="1573" y="1813"/>
              </a:cxn>
              <a:cxn ang="0">
                <a:pos x="1782" y="1430"/>
              </a:cxn>
              <a:cxn ang="0">
                <a:pos x="1793" y="1388"/>
              </a:cxn>
              <a:cxn ang="0">
                <a:pos x="1789" y="1353"/>
              </a:cxn>
              <a:cxn ang="0">
                <a:pos x="2068" y="1151"/>
              </a:cxn>
              <a:cxn ang="0">
                <a:pos x="2302" y="1022"/>
              </a:cxn>
              <a:cxn ang="0">
                <a:pos x="2082" y="1172"/>
              </a:cxn>
              <a:cxn ang="0">
                <a:pos x="1915" y="1287"/>
              </a:cxn>
              <a:cxn ang="0">
                <a:pos x="2033" y="1224"/>
              </a:cxn>
              <a:cxn ang="0">
                <a:pos x="2075" y="1200"/>
              </a:cxn>
              <a:cxn ang="0">
                <a:pos x="1988" y="1266"/>
              </a:cxn>
              <a:cxn ang="0">
                <a:pos x="2602" y="875"/>
              </a:cxn>
              <a:cxn ang="0">
                <a:pos x="2783" y="774"/>
              </a:cxn>
              <a:cxn ang="0">
                <a:pos x="2616" y="325"/>
              </a:cxn>
              <a:cxn ang="0">
                <a:pos x="2522" y="293"/>
              </a:cxn>
              <a:cxn ang="0">
                <a:pos x="2208" y="258"/>
              </a:cxn>
              <a:cxn ang="0">
                <a:pos x="2225" y="262"/>
              </a:cxn>
              <a:cxn ang="0">
                <a:pos x="1486" y="276"/>
              </a:cxn>
              <a:cxn ang="0">
                <a:pos x="1845" y="251"/>
              </a:cxn>
              <a:cxn ang="0">
                <a:pos x="1514" y="262"/>
              </a:cxn>
              <a:cxn ang="0">
                <a:pos x="1280" y="227"/>
              </a:cxn>
              <a:cxn ang="0">
                <a:pos x="830" y="81"/>
              </a:cxn>
              <a:cxn ang="0">
                <a:pos x="761" y="35"/>
              </a:cxn>
              <a:cxn ang="0">
                <a:pos x="736" y="74"/>
              </a:cxn>
              <a:cxn ang="0">
                <a:pos x="869" y="95"/>
              </a:cxn>
              <a:cxn ang="0">
                <a:pos x="1305" y="834"/>
              </a:cxn>
              <a:cxn ang="0">
                <a:pos x="1231" y="949"/>
              </a:cxn>
              <a:cxn ang="0">
                <a:pos x="1214" y="956"/>
              </a:cxn>
              <a:cxn ang="0">
                <a:pos x="1075" y="938"/>
              </a:cxn>
              <a:cxn ang="0">
                <a:pos x="1116" y="1064"/>
              </a:cxn>
              <a:cxn ang="0">
                <a:pos x="1043" y="1144"/>
              </a:cxn>
              <a:cxn ang="0">
                <a:pos x="966" y="1210"/>
              </a:cxn>
              <a:cxn ang="0">
                <a:pos x="2839" y="356"/>
              </a:cxn>
              <a:cxn ang="0">
                <a:pos x="2839" y="356"/>
              </a:cxn>
              <a:cxn ang="0">
                <a:pos x="593" y="1580"/>
              </a:cxn>
              <a:cxn ang="0">
                <a:pos x="639" y="1377"/>
              </a:cxn>
              <a:cxn ang="0">
                <a:pos x="412" y="1702"/>
              </a:cxn>
              <a:cxn ang="0">
                <a:pos x="381" y="1736"/>
              </a:cxn>
              <a:cxn ang="0">
                <a:pos x="2839" y="356"/>
              </a:cxn>
              <a:cxn ang="0">
                <a:pos x="63" y="1879"/>
              </a:cxn>
              <a:cxn ang="0">
                <a:pos x="88" y="841"/>
              </a:cxn>
              <a:cxn ang="0">
                <a:pos x="21" y="848"/>
              </a:cxn>
              <a:cxn ang="0">
                <a:pos x="245" y="757"/>
              </a:cxn>
              <a:cxn ang="0">
                <a:pos x="646" y="652"/>
              </a:cxn>
              <a:cxn ang="0">
                <a:pos x="973" y="485"/>
              </a:cxn>
              <a:cxn ang="0">
                <a:pos x="1364" y="558"/>
              </a:cxn>
              <a:cxn ang="0">
                <a:pos x="1483" y="558"/>
              </a:cxn>
              <a:cxn ang="0">
                <a:pos x="1619" y="475"/>
              </a:cxn>
              <a:cxn ang="0">
                <a:pos x="1761" y="527"/>
              </a:cxn>
              <a:cxn ang="0">
                <a:pos x="1803" y="213"/>
              </a:cxn>
              <a:cxn ang="0">
                <a:pos x="2839" y="356"/>
              </a:cxn>
              <a:cxn ang="0">
                <a:pos x="2013" y="14"/>
              </a:cxn>
            </a:cxnLst>
            <a:rect l="0" t="0" r="0" b="0"/>
            <a:pathLst>
              <a:path w="2846" h="2082">
                <a:moveTo>
                  <a:pt x="2839" y="356"/>
                </a:moveTo>
                <a:lnTo>
                  <a:pt x="2836" y="353"/>
                </a:lnTo>
                <a:lnTo>
                  <a:pt x="2832" y="349"/>
                </a:lnTo>
                <a:lnTo>
                  <a:pt x="2822" y="349"/>
                </a:lnTo>
                <a:lnTo>
                  <a:pt x="2818" y="349"/>
                </a:lnTo>
                <a:lnTo>
                  <a:pt x="2815" y="346"/>
                </a:lnTo>
                <a:lnTo>
                  <a:pt x="2804" y="339"/>
                </a:lnTo>
                <a:lnTo>
                  <a:pt x="2797" y="335"/>
                </a:lnTo>
                <a:lnTo>
                  <a:pt x="2794" y="342"/>
                </a:lnTo>
                <a:lnTo>
                  <a:pt x="2794" y="346"/>
                </a:lnTo>
                <a:lnTo>
                  <a:pt x="2787" y="353"/>
                </a:lnTo>
                <a:lnTo>
                  <a:pt x="2787" y="356"/>
                </a:lnTo>
                <a:lnTo>
                  <a:pt x="2797" y="356"/>
                </a:lnTo>
                <a:lnTo>
                  <a:pt x="2815" y="363"/>
                </a:lnTo>
                <a:lnTo>
                  <a:pt x="2808" y="370"/>
                </a:lnTo>
                <a:lnTo>
                  <a:pt x="2797" y="394"/>
                </a:lnTo>
                <a:lnTo>
                  <a:pt x="2787" y="419"/>
                </a:lnTo>
                <a:lnTo>
                  <a:pt x="2769" y="468"/>
                </a:lnTo>
                <a:lnTo>
                  <a:pt x="2755" y="499"/>
                </a:lnTo>
                <a:lnTo>
                  <a:pt x="2752" y="509"/>
                </a:lnTo>
                <a:lnTo>
                  <a:pt x="2738" y="509"/>
                </a:lnTo>
                <a:lnTo>
                  <a:pt x="2724" y="509"/>
                </a:lnTo>
                <a:lnTo>
                  <a:pt x="2710" y="513"/>
                </a:lnTo>
                <a:lnTo>
                  <a:pt x="2696" y="520"/>
                </a:lnTo>
                <a:lnTo>
                  <a:pt x="2696" y="523"/>
                </a:lnTo>
                <a:lnTo>
                  <a:pt x="2696" y="537"/>
                </a:lnTo>
                <a:lnTo>
                  <a:pt x="2696" y="555"/>
                </a:lnTo>
                <a:lnTo>
                  <a:pt x="2689" y="638"/>
                </a:lnTo>
                <a:lnTo>
                  <a:pt x="2686" y="691"/>
                </a:lnTo>
                <a:lnTo>
                  <a:pt x="2679" y="719"/>
                </a:lnTo>
                <a:lnTo>
                  <a:pt x="2675" y="722"/>
                </a:lnTo>
                <a:lnTo>
                  <a:pt x="2665" y="722"/>
                </a:lnTo>
                <a:lnTo>
                  <a:pt x="2640" y="726"/>
                </a:lnTo>
                <a:lnTo>
                  <a:pt x="2630" y="733"/>
                </a:lnTo>
                <a:lnTo>
                  <a:pt x="2612" y="746"/>
                </a:lnTo>
                <a:lnTo>
                  <a:pt x="2591" y="771"/>
                </a:lnTo>
                <a:lnTo>
                  <a:pt x="2584" y="774"/>
                </a:lnTo>
                <a:lnTo>
                  <a:pt x="2574" y="778"/>
                </a:lnTo>
                <a:lnTo>
                  <a:pt x="2546" y="792"/>
                </a:lnTo>
                <a:lnTo>
                  <a:pt x="2518" y="809"/>
                </a:lnTo>
                <a:lnTo>
                  <a:pt x="2497" y="834"/>
                </a:lnTo>
                <a:lnTo>
                  <a:pt x="2483" y="851"/>
                </a:lnTo>
                <a:lnTo>
                  <a:pt x="2476" y="868"/>
                </a:lnTo>
                <a:lnTo>
                  <a:pt x="2469" y="879"/>
                </a:lnTo>
                <a:lnTo>
                  <a:pt x="2462" y="879"/>
                </a:lnTo>
                <a:lnTo>
                  <a:pt x="2455" y="879"/>
                </a:lnTo>
                <a:lnTo>
                  <a:pt x="2448" y="882"/>
                </a:lnTo>
                <a:lnTo>
                  <a:pt x="2386" y="924"/>
                </a:lnTo>
                <a:lnTo>
                  <a:pt x="2326" y="963"/>
                </a:lnTo>
                <a:lnTo>
                  <a:pt x="2173" y="1064"/>
                </a:lnTo>
                <a:lnTo>
                  <a:pt x="2121" y="1099"/>
                </a:lnTo>
                <a:lnTo>
                  <a:pt x="2058" y="1133"/>
                </a:lnTo>
                <a:lnTo>
                  <a:pt x="1918" y="1227"/>
                </a:lnTo>
                <a:lnTo>
                  <a:pt x="1877" y="1259"/>
                </a:lnTo>
                <a:lnTo>
                  <a:pt x="1838" y="1294"/>
                </a:lnTo>
                <a:lnTo>
                  <a:pt x="1786" y="1346"/>
                </a:lnTo>
                <a:lnTo>
                  <a:pt x="1723" y="1388"/>
                </a:lnTo>
                <a:lnTo>
                  <a:pt x="1678" y="1412"/>
                </a:lnTo>
                <a:lnTo>
                  <a:pt x="1660" y="1426"/>
                </a:lnTo>
                <a:lnTo>
                  <a:pt x="1646" y="1440"/>
                </a:lnTo>
                <a:lnTo>
                  <a:pt x="1643" y="1451"/>
                </a:lnTo>
                <a:lnTo>
                  <a:pt x="1636" y="1471"/>
                </a:lnTo>
                <a:lnTo>
                  <a:pt x="1622" y="1489"/>
                </a:lnTo>
                <a:lnTo>
                  <a:pt x="1605" y="1513"/>
                </a:lnTo>
                <a:lnTo>
                  <a:pt x="1591" y="1520"/>
                </a:lnTo>
                <a:lnTo>
                  <a:pt x="1573" y="1538"/>
                </a:lnTo>
                <a:lnTo>
                  <a:pt x="1559" y="1555"/>
                </a:lnTo>
                <a:lnTo>
                  <a:pt x="1545" y="1576"/>
                </a:lnTo>
                <a:lnTo>
                  <a:pt x="1528" y="1600"/>
                </a:lnTo>
                <a:lnTo>
                  <a:pt x="1521" y="1604"/>
                </a:lnTo>
                <a:lnTo>
                  <a:pt x="1517" y="1607"/>
                </a:lnTo>
                <a:lnTo>
                  <a:pt x="1503" y="1625"/>
                </a:lnTo>
                <a:lnTo>
                  <a:pt x="1496" y="1649"/>
                </a:lnTo>
                <a:lnTo>
                  <a:pt x="1493" y="1667"/>
                </a:lnTo>
                <a:lnTo>
                  <a:pt x="1479" y="1684"/>
                </a:lnTo>
                <a:lnTo>
                  <a:pt x="1465" y="1702"/>
                </a:lnTo>
                <a:lnTo>
                  <a:pt x="1444" y="1709"/>
                </a:lnTo>
                <a:lnTo>
                  <a:pt x="1413" y="1726"/>
                </a:lnTo>
                <a:lnTo>
                  <a:pt x="1395" y="1733"/>
                </a:lnTo>
                <a:lnTo>
                  <a:pt x="1381" y="1736"/>
                </a:lnTo>
                <a:lnTo>
                  <a:pt x="1357" y="1747"/>
                </a:lnTo>
                <a:lnTo>
                  <a:pt x="1333" y="1761"/>
                </a:lnTo>
                <a:lnTo>
                  <a:pt x="1326" y="1768"/>
                </a:lnTo>
                <a:lnTo>
                  <a:pt x="1322" y="1775"/>
                </a:lnTo>
                <a:lnTo>
                  <a:pt x="1312" y="1792"/>
                </a:lnTo>
                <a:lnTo>
                  <a:pt x="1298" y="1813"/>
                </a:lnTo>
                <a:lnTo>
                  <a:pt x="1287" y="1824"/>
                </a:lnTo>
                <a:lnTo>
                  <a:pt x="1284" y="1831"/>
                </a:lnTo>
                <a:lnTo>
                  <a:pt x="1284" y="1838"/>
                </a:lnTo>
                <a:lnTo>
                  <a:pt x="1287" y="1848"/>
                </a:lnTo>
                <a:lnTo>
                  <a:pt x="1291" y="1851"/>
                </a:lnTo>
                <a:lnTo>
                  <a:pt x="1284" y="1865"/>
                </a:lnTo>
                <a:lnTo>
                  <a:pt x="1266" y="1883"/>
                </a:lnTo>
                <a:lnTo>
                  <a:pt x="1245" y="1900"/>
                </a:lnTo>
                <a:lnTo>
                  <a:pt x="1238" y="1911"/>
                </a:lnTo>
                <a:lnTo>
                  <a:pt x="1228" y="1921"/>
                </a:lnTo>
                <a:lnTo>
                  <a:pt x="1228" y="1932"/>
                </a:lnTo>
                <a:lnTo>
                  <a:pt x="1221" y="1939"/>
                </a:lnTo>
                <a:lnTo>
                  <a:pt x="1172" y="1994"/>
                </a:lnTo>
                <a:lnTo>
                  <a:pt x="1151" y="2012"/>
                </a:lnTo>
                <a:lnTo>
                  <a:pt x="1127" y="2029"/>
                </a:lnTo>
                <a:lnTo>
                  <a:pt x="1082" y="2057"/>
                </a:lnTo>
                <a:lnTo>
                  <a:pt x="1040" y="2082"/>
                </a:lnTo>
                <a:lnTo>
                  <a:pt x="1158" y="2082"/>
                </a:lnTo>
                <a:lnTo>
                  <a:pt x="1162" y="2082"/>
                </a:lnTo>
                <a:lnTo>
                  <a:pt x="1169" y="2075"/>
                </a:lnTo>
                <a:lnTo>
                  <a:pt x="1190" y="2050"/>
                </a:lnTo>
                <a:lnTo>
                  <a:pt x="1204" y="2043"/>
                </a:lnTo>
                <a:lnTo>
                  <a:pt x="1228" y="2033"/>
                </a:lnTo>
                <a:lnTo>
                  <a:pt x="1256" y="2012"/>
                </a:lnTo>
                <a:lnTo>
                  <a:pt x="1273" y="1987"/>
                </a:lnTo>
                <a:lnTo>
                  <a:pt x="1305" y="1970"/>
                </a:lnTo>
                <a:lnTo>
                  <a:pt x="1319" y="1963"/>
                </a:lnTo>
                <a:lnTo>
                  <a:pt x="1329" y="1953"/>
                </a:lnTo>
                <a:lnTo>
                  <a:pt x="1333" y="1949"/>
                </a:lnTo>
                <a:lnTo>
                  <a:pt x="1340" y="1949"/>
                </a:lnTo>
                <a:lnTo>
                  <a:pt x="1336" y="1956"/>
                </a:lnTo>
                <a:lnTo>
                  <a:pt x="1333" y="1963"/>
                </a:lnTo>
                <a:lnTo>
                  <a:pt x="1336" y="1963"/>
                </a:lnTo>
                <a:lnTo>
                  <a:pt x="1343" y="1963"/>
                </a:lnTo>
                <a:lnTo>
                  <a:pt x="1354" y="1960"/>
                </a:lnTo>
                <a:lnTo>
                  <a:pt x="1360" y="1960"/>
                </a:lnTo>
                <a:lnTo>
                  <a:pt x="1371" y="1960"/>
                </a:lnTo>
                <a:lnTo>
                  <a:pt x="1381" y="1977"/>
                </a:lnTo>
                <a:lnTo>
                  <a:pt x="1388" y="1980"/>
                </a:lnTo>
                <a:lnTo>
                  <a:pt x="1395" y="1984"/>
                </a:lnTo>
                <a:lnTo>
                  <a:pt x="1395" y="1987"/>
                </a:lnTo>
                <a:lnTo>
                  <a:pt x="1402" y="1994"/>
                </a:lnTo>
                <a:lnTo>
                  <a:pt x="1406" y="2005"/>
                </a:lnTo>
                <a:lnTo>
                  <a:pt x="1406" y="2012"/>
                </a:lnTo>
                <a:lnTo>
                  <a:pt x="1406" y="2015"/>
                </a:lnTo>
                <a:lnTo>
                  <a:pt x="1409" y="2015"/>
                </a:lnTo>
                <a:lnTo>
                  <a:pt x="1420" y="2008"/>
                </a:lnTo>
                <a:lnTo>
                  <a:pt x="1430" y="2008"/>
                </a:lnTo>
                <a:lnTo>
                  <a:pt x="1437" y="2012"/>
                </a:lnTo>
                <a:lnTo>
                  <a:pt x="1448" y="2019"/>
                </a:lnTo>
                <a:lnTo>
                  <a:pt x="1458" y="2019"/>
                </a:lnTo>
                <a:lnTo>
                  <a:pt x="1469" y="2022"/>
                </a:lnTo>
                <a:lnTo>
                  <a:pt x="1472" y="2026"/>
                </a:lnTo>
                <a:lnTo>
                  <a:pt x="1476" y="2033"/>
                </a:lnTo>
                <a:lnTo>
                  <a:pt x="1479" y="2040"/>
                </a:lnTo>
                <a:lnTo>
                  <a:pt x="1493" y="2033"/>
                </a:lnTo>
                <a:lnTo>
                  <a:pt x="1510" y="2022"/>
                </a:lnTo>
                <a:lnTo>
                  <a:pt x="1517" y="2022"/>
                </a:lnTo>
                <a:lnTo>
                  <a:pt x="1528" y="2022"/>
                </a:lnTo>
                <a:lnTo>
                  <a:pt x="1542" y="2022"/>
                </a:lnTo>
                <a:lnTo>
                  <a:pt x="1549" y="2019"/>
                </a:lnTo>
                <a:lnTo>
                  <a:pt x="1545" y="2008"/>
                </a:lnTo>
                <a:lnTo>
                  <a:pt x="1552" y="1994"/>
                </a:lnTo>
                <a:lnTo>
                  <a:pt x="1556" y="1980"/>
                </a:lnTo>
                <a:lnTo>
                  <a:pt x="1559" y="1977"/>
                </a:lnTo>
                <a:lnTo>
                  <a:pt x="1566" y="1970"/>
                </a:lnTo>
                <a:lnTo>
                  <a:pt x="1570" y="1966"/>
                </a:lnTo>
                <a:lnTo>
                  <a:pt x="1563" y="1960"/>
                </a:lnTo>
                <a:lnTo>
                  <a:pt x="1563" y="1942"/>
                </a:lnTo>
                <a:lnTo>
                  <a:pt x="1563" y="1935"/>
                </a:lnTo>
                <a:lnTo>
                  <a:pt x="1570" y="1925"/>
                </a:lnTo>
                <a:lnTo>
                  <a:pt x="1570" y="1921"/>
                </a:lnTo>
                <a:lnTo>
                  <a:pt x="1563" y="1914"/>
                </a:lnTo>
                <a:lnTo>
                  <a:pt x="1559" y="1897"/>
                </a:lnTo>
                <a:lnTo>
                  <a:pt x="1559" y="1872"/>
                </a:lnTo>
                <a:lnTo>
                  <a:pt x="1556" y="1848"/>
                </a:lnTo>
                <a:lnTo>
                  <a:pt x="1559" y="1838"/>
                </a:lnTo>
                <a:lnTo>
                  <a:pt x="1566" y="1827"/>
                </a:lnTo>
                <a:lnTo>
                  <a:pt x="1573" y="1813"/>
                </a:lnTo>
                <a:lnTo>
                  <a:pt x="1573" y="1792"/>
                </a:lnTo>
                <a:lnTo>
                  <a:pt x="1587" y="1768"/>
                </a:lnTo>
                <a:lnTo>
                  <a:pt x="1601" y="1743"/>
                </a:lnTo>
                <a:lnTo>
                  <a:pt x="1629" y="1677"/>
                </a:lnTo>
                <a:lnTo>
                  <a:pt x="1639" y="1656"/>
                </a:lnTo>
                <a:lnTo>
                  <a:pt x="1650" y="1639"/>
                </a:lnTo>
                <a:lnTo>
                  <a:pt x="1664" y="1618"/>
                </a:lnTo>
                <a:lnTo>
                  <a:pt x="1671" y="1594"/>
                </a:lnTo>
                <a:lnTo>
                  <a:pt x="1678" y="1583"/>
                </a:lnTo>
                <a:lnTo>
                  <a:pt x="1688" y="1569"/>
                </a:lnTo>
                <a:lnTo>
                  <a:pt x="1702" y="1552"/>
                </a:lnTo>
                <a:lnTo>
                  <a:pt x="1730" y="1510"/>
                </a:lnTo>
                <a:lnTo>
                  <a:pt x="1741" y="1496"/>
                </a:lnTo>
                <a:lnTo>
                  <a:pt x="1755" y="1478"/>
                </a:lnTo>
                <a:lnTo>
                  <a:pt x="1782" y="1430"/>
                </a:lnTo>
                <a:lnTo>
                  <a:pt x="1814" y="1391"/>
                </a:lnTo>
                <a:lnTo>
                  <a:pt x="1835" y="1377"/>
                </a:lnTo>
                <a:lnTo>
                  <a:pt x="1842" y="1363"/>
                </a:lnTo>
                <a:lnTo>
                  <a:pt x="1845" y="1353"/>
                </a:lnTo>
                <a:lnTo>
                  <a:pt x="1842" y="1356"/>
                </a:lnTo>
                <a:lnTo>
                  <a:pt x="1838" y="1363"/>
                </a:lnTo>
                <a:lnTo>
                  <a:pt x="1835" y="1370"/>
                </a:lnTo>
                <a:lnTo>
                  <a:pt x="1824" y="1374"/>
                </a:lnTo>
                <a:lnTo>
                  <a:pt x="1810" y="1377"/>
                </a:lnTo>
                <a:lnTo>
                  <a:pt x="1803" y="1381"/>
                </a:lnTo>
                <a:lnTo>
                  <a:pt x="1800" y="1384"/>
                </a:lnTo>
                <a:lnTo>
                  <a:pt x="1786" y="1398"/>
                </a:lnTo>
                <a:lnTo>
                  <a:pt x="1782" y="1398"/>
                </a:lnTo>
                <a:lnTo>
                  <a:pt x="1786" y="1395"/>
                </a:lnTo>
                <a:lnTo>
                  <a:pt x="1793" y="1388"/>
                </a:lnTo>
                <a:lnTo>
                  <a:pt x="1807" y="1370"/>
                </a:lnTo>
                <a:lnTo>
                  <a:pt x="1821" y="1356"/>
                </a:lnTo>
                <a:lnTo>
                  <a:pt x="1845" y="1332"/>
                </a:lnTo>
                <a:lnTo>
                  <a:pt x="1824" y="1349"/>
                </a:lnTo>
                <a:lnTo>
                  <a:pt x="1807" y="1363"/>
                </a:lnTo>
                <a:lnTo>
                  <a:pt x="1779" y="1391"/>
                </a:lnTo>
                <a:lnTo>
                  <a:pt x="1761" y="1409"/>
                </a:lnTo>
                <a:lnTo>
                  <a:pt x="1758" y="1412"/>
                </a:lnTo>
                <a:lnTo>
                  <a:pt x="1758" y="1409"/>
                </a:lnTo>
                <a:lnTo>
                  <a:pt x="1758" y="1398"/>
                </a:lnTo>
                <a:lnTo>
                  <a:pt x="1765" y="1391"/>
                </a:lnTo>
                <a:lnTo>
                  <a:pt x="1772" y="1384"/>
                </a:lnTo>
                <a:lnTo>
                  <a:pt x="1782" y="1374"/>
                </a:lnTo>
                <a:lnTo>
                  <a:pt x="1786" y="1363"/>
                </a:lnTo>
                <a:lnTo>
                  <a:pt x="1789" y="1353"/>
                </a:lnTo>
                <a:lnTo>
                  <a:pt x="1800" y="1339"/>
                </a:lnTo>
                <a:lnTo>
                  <a:pt x="1817" y="1318"/>
                </a:lnTo>
                <a:lnTo>
                  <a:pt x="1877" y="1266"/>
                </a:lnTo>
                <a:lnTo>
                  <a:pt x="1897" y="1252"/>
                </a:lnTo>
                <a:lnTo>
                  <a:pt x="1943" y="1221"/>
                </a:lnTo>
                <a:lnTo>
                  <a:pt x="1960" y="1210"/>
                </a:lnTo>
                <a:lnTo>
                  <a:pt x="1974" y="1200"/>
                </a:lnTo>
                <a:lnTo>
                  <a:pt x="1992" y="1189"/>
                </a:lnTo>
                <a:lnTo>
                  <a:pt x="2013" y="1179"/>
                </a:lnTo>
                <a:lnTo>
                  <a:pt x="2016" y="1179"/>
                </a:lnTo>
                <a:lnTo>
                  <a:pt x="2020" y="1179"/>
                </a:lnTo>
                <a:lnTo>
                  <a:pt x="2030" y="1175"/>
                </a:lnTo>
                <a:lnTo>
                  <a:pt x="2040" y="1168"/>
                </a:lnTo>
                <a:lnTo>
                  <a:pt x="2054" y="1158"/>
                </a:lnTo>
                <a:lnTo>
                  <a:pt x="2068" y="1151"/>
                </a:lnTo>
                <a:lnTo>
                  <a:pt x="2117" y="1123"/>
                </a:lnTo>
                <a:lnTo>
                  <a:pt x="2121" y="1119"/>
                </a:lnTo>
                <a:lnTo>
                  <a:pt x="2124" y="1123"/>
                </a:lnTo>
                <a:lnTo>
                  <a:pt x="2142" y="1116"/>
                </a:lnTo>
                <a:lnTo>
                  <a:pt x="2159" y="1102"/>
                </a:lnTo>
                <a:lnTo>
                  <a:pt x="2180" y="1092"/>
                </a:lnTo>
                <a:lnTo>
                  <a:pt x="2201" y="1081"/>
                </a:lnTo>
                <a:lnTo>
                  <a:pt x="2215" y="1071"/>
                </a:lnTo>
                <a:lnTo>
                  <a:pt x="2257" y="1036"/>
                </a:lnTo>
                <a:lnTo>
                  <a:pt x="2312" y="1001"/>
                </a:lnTo>
                <a:lnTo>
                  <a:pt x="2319" y="1001"/>
                </a:lnTo>
                <a:lnTo>
                  <a:pt x="2319" y="1008"/>
                </a:lnTo>
                <a:lnTo>
                  <a:pt x="2319" y="1011"/>
                </a:lnTo>
                <a:lnTo>
                  <a:pt x="2312" y="1015"/>
                </a:lnTo>
                <a:lnTo>
                  <a:pt x="2302" y="1022"/>
                </a:lnTo>
                <a:lnTo>
                  <a:pt x="2288" y="1032"/>
                </a:lnTo>
                <a:lnTo>
                  <a:pt x="2264" y="1050"/>
                </a:lnTo>
                <a:lnTo>
                  <a:pt x="2243" y="1064"/>
                </a:lnTo>
                <a:lnTo>
                  <a:pt x="2218" y="1078"/>
                </a:lnTo>
                <a:lnTo>
                  <a:pt x="2190" y="1095"/>
                </a:lnTo>
                <a:lnTo>
                  <a:pt x="2156" y="1116"/>
                </a:lnTo>
                <a:lnTo>
                  <a:pt x="2135" y="1130"/>
                </a:lnTo>
                <a:lnTo>
                  <a:pt x="2128" y="1137"/>
                </a:lnTo>
                <a:lnTo>
                  <a:pt x="2117" y="1140"/>
                </a:lnTo>
                <a:lnTo>
                  <a:pt x="2114" y="1144"/>
                </a:lnTo>
                <a:lnTo>
                  <a:pt x="2114" y="1147"/>
                </a:lnTo>
                <a:lnTo>
                  <a:pt x="2114" y="1154"/>
                </a:lnTo>
                <a:lnTo>
                  <a:pt x="2100" y="1161"/>
                </a:lnTo>
                <a:lnTo>
                  <a:pt x="2089" y="1165"/>
                </a:lnTo>
                <a:lnTo>
                  <a:pt x="2082" y="1172"/>
                </a:lnTo>
                <a:lnTo>
                  <a:pt x="2072" y="1175"/>
                </a:lnTo>
                <a:lnTo>
                  <a:pt x="2065" y="1179"/>
                </a:lnTo>
                <a:lnTo>
                  <a:pt x="2058" y="1186"/>
                </a:lnTo>
                <a:lnTo>
                  <a:pt x="2051" y="1189"/>
                </a:lnTo>
                <a:lnTo>
                  <a:pt x="2044" y="1193"/>
                </a:lnTo>
                <a:lnTo>
                  <a:pt x="2030" y="1203"/>
                </a:lnTo>
                <a:lnTo>
                  <a:pt x="2023" y="1207"/>
                </a:lnTo>
                <a:lnTo>
                  <a:pt x="2013" y="1214"/>
                </a:lnTo>
                <a:lnTo>
                  <a:pt x="2002" y="1221"/>
                </a:lnTo>
                <a:lnTo>
                  <a:pt x="1992" y="1227"/>
                </a:lnTo>
                <a:lnTo>
                  <a:pt x="1950" y="1252"/>
                </a:lnTo>
                <a:lnTo>
                  <a:pt x="1932" y="1262"/>
                </a:lnTo>
                <a:lnTo>
                  <a:pt x="1929" y="1269"/>
                </a:lnTo>
                <a:lnTo>
                  <a:pt x="1922" y="1276"/>
                </a:lnTo>
                <a:lnTo>
                  <a:pt x="1915" y="1287"/>
                </a:lnTo>
                <a:lnTo>
                  <a:pt x="1894" y="1297"/>
                </a:lnTo>
                <a:lnTo>
                  <a:pt x="1870" y="1315"/>
                </a:lnTo>
                <a:lnTo>
                  <a:pt x="1856" y="1329"/>
                </a:lnTo>
                <a:lnTo>
                  <a:pt x="1866" y="1318"/>
                </a:lnTo>
                <a:lnTo>
                  <a:pt x="1884" y="1308"/>
                </a:lnTo>
                <a:lnTo>
                  <a:pt x="1911" y="1290"/>
                </a:lnTo>
                <a:lnTo>
                  <a:pt x="1936" y="1273"/>
                </a:lnTo>
                <a:lnTo>
                  <a:pt x="1943" y="1269"/>
                </a:lnTo>
                <a:lnTo>
                  <a:pt x="1950" y="1269"/>
                </a:lnTo>
                <a:lnTo>
                  <a:pt x="1981" y="1248"/>
                </a:lnTo>
                <a:lnTo>
                  <a:pt x="1992" y="1248"/>
                </a:lnTo>
                <a:lnTo>
                  <a:pt x="1999" y="1245"/>
                </a:lnTo>
                <a:lnTo>
                  <a:pt x="2002" y="1241"/>
                </a:lnTo>
                <a:lnTo>
                  <a:pt x="2027" y="1227"/>
                </a:lnTo>
                <a:lnTo>
                  <a:pt x="2033" y="1224"/>
                </a:lnTo>
                <a:lnTo>
                  <a:pt x="2044" y="1217"/>
                </a:lnTo>
                <a:lnTo>
                  <a:pt x="2058" y="1207"/>
                </a:lnTo>
                <a:lnTo>
                  <a:pt x="2068" y="1196"/>
                </a:lnTo>
                <a:lnTo>
                  <a:pt x="2082" y="1189"/>
                </a:lnTo>
                <a:lnTo>
                  <a:pt x="2093" y="1179"/>
                </a:lnTo>
                <a:lnTo>
                  <a:pt x="2107" y="1172"/>
                </a:lnTo>
                <a:lnTo>
                  <a:pt x="2121" y="1165"/>
                </a:lnTo>
                <a:lnTo>
                  <a:pt x="2131" y="1158"/>
                </a:lnTo>
                <a:lnTo>
                  <a:pt x="2135" y="1158"/>
                </a:lnTo>
                <a:lnTo>
                  <a:pt x="2135" y="1161"/>
                </a:lnTo>
                <a:lnTo>
                  <a:pt x="2124" y="1168"/>
                </a:lnTo>
                <a:lnTo>
                  <a:pt x="2100" y="1186"/>
                </a:lnTo>
                <a:lnTo>
                  <a:pt x="2093" y="1193"/>
                </a:lnTo>
                <a:lnTo>
                  <a:pt x="2082" y="1196"/>
                </a:lnTo>
                <a:lnTo>
                  <a:pt x="2075" y="1200"/>
                </a:lnTo>
                <a:lnTo>
                  <a:pt x="2075" y="1203"/>
                </a:lnTo>
                <a:lnTo>
                  <a:pt x="2054" y="1221"/>
                </a:lnTo>
                <a:lnTo>
                  <a:pt x="2044" y="1227"/>
                </a:lnTo>
                <a:lnTo>
                  <a:pt x="2030" y="1234"/>
                </a:lnTo>
                <a:lnTo>
                  <a:pt x="2016" y="1241"/>
                </a:lnTo>
                <a:lnTo>
                  <a:pt x="2006" y="1248"/>
                </a:lnTo>
                <a:lnTo>
                  <a:pt x="1988" y="1259"/>
                </a:lnTo>
                <a:lnTo>
                  <a:pt x="1974" y="1266"/>
                </a:lnTo>
                <a:lnTo>
                  <a:pt x="1957" y="1276"/>
                </a:lnTo>
                <a:lnTo>
                  <a:pt x="1950" y="1280"/>
                </a:lnTo>
                <a:lnTo>
                  <a:pt x="1950" y="1287"/>
                </a:lnTo>
                <a:lnTo>
                  <a:pt x="1957" y="1287"/>
                </a:lnTo>
                <a:lnTo>
                  <a:pt x="1964" y="1276"/>
                </a:lnTo>
                <a:lnTo>
                  <a:pt x="1974" y="1273"/>
                </a:lnTo>
                <a:lnTo>
                  <a:pt x="1988" y="1266"/>
                </a:lnTo>
                <a:lnTo>
                  <a:pt x="2009" y="1252"/>
                </a:lnTo>
                <a:lnTo>
                  <a:pt x="2033" y="1238"/>
                </a:lnTo>
                <a:lnTo>
                  <a:pt x="2089" y="1207"/>
                </a:lnTo>
                <a:lnTo>
                  <a:pt x="2190" y="1140"/>
                </a:lnTo>
                <a:lnTo>
                  <a:pt x="2243" y="1112"/>
                </a:lnTo>
                <a:lnTo>
                  <a:pt x="2267" y="1099"/>
                </a:lnTo>
                <a:lnTo>
                  <a:pt x="2281" y="1085"/>
                </a:lnTo>
                <a:lnTo>
                  <a:pt x="2295" y="1074"/>
                </a:lnTo>
                <a:lnTo>
                  <a:pt x="2326" y="1053"/>
                </a:lnTo>
                <a:lnTo>
                  <a:pt x="2368" y="1018"/>
                </a:lnTo>
                <a:lnTo>
                  <a:pt x="2452" y="966"/>
                </a:lnTo>
                <a:lnTo>
                  <a:pt x="2525" y="928"/>
                </a:lnTo>
                <a:lnTo>
                  <a:pt x="2546" y="914"/>
                </a:lnTo>
                <a:lnTo>
                  <a:pt x="2571" y="900"/>
                </a:lnTo>
                <a:lnTo>
                  <a:pt x="2602" y="875"/>
                </a:lnTo>
                <a:lnTo>
                  <a:pt x="2633" y="858"/>
                </a:lnTo>
                <a:lnTo>
                  <a:pt x="2679" y="837"/>
                </a:lnTo>
                <a:lnTo>
                  <a:pt x="2696" y="827"/>
                </a:lnTo>
                <a:lnTo>
                  <a:pt x="2710" y="816"/>
                </a:lnTo>
                <a:lnTo>
                  <a:pt x="2717" y="816"/>
                </a:lnTo>
                <a:lnTo>
                  <a:pt x="2727" y="820"/>
                </a:lnTo>
                <a:lnTo>
                  <a:pt x="2748" y="830"/>
                </a:lnTo>
                <a:lnTo>
                  <a:pt x="2752" y="830"/>
                </a:lnTo>
                <a:lnTo>
                  <a:pt x="2755" y="827"/>
                </a:lnTo>
                <a:lnTo>
                  <a:pt x="2759" y="820"/>
                </a:lnTo>
                <a:lnTo>
                  <a:pt x="2766" y="813"/>
                </a:lnTo>
                <a:lnTo>
                  <a:pt x="2776" y="809"/>
                </a:lnTo>
                <a:lnTo>
                  <a:pt x="2783" y="802"/>
                </a:lnTo>
                <a:lnTo>
                  <a:pt x="2783" y="788"/>
                </a:lnTo>
                <a:lnTo>
                  <a:pt x="2783" y="774"/>
                </a:lnTo>
                <a:lnTo>
                  <a:pt x="2790" y="757"/>
                </a:lnTo>
                <a:lnTo>
                  <a:pt x="2801" y="729"/>
                </a:lnTo>
                <a:lnTo>
                  <a:pt x="2818" y="687"/>
                </a:lnTo>
                <a:lnTo>
                  <a:pt x="2836" y="666"/>
                </a:lnTo>
                <a:lnTo>
                  <a:pt x="2846" y="656"/>
                </a:lnTo>
                <a:lnTo>
                  <a:pt x="2846" y="377"/>
                </a:lnTo>
                <a:lnTo>
                  <a:pt x="2846" y="356"/>
                </a:lnTo>
                <a:lnTo>
                  <a:pt x="2843" y="356"/>
                </a:lnTo>
                <a:lnTo>
                  <a:pt x="2839" y="356"/>
                </a:lnTo>
                <a:lnTo>
                  <a:pt x="2539" y="335"/>
                </a:lnTo>
                <a:lnTo>
                  <a:pt x="2546" y="339"/>
                </a:lnTo>
                <a:lnTo>
                  <a:pt x="2557" y="339"/>
                </a:lnTo>
                <a:lnTo>
                  <a:pt x="2577" y="332"/>
                </a:lnTo>
                <a:lnTo>
                  <a:pt x="2598" y="328"/>
                </a:lnTo>
                <a:lnTo>
                  <a:pt x="2616" y="325"/>
                </a:lnTo>
                <a:lnTo>
                  <a:pt x="2619" y="325"/>
                </a:lnTo>
                <a:lnTo>
                  <a:pt x="2619" y="321"/>
                </a:lnTo>
                <a:lnTo>
                  <a:pt x="2612" y="318"/>
                </a:lnTo>
                <a:lnTo>
                  <a:pt x="2616" y="314"/>
                </a:lnTo>
                <a:lnTo>
                  <a:pt x="2633" y="311"/>
                </a:lnTo>
                <a:lnTo>
                  <a:pt x="2651" y="314"/>
                </a:lnTo>
                <a:lnTo>
                  <a:pt x="2665" y="311"/>
                </a:lnTo>
                <a:lnTo>
                  <a:pt x="2633" y="307"/>
                </a:lnTo>
                <a:lnTo>
                  <a:pt x="2623" y="304"/>
                </a:lnTo>
                <a:lnTo>
                  <a:pt x="2609" y="300"/>
                </a:lnTo>
                <a:lnTo>
                  <a:pt x="2605" y="297"/>
                </a:lnTo>
                <a:lnTo>
                  <a:pt x="2602" y="293"/>
                </a:lnTo>
                <a:lnTo>
                  <a:pt x="2574" y="293"/>
                </a:lnTo>
                <a:lnTo>
                  <a:pt x="2539" y="293"/>
                </a:lnTo>
                <a:lnTo>
                  <a:pt x="2522" y="293"/>
                </a:lnTo>
                <a:lnTo>
                  <a:pt x="2511" y="293"/>
                </a:lnTo>
                <a:lnTo>
                  <a:pt x="2504" y="293"/>
                </a:lnTo>
                <a:lnTo>
                  <a:pt x="2501" y="293"/>
                </a:lnTo>
                <a:lnTo>
                  <a:pt x="2504" y="297"/>
                </a:lnTo>
                <a:lnTo>
                  <a:pt x="2501" y="297"/>
                </a:lnTo>
                <a:lnTo>
                  <a:pt x="2490" y="300"/>
                </a:lnTo>
                <a:lnTo>
                  <a:pt x="2483" y="300"/>
                </a:lnTo>
                <a:lnTo>
                  <a:pt x="2515" y="325"/>
                </a:lnTo>
                <a:lnTo>
                  <a:pt x="2529" y="332"/>
                </a:lnTo>
                <a:lnTo>
                  <a:pt x="2539" y="335"/>
                </a:lnTo>
                <a:lnTo>
                  <a:pt x="2839" y="356"/>
                </a:lnTo>
                <a:lnTo>
                  <a:pt x="2169" y="262"/>
                </a:lnTo>
                <a:lnTo>
                  <a:pt x="2187" y="262"/>
                </a:lnTo>
                <a:lnTo>
                  <a:pt x="2201" y="262"/>
                </a:lnTo>
                <a:lnTo>
                  <a:pt x="2208" y="258"/>
                </a:lnTo>
                <a:lnTo>
                  <a:pt x="2197" y="255"/>
                </a:lnTo>
                <a:lnTo>
                  <a:pt x="2183" y="255"/>
                </a:lnTo>
                <a:lnTo>
                  <a:pt x="2156" y="258"/>
                </a:lnTo>
                <a:lnTo>
                  <a:pt x="2128" y="258"/>
                </a:lnTo>
                <a:lnTo>
                  <a:pt x="2089" y="258"/>
                </a:lnTo>
                <a:lnTo>
                  <a:pt x="2058" y="258"/>
                </a:lnTo>
                <a:lnTo>
                  <a:pt x="2128" y="262"/>
                </a:lnTo>
                <a:lnTo>
                  <a:pt x="2169" y="262"/>
                </a:lnTo>
                <a:lnTo>
                  <a:pt x="2839" y="356"/>
                </a:lnTo>
                <a:lnTo>
                  <a:pt x="2225" y="262"/>
                </a:lnTo>
                <a:lnTo>
                  <a:pt x="2236" y="262"/>
                </a:lnTo>
                <a:lnTo>
                  <a:pt x="2222" y="255"/>
                </a:lnTo>
                <a:lnTo>
                  <a:pt x="2218" y="255"/>
                </a:lnTo>
                <a:lnTo>
                  <a:pt x="2222" y="262"/>
                </a:lnTo>
                <a:lnTo>
                  <a:pt x="2225" y="262"/>
                </a:lnTo>
                <a:lnTo>
                  <a:pt x="2839" y="356"/>
                </a:lnTo>
                <a:lnTo>
                  <a:pt x="1273" y="244"/>
                </a:lnTo>
                <a:lnTo>
                  <a:pt x="1280" y="255"/>
                </a:lnTo>
                <a:lnTo>
                  <a:pt x="1287" y="258"/>
                </a:lnTo>
                <a:lnTo>
                  <a:pt x="1308" y="258"/>
                </a:lnTo>
                <a:lnTo>
                  <a:pt x="1319" y="258"/>
                </a:lnTo>
                <a:lnTo>
                  <a:pt x="1326" y="262"/>
                </a:lnTo>
                <a:lnTo>
                  <a:pt x="1347" y="276"/>
                </a:lnTo>
                <a:lnTo>
                  <a:pt x="1360" y="276"/>
                </a:lnTo>
                <a:lnTo>
                  <a:pt x="1385" y="269"/>
                </a:lnTo>
                <a:lnTo>
                  <a:pt x="1402" y="269"/>
                </a:lnTo>
                <a:lnTo>
                  <a:pt x="1416" y="272"/>
                </a:lnTo>
                <a:lnTo>
                  <a:pt x="1434" y="276"/>
                </a:lnTo>
                <a:lnTo>
                  <a:pt x="1451" y="276"/>
                </a:lnTo>
                <a:lnTo>
                  <a:pt x="1486" y="276"/>
                </a:lnTo>
                <a:lnTo>
                  <a:pt x="1545" y="272"/>
                </a:lnTo>
                <a:lnTo>
                  <a:pt x="1622" y="265"/>
                </a:lnTo>
                <a:lnTo>
                  <a:pt x="1657" y="262"/>
                </a:lnTo>
                <a:lnTo>
                  <a:pt x="1685" y="258"/>
                </a:lnTo>
                <a:lnTo>
                  <a:pt x="1734" y="262"/>
                </a:lnTo>
                <a:lnTo>
                  <a:pt x="1786" y="262"/>
                </a:lnTo>
                <a:lnTo>
                  <a:pt x="1835" y="262"/>
                </a:lnTo>
                <a:lnTo>
                  <a:pt x="1849" y="265"/>
                </a:lnTo>
                <a:lnTo>
                  <a:pt x="1852" y="265"/>
                </a:lnTo>
                <a:lnTo>
                  <a:pt x="1849" y="262"/>
                </a:lnTo>
                <a:lnTo>
                  <a:pt x="1838" y="258"/>
                </a:lnTo>
                <a:lnTo>
                  <a:pt x="1842" y="258"/>
                </a:lnTo>
                <a:lnTo>
                  <a:pt x="1877" y="258"/>
                </a:lnTo>
                <a:lnTo>
                  <a:pt x="1856" y="255"/>
                </a:lnTo>
                <a:lnTo>
                  <a:pt x="1845" y="251"/>
                </a:lnTo>
                <a:lnTo>
                  <a:pt x="1828" y="251"/>
                </a:lnTo>
                <a:lnTo>
                  <a:pt x="1824" y="251"/>
                </a:lnTo>
                <a:lnTo>
                  <a:pt x="1828" y="248"/>
                </a:lnTo>
                <a:lnTo>
                  <a:pt x="1852" y="244"/>
                </a:lnTo>
                <a:lnTo>
                  <a:pt x="1821" y="241"/>
                </a:lnTo>
                <a:lnTo>
                  <a:pt x="1800" y="241"/>
                </a:lnTo>
                <a:lnTo>
                  <a:pt x="1775" y="241"/>
                </a:lnTo>
                <a:lnTo>
                  <a:pt x="1737" y="241"/>
                </a:lnTo>
                <a:lnTo>
                  <a:pt x="1709" y="241"/>
                </a:lnTo>
                <a:lnTo>
                  <a:pt x="1674" y="248"/>
                </a:lnTo>
                <a:lnTo>
                  <a:pt x="1653" y="255"/>
                </a:lnTo>
                <a:lnTo>
                  <a:pt x="1619" y="258"/>
                </a:lnTo>
                <a:lnTo>
                  <a:pt x="1580" y="258"/>
                </a:lnTo>
                <a:lnTo>
                  <a:pt x="1535" y="258"/>
                </a:lnTo>
                <a:lnTo>
                  <a:pt x="1514" y="262"/>
                </a:lnTo>
                <a:lnTo>
                  <a:pt x="1496" y="265"/>
                </a:lnTo>
                <a:lnTo>
                  <a:pt x="1472" y="262"/>
                </a:lnTo>
                <a:lnTo>
                  <a:pt x="1458" y="262"/>
                </a:lnTo>
                <a:lnTo>
                  <a:pt x="1444" y="258"/>
                </a:lnTo>
                <a:lnTo>
                  <a:pt x="1420" y="251"/>
                </a:lnTo>
                <a:lnTo>
                  <a:pt x="1406" y="248"/>
                </a:lnTo>
                <a:lnTo>
                  <a:pt x="1378" y="251"/>
                </a:lnTo>
                <a:lnTo>
                  <a:pt x="1357" y="248"/>
                </a:lnTo>
                <a:lnTo>
                  <a:pt x="1340" y="244"/>
                </a:lnTo>
                <a:lnTo>
                  <a:pt x="1305" y="231"/>
                </a:lnTo>
                <a:lnTo>
                  <a:pt x="1294" y="227"/>
                </a:lnTo>
                <a:lnTo>
                  <a:pt x="1287" y="224"/>
                </a:lnTo>
                <a:lnTo>
                  <a:pt x="1277" y="217"/>
                </a:lnTo>
                <a:lnTo>
                  <a:pt x="1277" y="220"/>
                </a:lnTo>
                <a:lnTo>
                  <a:pt x="1280" y="227"/>
                </a:lnTo>
                <a:lnTo>
                  <a:pt x="1284" y="231"/>
                </a:lnTo>
                <a:lnTo>
                  <a:pt x="1287" y="231"/>
                </a:lnTo>
                <a:lnTo>
                  <a:pt x="1284" y="234"/>
                </a:lnTo>
                <a:lnTo>
                  <a:pt x="1280" y="238"/>
                </a:lnTo>
                <a:lnTo>
                  <a:pt x="1277" y="238"/>
                </a:lnTo>
                <a:lnTo>
                  <a:pt x="1270" y="231"/>
                </a:lnTo>
                <a:lnTo>
                  <a:pt x="1266" y="231"/>
                </a:lnTo>
                <a:lnTo>
                  <a:pt x="1263" y="231"/>
                </a:lnTo>
                <a:lnTo>
                  <a:pt x="1266" y="238"/>
                </a:lnTo>
                <a:lnTo>
                  <a:pt x="1273" y="244"/>
                </a:lnTo>
                <a:lnTo>
                  <a:pt x="2839" y="356"/>
                </a:lnTo>
                <a:lnTo>
                  <a:pt x="883" y="98"/>
                </a:lnTo>
                <a:lnTo>
                  <a:pt x="869" y="91"/>
                </a:lnTo>
                <a:lnTo>
                  <a:pt x="855" y="84"/>
                </a:lnTo>
                <a:lnTo>
                  <a:pt x="830" y="81"/>
                </a:lnTo>
                <a:lnTo>
                  <a:pt x="816" y="77"/>
                </a:lnTo>
                <a:lnTo>
                  <a:pt x="810" y="74"/>
                </a:lnTo>
                <a:lnTo>
                  <a:pt x="806" y="70"/>
                </a:lnTo>
                <a:lnTo>
                  <a:pt x="806" y="63"/>
                </a:lnTo>
                <a:lnTo>
                  <a:pt x="810" y="60"/>
                </a:lnTo>
                <a:lnTo>
                  <a:pt x="823" y="63"/>
                </a:lnTo>
                <a:lnTo>
                  <a:pt x="841" y="63"/>
                </a:lnTo>
                <a:lnTo>
                  <a:pt x="844" y="67"/>
                </a:lnTo>
                <a:lnTo>
                  <a:pt x="848" y="67"/>
                </a:lnTo>
                <a:lnTo>
                  <a:pt x="841" y="63"/>
                </a:lnTo>
                <a:lnTo>
                  <a:pt x="830" y="56"/>
                </a:lnTo>
                <a:lnTo>
                  <a:pt x="813" y="49"/>
                </a:lnTo>
                <a:lnTo>
                  <a:pt x="799" y="46"/>
                </a:lnTo>
                <a:lnTo>
                  <a:pt x="778" y="39"/>
                </a:lnTo>
                <a:lnTo>
                  <a:pt x="761" y="35"/>
                </a:lnTo>
                <a:lnTo>
                  <a:pt x="754" y="28"/>
                </a:lnTo>
                <a:lnTo>
                  <a:pt x="743" y="18"/>
                </a:lnTo>
                <a:lnTo>
                  <a:pt x="729" y="11"/>
                </a:lnTo>
                <a:lnTo>
                  <a:pt x="691" y="0"/>
                </a:lnTo>
                <a:lnTo>
                  <a:pt x="534" y="0"/>
                </a:lnTo>
                <a:lnTo>
                  <a:pt x="555" y="7"/>
                </a:lnTo>
                <a:lnTo>
                  <a:pt x="572" y="14"/>
                </a:lnTo>
                <a:lnTo>
                  <a:pt x="583" y="14"/>
                </a:lnTo>
                <a:lnTo>
                  <a:pt x="600" y="18"/>
                </a:lnTo>
                <a:lnTo>
                  <a:pt x="625" y="25"/>
                </a:lnTo>
                <a:lnTo>
                  <a:pt x="646" y="35"/>
                </a:lnTo>
                <a:lnTo>
                  <a:pt x="674" y="53"/>
                </a:lnTo>
                <a:lnTo>
                  <a:pt x="684" y="60"/>
                </a:lnTo>
                <a:lnTo>
                  <a:pt x="691" y="63"/>
                </a:lnTo>
                <a:lnTo>
                  <a:pt x="736" y="74"/>
                </a:lnTo>
                <a:lnTo>
                  <a:pt x="775" y="84"/>
                </a:lnTo>
                <a:lnTo>
                  <a:pt x="789" y="95"/>
                </a:lnTo>
                <a:lnTo>
                  <a:pt x="803" y="105"/>
                </a:lnTo>
                <a:lnTo>
                  <a:pt x="813" y="109"/>
                </a:lnTo>
                <a:lnTo>
                  <a:pt x="796" y="91"/>
                </a:lnTo>
                <a:lnTo>
                  <a:pt x="806" y="91"/>
                </a:lnTo>
                <a:lnTo>
                  <a:pt x="813" y="98"/>
                </a:lnTo>
                <a:lnTo>
                  <a:pt x="823" y="105"/>
                </a:lnTo>
                <a:lnTo>
                  <a:pt x="834" y="105"/>
                </a:lnTo>
                <a:lnTo>
                  <a:pt x="823" y="102"/>
                </a:lnTo>
                <a:lnTo>
                  <a:pt x="816" y="91"/>
                </a:lnTo>
                <a:lnTo>
                  <a:pt x="823" y="88"/>
                </a:lnTo>
                <a:lnTo>
                  <a:pt x="841" y="88"/>
                </a:lnTo>
                <a:lnTo>
                  <a:pt x="844" y="88"/>
                </a:lnTo>
                <a:lnTo>
                  <a:pt x="869" y="95"/>
                </a:lnTo>
                <a:lnTo>
                  <a:pt x="883" y="102"/>
                </a:lnTo>
                <a:lnTo>
                  <a:pt x="890" y="109"/>
                </a:lnTo>
                <a:lnTo>
                  <a:pt x="897" y="112"/>
                </a:lnTo>
                <a:lnTo>
                  <a:pt x="914" y="116"/>
                </a:lnTo>
                <a:lnTo>
                  <a:pt x="956" y="122"/>
                </a:lnTo>
                <a:lnTo>
                  <a:pt x="918" y="112"/>
                </a:lnTo>
                <a:lnTo>
                  <a:pt x="897" y="105"/>
                </a:lnTo>
                <a:lnTo>
                  <a:pt x="883" y="98"/>
                </a:lnTo>
                <a:lnTo>
                  <a:pt x="2839" y="356"/>
                </a:lnTo>
                <a:lnTo>
                  <a:pt x="1329" y="795"/>
                </a:lnTo>
                <a:lnTo>
                  <a:pt x="1319" y="799"/>
                </a:lnTo>
                <a:lnTo>
                  <a:pt x="1308" y="802"/>
                </a:lnTo>
                <a:lnTo>
                  <a:pt x="1301" y="820"/>
                </a:lnTo>
                <a:lnTo>
                  <a:pt x="1301" y="830"/>
                </a:lnTo>
                <a:lnTo>
                  <a:pt x="1305" y="834"/>
                </a:lnTo>
                <a:lnTo>
                  <a:pt x="1308" y="837"/>
                </a:lnTo>
                <a:lnTo>
                  <a:pt x="1315" y="837"/>
                </a:lnTo>
                <a:lnTo>
                  <a:pt x="1319" y="841"/>
                </a:lnTo>
                <a:lnTo>
                  <a:pt x="1322" y="841"/>
                </a:lnTo>
                <a:lnTo>
                  <a:pt x="1333" y="834"/>
                </a:lnTo>
                <a:lnTo>
                  <a:pt x="1340" y="827"/>
                </a:lnTo>
                <a:lnTo>
                  <a:pt x="1343" y="820"/>
                </a:lnTo>
                <a:lnTo>
                  <a:pt x="1343" y="813"/>
                </a:lnTo>
                <a:lnTo>
                  <a:pt x="1343" y="799"/>
                </a:lnTo>
                <a:lnTo>
                  <a:pt x="1340" y="792"/>
                </a:lnTo>
                <a:lnTo>
                  <a:pt x="1333" y="792"/>
                </a:lnTo>
                <a:lnTo>
                  <a:pt x="1329" y="795"/>
                </a:lnTo>
                <a:lnTo>
                  <a:pt x="2839" y="356"/>
                </a:lnTo>
                <a:lnTo>
                  <a:pt x="1214" y="956"/>
                </a:lnTo>
                <a:lnTo>
                  <a:pt x="1231" y="949"/>
                </a:lnTo>
                <a:lnTo>
                  <a:pt x="1231" y="938"/>
                </a:lnTo>
                <a:lnTo>
                  <a:pt x="1238" y="928"/>
                </a:lnTo>
                <a:lnTo>
                  <a:pt x="1249" y="921"/>
                </a:lnTo>
                <a:lnTo>
                  <a:pt x="1252" y="914"/>
                </a:lnTo>
                <a:lnTo>
                  <a:pt x="1256" y="903"/>
                </a:lnTo>
                <a:lnTo>
                  <a:pt x="1252" y="896"/>
                </a:lnTo>
                <a:lnTo>
                  <a:pt x="1245" y="900"/>
                </a:lnTo>
                <a:lnTo>
                  <a:pt x="1231" y="907"/>
                </a:lnTo>
                <a:lnTo>
                  <a:pt x="1221" y="921"/>
                </a:lnTo>
                <a:lnTo>
                  <a:pt x="1218" y="931"/>
                </a:lnTo>
                <a:lnTo>
                  <a:pt x="1211" y="935"/>
                </a:lnTo>
                <a:lnTo>
                  <a:pt x="1207" y="945"/>
                </a:lnTo>
                <a:lnTo>
                  <a:pt x="1207" y="952"/>
                </a:lnTo>
                <a:lnTo>
                  <a:pt x="1211" y="956"/>
                </a:lnTo>
                <a:lnTo>
                  <a:pt x="1214" y="956"/>
                </a:lnTo>
                <a:lnTo>
                  <a:pt x="2839" y="356"/>
                </a:lnTo>
                <a:lnTo>
                  <a:pt x="1200" y="966"/>
                </a:lnTo>
                <a:lnTo>
                  <a:pt x="1204" y="959"/>
                </a:lnTo>
                <a:lnTo>
                  <a:pt x="1200" y="959"/>
                </a:lnTo>
                <a:lnTo>
                  <a:pt x="1193" y="963"/>
                </a:lnTo>
                <a:lnTo>
                  <a:pt x="1193" y="966"/>
                </a:lnTo>
                <a:lnTo>
                  <a:pt x="1197" y="970"/>
                </a:lnTo>
                <a:lnTo>
                  <a:pt x="1200" y="966"/>
                </a:lnTo>
                <a:lnTo>
                  <a:pt x="2839" y="356"/>
                </a:lnTo>
                <a:lnTo>
                  <a:pt x="1085" y="942"/>
                </a:lnTo>
                <a:lnTo>
                  <a:pt x="1082" y="935"/>
                </a:lnTo>
                <a:lnTo>
                  <a:pt x="1078" y="928"/>
                </a:lnTo>
                <a:lnTo>
                  <a:pt x="1075" y="928"/>
                </a:lnTo>
                <a:lnTo>
                  <a:pt x="1071" y="931"/>
                </a:lnTo>
                <a:lnTo>
                  <a:pt x="1075" y="938"/>
                </a:lnTo>
                <a:lnTo>
                  <a:pt x="1078" y="945"/>
                </a:lnTo>
                <a:lnTo>
                  <a:pt x="1082" y="945"/>
                </a:lnTo>
                <a:lnTo>
                  <a:pt x="1085" y="942"/>
                </a:lnTo>
                <a:lnTo>
                  <a:pt x="2839" y="356"/>
                </a:lnTo>
                <a:lnTo>
                  <a:pt x="1095" y="1088"/>
                </a:lnTo>
                <a:lnTo>
                  <a:pt x="1102" y="1081"/>
                </a:lnTo>
                <a:lnTo>
                  <a:pt x="1106" y="1074"/>
                </a:lnTo>
                <a:lnTo>
                  <a:pt x="1106" y="1071"/>
                </a:lnTo>
                <a:lnTo>
                  <a:pt x="1102" y="1067"/>
                </a:lnTo>
                <a:lnTo>
                  <a:pt x="1099" y="1074"/>
                </a:lnTo>
                <a:lnTo>
                  <a:pt x="1095" y="1078"/>
                </a:lnTo>
                <a:lnTo>
                  <a:pt x="1092" y="1088"/>
                </a:lnTo>
                <a:lnTo>
                  <a:pt x="1095" y="1088"/>
                </a:lnTo>
                <a:lnTo>
                  <a:pt x="2839" y="356"/>
                </a:lnTo>
                <a:lnTo>
                  <a:pt x="1116" y="1064"/>
                </a:lnTo>
                <a:lnTo>
                  <a:pt x="1120" y="1053"/>
                </a:lnTo>
                <a:lnTo>
                  <a:pt x="1116" y="1057"/>
                </a:lnTo>
                <a:lnTo>
                  <a:pt x="1113" y="1067"/>
                </a:lnTo>
                <a:lnTo>
                  <a:pt x="1116" y="1064"/>
                </a:lnTo>
                <a:lnTo>
                  <a:pt x="2839" y="356"/>
                </a:lnTo>
                <a:lnTo>
                  <a:pt x="1054" y="1123"/>
                </a:lnTo>
                <a:lnTo>
                  <a:pt x="1061" y="1112"/>
                </a:lnTo>
                <a:lnTo>
                  <a:pt x="1057" y="1112"/>
                </a:lnTo>
                <a:lnTo>
                  <a:pt x="1050" y="1119"/>
                </a:lnTo>
                <a:lnTo>
                  <a:pt x="1043" y="1123"/>
                </a:lnTo>
                <a:lnTo>
                  <a:pt x="1036" y="1126"/>
                </a:lnTo>
                <a:lnTo>
                  <a:pt x="1033" y="1133"/>
                </a:lnTo>
                <a:lnTo>
                  <a:pt x="1036" y="1144"/>
                </a:lnTo>
                <a:lnTo>
                  <a:pt x="1036" y="1147"/>
                </a:lnTo>
                <a:lnTo>
                  <a:pt x="1043" y="1144"/>
                </a:lnTo>
                <a:lnTo>
                  <a:pt x="1050" y="1133"/>
                </a:lnTo>
                <a:lnTo>
                  <a:pt x="1054" y="1123"/>
                </a:lnTo>
                <a:lnTo>
                  <a:pt x="2839" y="356"/>
                </a:lnTo>
                <a:lnTo>
                  <a:pt x="991" y="1186"/>
                </a:lnTo>
                <a:lnTo>
                  <a:pt x="980" y="1193"/>
                </a:lnTo>
                <a:lnTo>
                  <a:pt x="980" y="1196"/>
                </a:lnTo>
                <a:lnTo>
                  <a:pt x="991" y="1189"/>
                </a:lnTo>
                <a:lnTo>
                  <a:pt x="994" y="1186"/>
                </a:lnTo>
                <a:lnTo>
                  <a:pt x="991" y="1186"/>
                </a:lnTo>
                <a:lnTo>
                  <a:pt x="2839" y="356"/>
                </a:lnTo>
                <a:lnTo>
                  <a:pt x="959" y="1207"/>
                </a:lnTo>
                <a:lnTo>
                  <a:pt x="956" y="1217"/>
                </a:lnTo>
                <a:lnTo>
                  <a:pt x="956" y="1221"/>
                </a:lnTo>
                <a:lnTo>
                  <a:pt x="959" y="1217"/>
                </a:lnTo>
                <a:lnTo>
                  <a:pt x="966" y="1210"/>
                </a:lnTo>
                <a:lnTo>
                  <a:pt x="970" y="1203"/>
                </a:lnTo>
                <a:lnTo>
                  <a:pt x="970" y="1200"/>
                </a:lnTo>
                <a:lnTo>
                  <a:pt x="966" y="1200"/>
                </a:lnTo>
                <a:lnTo>
                  <a:pt x="959" y="1207"/>
                </a:lnTo>
                <a:lnTo>
                  <a:pt x="2839" y="356"/>
                </a:lnTo>
                <a:lnTo>
                  <a:pt x="911" y="1276"/>
                </a:lnTo>
                <a:lnTo>
                  <a:pt x="904" y="1273"/>
                </a:lnTo>
                <a:lnTo>
                  <a:pt x="897" y="1280"/>
                </a:lnTo>
                <a:lnTo>
                  <a:pt x="893" y="1290"/>
                </a:lnTo>
                <a:lnTo>
                  <a:pt x="897" y="1294"/>
                </a:lnTo>
                <a:lnTo>
                  <a:pt x="900" y="1290"/>
                </a:lnTo>
                <a:lnTo>
                  <a:pt x="911" y="1280"/>
                </a:lnTo>
                <a:lnTo>
                  <a:pt x="914" y="1276"/>
                </a:lnTo>
                <a:lnTo>
                  <a:pt x="911" y="1276"/>
                </a:lnTo>
                <a:lnTo>
                  <a:pt x="2839" y="356"/>
                </a:lnTo>
                <a:lnTo>
                  <a:pt x="876" y="1304"/>
                </a:lnTo>
                <a:lnTo>
                  <a:pt x="872" y="1308"/>
                </a:lnTo>
                <a:lnTo>
                  <a:pt x="869" y="1311"/>
                </a:lnTo>
                <a:lnTo>
                  <a:pt x="869" y="1315"/>
                </a:lnTo>
                <a:lnTo>
                  <a:pt x="872" y="1315"/>
                </a:lnTo>
                <a:lnTo>
                  <a:pt x="879" y="1308"/>
                </a:lnTo>
                <a:lnTo>
                  <a:pt x="879" y="1304"/>
                </a:lnTo>
                <a:lnTo>
                  <a:pt x="876" y="1304"/>
                </a:lnTo>
                <a:lnTo>
                  <a:pt x="2839" y="356"/>
                </a:lnTo>
                <a:lnTo>
                  <a:pt x="785" y="1395"/>
                </a:lnTo>
                <a:lnTo>
                  <a:pt x="785" y="1405"/>
                </a:lnTo>
                <a:lnTo>
                  <a:pt x="789" y="1405"/>
                </a:lnTo>
                <a:lnTo>
                  <a:pt x="789" y="1395"/>
                </a:lnTo>
                <a:lnTo>
                  <a:pt x="785" y="1395"/>
                </a:lnTo>
                <a:lnTo>
                  <a:pt x="2839" y="356"/>
                </a:lnTo>
                <a:lnTo>
                  <a:pt x="653" y="1534"/>
                </a:lnTo>
                <a:lnTo>
                  <a:pt x="642" y="1538"/>
                </a:lnTo>
                <a:lnTo>
                  <a:pt x="639" y="1545"/>
                </a:lnTo>
                <a:lnTo>
                  <a:pt x="635" y="1552"/>
                </a:lnTo>
                <a:lnTo>
                  <a:pt x="635" y="1555"/>
                </a:lnTo>
                <a:lnTo>
                  <a:pt x="639" y="1559"/>
                </a:lnTo>
                <a:lnTo>
                  <a:pt x="646" y="1555"/>
                </a:lnTo>
                <a:lnTo>
                  <a:pt x="653" y="1545"/>
                </a:lnTo>
                <a:lnTo>
                  <a:pt x="660" y="1534"/>
                </a:lnTo>
                <a:lnTo>
                  <a:pt x="653" y="1534"/>
                </a:lnTo>
                <a:lnTo>
                  <a:pt x="2839" y="356"/>
                </a:lnTo>
                <a:lnTo>
                  <a:pt x="621" y="1555"/>
                </a:lnTo>
                <a:lnTo>
                  <a:pt x="614" y="1559"/>
                </a:lnTo>
                <a:lnTo>
                  <a:pt x="604" y="1566"/>
                </a:lnTo>
                <a:lnTo>
                  <a:pt x="593" y="1580"/>
                </a:lnTo>
                <a:lnTo>
                  <a:pt x="600" y="1580"/>
                </a:lnTo>
                <a:lnTo>
                  <a:pt x="611" y="1576"/>
                </a:lnTo>
                <a:lnTo>
                  <a:pt x="621" y="1566"/>
                </a:lnTo>
                <a:lnTo>
                  <a:pt x="625" y="1559"/>
                </a:lnTo>
                <a:lnTo>
                  <a:pt x="625" y="1555"/>
                </a:lnTo>
                <a:lnTo>
                  <a:pt x="621" y="1555"/>
                </a:lnTo>
                <a:lnTo>
                  <a:pt x="2839" y="356"/>
                </a:lnTo>
                <a:lnTo>
                  <a:pt x="642" y="1377"/>
                </a:lnTo>
                <a:lnTo>
                  <a:pt x="646" y="1374"/>
                </a:lnTo>
                <a:lnTo>
                  <a:pt x="642" y="1367"/>
                </a:lnTo>
                <a:lnTo>
                  <a:pt x="639" y="1367"/>
                </a:lnTo>
                <a:lnTo>
                  <a:pt x="635" y="1367"/>
                </a:lnTo>
                <a:lnTo>
                  <a:pt x="632" y="1374"/>
                </a:lnTo>
                <a:lnTo>
                  <a:pt x="635" y="1377"/>
                </a:lnTo>
                <a:lnTo>
                  <a:pt x="639" y="1377"/>
                </a:lnTo>
                <a:lnTo>
                  <a:pt x="642" y="1377"/>
                </a:lnTo>
                <a:lnTo>
                  <a:pt x="2839" y="356"/>
                </a:lnTo>
                <a:lnTo>
                  <a:pt x="520" y="1621"/>
                </a:lnTo>
                <a:lnTo>
                  <a:pt x="513" y="1628"/>
                </a:lnTo>
                <a:lnTo>
                  <a:pt x="503" y="1639"/>
                </a:lnTo>
                <a:lnTo>
                  <a:pt x="503" y="1646"/>
                </a:lnTo>
                <a:lnTo>
                  <a:pt x="506" y="1646"/>
                </a:lnTo>
                <a:lnTo>
                  <a:pt x="513" y="1639"/>
                </a:lnTo>
                <a:lnTo>
                  <a:pt x="520" y="1632"/>
                </a:lnTo>
                <a:lnTo>
                  <a:pt x="527" y="1625"/>
                </a:lnTo>
                <a:lnTo>
                  <a:pt x="531" y="1621"/>
                </a:lnTo>
                <a:lnTo>
                  <a:pt x="527" y="1618"/>
                </a:lnTo>
                <a:lnTo>
                  <a:pt x="520" y="1621"/>
                </a:lnTo>
                <a:lnTo>
                  <a:pt x="2839" y="356"/>
                </a:lnTo>
                <a:lnTo>
                  <a:pt x="412" y="1702"/>
                </a:lnTo>
                <a:lnTo>
                  <a:pt x="398" y="1716"/>
                </a:lnTo>
                <a:lnTo>
                  <a:pt x="391" y="1729"/>
                </a:lnTo>
                <a:lnTo>
                  <a:pt x="388" y="1733"/>
                </a:lnTo>
                <a:lnTo>
                  <a:pt x="391" y="1733"/>
                </a:lnTo>
                <a:lnTo>
                  <a:pt x="408" y="1722"/>
                </a:lnTo>
                <a:lnTo>
                  <a:pt x="419" y="1716"/>
                </a:lnTo>
                <a:lnTo>
                  <a:pt x="422" y="1705"/>
                </a:lnTo>
                <a:lnTo>
                  <a:pt x="419" y="1698"/>
                </a:lnTo>
                <a:lnTo>
                  <a:pt x="412" y="1702"/>
                </a:lnTo>
                <a:lnTo>
                  <a:pt x="2839" y="356"/>
                </a:lnTo>
                <a:lnTo>
                  <a:pt x="381" y="1736"/>
                </a:lnTo>
                <a:lnTo>
                  <a:pt x="381" y="1743"/>
                </a:lnTo>
                <a:lnTo>
                  <a:pt x="384" y="1743"/>
                </a:lnTo>
                <a:lnTo>
                  <a:pt x="384" y="1736"/>
                </a:lnTo>
                <a:lnTo>
                  <a:pt x="381" y="1736"/>
                </a:lnTo>
                <a:lnTo>
                  <a:pt x="2839" y="356"/>
                </a:lnTo>
                <a:lnTo>
                  <a:pt x="374" y="1747"/>
                </a:lnTo>
                <a:lnTo>
                  <a:pt x="370" y="1754"/>
                </a:lnTo>
                <a:lnTo>
                  <a:pt x="374" y="1754"/>
                </a:lnTo>
                <a:lnTo>
                  <a:pt x="377" y="1750"/>
                </a:lnTo>
                <a:lnTo>
                  <a:pt x="374" y="1747"/>
                </a:lnTo>
                <a:lnTo>
                  <a:pt x="2839" y="356"/>
                </a:lnTo>
                <a:lnTo>
                  <a:pt x="339" y="1761"/>
                </a:lnTo>
                <a:lnTo>
                  <a:pt x="332" y="1771"/>
                </a:lnTo>
                <a:lnTo>
                  <a:pt x="325" y="1782"/>
                </a:lnTo>
                <a:lnTo>
                  <a:pt x="328" y="1778"/>
                </a:lnTo>
                <a:lnTo>
                  <a:pt x="339" y="1771"/>
                </a:lnTo>
                <a:lnTo>
                  <a:pt x="342" y="1761"/>
                </a:lnTo>
                <a:lnTo>
                  <a:pt x="339" y="1761"/>
                </a:lnTo>
                <a:lnTo>
                  <a:pt x="2839" y="356"/>
                </a:lnTo>
                <a:lnTo>
                  <a:pt x="314" y="1778"/>
                </a:lnTo>
                <a:lnTo>
                  <a:pt x="307" y="1782"/>
                </a:lnTo>
                <a:lnTo>
                  <a:pt x="304" y="1785"/>
                </a:lnTo>
                <a:lnTo>
                  <a:pt x="293" y="1799"/>
                </a:lnTo>
                <a:lnTo>
                  <a:pt x="279" y="1817"/>
                </a:lnTo>
                <a:lnTo>
                  <a:pt x="293" y="1810"/>
                </a:lnTo>
                <a:lnTo>
                  <a:pt x="304" y="1803"/>
                </a:lnTo>
                <a:lnTo>
                  <a:pt x="311" y="1796"/>
                </a:lnTo>
                <a:lnTo>
                  <a:pt x="314" y="1785"/>
                </a:lnTo>
                <a:lnTo>
                  <a:pt x="318" y="1782"/>
                </a:lnTo>
                <a:lnTo>
                  <a:pt x="314" y="1778"/>
                </a:lnTo>
                <a:lnTo>
                  <a:pt x="2839" y="356"/>
                </a:lnTo>
                <a:lnTo>
                  <a:pt x="67" y="1869"/>
                </a:lnTo>
                <a:lnTo>
                  <a:pt x="63" y="1872"/>
                </a:lnTo>
                <a:lnTo>
                  <a:pt x="63" y="1879"/>
                </a:lnTo>
                <a:lnTo>
                  <a:pt x="67" y="1883"/>
                </a:lnTo>
                <a:lnTo>
                  <a:pt x="70" y="1883"/>
                </a:lnTo>
                <a:lnTo>
                  <a:pt x="74" y="1879"/>
                </a:lnTo>
                <a:lnTo>
                  <a:pt x="77" y="1872"/>
                </a:lnTo>
                <a:lnTo>
                  <a:pt x="74" y="1869"/>
                </a:lnTo>
                <a:lnTo>
                  <a:pt x="67" y="1869"/>
                </a:lnTo>
                <a:lnTo>
                  <a:pt x="2839" y="356"/>
                </a:lnTo>
                <a:lnTo>
                  <a:pt x="77" y="1820"/>
                </a:lnTo>
                <a:lnTo>
                  <a:pt x="74" y="1824"/>
                </a:lnTo>
                <a:lnTo>
                  <a:pt x="81" y="1824"/>
                </a:lnTo>
                <a:lnTo>
                  <a:pt x="81" y="1820"/>
                </a:lnTo>
                <a:lnTo>
                  <a:pt x="81" y="1817"/>
                </a:lnTo>
                <a:lnTo>
                  <a:pt x="77" y="1820"/>
                </a:lnTo>
                <a:lnTo>
                  <a:pt x="2839" y="356"/>
                </a:lnTo>
                <a:lnTo>
                  <a:pt x="88" y="841"/>
                </a:lnTo>
                <a:lnTo>
                  <a:pt x="74" y="837"/>
                </a:lnTo>
                <a:lnTo>
                  <a:pt x="60" y="837"/>
                </a:lnTo>
                <a:lnTo>
                  <a:pt x="46" y="841"/>
                </a:lnTo>
                <a:lnTo>
                  <a:pt x="35" y="848"/>
                </a:lnTo>
                <a:lnTo>
                  <a:pt x="32" y="851"/>
                </a:lnTo>
                <a:lnTo>
                  <a:pt x="39" y="851"/>
                </a:lnTo>
                <a:lnTo>
                  <a:pt x="60" y="855"/>
                </a:lnTo>
                <a:lnTo>
                  <a:pt x="74" y="851"/>
                </a:lnTo>
                <a:lnTo>
                  <a:pt x="81" y="848"/>
                </a:lnTo>
                <a:lnTo>
                  <a:pt x="88" y="844"/>
                </a:lnTo>
                <a:lnTo>
                  <a:pt x="88" y="841"/>
                </a:lnTo>
                <a:lnTo>
                  <a:pt x="2839" y="356"/>
                </a:lnTo>
                <a:lnTo>
                  <a:pt x="0" y="855"/>
                </a:lnTo>
                <a:lnTo>
                  <a:pt x="7" y="855"/>
                </a:lnTo>
                <a:lnTo>
                  <a:pt x="21" y="848"/>
                </a:lnTo>
                <a:lnTo>
                  <a:pt x="14" y="848"/>
                </a:lnTo>
                <a:lnTo>
                  <a:pt x="0" y="855"/>
                </a:lnTo>
                <a:lnTo>
                  <a:pt x="2839" y="356"/>
                </a:lnTo>
                <a:lnTo>
                  <a:pt x="252" y="788"/>
                </a:lnTo>
                <a:lnTo>
                  <a:pt x="245" y="788"/>
                </a:lnTo>
                <a:lnTo>
                  <a:pt x="238" y="792"/>
                </a:lnTo>
                <a:lnTo>
                  <a:pt x="238" y="795"/>
                </a:lnTo>
                <a:lnTo>
                  <a:pt x="241" y="795"/>
                </a:lnTo>
                <a:lnTo>
                  <a:pt x="252" y="792"/>
                </a:lnTo>
                <a:lnTo>
                  <a:pt x="255" y="788"/>
                </a:lnTo>
                <a:lnTo>
                  <a:pt x="252" y="788"/>
                </a:lnTo>
                <a:lnTo>
                  <a:pt x="2839" y="356"/>
                </a:lnTo>
                <a:lnTo>
                  <a:pt x="252" y="753"/>
                </a:lnTo>
                <a:lnTo>
                  <a:pt x="248" y="757"/>
                </a:lnTo>
                <a:lnTo>
                  <a:pt x="245" y="757"/>
                </a:lnTo>
                <a:lnTo>
                  <a:pt x="248" y="760"/>
                </a:lnTo>
                <a:lnTo>
                  <a:pt x="255" y="757"/>
                </a:lnTo>
                <a:lnTo>
                  <a:pt x="255" y="753"/>
                </a:lnTo>
                <a:lnTo>
                  <a:pt x="252" y="753"/>
                </a:lnTo>
                <a:lnTo>
                  <a:pt x="2839" y="356"/>
                </a:lnTo>
                <a:lnTo>
                  <a:pt x="168" y="429"/>
                </a:lnTo>
                <a:lnTo>
                  <a:pt x="157" y="422"/>
                </a:lnTo>
                <a:lnTo>
                  <a:pt x="157" y="426"/>
                </a:lnTo>
                <a:lnTo>
                  <a:pt x="154" y="426"/>
                </a:lnTo>
                <a:lnTo>
                  <a:pt x="157" y="433"/>
                </a:lnTo>
                <a:lnTo>
                  <a:pt x="161" y="436"/>
                </a:lnTo>
                <a:lnTo>
                  <a:pt x="168" y="433"/>
                </a:lnTo>
                <a:lnTo>
                  <a:pt x="168" y="429"/>
                </a:lnTo>
                <a:lnTo>
                  <a:pt x="2839" y="356"/>
                </a:lnTo>
                <a:lnTo>
                  <a:pt x="646" y="652"/>
                </a:lnTo>
                <a:lnTo>
                  <a:pt x="639" y="649"/>
                </a:lnTo>
                <a:lnTo>
                  <a:pt x="632" y="652"/>
                </a:lnTo>
                <a:lnTo>
                  <a:pt x="628" y="656"/>
                </a:lnTo>
                <a:lnTo>
                  <a:pt x="632" y="656"/>
                </a:lnTo>
                <a:lnTo>
                  <a:pt x="642" y="656"/>
                </a:lnTo>
                <a:lnTo>
                  <a:pt x="646" y="656"/>
                </a:lnTo>
                <a:lnTo>
                  <a:pt x="646" y="652"/>
                </a:lnTo>
                <a:lnTo>
                  <a:pt x="2839" y="356"/>
                </a:lnTo>
                <a:lnTo>
                  <a:pt x="970" y="488"/>
                </a:lnTo>
                <a:lnTo>
                  <a:pt x="966" y="492"/>
                </a:lnTo>
                <a:lnTo>
                  <a:pt x="966" y="495"/>
                </a:lnTo>
                <a:lnTo>
                  <a:pt x="973" y="495"/>
                </a:lnTo>
                <a:lnTo>
                  <a:pt x="980" y="492"/>
                </a:lnTo>
                <a:lnTo>
                  <a:pt x="980" y="488"/>
                </a:lnTo>
                <a:lnTo>
                  <a:pt x="973" y="485"/>
                </a:lnTo>
                <a:lnTo>
                  <a:pt x="970" y="488"/>
                </a:lnTo>
                <a:lnTo>
                  <a:pt x="2839" y="356"/>
                </a:lnTo>
                <a:lnTo>
                  <a:pt x="1221" y="562"/>
                </a:lnTo>
                <a:lnTo>
                  <a:pt x="1224" y="558"/>
                </a:lnTo>
                <a:lnTo>
                  <a:pt x="1224" y="555"/>
                </a:lnTo>
                <a:lnTo>
                  <a:pt x="1218" y="555"/>
                </a:lnTo>
                <a:lnTo>
                  <a:pt x="1214" y="558"/>
                </a:lnTo>
                <a:lnTo>
                  <a:pt x="1221" y="562"/>
                </a:lnTo>
                <a:lnTo>
                  <a:pt x="2839" y="356"/>
                </a:lnTo>
                <a:lnTo>
                  <a:pt x="1364" y="562"/>
                </a:lnTo>
                <a:lnTo>
                  <a:pt x="1374" y="562"/>
                </a:lnTo>
                <a:lnTo>
                  <a:pt x="1378" y="558"/>
                </a:lnTo>
                <a:lnTo>
                  <a:pt x="1374" y="558"/>
                </a:lnTo>
                <a:lnTo>
                  <a:pt x="1371" y="558"/>
                </a:lnTo>
                <a:lnTo>
                  <a:pt x="1364" y="558"/>
                </a:lnTo>
                <a:lnTo>
                  <a:pt x="1360" y="562"/>
                </a:lnTo>
                <a:lnTo>
                  <a:pt x="1364" y="562"/>
                </a:lnTo>
                <a:lnTo>
                  <a:pt x="2839" y="356"/>
                </a:lnTo>
                <a:lnTo>
                  <a:pt x="1413" y="548"/>
                </a:lnTo>
                <a:lnTo>
                  <a:pt x="1416" y="555"/>
                </a:lnTo>
                <a:lnTo>
                  <a:pt x="1420" y="555"/>
                </a:lnTo>
                <a:lnTo>
                  <a:pt x="1413" y="544"/>
                </a:lnTo>
                <a:lnTo>
                  <a:pt x="1413" y="548"/>
                </a:lnTo>
                <a:lnTo>
                  <a:pt x="2839" y="356"/>
                </a:lnTo>
                <a:lnTo>
                  <a:pt x="1479" y="558"/>
                </a:lnTo>
                <a:lnTo>
                  <a:pt x="1472" y="562"/>
                </a:lnTo>
                <a:lnTo>
                  <a:pt x="1476" y="565"/>
                </a:lnTo>
                <a:lnTo>
                  <a:pt x="1479" y="565"/>
                </a:lnTo>
                <a:lnTo>
                  <a:pt x="1483" y="562"/>
                </a:lnTo>
                <a:lnTo>
                  <a:pt x="1483" y="558"/>
                </a:lnTo>
                <a:lnTo>
                  <a:pt x="1479" y="558"/>
                </a:lnTo>
                <a:lnTo>
                  <a:pt x="2839" y="356"/>
                </a:lnTo>
                <a:lnTo>
                  <a:pt x="1570" y="558"/>
                </a:lnTo>
                <a:lnTo>
                  <a:pt x="1559" y="565"/>
                </a:lnTo>
                <a:lnTo>
                  <a:pt x="1556" y="565"/>
                </a:lnTo>
                <a:lnTo>
                  <a:pt x="1563" y="569"/>
                </a:lnTo>
                <a:lnTo>
                  <a:pt x="1570" y="565"/>
                </a:lnTo>
                <a:lnTo>
                  <a:pt x="1573" y="562"/>
                </a:lnTo>
                <a:lnTo>
                  <a:pt x="1573" y="558"/>
                </a:lnTo>
                <a:lnTo>
                  <a:pt x="1570" y="558"/>
                </a:lnTo>
                <a:lnTo>
                  <a:pt x="2839" y="356"/>
                </a:lnTo>
                <a:lnTo>
                  <a:pt x="1615" y="464"/>
                </a:lnTo>
                <a:lnTo>
                  <a:pt x="1612" y="471"/>
                </a:lnTo>
                <a:lnTo>
                  <a:pt x="1615" y="475"/>
                </a:lnTo>
                <a:lnTo>
                  <a:pt x="1619" y="475"/>
                </a:lnTo>
                <a:lnTo>
                  <a:pt x="1622" y="471"/>
                </a:lnTo>
                <a:lnTo>
                  <a:pt x="1622" y="468"/>
                </a:lnTo>
                <a:lnTo>
                  <a:pt x="1619" y="464"/>
                </a:lnTo>
                <a:lnTo>
                  <a:pt x="1615" y="464"/>
                </a:lnTo>
                <a:lnTo>
                  <a:pt x="2839" y="356"/>
                </a:lnTo>
                <a:lnTo>
                  <a:pt x="1761" y="527"/>
                </a:lnTo>
                <a:lnTo>
                  <a:pt x="1755" y="530"/>
                </a:lnTo>
                <a:lnTo>
                  <a:pt x="1758" y="534"/>
                </a:lnTo>
                <a:lnTo>
                  <a:pt x="1758" y="537"/>
                </a:lnTo>
                <a:lnTo>
                  <a:pt x="1765" y="537"/>
                </a:lnTo>
                <a:lnTo>
                  <a:pt x="1775" y="530"/>
                </a:lnTo>
                <a:lnTo>
                  <a:pt x="1779" y="527"/>
                </a:lnTo>
                <a:lnTo>
                  <a:pt x="1772" y="523"/>
                </a:lnTo>
                <a:lnTo>
                  <a:pt x="1765" y="523"/>
                </a:lnTo>
                <a:lnTo>
                  <a:pt x="1761" y="527"/>
                </a:lnTo>
                <a:lnTo>
                  <a:pt x="2839" y="356"/>
                </a:lnTo>
                <a:lnTo>
                  <a:pt x="1828" y="509"/>
                </a:lnTo>
                <a:lnTo>
                  <a:pt x="1814" y="509"/>
                </a:lnTo>
                <a:lnTo>
                  <a:pt x="1807" y="516"/>
                </a:lnTo>
                <a:lnTo>
                  <a:pt x="1807" y="520"/>
                </a:lnTo>
                <a:lnTo>
                  <a:pt x="1810" y="520"/>
                </a:lnTo>
                <a:lnTo>
                  <a:pt x="1824" y="516"/>
                </a:lnTo>
                <a:lnTo>
                  <a:pt x="1835" y="513"/>
                </a:lnTo>
                <a:lnTo>
                  <a:pt x="1838" y="509"/>
                </a:lnTo>
                <a:lnTo>
                  <a:pt x="1835" y="509"/>
                </a:lnTo>
                <a:lnTo>
                  <a:pt x="1828" y="509"/>
                </a:lnTo>
                <a:lnTo>
                  <a:pt x="2839" y="356"/>
                </a:lnTo>
                <a:lnTo>
                  <a:pt x="1814" y="203"/>
                </a:lnTo>
                <a:lnTo>
                  <a:pt x="1810" y="199"/>
                </a:lnTo>
                <a:lnTo>
                  <a:pt x="1803" y="213"/>
                </a:lnTo>
                <a:lnTo>
                  <a:pt x="1807" y="213"/>
                </a:lnTo>
                <a:lnTo>
                  <a:pt x="1810" y="213"/>
                </a:lnTo>
                <a:lnTo>
                  <a:pt x="1814" y="210"/>
                </a:lnTo>
                <a:lnTo>
                  <a:pt x="1814" y="203"/>
                </a:lnTo>
                <a:lnTo>
                  <a:pt x="2839" y="356"/>
                </a:lnTo>
                <a:lnTo>
                  <a:pt x="1859" y="147"/>
                </a:lnTo>
                <a:lnTo>
                  <a:pt x="1866" y="143"/>
                </a:lnTo>
                <a:lnTo>
                  <a:pt x="1870" y="140"/>
                </a:lnTo>
                <a:lnTo>
                  <a:pt x="1870" y="136"/>
                </a:lnTo>
                <a:lnTo>
                  <a:pt x="1866" y="133"/>
                </a:lnTo>
                <a:lnTo>
                  <a:pt x="1859" y="133"/>
                </a:lnTo>
                <a:lnTo>
                  <a:pt x="1856" y="136"/>
                </a:lnTo>
                <a:lnTo>
                  <a:pt x="1852" y="143"/>
                </a:lnTo>
                <a:lnTo>
                  <a:pt x="1859" y="147"/>
                </a:lnTo>
                <a:lnTo>
                  <a:pt x="2839" y="356"/>
                </a:lnTo>
                <a:lnTo>
                  <a:pt x="1978" y="63"/>
                </a:lnTo>
                <a:lnTo>
                  <a:pt x="1981" y="60"/>
                </a:lnTo>
                <a:lnTo>
                  <a:pt x="1985" y="56"/>
                </a:lnTo>
                <a:lnTo>
                  <a:pt x="1985" y="53"/>
                </a:lnTo>
                <a:lnTo>
                  <a:pt x="1981" y="53"/>
                </a:lnTo>
                <a:lnTo>
                  <a:pt x="1978" y="53"/>
                </a:lnTo>
                <a:lnTo>
                  <a:pt x="1974" y="56"/>
                </a:lnTo>
                <a:lnTo>
                  <a:pt x="1971" y="60"/>
                </a:lnTo>
                <a:lnTo>
                  <a:pt x="1978" y="63"/>
                </a:lnTo>
                <a:lnTo>
                  <a:pt x="2839" y="356"/>
                </a:lnTo>
                <a:lnTo>
                  <a:pt x="2006" y="25"/>
                </a:lnTo>
                <a:lnTo>
                  <a:pt x="2013" y="25"/>
                </a:lnTo>
                <a:lnTo>
                  <a:pt x="2016" y="21"/>
                </a:lnTo>
                <a:lnTo>
                  <a:pt x="2016" y="18"/>
                </a:lnTo>
                <a:lnTo>
                  <a:pt x="2013" y="14"/>
                </a:lnTo>
                <a:lnTo>
                  <a:pt x="2006" y="21"/>
                </a:lnTo>
                <a:lnTo>
                  <a:pt x="2006" y="25"/>
                </a:lnTo>
                <a:lnTo>
                  <a:pt x="2839" y="356"/>
                </a:lnTo>
                <a:close/>
              </a:path>
            </a:pathLst>
          </a:cu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 sz="1800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-190544" y="0"/>
            <a:ext cx="9429816" cy="6858000"/>
          </a:xfrm>
          <a:prstGeom prst="rect">
            <a:avLst/>
          </a:prstGeom>
          <a:gradFill>
            <a:gsLst>
              <a:gs pos="9300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algn="ctr" eaLnBrk="1" latinLnBrk="0" hangingPunct="1"/>
            <a:endParaRPr kumimoji="0" lang="ja-JP" altLang="en-US" sz="1800"/>
          </a:p>
        </p:txBody>
      </p:sp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525024" y="274641"/>
            <a:ext cx="2057376" cy="5851525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7867667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988C-FE7D-45A3-B5DF-DC523CC1C1CD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11D2-1DAE-4158-846C-9DA10A143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327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AED5EF6-D0FE-AD63-4770-7F63871F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43588A7-EF4C-6C86-C6CC-49FF92A67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8EA292-CCA7-DE26-1387-9D8FD3AD4D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7BABB-A0B5-4A5D-9C41-A0202454D3E6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90F788-5DF7-3FF4-51F2-8E34652DF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5452D0-EC94-D735-72E2-375FE0568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2A86D-486A-420A-97E5-115DA9400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804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フリーフォーム 14"/>
          <p:cNvSpPr>
            <a:spLocks/>
          </p:cNvSpPr>
          <p:nvPr/>
        </p:nvSpPr>
        <p:spPr bwMode="auto">
          <a:xfrm>
            <a:off x="3" y="714357"/>
            <a:ext cx="12191999" cy="1133459"/>
          </a:xfrm>
          <a:custGeom>
            <a:avLst/>
            <a:gdLst/>
            <a:ahLst/>
            <a:cxnLst>
              <a:cxn ang="0">
                <a:pos x="5407" y="367"/>
              </a:cxn>
              <a:cxn ang="0">
                <a:pos x="3948" y="348"/>
              </a:cxn>
              <a:cxn ang="0">
                <a:pos x="4719" y="566"/>
              </a:cxn>
              <a:cxn ang="0">
                <a:pos x="5452" y="560"/>
              </a:cxn>
              <a:cxn ang="0">
                <a:pos x="3864" y="341"/>
              </a:cxn>
              <a:cxn ang="0">
                <a:pos x="3735" y="335"/>
              </a:cxn>
              <a:cxn ang="0">
                <a:pos x="5220" y="296"/>
              </a:cxn>
              <a:cxn ang="0">
                <a:pos x="4873" y="142"/>
              </a:cxn>
              <a:cxn ang="0">
                <a:pos x="3465" y="405"/>
              </a:cxn>
              <a:cxn ang="0">
                <a:pos x="4494" y="566"/>
              </a:cxn>
              <a:cxn ang="0">
                <a:pos x="4481" y="354"/>
              </a:cxn>
              <a:cxn ang="0">
                <a:pos x="3176" y="476"/>
              </a:cxn>
              <a:cxn ang="0">
                <a:pos x="3408" y="457"/>
              </a:cxn>
              <a:cxn ang="0">
                <a:pos x="4526" y="618"/>
              </a:cxn>
              <a:cxn ang="0">
                <a:pos x="4070" y="560"/>
              </a:cxn>
              <a:cxn ang="0">
                <a:pos x="2469" y="592"/>
              </a:cxn>
              <a:cxn ang="0">
                <a:pos x="2880" y="521"/>
              </a:cxn>
              <a:cxn ang="0">
                <a:pos x="1453" y="618"/>
              </a:cxn>
              <a:cxn ang="0">
                <a:pos x="2610" y="585"/>
              </a:cxn>
              <a:cxn ang="0">
                <a:pos x="4738" y="457"/>
              </a:cxn>
              <a:cxn ang="0">
                <a:pos x="5085" y="508"/>
              </a:cxn>
              <a:cxn ang="0">
                <a:pos x="4500" y="431"/>
              </a:cxn>
              <a:cxn ang="0">
                <a:pos x="3093" y="560"/>
              </a:cxn>
              <a:cxn ang="0">
                <a:pos x="3607" y="592"/>
              </a:cxn>
              <a:cxn ang="0">
                <a:pos x="4880" y="547"/>
              </a:cxn>
              <a:cxn ang="0">
                <a:pos x="2983" y="502"/>
              </a:cxn>
              <a:cxn ang="0">
                <a:pos x="4635" y="444"/>
              </a:cxn>
              <a:cxn ang="0">
                <a:pos x="5433" y="495"/>
              </a:cxn>
              <a:cxn ang="0">
                <a:pos x="1511" y="65"/>
              </a:cxn>
              <a:cxn ang="0">
                <a:pos x="515" y="521"/>
              </a:cxn>
              <a:cxn ang="0">
                <a:pos x="875" y="328"/>
              </a:cxn>
              <a:cxn ang="0">
                <a:pos x="566" y="193"/>
              </a:cxn>
              <a:cxn ang="0">
                <a:pos x="225" y="380"/>
              </a:cxn>
              <a:cxn ang="0">
                <a:pos x="65" y="219"/>
              </a:cxn>
              <a:cxn ang="0">
                <a:pos x="296" y="521"/>
              </a:cxn>
              <a:cxn ang="0">
                <a:pos x="110" y="515"/>
              </a:cxn>
              <a:cxn ang="0">
                <a:pos x="515" y="598"/>
              </a:cxn>
              <a:cxn ang="0">
                <a:pos x="187" y="380"/>
              </a:cxn>
              <a:cxn ang="0">
                <a:pos x="1428" y="168"/>
              </a:cxn>
              <a:cxn ang="0">
                <a:pos x="5433" y="495"/>
              </a:cxn>
              <a:cxn ang="0">
                <a:pos x="1852" y="489"/>
              </a:cxn>
              <a:cxn ang="0">
                <a:pos x="1543" y="412"/>
              </a:cxn>
              <a:cxn ang="0">
                <a:pos x="933" y="335"/>
              </a:cxn>
              <a:cxn ang="0">
                <a:pos x="547" y="309"/>
              </a:cxn>
              <a:cxn ang="0">
                <a:pos x="495" y="438"/>
              </a:cxn>
              <a:cxn ang="0">
                <a:pos x="1119" y="579"/>
              </a:cxn>
              <a:cxn ang="0">
                <a:pos x="1781" y="592"/>
              </a:cxn>
              <a:cxn ang="0">
                <a:pos x="798" y="470"/>
              </a:cxn>
              <a:cxn ang="0">
                <a:pos x="1350" y="598"/>
              </a:cxn>
              <a:cxn ang="0">
                <a:pos x="296" y="39"/>
              </a:cxn>
              <a:cxn ang="0">
                <a:pos x="2347" y="335"/>
              </a:cxn>
              <a:cxn ang="0">
                <a:pos x="2520" y="399"/>
              </a:cxn>
              <a:cxn ang="0">
                <a:pos x="2019" y="450"/>
              </a:cxn>
              <a:cxn ang="0">
                <a:pos x="2733" y="431"/>
              </a:cxn>
              <a:cxn ang="0">
                <a:pos x="2373" y="425"/>
              </a:cxn>
              <a:cxn ang="0">
                <a:pos x="3292" y="341"/>
              </a:cxn>
              <a:cxn ang="0">
                <a:pos x="3459" y="328"/>
              </a:cxn>
              <a:cxn ang="0">
                <a:pos x="5433" y="495"/>
              </a:cxn>
              <a:cxn ang="0">
                <a:pos x="1755" y="335"/>
              </a:cxn>
              <a:cxn ang="0">
                <a:pos x="1646" y="238"/>
              </a:cxn>
              <a:cxn ang="0">
                <a:pos x="3093" y="219"/>
              </a:cxn>
              <a:cxn ang="0">
                <a:pos x="1903" y="348"/>
              </a:cxn>
              <a:cxn ang="0">
                <a:pos x="2520" y="213"/>
              </a:cxn>
            </a:cxnLst>
            <a:rect l="0" t="0" r="0" b="0"/>
            <a:pathLst>
              <a:path w="5754" h="618">
                <a:moveTo>
                  <a:pt x="5433" y="495"/>
                </a:moveTo>
                <a:lnTo>
                  <a:pt x="5433" y="489"/>
                </a:lnTo>
                <a:lnTo>
                  <a:pt x="5426" y="489"/>
                </a:lnTo>
                <a:lnTo>
                  <a:pt x="5420" y="495"/>
                </a:lnTo>
                <a:lnTo>
                  <a:pt x="5426" y="495"/>
                </a:lnTo>
                <a:lnTo>
                  <a:pt x="5433" y="495"/>
                </a:lnTo>
                <a:lnTo>
                  <a:pt x="5510" y="470"/>
                </a:lnTo>
                <a:lnTo>
                  <a:pt x="5510" y="457"/>
                </a:lnTo>
                <a:lnTo>
                  <a:pt x="5484" y="457"/>
                </a:lnTo>
                <a:lnTo>
                  <a:pt x="5484" y="470"/>
                </a:lnTo>
                <a:lnTo>
                  <a:pt x="5490" y="476"/>
                </a:lnTo>
                <a:lnTo>
                  <a:pt x="5510" y="470"/>
                </a:lnTo>
                <a:lnTo>
                  <a:pt x="5433" y="495"/>
                </a:lnTo>
                <a:lnTo>
                  <a:pt x="5542" y="470"/>
                </a:lnTo>
                <a:lnTo>
                  <a:pt x="5535" y="470"/>
                </a:lnTo>
                <a:lnTo>
                  <a:pt x="5529" y="476"/>
                </a:lnTo>
                <a:lnTo>
                  <a:pt x="5529" y="483"/>
                </a:lnTo>
                <a:lnTo>
                  <a:pt x="5542" y="470"/>
                </a:lnTo>
                <a:lnTo>
                  <a:pt x="5433" y="495"/>
                </a:lnTo>
                <a:lnTo>
                  <a:pt x="5523" y="270"/>
                </a:lnTo>
                <a:lnTo>
                  <a:pt x="5523" y="277"/>
                </a:lnTo>
                <a:lnTo>
                  <a:pt x="5529" y="283"/>
                </a:lnTo>
                <a:lnTo>
                  <a:pt x="5542" y="283"/>
                </a:lnTo>
                <a:lnTo>
                  <a:pt x="5535" y="270"/>
                </a:lnTo>
                <a:lnTo>
                  <a:pt x="5523" y="270"/>
                </a:lnTo>
                <a:lnTo>
                  <a:pt x="5433" y="495"/>
                </a:lnTo>
                <a:lnTo>
                  <a:pt x="5670" y="348"/>
                </a:lnTo>
                <a:lnTo>
                  <a:pt x="5645" y="354"/>
                </a:lnTo>
                <a:lnTo>
                  <a:pt x="5625" y="354"/>
                </a:lnTo>
                <a:lnTo>
                  <a:pt x="5600" y="373"/>
                </a:lnTo>
                <a:lnTo>
                  <a:pt x="5593" y="373"/>
                </a:lnTo>
                <a:lnTo>
                  <a:pt x="5587" y="367"/>
                </a:lnTo>
                <a:lnTo>
                  <a:pt x="5587" y="354"/>
                </a:lnTo>
                <a:lnTo>
                  <a:pt x="5593" y="354"/>
                </a:lnTo>
                <a:lnTo>
                  <a:pt x="5600" y="354"/>
                </a:lnTo>
                <a:lnTo>
                  <a:pt x="5580" y="348"/>
                </a:lnTo>
                <a:lnTo>
                  <a:pt x="5568" y="341"/>
                </a:lnTo>
                <a:lnTo>
                  <a:pt x="5754" y="264"/>
                </a:lnTo>
                <a:lnTo>
                  <a:pt x="5555" y="335"/>
                </a:lnTo>
                <a:lnTo>
                  <a:pt x="5535" y="315"/>
                </a:lnTo>
                <a:lnTo>
                  <a:pt x="5510" y="309"/>
                </a:lnTo>
                <a:lnTo>
                  <a:pt x="5478" y="309"/>
                </a:lnTo>
                <a:lnTo>
                  <a:pt x="5465" y="309"/>
                </a:lnTo>
                <a:lnTo>
                  <a:pt x="5433" y="303"/>
                </a:lnTo>
                <a:lnTo>
                  <a:pt x="5426" y="303"/>
                </a:lnTo>
                <a:lnTo>
                  <a:pt x="5426" y="309"/>
                </a:lnTo>
                <a:lnTo>
                  <a:pt x="5439" y="309"/>
                </a:lnTo>
                <a:lnTo>
                  <a:pt x="5484" y="315"/>
                </a:lnTo>
                <a:lnTo>
                  <a:pt x="5529" y="328"/>
                </a:lnTo>
                <a:lnTo>
                  <a:pt x="5535" y="335"/>
                </a:lnTo>
                <a:lnTo>
                  <a:pt x="5535" y="341"/>
                </a:lnTo>
                <a:lnTo>
                  <a:pt x="5529" y="348"/>
                </a:lnTo>
                <a:lnTo>
                  <a:pt x="5523" y="348"/>
                </a:lnTo>
                <a:lnTo>
                  <a:pt x="5510" y="348"/>
                </a:lnTo>
                <a:lnTo>
                  <a:pt x="5484" y="348"/>
                </a:lnTo>
                <a:lnTo>
                  <a:pt x="5445" y="354"/>
                </a:lnTo>
                <a:lnTo>
                  <a:pt x="5407" y="367"/>
                </a:lnTo>
                <a:lnTo>
                  <a:pt x="5368" y="380"/>
                </a:lnTo>
                <a:lnTo>
                  <a:pt x="5317" y="405"/>
                </a:lnTo>
                <a:lnTo>
                  <a:pt x="5310" y="412"/>
                </a:lnTo>
                <a:lnTo>
                  <a:pt x="5310" y="418"/>
                </a:lnTo>
                <a:lnTo>
                  <a:pt x="5317" y="418"/>
                </a:lnTo>
                <a:lnTo>
                  <a:pt x="5310" y="425"/>
                </a:lnTo>
                <a:lnTo>
                  <a:pt x="5291" y="431"/>
                </a:lnTo>
                <a:lnTo>
                  <a:pt x="5291" y="438"/>
                </a:lnTo>
                <a:lnTo>
                  <a:pt x="5304" y="438"/>
                </a:lnTo>
                <a:lnTo>
                  <a:pt x="5323" y="431"/>
                </a:lnTo>
                <a:lnTo>
                  <a:pt x="5349" y="418"/>
                </a:lnTo>
                <a:lnTo>
                  <a:pt x="5375" y="405"/>
                </a:lnTo>
                <a:lnTo>
                  <a:pt x="5439" y="386"/>
                </a:lnTo>
                <a:lnTo>
                  <a:pt x="5471" y="380"/>
                </a:lnTo>
                <a:lnTo>
                  <a:pt x="5490" y="380"/>
                </a:lnTo>
                <a:lnTo>
                  <a:pt x="5529" y="386"/>
                </a:lnTo>
                <a:lnTo>
                  <a:pt x="5587" y="399"/>
                </a:lnTo>
                <a:lnTo>
                  <a:pt x="5638" y="412"/>
                </a:lnTo>
                <a:lnTo>
                  <a:pt x="5664" y="425"/>
                </a:lnTo>
                <a:lnTo>
                  <a:pt x="5658" y="412"/>
                </a:lnTo>
                <a:lnTo>
                  <a:pt x="5645" y="405"/>
                </a:lnTo>
                <a:lnTo>
                  <a:pt x="5664" y="393"/>
                </a:lnTo>
                <a:lnTo>
                  <a:pt x="5664" y="386"/>
                </a:lnTo>
                <a:lnTo>
                  <a:pt x="5658" y="386"/>
                </a:lnTo>
                <a:lnTo>
                  <a:pt x="5651" y="380"/>
                </a:lnTo>
                <a:lnTo>
                  <a:pt x="5670" y="380"/>
                </a:lnTo>
                <a:lnTo>
                  <a:pt x="5664" y="373"/>
                </a:lnTo>
                <a:lnTo>
                  <a:pt x="5670" y="367"/>
                </a:lnTo>
                <a:lnTo>
                  <a:pt x="5703" y="341"/>
                </a:lnTo>
                <a:lnTo>
                  <a:pt x="5754" y="328"/>
                </a:lnTo>
                <a:lnTo>
                  <a:pt x="5754" y="315"/>
                </a:lnTo>
                <a:lnTo>
                  <a:pt x="5715" y="328"/>
                </a:lnTo>
                <a:lnTo>
                  <a:pt x="5670" y="348"/>
                </a:lnTo>
                <a:lnTo>
                  <a:pt x="5433" y="495"/>
                </a:lnTo>
                <a:lnTo>
                  <a:pt x="5465" y="367"/>
                </a:lnTo>
                <a:lnTo>
                  <a:pt x="5445" y="380"/>
                </a:lnTo>
                <a:lnTo>
                  <a:pt x="5439" y="380"/>
                </a:lnTo>
                <a:lnTo>
                  <a:pt x="5439" y="373"/>
                </a:lnTo>
                <a:lnTo>
                  <a:pt x="5445" y="354"/>
                </a:lnTo>
                <a:lnTo>
                  <a:pt x="5458" y="354"/>
                </a:lnTo>
                <a:lnTo>
                  <a:pt x="5471" y="354"/>
                </a:lnTo>
                <a:lnTo>
                  <a:pt x="5465" y="367"/>
                </a:lnTo>
                <a:lnTo>
                  <a:pt x="5433" y="495"/>
                </a:lnTo>
                <a:lnTo>
                  <a:pt x="3877" y="348"/>
                </a:lnTo>
                <a:lnTo>
                  <a:pt x="3896" y="348"/>
                </a:lnTo>
                <a:lnTo>
                  <a:pt x="3909" y="354"/>
                </a:lnTo>
                <a:lnTo>
                  <a:pt x="3922" y="354"/>
                </a:lnTo>
                <a:lnTo>
                  <a:pt x="3922" y="367"/>
                </a:lnTo>
                <a:lnTo>
                  <a:pt x="3928" y="367"/>
                </a:lnTo>
                <a:lnTo>
                  <a:pt x="3941" y="367"/>
                </a:lnTo>
                <a:lnTo>
                  <a:pt x="3941" y="354"/>
                </a:lnTo>
                <a:lnTo>
                  <a:pt x="3941" y="367"/>
                </a:lnTo>
                <a:lnTo>
                  <a:pt x="3948" y="373"/>
                </a:lnTo>
                <a:lnTo>
                  <a:pt x="3967" y="354"/>
                </a:lnTo>
                <a:lnTo>
                  <a:pt x="3954" y="354"/>
                </a:lnTo>
                <a:lnTo>
                  <a:pt x="3948" y="354"/>
                </a:lnTo>
                <a:lnTo>
                  <a:pt x="3948" y="348"/>
                </a:lnTo>
                <a:lnTo>
                  <a:pt x="3941" y="348"/>
                </a:lnTo>
                <a:lnTo>
                  <a:pt x="3928" y="348"/>
                </a:lnTo>
                <a:lnTo>
                  <a:pt x="3922" y="348"/>
                </a:lnTo>
                <a:lnTo>
                  <a:pt x="3915" y="341"/>
                </a:lnTo>
                <a:lnTo>
                  <a:pt x="3903" y="348"/>
                </a:lnTo>
                <a:lnTo>
                  <a:pt x="3903" y="341"/>
                </a:lnTo>
                <a:lnTo>
                  <a:pt x="3896" y="335"/>
                </a:lnTo>
                <a:lnTo>
                  <a:pt x="3883" y="341"/>
                </a:lnTo>
                <a:lnTo>
                  <a:pt x="3877" y="341"/>
                </a:lnTo>
                <a:lnTo>
                  <a:pt x="3877" y="348"/>
                </a:lnTo>
                <a:lnTo>
                  <a:pt x="5433" y="495"/>
                </a:lnTo>
                <a:lnTo>
                  <a:pt x="4095" y="341"/>
                </a:lnTo>
                <a:lnTo>
                  <a:pt x="4095" y="348"/>
                </a:lnTo>
                <a:lnTo>
                  <a:pt x="4102" y="335"/>
                </a:lnTo>
                <a:lnTo>
                  <a:pt x="4095" y="335"/>
                </a:lnTo>
                <a:lnTo>
                  <a:pt x="4095" y="341"/>
                </a:lnTo>
                <a:lnTo>
                  <a:pt x="5433" y="495"/>
                </a:lnTo>
                <a:lnTo>
                  <a:pt x="5413" y="502"/>
                </a:lnTo>
                <a:lnTo>
                  <a:pt x="5394" y="502"/>
                </a:lnTo>
                <a:lnTo>
                  <a:pt x="5413" y="508"/>
                </a:lnTo>
                <a:lnTo>
                  <a:pt x="5413" y="502"/>
                </a:lnTo>
                <a:lnTo>
                  <a:pt x="5433" y="495"/>
                </a:lnTo>
                <a:lnTo>
                  <a:pt x="5722" y="618"/>
                </a:lnTo>
                <a:lnTo>
                  <a:pt x="5754" y="605"/>
                </a:lnTo>
                <a:lnTo>
                  <a:pt x="5754" y="560"/>
                </a:lnTo>
                <a:lnTo>
                  <a:pt x="5625" y="618"/>
                </a:lnTo>
                <a:lnTo>
                  <a:pt x="5722" y="618"/>
                </a:lnTo>
                <a:lnTo>
                  <a:pt x="5433" y="495"/>
                </a:lnTo>
                <a:lnTo>
                  <a:pt x="3832" y="219"/>
                </a:lnTo>
                <a:lnTo>
                  <a:pt x="3819" y="219"/>
                </a:lnTo>
                <a:lnTo>
                  <a:pt x="3825" y="225"/>
                </a:lnTo>
                <a:lnTo>
                  <a:pt x="3832" y="219"/>
                </a:lnTo>
                <a:lnTo>
                  <a:pt x="5433" y="495"/>
                </a:lnTo>
                <a:lnTo>
                  <a:pt x="4822" y="476"/>
                </a:lnTo>
                <a:lnTo>
                  <a:pt x="4828" y="476"/>
                </a:lnTo>
                <a:lnTo>
                  <a:pt x="4828" y="470"/>
                </a:lnTo>
                <a:lnTo>
                  <a:pt x="4822" y="470"/>
                </a:lnTo>
                <a:lnTo>
                  <a:pt x="4809" y="470"/>
                </a:lnTo>
                <a:lnTo>
                  <a:pt x="4803" y="470"/>
                </a:lnTo>
                <a:lnTo>
                  <a:pt x="4803" y="476"/>
                </a:lnTo>
                <a:lnTo>
                  <a:pt x="4809" y="476"/>
                </a:lnTo>
                <a:lnTo>
                  <a:pt x="4822" y="476"/>
                </a:lnTo>
                <a:lnTo>
                  <a:pt x="5433" y="495"/>
                </a:lnTo>
                <a:lnTo>
                  <a:pt x="3787" y="322"/>
                </a:lnTo>
                <a:lnTo>
                  <a:pt x="3793" y="328"/>
                </a:lnTo>
                <a:lnTo>
                  <a:pt x="3800" y="328"/>
                </a:lnTo>
                <a:lnTo>
                  <a:pt x="3800" y="315"/>
                </a:lnTo>
                <a:lnTo>
                  <a:pt x="3793" y="315"/>
                </a:lnTo>
                <a:lnTo>
                  <a:pt x="3787" y="315"/>
                </a:lnTo>
                <a:lnTo>
                  <a:pt x="3787" y="322"/>
                </a:lnTo>
                <a:lnTo>
                  <a:pt x="5433" y="495"/>
                </a:lnTo>
                <a:lnTo>
                  <a:pt x="4713" y="560"/>
                </a:lnTo>
                <a:lnTo>
                  <a:pt x="4693" y="560"/>
                </a:lnTo>
                <a:lnTo>
                  <a:pt x="4674" y="560"/>
                </a:lnTo>
                <a:lnTo>
                  <a:pt x="4674" y="579"/>
                </a:lnTo>
                <a:lnTo>
                  <a:pt x="4693" y="579"/>
                </a:lnTo>
                <a:lnTo>
                  <a:pt x="4719" y="566"/>
                </a:lnTo>
                <a:lnTo>
                  <a:pt x="4745" y="566"/>
                </a:lnTo>
                <a:lnTo>
                  <a:pt x="4751" y="566"/>
                </a:lnTo>
                <a:lnTo>
                  <a:pt x="4758" y="560"/>
                </a:lnTo>
                <a:lnTo>
                  <a:pt x="4732" y="560"/>
                </a:lnTo>
                <a:lnTo>
                  <a:pt x="4713" y="560"/>
                </a:lnTo>
                <a:lnTo>
                  <a:pt x="5433" y="495"/>
                </a:lnTo>
                <a:lnTo>
                  <a:pt x="5715" y="470"/>
                </a:lnTo>
                <a:lnTo>
                  <a:pt x="5696" y="470"/>
                </a:lnTo>
                <a:lnTo>
                  <a:pt x="5690" y="470"/>
                </a:lnTo>
                <a:lnTo>
                  <a:pt x="5677" y="470"/>
                </a:lnTo>
                <a:lnTo>
                  <a:pt x="5638" y="483"/>
                </a:lnTo>
                <a:lnTo>
                  <a:pt x="5587" y="495"/>
                </a:lnTo>
                <a:lnTo>
                  <a:pt x="5561" y="508"/>
                </a:lnTo>
                <a:lnTo>
                  <a:pt x="5548" y="502"/>
                </a:lnTo>
                <a:lnTo>
                  <a:pt x="5529" y="508"/>
                </a:lnTo>
                <a:lnTo>
                  <a:pt x="5478" y="508"/>
                </a:lnTo>
                <a:lnTo>
                  <a:pt x="5452" y="515"/>
                </a:lnTo>
                <a:lnTo>
                  <a:pt x="5433" y="521"/>
                </a:lnTo>
                <a:lnTo>
                  <a:pt x="5394" y="521"/>
                </a:lnTo>
                <a:lnTo>
                  <a:pt x="5381" y="534"/>
                </a:lnTo>
                <a:lnTo>
                  <a:pt x="5355" y="540"/>
                </a:lnTo>
                <a:lnTo>
                  <a:pt x="5330" y="553"/>
                </a:lnTo>
                <a:lnTo>
                  <a:pt x="5317" y="553"/>
                </a:lnTo>
                <a:lnTo>
                  <a:pt x="5291" y="566"/>
                </a:lnTo>
                <a:lnTo>
                  <a:pt x="5259" y="585"/>
                </a:lnTo>
                <a:lnTo>
                  <a:pt x="5182" y="618"/>
                </a:lnTo>
                <a:lnTo>
                  <a:pt x="5208" y="618"/>
                </a:lnTo>
                <a:lnTo>
                  <a:pt x="5214" y="618"/>
                </a:lnTo>
                <a:lnTo>
                  <a:pt x="5233" y="611"/>
                </a:lnTo>
                <a:lnTo>
                  <a:pt x="5246" y="598"/>
                </a:lnTo>
                <a:lnTo>
                  <a:pt x="5265" y="592"/>
                </a:lnTo>
                <a:lnTo>
                  <a:pt x="5304" y="585"/>
                </a:lnTo>
                <a:lnTo>
                  <a:pt x="5330" y="579"/>
                </a:lnTo>
                <a:lnTo>
                  <a:pt x="5336" y="579"/>
                </a:lnTo>
                <a:lnTo>
                  <a:pt x="5349" y="566"/>
                </a:lnTo>
                <a:lnTo>
                  <a:pt x="5362" y="560"/>
                </a:lnTo>
                <a:lnTo>
                  <a:pt x="5368" y="553"/>
                </a:lnTo>
                <a:lnTo>
                  <a:pt x="5388" y="553"/>
                </a:lnTo>
                <a:lnTo>
                  <a:pt x="5407" y="560"/>
                </a:lnTo>
                <a:lnTo>
                  <a:pt x="5407" y="566"/>
                </a:lnTo>
                <a:lnTo>
                  <a:pt x="5394" y="566"/>
                </a:lnTo>
                <a:lnTo>
                  <a:pt x="5381" y="566"/>
                </a:lnTo>
                <a:lnTo>
                  <a:pt x="5362" y="585"/>
                </a:lnTo>
                <a:lnTo>
                  <a:pt x="5336" y="592"/>
                </a:lnTo>
                <a:lnTo>
                  <a:pt x="5304" y="598"/>
                </a:lnTo>
                <a:lnTo>
                  <a:pt x="5246" y="618"/>
                </a:lnTo>
                <a:lnTo>
                  <a:pt x="5317" y="618"/>
                </a:lnTo>
                <a:lnTo>
                  <a:pt x="5330" y="618"/>
                </a:lnTo>
                <a:lnTo>
                  <a:pt x="5349" y="611"/>
                </a:lnTo>
                <a:lnTo>
                  <a:pt x="5362" y="605"/>
                </a:lnTo>
                <a:lnTo>
                  <a:pt x="5375" y="605"/>
                </a:lnTo>
                <a:lnTo>
                  <a:pt x="5394" y="598"/>
                </a:lnTo>
                <a:lnTo>
                  <a:pt x="5407" y="585"/>
                </a:lnTo>
                <a:lnTo>
                  <a:pt x="5413" y="579"/>
                </a:lnTo>
                <a:lnTo>
                  <a:pt x="5426" y="566"/>
                </a:lnTo>
                <a:lnTo>
                  <a:pt x="5445" y="560"/>
                </a:lnTo>
                <a:lnTo>
                  <a:pt x="5452" y="560"/>
                </a:lnTo>
                <a:lnTo>
                  <a:pt x="5445" y="579"/>
                </a:lnTo>
                <a:lnTo>
                  <a:pt x="5471" y="560"/>
                </a:lnTo>
                <a:lnTo>
                  <a:pt x="5490" y="553"/>
                </a:lnTo>
                <a:lnTo>
                  <a:pt x="5510" y="540"/>
                </a:lnTo>
                <a:lnTo>
                  <a:pt x="5516" y="547"/>
                </a:lnTo>
                <a:lnTo>
                  <a:pt x="5516" y="553"/>
                </a:lnTo>
                <a:lnTo>
                  <a:pt x="5555" y="534"/>
                </a:lnTo>
                <a:lnTo>
                  <a:pt x="5580" y="528"/>
                </a:lnTo>
                <a:lnTo>
                  <a:pt x="5593" y="534"/>
                </a:lnTo>
                <a:lnTo>
                  <a:pt x="5613" y="540"/>
                </a:lnTo>
                <a:lnTo>
                  <a:pt x="5632" y="540"/>
                </a:lnTo>
                <a:lnTo>
                  <a:pt x="5645" y="534"/>
                </a:lnTo>
                <a:lnTo>
                  <a:pt x="5632" y="528"/>
                </a:lnTo>
                <a:lnTo>
                  <a:pt x="5638" y="521"/>
                </a:lnTo>
                <a:lnTo>
                  <a:pt x="5645" y="521"/>
                </a:lnTo>
                <a:lnTo>
                  <a:pt x="5658" y="521"/>
                </a:lnTo>
                <a:lnTo>
                  <a:pt x="5670" y="521"/>
                </a:lnTo>
                <a:lnTo>
                  <a:pt x="5683" y="528"/>
                </a:lnTo>
                <a:lnTo>
                  <a:pt x="5690" y="528"/>
                </a:lnTo>
                <a:lnTo>
                  <a:pt x="5690" y="521"/>
                </a:lnTo>
                <a:lnTo>
                  <a:pt x="5683" y="515"/>
                </a:lnTo>
                <a:lnTo>
                  <a:pt x="5677" y="515"/>
                </a:lnTo>
                <a:lnTo>
                  <a:pt x="5670" y="515"/>
                </a:lnTo>
                <a:lnTo>
                  <a:pt x="5658" y="508"/>
                </a:lnTo>
                <a:lnTo>
                  <a:pt x="5664" y="502"/>
                </a:lnTo>
                <a:lnTo>
                  <a:pt x="5690" y="489"/>
                </a:lnTo>
                <a:lnTo>
                  <a:pt x="5754" y="476"/>
                </a:lnTo>
                <a:lnTo>
                  <a:pt x="5754" y="444"/>
                </a:lnTo>
                <a:lnTo>
                  <a:pt x="5741" y="450"/>
                </a:lnTo>
                <a:lnTo>
                  <a:pt x="5715" y="470"/>
                </a:lnTo>
                <a:lnTo>
                  <a:pt x="5433" y="495"/>
                </a:lnTo>
                <a:lnTo>
                  <a:pt x="5484" y="534"/>
                </a:lnTo>
                <a:lnTo>
                  <a:pt x="5452" y="540"/>
                </a:lnTo>
                <a:lnTo>
                  <a:pt x="5426" y="553"/>
                </a:lnTo>
                <a:lnTo>
                  <a:pt x="5420" y="553"/>
                </a:lnTo>
                <a:lnTo>
                  <a:pt x="5420" y="547"/>
                </a:lnTo>
                <a:lnTo>
                  <a:pt x="5439" y="534"/>
                </a:lnTo>
                <a:lnTo>
                  <a:pt x="5465" y="528"/>
                </a:lnTo>
                <a:lnTo>
                  <a:pt x="5490" y="521"/>
                </a:lnTo>
                <a:lnTo>
                  <a:pt x="5497" y="528"/>
                </a:lnTo>
                <a:lnTo>
                  <a:pt x="5484" y="534"/>
                </a:lnTo>
                <a:lnTo>
                  <a:pt x="5433" y="495"/>
                </a:lnTo>
                <a:lnTo>
                  <a:pt x="4751" y="540"/>
                </a:lnTo>
                <a:lnTo>
                  <a:pt x="4725" y="534"/>
                </a:lnTo>
                <a:lnTo>
                  <a:pt x="4700" y="534"/>
                </a:lnTo>
                <a:lnTo>
                  <a:pt x="4700" y="540"/>
                </a:lnTo>
                <a:lnTo>
                  <a:pt x="4706" y="540"/>
                </a:lnTo>
                <a:lnTo>
                  <a:pt x="4732" y="547"/>
                </a:lnTo>
                <a:lnTo>
                  <a:pt x="4777" y="540"/>
                </a:lnTo>
                <a:lnTo>
                  <a:pt x="4803" y="534"/>
                </a:lnTo>
                <a:lnTo>
                  <a:pt x="4803" y="534"/>
                </a:lnTo>
                <a:lnTo>
                  <a:pt x="4777" y="534"/>
                </a:lnTo>
                <a:lnTo>
                  <a:pt x="4751" y="540"/>
                </a:lnTo>
                <a:lnTo>
                  <a:pt x="5433" y="495"/>
                </a:lnTo>
                <a:lnTo>
                  <a:pt x="3819" y="335"/>
                </a:lnTo>
                <a:lnTo>
                  <a:pt x="3838" y="341"/>
                </a:lnTo>
                <a:lnTo>
                  <a:pt x="3864" y="341"/>
                </a:lnTo>
                <a:lnTo>
                  <a:pt x="3877" y="335"/>
                </a:lnTo>
                <a:lnTo>
                  <a:pt x="3870" y="328"/>
                </a:lnTo>
                <a:lnTo>
                  <a:pt x="3851" y="328"/>
                </a:lnTo>
                <a:lnTo>
                  <a:pt x="3845" y="328"/>
                </a:lnTo>
                <a:lnTo>
                  <a:pt x="3838" y="328"/>
                </a:lnTo>
                <a:lnTo>
                  <a:pt x="3819" y="328"/>
                </a:lnTo>
                <a:lnTo>
                  <a:pt x="3819" y="335"/>
                </a:lnTo>
                <a:lnTo>
                  <a:pt x="5433" y="495"/>
                </a:lnTo>
                <a:lnTo>
                  <a:pt x="3813" y="328"/>
                </a:lnTo>
                <a:lnTo>
                  <a:pt x="3819" y="328"/>
                </a:lnTo>
                <a:lnTo>
                  <a:pt x="3825" y="322"/>
                </a:lnTo>
                <a:lnTo>
                  <a:pt x="3819" y="322"/>
                </a:lnTo>
                <a:lnTo>
                  <a:pt x="3806" y="328"/>
                </a:lnTo>
                <a:lnTo>
                  <a:pt x="3813" y="328"/>
                </a:lnTo>
                <a:lnTo>
                  <a:pt x="5433" y="495"/>
                </a:lnTo>
                <a:lnTo>
                  <a:pt x="3825" y="290"/>
                </a:lnTo>
                <a:lnTo>
                  <a:pt x="3825" y="296"/>
                </a:lnTo>
                <a:lnTo>
                  <a:pt x="3832" y="296"/>
                </a:lnTo>
                <a:lnTo>
                  <a:pt x="3838" y="290"/>
                </a:lnTo>
                <a:lnTo>
                  <a:pt x="3838" y="283"/>
                </a:lnTo>
                <a:lnTo>
                  <a:pt x="3832" y="283"/>
                </a:lnTo>
                <a:lnTo>
                  <a:pt x="3825" y="290"/>
                </a:lnTo>
                <a:lnTo>
                  <a:pt x="5433" y="495"/>
                </a:lnTo>
                <a:lnTo>
                  <a:pt x="5413" y="309"/>
                </a:lnTo>
                <a:lnTo>
                  <a:pt x="5407" y="303"/>
                </a:lnTo>
                <a:lnTo>
                  <a:pt x="5394" y="303"/>
                </a:lnTo>
                <a:lnTo>
                  <a:pt x="5388" y="296"/>
                </a:lnTo>
                <a:lnTo>
                  <a:pt x="5388" y="303"/>
                </a:lnTo>
                <a:lnTo>
                  <a:pt x="5394" y="309"/>
                </a:lnTo>
                <a:lnTo>
                  <a:pt x="5407" y="309"/>
                </a:lnTo>
                <a:lnTo>
                  <a:pt x="5413" y="309"/>
                </a:lnTo>
                <a:lnTo>
                  <a:pt x="5433" y="495"/>
                </a:lnTo>
                <a:lnTo>
                  <a:pt x="5458" y="168"/>
                </a:lnTo>
                <a:lnTo>
                  <a:pt x="5484" y="174"/>
                </a:lnTo>
                <a:lnTo>
                  <a:pt x="5529" y="180"/>
                </a:lnTo>
                <a:lnTo>
                  <a:pt x="5548" y="187"/>
                </a:lnTo>
                <a:lnTo>
                  <a:pt x="5574" y="187"/>
                </a:lnTo>
                <a:lnTo>
                  <a:pt x="5574" y="193"/>
                </a:lnTo>
                <a:lnTo>
                  <a:pt x="5587" y="200"/>
                </a:lnTo>
                <a:lnTo>
                  <a:pt x="5613" y="206"/>
                </a:lnTo>
                <a:lnTo>
                  <a:pt x="5632" y="213"/>
                </a:lnTo>
                <a:lnTo>
                  <a:pt x="5638" y="213"/>
                </a:lnTo>
                <a:lnTo>
                  <a:pt x="5638" y="206"/>
                </a:lnTo>
                <a:lnTo>
                  <a:pt x="5625" y="200"/>
                </a:lnTo>
                <a:lnTo>
                  <a:pt x="5593" y="187"/>
                </a:lnTo>
                <a:lnTo>
                  <a:pt x="5555" y="180"/>
                </a:lnTo>
                <a:lnTo>
                  <a:pt x="5529" y="174"/>
                </a:lnTo>
                <a:lnTo>
                  <a:pt x="5478" y="168"/>
                </a:lnTo>
                <a:lnTo>
                  <a:pt x="5458" y="168"/>
                </a:lnTo>
                <a:lnTo>
                  <a:pt x="5452" y="168"/>
                </a:lnTo>
                <a:lnTo>
                  <a:pt x="5458" y="168"/>
                </a:lnTo>
                <a:lnTo>
                  <a:pt x="5433" y="495"/>
                </a:lnTo>
                <a:lnTo>
                  <a:pt x="3735" y="335"/>
                </a:lnTo>
                <a:lnTo>
                  <a:pt x="3742" y="335"/>
                </a:lnTo>
                <a:lnTo>
                  <a:pt x="3735" y="328"/>
                </a:lnTo>
                <a:lnTo>
                  <a:pt x="3729" y="335"/>
                </a:lnTo>
                <a:lnTo>
                  <a:pt x="3735" y="335"/>
                </a:lnTo>
                <a:lnTo>
                  <a:pt x="5433" y="495"/>
                </a:lnTo>
                <a:lnTo>
                  <a:pt x="3748" y="341"/>
                </a:lnTo>
                <a:lnTo>
                  <a:pt x="3761" y="341"/>
                </a:lnTo>
                <a:lnTo>
                  <a:pt x="3768" y="341"/>
                </a:lnTo>
                <a:lnTo>
                  <a:pt x="3761" y="335"/>
                </a:lnTo>
                <a:lnTo>
                  <a:pt x="3748" y="341"/>
                </a:lnTo>
                <a:lnTo>
                  <a:pt x="5433" y="495"/>
                </a:lnTo>
                <a:lnTo>
                  <a:pt x="3716" y="335"/>
                </a:lnTo>
                <a:lnTo>
                  <a:pt x="3723" y="328"/>
                </a:lnTo>
                <a:lnTo>
                  <a:pt x="3716" y="328"/>
                </a:lnTo>
                <a:lnTo>
                  <a:pt x="3710" y="328"/>
                </a:lnTo>
                <a:lnTo>
                  <a:pt x="3703" y="335"/>
                </a:lnTo>
                <a:lnTo>
                  <a:pt x="3716" y="335"/>
                </a:lnTo>
                <a:lnTo>
                  <a:pt x="5433" y="495"/>
                </a:lnTo>
                <a:lnTo>
                  <a:pt x="3825" y="354"/>
                </a:lnTo>
                <a:lnTo>
                  <a:pt x="3838" y="367"/>
                </a:lnTo>
                <a:lnTo>
                  <a:pt x="3845" y="367"/>
                </a:lnTo>
                <a:lnTo>
                  <a:pt x="3845" y="354"/>
                </a:lnTo>
                <a:lnTo>
                  <a:pt x="3838" y="354"/>
                </a:lnTo>
                <a:lnTo>
                  <a:pt x="3825" y="354"/>
                </a:lnTo>
                <a:lnTo>
                  <a:pt x="5433" y="495"/>
                </a:lnTo>
                <a:lnTo>
                  <a:pt x="4089" y="277"/>
                </a:lnTo>
                <a:lnTo>
                  <a:pt x="4089" y="270"/>
                </a:lnTo>
                <a:lnTo>
                  <a:pt x="4083" y="270"/>
                </a:lnTo>
                <a:lnTo>
                  <a:pt x="4076" y="270"/>
                </a:lnTo>
                <a:lnTo>
                  <a:pt x="4076" y="277"/>
                </a:lnTo>
                <a:lnTo>
                  <a:pt x="4089" y="277"/>
                </a:lnTo>
                <a:lnTo>
                  <a:pt x="5433" y="495"/>
                </a:lnTo>
                <a:lnTo>
                  <a:pt x="4044" y="412"/>
                </a:lnTo>
                <a:lnTo>
                  <a:pt x="4038" y="412"/>
                </a:lnTo>
                <a:lnTo>
                  <a:pt x="4044" y="418"/>
                </a:lnTo>
                <a:lnTo>
                  <a:pt x="4057" y="425"/>
                </a:lnTo>
                <a:lnTo>
                  <a:pt x="4070" y="431"/>
                </a:lnTo>
                <a:lnTo>
                  <a:pt x="4076" y="431"/>
                </a:lnTo>
                <a:lnTo>
                  <a:pt x="4076" y="425"/>
                </a:lnTo>
                <a:lnTo>
                  <a:pt x="4057" y="418"/>
                </a:lnTo>
                <a:lnTo>
                  <a:pt x="4044" y="412"/>
                </a:lnTo>
                <a:lnTo>
                  <a:pt x="5433" y="495"/>
                </a:lnTo>
                <a:lnTo>
                  <a:pt x="4044" y="270"/>
                </a:lnTo>
                <a:lnTo>
                  <a:pt x="4044" y="264"/>
                </a:lnTo>
                <a:lnTo>
                  <a:pt x="4044" y="251"/>
                </a:lnTo>
                <a:lnTo>
                  <a:pt x="4038" y="251"/>
                </a:lnTo>
                <a:lnTo>
                  <a:pt x="4031" y="251"/>
                </a:lnTo>
                <a:lnTo>
                  <a:pt x="4044" y="270"/>
                </a:lnTo>
                <a:lnTo>
                  <a:pt x="5433" y="495"/>
                </a:lnTo>
                <a:lnTo>
                  <a:pt x="5220" y="296"/>
                </a:lnTo>
                <a:lnTo>
                  <a:pt x="5246" y="296"/>
                </a:lnTo>
                <a:lnTo>
                  <a:pt x="5291" y="296"/>
                </a:lnTo>
                <a:lnTo>
                  <a:pt x="5343" y="303"/>
                </a:lnTo>
                <a:lnTo>
                  <a:pt x="5368" y="303"/>
                </a:lnTo>
                <a:lnTo>
                  <a:pt x="5375" y="303"/>
                </a:lnTo>
                <a:lnTo>
                  <a:pt x="5368" y="303"/>
                </a:lnTo>
                <a:lnTo>
                  <a:pt x="5349" y="290"/>
                </a:lnTo>
                <a:lnTo>
                  <a:pt x="5323" y="290"/>
                </a:lnTo>
                <a:lnTo>
                  <a:pt x="5278" y="290"/>
                </a:lnTo>
                <a:lnTo>
                  <a:pt x="5233" y="290"/>
                </a:lnTo>
                <a:lnTo>
                  <a:pt x="5220" y="296"/>
                </a:lnTo>
                <a:lnTo>
                  <a:pt x="5214" y="296"/>
                </a:lnTo>
                <a:lnTo>
                  <a:pt x="5220" y="296"/>
                </a:lnTo>
                <a:lnTo>
                  <a:pt x="5433" y="495"/>
                </a:lnTo>
                <a:lnTo>
                  <a:pt x="3935" y="393"/>
                </a:lnTo>
                <a:lnTo>
                  <a:pt x="3928" y="386"/>
                </a:lnTo>
                <a:lnTo>
                  <a:pt x="3922" y="380"/>
                </a:lnTo>
                <a:lnTo>
                  <a:pt x="3903" y="373"/>
                </a:lnTo>
                <a:lnTo>
                  <a:pt x="3890" y="373"/>
                </a:lnTo>
                <a:lnTo>
                  <a:pt x="3903" y="380"/>
                </a:lnTo>
                <a:lnTo>
                  <a:pt x="3903" y="386"/>
                </a:lnTo>
                <a:lnTo>
                  <a:pt x="3922" y="393"/>
                </a:lnTo>
                <a:lnTo>
                  <a:pt x="3935" y="393"/>
                </a:lnTo>
                <a:lnTo>
                  <a:pt x="5433" y="495"/>
                </a:lnTo>
                <a:lnTo>
                  <a:pt x="3851" y="373"/>
                </a:lnTo>
                <a:lnTo>
                  <a:pt x="3864" y="373"/>
                </a:lnTo>
                <a:lnTo>
                  <a:pt x="3864" y="367"/>
                </a:lnTo>
                <a:lnTo>
                  <a:pt x="3851" y="373"/>
                </a:lnTo>
                <a:lnTo>
                  <a:pt x="5433" y="495"/>
                </a:lnTo>
                <a:lnTo>
                  <a:pt x="4211" y="373"/>
                </a:lnTo>
                <a:lnTo>
                  <a:pt x="4218" y="380"/>
                </a:lnTo>
                <a:lnTo>
                  <a:pt x="4224" y="380"/>
                </a:lnTo>
                <a:lnTo>
                  <a:pt x="4218" y="367"/>
                </a:lnTo>
                <a:lnTo>
                  <a:pt x="4205" y="367"/>
                </a:lnTo>
                <a:lnTo>
                  <a:pt x="4198" y="367"/>
                </a:lnTo>
                <a:lnTo>
                  <a:pt x="4198" y="373"/>
                </a:lnTo>
                <a:lnTo>
                  <a:pt x="4211" y="373"/>
                </a:lnTo>
                <a:lnTo>
                  <a:pt x="5433" y="495"/>
                </a:lnTo>
                <a:lnTo>
                  <a:pt x="4031" y="328"/>
                </a:lnTo>
                <a:lnTo>
                  <a:pt x="4038" y="328"/>
                </a:lnTo>
                <a:lnTo>
                  <a:pt x="4044" y="328"/>
                </a:lnTo>
                <a:lnTo>
                  <a:pt x="4050" y="335"/>
                </a:lnTo>
                <a:lnTo>
                  <a:pt x="4050" y="328"/>
                </a:lnTo>
                <a:lnTo>
                  <a:pt x="4044" y="322"/>
                </a:lnTo>
                <a:lnTo>
                  <a:pt x="4031" y="315"/>
                </a:lnTo>
                <a:lnTo>
                  <a:pt x="4025" y="315"/>
                </a:lnTo>
                <a:lnTo>
                  <a:pt x="4025" y="328"/>
                </a:lnTo>
                <a:lnTo>
                  <a:pt x="4031" y="328"/>
                </a:lnTo>
                <a:lnTo>
                  <a:pt x="5433" y="495"/>
                </a:lnTo>
                <a:lnTo>
                  <a:pt x="3922" y="309"/>
                </a:lnTo>
                <a:lnTo>
                  <a:pt x="3922" y="303"/>
                </a:lnTo>
                <a:lnTo>
                  <a:pt x="3915" y="296"/>
                </a:lnTo>
                <a:lnTo>
                  <a:pt x="3909" y="296"/>
                </a:lnTo>
                <a:lnTo>
                  <a:pt x="3903" y="303"/>
                </a:lnTo>
                <a:lnTo>
                  <a:pt x="3922" y="309"/>
                </a:lnTo>
                <a:lnTo>
                  <a:pt x="5433" y="495"/>
                </a:lnTo>
                <a:lnTo>
                  <a:pt x="4237" y="380"/>
                </a:lnTo>
                <a:lnTo>
                  <a:pt x="4301" y="354"/>
                </a:lnTo>
                <a:lnTo>
                  <a:pt x="4365" y="322"/>
                </a:lnTo>
                <a:lnTo>
                  <a:pt x="4443" y="296"/>
                </a:lnTo>
                <a:lnTo>
                  <a:pt x="4520" y="251"/>
                </a:lnTo>
                <a:lnTo>
                  <a:pt x="4533" y="245"/>
                </a:lnTo>
                <a:lnTo>
                  <a:pt x="4545" y="245"/>
                </a:lnTo>
                <a:lnTo>
                  <a:pt x="4584" y="232"/>
                </a:lnTo>
                <a:lnTo>
                  <a:pt x="4668" y="193"/>
                </a:lnTo>
                <a:lnTo>
                  <a:pt x="4732" y="174"/>
                </a:lnTo>
                <a:lnTo>
                  <a:pt x="4777" y="155"/>
                </a:lnTo>
                <a:lnTo>
                  <a:pt x="4873" y="142"/>
                </a:lnTo>
                <a:lnTo>
                  <a:pt x="4931" y="142"/>
                </a:lnTo>
                <a:lnTo>
                  <a:pt x="4970" y="155"/>
                </a:lnTo>
                <a:lnTo>
                  <a:pt x="5040" y="161"/>
                </a:lnTo>
                <a:lnTo>
                  <a:pt x="5079" y="168"/>
                </a:lnTo>
                <a:lnTo>
                  <a:pt x="5118" y="174"/>
                </a:lnTo>
                <a:lnTo>
                  <a:pt x="5143" y="180"/>
                </a:lnTo>
                <a:lnTo>
                  <a:pt x="5188" y="187"/>
                </a:lnTo>
                <a:lnTo>
                  <a:pt x="5214" y="193"/>
                </a:lnTo>
                <a:lnTo>
                  <a:pt x="5227" y="193"/>
                </a:lnTo>
                <a:lnTo>
                  <a:pt x="5246" y="187"/>
                </a:lnTo>
                <a:lnTo>
                  <a:pt x="5265" y="187"/>
                </a:lnTo>
                <a:lnTo>
                  <a:pt x="5073" y="155"/>
                </a:lnTo>
                <a:lnTo>
                  <a:pt x="4983" y="135"/>
                </a:lnTo>
                <a:lnTo>
                  <a:pt x="4918" y="129"/>
                </a:lnTo>
                <a:lnTo>
                  <a:pt x="4848" y="129"/>
                </a:lnTo>
                <a:lnTo>
                  <a:pt x="4770" y="142"/>
                </a:lnTo>
                <a:lnTo>
                  <a:pt x="4687" y="174"/>
                </a:lnTo>
                <a:lnTo>
                  <a:pt x="4565" y="213"/>
                </a:lnTo>
                <a:lnTo>
                  <a:pt x="4545" y="225"/>
                </a:lnTo>
                <a:lnTo>
                  <a:pt x="4539" y="232"/>
                </a:lnTo>
                <a:lnTo>
                  <a:pt x="4507" y="245"/>
                </a:lnTo>
                <a:lnTo>
                  <a:pt x="4481" y="264"/>
                </a:lnTo>
                <a:lnTo>
                  <a:pt x="4455" y="283"/>
                </a:lnTo>
                <a:lnTo>
                  <a:pt x="4378" y="309"/>
                </a:lnTo>
                <a:lnTo>
                  <a:pt x="4295" y="341"/>
                </a:lnTo>
                <a:lnTo>
                  <a:pt x="4288" y="341"/>
                </a:lnTo>
                <a:lnTo>
                  <a:pt x="4275" y="348"/>
                </a:lnTo>
                <a:lnTo>
                  <a:pt x="4243" y="373"/>
                </a:lnTo>
                <a:lnTo>
                  <a:pt x="4237" y="380"/>
                </a:lnTo>
                <a:lnTo>
                  <a:pt x="5433" y="495"/>
                </a:lnTo>
                <a:lnTo>
                  <a:pt x="4301" y="386"/>
                </a:lnTo>
                <a:lnTo>
                  <a:pt x="4288" y="380"/>
                </a:lnTo>
                <a:lnTo>
                  <a:pt x="4275" y="380"/>
                </a:lnTo>
                <a:lnTo>
                  <a:pt x="4275" y="386"/>
                </a:lnTo>
                <a:lnTo>
                  <a:pt x="4275" y="393"/>
                </a:lnTo>
                <a:lnTo>
                  <a:pt x="4282" y="393"/>
                </a:lnTo>
                <a:lnTo>
                  <a:pt x="4295" y="393"/>
                </a:lnTo>
                <a:lnTo>
                  <a:pt x="4308" y="399"/>
                </a:lnTo>
                <a:lnTo>
                  <a:pt x="4314" y="399"/>
                </a:lnTo>
                <a:lnTo>
                  <a:pt x="4314" y="393"/>
                </a:lnTo>
                <a:lnTo>
                  <a:pt x="4308" y="393"/>
                </a:lnTo>
                <a:lnTo>
                  <a:pt x="4308" y="386"/>
                </a:lnTo>
                <a:lnTo>
                  <a:pt x="4301" y="386"/>
                </a:lnTo>
                <a:lnTo>
                  <a:pt x="5433" y="495"/>
                </a:lnTo>
                <a:lnTo>
                  <a:pt x="3787" y="283"/>
                </a:lnTo>
                <a:lnTo>
                  <a:pt x="3793" y="290"/>
                </a:lnTo>
                <a:lnTo>
                  <a:pt x="3793" y="277"/>
                </a:lnTo>
                <a:lnTo>
                  <a:pt x="3787" y="277"/>
                </a:lnTo>
                <a:lnTo>
                  <a:pt x="3787" y="283"/>
                </a:lnTo>
                <a:lnTo>
                  <a:pt x="5433" y="495"/>
                </a:lnTo>
                <a:lnTo>
                  <a:pt x="3543" y="386"/>
                </a:lnTo>
                <a:lnTo>
                  <a:pt x="3498" y="386"/>
                </a:lnTo>
                <a:lnTo>
                  <a:pt x="3485" y="386"/>
                </a:lnTo>
                <a:lnTo>
                  <a:pt x="3478" y="393"/>
                </a:lnTo>
                <a:lnTo>
                  <a:pt x="3465" y="405"/>
                </a:lnTo>
                <a:lnTo>
                  <a:pt x="3459" y="405"/>
                </a:lnTo>
                <a:lnTo>
                  <a:pt x="3465" y="405"/>
                </a:lnTo>
                <a:lnTo>
                  <a:pt x="3491" y="399"/>
                </a:lnTo>
                <a:lnTo>
                  <a:pt x="3517" y="399"/>
                </a:lnTo>
                <a:lnTo>
                  <a:pt x="3568" y="399"/>
                </a:lnTo>
                <a:lnTo>
                  <a:pt x="3626" y="405"/>
                </a:lnTo>
                <a:lnTo>
                  <a:pt x="3703" y="412"/>
                </a:lnTo>
                <a:lnTo>
                  <a:pt x="3665" y="405"/>
                </a:lnTo>
                <a:lnTo>
                  <a:pt x="3620" y="399"/>
                </a:lnTo>
                <a:lnTo>
                  <a:pt x="3543" y="386"/>
                </a:lnTo>
                <a:lnTo>
                  <a:pt x="5433" y="495"/>
                </a:lnTo>
                <a:lnTo>
                  <a:pt x="4005" y="251"/>
                </a:lnTo>
                <a:lnTo>
                  <a:pt x="4012" y="245"/>
                </a:lnTo>
                <a:lnTo>
                  <a:pt x="4012" y="238"/>
                </a:lnTo>
                <a:lnTo>
                  <a:pt x="3999" y="245"/>
                </a:lnTo>
                <a:lnTo>
                  <a:pt x="3999" y="251"/>
                </a:lnTo>
                <a:lnTo>
                  <a:pt x="4005" y="251"/>
                </a:lnTo>
                <a:lnTo>
                  <a:pt x="5433" y="495"/>
                </a:lnTo>
                <a:lnTo>
                  <a:pt x="4790" y="495"/>
                </a:lnTo>
                <a:lnTo>
                  <a:pt x="4803" y="489"/>
                </a:lnTo>
                <a:lnTo>
                  <a:pt x="4796" y="489"/>
                </a:lnTo>
                <a:lnTo>
                  <a:pt x="4777" y="483"/>
                </a:lnTo>
                <a:lnTo>
                  <a:pt x="4764" y="483"/>
                </a:lnTo>
                <a:lnTo>
                  <a:pt x="4738" y="495"/>
                </a:lnTo>
                <a:lnTo>
                  <a:pt x="4687" y="515"/>
                </a:lnTo>
                <a:lnTo>
                  <a:pt x="4668" y="521"/>
                </a:lnTo>
                <a:lnTo>
                  <a:pt x="4655" y="528"/>
                </a:lnTo>
                <a:lnTo>
                  <a:pt x="4635" y="528"/>
                </a:lnTo>
                <a:lnTo>
                  <a:pt x="4623" y="521"/>
                </a:lnTo>
                <a:lnTo>
                  <a:pt x="4545" y="515"/>
                </a:lnTo>
                <a:lnTo>
                  <a:pt x="4500" y="502"/>
                </a:lnTo>
                <a:lnTo>
                  <a:pt x="4436" y="489"/>
                </a:lnTo>
                <a:lnTo>
                  <a:pt x="4398" y="476"/>
                </a:lnTo>
                <a:lnTo>
                  <a:pt x="4378" y="470"/>
                </a:lnTo>
                <a:lnTo>
                  <a:pt x="4365" y="470"/>
                </a:lnTo>
                <a:lnTo>
                  <a:pt x="4365" y="483"/>
                </a:lnTo>
                <a:lnTo>
                  <a:pt x="4378" y="489"/>
                </a:lnTo>
                <a:lnTo>
                  <a:pt x="4398" y="489"/>
                </a:lnTo>
                <a:lnTo>
                  <a:pt x="4410" y="489"/>
                </a:lnTo>
                <a:lnTo>
                  <a:pt x="4417" y="495"/>
                </a:lnTo>
                <a:lnTo>
                  <a:pt x="4423" y="502"/>
                </a:lnTo>
                <a:lnTo>
                  <a:pt x="4449" y="502"/>
                </a:lnTo>
                <a:lnTo>
                  <a:pt x="4468" y="508"/>
                </a:lnTo>
                <a:lnTo>
                  <a:pt x="4507" y="521"/>
                </a:lnTo>
                <a:lnTo>
                  <a:pt x="4552" y="521"/>
                </a:lnTo>
                <a:lnTo>
                  <a:pt x="4590" y="528"/>
                </a:lnTo>
                <a:lnTo>
                  <a:pt x="4616" y="528"/>
                </a:lnTo>
                <a:lnTo>
                  <a:pt x="4603" y="540"/>
                </a:lnTo>
                <a:lnTo>
                  <a:pt x="4590" y="540"/>
                </a:lnTo>
                <a:lnTo>
                  <a:pt x="4552" y="553"/>
                </a:lnTo>
                <a:lnTo>
                  <a:pt x="4526" y="560"/>
                </a:lnTo>
                <a:lnTo>
                  <a:pt x="4520" y="566"/>
                </a:lnTo>
                <a:lnTo>
                  <a:pt x="4513" y="566"/>
                </a:lnTo>
                <a:lnTo>
                  <a:pt x="4488" y="553"/>
                </a:lnTo>
                <a:lnTo>
                  <a:pt x="4468" y="547"/>
                </a:lnTo>
                <a:lnTo>
                  <a:pt x="4462" y="547"/>
                </a:lnTo>
                <a:lnTo>
                  <a:pt x="4462" y="553"/>
                </a:lnTo>
                <a:lnTo>
                  <a:pt x="4481" y="560"/>
                </a:lnTo>
                <a:lnTo>
                  <a:pt x="4494" y="566"/>
                </a:lnTo>
                <a:lnTo>
                  <a:pt x="4494" y="579"/>
                </a:lnTo>
                <a:lnTo>
                  <a:pt x="4488" y="585"/>
                </a:lnTo>
                <a:lnTo>
                  <a:pt x="4481" y="592"/>
                </a:lnTo>
                <a:lnTo>
                  <a:pt x="4462" y="598"/>
                </a:lnTo>
                <a:lnTo>
                  <a:pt x="4449" y="598"/>
                </a:lnTo>
                <a:lnTo>
                  <a:pt x="4436" y="598"/>
                </a:lnTo>
                <a:lnTo>
                  <a:pt x="4423" y="592"/>
                </a:lnTo>
                <a:lnTo>
                  <a:pt x="4410" y="585"/>
                </a:lnTo>
                <a:lnTo>
                  <a:pt x="4404" y="579"/>
                </a:lnTo>
                <a:lnTo>
                  <a:pt x="4398" y="566"/>
                </a:lnTo>
                <a:lnTo>
                  <a:pt x="4385" y="566"/>
                </a:lnTo>
                <a:lnTo>
                  <a:pt x="4346" y="566"/>
                </a:lnTo>
                <a:lnTo>
                  <a:pt x="4314" y="560"/>
                </a:lnTo>
                <a:lnTo>
                  <a:pt x="4250" y="547"/>
                </a:lnTo>
                <a:lnTo>
                  <a:pt x="4205" y="540"/>
                </a:lnTo>
                <a:lnTo>
                  <a:pt x="4179" y="534"/>
                </a:lnTo>
                <a:lnTo>
                  <a:pt x="4153" y="528"/>
                </a:lnTo>
                <a:lnTo>
                  <a:pt x="4147" y="521"/>
                </a:lnTo>
                <a:lnTo>
                  <a:pt x="4160" y="521"/>
                </a:lnTo>
                <a:lnTo>
                  <a:pt x="4205" y="521"/>
                </a:lnTo>
                <a:lnTo>
                  <a:pt x="4237" y="521"/>
                </a:lnTo>
                <a:lnTo>
                  <a:pt x="4288" y="521"/>
                </a:lnTo>
                <a:lnTo>
                  <a:pt x="4333" y="528"/>
                </a:lnTo>
                <a:lnTo>
                  <a:pt x="4359" y="534"/>
                </a:lnTo>
                <a:lnTo>
                  <a:pt x="4404" y="547"/>
                </a:lnTo>
                <a:lnTo>
                  <a:pt x="4423" y="547"/>
                </a:lnTo>
                <a:lnTo>
                  <a:pt x="4443" y="553"/>
                </a:lnTo>
                <a:lnTo>
                  <a:pt x="4449" y="560"/>
                </a:lnTo>
                <a:lnTo>
                  <a:pt x="4449" y="553"/>
                </a:lnTo>
                <a:lnTo>
                  <a:pt x="4449" y="547"/>
                </a:lnTo>
                <a:lnTo>
                  <a:pt x="4423" y="534"/>
                </a:lnTo>
                <a:lnTo>
                  <a:pt x="4398" y="528"/>
                </a:lnTo>
                <a:lnTo>
                  <a:pt x="4353" y="521"/>
                </a:lnTo>
                <a:lnTo>
                  <a:pt x="4320" y="521"/>
                </a:lnTo>
                <a:lnTo>
                  <a:pt x="4288" y="521"/>
                </a:lnTo>
                <a:lnTo>
                  <a:pt x="4275" y="521"/>
                </a:lnTo>
                <a:lnTo>
                  <a:pt x="4256" y="521"/>
                </a:lnTo>
                <a:lnTo>
                  <a:pt x="4250" y="515"/>
                </a:lnTo>
                <a:lnTo>
                  <a:pt x="4243" y="515"/>
                </a:lnTo>
                <a:lnTo>
                  <a:pt x="4218" y="515"/>
                </a:lnTo>
                <a:lnTo>
                  <a:pt x="4198" y="521"/>
                </a:lnTo>
                <a:lnTo>
                  <a:pt x="4192" y="521"/>
                </a:lnTo>
                <a:lnTo>
                  <a:pt x="4192" y="515"/>
                </a:lnTo>
                <a:lnTo>
                  <a:pt x="4205" y="502"/>
                </a:lnTo>
                <a:lnTo>
                  <a:pt x="4224" y="489"/>
                </a:lnTo>
                <a:lnTo>
                  <a:pt x="4256" y="476"/>
                </a:lnTo>
                <a:lnTo>
                  <a:pt x="4301" y="457"/>
                </a:lnTo>
                <a:lnTo>
                  <a:pt x="4320" y="450"/>
                </a:lnTo>
                <a:lnTo>
                  <a:pt x="4333" y="438"/>
                </a:lnTo>
                <a:lnTo>
                  <a:pt x="4359" y="425"/>
                </a:lnTo>
                <a:lnTo>
                  <a:pt x="4398" y="405"/>
                </a:lnTo>
                <a:lnTo>
                  <a:pt x="4404" y="405"/>
                </a:lnTo>
                <a:lnTo>
                  <a:pt x="4410" y="412"/>
                </a:lnTo>
                <a:lnTo>
                  <a:pt x="4417" y="412"/>
                </a:lnTo>
                <a:lnTo>
                  <a:pt x="4417" y="405"/>
                </a:lnTo>
                <a:lnTo>
                  <a:pt x="4423" y="399"/>
                </a:lnTo>
                <a:lnTo>
                  <a:pt x="4481" y="354"/>
                </a:lnTo>
                <a:lnTo>
                  <a:pt x="4391" y="399"/>
                </a:lnTo>
                <a:lnTo>
                  <a:pt x="4333" y="418"/>
                </a:lnTo>
                <a:lnTo>
                  <a:pt x="4301" y="438"/>
                </a:lnTo>
                <a:lnTo>
                  <a:pt x="4263" y="450"/>
                </a:lnTo>
                <a:lnTo>
                  <a:pt x="4160" y="502"/>
                </a:lnTo>
                <a:lnTo>
                  <a:pt x="4173" y="483"/>
                </a:lnTo>
                <a:lnTo>
                  <a:pt x="4147" y="495"/>
                </a:lnTo>
                <a:lnTo>
                  <a:pt x="4108" y="515"/>
                </a:lnTo>
                <a:lnTo>
                  <a:pt x="4076" y="515"/>
                </a:lnTo>
                <a:lnTo>
                  <a:pt x="4038" y="508"/>
                </a:lnTo>
                <a:lnTo>
                  <a:pt x="3973" y="483"/>
                </a:lnTo>
                <a:lnTo>
                  <a:pt x="3915" y="476"/>
                </a:lnTo>
                <a:lnTo>
                  <a:pt x="3890" y="470"/>
                </a:lnTo>
                <a:lnTo>
                  <a:pt x="3864" y="457"/>
                </a:lnTo>
                <a:lnTo>
                  <a:pt x="3774" y="438"/>
                </a:lnTo>
                <a:lnTo>
                  <a:pt x="3684" y="425"/>
                </a:lnTo>
                <a:lnTo>
                  <a:pt x="3639" y="418"/>
                </a:lnTo>
                <a:lnTo>
                  <a:pt x="3588" y="418"/>
                </a:lnTo>
                <a:lnTo>
                  <a:pt x="3504" y="418"/>
                </a:lnTo>
                <a:lnTo>
                  <a:pt x="3472" y="418"/>
                </a:lnTo>
                <a:lnTo>
                  <a:pt x="3453" y="425"/>
                </a:lnTo>
                <a:lnTo>
                  <a:pt x="3427" y="418"/>
                </a:lnTo>
                <a:lnTo>
                  <a:pt x="3401" y="425"/>
                </a:lnTo>
                <a:lnTo>
                  <a:pt x="3388" y="425"/>
                </a:lnTo>
                <a:lnTo>
                  <a:pt x="3369" y="425"/>
                </a:lnTo>
                <a:lnTo>
                  <a:pt x="3363" y="418"/>
                </a:lnTo>
                <a:lnTo>
                  <a:pt x="3350" y="418"/>
                </a:lnTo>
                <a:lnTo>
                  <a:pt x="3324" y="418"/>
                </a:lnTo>
                <a:lnTo>
                  <a:pt x="3330" y="412"/>
                </a:lnTo>
                <a:lnTo>
                  <a:pt x="3350" y="405"/>
                </a:lnTo>
                <a:lnTo>
                  <a:pt x="3369" y="399"/>
                </a:lnTo>
                <a:lnTo>
                  <a:pt x="3388" y="399"/>
                </a:lnTo>
                <a:lnTo>
                  <a:pt x="3408" y="405"/>
                </a:lnTo>
                <a:lnTo>
                  <a:pt x="3395" y="399"/>
                </a:lnTo>
                <a:lnTo>
                  <a:pt x="3375" y="393"/>
                </a:lnTo>
                <a:lnTo>
                  <a:pt x="3356" y="393"/>
                </a:lnTo>
                <a:lnTo>
                  <a:pt x="3330" y="399"/>
                </a:lnTo>
                <a:lnTo>
                  <a:pt x="3318" y="399"/>
                </a:lnTo>
                <a:lnTo>
                  <a:pt x="3318" y="412"/>
                </a:lnTo>
                <a:lnTo>
                  <a:pt x="3311" y="412"/>
                </a:lnTo>
                <a:lnTo>
                  <a:pt x="3311" y="418"/>
                </a:lnTo>
                <a:lnTo>
                  <a:pt x="3298" y="412"/>
                </a:lnTo>
                <a:lnTo>
                  <a:pt x="3292" y="412"/>
                </a:lnTo>
                <a:lnTo>
                  <a:pt x="3273" y="418"/>
                </a:lnTo>
                <a:lnTo>
                  <a:pt x="3260" y="418"/>
                </a:lnTo>
                <a:lnTo>
                  <a:pt x="3266" y="425"/>
                </a:lnTo>
                <a:lnTo>
                  <a:pt x="3279" y="431"/>
                </a:lnTo>
                <a:lnTo>
                  <a:pt x="3305" y="431"/>
                </a:lnTo>
                <a:lnTo>
                  <a:pt x="3318" y="431"/>
                </a:lnTo>
                <a:lnTo>
                  <a:pt x="3318" y="438"/>
                </a:lnTo>
                <a:lnTo>
                  <a:pt x="3292" y="438"/>
                </a:lnTo>
                <a:lnTo>
                  <a:pt x="3273" y="450"/>
                </a:lnTo>
                <a:lnTo>
                  <a:pt x="3234" y="457"/>
                </a:lnTo>
                <a:lnTo>
                  <a:pt x="3228" y="457"/>
                </a:lnTo>
                <a:lnTo>
                  <a:pt x="3208" y="470"/>
                </a:lnTo>
                <a:lnTo>
                  <a:pt x="3183" y="476"/>
                </a:lnTo>
                <a:lnTo>
                  <a:pt x="3176" y="476"/>
                </a:lnTo>
                <a:lnTo>
                  <a:pt x="3131" y="489"/>
                </a:lnTo>
                <a:lnTo>
                  <a:pt x="3105" y="508"/>
                </a:lnTo>
                <a:lnTo>
                  <a:pt x="3144" y="495"/>
                </a:lnTo>
                <a:lnTo>
                  <a:pt x="3189" y="483"/>
                </a:lnTo>
                <a:lnTo>
                  <a:pt x="3234" y="476"/>
                </a:lnTo>
                <a:lnTo>
                  <a:pt x="3266" y="470"/>
                </a:lnTo>
                <a:lnTo>
                  <a:pt x="3285" y="470"/>
                </a:lnTo>
                <a:lnTo>
                  <a:pt x="3292" y="476"/>
                </a:lnTo>
                <a:lnTo>
                  <a:pt x="3311" y="476"/>
                </a:lnTo>
                <a:lnTo>
                  <a:pt x="3363" y="483"/>
                </a:lnTo>
                <a:lnTo>
                  <a:pt x="3395" y="489"/>
                </a:lnTo>
                <a:lnTo>
                  <a:pt x="3427" y="495"/>
                </a:lnTo>
                <a:lnTo>
                  <a:pt x="3440" y="502"/>
                </a:lnTo>
                <a:lnTo>
                  <a:pt x="3453" y="502"/>
                </a:lnTo>
                <a:lnTo>
                  <a:pt x="3440" y="502"/>
                </a:lnTo>
                <a:lnTo>
                  <a:pt x="3395" y="502"/>
                </a:lnTo>
                <a:lnTo>
                  <a:pt x="3356" y="508"/>
                </a:lnTo>
                <a:lnTo>
                  <a:pt x="3330" y="515"/>
                </a:lnTo>
                <a:lnTo>
                  <a:pt x="3318" y="521"/>
                </a:lnTo>
                <a:lnTo>
                  <a:pt x="3311" y="521"/>
                </a:lnTo>
                <a:lnTo>
                  <a:pt x="3337" y="521"/>
                </a:lnTo>
                <a:lnTo>
                  <a:pt x="3382" y="515"/>
                </a:lnTo>
                <a:lnTo>
                  <a:pt x="3427" y="515"/>
                </a:lnTo>
                <a:lnTo>
                  <a:pt x="3472" y="515"/>
                </a:lnTo>
                <a:lnTo>
                  <a:pt x="3485" y="521"/>
                </a:lnTo>
                <a:lnTo>
                  <a:pt x="3491" y="521"/>
                </a:lnTo>
                <a:lnTo>
                  <a:pt x="3517" y="528"/>
                </a:lnTo>
                <a:lnTo>
                  <a:pt x="3523" y="534"/>
                </a:lnTo>
                <a:lnTo>
                  <a:pt x="3510" y="521"/>
                </a:lnTo>
                <a:lnTo>
                  <a:pt x="3498" y="515"/>
                </a:lnTo>
                <a:lnTo>
                  <a:pt x="3530" y="515"/>
                </a:lnTo>
                <a:lnTo>
                  <a:pt x="3536" y="508"/>
                </a:lnTo>
                <a:lnTo>
                  <a:pt x="3594" y="508"/>
                </a:lnTo>
                <a:lnTo>
                  <a:pt x="3620" y="515"/>
                </a:lnTo>
                <a:lnTo>
                  <a:pt x="3658" y="515"/>
                </a:lnTo>
                <a:lnTo>
                  <a:pt x="3626" y="502"/>
                </a:lnTo>
                <a:lnTo>
                  <a:pt x="3633" y="495"/>
                </a:lnTo>
                <a:lnTo>
                  <a:pt x="3633" y="489"/>
                </a:lnTo>
                <a:lnTo>
                  <a:pt x="3626" y="489"/>
                </a:lnTo>
                <a:lnTo>
                  <a:pt x="3613" y="495"/>
                </a:lnTo>
                <a:lnTo>
                  <a:pt x="3607" y="495"/>
                </a:lnTo>
                <a:lnTo>
                  <a:pt x="3530" y="495"/>
                </a:lnTo>
                <a:lnTo>
                  <a:pt x="3498" y="495"/>
                </a:lnTo>
                <a:lnTo>
                  <a:pt x="3485" y="502"/>
                </a:lnTo>
                <a:lnTo>
                  <a:pt x="3478" y="502"/>
                </a:lnTo>
                <a:lnTo>
                  <a:pt x="3472" y="495"/>
                </a:lnTo>
                <a:lnTo>
                  <a:pt x="3465" y="489"/>
                </a:lnTo>
                <a:lnTo>
                  <a:pt x="3459" y="483"/>
                </a:lnTo>
                <a:lnTo>
                  <a:pt x="3453" y="476"/>
                </a:lnTo>
                <a:lnTo>
                  <a:pt x="3420" y="476"/>
                </a:lnTo>
                <a:lnTo>
                  <a:pt x="3401" y="476"/>
                </a:lnTo>
                <a:lnTo>
                  <a:pt x="3388" y="476"/>
                </a:lnTo>
                <a:lnTo>
                  <a:pt x="3388" y="470"/>
                </a:lnTo>
                <a:lnTo>
                  <a:pt x="3388" y="457"/>
                </a:lnTo>
                <a:lnTo>
                  <a:pt x="3388" y="450"/>
                </a:lnTo>
                <a:lnTo>
                  <a:pt x="3401" y="450"/>
                </a:lnTo>
                <a:lnTo>
                  <a:pt x="3408" y="457"/>
                </a:lnTo>
                <a:lnTo>
                  <a:pt x="3420" y="450"/>
                </a:lnTo>
                <a:lnTo>
                  <a:pt x="3427" y="444"/>
                </a:lnTo>
                <a:lnTo>
                  <a:pt x="3440" y="444"/>
                </a:lnTo>
                <a:lnTo>
                  <a:pt x="3491" y="444"/>
                </a:lnTo>
                <a:lnTo>
                  <a:pt x="3504" y="450"/>
                </a:lnTo>
                <a:lnTo>
                  <a:pt x="3530" y="450"/>
                </a:lnTo>
                <a:lnTo>
                  <a:pt x="3581" y="457"/>
                </a:lnTo>
                <a:lnTo>
                  <a:pt x="3613" y="470"/>
                </a:lnTo>
                <a:lnTo>
                  <a:pt x="3665" y="483"/>
                </a:lnTo>
                <a:lnTo>
                  <a:pt x="3690" y="495"/>
                </a:lnTo>
                <a:lnTo>
                  <a:pt x="3723" y="502"/>
                </a:lnTo>
                <a:lnTo>
                  <a:pt x="3742" y="502"/>
                </a:lnTo>
                <a:lnTo>
                  <a:pt x="3774" y="521"/>
                </a:lnTo>
                <a:lnTo>
                  <a:pt x="3793" y="521"/>
                </a:lnTo>
                <a:lnTo>
                  <a:pt x="3793" y="508"/>
                </a:lnTo>
                <a:lnTo>
                  <a:pt x="3838" y="528"/>
                </a:lnTo>
                <a:lnTo>
                  <a:pt x="3877" y="540"/>
                </a:lnTo>
                <a:lnTo>
                  <a:pt x="3896" y="547"/>
                </a:lnTo>
                <a:lnTo>
                  <a:pt x="3800" y="585"/>
                </a:lnTo>
                <a:lnTo>
                  <a:pt x="3761" y="605"/>
                </a:lnTo>
                <a:lnTo>
                  <a:pt x="3735" y="605"/>
                </a:lnTo>
                <a:lnTo>
                  <a:pt x="3716" y="611"/>
                </a:lnTo>
                <a:lnTo>
                  <a:pt x="3710" y="618"/>
                </a:lnTo>
                <a:lnTo>
                  <a:pt x="3748" y="618"/>
                </a:lnTo>
                <a:lnTo>
                  <a:pt x="3768" y="618"/>
                </a:lnTo>
                <a:lnTo>
                  <a:pt x="3780" y="605"/>
                </a:lnTo>
                <a:lnTo>
                  <a:pt x="3800" y="592"/>
                </a:lnTo>
                <a:lnTo>
                  <a:pt x="3832" y="579"/>
                </a:lnTo>
                <a:lnTo>
                  <a:pt x="3909" y="553"/>
                </a:lnTo>
                <a:lnTo>
                  <a:pt x="3948" y="566"/>
                </a:lnTo>
                <a:lnTo>
                  <a:pt x="3967" y="579"/>
                </a:lnTo>
                <a:lnTo>
                  <a:pt x="3948" y="585"/>
                </a:lnTo>
                <a:lnTo>
                  <a:pt x="3928" y="592"/>
                </a:lnTo>
                <a:lnTo>
                  <a:pt x="3909" y="598"/>
                </a:lnTo>
                <a:lnTo>
                  <a:pt x="3845" y="605"/>
                </a:lnTo>
                <a:lnTo>
                  <a:pt x="3813" y="618"/>
                </a:lnTo>
                <a:lnTo>
                  <a:pt x="3870" y="618"/>
                </a:lnTo>
                <a:lnTo>
                  <a:pt x="3928" y="598"/>
                </a:lnTo>
                <a:lnTo>
                  <a:pt x="3954" y="585"/>
                </a:lnTo>
                <a:lnTo>
                  <a:pt x="3980" y="579"/>
                </a:lnTo>
                <a:lnTo>
                  <a:pt x="3993" y="579"/>
                </a:lnTo>
                <a:lnTo>
                  <a:pt x="4005" y="579"/>
                </a:lnTo>
                <a:lnTo>
                  <a:pt x="4018" y="566"/>
                </a:lnTo>
                <a:lnTo>
                  <a:pt x="4025" y="579"/>
                </a:lnTo>
                <a:lnTo>
                  <a:pt x="4076" y="585"/>
                </a:lnTo>
                <a:lnTo>
                  <a:pt x="4102" y="592"/>
                </a:lnTo>
                <a:lnTo>
                  <a:pt x="4128" y="598"/>
                </a:lnTo>
                <a:lnTo>
                  <a:pt x="4134" y="592"/>
                </a:lnTo>
                <a:lnTo>
                  <a:pt x="4179" y="598"/>
                </a:lnTo>
                <a:lnTo>
                  <a:pt x="4211" y="605"/>
                </a:lnTo>
                <a:lnTo>
                  <a:pt x="4224" y="605"/>
                </a:lnTo>
                <a:lnTo>
                  <a:pt x="4243" y="611"/>
                </a:lnTo>
                <a:lnTo>
                  <a:pt x="4275" y="618"/>
                </a:lnTo>
                <a:lnTo>
                  <a:pt x="4391" y="618"/>
                </a:lnTo>
                <a:lnTo>
                  <a:pt x="4398" y="605"/>
                </a:lnTo>
                <a:lnTo>
                  <a:pt x="4404" y="618"/>
                </a:lnTo>
                <a:lnTo>
                  <a:pt x="4526" y="618"/>
                </a:lnTo>
                <a:lnTo>
                  <a:pt x="4526" y="611"/>
                </a:lnTo>
                <a:lnTo>
                  <a:pt x="4526" y="605"/>
                </a:lnTo>
                <a:lnTo>
                  <a:pt x="4513" y="611"/>
                </a:lnTo>
                <a:lnTo>
                  <a:pt x="4513" y="605"/>
                </a:lnTo>
                <a:lnTo>
                  <a:pt x="4513" y="598"/>
                </a:lnTo>
                <a:lnTo>
                  <a:pt x="4520" y="592"/>
                </a:lnTo>
                <a:lnTo>
                  <a:pt x="4539" y="592"/>
                </a:lnTo>
                <a:lnTo>
                  <a:pt x="4584" y="618"/>
                </a:lnTo>
                <a:lnTo>
                  <a:pt x="4603" y="618"/>
                </a:lnTo>
                <a:lnTo>
                  <a:pt x="4545" y="585"/>
                </a:lnTo>
                <a:lnTo>
                  <a:pt x="4571" y="566"/>
                </a:lnTo>
                <a:lnTo>
                  <a:pt x="4616" y="547"/>
                </a:lnTo>
                <a:lnTo>
                  <a:pt x="4623" y="540"/>
                </a:lnTo>
                <a:lnTo>
                  <a:pt x="4635" y="534"/>
                </a:lnTo>
                <a:lnTo>
                  <a:pt x="4648" y="534"/>
                </a:lnTo>
                <a:lnTo>
                  <a:pt x="4668" y="534"/>
                </a:lnTo>
                <a:lnTo>
                  <a:pt x="4693" y="521"/>
                </a:lnTo>
                <a:lnTo>
                  <a:pt x="4790" y="495"/>
                </a:lnTo>
                <a:lnTo>
                  <a:pt x="5433" y="495"/>
                </a:lnTo>
                <a:lnTo>
                  <a:pt x="3999" y="534"/>
                </a:lnTo>
                <a:lnTo>
                  <a:pt x="3980" y="540"/>
                </a:lnTo>
                <a:lnTo>
                  <a:pt x="3967" y="540"/>
                </a:lnTo>
                <a:lnTo>
                  <a:pt x="3941" y="534"/>
                </a:lnTo>
                <a:lnTo>
                  <a:pt x="3915" y="521"/>
                </a:lnTo>
                <a:lnTo>
                  <a:pt x="3838" y="508"/>
                </a:lnTo>
                <a:lnTo>
                  <a:pt x="3806" y="495"/>
                </a:lnTo>
                <a:lnTo>
                  <a:pt x="3793" y="495"/>
                </a:lnTo>
                <a:lnTo>
                  <a:pt x="3742" y="483"/>
                </a:lnTo>
                <a:lnTo>
                  <a:pt x="3710" y="476"/>
                </a:lnTo>
                <a:lnTo>
                  <a:pt x="3684" y="476"/>
                </a:lnTo>
                <a:lnTo>
                  <a:pt x="3658" y="470"/>
                </a:lnTo>
                <a:lnTo>
                  <a:pt x="3620" y="457"/>
                </a:lnTo>
                <a:lnTo>
                  <a:pt x="3594" y="450"/>
                </a:lnTo>
                <a:lnTo>
                  <a:pt x="3568" y="450"/>
                </a:lnTo>
                <a:lnTo>
                  <a:pt x="3562" y="444"/>
                </a:lnTo>
                <a:lnTo>
                  <a:pt x="3600" y="438"/>
                </a:lnTo>
                <a:lnTo>
                  <a:pt x="3678" y="438"/>
                </a:lnTo>
                <a:lnTo>
                  <a:pt x="3761" y="450"/>
                </a:lnTo>
                <a:lnTo>
                  <a:pt x="3787" y="457"/>
                </a:lnTo>
                <a:lnTo>
                  <a:pt x="3819" y="470"/>
                </a:lnTo>
                <a:lnTo>
                  <a:pt x="3832" y="476"/>
                </a:lnTo>
                <a:lnTo>
                  <a:pt x="3838" y="476"/>
                </a:lnTo>
                <a:lnTo>
                  <a:pt x="3870" y="489"/>
                </a:lnTo>
                <a:lnTo>
                  <a:pt x="3883" y="489"/>
                </a:lnTo>
                <a:lnTo>
                  <a:pt x="3903" y="495"/>
                </a:lnTo>
                <a:lnTo>
                  <a:pt x="4031" y="521"/>
                </a:lnTo>
                <a:lnTo>
                  <a:pt x="4018" y="528"/>
                </a:lnTo>
                <a:lnTo>
                  <a:pt x="3999" y="534"/>
                </a:lnTo>
                <a:lnTo>
                  <a:pt x="5433" y="495"/>
                </a:lnTo>
                <a:lnTo>
                  <a:pt x="4288" y="592"/>
                </a:lnTo>
                <a:lnTo>
                  <a:pt x="4243" y="598"/>
                </a:lnTo>
                <a:lnTo>
                  <a:pt x="4224" y="598"/>
                </a:lnTo>
                <a:lnTo>
                  <a:pt x="4205" y="592"/>
                </a:lnTo>
                <a:lnTo>
                  <a:pt x="4173" y="585"/>
                </a:lnTo>
                <a:lnTo>
                  <a:pt x="4115" y="579"/>
                </a:lnTo>
                <a:lnTo>
                  <a:pt x="4083" y="560"/>
                </a:lnTo>
                <a:lnTo>
                  <a:pt x="4070" y="560"/>
                </a:lnTo>
                <a:lnTo>
                  <a:pt x="4057" y="553"/>
                </a:lnTo>
                <a:lnTo>
                  <a:pt x="4070" y="553"/>
                </a:lnTo>
                <a:lnTo>
                  <a:pt x="4115" y="540"/>
                </a:lnTo>
                <a:lnTo>
                  <a:pt x="4147" y="547"/>
                </a:lnTo>
                <a:lnTo>
                  <a:pt x="4198" y="553"/>
                </a:lnTo>
                <a:lnTo>
                  <a:pt x="4211" y="560"/>
                </a:lnTo>
                <a:lnTo>
                  <a:pt x="4243" y="566"/>
                </a:lnTo>
                <a:lnTo>
                  <a:pt x="4288" y="592"/>
                </a:lnTo>
                <a:lnTo>
                  <a:pt x="4295" y="592"/>
                </a:lnTo>
                <a:lnTo>
                  <a:pt x="4288" y="592"/>
                </a:lnTo>
                <a:lnTo>
                  <a:pt x="5433" y="495"/>
                </a:lnTo>
                <a:lnTo>
                  <a:pt x="4443" y="412"/>
                </a:lnTo>
                <a:lnTo>
                  <a:pt x="4449" y="418"/>
                </a:lnTo>
                <a:lnTo>
                  <a:pt x="4462" y="418"/>
                </a:lnTo>
                <a:lnTo>
                  <a:pt x="4455" y="418"/>
                </a:lnTo>
                <a:lnTo>
                  <a:pt x="4449" y="412"/>
                </a:lnTo>
                <a:lnTo>
                  <a:pt x="4443" y="412"/>
                </a:lnTo>
                <a:lnTo>
                  <a:pt x="5433" y="495"/>
                </a:lnTo>
                <a:lnTo>
                  <a:pt x="3973" y="373"/>
                </a:lnTo>
                <a:lnTo>
                  <a:pt x="3967" y="373"/>
                </a:lnTo>
                <a:lnTo>
                  <a:pt x="3954" y="380"/>
                </a:lnTo>
                <a:lnTo>
                  <a:pt x="3967" y="380"/>
                </a:lnTo>
                <a:lnTo>
                  <a:pt x="3986" y="380"/>
                </a:lnTo>
                <a:lnTo>
                  <a:pt x="4038" y="393"/>
                </a:lnTo>
                <a:lnTo>
                  <a:pt x="4057" y="399"/>
                </a:lnTo>
                <a:lnTo>
                  <a:pt x="4076" y="399"/>
                </a:lnTo>
                <a:lnTo>
                  <a:pt x="4076" y="405"/>
                </a:lnTo>
                <a:lnTo>
                  <a:pt x="4083" y="405"/>
                </a:lnTo>
                <a:lnTo>
                  <a:pt x="4089" y="405"/>
                </a:lnTo>
                <a:lnTo>
                  <a:pt x="4095" y="405"/>
                </a:lnTo>
                <a:lnTo>
                  <a:pt x="4095" y="412"/>
                </a:lnTo>
                <a:lnTo>
                  <a:pt x="4102" y="412"/>
                </a:lnTo>
                <a:lnTo>
                  <a:pt x="4108" y="412"/>
                </a:lnTo>
                <a:lnTo>
                  <a:pt x="4115" y="418"/>
                </a:lnTo>
                <a:lnTo>
                  <a:pt x="4121" y="418"/>
                </a:lnTo>
                <a:lnTo>
                  <a:pt x="4121" y="405"/>
                </a:lnTo>
                <a:lnTo>
                  <a:pt x="4115" y="399"/>
                </a:lnTo>
                <a:lnTo>
                  <a:pt x="4115" y="405"/>
                </a:lnTo>
                <a:lnTo>
                  <a:pt x="4108" y="405"/>
                </a:lnTo>
                <a:lnTo>
                  <a:pt x="4102" y="399"/>
                </a:lnTo>
                <a:lnTo>
                  <a:pt x="4095" y="393"/>
                </a:lnTo>
                <a:lnTo>
                  <a:pt x="4057" y="386"/>
                </a:lnTo>
                <a:lnTo>
                  <a:pt x="4031" y="380"/>
                </a:lnTo>
                <a:lnTo>
                  <a:pt x="3999" y="373"/>
                </a:lnTo>
                <a:lnTo>
                  <a:pt x="3993" y="367"/>
                </a:lnTo>
                <a:lnTo>
                  <a:pt x="3986" y="367"/>
                </a:lnTo>
                <a:lnTo>
                  <a:pt x="3980" y="367"/>
                </a:lnTo>
                <a:lnTo>
                  <a:pt x="3980" y="373"/>
                </a:lnTo>
                <a:lnTo>
                  <a:pt x="3973" y="373"/>
                </a:lnTo>
                <a:lnTo>
                  <a:pt x="5433" y="495"/>
                </a:lnTo>
                <a:lnTo>
                  <a:pt x="2347" y="521"/>
                </a:lnTo>
                <a:lnTo>
                  <a:pt x="2340" y="521"/>
                </a:lnTo>
                <a:lnTo>
                  <a:pt x="2328" y="521"/>
                </a:lnTo>
                <a:lnTo>
                  <a:pt x="2334" y="528"/>
                </a:lnTo>
                <a:lnTo>
                  <a:pt x="2347" y="521"/>
                </a:lnTo>
                <a:lnTo>
                  <a:pt x="5433" y="495"/>
                </a:lnTo>
                <a:lnTo>
                  <a:pt x="2469" y="592"/>
                </a:lnTo>
                <a:lnTo>
                  <a:pt x="2475" y="585"/>
                </a:lnTo>
                <a:lnTo>
                  <a:pt x="2482" y="585"/>
                </a:lnTo>
                <a:lnTo>
                  <a:pt x="2475" y="579"/>
                </a:lnTo>
                <a:lnTo>
                  <a:pt x="2456" y="585"/>
                </a:lnTo>
                <a:lnTo>
                  <a:pt x="2443" y="592"/>
                </a:lnTo>
                <a:lnTo>
                  <a:pt x="2469" y="592"/>
                </a:lnTo>
                <a:lnTo>
                  <a:pt x="5433" y="495"/>
                </a:lnTo>
                <a:lnTo>
                  <a:pt x="2315" y="540"/>
                </a:lnTo>
                <a:lnTo>
                  <a:pt x="2302" y="540"/>
                </a:lnTo>
                <a:lnTo>
                  <a:pt x="2302" y="547"/>
                </a:lnTo>
                <a:lnTo>
                  <a:pt x="2315" y="547"/>
                </a:lnTo>
                <a:lnTo>
                  <a:pt x="2315" y="540"/>
                </a:lnTo>
                <a:lnTo>
                  <a:pt x="5433" y="495"/>
                </a:lnTo>
                <a:lnTo>
                  <a:pt x="2276" y="521"/>
                </a:lnTo>
                <a:lnTo>
                  <a:pt x="2257" y="521"/>
                </a:lnTo>
                <a:lnTo>
                  <a:pt x="2250" y="521"/>
                </a:lnTo>
                <a:lnTo>
                  <a:pt x="2257" y="521"/>
                </a:lnTo>
                <a:lnTo>
                  <a:pt x="2270" y="521"/>
                </a:lnTo>
                <a:lnTo>
                  <a:pt x="2276" y="521"/>
                </a:lnTo>
                <a:lnTo>
                  <a:pt x="5433" y="495"/>
                </a:lnTo>
                <a:lnTo>
                  <a:pt x="2610" y="566"/>
                </a:lnTo>
                <a:lnTo>
                  <a:pt x="2610" y="560"/>
                </a:lnTo>
                <a:lnTo>
                  <a:pt x="2604" y="553"/>
                </a:lnTo>
                <a:lnTo>
                  <a:pt x="2598" y="553"/>
                </a:lnTo>
                <a:lnTo>
                  <a:pt x="2598" y="560"/>
                </a:lnTo>
                <a:lnTo>
                  <a:pt x="2598" y="566"/>
                </a:lnTo>
                <a:lnTo>
                  <a:pt x="2610" y="566"/>
                </a:lnTo>
                <a:lnTo>
                  <a:pt x="5433" y="495"/>
                </a:lnTo>
                <a:lnTo>
                  <a:pt x="2893" y="515"/>
                </a:lnTo>
                <a:lnTo>
                  <a:pt x="2906" y="502"/>
                </a:lnTo>
                <a:lnTo>
                  <a:pt x="2900" y="502"/>
                </a:lnTo>
                <a:lnTo>
                  <a:pt x="2880" y="508"/>
                </a:lnTo>
                <a:lnTo>
                  <a:pt x="2880" y="515"/>
                </a:lnTo>
                <a:lnTo>
                  <a:pt x="2880" y="508"/>
                </a:lnTo>
                <a:lnTo>
                  <a:pt x="2900" y="495"/>
                </a:lnTo>
                <a:lnTo>
                  <a:pt x="2906" y="489"/>
                </a:lnTo>
                <a:lnTo>
                  <a:pt x="2913" y="489"/>
                </a:lnTo>
                <a:lnTo>
                  <a:pt x="2900" y="489"/>
                </a:lnTo>
                <a:lnTo>
                  <a:pt x="2887" y="495"/>
                </a:lnTo>
                <a:lnTo>
                  <a:pt x="2880" y="502"/>
                </a:lnTo>
                <a:lnTo>
                  <a:pt x="2874" y="502"/>
                </a:lnTo>
                <a:lnTo>
                  <a:pt x="2855" y="495"/>
                </a:lnTo>
                <a:lnTo>
                  <a:pt x="2855" y="502"/>
                </a:lnTo>
                <a:lnTo>
                  <a:pt x="2855" y="508"/>
                </a:lnTo>
                <a:lnTo>
                  <a:pt x="2842" y="508"/>
                </a:lnTo>
                <a:lnTo>
                  <a:pt x="2835" y="515"/>
                </a:lnTo>
                <a:lnTo>
                  <a:pt x="2835" y="521"/>
                </a:lnTo>
                <a:lnTo>
                  <a:pt x="2842" y="521"/>
                </a:lnTo>
                <a:lnTo>
                  <a:pt x="2848" y="521"/>
                </a:lnTo>
                <a:lnTo>
                  <a:pt x="2874" y="515"/>
                </a:lnTo>
                <a:lnTo>
                  <a:pt x="2880" y="515"/>
                </a:lnTo>
                <a:lnTo>
                  <a:pt x="2874" y="521"/>
                </a:lnTo>
                <a:lnTo>
                  <a:pt x="2868" y="521"/>
                </a:lnTo>
                <a:lnTo>
                  <a:pt x="2861" y="521"/>
                </a:lnTo>
                <a:lnTo>
                  <a:pt x="2868" y="521"/>
                </a:lnTo>
                <a:lnTo>
                  <a:pt x="2874" y="521"/>
                </a:lnTo>
                <a:lnTo>
                  <a:pt x="2880" y="521"/>
                </a:lnTo>
                <a:lnTo>
                  <a:pt x="2880" y="515"/>
                </a:lnTo>
                <a:lnTo>
                  <a:pt x="2880" y="515"/>
                </a:lnTo>
                <a:lnTo>
                  <a:pt x="2887" y="521"/>
                </a:lnTo>
                <a:lnTo>
                  <a:pt x="2893" y="521"/>
                </a:lnTo>
                <a:lnTo>
                  <a:pt x="2913" y="521"/>
                </a:lnTo>
                <a:lnTo>
                  <a:pt x="2919" y="521"/>
                </a:lnTo>
                <a:lnTo>
                  <a:pt x="2913" y="521"/>
                </a:lnTo>
                <a:lnTo>
                  <a:pt x="2900" y="521"/>
                </a:lnTo>
                <a:lnTo>
                  <a:pt x="2893" y="515"/>
                </a:lnTo>
                <a:lnTo>
                  <a:pt x="5433" y="495"/>
                </a:lnTo>
                <a:lnTo>
                  <a:pt x="2810" y="489"/>
                </a:lnTo>
                <a:lnTo>
                  <a:pt x="2810" y="483"/>
                </a:lnTo>
                <a:lnTo>
                  <a:pt x="2803" y="483"/>
                </a:lnTo>
                <a:lnTo>
                  <a:pt x="2797" y="483"/>
                </a:lnTo>
                <a:lnTo>
                  <a:pt x="2803" y="489"/>
                </a:lnTo>
                <a:lnTo>
                  <a:pt x="2810" y="489"/>
                </a:lnTo>
                <a:lnTo>
                  <a:pt x="5433" y="495"/>
                </a:lnTo>
                <a:lnTo>
                  <a:pt x="2636" y="553"/>
                </a:lnTo>
                <a:lnTo>
                  <a:pt x="2636" y="547"/>
                </a:lnTo>
                <a:lnTo>
                  <a:pt x="2636" y="560"/>
                </a:lnTo>
                <a:lnTo>
                  <a:pt x="2636" y="553"/>
                </a:lnTo>
                <a:lnTo>
                  <a:pt x="5433" y="495"/>
                </a:lnTo>
                <a:lnTo>
                  <a:pt x="2231" y="521"/>
                </a:lnTo>
                <a:lnTo>
                  <a:pt x="2199" y="521"/>
                </a:lnTo>
                <a:lnTo>
                  <a:pt x="2186" y="528"/>
                </a:lnTo>
                <a:lnTo>
                  <a:pt x="2199" y="528"/>
                </a:lnTo>
                <a:lnTo>
                  <a:pt x="2218" y="534"/>
                </a:lnTo>
                <a:lnTo>
                  <a:pt x="2231" y="521"/>
                </a:lnTo>
                <a:lnTo>
                  <a:pt x="5433" y="495"/>
                </a:lnTo>
                <a:lnTo>
                  <a:pt x="2745" y="528"/>
                </a:lnTo>
                <a:lnTo>
                  <a:pt x="2745" y="534"/>
                </a:lnTo>
                <a:lnTo>
                  <a:pt x="2758" y="528"/>
                </a:lnTo>
                <a:lnTo>
                  <a:pt x="2752" y="528"/>
                </a:lnTo>
                <a:lnTo>
                  <a:pt x="2745" y="528"/>
                </a:lnTo>
                <a:lnTo>
                  <a:pt x="5433" y="495"/>
                </a:lnTo>
                <a:lnTo>
                  <a:pt x="2668" y="547"/>
                </a:lnTo>
                <a:lnTo>
                  <a:pt x="2662" y="547"/>
                </a:lnTo>
                <a:lnTo>
                  <a:pt x="2655" y="547"/>
                </a:lnTo>
                <a:lnTo>
                  <a:pt x="2662" y="553"/>
                </a:lnTo>
                <a:lnTo>
                  <a:pt x="2668" y="553"/>
                </a:lnTo>
                <a:lnTo>
                  <a:pt x="2668" y="547"/>
                </a:lnTo>
                <a:lnTo>
                  <a:pt x="5433" y="495"/>
                </a:lnTo>
                <a:lnTo>
                  <a:pt x="2803" y="521"/>
                </a:lnTo>
                <a:lnTo>
                  <a:pt x="2790" y="521"/>
                </a:lnTo>
                <a:lnTo>
                  <a:pt x="2784" y="521"/>
                </a:lnTo>
                <a:lnTo>
                  <a:pt x="2778" y="528"/>
                </a:lnTo>
                <a:lnTo>
                  <a:pt x="2784" y="528"/>
                </a:lnTo>
                <a:lnTo>
                  <a:pt x="2790" y="534"/>
                </a:lnTo>
                <a:lnTo>
                  <a:pt x="2803" y="534"/>
                </a:lnTo>
                <a:lnTo>
                  <a:pt x="2810" y="528"/>
                </a:lnTo>
                <a:lnTo>
                  <a:pt x="2816" y="521"/>
                </a:lnTo>
                <a:lnTo>
                  <a:pt x="2810" y="521"/>
                </a:lnTo>
                <a:lnTo>
                  <a:pt x="2803" y="521"/>
                </a:lnTo>
                <a:lnTo>
                  <a:pt x="5433" y="495"/>
                </a:lnTo>
                <a:lnTo>
                  <a:pt x="1460" y="605"/>
                </a:lnTo>
                <a:lnTo>
                  <a:pt x="1453" y="611"/>
                </a:lnTo>
                <a:lnTo>
                  <a:pt x="1453" y="618"/>
                </a:lnTo>
                <a:lnTo>
                  <a:pt x="1460" y="618"/>
                </a:lnTo>
                <a:lnTo>
                  <a:pt x="1466" y="618"/>
                </a:lnTo>
                <a:lnTo>
                  <a:pt x="1479" y="618"/>
                </a:lnTo>
                <a:lnTo>
                  <a:pt x="1460" y="605"/>
                </a:lnTo>
                <a:lnTo>
                  <a:pt x="5433" y="495"/>
                </a:lnTo>
                <a:lnTo>
                  <a:pt x="161" y="585"/>
                </a:lnTo>
                <a:lnTo>
                  <a:pt x="161" y="592"/>
                </a:lnTo>
                <a:lnTo>
                  <a:pt x="168" y="592"/>
                </a:lnTo>
                <a:lnTo>
                  <a:pt x="168" y="585"/>
                </a:lnTo>
                <a:lnTo>
                  <a:pt x="161" y="585"/>
                </a:lnTo>
                <a:lnTo>
                  <a:pt x="5433" y="495"/>
                </a:lnTo>
                <a:lnTo>
                  <a:pt x="4899" y="450"/>
                </a:lnTo>
                <a:lnTo>
                  <a:pt x="4880" y="476"/>
                </a:lnTo>
                <a:lnTo>
                  <a:pt x="4905" y="476"/>
                </a:lnTo>
                <a:lnTo>
                  <a:pt x="4905" y="470"/>
                </a:lnTo>
                <a:lnTo>
                  <a:pt x="4912" y="450"/>
                </a:lnTo>
                <a:lnTo>
                  <a:pt x="4905" y="450"/>
                </a:lnTo>
                <a:lnTo>
                  <a:pt x="4899" y="450"/>
                </a:lnTo>
                <a:lnTo>
                  <a:pt x="5433" y="495"/>
                </a:lnTo>
                <a:lnTo>
                  <a:pt x="20" y="598"/>
                </a:lnTo>
                <a:lnTo>
                  <a:pt x="65" y="618"/>
                </a:lnTo>
                <a:lnTo>
                  <a:pt x="84" y="618"/>
                </a:lnTo>
                <a:lnTo>
                  <a:pt x="13" y="585"/>
                </a:lnTo>
                <a:lnTo>
                  <a:pt x="20" y="598"/>
                </a:lnTo>
                <a:lnTo>
                  <a:pt x="5433" y="495"/>
                </a:lnTo>
                <a:lnTo>
                  <a:pt x="225" y="585"/>
                </a:lnTo>
                <a:lnTo>
                  <a:pt x="180" y="553"/>
                </a:lnTo>
                <a:lnTo>
                  <a:pt x="161" y="547"/>
                </a:lnTo>
                <a:lnTo>
                  <a:pt x="161" y="553"/>
                </a:lnTo>
                <a:lnTo>
                  <a:pt x="180" y="566"/>
                </a:lnTo>
                <a:lnTo>
                  <a:pt x="206" y="585"/>
                </a:lnTo>
                <a:lnTo>
                  <a:pt x="258" y="618"/>
                </a:lnTo>
                <a:lnTo>
                  <a:pt x="270" y="618"/>
                </a:lnTo>
                <a:lnTo>
                  <a:pt x="245" y="605"/>
                </a:lnTo>
                <a:lnTo>
                  <a:pt x="225" y="585"/>
                </a:lnTo>
                <a:lnTo>
                  <a:pt x="5433" y="495"/>
                </a:lnTo>
                <a:lnTo>
                  <a:pt x="2051" y="483"/>
                </a:lnTo>
                <a:lnTo>
                  <a:pt x="2045" y="483"/>
                </a:lnTo>
                <a:lnTo>
                  <a:pt x="2032" y="489"/>
                </a:lnTo>
                <a:lnTo>
                  <a:pt x="1987" y="483"/>
                </a:lnTo>
                <a:lnTo>
                  <a:pt x="1980" y="489"/>
                </a:lnTo>
                <a:lnTo>
                  <a:pt x="1980" y="495"/>
                </a:lnTo>
                <a:lnTo>
                  <a:pt x="1993" y="495"/>
                </a:lnTo>
                <a:lnTo>
                  <a:pt x="2032" y="495"/>
                </a:lnTo>
                <a:lnTo>
                  <a:pt x="2045" y="489"/>
                </a:lnTo>
                <a:lnTo>
                  <a:pt x="2051" y="483"/>
                </a:lnTo>
                <a:lnTo>
                  <a:pt x="5433" y="495"/>
                </a:lnTo>
                <a:lnTo>
                  <a:pt x="2025" y="592"/>
                </a:lnTo>
                <a:lnTo>
                  <a:pt x="2019" y="592"/>
                </a:lnTo>
                <a:lnTo>
                  <a:pt x="2006" y="592"/>
                </a:lnTo>
                <a:lnTo>
                  <a:pt x="2006" y="598"/>
                </a:lnTo>
                <a:lnTo>
                  <a:pt x="2025" y="592"/>
                </a:lnTo>
                <a:lnTo>
                  <a:pt x="2032" y="592"/>
                </a:lnTo>
                <a:lnTo>
                  <a:pt x="2025" y="592"/>
                </a:lnTo>
                <a:lnTo>
                  <a:pt x="5433" y="495"/>
                </a:lnTo>
                <a:lnTo>
                  <a:pt x="2655" y="579"/>
                </a:lnTo>
                <a:lnTo>
                  <a:pt x="2610" y="585"/>
                </a:lnTo>
                <a:lnTo>
                  <a:pt x="2578" y="598"/>
                </a:lnTo>
                <a:lnTo>
                  <a:pt x="2540" y="598"/>
                </a:lnTo>
                <a:lnTo>
                  <a:pt x="2469" y="605"/>
                </a:lnTo>
                <a:lnTo>
                  <a:pt x="2430" y="611"/>
                </a:lnTo>
                <a:lnTo>
                  <a:pt x="2418" y="611"/>
                </a:lnTo>
                <a:lnTo>
                  <a:pt x="2398" y="611"/>
                </a:lnTo>
                <a:lnTo>
                  <a:pt x="2379" y="605"/>
                </a:lnTo>
                <a:lnTo>
                  <a:pt x="2360" y="605"/>
                </a:lnTo>
                <a:lnTo>
                  <a:pt x="2302" y="605"/>
                </a:lnTo>
                <a:lnTo>
                  <a:pt x="2257" y="592"/>
                </a:lnTo>
                <a:lnTo>
                  <a:pt x="2199" y="579"/>
                </a:lnTo>
                <a:lnTo>
                  <a:pt x="2167" y="566"/>
                </a:lnTo>
                <a:lnTo>
                  <a:pt x="2148" y="560"/>
                </a:lnTo>
                <a:lnTo>
                  <a:pt x="2109" y="553"/>
                </a:lnTo>
                <a:lnTo>
                  <a:pt x="2064" y="547"/>
                </a:lnTo>
                <a:lnTo>
                  <a:pt x="2045" y="540"/>
                </a:lnTo>
                <a:lnTo>
                  <a:pt x="2070" y="553"/>
                </a:lnTo>
                <a:lnTo>
                  <a:pt x="2109" y="560"/>
                </a:lnTo>
                <a:lnTo>
                  <a:pt x="2148" y="579"/>
                </a:lnTo>
                <a:lnTo>
                  <a:pt x="2225" y="598"/>
                </a:lnTo>
                <a:lnTo>
                  <a:pt x="2295" y="618"/>
                </a:lnTo>
                <a:lnTo>
                  <a:pt x="2578" y="618"/>
                </a:lnTo>
                <a:lnTo>
                  <a:pt x="2610" y="598"/>
                </a:lnTo>
                <a:lnTo>
                  <a:pt x="2643" y="585"/>
                </a:lnTo>
                <a:lnTo>
                  <a:pt x="2655" y="585"/>
                </a:lnTo>
                <a:lnTo>
                  <a:pt x="2688" y="598"/>
                </a:lnTo>
                <a:lnTo>
                  <a:pt x="2668" y="579"/>
                </a:lnTo>
                <a:lnTo>
                  <a:pt x="2707" y="566"/>
                </a:lnTo>
                <a:lnTo>
                  <a:pt x="2655" y="579"/>
                </a:lnTo>
                <a:lnTo>
                  <a:pt x="5433" y="495"/>
                </a:lnTo>
                <a:lnTo>
                  <a:pt x="2154" y="528"/>
                </a:lnTo>
                <a:lnTo>
                  <a:pt x="2148" y="528"/>
                </a:lnTo>
                <a:lnTo>
                  <a:pt x="2141" y="528"/>
                </a:lnTo>
                <a:lnTo>
                  <a:pt x="2135" y="528"/>
                </a:lnTo>
                <a:lnTo>
                  <a:pt x="2141" y="534"/>
                </a:lnTo>
                <a:lnTo>
                  <a:pt x="2154" y="528"/>
                </a:lnTo>
                <a:lnTo>
                  <a:pt x="5433" y="495"/>
                </a:lnTo>
                <a:lnTo>
                  <a:pt x="193" y="605"/>
                </a:lnTo>
                <a:lnTo>
                  <a:pt x="187" y="598"/>
                </a:lnTo>
                <a:lnTo>
                  <a:pt x="180" y="598"/>
                </a:lnTo>
                <a:lnTo>
                  <a:pt x="187" y="605"/>
                </a:lnTo>
                <a:lnTo>
                  <a:pt x="200" y="618"/>
                </a:lnTo>
                <a:lnTo>
                  <a:pt x="213" y="618"/>
                </a:lnTo>
                <a:lnTo>
                  <a:pt x="193" y="605"/>
                </a:lnTo>
                <a:lnTo>
                  <a:pt x="5433" y="495"/>
                </a:lnTo>
                <a:lnTo>
                  <a:pt x="4719" y="470"/>
                </a:lnTo>
                <a:lnTo>
                  <a:pt x="4738" y="470"/>
                </a:lnTo>
                <a:lnTo>
                  <a:pt x="4745" y="476"/>
                </a:lnTo>
                <a:lnTo>
                  <a:pt x="4751" y="470"/>
                </a:lnTo>
                <a:lnTo>
                  <a:pt x="4758" y="470"/>
                </a:lnTo>
                <a:lnTo>
                  <a:pt x="4764" y="476"/>
                </a:lnTo>
                <a:lnTo>
                  <a:pt x="4777" y="476"/>
                </a:lnTo>
                <a:lnTo>
                  <a:pt x="4796" y="470"/>
                </a:lnTo>
                <a:lnTo>
                  <a:pt x="4790" y="470"/>
                </a:lnTo>
                <a:lnTo>
                  <a:pt x="4777" y="457"/>
                </a:lnTo>
                <a:lnTo>
                  <a:pt x="4764" y="457"/>
                </a:lnTo>
                <a:lnTo>
                  <a:pt x="4738" y="457"/>
                </a:lnTo>
                <a:lnTo>
                  <a:pt x="4725" y="457"/>
                </a:lnTo>
                <a:lnTo>
                  <a:pt x="4706" y="457"/>
                </a:lnTo>
                <a:lnTo>
                  <a:pt x="4693" y="457"/>
                </a:lnTo>
                <a:lnTo>
                  <a:pt x="4700" y="470"/>
                </a:lnTo>
                <a:lnTo>
                  <a:pt x="4719" y="470"/>
                </a:lnTo>
                <a:lnTo>
                  <a:pt x="5433" y="495"/>
                </a:lnTo>
                <a:lnTo>
                  <a:pt x="4899" y="251"/>
                </a:lnTo>
                <a:lnTo>
                  <a:pt x="4899" y="245"/>
                </a:lnTo>
                <a:lnTo>
                  <a:pt x="4893" y="245"/>
                </a:lnTo>
                <a:lnTo>
                  <a:pt x="4867" y="245"/>
                </a:lnTo>
                <a:lnTo>
                  <a:pt x="4815" y="238"/>
                </a:lnTo>
                <a:lnTo>
                  <a:pt x="4770" y="245"/>
                </a:lnTo>
                <a:lnTo>
                  <a:pt x="4758" y="245"/>
                </a:lnTo>
                <a:lnTo>
                  <a:pt x="4751" y="245"/>
                </a:lnTo>
                <a:lnTo>
                  <a:pt x="4738" y="251"/>
                </a:lnTo>
                <a:lnTo>
                  <a:pt x="4725" y="264"/>
                </a:lnTo>
                <a:lnTo>
                  <a:pt x="4732" y="270"/>
                </a:lnTo>
                <a:lnTo>
                  <a:pt x="4751" y="270"/>
                </a:lnTo>
                <a:lnTo>
                  <a:pt x="4758" y="264"/>
                </a:lnTo>
                <a:lnTo>
                  <a:pt x="4770" y="264"/>
                </a:lnTo>
                <a:lnTo>
                  <a:pt x="4809" y="264"/>
                </a:lnTo>
                <a:lnTo>
                  <a:pt x="4860" y="264"/>
                </a:lnTo>
                <a:lnTo>
                  <a:pt x="4880" y="264"/>
                </a:lnTo>
                <a:lnTo>
                  <a:pt x="4899" y="251"/>
                </a:lnTo>
                <a:lnTo>
                  <a:pt x="5433" y="495"/>
                </a:lnTo>
                <a:lnTo>
                  <a:pt x="4719" y="380"/>
                </a:lnTo>
                <a:lnTo>
                  <a:pt x="4706" y="373"/>
                </a:lnTo>
                <a:lnTo>
                  <a:pt x="4700" y="373"/>
                </a:lnTo>
                <a:lnTo>
                  <a:pt x="4700" y="380"/>
                </a:lnTo>
                <a:lnTo>
                  <a:pt x="4700" y="386"/>
                </a:lnTo>
                <a:lnTo>
                  <a:pt x="4706" y="393"/>
                </a:lnTo>
                <a:lnTo>
                  <a:pt x="4738" y="393"/>
                </a:lnTo>
                <a:lnTo>
                  <a:pt x="4725" y="380"/>
                </a:lnTo>
                <a:lnTo>
                  <a:pt x="4719" y="380"/>
                </a:lnTo>
                <a:lnTo>
                  <a:pt x="5433" y="495"/>
                </a:lnTo>
                <a:lnTo>
                  <a:pt x="5220" y="450"/>
                </a:lnTo>
                <a:lnTo>
                  <a:pt x="5246" y="438"/>
                </a:lnTo>
                <a:lnTo>
                  <a:pt x="5272" y="431"/>
                </a:lnTo>
                <a:lnTo>
                  <a:pt x="5278" y="425"/>
                </a:lnTo>
                <a:lnTo>
                  <a:pt x="5278" y="418"/>
                </a:lnTo>
                <a:lnTo>
                  <a:pt x="5272" y="418"/>
                </a:lnTo>
                <a:lnTo>
                  <a:pt x="5259" y="425"/>
                </a:lnTo>
                <a:lnTo>
                  <a:pt x="5227" y="438"/>
                </a:lnTo>
                <a:lnTo>
                  <a:pt x="5214" y="444"/>
                </a:lnTo>
                <a:lnTo>
                  <a:pt x="5214" y="450"/>
                </a:lnTo>
                <a:lnTo>
                  <a:pt x="5188" y="457"/>
                </a:lnTo>
                <a:lnTo>
                  <a:pt x="5175" y="457"/>
                </a:lnTo>
                <a:lnTo>
                  <a:pt x="5175" y="450"/>
                </a:lnTo>
                <a:lnTo>
                  <a:pt x="5169" y="450"/>
                </a:lnTo>
                <a:lnTo>
                  <a:pt x="5163" y="450"/>
                </a:lnTo>
                <a:lnTo>
                  <a:pt x="5156" y="470"/>
                </a:lnTo>
                <a:lnTo>
                  <a:pt x="5137" y="483"/>
                </a:lnTo>
                <a:lnTo>
                  <a:pt x="5118" y="495"/>
                </a:lnTo>
                <a:lnTo>
                  <a:pt x="5111" y="495"/>
                </a:lnTo>
                <a:lnTo>
                  <a:pt x="5098" y="495"/>
                </a:lnTo>
                <a:lnTo>
                  <a:pt x="5085" y="502"/>
                </a:lnTo>
                <a:lnTo>
                  <a:pt x="5085" y="508"/>
                </a:lnTo>
                <a:lnTo>
                  <a:pt x="5073" y="521"/>
                </a:lnTo>
                <a:lnTo>
                  <a:pt x="5066" y="521"/>
                </a:lnTo>
                <a:lnTo>
                  <a:pt x="5066" y="521"/>
                </a:lnTo>
                <a:lnTo>
                  <a:pt x="5060" y="521"/>
                </a:lnTo>
                <a:lnTo>
                  <a:pt x="5060" y="515"/>
                </a:lnTo>
                <a:lnTo>
                  <a:pt x="5047" y="521"/>
                </a:lnTo>
                <a:lnTo>
                  <a:pt x="5034" y="521"/>
                </a:lnTo>
                <a:lnTo>
                  <a:pt x="5028" y="521"/>
                </a:lnTo>
                <a:lnTo>
                  <a:pt x="5028" y="528"/>
                </a:lnTo>
                <a:lnTo>
                  <a:pt x="5034" y="528"/>
                </a:lnTo>
                <a:lnTo>
                  <a:pt x="5040" y="528"/>
                </a:lnTo>
                <a:lnTo>
                  <a:pt x="5047" y="534"/>
                </a:lnTo>
                <a:lnTo>
                  <a:pt x="5034" y="540"/>
                </a:lnTo>
                <a:lnTo>
                  <a:pt x="5028" y="547"/>
                </a:lnTo>
                <a:lnTo>
                  <a:pt x="5008" y="553"/>
                </a:lnTo>
                <a:lnTo>
                  <a:pt x="5002" y="553"/>
                </a:lnTo>
                <a:lnTo>
                  <a:pt x="4995" y="553"/>
                </a:lnTo>
                <a:lnTo>
                  <a:pt x="4995" y="547"/>
                </a:lnTo>
                <a:lnTo>
                  <a:pt x="5008" y="534"/>
                </a:lnTo>
                <a:lnTo>
                  <a:pt x="4995" y="534"/>
                </a:lnTo>
                <a:lnTo>
                  <a:pt x="4976" y="540"/>
                </a:lnTo>
                <a:lnTo>
                  <a:pt x="4963" y="540"/>
                </a:lnTo>
                <a:lnTo>
                  <a:pt x="4950" y="540"/>
                </a:lnTo>
                <a:lnTo>
                  <a:pt x="4950" y="553"/>
                </a:lnTo>
                <a:lnTo>
                  <a:pt x="4938" y="547"/>
                </a:lnTo>
                <a:lnTo>
                  <a:pt x="4925" y="547"/>
                </a:lnTo>
                <a:lnTo>
                  <a:pt x="4905" y="547"/>
                </a:lnTo>
                <a:lnTo>
                  <a:pt x="4899" y="547"/>
                </a:lnTo>
                <a:lnTo>
                  <a:pt x="4899" y="553"/>
                </a:lnTo>
                <a:lnTo>
                  <a:pt x="4918" y="560"/>
                </a:lnTo>
                <a:lnTo>
                  <a:pt x="4938" y="566"/>
                </a:lnTo>
                <a:lnTo>
                  <a:pt x="4931" y="566"/>
                </a:lnTo>
                <a:lnTo>
                  <a:pt x="4905" y="585"/>
                </a:lnTo>
                <a:lnTo>
                  <a:pt x="4873" y="598"/>
                </a:lnTo>
                <a:lnTo>
                  <a:pt x="4867" y="605"/>
                </a:lnTo>
                <a:lnTo>
                  <a:pt x="4880" y="605"/>
                </a:lnTo>
                <a:lnTo>
                  <a:pt x="4912" y="592"/>
                </a:lnTo>
                <a:lnTo>
                  <a:pt x="4944" y="579"/>
                </a:lnTo>
                <a:lnTo>
                  <a:pt x="4957" y="579"/>
                </a:lnTo>
                <a:lnTo>
                  <a:pt x="4970" y="566"/>
                </a:lnTo>
                <a:lnTo>
                  <a:pt x="4976" y="566"/>
                </a:lnTo>
                <a:lnTo>
                  <a:pt x="4976" y="579"/>
                </a:lnTo>
                <a:lnTo>
                  <a:pt x="4950" y="598"/>
                </a:lnTo>
                <a:lnTo>
                  <a:pt x="4931" y="611"/>
                </a:lnTo>
                <a:lnTo>
                  <a:pt x="4963" y="598"/>
                </a:lnTo>
                <a:lnTo>
                  <a:pt x="4995" y="585"/>
                </a:lnTo>
                <a:lnTo>
                  <a:pt x="5015" y="566"/>
                </a:lnTo>
                <a:lnTo>
                  <a:pt x="5021" y="566"/>
                </a:lnTo>
                <a:lnTo>
                  <a:pt x="5034" y="560"/>
                </a:lnTo>
                <a:lnTo>
                  <a:pt x="5047" y="547"/>
                </a:lnTo>
                <a:lnTo>
                  <a:pt x="5118" y="515"/>
                </a:lnTo>
                <a:lnTo>
                  <a:pt x="5175" y="476"/>
                </a:lnTo>
                <a:lnTo>
                  <a:pt x="5208" y="470"/>
                </a:lnTo>
                <a:lnTo>
                  <a:pt x="5220" y="450"/>
                </a:lnTo>
                <a:lnTo>
                  <a:pt x="5433" y="495"/>
                </a:lnTo>
                <a:lnTo>
                  <a:pt x="4500" y="425"/>
                </a:lnTo>
                <a:lnTo>
                  <a:pt x="4500" y="431"/>
                </a:lnTo>
                <a:lnTo>
                  <a:pt x="4507" y="431"/>
                </a:lnTo>
                <a:lnTo>
                  <a:pt x="4513" y="425"/>
                </a:lnTo>
                <a:lnTo>
                  <a:pt x="4507" y="418"/>
                </a:lnTo>
                <a:lnTo>
                  <a:pt x="4500" y="425"/>
                </a:lnTo>
                <a:lnTo>
                  <a:pt x="5433" y="495"/>
                </a:lnTo>
                <a:lnTo>
                  <a:pt x="5047" y="457"/>
                </a:lnTo>
                <a:lnTo>
                  <a:pt x="5034" y="450"/>
                </a:lnTo>
                <a:lnTo>
                  <a:pt x="5008" y="457"/>
                </a:lnTo>
                <a:lnTo>
                  <a:pt x="5034" y="470"/>
                </a:lnTo>
                <a:lnTo>
                  <a:pt x="5060" y="470"/>
                </a:lnTo>
                <a:lnTo>
                  <a:pt x="5079" y="470"/>
                </a:lnTo>
                <a:lnTo>
                  <a:pt x="5085" y="470"/>
                </a:lnTo>
                <a:lnTo>
                  <a:pt x="5079" y="470"/>
                </a:lnTo>
                <a:lnTo>
                  <a:pt x="5066" y="457"/>
                </a:lnTo>
                <a:lnTo>
                  <a:pt x="5047" y="457"/>
                </a:lnTo>
                <a:lnTo>
                  <a:pt x="5433" y="495"/>
                </a:lnTo>
                <a:lnTo>
                  <a:pt x="4848" y="470"/>
                </a:lnTo>
                <a:lnTo>
                  <a:pt x="4841" y="476"/>
                </a:lnTo>
                <a:lnTo>
                  <a:pt x="4867" y="476"/>
                </a:lnTo>
                <a:lnTo>
                  <a:pt x="4860" y="470"/>
                </a:lnTo>
                <a:lnTo>
                  <a:pt x="4848" y="470"/>
                </a:lnTo>
                <a:lnTo>
                  <a:pt x="5433" y="495"/>
                </a:lnTo>
                <a:lnTo>
                  <a:pt x="3581" y="592"/>
                </a:lnTo>
                <a:lnTo>
                  <a:pt x="3517" y="579"/>
                </a:lnTo>
                <a:lnTo>
                  <a:pt x="3459" y="566"/>
                </a:lnTo>
                <a:lnTo>
                  <a:pt x="3420" y="560"/>
                </a:lnTo>
                <a:lnTo>
                  <a:pt x="3375" y="553"/>
                </a:lnTo>
                <a:lnTo>
                  <a:pt x="3305" y="547"/>
                </a:lnTo>
                <a:lnTo>
                  <a:pt x="3260" y="540"/>
                </a:lnTo>
                <a:lnTo>
                  <a:pt x="3234" y="534"/>
                </a:lnTo>
                <a:lnTo>
                  <a:pt x="3221" y="534"/>
                </a:lnTo>
                <a:lnTo>
                  <a:pt x="3202" y="534"/>
                </a:lnTo>
                <a:lnTo>
                  <a:pt x="3170" y="528"/>
                </a:lnTo>
                <a:lnTo>
                  <a:pt x="3086" y="521"/>
                </a:lnTo>
                <a:lnTo>
                  <a:pt x="3073" y="521"/>
                </a:lnTo>
                <a:lnTo>
                  <a:pt x="3067" y="521"/>
                </a:lnTo>
                <a:lnTo>
                  <a:pt x="3041" y="515"/>
                </a:lnTo>
                <a:lnTo>
                  <a:pt x="2970" y="515"/>
                </a:lnTo>
                <a:lnTo>
                  <a:pt x="2945" y="515"/>
                </a:lnTo>
                <a:lnTo>
                  <a:pt x="2919" y="508"/>
                </a:lnTo>
                <a:lnTo>
                  <a:pt x="2919" y="515"/>
                </a:lnTo>
                <a:lnTo>
                  <a:pt x="2919" y="521"/>
                </a:lnTo>
                <a:lnTo>
                  <a:pt x="2938" y="521"/>
                </a:lnTo>
                <a:lnTo>
                  <a:pt x="2964" y="521"/>
                </a:lnTo>
                <a:lnTo>
                  <a:pt x="2983" y="521"/>
                </a:lnTo>
                <a:lnTo>
                  <a:pt x="2990" y="528"/>
                </a:lnTo>
                <a:lnTo>
                  <a:pt x="2983" y="547"/>
                </a:lnTo>
                <a:lnTo>
                  <a:pt x="2977" y="553"/>
                </a:lnTo>
                <a:lnTo>
                  <a:pt x="3003" y="553"/>
                </a:lnTo>
                <a:lnTo>
                  <a:pt x="3022" y="547"/>
                </a:lnTo>
                <a:lnTo>
                  <a:pt x="3041" y="553"/>
                </a:lnTo>
                <a:lnTo>
                  <a:pt x="3060" y="553"/>
                </a:lnTo>
                <a:lnTo>
                  <a:pt x="3067" y="553"/>
                </a:lnTo>
                <a:lnTo>
                  <a:pt x="3067" y="560"/>
                </a:lnTo>
                <a:lnTo>
                  <a:pt x="3067" y="566"/>
                </a:lnTo>
                <a:lnTo>
                  <a:pt x="3073" y="566"/>
                </a:lnTo>
                <a:lnTo>
                  <a:pt x="3093" y="560"/>
                </a:lnTo>
                <a:lnTo>
                  <a:pt x="3112" y="566"/>
                </a:lnTo>
                <a:lnTo>
                  <a:pt x="3144" y="566"/>
                </a:lnTo>
                <a:lnTo>
                  <a:pt x="3163" y="585"/>
                </a:lnTo>
                <a:lnTo>
                  <a:pt x="3189" y="592"/>
                </a:lnTo>
                <a:lnTo>
                  <a:pt x="3183" y="585"/>
                </a:lnTo>
                <a:lnTo>
                  <a:pt x="3170" y="566"/>
                </a:lnTo>
                <a:lnTo>
                  <a:pt x="3163" y="566"/>
                </a:lnTo>
                <a:lnTo>
                  <a:pt x="3150" y="553"/>
                </a:lnTo>
                <a:lnTo>
                  <a:pt x="3157" y="553"/>
                </a:lnTo>
                <a:lnTo>
                  <a:pt x="3176" y="553"/>
                </a:lnTo>
                <a:lnTo>
                  <a:pt x="3183" y="553"/>
                </a:lnTo>
                <a:lnTo>
                  <a:pt x="3195" y="560"/>
                </a:lnTo>
                <a:lnTo>
                  <a:pt x="3221" y="579"/>
                </a:lnTo>
                <a:lnTo>
                  <a:pt x="3234" y="585"/>
                </a:lnTo>
                <a:lnTo>
                  <a:pt x="3221" y="566"/>
                </a:lnTo>
                <a:lnTo>
                  <a:pt x="3228" y="560"/>
                </a:lnTo>
                <a:lnTo>
                  <a:pt x="3247" y="560"/>
                </a:lnTo>
                <a:lnTo>
                  <a:pt x="3266" y="585"/>
                </a:lnTo>
                <a:lnTo>
                  <a:pt x="3279" y="598"/>
                </a:lnTo>
                <a:lnTo>
                  <a:pt x="3285" y="598"/>
                </a:lnTo>
                <a:lnTo>
                  <a:pt x="3279" y="579"/>
                </a:lnTo>
                <a:lnTo>
                  <a:pt x="3279" y="566"/>
                </a:lnTo>
                <a:lnTo>
                  <a:pt x="3279" y="560"/>
                </a:lnTo>
                <a:lnTo>
                  <a:pt x="3292" y="579"/>
                </a:lnTo>
                <a:lnTo>
                  <a:pt x="3292" y="585"/>
                </a:lnTo>
                <a:lnTo>
                  <a:pt x="3298" y="592"/>
                </a:lnTo>
                <a:lnTo>
                  <a:pt x="3305" y="598"/>
                </a:lnTo>
                <a:lnTo>
                  <a:pt x="3305" y="605"/>
                </a:lnTo>
                <a:lnTo>
                  <a:pt x="3324" y="598"/>
                </a:lnTo>
                <a:lnTo>
                  <a:pt x="3350" y="611"/>
                </a:lnTo>
                <a:lnTo>
                  <a:pt x="3356" y="611"/>
                </a:lnTo>
                <a:lnTo>
                  <a:pt x="3363" y="618"/>
                </a:lnTo>
                <a:lnTo>
                  <a:pt x="3375" y="618"/>
                </a:lnTo>
                <a:lnTo>
                  <a:pt x="3375" y="611"/>
                </a:lnTo>
                <a:lnTo>
                  <a:pt x="3382" y="605"/>
                </a:lnTo>
                <a:lnTo>
                  <a:pt x="3388" y="611"/>
                </a:lnTo>
                <a:lnTo>
                  <a:pt x="3401" y="618"/>
                </a:lnTo>
                <a:lnTo>
                  <a:pt x="3414" y="618"/>
                </a:lnTo>
                <a:lnTo>
                  <a:pt x="3401" y="611"/>
                </a:lnTo>
                <a:lnTo>
                  <a:pt x="3388" y="598"/>
                </a:lnTo>
                <a:lnTo>
                  <a:pt x="3382" y="585"/>
                </a:lnTo>
                <a:lnTo>
                  <a:pt x="3401" y="598"/>
                </a:lnTo>
                <a:lnTo>
                  <a:pt x="3420" y="605"/>
                </a:lnTo>
                <a:lnTo>
                  <a:pt x="3453" y="618"/>
                </a:lnTo>
                <a:lnTo>
                  <a:pt x="3408" y="592"/>
                </a:lnTo>
                <a:lnTo>
                  <a:pt x="3401" y="585"/>
                </a:lnTo>
                <a:lnTo>
                  <a:pt x="3401" y="579"/>
                </a:lnTo>
                <a:lnTo>
                  <a:pt x="3414" y="579"/>
                </a:lnTo>
                <a:lnTo>
                  <a:pt x="3433" y="579"/>
                </a:lnTo>
                <a:lnTo>
                  <a:pt x="3498" y="585"/>
                </a:lnTo>
                <a:lnTo>
                  <a:pt x="3562" y="598"/>
                </a:lnTo>
                <a:lnTo>
                  <a:pt x="3588" y="598"/>
                </a:lnTo>
                <a:lnTo>
                  <a:pt x="3613" y="611"/>
                </a:lnTo>
                <a:lnTo>
                  <a:pt x="3626" y="618"/>
                </a:lnTo>
                <a:lnTo>
                  <a:pt x="3684" y="618"/>
                </a:lnTo>
                <a:lnTo>
                  <a:pt x="3639" y="605"/>
                </a:lnTo>
                <a:lnTo>
                  <a:pt x="3607" y="592"/>
                </a:lnTo>
                <a:lnTo>
                  <a:pt x="3581" y="592"/>
                </a:lnTo>
                <a:lnTo>
                  <a:pt x="5433" y="495"/>
                </a:lnTo>
                <a:lnTo>
                  <a:pt x="3003" y="534"/>
                </a:lnTo>
                <a:lnTo>
                  <a:pt x="3003" y="528"/>
                </a:lnTo>
                <a:lnTo>
                  <a:pt x="3022" y="528"/>
                </a:lnTo>
                <a:lnTo>
                  <a:pt x="3009" y="534"/>
                </a:lnTo>
                <a:lnTo>
                  <a:pt x="3003" y="534"/>
                </a:lnTo>
                <a:lnTo>
                  <a:pt x="5433" y="495"/>
                </a:lnTo>
                <a:lnTo>
                  <a:pt x="3022" y="521"/>
                </a:lnTo>
                <a:lnTo>
                  <a:pt x="3022" y="515"/>
                </a:lnTo>
                <a:lnTo>
                  <a:pt x="3028" y="515"/>
                </a:lnTo>
                <a:lnTo>
                  <a:pt x="3048" y="521"/>
                </a:lnTo>
                <a:lnTo>
                  <a:pt x="3041" y="528"/>
                </a:lnTo>
                <a:lnTo>
                  <a:pt x="3028" y="528"/>
                </a:lnTo>
                <a:lnTo>
                  <a:pt x="3022" y="528"/>
                </a:lnTo>
                <a:lnTo>
                  <a:pt x="3022" y="521"/>
                </a:lnTo>
                <a:lnTo>
                  <a:pt x="5433" y="495"/>
                </a:lnTo>
                <a:lnTo>
                  <a:pt x="3054" y="521"/>
                </a:lnTo>
                <a:lnTo>
                  <a:pt x="3060" y="521"/>
                </a:lnTo>
                <a:lnTo>
                  <a:pt x="3073" y="534"/>
                </a:lnTo>
                <a:lnTo>
                  <a:pt x="3067" y="534"/>
                </a:lnTo>
                <a:lnTo>
                  <a:pt x="3054" y="521"/>
                </a:lnTo>
                <a:lnTo>
                  <a:pt x="5433" y="495"/>
                </a:lnTo>
                <a:lnTo>
                  <a:pt x="3356" y="585"/>
                </a:lnTo>
                <a:lnTo>
                  <a:pt x="3337" y="579"/>
                </a:lnTo>
                <a:lnTo>
                  <a:pt x="3330" y="566"/>
                </a:lnTo>
                <a:lnTo>
                  <a:pt x="3330" y="560"/>
                </a:lnTo>
                <a:lnTo>
                  <a:pt x="3337" y="560"/>
                </a:lnTo>
                <a:lnTo>
                  <a:pt x="3350" y="560"/>
                </a:lnTo>
                <a:lnTo>
                  <a:pt x="3363" y="566"/>
                </a:lnTo>
                <a:lnTo>
                  <a:pt x="3369" y="579"/>
                </a:lnTo>
                <a:lnTo>
                  <a:pt x="3363" y="585"/>
                </a:lnTo>
                <a:lnTo>
                  <a:pt x="3356" y="585"/>
                </a:lnTo>
                <a:lnTo>
                  <a:pt x="5433" y="495"/>
                </a:lnTo>
                <a:lnTo>
                  <a:pt x="4520" y="431"/>
                </a:lnTo>
                <a:lnTo>
                  <a:pt x="4526" y="438"/>
                </a:lnTo>
                <a:lnTo>
                  <a:pt x="4526" y="431"/>
                </a:lnTo>
                <a:lnTo>
                  <a:pt x="4520" y="431"/>
                </a:lnTo>
                <a:lnTo>
                  <a:pt x="5433" y="495"/>
                </a:lnTo>
                <a:lnTo>
                  <a:pt x="4860" y="553"/>
                </a:lnTo>
                <a:lnTo>
                  <a:pt x="4835" y="553"/>
                </a:lnTo>
                <a:lnTo>
                  <a:pt x="4822" y="560"/>
                </a:lnTo>
                <a:lnTo>
                  <a:pt x="4796" y="560"/>
                </a:lnTo>
                <a:lnTo>
                  <a:pt x="4777" y="566"/>
                </a:lnTo>
                <a:lnTo>
                  <a:pt x="4770" y="579"/>
                </a:lnTo>
                <a:lnTo>
                  <a:pt x="4764" y="579"/>
                </a:lnTo>
                <a:lnTo>
                  <a:pt x="4770" y="585"/>
                </a:lnTo>
                <a:lnTo>
                  <a:pt x="4790" y="579"/>
                </a:lnTo>
                <a:lnTo>
                  <a:pt x="4803" y="585"/>
                </a:lnTo>
                <a:lnTo>
                  <a:pt x="4809" y="585"/>
                </a:lnTo>
                <a:lnTo>
                  <a:pt x="4815" y="579"/>
                </a:lnTo>
                <a:lnTo>
                  <a:pt x="4815" y="566"/>
                </a:lnTo>
                <a:lnTo>
                  <a:pt x="4822" y="566"/>
                </a:lnTo>
                <a:lnTo>
                  <a:pt x="4835" y="579"/>
                </a:lnTo>
                <a:lnTo>
                  <a:pt x="4848" y="566"/>
                </a:lnTo>
                <a:lnTo>
                  <a:pt x="4873" y="553"/>
                </a:lnTo>
                <a:lnTo>
                  <a:pt x="4880" y="547"/>
                </a:lnTo>
                <a:lnTo>
                  <a:pt x="4873" y="547"/>
                </a:lnTo>
                <a:lnTo>
                  <a:pt x="4860" y="553"/>
                </a:lnTo>
                <a:lnTo>
                  <a:pt x="5433" y="495"/>
                </a:lnTo>
                <a:lnTo>
                  <a:pt x="5259" y="457"/>
                </a:lnTo>
                <a:lnTo>
                  <a:pt x="5240" y="450"/>
                </a:lnTo>
                <a:lnTo>
                  <a:pt x="5233" y="450"/>
                </a:lnTo>
                <a:lnTo>
                  <a:pt x="5233" y="457"/>
                </a:lnTo>
                <a:lnTo>
                  <a:pt x="5253" y="470"/>
                </a:lnTo>
                <a:lnTo>
                  <a:pt x="5272" y="457"/>
                </a:lnTo>
                <a:lnTo>
                  <a:pt x="5285" y="450"/>
                </a:lnTo>
                <a:lnTo>
                  <a:pt x="5278" y="444"/>
                </a:lnTo>
                <a:lnTo>
                  <a:pt x="5265" y="450"/>
                </a:lnTo>
                <a:lnTo>
                  <a:pt x="5259" y="457"/>
                </a:lnTo>
                <a:lnTo>
                  <a:pt x="5433" y="495"/>
                </a:lnTo>
                <a:lnTo>
                  <a:pt x="4938" y="270"/>
                </a:lnTo>
                <a:lnTo>
                  <a:pt x="4944" y="270"/>
                </a:lnTo>
                <a:lnTo>
                  <a:pt x="4944" y="264"/>
                </a:lnTo>
                <a:lnTo>
                  <a:pt x="4938" y="251"/>
                </a:lnTo>
                <a:lnTo>
                  <a:pt x="4925" y="251"/>
                </a:lnTo>
                <a:lnTo>
                  <a:pt x="4912" y="264"/>
                </a:lnTo>
                <a:lnTo>
                  <a:pt x="4912" y="270"/>
                </a:lnTo>
                <a:lnTo>
                  <a:pt x="4918" y="270"/>
                </a:lnTo>
                <a:lnTo>
                  <a:pt x="4938" y="270"/>
                </a:lnTo>
                <a:lnTo>
                  <a:pt x="5433" y="495"/>
                </a:lnTo>
                <a:lnTo>
                  <a:pt x="3228" y="418"/>
                </a:lnTo>
                <a:lnTo>
                  <a:pt x="3253" y="418"/>
                </a:lnTo>
                <a:lnTo>
                  <a:pt x="3260" y="418"/>
                </a:lnTo>
                <a:lnTo>
                  <a:pt x="3266" y="405"/>
                </a:lnTo>
                <a:lnTo>
                  <a:pt x="3273" y="405"/>
                </a:lnTo>
                <a:lnTo>
                  <a:pt x="3285" y="393"/>
                </a:lnTo>
                <a:lnTo>
                  <a:pt x="3279" y="393"/>
                </a:lnTo>
                <a:lnTo>
                  <a:pt x="3260" y="399"/>
                </a:lnTo>
                <a:lnTo>
                  <a:pt x="3247" y="405"/>
                </a:lnTo>
                <a:lnTo>
                  <a:pt x="3221" y="405"/>
                </a:lnTo>
                <a:lnTo>
                  <a:pt x="3202" y="405"/>
                </a:lnTo>
                <a:lnTo>
                  <a:pt x="3189" y="412"/>
                </a:lnTo>
                <a:lnTo>
                  <a:pt x="3176" y="425"/>
                </a:lnTo>
                <a:lnTo>
                  <a:pt x="3118" y="444"/>
                </a:lnTo>
                <a:lnTo>
                  <a:pt x="3086" y="457"/>
                </a:lnTo>
                <a:lnTo>
                  <a:pt x="3067" y="476"/>
                </a:lnTo>
                <a:lnTo>
                  <a:pt x="3073" y="476"/>
                </a:lnTo>
                <a:lnTo>
                  <a:pt x="3080" y="470"/>
                </a:lnTo>
                <a:lnTo>
                  <a:pt x="3105" y="450"/>
                </a:lnTo>
                <a:lnTo>
                  <a:pt x="3170" y="431"/>
                </a:lnTo>
                <a:lnTo>
                  <a:pt x="3195" y="425"/>
                </a:lnTo>
                <a:lnTo>
                  <a:pt x="3189" y="431"/>
                </a:lnTo>
                <a:lnTo>
                  <a:pt x="3208" y="438"/>
                </a:lnTo>
                <a:lnTo>
                  <a:pt x="3221" y="444"/>
                </a:lnTo>
                <a:lnTo>
                  <a:pt x="3228" y="444"/>
                </a:lnTo>
                <a:lnTo>
                  <a:pt x="3228" y="438"/>
                </a:lnTo>
                <a:lnTo>
                  <a:pt x="3215" y="431"/>
                </a:lnTo>
                <a:lnTo>
                  <a:pt x="3208" y="431"/>
                </a:lnTo>
                <a:lnTo>
                  <a:pt x="3208" y="418"/>
                </a:lnTo>
                <a:lnTo>
                  <a:pt x="3215" y="418"/>
                </a:lnTo>
                <a:lnTo>
                  <a:pt x="3228" y="418"/>
                </a:lnTo>
                <a:lnTo>
                  <a:pt x="5433" y="495"/>
                </a:lnTo>
                <a:lnTo>
                  <a:pt x="2983" y="502"/>
                </a:lnTo>
                <a:lnTo>
                  <a:pt x="2990" y="508"/>
                </a:lnTo>
                <a:lnTo>
                  <a:pt x="2996" y="502"/>
                </a:lnTo>
                <a:lnTo>
                  <a:pt x="2990" y="502"/>
                </a:lnTo>
                <a:lnTo>
                  <a:pt x="2983" y="502"/>
                </a:lnTo>
                <a:lnTo>
                  <a:pt x="5433" y="495"/>
                </a:lnTo>
                <a:lnTo>
                  <a:pt x="3009" y="502"/>
                </a:lnTo>
                <a:lnTo>
                  <a:pt x="3015" y="508"/>
                </a:lnTo>
                <a:lnTo>
                  <a:pt x="3022" y="502"/>
                </a:lnTo>
                <a:lnTo>
                  <a:pt x="3009" y="502"/>
                </a:lnTo>
                <a:lnTo>
                  <a:pt x="3003" y="502"/>
                </a:lnTo>
                <a:lnTo>
                  <a:pt x="3009" y="502"/>
                </a:lnTo>
                <a:lnTo>
                  <a:pt x="5433" y="495"/>
                </a:lnTo>
                <a:lnTo>
                  <a:pt x="3073" y="418"/>
                </a:lnTo>
                <a:lnTo>
                  <a:pt x="3086" y="412"/>
                </a:lnTo>
                <a:lnTo>
                  <a:pt x="3105" y="412"/>
                </a:lnTo>
                <a:lnTo>
                  <a:pt x="3118" y="412"/>
                </a:lnTo>
                <a:lnTo>
                  <a:pt x="3157" y="412"/>
                </a:lnTo>
                <a:lnTo>
                  <a:pt x="3170" y="412"/>
                </a:lnTo>
                <a:lnTo>
                  <a:pt x="3170" y="405"/>
                </a:lnTo>
                <a:lnTo>
                  <a:pt x="3163" y="405"/>
                </a:lnTo>
                <a:lnTo>
                  <a:pt x="3131" y="405"/>
                </a:lnTo>
                <a:lnTo>
                  <a:pt x="3125" y="405"/>
                </a:lnTo>
                <a:lnTo>
                  <a:pt x="3118" y="399"/>
                </a:lnTo>
                <a:lnTo>
                  <a:pt x="3125" y="399"/>
                </a:lnTo>
                <a:lnTo>
                  <a:pt x="3125" y="393"/>
                </a:lnTo>
                <a:lnTo>
                  <a:pt x="3105" y="399"/>
                </a:lnTo>
                <a:lnTo>
                  <a:pt x="3093" y="399"/>
                </a:lnTo>
                <a:lnTo>
                  <a:pt x="3073" y="405"/>
                </a:lnTo>
                <a:lnTo>
                  <a:pt x="3048" y="405"/>
                </a:lnTo>
                <a:lnTo>
                  <a:pt x="3022" y="412"/>
                </a:lnTo>
                <a:lnTo>
                  <a:pt x="3028" y="418"/>
                </a:lnTo>
                <a:lnTo>
                  <a:pt x="3048" y="412"/>
                </a:lnTo>
                <a:lnTo>
                  <a:pt x="3060" y="412"/>
                </a:lnTo>
                <a:lnTo>
                  <a:pt x="3067" y="412"/>
                </a:lnTo>
                <a:lnTo>
                  <a:pt x="3028" y="425"/>
                </a:lnTo>
                <a:lnTo>
                  <a:pt x="2996" y="444"/>
                </a:lnTo>
                <a:lnTo>
                  <a:pt x="2958" y="457"/>
                </a:lnTo>
                <a:lnTo>
                  <a:pt x="2945" y="476"/>
                </a:lnTo>
                <a:lnTo>
                  <a:pt x="2938" y="476"/>
                </a:lnTo>
                <a:lnTo>
                  <a:pt x="2945" y="476"/>
                </a:lnTo>
                <a:lnTo>
                  <a:pt x="2958" y="476"/>
                </a:lnTo>
                <a:lnTo>
                  <a:pt x="2958" y="470"/>
                </a:lnTo>
                <a:lnTo>
                  <a:pt x="2977" y="457"/>
                </a:lnTo>
                <a:lnTo>
                  <a:pt x="3022" y="444"/>
                </a:lnTo>
                <a:lnTo>
                  <a:pt x="3060" y="425"/>
                </a:lnTo>
                <a:lnTo>
                  <a:pt x="3073" y="418"/>
                </a:lnTo>
                <a:lnTo>
                  <a:pt x="5433" y="495"/>
                </a:lnTo>
                <a:lnTo>
                  <a:pt x="3003" y="405"/>
                </a:lnTo>
                <a:lnTo>
                  <a:pt x="2996" y="405"/>
                </a:lnTo>
                <a:lnTo>
                  <a:pt x="2990" y="405"/>
                </a:lnTo>
                <a:lnTo>
                  <a:pt x="2983" y="405"/>
                </a:lnTo>
                <a:lnTo>
                  <a:pt x="2990" y="412"/>
                </a:lnTo>
                <a:lnTo>
                  <a:pt x="2996" y="412"/>
                </a:lnTo>
                <a:lnTo>
                  <a:pt x="3003" y="405"/>
                </a:lnTo>
                <a:lnTo>
                  <a:pt x="5433" y="495"/>
                </a:lnTo>
                <a:lnTo>
                  <a:pt x="4648" y="450"/>
                </a:lnTo>
                <a:lnTo>
                  <a:pt x="4635" y="444"/>
                </a:lnTo>
                <a:lnTo>
                  <a:pt x="4623" y="444"/>
                </a:lnTo>
                <a:lnTo>
                  <a:pt x="4629" y="450"/>
                </a:lnTo>
                <a:lnTo>
                  <a:pt x="4635" y="457"/>
                </a:lnTo>
                <a:lnTo>
                  <a:pt x="4642" y="457"/>
                </a:lnTo>
                <a:lnTo>
                  <a:pt x="4648" y="470"/>
                </a:lnTo>
                <a:lnTo>
                  <a:pt x="4655" y="470"/>
                </a:lnTo>
                <a:lnTo>
                  <a:pt x="4661" y="457"/>
                </a:lnTo>
                <a:lnTo>
                  <a:pt x="4655" y="450"/>
                </a:lnTo>
                <a:lnTo>
                  <a:pt x="4648" y="450"/>
                </a:lnTo>
                <a:lnTo>
                  <a:pt x="5433" y="495"/>
                </a:lnTo>
                <a:lnTo>
                  <a:pt x="4603" y="444"/>
                </a:lnTo>
                <a:lnTo>
                  <a:pt x="4603" y="450"/>
                </a:lnTo>
                <a:lnTo>
                  <a:pt x="4610" y="450"/>
                </a:lnTo>
                <a:lnTo>
                  <a:pt x="4610" y="444"/>
                </a:lnTo>
                <a:lnTo>
                  <a:pt x="4603" y="444"/>
                </a:lnTo>
                <a:lnTo>
                  <a:pt x="5433" y="495"/>
                </a:lnTo>
                <a:lnTo>
                  <a:pt x="4719" y="290"/>
                </a:lnTo>
                <a:lnTo>
                  <a:pt x="4642" y="296"/>
                </a:lnTo>
                <a:lnTo>
                  <a:pt x="4603" y="309"/>
                </a:lnTo>
                <a:lnTo>
                  <a:pt x="4597" y="309"/>
                </a:lnTo>
                <a:lnTo>
                  <a:pt x="4584" y="315"/>
                </a:lnTo>
                <a:lnTo>
                  <a:pt x="4558" y="315"/>
                </a:lnTo>
                <a:lnTo>
                  <a:pt x="4533" y="328"/>
                </a:lnTo>
                <a:lnTo>
                  <a:pt x="4513" y="341"/>
                </a:lnTo>
                <a:lnTo>
                  <a:pt x="4507" y="341"/>
                </a:lnTo>
                <a:lnTo>
                  <a:pt x="4488" y="328"/>
                </a:lnTo>
                <a:lnTo>
                  <a:pt x="4481" y="328"/>
                </a:lnTo>
                <a:lnTo>
                  <a:pt x="4468" y="328"/>
                </a:lnTo>
                <a:lnTo>
                  <a:pt x="4462" y="335"/>
                </a:lnTo>
                <a:lnTo>
                  <a:pt x="4494" y="348"/>
                </a:lnTo>
                <a:lnTo>
                  <a:pt x="4571" y="373"/>
                </a:lnTo>
                <a:lnTo>
                  <a:pt x="4610" y="373"/>
                </a:lnTo>
                <a:lnTo>
                  <a:pt x="4635" y="380"/>
                </a:lnTo>
                <a:lnTo>
                  <a:pt x="4661" y="373"/>
                </a:lnTo>
                <a:lnTo>
                  <a:pt x="4597" y="367"/>
                </a:lnTo>
                <a:lnTo>
                  <a:pt x="4533" y="341"/>
                </a:lnTo>
                <a:lnTo>
                  <a:pt x="4623" y="309"/>
                </a:lnTo>
                <a:lnTo>
                  <a:pt x="4706" y="296"/>
                </a:lnTo>
                <a:lnTo>
                  <a:pt x="4777" y="290"/>
                </a:lnTo>
                <a:lnTo>
                  <a:pt x="4719" y="290"/>
                </a:lnTo>
                <a:lnTo>
                  <a:pt x="5433" y="495"/>
                </a:lnTo>
                <a:lnTo>
                  <a:pt x="4584" y="444"/>
                </a:lnTo>
                <a:lnTo>
                  <a:pt x="4590" y="450"/>
                </a:lnTo>
                <a:lnTo>
                  <a:pt x="4590" y="444"/>
                </a:lnTo>
                <a:lnTo>
                  <a:pt x="4584" y="444"/>
                </a:lnTo>
                <a:lnTo>
                  <a:pt x="5433" y="495"/>
                </a:lnTo>
                <a:lnTo>
                  <a:pt x="2733" y="534"/>
                </a:lnTo>
                <a:lnTo>
                  <a:pt x="2713" y="534"/>
                </a:lnTo>
                <a:lnTo>
                  <a:pt x="2707" y="534"/>
                </a:lnTo>
                <a:lnTo>
                  <a:pt x="2694" y="547"/>
                </a:lnTo>
                <a:lnTo>
                  <a:pt x="2694" y="553"/>
                </a:lnTo>
                <a:lnTo>
                  <a:pt x="2700" y="547"/>
                </a:lnTo>
                <a:lnTo>
                  <a:pt x="2707" y="540"/>
                </a:lnTo>
                <a:lnTo>
                  <a:pt x="2713" y="540"/>
                </a:lnTo>
                <a:lnTo>
                  <a:pt x="2726" y="534"/>
                </a:lnTo>
                <a:lnTo>
                  <a:pt x="2733" y="534"/>
                </a:lnTo>
                <a:lnTo>
                  <a:pt x="5433" y="495"/>
                </a:lnTo>
                <a:lnTo>
                  <a:pt x="3877" y="238"/>
                </a:lnTo>
                <a:lnTo>
                  <a:pt x="3877" y="232"/>
                </a:lnTo>
                <a:lnTo>
                  <a:pt x="3870" y="232"/>
                </a:lnTo>
                <a:lnTo>
                  <a:pt x="3877" y="238"/>
                </a:lnTo>
                <a:lnTo>
                  <a:pt x="5433" y="495"/>
                </a:lnTo>
                <a:lnTo>
                  <a:pt x="1055" y="103"/>
                </a:lnTo>
                <a:lnTo>
                  <a:pt x="1048" y="116"/>
                </a:lnTo>
                <a:lnTo>
                  <a:pt x="1048" y="123"/>
                </a:lnTo>
                <a:lnTo>
                  <a:pt x="1048" y="129"/>
                </a:lnTo>
                <a:lnTo>
                  <a:pt x="1055" y="116"/>
                </a:lnTo>
                <a:lnTo>
                  <a:pt x="1055" y="103"/>
                </a:lnTo>
                <a:lnTo>
                  <a:pt x="5433" y="495"/>
                </a:lnTo>
                <a:lnTo>
                  <a:pt x="1415" y="502"/>
                </a:lnTo>
                <a:lnTo>
                  <a:pt x="1434" y="508"/>
                </a:lnTo>
                <a:lnTo>
                  <a:pt x="1440" y="502"/>
                </a:lnTo>
                <a:lnTo>
                  <a:pt x="1428" y="495"/>
                </a:lnTo>
                <a:lnTo>
                  <a:pt x="1408" y="489"/>
                </a:lnTo>
                <a:lnTo>
                  <a:pt x="1395" y="489"/>
                </a:lnTo>
                <a:lnTo>
                  <a:pt x="1402" y="495"/>
                </a:lnTo>
                <a:lnTo>
                  <a:pt x="1415" y="502"/>
                </a:lnTo>
                <a:lnTo>
                  <a:pt x="5433" y="495"/>
                </a:lnTo>
                <a:lnTo>
                  <a:pt x="1023" y="116"/>
                </a:lnTo>
                <a:lnTo>
                  <a:pt x="1035" y="123"/>
                </a:lnTo>
                <a:lnTo>
                  <a:pt x="1042" y="123"/>
                </a:lnTo>
                <a:lnTo>
                  <a:pt x="1042" y="116"/>
                </a:lnTo>
                <a:lnTo>
                  <a:pt x="1035" y="110"/>
                </a:lnTo>
                <a:lnTo>
                  <a:pt x="1023" y="110"/>
                </a:lnTo>
                <a:lnTo>
                  <a:pt x="1023" y="116"/>
                </a:lnTo>
                <a:lnTo>
                  <a:pt x="5433" y="495"/>
                </a:lnTo>
                <a:lnTo>
                  <a:pt x="1440" y="33"/>
                </a:lnTo>
                <a:lnTo>
                  <a:pt x="1428" y="26"/>
                </a:lnTo>
                <a:lnTo>
                  <a:pt x="1415" y="20"/>
                </a:lnTo>
                <a:lnTo>
                  <a:pt x="1415" y="26"/>
                </a:lnTo>
                <a:lnTo>
                  <a:pt x="1428" y="39"/>
                </a:lnTo>
                <a:lnTo>
                  <a:pt x="1440" y="33"/>
                </a:lnTo>
                <a:lnTo>
                  <a:pt x="5433" y="495"/>
                </a:lnTo>
                <a:lnTo>
                  <a:pt x="785" y="65"/>
                </a:lnTo>
                <a:lnTo>
                  <a:pt x="785" y="71"/>
                </a:lnTo>
                <a:lnTo>
                  <a:pt x="798" y="65"/>
                </a:lnTo>
                <a:lnTo>
                  <a:pt x="791" y="65"/>
                </a:lnTo>
                <a:lnTo>
                  <a:pt x="785" y="65"/>
                </a:lnTo>
                <a:lnTo>
                  <a:pt x="5433" y="495"/>
                </a:lnTo>
                <a:lnTo>
                  <a:pt x="823" y="71"/>
                </a:lnTo>
                <a:lnTo>
                  <a:pt x="817" y="71"/>
                </a:lnTo>
                <a:lnTo>
                  <a:pt x="830" y="78"/>
                </a:lnTo>
                <a:lnTo>
                  <a:pt x="830" y="71"/>
                </a:lnTo>
                <a:lnTo>
                  <a:pt x="823" y="71"/>
                </a:lnTo>
                <a:lnTo>
                  <a:pt x="5433" y="495"/>
                </a:lnTo>
                <a:lnTo>
                  <a:pt x="1537" y="412"/>
                </a:lnTo>
                <a:lnTo>
                  <a:pt x="1537" y="405"/>
                </a:lnTo>
                <a:lnTo>
                  <a:pt x="1530" y="399"/>
                </a:lnTo>
                <a:lnTo>
                  <a:pt x="1524" y="399"/>
                </a:lnTo>
                <a:lnTo>
                  <a:pt x="1524" y="405"/>
                </a:lnTo>
                <a:lnTo>
                  <a:pt x="1530" y="412"/>
                </a:lnTo>
                <a:lnTo>
                  <a:pt x="1537" y="412"/>
                </a:lnTo>
                <a:lnTo>
                  <a:pt x="5433" y="495"/>
                </a:lnTo>
                <a:lnTo>
                  <a:pt x="1511" y="65"/>
                </a:lnTo>
                <a:lnTo>
                  <a:pt x="1505" y="65"/>
                </a:lnTo>
                <a:lnTo>
                  <a:pt x="1498" y="65"/>
                </a:lnTo>
                <a:lnTo>
                  <a:pt x="1505" y="65"/>
                </a:lnTo>
                <a:lnTo>
                  <a:pt x="1511" y="65"/>
                </a:lnTo>
                <a:lnTo>
                  <a:pt x="5433" y="495"/>
                </a:lnTo>
                <a:lnTo>
                  <a:pt x="1087" y="123"/>
                </a:lnTo>
                <a:lnTo>
                  <a:pt x="1093" y="123"/>
                </a:lnTo>
                <a:lnTo>
                  <a:pt x="1100" y="116"/>
                </a:lnTo>
                <a:lnTo>
                  <a:pt x="1087" y="116"/>
                </a:lnTo>
                <a:lnTo>
                  <a:pt x="1087" y="123"/>
                </a:lnTo>
                <a:lnTo>
                  <a:pt x="5433" y="495"/>
                </a:lnTo>
                <a:lnTo>
                  <a:pt x="1350" y="303"/>
                </a:lnTo>
                <a:lnTo>
                  <a:pt x="1286" y="290"/>
                </a:lnTo>
                <a:lnTo>
                  <a:pt x="1260" y="290"/>
                </a:lnTo>
                <a:lnTo>
                  <a:pt x="1241" y="290"/>
                </a:lnTo>
                <a:lnTo>
                  <a:pt x="1228" y="283"/>
                </a:lnTo>
                <a:lnTo>
                  <a:pt x="1222" y="283"/>
                </a:lnTo>
                <a:lnTo>
                  <a:pt x="1209" y="290"/>
                </a:lnTo>
                <a:lnTo>
                  <a:pt x="1183" y="290"/>
                </a:lnTo>
                <a:lnTo>
                  <a:pt x="1183" y="296"/>
                </a:lnTo>
                <a:lnTo>
                  <a:pt x="1203" y="296"/>
                </a:lnTo>
                <a:lnTo>
                  <a:pt x="1312" y="309"/>
                </a:lnTo>
                <a:lnTo>
                  <a:pt x="1363" y="309"/>
                </a:lnTo>
                <a:lnTo>
                  <a:pt x="1395" y="309"/>
                </a:lnTo>
                <a:lnTo>
                  <a:pt x="1395" y="309"/>
                </a:lnTo>
                <a:lnTo>
                  <a:pt x="1370" y="309"/>
                </a:lnTo>
                <a:lnTo>
                  <a:pt x="1350" y="303"/>
                </a:lnTo>
                <a:lnTo>
                  <a:pt x="5433" y="495"/>
                </a:lnTo>
                <a:lnTo>
                  <a:pt x="939" y="97"/>
                </a:lnTo>
                <a:lnTo>
                  <a:pt x="945" y="97"/>
                </a:lnTo>
                <a:lnTo>
                  <a:pt x="933" y="90"/>
                </a:lnTo>
                <a:lnTo>
                  <a:pt x="926" y="90"/>
                </a:lnTo>
                <a:lnTo>
                  <a:pt x="939" y="97"/>
                </a:lnTo>
                <a:lnTo>
                  <a:pt x="5433" y="495"/>
                </a:lnTo>
                <a:lnTo>
                  <a:pt x="3774" y="187"/>
                </a:lnTo>
                <a:lnTo>
                  <a:pt x="3780" y="187"/>
                </a:lnTo>
                <a:lnTo>
                  <a:pt x="3774" y="180"/>
                </a:lnTo>
                <a:lnTo>
                  <a:pt x="3774" y="187"/>
                </a:lnTo>
                <a:lnTo>
                  <a:pt x="5433" y="495"/>
                </a:lnTo>
                <a:lnTo>
                  <a:pt x="393" y="502"/>
                </a:lnTo>
                <a:lnTo>
                  <a:pt x="386" y="483"/>
                </a:lnTo>
                <a:lnTo>
                  <a:pt x="380" y="483"/>
                </a:lnTo>
                <a:lnTo>
                  <a:pt x="386" y="495"/>
                </a:lnTo>
                <a:lnTo>
                  <a:pt x="393" y="502"/>
                </a:lnTo>
                <a:lnTo>
                  <a:pt x="5433" y="495"/>
                </a:lnTo>
                <a:lnTo>
                  <a:pt x="605" y="547"/>
                </a:lnTo>
                <a:lnTo>
                  <a:pt x="598" y="547"/>
                </a:lnTo>
                <a:lnTo>
                  <a:pt x="598" y="553"/>
                </a:lnTo>
                <a:lnTo>
                  <a:pt x="605" y="547"/>
                </a:lnTo>
                <a:lnTo>
                  <a:pt x="5433" y="495"/>
                </a:lnTo>
                <a:lnTo>
                  <a:pt x="515" y="521"/>
                </a:lnTo>
                <a:lnTo>
                  <a:pt x="515" y="528"/>
                </a:lnTo>
                <a:lnTo>
                  <a:pt x="515" y="534"/>
                </a:lnTo>
                <a:lnTo>
                  <a:pt x="528" y="528"/>
                </a:lnTo>
                <a:lnTo>
                  <a:pt x="521" y="528"/>
                </a:lnTo>
                <a:lnTo>
                  <a:pt x="521" y="521"/>
                </a:lnTo>
                <a:lnTo>
                  <a:pt x="515" y="521"/>
                </a:lnTo>
                <a:lnTo>
                  <a:pt x="5433" y="495"/>
                </a:lnTo>
                <a:lnTo>
                  <a:pt x="450" y="303"/>
                </a:lnTo>
                <a:lnTo>
                  <a:pt x="418" y="296"/>
                </a:lnTo>
                <a:lnTo>
                  <a:pt x="393" y="296"/>
                </a:lnTo>
                <a:lnTo>
                  <a:pt x="373" y="296"/>
                </a:lnTo>
                <a:lnTo>
                  <a:pt x="335" y="290"/>
                </a:lnTo>
                <a:lnTo>
                  <a:pt x="322" y="290"/>
                </a:lnTo>
                <a:lnTo>
                  <a:pt x="309" y="290"/>
                </a:lnTo>
                <a:lnTo>
                  <a:pt x="290" y="283"/>
                </a:lnTo>
                <a:lnTo>
                  <a:pt x="270" y="290"/>
                </a:lnTo>
                <a:lnTo>
                  <a:pt x="283" y="296"/>
                </a:lnTo>
                <a:lnTo>
                  <a:pt x="309" y="296"/>
                </a:lnTo>
                <a:lnTo>
                  <a:pt x="309" y="303"/>
                </a:lnTo>
                <a:lnTo>
                  <a:pt x="309" y="309"/>
                </a:lnTo>
                <a:lnTo>
                  <a:pt x="328" y="315"/>
                </a:lnTo>
                <a:lnTo>
                  <a:pt x="360" y="315"/>
                </a:lnTo>
                <a:lnTo>
                  <a:pt x="386" y="315"/>
                </a:lnTo>
                <a:lnTo>
                  <a:pt x="405" y="315"/>
                </a:lnTo>
                <a:lnTo>
                  <a:pt x="405" y="309"/>
                </a:lnTo>
                <a:lnTo>
                  <a:pt x="386" y="309"/>
                </a:lnTo>
                <a:lnTo>
                  <a:pt x="373" y="309"/>
                </a:lnTo>
                <a:lnTo>
                  <a:pt x="367" y="309"/>
                </a:lnTo>
                <a:lnTo>
                  <a:pt x="348" y="309"/>
                </a:lnTo>
                <a:lnTo>
                  <a:pt x="335" y="309"/>
                </a:lnTo>
                <a:lnTo>
                  <a:pt x="328" y="309"/>
                </a:lnTo>
                <a:lnTo>
                  <a:pt x="322" y="303"/>
                </a:lnTo>
                <a:lnTo>
                  <a:pt x="341" y="303"/>
                </a:lnTo>
                <a:lnTo>
                  <a:pt x="373" y="303"/>
                </a:lnTo>
                <a:lnTo>
                  <a:pt x="412" y="309"/>
                </a:lnTo>
                <a:lnTo>
                  <a:pt x="431" y="309"/>
                </a:lnTo>
                <a:lnTo>
                  <a:pt x="450" y="309"/>
                </a:lnTo>
                <a:lnTo>
                  <a:pt x="463" y="309"/>
                </a:lnTo>
                <a:lnTo>
                  <a:pt x="450" y="303"/>
                </a:lnTo>
                <a:lnTo>
                  <a:pt x="5433" y="495"/>
                </a:lnTo>
                <a:lnTo>
                  <a:pt x="528" y="290"/>
                </a:lnTo>
                <a:lnTo>
                  <a:pt x="553" y="290"/>
                </a:lnTo>
                <a:lnTo>
                  <a:pt x="598" y="290"/>
                </a:lnTo>
                <a:lnTo>
                  <a:pt x="598" y="283"/>
                </a:lnTo>
                <a:lnTo>
                  <a:pt x="605" y="283"/>
                </a:lnTo>
                <a:lnTo>
                  <a:pt x="624" y="283"/>
                </a:lnTo>
                <a:lnTo>
                  <a:pt x="637" y="283"/>
                </a:lnTo>
                <a:lnTo>
                  <a:pt x="630" y="277"/>
                </a:lnTo>
                <a:lnTo>
                  <a:pt x="618" y="277"/>
                </a:lnTo>
                <a:lnTo>
                  <a:pt x="605" y="277"/>
                </a:lnTo>
                <a:lnTo>
                  <a:pt x="592" y="283"/>
                </a:lnTo>
                <a:lnTo>
                  <a:pt x="579" y="283"/>
                </a:lnTo>
                <a:lnTo>
                  <a:pt x="540" y="283"/>
                </a:lnTo>
                <a:lnTo>
                  <a:pt x="515" y="290"/>
                </a:lnTo>
                <a:lnTo>
                  <a:pt x="508" y="290"/>
                </a:lnTo>
                <a:lnTo>
                  <a:pt x="476" y="296"/>
                </a:lnTo>
                <a:lnTo>
                  <a:pt x="515" y="296"/>
                </a:lnTo>
                <a:lnTo>
                  <a:pt x="521" y="296"/>
                </a:lnTo>
                <a:lnTo>
                  <a:pt x="528" y="290"/>
                </a:lnTo>
                <a:lnTo>
                  <a:pt x="5433" y="495"/>
                </a:lnTo>
                <a:lnTo>
                  <a:pt x="926" y="354"/>
                </a:lnTo>
                <a:lnTo>
                  <a:pt x="900" y="341"/>
                </a:lnTo>
                <a:lnTo>
                  <a:pt x="875" y="328"/>
                </a:lnTo>
                <a:lnTo>
                  <a:pt x="843" y="328"/>
                </a:lnTo>
                <a:lnTo>
                  <a:pt x="836" y="328"/>
                </a:lnTo>
                <a:lnTo>
                  <a:pt x="843" y="335"/>
                </a:lnTo>
                <a:lnTo>
                  <a:pt x="862" y="341"/>
                </a:lnTo>
                <a:lnTo>
                  <a:pt x="894" y="367"/>
                </a:lnTo>
                <a:lnTo>
                  <a:pt x="926" y="380"/>
                </a:lnTo>
                <a:lnTo>
                  <a:pt x="965" y="393"/>
                </a:lnTo>
                <a:lnTo>
                  <a:pt x="1138" y="457"/>
                </a:lnTo>
                <a:lnTo>
                  <a:pt x="1203" y="489"/>
                </a:lnTo>
                <a:lnTo>
                  <a:pt x="1235" y="502"/>
                </a:lnTo>
                <a:lnTo>
                  <a:pt x="1241" y="502"/>
                </a:lnTo>
                <a:lnTo>
                  <a:pt x="1068" y="425"/>
                </a:lnTo>
                <a:lnTo>
                  <a:pt x="926" y="354"/>
                </a:lnTo>
                <a:lnTo>
                  <a:pt x="5433" y="495"/>
                </a:lnTo>
                <a:lnTo>
                  <a:pt x="418" y="322"/>
                </a:lnTo>
                <a:lnTo>
                  <a:pt x="412" y="328"/>
                </a:lnTo>
                <a:lnTo>
                  <a:pt x="431" y="322"/>
                </a:lnTo>
                <a:lnTo>
                  <a:pt x="438" y="315"/>
                </a:lnTo>
                <a:lnTo>
                  <a:pt x="425" y="315"/>
                </a:lnTo>
                <a:lnTo>
                  <a:pt x="418" y="322"/>
                </a:lnTo>
                <a:lnTo>
                  <a:pt x="5433" y="495"/>
                </a:lnTo>
                <a:lnTo>
                  <a:pt x="1318" y="508"/>
                </a:lnTo>
                <a:lnTo>
                  <a:pt x="1331" y="495"/>
                </a:lnTo>
                <a:lnTo>
                  <a:pt x="1344" y="489"/>
                </a:lnTo>
                <a:lnTo>
                  <a:pt x="1363" y="489"/>
                </a:lnTo>
                <a:lnTo>
                  <a:pt x="1389" y="495"/>
                </a:lnTo>
                <a:lnTo>
                  <a:pt x="1389" y="489"/>
                </a:lnTo>
                <a:lnTo>
                  <a:pt x="1357" y="476"/>
                </a:lnTo>
                <a:lnTo>
                  <a:pt x="1331" y="470"/>
                </a:lnTo>
                <a:lnTo>
                  <a:pt x="1260" y="444"/>
                </a:lnTo>
                <a:lnTo>
                  <a:pt x="1235" y="444"/>
                </a:lnTo>
                <a:lnTo>
                  <a:pt x="1215" y="438"/>
                </a:lnTo>
                <a:lnTo>
                  <a:pt x="1209" y="431"/>
                </a:lnTo>
                <a:lnTo>
                  <a:pt x="1203" y="438"/>
                </a:lnTo>
                <a:lnTo>
                  <a:pt x="1196" y="444"/>
                </a:lnTo>
                <a:lnTo>
                  <a:pt x="1203" y="444"/>
                </a:lnTo>
                <a:lnTo>
                  <a:pt x="1222" y="450"/>
                </a:lnTo>
                <a:lnTo>
                  <a:pt x="1235" y="450"/>
                </a:lnTo>
                <a:lnTo>
                  <a:pt x="1248" y="450"/>
                </a:lnTo>
                <a:lnTo>
                  <a:pt x="1286" y="470"/>
                </a:lnTo>
                <a:lnTo>
                  <a:pt x="1312" y="476"/>
                </a:lnTo>
                <a:lnTo>
                  <a:pt x="1338" y="476"/>
                </a:lnTo>
                <a:lnTo>
                  <a:pt x="1331" y="489"/>
                </a:lnTo>
                <a:lnTo>
                  <a:pt x="1318" y="502"/>
                </a:lnTo>
                <a:lnTo>
                  <a:pt x="1318" y="508"/>
                </a:lnTo>
                <a:lnTo>
                  <a:pt x="5433" y="495"/>
                </a:lnTo>
                <a:lnTo>
                  <a:pt x="450" y="328"/>
                </a:lnTo>
                <a:lnTo>
                  <a:pt x="470" y="328"/>
                </a:lnTo>
                <a:lnTo>
                  <a:pt x="476" y="328"/>
                </a:lnTo>
                <a:lnTo>
                  <a:pt x="476" y="322"/>
                </a:lnTo>
                <a:lnTo>
                  <a:pt x="470" y="322"/>
                </a:lnTo>
                <a:lnTo>
                  <a:pt x="450" y="322"/>
                </a:lnTo>
                <a:lnTo>
                  <a:pt x="450" y="328"/>
                </a:lnTo>
                <a:lnTo>
                  <a:pt x="444" y="328"/>
                </a:lnTo>
                <a:lnTo>
                  <a:pt x="450" y="328"/>
                </a:lnTo>
                <a:lnTo>
                  <a:pt x="5433" y="495"/>
                </a:lnTo>
                <a:lnTo>
                  <a:pt x="566" y="193"/>
                </a:lnTo>
                <a:lnTo>
                  <a:pt x="547" y="193"/>
                </a:lnTo>
                <a:lnTo>
                  <a:pt x="547" y="200"/>
                </a:lnTo>
                <a:lnTo>
                  <a:pt x="547" y="206"/>
                </a:lnTo>
                <a:lnTo>
                  <a:pt x="553" y="206"/>
                </a:lnTo>
                <a:lnTo>
                  <a:pt x="566" y="193"/>
                </a:lnTo>
                <a:lnTo>
                  <a:pt x="5433" y="495"/>
                </a:lnTo>
                <a:lnTo>
                  <a:pt x="277" y="58"/>
                </a:lnTo>
                <a:lnTo>
                  <a:pt x="270" y="52"/>
                </a:lnTo>
                <a:lnTo>
                  <a:pt x="264" y="52"/>
                </a:lnTo>
                <a:lnTo>
                  <a:pt x="264" y="58"/>
                </a:lnTo>
                <a:lnTo>
                  <a:pt x="277" y="58"/>
                </a:lnTo>
                <a:lnTo>
                  <a:pt x="5433" y="495"/>
                </a:lnTo>
                <a:lnTo>
                  <a:pt x="290" y="450"/>
                </a:lnTo>
                <a:lnTo>
                  <a:pt x="258" y="450"/>
                </a:lnTo>
                <a:lnTo>
                  <a:pt x="245" y="450"/>
                </a:lnTo>
                <a:lnTo>
                  <a:pt x="245" y="457"/>
                </a:lnTo>
                <a:lnTo>
                  <a:pt x="277" y="457"/>
                </a:lnTo>
                <a:lnTo>
                  <a:pt x="290" y="457"/>
                </a:lnTo>
                <a:lnTo>
                  <a:pt x="309" y="450"/>
                </a:lnTo>
                <a:lnTo>
                  <a:pt x="303" y="450"/>
                </a:lnTo>
                <a:lnTo>
                  <a:pt x="290" y="450"/>
                </a:lnTo>
                <a:lnTo>
                  <a:pt x="5433" y="495"/>
                </a:lnTo>
                <a:lnTo>
                  <a:pt x="193" y="213"/>
                </a:lnTo>
                <a:lnTo>
                  <a:pt x="193" y="219"/>
                </a:lnTo>
                <a:lnTo>
                  <a:pt x="206" y="219"/>
                </a:lnTo>
                <a:lnTo>
                  <a:pt x="200" y="213"/>
                </a:lnTo>
                <a:lnTo>
                  <a:pt x="193" y="213"/>
                </a:lnTo>
                <a:lnTo>
                  <a:pt x="5433" y="495"/>
                </a:lnTo>
                <a:lnTo>
                  <a:pt x="225" y="450"/>
                </a:lnTo>
                <a:lnTo>
                  <a:pt x="219" y="457"/>
                </a:lnTo>
                <a:lnTo>
                  <a:pt x="225" y="470"/>
                </a:lnTo>
                <a:lnTo>
                  <a:pt x="238" y="470"/>
                </a:lnTo>
                <a:lnTo>
                  <a:pt x="238" y="457"/>
                </a:lnTo>
                <a:lnTo>
                  <a:pt x="238" y="450"/>
                </a:lnTo>
                <a:lnTo>
                  <a:pt x="225" y="450"/>
                </a:lnTo>
                <a:lnTo>
                  <a:pt x="5433" y="495"/>
                </a:lnTo>
                <a:lnTo>
                  <a:pt x="161" y="225"/>
                </a:lnTo>
                <a:lnTo>
                  <a:pt x="174" y="225"/>
                </a:lnTo>
                <a:lnTo>
                  <a:pt x="168" y="219"/>
                </a:lnTo>
                <a:lnTo>
                  <a:pt x="155" y="225"/>
                </a:lnTo>
                <a:lnTo>
                  <a:pt x="161" y="225"/>
                </a:lnTo>
                <a:lnTo>
                  <a:pt x="5433" y="495"/>
                </a:lnTo>
                <a:lnTo>
                  <a:pt x="78" y="290"/>
                </a:lnTo>
                <a:lnTo>
                  <a:pt x="84" y="296"/>
                </a:lnTo>
                <a:lnTo>
                  <a:pt x="103" y="303"/>
                </a:lnTo>
                <a:lnTo>
                  <a:pt x="129" y="315"/>
                </a:lnTo>
                <a:lnTo>
                  <a:pt x="103" y="309"/>
                </a:lnTo>
                <a:lnTo>
                  <a:pt x="84" y="309"/>
                </a:lnTo>
                <a:lnTo>
                  <a:pt x="71" y="315"/>
                </a:lnTo>
                <a:lnTo>
                  <a:pt x="97" y="322"/>
                </a:lnTo>
                <a:lnTo>
                  <a:pt x="129" y="322"/>
                </a:lnTo>
                <a:lnTo>
                  <a:pt x="161" y="335"/>
                </a:lnTo>
                <a:lnTo>
                  <a:pt x="187" y="348"/>
                </a:lnTo>
                <a:lnTo>
                  <a:pt x="200" y="354"/>
                </a:lnTo>
                <a:lnTo>
                  <a:pt x="219" y="354"/>
                </a:lnTo>
                <a:lnTo>
                  <a:pt x="232" y="367"/>
                </a:lnTo>
                <a:lnTo>
                  <a:pt x="225" y="380"/>
                </a:lnTo>
                <a:lnTo>
                  <a:pt x="238" y="386"/>
                </a:lnTo>
                <a:lnTo>
                  <a:pt x="258" y="380"/>
                </a:lnTo>
                <a:lnTo>
                  <a:pt x="277" y="386"/>
                </a:lnTo>
                <a:lnTo>
                  <a:pt x="290" y="399"/>
                </a:lnTo>
                <a:lnTo>
                  <a:pt x="290" y="393"/>
                </a:lnTo>
                <a:lnTo>
                  <a:pt x="277" y="373"/>
                </a:lnTo>
                <a:lnTo>
                  <a:pt x="270" y="367"/>
                </a:lnTo>
                <a:lnTo>
                  <a:pt x="258" y="354"/>
                </a:lnTo>
                <a:lnTo>
                  <a:pt x="277" y="354"/>
                </a:lnTo>
                <a:lnTo>
                  <a:pt x="322" y="373"/>
                </a:lnTo>
                <a:lnTo>
                  <a:pt x="348" y="367"/>
                </a:lnTo>
                <a:lnTo>
                  <a:pt x="373" y="367"/>
                </a:lnTo>
                <a:lnTo>
                  <a:pt x="405" y="367"/>
                </a:lnTo>
                <a:lnTo>
                  <a:pt x="412" y="367"/>
                </a:lnTo>
                <a:lnTo>
                  <a:pt x="393" y="354"/>
                </a:lnTo>
                <a:lnTo>
                  <a:pt x="367" y="348"/>
                </a:lnTo>
                <a:lnTo>
                  <a:pt x="335" y="348"/>
                </a:lnTo>
                <a:lnTo>
                  <a:pt x="322" y="348"/>
                </a:lnTo>
                <a:lnTo>
                  <a:pt x="315" y="341"/>
                </a:lnTo>
                <a:lnTo>
                  <a:pt x="296" y="341"/>
                </a:lnTo>
                <a:lnTo>
                  <a:pt x="264" y="328"/>
                </a:lnTo>
                <a:lnTo>
                  <a:pt x="219" y="322"/>
                </a:lnTo>
                <a:lnTo>
                  <a:pt x="187" y="315"/>
                </a:lnTo>
                <a:lnTo>
                  <a:pt x="174" y="315"/>
                </a:lnTo>
                <a:lnTo>
                  <a:pt x="168" y="309"/>
                </a:lnTo>
                <a:lnTo>
                  <a:pt x="123" y="303"/>
                </a:lnTo>
                <a:lnTo>
                  <a:pt x="97" y="290"/>
                </a:lnTo>
                <a:lnTo>
                  <a:pt x="84" y="283"/>
                </a:lnTo>
                <a:lnTo>
                  <a:pt x="78" y="283"/>
                </a:lnTo>
                <a:lnTo>
                  <a:pt x="78" y="290"/>
                </a:lnTo>
                <a:lnTo>
                  <a:pt x="5433" y="495"/>
                </a:lnTo>
                <a:lnTo>
                  <a:pt x="309" y="508"/>
                </a:lnTo>
                <a:lnTo>
                  <a:pt x="303" y="508"/>
                </a:lnTo>
                <a:lnTo>
                  <a:pt x="296" y="515"/>
                </a:lnTo>
                <a:lnTo>
                  <a:pt x="303" y="515"/>
                </a:lnTo>
                <a:lnTo>
                  <a:pt x="309" y="508"/>
                </a:lnTo>
                <a:lnTo>
                  <a:pt x="5433" y="495"/>
                </a:lnTo>
                <a:lnTo>
                  <a:pt x="1338" y="20"/>
                </a:lnTo>
                <a:lnTo>
                  <a:pt x="1350" y="20"/>
                </a:lnTo>
                <a:lnTo>
                  <a:pt x="1338" y="7"/>
                </a:lnTo>
                <a:lnTo>
                  <a:pt x="1331" y="7"/>
                </a:lnTo>
                <a:lnTo>
                  <a:pt x="1325" y="13"/>
                </a:lnTo>
                <a:lnTo>
                  <a:pt x="1325" y="20"/>
                </a:lnTo>
                <a:lnTo>
                  <a:pt x="1338" y="20"/>
                </a:lnTo>
                <a:lnTo>
                  <a:pt x="5433" y="495"/>
                </a:lnTo>
                <a:lnTo>
                  <a:pt x="187" y="521"/>
                </a:lnTo>
                <a:lnTo>
                  <a:pt x="180" y="521"/>
                </a:lnTo>
                <a:lnTo>
                  <a:pt x="174" y="521"/>
                </a:lnTo>
                <a:lnTo>
                  <a:pt x="180" y="521"/>
                </a:lnTo>
                <a:lnTo>
                  <a:pt x="187" y="521"/>
                </a:lnTo>
                <a:lnTo>
                  <a:pt x="5433" y="495"/>
                </a:lnTo>
                <a:lnTo>
                  <a:pt x="39" y="206"/>
                </a:lnTo>
                <a:lnTo>
                  <a:pt x="13" y="187"/>
                </a:lnTo>
                <a:lnTo>
                  <a:pt x="0" y="180"/>
                </a:lnTo>
                <a:lnTo>
                  <a:pt x="0" y="193"/>
                </a:lnTo>
                <a:lnTo>
                  <a:pt x="26" y="213"/>
                </a:lnTo>
                <a:lnTo>
                  <a:pt x="65" y="219"/>
                </a:lnTo>
                <a:lnTo>
                  <a:pt x="97" y="225"/>
                </a:lnTo>
                <a:lnTo>
                  <a:pt x="39" y="206"/>
                </a:lnTo>
                <a:lnTo>
                  <a:pt x="5433" y="495"/>
                </a:lnTo>
                <a:lnTo>
                  <a:pt x="778" y="592"/>
                </a:lnTo>
                <a:lnTo>
                  <a:pt x="753" y="585"/>
                </a:lnTo>
                <a:lnTo>
                  <a:pt x="733" y="566"/>
                </a:lnTo>
                <a:lnTo>
                  <a:pt x="708" y="560"/>
                </a:lnTo>
                <a:lnTo>
                  <a:pt x="682" y="560"/>
                </a:lnTo>
                <a:lnTo>
                  <a:pt x="669" y="560"/>
                </a:lnTo>
                <a:lnTo>
                  <a:pt x="650" y="560"/>
                </a:lnTo>
                <a:lnTo>
                  <a:pt x="643" y="553"/>
                </a:lnTo>
                <a:lnTo>
                  <a:pt x="643" y="560"/>
                </a:lnTo>
                <a:lnTo>
                  <a:pt x="650" y="579"/>
                </a:lnTo>
                <a:lnTo>
                  <a:pt x="650" y="585"/>
                </a:lnTo>
                <a:lnTo>
                  <a:pt x="643" y="585"/>
                </a:lnTo>
                <a:lnTo>
                  <a:pt x="630" y="579"/>
                </a:lnTo>
                <a:lnTo>
                  <a:pt x="624" y="579"/>
                </a:lnTo>
                <a:lnTo>
                  <a:pt x="624" y="566"/>
                </a:lnTo>
                <a:lnTo>
                  <a:pt x="624" y="560"/>
                </a:lnTo>
                <a:lnTo>
                  <a:pt x="618" y="553"/>
                </a:lnTo>
                <a:lnTo>
                  <a:pt x="611" y="547"/>
                </a:lnTo>
                <a:lnTo>
                  <a:pt x="605" y="553"/>
                </a:lnTo>
                <a:lnTo>
                  <a:pt x="611" y="560"/>
                </a:lnTo>
                <a:lnTo>
                  <a:pt x="605" y="560"/>
                </a:lnTo>
                <a:lnTo>
                  <a:pt x="598" y="560"/>
                </a:lnTo>
                <a:lnTo>
                  <a:pt x="592" y="553"/>
                </a:lnTo>
                <a:lnTo>
                  <a:pt x="573" y="553"/>
                </a:lnTo>
                <a:lnTo>
                  <a:pt x="547" y="547"/>
                </a:lnTo>
                <a:lnTo>
                  <a:pt x="553" y="540"/>
                </a:lnTo>
                <a:lnTo>
                  <a:pt x="540" y="540"/>
                </a:lnTo>
                <a:lnTo>
                  <a:pt x="534" y="547"/>
                </a:lnTo>
                <a:lnTo>
                  <a:pt x="521" y="553"/>
                </a:lnTo>
                <a:lnTo>
                  <a:pt x="521" y="540"/>
                </a:lnTo>
                <a:lnTo>
                  <a:pt x="515" y="540"/>
                </a:lnTo>
                <a:lnTo>
                  <a:pt x="495" y="540"/>
                </a:lnTo>
                <a:lnTo>
                  <a:pt x="476" y="540"/>
                </a:lnTo>
                <a:lnTo>
                  <a:pt x="438" y="540"/>
                </a:lnTo>
                <a:lnTo>
                  <a:pt x="438" y="534"/>
                </a:lnTo>
                <a:lnTo>
                  <a:pt x="425" y="528"/>
                </a:lnTo>
                <a:lnTo>
                  <a:pt x="418" y="521"/>
                </a:lnTo>
                <a:lnTo>
                  <a:pt x="418" y="521"/>
                </a:lnTo>
                <a:lnTo>
                  <a:pt x="405" y="515"/>
                </a:lnTo>
                <a:lnTo>
                  <a:pt x="405" y="521"/>
                </a:lnTo>
                <a:lnTo>
                  <a:pt x="418" y="528"/>
                </a:lnTo>
                <a:lnTo>
                  <a:pt x="431" y="540"/>
                </a:lnTo>
                <a:lnTo>
                  <a:pt x="425" y="547"/>
                </a:lnTo>
                <a:lnTo>
                  <a:pt x="418" y="547"/>
                </a:lnTo>
                <a:lnTo>
                  <a:pt x="405" y="547"/>
                </a:lnTo>
                <a:lnTo>
                  <a:pt x="386" y="547"/>
                </a:lnTo>
                <a:lnTo>
                  <a:pt x="360" y="553"/>
                </a:lnTo>
                <a:lnTo>
                  <a:pt x="341" y="553"/>
                </a:lnTo>
                <a:lnTo>
                  <a:pt x="328" y="553"/>
                </a:lnTo>
                <a:lnTo>
                  <a:pt x="315" y="553"/>
                </a:lnTo>
                <a:lnTo>
                  <a:pt x="303" y="540"/>
                </a:lnTo>
                <a:lnTo>
                  <a:pt x="303" y="528"/>
                </a:lnTo>
                <a:lnTo>
                  <a:pt x="303" y="521"/>
                </a:lnTo>
                <a:lnTo>
                  <a:pt x="296" y="521"/>
                </a:lnTo>
                <a:lnTo>
                  <a:pt x="283" y="521"/>
                </a:lnTo>
                <a:lnTo>
                  <a:pt x="283" y="521"/>
                </a:lnTo>
                <a:lnTo>
                  <a:pt x="277" y="515"/>
                </a:lnTo>
                <a:lnTo>
                  <a:pt x="264" y="515"/>
                </a:lnTo>
                <a:lnTo>
                  <a:pt x="264" y="502"/>
                </a:lnTo>
                <a:lnTo>
                  <a:pt x="238" y="502"/>
                </a:lnTo>
                <a:lnTo>
                  <a:pt x="225" y="495"/>
                </a:lnTo>
                <a:lnTo>
                  <a:pt x="200" y="476"/>
                </a:lnTo>
                <a:lnTo>
                  <a:pt x="180" y="457"/>
                </a:lnTo>
                <a:lnTo>
                  <a:pt x="168" y="450"/>
                </a:lnTo>
                <a:lnTo>
                  <a:pt x="161" y="438"/>
                </a:lnTo>
                <a:lnTo>
                  <a:pt x="116" y="418"/>
                </a:lnTo>
                <a:lnTo>
                  <a:pt x="71" y="393"/>
                </a:lnTo>
                <a:lnTo>
                  <a:pt x="33" y="373"/>
                </a:lnTo>
                <a:lnTo>
                  <a:pt x="13" y="367"/>
                </a:lnTo>
                <a:lnTo>
                  <a:pt x="0" y="367"/>
                </a:lnTo>
                <a:lnTo>
                  <a:pt x="0" y="373"/>
                </a:lnTo>
                <a:lnTo>
                  <a:pt x="13" y="380"/>
                </a:lnTo>
                <a:lnTo>
                  <a:pt x="33" y="386"/>
                </a:lnTo>
                <a:lnTo>
                  <a:pt x="65" y="399"/>
                </a:lnTo>
                <a:lnTo>
                  <a:pt x="110" y="425"/>
                </a:lnTo>
                <a:lnTo>
                  <a:pt x="142" y="444"/>
                </a:lnTo>
                <a:lnTo>
                  <a:pt x="161" y="457"/>
                </a:lnTo>
                <a:lnTo>
                  <a:pt x="174" y="470"/>
                </a:lnTo>
                <a:lnTo>
                  <a:pt x="180" y="483"/>
                </a:lnTo>
                <a:lnTo>
                  <a:pt x="180" y="489"/>
                </a:lnTo>
                <a:lnTo>
                  <a:pt x="174" y="483"/>
                </a:lnTo>
                <a:lnTo>
                  <a:pt x="142" y="457"/>
                </a:lnTo>
                <a:lnTo>
                  <a:pt x="135" y="450"/>
                </a:lnTo>
                <a:lnTo>
                  <a:pt x="123" y="444"/>
                </a:lnTo>
                <a:lnTo>
                  <a:pt x="110" y="438"/>
                </a:lnTo>
                <a:lnTo>
                  <a:pt x="97" y="431"/>
                </a:lnTo>
                <a:lnTo>
                  <a:pt x="97" y="425"/>
                </a:lnTo>
                <a:lnTo>
                  <a:pt x="97" y="431"/>
                </a:lnTo>
                <a:lnTo>
                  <a:pt x="97" y="444"/>
                </a:lnTo>
                <a:lnTo>
                  <a:pt x="110" y="457"/>
                </a:lnTo>
                <a:lnTo>
                  <a:pt x="123" y="476"/>
                </a:lnTo>
                <a:lnTo>
                  <a:pt x="129" y="476"/>
                </a:lnTo>
                <a:lnTo>
                  <a:pt x="155" y="489"/>
                </a:lnTo>
                <a:lnTo>
                  <a:pt x="168" y="489"/>
                </a:lnTo>
                <a:lnTo>
                  <a:pt x="174" y="495"/>
                </a:lnTo>
                <a:lnTo>
                  <a:pt x="180" y="502"/>
                </a:lnTo>
                <a:lnTo>
                  <a:pt x="187" y="502"/>
                </a:lnTo>
                <a:lnTo>
                  <a:pt x="193" y="508"/>
                </a:lnTo>
                <a:lnTo>
                  <a:pt x="193" y="515"/>
                </a:lnTo>
                <a:lnTo>
                  <a:pt x="187" y="521"/>
                </a:lnTo>
                <a:lnTo>
                  <a:pt x="213" y="521"/>
                </a:lnTo>
                <a:lnTo>
                  <a:pt x="219" y="521"/>
                </a:lnTo>
                <a:lnTo>
                  <a:pt x="219" y="521"/>
                </a:lnTo>
                <a:lnTo>
                  <a:pt x="213" y="528"/>
                </a:lnTo>
                <a:lnTo>
                  <a:pt x="193" y="528"/>
                </a:lnTo>
                <a:lnTo>
                  <a:pt x="174" y="528"/>
                </a:lnTo>
                <a:lnTo>
                  <a:pt x="168" y="521"/>
                </a:lnTo>
                <a:lnTo>
                  <a:pt x="161" y="515"/>
                </a:lnTo>
                <a:lnTo>
                  <a:pt x="142" y="515"/>
                </a:lnTo>
                <a:lnTo>
                  <a:pt x="123" y="521"/>
                </a:lnTo>
                <a:lnTo>
                  <a:pt x="110" y="515"/>
                </a:lnTo>
                <a:lnTo>
                  <a:pt x="103" y="508"/>
                </a:lnTo>
                <a:lnTo>
                  <a:pt x="97" y="508"/>
                </a:lnTo>
                <a:lnTo>
                  <a:pt x="84" y="515"/>
                </a:lnTo>
                <a:lnTo>
                  <a:pt x="71" y="508"/>
                </a:lnTo>
                <a:lnTo>
                  <a:pt x="58" y="508"/>
                </a:lnTo>
                <a:lnTo>
                  <a:pt x="26" y="489"/>
                </a:lnTo>
                <a:lnTo>
                  <a:pt x="0" y="476"/>
                </a:lnTo>
                <a:lnTo>
                  <a:pt x="0" y="489"/>
                </a:lnTo>
                <a:lnTo>
                  <a:pt x="7" y="489"/>
                </a:lnTo>
                <a:lnTo>
                  <a:pt x="20" y="495"/>
                </a:lnTo>
                <a:lnTo>
                  <a:pt x="26" y="502"/>
                </a:lnTo>
                <a:lnTo>
                  <a:pt x="7" y="502"/>
                </a:lnTo>
                <a:lnTo>
                  <a:pt x="0" y="502"/>
                </a:lnTo>
                <a:lnTo>
                  <a:pt x="0" y="515"/>
                </a:lnTo>
                <a:lnTo>
                  <a:pt x="20" y="515"/>
                </a:lnTo>
                <a:lnTo>
                  <a:pt x="26" y="515"/>
                </a:lnTo>
                <a:lnTo>
                  <a:pt x="65" y="521"/>
                </a:lnTo>
                <a:lnTo>
                  <a:pt x="90" y="521"/>
                </a:lnTo>
                <a:lnTo>
                  <a:pt x="84" y="521"/>
                </a:lnTo>
                <a:lnTo>
                  <a:pt x="78" y="528"/>
                </a:lnTo>
                <a:lnTo>
                  <a:pt x="52" y="528"/>
                </a:lnTo>
                <a:lnTo>
                  <a:pt x="26" y="534"/>
                </a:lnTo>
                <a:lnTo>
                  <a:pt x="13" y="540"/>
                </a:lnTo>
                <a:lnTo>
                  <a:pt x="0" y="547"/>
                </a:lnTo>
                <a:lnTo>
                  <a:pt x="0" y="553"/>
                </a:lnTo>
                <a:lnTo>
                  <a:pt x="20" y="547"/>
                </a:lnTo>
                <a:lnTo>
                  <a:pt x="52" y="540"/>
                </a:lnTo>
                <a:lnTo>
                  <a:pt x="84" y="540"/>
                </a:lnTo>
                <a:lnTo>
                  <a:pt x="110" y="540"/>
                </a:lnTo>
                <a:lnTo>
                  <a:pt x="135" y="540"/>
                </a:lnTo>
                <a:lnTo>
                  <a:pt x="161" y="534"/>
                </a:lnTo>
                <a:lnTo>
                  <a:pt x="225" y="534"/>
                </a:lnTo>
                <a:lnTo>
                  <a:pt x="245" y="534"/>
                </a:lnTo>
                <a:lnTo>
                  <a:pt x="258" y="534"/>
                </a:lnTo>
                <a:lnTo>
                  <a:pt x="258" y="540"/>
                </a:lnTo>
                <a:lnTo>
                  <a:pt x="258" y="560"/>
                </a:lnTo>
                <a:lnTo>
                  <a:pt x="258" y="566"/>
                </a:lnTo>
                <a:lnTo>
                  <a:pt x="245" y="566"/>
                </a:lnTo>
                <a:lnTo>
                  <a:pt x="225" y="566"/>
                </a:lnTo>
                <a:lnTo>
                  <a:pt x="225" y="579"/>
                </a:lnTo>
                <a:lnTo>
                  <a:pt x="232" y="585"/>
                </a:lnTo>
                <a:lnTo>
                  <a:pt x="245" y="585"/>
                </a:lnTo>
                <a:lnTo>
                  <a:pt x="277" y="579"/>
                </a:lnTo>
                <a:lnTo>
                  <a:pt x="303" y="579"/>
                </a:lnTo>
                <a:lnTo>
                  <a:pt x="328" y="585"/>
                </a:lnTo>
                <a:lnTo>
                  <a:pt x="322" y="592"/>
                </a:lnTo>
                <a:lnTo>
                  <a:pt x="328" y="598"/>
                </a:lnTo>
                <a:lnTo>
                  <a:pt x="341" y="618"/>
                </a:lnTo>
                <a:lnTo>
                  <a:pt x="412" y="618"/>
                </a:lnTo>
                <a:lnTo>
                  <a:pt x="360" y="585"/>
                </a:lnTo>
                <a:lnTo>
                  <a:pt x="418" y="579"/>
                </a:lnTo>
                <a:lnTo>
                  <a:pt x="438" y="579"/>
                </a:lnTo>
                <a:lnTo>
                  <a:pt x="463" y="579"/>
                </a:lnTo>
                <a:lnTo>
                  <a:pt x="476" y="592"/>
                </a:lnTo>
                <a:lnTo>
                  <a:pt x="489" y="592"/>
                </a:lnTo>
                <a:lnTo>
                  <a:pt x="495" y="592"/>
                </a:lnTo>
                <a:lnTo>
                  <a:pt x="515" y="598"/>
                </a:lnTo>
                <a:lnTo>
                  <a:pt x="553" y="618"/>
                </a:lnTo>
                <a:lnTo>
                  <a:pt x="585" y="618"/>
                </a:lnTo>
                <a:lnTo>
                  <a:pt x="534" y="598"/>
                </a:lnTo>
                <a:lnTo>
                  <a:pt x="528" y="592"/>
                </a:lnTo>
                <a:lnTo>
                  <a:pt x="515" y="585"/>
                </a:lnTo>
                <a:lnTo>
                  <a:pt x="528" y="585"/>
                </a:lnTo>
                <a:lnTo>
                  <a:pt x="540" y="585"/>
                </a:lnTo>
                <a:lnTo>
                  <a:pt x="566" y="585"/>
                </a:lnTo>
                <a:lnTo>
                  <a:pt x="573" y="585"/>
                </a:lnTo>
                <a:lnTo>
                  <a:pt x="585" y="585"/>
                </a:lnTo>
                <a:lnTo>
                  <a:pt x="611" y="592"/>
                </a:lnTo>
                <a:lnTo>
                  <a:pt x="618" y="598"/>
                </a:lnTo>
                <a:lnTo>
                  <a:pt x="630" y="598"/>
                </a:lnTo>
                <a:lnTo>
                  <a:pt x="650" y="605"/>
                </a:lnTo>
                <a:lnTo>
                  <a:pt x="675" y="605"/>
                </a:lnTo>
                <a:lnTo>
                  <a:pt x="688" y="611"/>
                </a:lnTo>
                <a:lnTo>
                  <a:pt x="695" y="618"/>
                </a:lnTo>
                <a:lnTo>
                  <a:pt x="708" y="611"/>
                </a:lnTo>
                <a:lnTo>
                  <a:pt x="714" y="611"/>
                </a:lnTo>
                <a:lnTo>
                  <a:pt x="714" y="618"/>
                </a:lnTo>
                <a:lnTo>
                  <a:pt x="772" y="618"/>
                </a:lnTo>
                <a:lnTo>
                  <a:pt x="708" y="598"/>
                </a:lnTo>
                <a:lnTo>
                  <a:pt x="682" y="585"/>
                </a:lnTo>
                <a:lnTo>
                  <a:pt x="675" y="585"/>
                </a:lnTo>
                <a:lnTo>
                  <a:pt x="675" y="579"/>
                </a:lnTo>
                <a:lnTo>
                  <a:pt x="682" y="579"/>
                </a:lnTo>
                <a:lnTo>
                  <a:pt x="714" y="585"/>
                </a:lnTo>
                <a:lnTo>
                  <a:pt x="740" y="592"/>
                </a:lnTo>
                <a:lnTo>
                  <a:pt x="772" y="605"/>
                </a:lnTo>
                <a:lnTo>
                  <a:pt x="798" y="611"/>
                </a:lnTo>
                <a:lnTo>
                  <a:pt x="804" y="618"/>
                </a:lnTo>
                <a:lnTo>
                  <a:pt x="810" y="618"/>
                </a:lnTo>
                <a:lnTo>
                  <a:pt x="849" y="618"/>
                </a:lnTo>
                <a:lnTo>
                  <a:pt x="810" y="605"/>
                </a:lnTo>
                <a:lnTo>
                  <a:pt x="791" y="592"/>
                </a:lnTo>
                <a:lnTo>
                  <a:pt x="778" y="592"/>
                </a:lnTo>
                <a:lnTo>
                  <a:pt x="5433" y="495"/>
                </a:lnTo>
                <a:lnTo>
                  <a:pt x="110" y="521"/>
                </a:lnTo>
                <a:lnTo>
                  <a:pt x="116" y="521"/>
                </a:lnTo>
                <a:lnTo>
                  <a:pt x="155" y="521"/>
                </a:lnTo>
                <a:lnTo>
                  <a:pt x="161" y="528"/>
                </a:lnTo>
                <a:lnTo>
                  <a:pt x="142" y="528"/>
                </a:lnTo>
                <a:lnTo>
                  <a:pt x="123" y="528"/>
                </a:lnTo>
                <a:lnTo>
                  <a:pt x="110" y="521"/>
                </a:lnTo>
                <a:lnTo>
                  <a:pt x="5433" y="495"/>
                </a:lnTo>
                <a:lnTo>
                  <a:pt x="283" y="560"/>
                </a:lnTo>
                <a:lnTo>
                  <a:pt x="277" y="560"/>
                </a:lnTo>
                <a:lnTo>
                  <a:pt x="270" y="553"/>
                </a:lnTo>
                <a:lnTo>
                  <a:pt x="270" y="540"/>
                </a:lnTo>
                <a:lnTo>
                  <a:pt x="277" y="540"/>
                </a:lnTo>
                <a:lnTo>
                  <a:pt x="283" y="547"/>
                </a:lnTo>
                <a:lnTo>
                  <a:pt x="290" y="553"/>
                </a:lnTo>
                <a:lnTo>
                  <a:pt x="283" y="560"/>
                </a:lnTo>
                <a:lnTo>
                  <a:pt x="5433" y="495"/>
                </a:lnTo>
                <a:lnTo>
                  <a:pt x="206" y="373"/>
                </a:lnTo>
                <a:lnTo>
                  <a:pt x="193" y="373"/>
                </a:lnTo>
                <a:lnTo>
                  <a:pt x="187" y="380"/>
                </a:lnTo>
                <a:lnTo>
                  <a:pt x="193" y="386"/>
                </a:lnTo>
                <a:lnTo>
                  <a:pt x="200" y="386"/>
                </a:lnTo>
                <a:lnTo>
                  <a:pt x="206" y="380"/>
                </a:lnTo>
                <a:lnTo>
                  <a:pt x="219" y="373"/>
                </a:lnTo>
                <a:lnTo>
                  <a:pt x="206" y="373"/>
                </a:lnTo>
                <a:lnTo>
                  <a:pt x="5433" y="495"/>
                </a:lnTo>
                <a:lnTo>
                  <a:pt x="33" y="412"/>
                </a:lnTo>
                <a:lnTo>
                  <a:pt x="52" y="418"/>
                </a:lnTo>
                <a:lnTo>
                  <a:pt x="65" y="425"/>
                </a:lnTo>
                <a:lnTo>
                  <a:pt x="84" y="431"/>
                </a:lnTo>
                <a:lnTo>
                  <a:pt x="78" y="425"/>
                </a:lnTo>
                <a:lnTo>
                  <a:pt x="65" y="418"/>
                </a:lnTo>
                <a:lnTo>
                  <a:pt x="39" y="405"/>
                </a:lnTo>
                <a:lnTo>
                  <a:pt x="13" y="393"/>
                </a:lnTo>
                <a:lnTo>
                  <a:pt x="26" y="399"/>
                </a:lnTo>
                <a:lnTo>
                  <a:pt x="33" y="412"/>
                </a:lnTo>
                <a:lnTo>
                  <a:pt x="5433" y="495"/>
                </a:lnTo>
                <a:lnTo>
                  <a:pt x="515" y="71"/>
                </a:lnTo>
                <a:lnTo>
                  <a:pt x="508" y="78"/>
                </a:lnTo>
                <a:lnTo>
                  <a:pt x="515" y="84"/>
                </a:lnTo>
                <a:lnTo>
                  <a:pt x="521" y="78"/>
                </a:lnTo>
                <a:lnTo>
                  <a:pt x="528" y="78"/>
                </a:lnTo>
                <a:lnTo>
                  <a:pt x="521" y="71"/>
                </a:lnTo>
                <a:lnTo>
                  <a:pt x="515" y="71"/>
                </a:lnTo>
                <a:lnTo>
                  <a:pt x="5433" y="495"/>
                </a:lnTo>
                <a:lnTo>
                  <a:pt x="219" y="225"/>
                </a:lnTo>
                <a:lnTo>
                  <a:pt x="219" y="232"/>
                </a:lnTo>
                <a:lnTo>
                  <a:pt x="225" y="232"/>
                </a:lnTo>
                <a:lnTo>
                  <a:pt x="225" y="225"/>
                </a:lnTo>
                <a:lnTo>
                  <a:pt x="219" y="225"/>
                </a:lnTo>
                <a:lnTo>
                  <a:pt x="5433" y="495"/>
                </a:lnTo>
                <a:lnTo>
                  <a:pt x="1273" y="129"/>
                </a:lnTo>
                <a:lnTo>
                  <a:pt x="1286" y="129"/>
                </a:lnTo>
                <a:lnTo>
                  <a:pt x="1293" y="123"/>
                </a:lnTo>
                <a:lnTo>
                  <a:pt x="1286" y="116"/>
                </a:lnTo>
                <a:lnTo>
                  <a:pt x="1273" y="116"/>
                </a:lnTo>
                <a:lnTo>
                  <a:pt x="1254" y="116"/>
                </a:lnTo>
                <a:lnTo>
                  <a:pt x="1273" y="129"/>
                </a:lnTo>
                <a:lnTo>
                  <a:pt x="5433" y="495"/>
                </a:lnTo>
                <a:lnTo>
                  <a:pt x="470" y="84"/>
                </a:lnTo>
                <a:lnTo>
                  <a:pt x="476" y="84"/>
                </a:lnTo>
                <a:lnTo>
                  <a:pt x="483" y="84"/>
                </a:lnTo>
                <a:lnTo>
                  <a:pt x="476" y="78"/>
                </a:lnTo>
                <a:lnTo>
                  <a:pt x="470" y="78"/>
                </a:lnTo>
                <a:lnTo>
                  <a:pt x="450" y="78"/>
                </a:lnTo>
                <a:lnTo>
                  <a:pt x="470" y="84"/>
                </a:lnTo>
                <a:lnTo>
                  <a:pt x="5433" y="495"/>
                </a:lnTo>
                <a:lnTo>
                  <a:pt x="1357" y="161"/>
                </a:lnTo>
                <a:lnTo>
                  <a:pt x="1408" y="174"/>
                </a:lnTo>
                <a:lnTo>
                  <a:pt x="1492" y="193"/>
                </a:lnTo>
                <a:lnTo>
                  <a:pt x="1537" y="213"/>
                </a:lnTo>
                <a:lnTo>
                  <a:pt x="1582" y="219"/>
                </a:lnTo>
                <a:lnTo>
                  <a:pt x="1582" y="213"/>
                </a:lnTo>
                <a:lnTo>
                  <a:pt x="1575" y="213"/>
                </a:lnTo>
                <a:lnTo>
                  <a:pt x="1543" y="206"/>
                </a:lnTo>
                <a:lnTo>
                  <a:pt x="1473" y="187"/>
                </a:lnTo>
                <a:lnTo>
                  <a:pt x="1428" y="168"/>
                </a:lnTo>
                <a:lnTo>
                  <a:pt x="1376" y="142"/>
                </a:lnTo>
                <a:lnTo>
                  <a:pt x="1344" y="135"/>
                </a:lnTo>
                <a:lnTo>
                  <a:pt x="1325" y="129"/>
                </a:lnTo>
                <a:lnTo>
                  <a:pt x="1338" y="142"/>
                </a:lnTo>
                <a:lnTo>
                  <a:pt x="1357" y="161"/>
                </a:lnTo>
                <a:lnTo>
                  <a:pt x="5433" y="495"/>
                </a:lnTo>
                <a:lnTo>
                  <a:pt x="881" y="20"/>
                </a:lnTo>
                <a:lnTo>
                  <a:pt x="978" y="52"/>
                </a:lnTo>
                <a:lnTo>
                  <a:pt x="1068" y="78"/>
                </a:lnTo>
                <a:lnTo>
                  <a:pt x="1158" y="110"/>
                </a:lnTo>
                <a:lnTo>
                  <a:pt x="1138" y="110"/>
                </a:lnTo>
                <a:lnTo>
                  <a:pt x="1113" y="116"/>
                </a:lnTo>
                <a:lnTo>
                  <a:pt x="1119" y="123"/>
                </a:lnTo>
                <a:lnTo>
                  <a:pt x="1145" y="123"/>
                </a:lnTo>
                <a:lnTo>
                  <a:pt x="1196" y="116"/>
                </a:lnTo>
                <a:lnTo>
                  <a:pt x="1228" y="135"/>
                </a:lnTo>
                <a:lnTo>
                  <a:pt x="1299" y="168"/>
                </a:lnTo>
                <a:lnTo>
                  <a:pt x="1421" y="225"/>
                </a:lnTo>
                <a:lnTo>
                  <a:pt x="1511" y="264"/>
                </a:lnTo>
                <a:lnTo>
                  <a:pt x="1524" y="277"/>
                </a:lnTo>
                <a:lnTo>
                  <a:pt x="1447" y="225"/>
                </a:lnTo>
                <a:lnTo>
                  <a:pt x="1254" y="135"/>
                </a:lnTo>
                <a:lnTo>
                  <a:pt x="1215" y="123"/>
                </a:lnTo>
                <a:lnTo>
                  <a:pt x="1228" y="116"/>
                </a:lnTo>
                <a:lnTo>
                  <a:pt x="1235" y="116"/>
                </a:lnTo>
                <a:lnTo>
                  <a:pt x="1183" y="110"/>
                </a:lnTo>
                <a:lnTo>
                  <a:pt x="1132" y="90"/>
                </a:lnTo>
                <a:lnTo>
                  <a:pt x="1016" y="39"/>
                </a:lnTo>
                <a:lnTo>
                  <a:pt x="907" y="13"/>
                </a:lnTo>
                <a:lnTo>
                  <a:pt x="810" y="0"/>
                </a:lnTo>
                <a:lnTo>
                  <a:pt x="669" y="7"/>
                </a:lnTo>
                <a:lnTo>
                  <a:pt x="547" y="13"/>
                </a:lnTo>
                <a:lnTo>
                  <a:pt x="489" y="33"/>
                </a:lnTo>
                <a:lnTo>
                  <a:pt x="682" y="13"/>
                </a:lnTo>
                <a:lnTo>
                  <a:pt x="778" y="7"/>
                </a:lnTo>
                <a:lnTo>
                  <a:pt x="881" y="20"/>
                </a:lnTo>
                <a:lnTo>
                  <a:pt x="5433" y="495"/>
                </a:lnTo>
                <a:lnTo>
                  <a:pt x="225" y="71"/>
                </a:lnTo>
                <a:lnTo>
                  <a:pt x="219" y="65"/>
                </a:lnTo>
                <a:lnTo>
                  <a:pt x="213" y="65"/>
                </a:lnTo>
                <a:lnTo>
                  <a:pt x="206" y="71"/>
                </a:lnTo>
                <a:lnTo>
                  <a:pt x="213" y="71"/>
                </a:lnTo>
                <a:lnTo>
                  <a:pt x="225" y="71"/>
                </a:lnTo>
                <a:lnTo>
                  <a:pt x="5433" y="495"/>
                </a:lnTo>
                <a:lnTo>
                  <a:pt x="534" y="97"/>
                </a:lnTo>
                <a:lnTo>
                  <a:pt x="618" y="84"/>
                </a:lnTo>
                <a:lnTo>
                  <a:pt x="656" y="71"/>
                </a:lnTo>
                <a:lnTo>
                  <a:pt x="592" y="84"/>
                </a:lnTo>
                <a:lnTo>
                  <a:pt x="412" y="97"/>
                </a:lnTo>
                <a:lnTo>
                  <a:pt x="283" y="110"/>
                </a:lnTo>
                <a:lnTo>
                  <a:pt x="206" y="129"/>
                </a:lnTo>
                <a:lnTo>
                  <a:pt x="155" y="155"/>
                </a:lnTo>
                <a:lnTo>
                  <a:pt x="193" y="135"/>
                </a:lnTo>
                <a:lnTo>
                  <a:pt x="238" y="129"/>
                </a:lnTo>
                <a:lnTo>
                  <a:pt x="303" y="116"/>
                </a:lnTo>
                <a:lnTo>
                  <a:pt x="534" y="97"/>
                </a:lnTo>
                <a:lnTo>
                  <a:pt x="5433" y="495"/>
                </a:lnTo>
                <a:lnTo>
                  <a:pt x="1929" y="592"/>
                </a:lnTo>
                <a:lnTo>
                  <a:pt x="1955" y="585"/>
                </a:lnTo>
                <a:lnTo>
                  <a:pt x="2013" y="560"/>
                </a:lnTo>
                <a:lnTo>
                  <a:pt x="2019" y="560"/>
                </a:lnTo>
                <a:lnTo>
                  <a:pt x="2025" y="553"/>
                </a:lnTo>
                <a:lnTo>
                  <a:pt x="1987" y="553"/>
                </a:lnTo>
                <a:lnTo>
                  <a:pt x="1923" y="579"/>
                </a:lnTo>
                <a:lnTo>
                  <a:pt x="1890" y="592"/>
                </a:lnTo>
                <a:lnTo>
                  <a:pt x="1871" y="598"/>
                </a:lnTo>
                <a:lnTo>
                  <a:pt x="1833" y="585"/>
                </a:lnTo>
                <a:lnTo>
                  <a:pt x="1807" y="585"/>
                </a:lnTo>
                <a:lnTo>
                  <a:pt x="1788" y="579"/>
                </a:lnTo>
                <a:lnTo>
                  <a:pt x="1781" y="566"/>
                </a:lnTo>
                <a:lnTo>
                  <a:pt x="1800" y="560"/>
                </a:lnTo>
                <a:lnTo>
                  <a:pt x="1820" y="553"/>
                </a:lnTo>
                <a:lnTo>
                  <a:pt x="1878" y="528"/>
                </a:lnTo>
                <a:lnTo>
                  <a:pt x="1916" y="528"/>
                </a:lnTo>
                <a:lnTo>
                  <a:pt x="1884" y="521"/>
                </a:lnTo>
                <a:lnTo>
                  <a:pt x="1871" y="515"/>
                </a:lnTo>
                <a:lnTo>
                  <a:pt x="1858" y="521"/>
                </a:lnTo>
                <a:lnTo>
                  <a:pt x="1813" y="534"/>
                </a:lnTo>
                <a:lnTo>
                  <a:pt x="1781" y="547"/>
                </a:lnTo>
                <a:lnTo>
                  <a:pt x="1762" y="560"/>
                </a:lnTo>
                <a:lnTo>
                  <a:pt x="1736" y="547"/>
                </a:lnTo>
                <a:lnTo>
                  <a:pt x="1678" y="521"/>
                </a:lnTo>
                <a:lnTo>
                  <a:pt x="1640" y="515"/>
                </a:lnTo>
                <a:lnTo>
                  <a:pt x="1633" y="521"/>
                </a:lnTo>
                <a:lnTo>
                  <a:pt x="1614" y="515"/>
                </a:lnTo>
                <a:lnTo>
                  <a:pt x="1575" y="502"/>
                </a:lnTo>
                <a:lnTo>
                  <a:pt x="1550" y="489"/>
                </a:lnTo>
                <a:lnTo>
                  <a:pt x="1537" y="489"/>
                </a:lnTo>
                <a:lnTo>
                  <a:pt x="1530" y="483"/>
                </a:lnTo>
                <a:lnTo>
                  <a:pt x="1550" y="457"/>
                </a:lnTo>
                <a:lnTo>
                  <a:pt x="1563" y="438"/>
                </a:lnTo>
                <a:lnTo>
                  <a:pt x="1569" y="431"/>
                </a:lnTo>
                <a:lnTo>
                  <a:pt x="1582" y="431"/>
                </a:lnTo>
                <a:lnTo>
                  <a:pt x="1595" y="438"/>
                </a:lnTo>
                <a:lnTo>
                  <a:pt x="1601" y="438"/>
                </a:lnTo>
                <a:lnTo>
                  <a:pt x="1627" y="450"/>
                </a:lnTo>
                <a:lnTo>
                  <a:pt x="1646" y="457"/>
                </a:lnTo>
                <a:lnTo>
                  <a:pt x="1672" y="476"/>
                </a:lnTo>
                <a:lnTo>
                  <a:pt x="1730" y="502"/>
                </a:lnTo>
                <a:lnTo>
                  <a:pt x="1710" y="483"/>
                </a:lnTo>
                <a:lnTo>
                  <a:pt x="1678" y="470"/>
                </a:lnTo>
                <a:lnTo>
                  <a:pt x="1646" y="444"/>
                </a:lnTo>
                <a:lnTo>
                  <a:pt x="1608" y="431"/>
                </a:lnTo>
                <a:lnTo>
                  <a:pt x="1595" y="418"/>
                </a:lnTo>
                <a:lnTo>
                  <a:pt x="1614" y="412"/>
                </a:lnTo>
                <a:lnTo>
                  <a:pt x="1627" y="393"/>
                </a:lnTo>
                <a:lnTo>
                  <a:pt x="1653" y="405"/>
                </a:lnTo>
                <a:lnTo>
                  <a:pt x="1698" y="418"/>
                </a:lnTo>
                <a:lnTo>
                  <a:pt x="1717" y="431"/>
                </a:lnTo>
                <a:lnTo>
                  <a:pt x="1723" y="431"/>
                </a:lnTo>
                <a:lnTo>
                  <a:pt x="1736" y="425"/>
                </a:lnTo>
                <a:lnTo>
                  <a:pt x="1775" y="450"/>
                </a:lnTo>
                <a:lnTo>
                  <a:pt x="1813" y="476"/>
                </a:lnTo>
                <a:lnTo>
                  <a:pt x="1852" y="489"/>
                </a:lnTo>
                <a:lnTo>
                  <a:pt x="1871" y="502"/>
                </a:lnTo>
                <a:lnTo>
                  <a:pt x="1903" y="508"/>
                </a:lnTo>
                <a:lnTo>
                  <a:pt x="1923" y="515"/>
                </a:lnTo>
                <a:lnTo>
                  <a:pt x="1948" y="521"/>
                </a:lnTo>
                <a:lnTo>
                  <a:pt x="1974" y="521"/>
                </a:lnTo>
                <a:lnTo>
                  <a:pt x="1935" y="515"/>
                </a:lnTo>
                <a:lnTo>
                  <a:pt x="1910" y="502"/>
                </a:lnTo>
                <a:lnTo>
                  <a:pt x="1871" y="489"/>
                </a:lnTo>
                <a:lnTo>
                  <a:pt x="1858" y="483"/>
                </a:lnTo>
                <a:lnTo>
                  <a:pt x="1852" y="483"/>
                </a:lnTo>
                <a:lnTo>
                  <a:pt x="1845" y="483"/>
                </a:lnTo>
                <a:lnTo>
                  <a:pt x="1826" y="476"/>
                </a:lnTo>
                <a:lnTo>
                  <a:pt x="1800" y="450"/>
                </a:lnTo>
                <a:lnTo>
                  <a:pt x="1768" y="431"/>
                </a:lnTo>
                <a:lnTo>
                  <a:pt x="1749" y="425"/>
                </a:lnTo>
                <a:lnTo>
                  <a:pt x="1723" y="418"/>
                </a:lnTo>
                <a:lnTo>
                  <a:pt x="1665" y="399"/>
                </a:lnTo>
                <a:lnTo>
                  <a:pt x="1659" y="393"/>
                </a:lnTo>
                <a:lnTo>
                  <a:pt x="1653" y="393"/>
                </a:lnTo>
                <a:lnTo>
                  <a:pt x="1653" y="386"/>
                </a:lnTo>
                <a:lnTo>
                  <a:pt x="1665" y="380"/>
                </a:lnTo>
                <a:lnTo>
                  <a:pt x="1678" y="354"/>
                </a:lnTo>
                <a:lnTo>
                  <a:pt x="1672" y="354"/>
                </a:lnTo>
                <a:lnTo>
                  <a:pt x="1665" y="354"/>
                </a:lnTo>
                <a:lnTo>
                  <a:pt x="1653" y="367"/>
                </a:lnTo>
                <a:lnTo>
                  <a:pt x="1633" y="348"/>
                </a:lnTo>
                <a:lnTo>
                  <a:pt x="1608" y="335"/>
                </a:lnTo>
                <a:lnTo>
                  <a:pt x="1582" y="328"/>
                </a:lnTo>
                <a:lnTo>
                  <a:pt x="1563" y="328"/>
                </a:lnTo>
                <a:lnTo>
                  <a:pt x="1537" y="341"/>
                </a:lnTo>
                <a:lnTo>
                  <a:pt x="1524" y="335"/>
                </a:lnTo>
                <a:lnTo>
                  <a:pt x="1473" y="328"/>
                </a:lnTo>
                <a:lnTo>
                  <a:pt x="1460" y="322"/>
                </a:lnTo>
                <a:lnTo>
                  <a:pt x="1447" y="315"/>
                </a:lnTo>
                <a:lnTo>
                  <a:pt x="1421" y="309"/>
                </a:lnTo>
                <a:lnTo>
                  <a:pt x="1408" y="309"/>
                </a:lnTo>
                <a:lnTo>
                  <a:pt x="1408" y="315"/>
                </a:lnTo>
                <a:lnTo>
                  <a:pt x="1421" y="322"/>
                </a:lnTo>
                <a:lnTo>
                  <a:pt x="1428" y="328"/>
                </a:lnTo>
                <a:lnTo>
                  <a:pt x="1492" y="341"/>
                </a:lnTo>
                <a:lnTo>
                  <a:pt x="1524" y="354"/>
                </a:lnTo>
                <a:lnTo>
                  <a:pt x="1505" y="380"/>
                </a:lnTo>
                <a:lnTo>
                  <a:pt x="1492" y="405"/>
                </a:lnTo>
                <a:lnTo>
                  <a:pt x="1511" y="393"/>
                </a:lnTo>
                <a:lnTo>
                  <a:pt x="1530" y="373"/>
                </a:lnTo>
                <a:lnTo>
                  <a:pt x="1537" y="367"/>
                </a:lnTo>
                <a:lnTo>
                  <a:pt x="1550" y="367"/>
                </a:lnTo>
                <a:lnTo>
                  <a:pt x="1563" y="380"/>
                </a:lnTo>
                <a:lnTo>
                  <a:pt x="1595" y="386"/>
                </a:lnTo>
                <a:lnTo>
                  <a:pt x="1608" y="393"/>
                </a:lnTo>
                <a:lnTo>
                  <a:pt x="1614" y="399"/>
                </a:lnTo>
                <a:lnTo>
                  <a:pt x="1601" y="399"/>
                </a:lnTo>
                <a:lnTo>
                  <a:pt x="1575" y="405"/>
                </a:lnTo>
                <a:lnTo>
                  <a:pt x="1569" y="418"/>
                </a:lnTo>
                <a:lnTo>
                  <a:pt x="1563" y="418"/>
                </a:lnTo>
                <a:lnTo>
                  <a:pt x="1550" y="412"/>
                </a:lnTo>
                <a:lnTo>
                  <a:pt x="1543" y="412"/>
                </a:lnTo>
                <a:lnTo>
                  <a:pt x="1543" y="418"/>
                </a:lnTo>
                <a:lnTo>
                  <a:pt x="1550" y="425"/>
                </a:lnTo>
                <a:lnTo>
                  <a:pt x="1556" y="425"/>
                </a:lnTo>
                <a:lnTo>
                  <a:pt x="1530" y="444"/>
                </a:lnTo>
                <a:lnTo>
                  <a:pt x="1492" y="476"/>
                </a:lnTo>
                <a:lnTo>
                  <a:pt x="1440" y="450"/>
                </a:lnTo>
                <a:lnTo>
                  <a:pt x="1440" y="444"/>
                </a:lnTo>
                <a:lnTo>
                  <a:pt x="1447" y="431"/>
                </a:lnTo>
                <a:lnTo>
                  <a:pt x="1460" y="425"/>
                </a:lnTo>
                <a:lnTo>
                  <a:pt x="1466" y="412"/>
                </a:lnTo>
                <a:lnTo>
                  <a:pt x="1466" y="405"/>
                </a:lnTo>
                <a:lnTo>
                  <a:pt x="1453" y="412"/>
                </a:lnTo>
                <a:lnTo>
                  <a:pt x="1453" y="393"/>
                </a:lnTo>
                <a:lnTo>
                  <a:pt x="1434" y="405"/>
                </a:lnTo>
                <a:lnTo>
                  <a:pt x="1421" y="418"/>
                </a:lnTo>
                <a:lnTo>
                  <a:pt x="1415" y="425"/>
                </a:lnTo>
                <a:lnTo>
                  <a:pt x="1363" y="425"/>
                </a:lnTo>
                <a:lnTo>
                  <a:pt x="1344" y="412"/>
                </a:lnTo>
                <a:lnTo>
                  <a:pt x="1305" y="393"/>
                </a:lnTo>
                <a:lnTo>
                  <a:pt x="1267" y="380"/>
                </a:lnTo>
                <a:lnTo>
                  <a:pt x="1248" y="367"/>
                </a:lnTo>
                <a:lnTo>
                  <a:pt x="1235" y="367"/>
                </a:lnTo>
                <a:lnTo>
                  <a:pt x="1222" y="354"/>
                </a:lnTo>
                <a:lnTo>
                  <a:pt x="1164" y="335"/>
                </a:lnTo>
                <a:lnTo>
                  <a:pt x="1145" y="328"/>
                </a:lnTo>
                <a:lnTo>
                  <a:pt x="1119" y="315"/>
                </a:lnTo>
                <a:lnTo>
                  <a:pt x="1068" y="303"/>
                </a:lnTo>
                <a:lnTo>
                  <a:pt x="952" y="264"/>
                </a:lnTo>
                <a:lnTo>
                  <a:pt x="900" y="238"/>
                </a:lnTo>
                <a:lnTo>
                  <a:pt x="823" y="213"/>
                </a:lnTo>
                <a:lnTo>
                  <a:pt x="753" y="200"/>
                </a:lnTo>
                <a:lnTo>
                  <a:pt x="695" y="193"/>
                </a:lnTo>
                <a:lnTo>
                  <a:pt x="611" y="187"/>
                </a:lnTo>
                <a:lnTo>
                  <a:pt x="585" y="180"/>
                </a:lnTo>
                <a:lnTo>
                  <a:pt x="579" y="180"/>
                </a:lnTo>
                <a:lnTo>
                  <a:pt x="573" y="187"/>
                </a:lnTo>
                <a:lnTo>
                  <a:pt x="579" y="206"/>
                </a:lnTo>
                <a:lnTo>
                  <a:pt x="579" y="213"/>
                </a:lnTo>
                <a:lnTo>
                  <a:pt x="585" y="213"/>
                </a:lnTo>
                <a:lnTo>
                  <a:pt x="598" y="200"/>
                </a:lnTo>
                <a:lnTo>
                  <a:pt x="605" y="200"/>
                </a:lnTo>
                <a:lnTo>
                  <a:pt x="611" y="200"/>
                </a:lnTo>
                <a:lnTo>
                  <a:pt x="624" y="206"/>
                </a:lnTo>
                <a:lnTo>
                  <a:pt x="688" y="213"/>
                </a:lnTo>
                <a:lnTo>
                  <a:pt x="720" y="225"/>
                </a:lnTo>
                <a:lnTo>
                  <a:pt x="746" y="232"/>
                </a:lnTo>
                <a:lnTo>
                  <a:pt x="804" y="238"/>
                </a:lnTo>
                <a:lnTo>
                  <a:pt x="836" y="251"/>
                </a:lnTo>
                <a:lnTo>
                  <a:pt x="888" y="264"/>
                </a:lnTo>
                <a:lnTo>
                  <a:pt x="952" y="283"/>
                </a:lnTo>
                <a:lnTo>
                  <a:pt x="990" y="296"/>
                </a:lnTo>
                <a:lnTo>
                  <a:pt x="1087" y="322"/>
                </a:lnTo>
                <a:lnTo>
                  <a:pt x="1029" y="322"/>
                </a:lnTo>
                <a:lnTo>
                  <a:pt x="990" y="322"/>
                </a:lnTo>
                <a:lnTo>
                  <a:pt x="952" y="322"/>
                </a:lnTo>
                <a:lnTo>
                  <a:pt x="926" y="328"/>
                </a:lnTo>
                <a:lnTo>
                  <a:pt x="933" y="335"/>
                </a:lnTo>
                <a:lnTo>
                  <a:pt x="939" y="335"/>
                </a:lnTo>
                <a:lnTo>
                  <a:pt x="965" y="328"/>
                </a:lnTo>
                <a:lnTo>
                  <a:pt x="1023" y="328"/>
                </a:lnTo>
                <a:lnTo>
                  <a:pt x="1061" y="328"/>
                </a:lnTo>
                <a:lnTo>
                  <a:pt x="1100" y="328"/>
                </a:lnTo>
                <a:lnTo>
                  <a:pt x="1119" y="335"/>
                </a:lnTo>
                <a:lnTo>
                  <a:pt x="1132" y="335"/>
                </a:lnTo>
                <a:lnTo>
                  <a:pt x="1138" y="341"/>
                </a:lnTo>
                <a:lnTo>
                  <a:pt x="1164" y="367"/>
                </a:lnTo>
                <a:lnTo>
                  <a:pt x="1190" y="373"/>
                </a:lnTo>
                <a:lnTo>
                  <a:pt x="1215" y="373"/>
                </a:lnTo>
                <a:lnTo>
                  <a:pt x="1248" y="386"/>
                </a:lnTo>
                <a:lnTo>
                  <a:pt x="1260" y="393"/>
                </a:lnTo>
                <a:lnTo>
                  <a:pt x="1235" y="393"/>
                </a:lnTo>
                <a:lnTo>
                  <a:pt x="1196" y="380"/>
                </a:lnTo>
                <a:lnTo>
                  <a:pt x="1183" y="386"/>
                </a:lnTo>
                <a:lnTo>
                  <a:pt x="1183" y="393"/>
                </a:lnTo>
                <a:lnTo>
                  <a:pt x="1190" y="393"/>
                </a:lnTo>
                <a:lnTo>
                  <a:pt x="1209" y="399"/>
                </a:lnTo>
                <a:lnTo>
                  <a:pt x="1254" y="405"/>
                </a:lnTo>
                <a:lnTo>
                  <a:pt x="1267" y="412"/>
                </a:lnTo>
                <a:lnTo>
                  <a:pt x="1286" y="412"/>
                </a:lnTo>
                <a:lnTo>
                  <a:pt x="1293" y="412"/>
                </a:lnTo>
                <a:lnTo>
                  <a:pt x="1299" y="418"/>
                </a:lnTo>
                <a:lnTo>
                  <a:pt x="1318" y="425"/>
                </a:lnTo>
                <a:lnTo>
                  <a:pt x="1325" y="425"/>
                </a:lnTo>
                <a:lnTo>
                  <a:pt x="1344" y="431"/>
                </a:lnTo>
                <a:lnTo>
                  <a:pt x="1376" y="438"/>
                </a:lnTo>
                <a:lnTo>
                  <a:pt x="1389" y="444"/>
                </a:lnTo>
                <a:lnTo>
                  <a:pt x="1402" y="457"/>
                </a:lnTo>
                <a:lnTo>
                  <a:pt x="1428" y="470"/>
                </a:lnTo>
                <a:lnTo>
                  <a:pt x="1473" y="495"/>
                </a:lnTo>
                <a:lnTo>
                  <a:pt x="1466" y="502"/>
                </a:lnTo>
                <a:lnTo>
                  <a:pt x="1453" y="515"/>
                </a:lnTo>
                <a:lnTo>
                  <a:pt x="1447" y="521"/>
                </a:lnTo>
                <a:lnTo>
                  <a:pt x="1395" y="553"/>
                </a:lnTo>
                <a:lnTo>
                  <a:pt x="1370" y="547"/>
                </a:lnTo>
                <a:lnTo>
                  <a:pt x="1344" y="547"/>
                </a:lnTo>
                <a:lnTo>
                  <a:pt x="1318" y="547"/>
                </a:lnTo>
                <a:lnTo>
                  <a:pt x="1305" y="540"/>
                </a:lnTo>
                <a:lnTo>
                  <a:pt x="1305" y="534"/>
                </a:lnTo>
                <a:lnTo>
                  <a:pt x="1293" y="534"/>
                </a:lnTo>
                <a:lnTo>
                  <a:pt x="1267" y="528"/>
                </a:lnTo>
                <a:lnTo>
                  <a:pt x="1248" y="521"/>
                </a:lnTo>
                <a:lnTo>
                  <a:pt x="1003" y="425"/>
                </a:lnTo>
                <a:lnTo>
                  <a:pt x="881" y="380"/>
                </a:lnTo>
                <a:lnTo>
                  <a:pt x="843" y="367"/>
                </a:lnTo>
                <a:lnTo>
                  <a:pt x="804" y="348"/>
                </a:lnTo>
                <a:lnTo>
                  <a:pt x="759" y="335"/>
                </a:lnTo>
                <a:lnTo>
                  <a:pt x="733" y="328"/>
                </a:lnTo>
                <a:lnTo>
                  <a:pt x="708" y="322"/>
                </a:lnTo>
                <a:lnTo>
                  <a:pt x="675" y="322"/>
                </a:lnTo>
                <a:lnTo>
                  <a:pt x="605" y="322"/>
                </a:lnTo>
                <a:lnTo>
                  <a:pt x="592" y="322"/>
                </a:lnTo>
                <a:lnTo>
                  <a:pt x="592" y="309"/>
                </a:lnTo>
                <a:lnTo>
                  <a:pt x="566" y="309"/>
                </a:lnTo>
                <a:lnTo>
                  <a:pt x="547" y="309"/>
                </a:lnTo>
                <a:lnTo>
                  <a:pt x="540" y="315"/>
                </a:lnTo>
                <a:lnTo>
                  <a:pt x="540" y="322"/>
                </a:lnTo>
                <a:lnTo>
                  <a:pt x="534" y="322"/>
                </a:lnTo>
                <a:lnTo>
                  <a:pt x="521" y="322"/>
                </a:lnTo>
                <a:lnTo>
                  <a:pt x="515" y="315"/>
                </a:lnTo>
                <a:lnTo>
                  <a:pt x="502" y="315"/>
                </a:lnTo>
                <a:lnTo>
                  <a:pt x="495" y="322"/>
                </a:lnTo>
                <a:lnTo>
                  <a:pt x="483" y="328"/>
                </a:lnTo>
                <a:lnTo>
                  <a:pt x="483" y="335"/>
                </a:lnTo>
                <a:lnTo>
                  <a:pt x="489" y="328"/>
                </a:lnTo>
                <a:lnTo>
                  <a:pt x="495" y="341"/>
                </a:lnTo>
                <a:lnTo>
                  <a:pt x="508" y="348"/>
                </a:lnTo>
                <a:lnTo>
                  <a:pt x="547" y="348"/>
                </a:lnTo>
                <a:lnTo>
                  <a:pt x="566" y="354"/>
                </a:lnTo>
                <a:lnTo>
                  <a:pt x="592" y="367"/>
                </a:lnTo>
                <a:lnTo>
                  <a:pt x="605" y="367"/>
                </a:lnTo>
                <a:lnTo>
                  <a:pt x="618" y="354"/>
                </a:lnTo>
                <a:lnTo>
                  <a:pt x="624" y="367"/>
                </a:lnTo>
                <a:lnTo>
                  <a:pt x="630" y="373"/>
                </a:lnTo>
                <a:lnTo>
                  <a:pt x="637" y="386"/>
                </a:lnTo>
                <a:lnTo>
                  <a:pt x="656" y="386"/>
                </a:lnTo>
                <a:lnTo>
                  <a:pt x="714" y="405"/>
                </a:lnTo>
                <a:lnTo>
                  <a:pt x="733" y="418"/>
                </a:lnTo>
                <a:lnTo>
                  <a:pt x="701" y="418"/>
                </a:lnTo>
                <a:lnTo>
                  <a:pt x="637" y="418"/>
                </a:lnTo>
                <a:lnTo>
                  <a:pt x="598" y="412"/>
                </a:lnTo>
                <a:lnTo>
                  <a:pt x="585" y="412"/>
                </a:lnTo>
                <a:lnTo>
                  <a:pt x="566" y="418"/>
                </a:lnTo>
                <a:lnTo>
                  <a:pt x="540" y="425"/>
                </a:lnTo>
                <a:lnTo>
                  <a:pt x="534" y="425"/>
                </a:lnTo>
                <a:lnTo>
                  <a:pt x="521" y="418"/>
                </a:lnTo>
                <a:lnTo>
                  <a:pt x="515" y="412"/>
                </a:lnTo>
                <a:lnTo>
                  <a:pt x="508" y="412"/>
                </a:lnTo>
                <a:lnTo>
                  <a:pt x="495" y="418"/>
                </a:lnTo>
                <a:lnTo>
                  <a:pt x="489" y="418"/>
                </a:lnTo>
                <a:lnTo>
                  <a:pt x="463" y="418"/>
                </a:lnTo>
                <a:lnTo>
                  <a:pt x="438" y="418"/>
                </a:lnTo>
                <a:lnTo>
                  <a:pt x="418" y="425"/>
                </a:lnTo>
                <a:lnTo>
                  <a:pt x="380" y="438"/>
                </a:lnTo>
                <a:lnTo>
                  <a:pt x="367" y="444"/>
                </a:lnTo>
                <a:lnTo>
                  <a:pt x="348" y="450"/>
                </a:lnTo>
                <a:lnTo>
                  <a:pt x="335" y="450"/>
                </a:lnTo>
                <a:lnTo>
                  <a:pt x="322" y="457"/>
                </a:lnTo>
                <a:lnTo>
                  <a:pt x="322" y="470"/>
                </a:lnTo>
                <a:lnTo>
                  <a:pt x="328" y="470"/>
                </a:lnTo>
                <a:lnTo>
                  <a:pt x="348" y="457"/>
                </a:lnTo>
                <a:lnTo>
                  <a:pt x="360" y="457"/>
                </a:lnTo>
                <a:lnTo>
                  <a:pt x="367" y="470"/>
                </a:lnTo>
                <a:lnTo>
                  <a:pt x="373" y="470"/>
                </a:lnTo>
                <a:lnTo>
                  <a:pt x="380" y="457"/>
                </a:lnTo>
                <a:lnTo>
                  <a:pt x="405" y="457"/>
                </a:lnTo>
                <a:lnTo>
                  <a:pt x="405" y="450"/>
                </a:lnTo>
                <a:lnTo>
                  <a:pt x="386" y="457"/>
                </a:lnTo>
                <a:lnTo>
                  <a:pt x="386" y="450"/>
                </a:lnTo>
                <a:lnTo>
                  <a:pt x="399" y="444"/>
                </a:lnTo>
                <a:lnTo>
                  <a:pt x="431" y="438"/>
                </a:lnTo>
                <a:lnTo>
                  <a:pt x="495" y="438"/>
                </a:lnTo>
                <a:lnTo>
                  <a:pt x="540" y="438"/>
                </a:lnTo>
                <a:lnTo>
                  <a:pt x="585" y="450"/>
                </a:lnTo>
                <a:lnTo>
                  <a:pt x="611" y="470"/>
                </a:lnTo>
                <a:lnTo>
                  <a:pt x="592" y="470"/>
                </a:lnTo>
                <a:lnTo>
                  <a:pt x="573" y="457"/>
                </a:lnTo>
                <a:lnTo>
                  <a:pt x="547" y="457"/>
                </a:lnTo>
                <a:lnTo>
                  <a:pt x="528" y="457"/>
                </a:lnTo>
                <a:lnTo>
                  <a:pt x="515" y="450"/>
                </a:lnTo>
                <a:lnTo>
                  <a:pt x="476" y="457"/>
                </a:lnTo>
                <a:lnTo>
                  <a:pt x="438" y="457"/>
                </a:lnTo>
                <a:lnTo>
                  <a:pt x="483" y="457"/>
                </a:lnTo>
                <a:lnTo>
                  <a:pt x="502" y="470"/>
                </a:lnTo>
                <a:lnTo>
                  <a:pt x="534" y="470"/>
                </a:lnTo>
                <a:lnTo>
                  <a:pt x="553" y="470"/>
                </a:lnTo>
                <a:lnTo>
                  <a:pt x="573" y="476"/>
                </a:lnTo>
                <a:lnTo>
                  <a:pt x="598" y="483"/>
                </a:lnTo>
                <a:lnTo>
                  <a:pt x="643" y="489"/>
                </a:lnTo>
                <a:lnTo>
                  <a:pt x="669" y="495"/>
                </a:lnTo>
                <a:lnTo>
                  <a:pt x="701" y="508"/>
                </a:lnTo>
                <a:lnTo>
                  <a:pt x="746" y="528"/>
                </a:lnTo>
                <a:lnTo>
                  <a:pt x="791" y="540"/>
                </a:lnTo>
                <a:lnTo>
                  <a:pt x="843" y="560"/>
                </a:lnTo>
                <a:lnTo>
                  <a:pt x="888" y="566"/>
                </a:lnTo>
                <a:lnTo>
                  <a:pt x="907" y="579"/>
                </a:lnTo>
                <a:lnTo>
                  <a:pt x="939" y="592"/>
                </a:lnTo>
                <a:lnTo>
                  <a:pt x="965" y="605"/>
                </a:lnTo>
                <a:lnTo>
                  <a:pt x="1003" y="605"/>
                </a:lnTo>
                <a:lnTo>
                  <a:pt x="1042" y="611"/>
                </a:lnTo>
                <a:lnTo>
                  <a:pt x="1080" y="618"/>
                </a:lnTo>
                <a:lnTo>
                  <a:pt x="1119" y="618"/>
                </a:lnTo>
                <a:lnTo>
                  <a:pt x="1113" y="605"/>
                </a:lnTo>
                <a:lnTo>
                  <a:pt x="1068" y="598"/>
                </a:lnTo>
                <a:lnTo>
                  <a:pt x="1023" y="598"/>
                </a:lnTo>
                <a:lnTo>
                  <a:pt x="978" y="592"/>
                </a:lnTo>
                <a:lnTo>
                  <a:pt x="952" y="585"/>
                </a:lnTo>
                <a:lnTo>
                  <a:pt x="926" y="566"/>
                </a:lnTo>
                <a:lnTo>
                  <a:pt x="900" y="560"/>
                </a:lnTo>
                <a:lnTo>
                  <a:pt x="875" y="560"/>
                </a:lnTo>
                <a:lnTo>
                  <a:pt x="798" y="534"/>
                </a:lnTo>
                <a:lnTo>
                  <a:pt x="753" y="521"/>
                </a:lnTo>
                <a:lnTo>
                  <a:pt x="830" y="540"/>
                </a:lnTo>
                <a:lnTo>
                  <a:pt x="759" y="515"/>
                </a:lnTo>
                <a:lnTo>
                  <a:pt x="759" y="508"/>
                </a:lnTo>
                <a:lnTo>
                  <a:pt x="772" y="515"/>
                </a:lnTo>
                <a:lnTo>
                  <a:pt x="791" y="521"/>
                </a:lnTo>
                <a:lnTo>
                  <a:pt x="823" y="521"/>
                </a:lnTo>
                <a:lnTo>
                  <a:pt x="823" y="521"/>
                </a:lnTo>
                <a:lnTo>
                  <a:pt x="823" y="515"/>
                </a:lnTo>
                <a:lnTo>
                  <a:pt x="875" y="521"/>
                </a:lnTo>
                <a:lnTo>
                  <a:pt x="913" y="528"/>
                </a:lnTo>
                <a:lnTo>
                  <a:pt x="945" y="534"/>
                </a:lnTo>
                <a:lnTo>
                  <a:pt x="997" y="534"/>
                </a:lnTo>
                <a:lnTo>
                  <a:pt x="1035" y="540"/>
                </a:lnTo>
                <a:lnTo>
                  <a:pt x="1100" y="560"/>
                </a:lnTo>
                <a:lnTo>
                  <a:pt x="1132" y="560"/>
                </a:lnTo>
                <a:lnTo>
                  <a:pt x="1132" y="566"/>
                </a:lnTo>
                <a:lnTo>
                  <a:pt x="1119" y="579"/>
                </a:lnTo>
                <a:lnTo>
                  <a:pt x="1113" y="585"/>
                </a:lnTo>
                <a:lnTo>
                  <a:pt x="1119" y="592"/>
                </a:lnTo>
                <a:lnTo>
                  <a:pt x="1138" y="585"/>
                </a:lnTo>
                <a:lnTo>
                  <a:pt x="1151" y="579"/>
                </a:lnTo>
                <a:lnTo>
                  <a:pt x="1170" y="566"/>
                </a:lnTo>
                <a:lnTo>
                  <a:pt x="1196" y="560"/>
                </a:lnTo>
                <a:lnTo>
                  <a:pt x="1209" y="553"/>
                </a:lnTo>
                <a:lnTo>
                  <a:pt x="1215" y="553"/>
                </a:lnTo>
                <a:lnTo>
                  <a:pt x="1222" y="560"/>
                </a:lnTo>
                <a:lnTo>
                  <a:pt x="1228" y="566"/>
                </a:lnTo>
                <a:lnTo>
                  <a:pt x="1235" y="560"/>
                </a:lnTo>
                <a:lnTo>
                  <a:pt x="1254" y="553"/>
                </a:lnTo>
                <a:lnTo>
                  <a:pt x="1260" y="553"/>
                </a:lnTo>
                <a:lnTo>
                  <a:pt x="1260" y="560"/>
                </a:lnTo>
                <a:lnTo>
                  <a:pt x="1248" y="566"/>
                </a:lnTo>
                <a:lnTo>
                  <a:pt x="1248" y="579"/>
                </a:lnTo>
                <a:lnTo>
                  <a:pt x="1260" y="579"/>
                </a:lnTo>
                <a:lnTo>
                  <a:pt x="1273" y="579"/>
                </a:lnTo>
                <a:lnTo>
                  <a:pt x="1293" y="592"/>
                </a:lnTo>
                <a:lnTo>
                  <a:pt x="1344" y="605"/>
                </a:lnTo>
                <a:lnTo>
                  <a:pt x="1331" y="618"/>
                </a:lnTo>
                <a:lnTo>
                  <a:pt x="1363" y="618"/>
                </a:lnTo>
                <a:lnTo>
                  <a:pt x="1363" y="611"/>
                </a:lnTo>
                <a:lnTo>
                  <a:pt x="1395" y="618"/>
                </a:lnTo>
                <a:lnTo>
                  <a:pt x="1421" y="618"/>
                </a:lnTo>
                <a:lnTo>
                  <a:pt x="1376" y="605"/>
                </a:lnTo>
                <a:lnTo>
                  <a:pt x="1395" y="598"/>
                </a:lnTo>
                <a:lnTo>
                  <a:pt x="1415" y="605"/>
                </a:lnTo>
                <a:lnTo>
                  <a:pt x="1440" y="605"/>
                </a:lnTo>
                <a:lnTo>
                  <a:pt x="1428" y="598"/>
                </a:lnTo>
                <a:lnTo>
                  <a:pt x="1408" y="592"/>
                </a:lnTo>
                <a:lnTo>
                  <a:pt x="1408" y="585"/>
                </a:lnTo>
                <a:lnTo>
                  <a:pt x="1408" y="579"/>
                </a:lnTo>
                <a:lnTo>
                  <a:pt x="1421" y="560"/>
                </a:lnTo>
                <a:lnTo>
                  <a:pt x="1434" y="560"/>
                </a:lnTo>
                <a:lnTo>
                  <a:pt x="1460" y="566"/>
                </a:lnTo>
                <a:lnTo>
                  <a:pt x="1473" y="566"/>
                </a:lnTo>
                <a:lnTo>
                  <a:pt x="1492" y="560"/>
                </a:lnTo>
                <a:lnTo>
                  <a:pt x="1518" y="560"/>
                </a:lnTo>
                <a:lnTo>
                  <a:pt x="1550" y="566"/>
                </a:lnTo>
                <a:lnTo>
                  <a:pt x="1608" y="566"/>
                </a:lnTo>
                <a:lnTo>
                  <a:pt x="1633" y="579"/>
                </a:lnTo>
                <a:lnTo>
                  <a:pt x="1665" y="579"/>
                </a:lnTo>
                <a:lnTo>
                  <a:pt x="1704" y="579"/>
                </a:lnTo>
                <a:lnTo>
                  <a:pt x="1710" y="585"/>
                </a:lnTo>
                <a:lnTo>
                  <a:pt x="1704" y="592"/>
                </a:lnTo>
                <a:lnTo>
                  <a:pt x="1698" y="598"/>
                </a:lnTo>
                <a:lnTo>
                  <a:pt x="1665" y="618"/>
                </a:lnTo>
                <a:lnTo>
                  <a:pt x="1685" y="618"/>
                </a:lnTo>
                <a:lnTo>
                  <a:pt x="1698" y="611"/>
                </a:lnTo>
                <a:lnTo>
                  <a:pt x="1717" y="598"/>
                </a:lnTo>
                <a:lnTo>
                  <a:pt x="1730" y="585"/>
                </a:lnTo>
                <a:lnTo>
                  <a:pt x="1743" y="592"/>
                </a:lnTo>
                <a:lnTo>
                  <a:pt x="1768" y="598"/>
                </a:lnTo>
                <a:lnTo>
                  <a:pt x="1775" y="598"/>
                </a:lnTo>
                <a:lnTo>
                  <a:pt x="1775" y="592"/>
                </a:lnTo>
                <a:lnTo>
                  <a:pt x="1781" y="592"/>
                </a:lnTo>
                <a:lnTo>
                  <a:pt x="1800" y="598"/>
                </a:lnTo>
                <a:lnTo>
                  <a:pt x="1813" y="598"/>
                </a:lnTo>
                <a:lnTo>
                  <a:pt x="1820" y="598"/>
                </a:lnTo>
                <a:lnTo>
                  <a:pt x="1865" y="611"/>
                </a:lnTo>
                <a:lnTo>
                  <a:pt x="1878" y="611"/>
                </a:lnTo>
                <a:lnTo>
                  <a:pt x="1884" y="618"/>
                </a:lnTo>
                <a:lnTo>
                  <a:pt x="1948" y="618"/>
                </a:lnTo>
                <a:lnTo>
                  <a:pt x="1942" y="611"/>
                </a:lnTo>
                <a:lnTo>
                  <a:pt x="1942" y="598"/>
                </a:lnTo>
                <a:lnTo>
                  <a:pt x="1910" y="598"/>
                </a:lnTo>
                <a:lnTo>
                  <a:pt x="1929" y="592"/>
                </a:lnTo>
                <a:lnTo>
                  <a:pt x="5433" y="495"/>
                </a:lnTo>
                <a:lnTo>
                  <a:pt x="1556" y="348"/>
                </a:lnTo>
                <a:lnTo>
                  <a:pt x="1556" y="341"/>
                </a:lnTo>
                <a:lnTo>
                  <a:pt x="1575" y="341"/>
                </a:lnTo>
                <a:lnTo>
                  <a:pt x="1620" y="354"/>
                </a:lnTo>
                <a:lnTo>
                  <a:pt x="1646" y="380"/>
                </a:lnTo>
                <a:lnTo>
                  <a:pt x="1633" y="380"/>
                </a:lnTo>
                <a:lnTo>
                  <a:pt x="1556" y="348"/>
                </a:lnTo>
                <a:lnTo>
                  <a:pt x="5433" y="495"/>
                </a:lnTo>
                <a:lnTo>
                  <a:pt x="714" y="450"/>
                </a:lnTo>
                <a:lnTo>
                  <a:pt x="733" y="457"/>
                </a:lnTo>
                <a:lnTo>
                  <a:pt x="727" y="470"/>
                </a:lnTo>
                <a:lnTo>
                  <a:pt x="714" y="470"/>
                </a:lnTo>
                <a:lnTo>
                  <a:pt x="708" y="450"/>
                </a:lnTo>
                <a:lnTo>
                  <a:pt x="708" y="444"/>
                </a:lnTo>
                <a:lnTo>
                  <a:pt x="714" y="450"/>
                </a:lnTo>
                <a:lnTo>
                  <a:pt x="5433" y="495"/>
                </a:lnTo>
                <a:lnTo>
                  <a:pt x="746" y="489"/>
                </a:lnTo>
                <a:lnTo>
                  <a:pt x="708" y="483"/>
                </a:lnTo>
                <a:lnTo>
                  <a:pt x="682" y="476"/>
                </a:lnTo>
                <a:lnTo>
                  <a:pt x="656" y="476"/>
                </a:lnTo>
                <a:lnTo>
                  <a:pt x="650" y="470"/>
                </a:lnTo>
                <a:lnTo>
                  <a:pt x="650" y="457"/>
                </a:lnTo>
                <a:lnTo>
                  <a:pt x="643" y="450"/>
                </a:lnTo>
                <a:lnTo>
                  <a:pt x="630" y="444"/>
                </a:lnTo>
                <a:lnTo>
                  <a:pt x="624" y="438"/>
                </a:lnTo>
                <a:lnTo>
                  <a:pt x="637" y="438"/>
                </a:lnTo>
                <a:lnTo>
                  <a:pt x="643" y="438"/>
                </a:lnTo>
                <a:lnTo>
                  <a:pt x="656" y="444"/>
                </a:lnTo>
                <a:lnTo>
                  <a:pt x="688" y="450"/>
                </a:lnTo>
                <a:lnTo>
                  <a:pt x="720" y="476"/>
                </a:lnTo>
                <a:lnTo>
                  <a:pt x="746" y="489"/>
                </a:lnTo>
                <a:lnTo>
                  <a:pt x="5433" y="495"/>
                </a:lnTo>
                <a:lnTo>
                  <a:pt x="907" y="521"/>
                </a:lnTo>
                <a:lnTo>
                  <a:pt x="855" y="508"/>
                </a:lnTo>
                <a:lnTo>
                  <a:pt x="843" y="508"/>
                </a:lnTo>
                <a:lnTo>
                  <a:pt x="823" y="502"/>
                </a:lnTo>
                <a:lnTo>
                  <a:pt x="804" y="502"/>
                </a:lnTo>
                <a:lnTo>
                  <a:pt x="791" y="489"/>
                </a:lnTo>
                <a:lnTo>
                  <a:pt x="759" y="483"/>
                </a:lnTo>
                <a:lnTo>
                  <a:pt x="746" y="476"/>
                </a:lnTo>
                <a:lnTo>
                  <a:pt x="740" y="470"/>
                </a:lnTo>
                <a:lnTo>
                  <a:pt x="746" y="470"/>
                </a:lnTo>
                <a:lnTo>
                  <a:pt x="772" y="457"/>
                </a:lnTo>
                <a:lnTo>
                  <a:pt x="785" y="457"/>
                </a:lnTo>
                <a:lnTo>
                  <a:pt x="798" y="470"/>
                </a:lnTo>
                <a:lnTo>
                  <a:pt x="810" y="476"/>
                </a:lnTo>
                <a:lnTo>
                  <a:pt x="836" y="476"/>
                </a:lnTo>
                <a:lnTo>
                  <a:pt x="855" y="476"/>
                </a:lnTo>
                <a:lnTo>
                  <a:pt x="862" y="483"/>
                </a:lnTo>
                <a:lnTo>
                  <a:pt x="888" y="495"/>
                </a:lnTo>
                <a:lnTo>
                  <a:pt x="907" y="502"/>
                </a:lnTo>
                <a:lnTo>
                  <a:pt x="920" y="508"/>
                </a:lnTo>
                <a:lnTo>
                  <a:pt x="913" y="515"/>
                </a:lnTo>
                <a:lnTo>
                  <a:pt x="907" y="521"/>
                </a:lnTo>
                <a:lnTo>
                  <a:pt x="5433" y="495"/>
                </a:lnTo>
                <a:lnTo>
                  <a:pt x="1241" y="547"/>
                </a:lnTo>
                <a:lnTo>
                  <a:pt x="1222" y="540"/>
                </a:lnTo>
                <a:lnTo>
                  <a:pt x="1209" y="540"/>
                </a:lnTo>
                <a:lnTo>
                  <a:pt x="1203" y="534"/>
                </a:lnTo>
                <a:lnTo>
                  <a:pt x="1196" y="534"/>
                </a:lnTo>
                <a:lnTo>
                  <a:pt x="1196" y="540"/>
                </a:lnTo>
                <a:lnTo>
                  <a:pt x="1170" y="540"/>
                </a:lnTo>
                <a:lnTo>
                  <a:pt x="1170" y="534"/>
                </a:lnTo>
                <a:lnTo>
                  <a:pt x="1170" y="521"/>
                </a:lnTo>
                <a:lnTo>
                  <a:pt x="1170" y="521"/>
                </a:lnTo>
                <a:lnTo>
                  <a:pt x="1164" y="521"/>
                </a:lnTo>
                <a:lnTo>
                  <a:pt x="1145" y="515"/>
                </a:lnTo>
                <a:lnTo>
                  <a:pt x="1100" y="508"/>
                </a:lnTo>
                <a:lnTo>
                  <a:pt x="1068" y="508"/>
                </a:lnTo>
                <a:lnTo>
                  <a:pt x="1042" y="508"/>
                </a:lnTo>
                <a:lnTo>
                  <a:pt x="1003" y="502"/>
                </a:lnTo>
                <a:lnTo>
                  <a:pt x="965" y="489"/>
                </a:lnTo>
                <a:lnTo>
                  <a:pt x="952" y="483"/>
                </a:lnTo>
                <a:lnTo>
                  <a:pt x="939" y="476"/>
                </a:lnTo>
                <a:lnTo>
                  <a:pt x="907" y="457"/>
                </a:lnTo>
                <a:lnTo>
                  <a:pt x="881" y="450"/>
                </a:lnTo>
                <a:lnTo>
                  <a:pt x="843" y="438"/>
                </a:lnTo>
                <a:lnTo>
                  <a:pt x="798" y="425"/>
                </a:lnTo>
                <a:lnTo>
                  <a:pt x="778" y="418"/>
                </a:lnTo>
                <a:lnTo>
                  <a:pt x="720" y="393"/>
                </a:lnTo>
                <a:lnTo>
                  <a:pt x="688" y="373"/>
                </a:lnTo>
                <a:lnTo>
                  <a:pt x="669" y="354"/>
                </a:lnTo>
                <a:lnTo>
                  <a:pt x="669" y="348"/>
                </a:lnTo>
                <a:lnTo>
                  <a:pt x="669" y="341"/>
                </a:lnTo>
                <a:lnTo>
                  <a:pt x="675" y="341"/>
                </a:lnTo>
                <a:lnTo>
                  <a:pt x="682" y="354"/>
                </a:lnTo>
                <a:lnTo>
                  <a:pt x="688" y="354"/>
                </a:lnTo>
                <a:lnTo>
                  <a:pt x="695" y="354"/>
                </a:lnTo>
                <a:lnTo>
                  <a:pt x="701" y="348"/>
                </a:lnTo>
                <a:lnTo>
                  <a:pt x="733" y="354"/>
                </a:lnTo>
                <a:lnTo>
                  <a:pt x="817" y="380"/>
                </a:lnTo>
                <a:lnTo>
                  <a:pt x="855" y="386"/>
                </a:lnTo>
                <a:lnTo>
                  <a:pt x="907" y="399"/>
                </a:lnTo>
                <a:lnTo>
                  <a:pt x="939" y="412"/>
                </a:lnTo>
                <a:lnTo>
                  <a:pt x="952" y="418"/>
                </a:lnTo>
                <a:lnTo>
                  <a:pt x="990" y="438"/>
                </a:lnTo>
                <a:lnTo>
                  <a:pt x="1132" y="495"/>
                </a:lnTo>
                <a:lnTo>
                  <a:pt x="1248" y="534"/>
                </a:lnTo>
                <a:lnTo>
                  <a:pt x="1248" y="540"/>
                </a:lnTo>
                <a:lnTo>
                  <a:pt x="1241" y="547"/>
                </a:lnTo>
                <a:lnTo>
                  <a:pt x="5433" y="495"/>
                </a:lnTo>
                <a:lnTo>
                  <a:pt x="1350" y="598"/>
                </a:lnTo>
                <a:lnTo>
                  <a:pt x="1312" y="585"/>
                </a:lnTo>
                <a:lnTo>
                  <a:pt x="1299" y="579"/>
                </a:lnTo>
                <a:lnTo>
                  <a:pt x="1273" y="560"/>
                </a:lnTo>
                <a:lnTo>
                  <a:pt x="1273" y="553"/>
                </a:lnTo>
                <a:lnTo>
                  <a:pt x="1286" y="553"/>
                </a:lnTo>
                <a:lnTo>
                  <a:pt x="1305" y="560"/>
                </a:lnTo>
                <a:lnTo>
                  <a:pt x="1318" y="560"/>
                </a:lnTo>
                <a:lnTo>
                  <a:pt x="1331" y="566"/>
                </a:lnTo>
                <a:lnTo>
                  <a:pt x="1357" y="585"/>
                </a:lnTo>
                <a:lnTo>
                  <a:pt x="1350" y="598"/>
                </a:lnTo>
                <a:lnTo>
                  <a:pt x="5433" y="495"/>
                </a:lnTo>
                <a:lnTo>
                  <a:pt x="1370" y="566"/>
                </a:lnTo>
                <a:lnTo>
                  <a:pt x="1357" y="566"/>
                </a:lnTo>
                <a:lnTo>
                  <a:pt x="1357" y="560"/>
                </a:lnTo>
                <a:lnTo>
                  <a:pt x="1363" y="560"/>
                </a:lnTo>
                <a:lnTo>
                  <a:pt x="1376" y="560"/>
                </a:lnTo>
                <a:lnTo>
                  <a:pt x="1370" y="566"/>
                </a:lnTo>
                <a:lnTo>
                  <a:pt x="5433" y="495"/>
                </a:lnTo>
                <a:lnTo>
                  <a:pt x="1659" y="560"/>
                </a:lnTo>
                <a:lnTo>
                  <a:pt x="1633" y="560"/>
                </a:lnTo>
                <a:lnTo>
                  <a:pt x="1601" y="553"/>
                </a:lnTo>
                <a:lnTo>
                  <a:pt x="1569" y="553"/>
                </a:lnTo>
                <a:lnTo>
                  <a:pt x="1543" y="553"/>
                </a:lnTo>
                <a:lnTo>
                  <a:pt x="1518" y="547"/>
                </a:lnTo>
                <a:lnTo>
                  <a:pt x="1492" y="553"/>
                </a:lnTo>
                <a:lnTo>
                  <a:pt x="1453" y="553"/>
                </a:lnTo>
                <a:lnTo>
                  <a:pt x="1434" y="547"/>
                </a:lnTo>
                <a:lnTo>
                  <a:pt x="1440" y="540"/>
                </a:lnTo>
                <a:lnTo>
                  <a:pt x="1453" y="521"/>
                </a:lnTo>
                <a:lnTo>
                  <a:pt x="1460" y="521"/>
                </a:lnTo>
                <a:lnTo>
                  <a:pt x="1466" y="521"/>
                </a:lnTo>
                <a:lnTo>
                  <a:pt x="1492" y="521"/>
                </a:lnTo>
                <a:lnTo>
                  <a:pt x="1479" y="515"/>
                </a:lnTo>
                <a:lnTo>
                  <a:pt x="1473" y="508"/>
                </a:lnTo>
                <a:lnTo>
                  <a:pt x="1479" y="502"/>
                </a:lnTo>
                <a:lnTo>
                  <a:pt x="1498" y="495"/>
                </a:lnTo>
                <a:lnTo>
                  <a:pt x="1511" y="495"/>
                </a:lnTo>
                <a:lnTo>
                  <a:pt x="1543" y="508"/>
                </a:lnTo>
                <a:lnTo>
                  <a:pt x="1582" y="521"/>
                </a:lnTo>
                <a:lnTo>
                  <a:pt x="1633" y="534"/>
                </a:lnTo>
                <a:lnTo>
                  <a:pt x="1678" y="560"/>
                </a:lnTo>
                <a:lnTo>
                  <a:pt x="1659" y="560"/>
                </a:lnTo>
                <a:lnTo>
                  <a:pt x="5433" y="495"/>
                </a:lnTo>
                <a:lnTo>
                  <a:pt x="444" y="84"/>
                </a:lnTo>
                <a:lnTo>
                  <a:pt x="444" y="78"/>
                </a:lnTo>
                <a:lnTo>
                  <a:pt x="438" y="84"/>
                </a:lnTo>
                <a:lnTo>
                  <a:pt x="431" y="90"/>
                </a:lnTo>
                <a:lnTo>
                  <a:pt x="438" y="90"/>
                </a:lnTo>
                <a:lnTo>
                  <a:pt x="444" y="84"/>
                </a:lnTo>
                <a:lnTo>
                  <a:pt x="5433" y="495"/>
                </a:lnTo>
                <a:lnTo>
                  <a:pt x="296" y="39"/>
                </a:lnTo>
                <a:lnTo>
                  <a:pt x="315" y="39"/>
                </a:lnTo>
                <a:lnTo>
                  <a:pt x="322" y="39"/>
                </a:lnTo>
                <a:lnTo>
                  <a:pt x="328" y="39"/>
                </a:lnTo>
                <a:lnTo>
                  <a:pt x="322" y="39"/>
                </a:lnTo>
                <a:lnTo>
                  <a:pt x="309" y="39"/>
                </a:lnTo>
                <a:lnTo>
                  <a:pt x="296" y="39"/>
                </a:lnTo>
                <a:lnTo>
                  <a:pt x="290" y="39"/>
                </a:lnTo>
                <a:lnTo>
                  <a:pt x="296" y="39"/>
                </a:lnTo>
                <a:lnTo>
                  <a:pt x="5433" y="495"/>
                </a:lnTo>
                <a:lnTo>
                  <a:pt x="380" y="380"/>
                </a:lnTo>
                <a:lnTo>
                  <a:pt x="386" y="386"/>
                </a:lnTo>
                <a:lnTo>
                  <a:pt x="399" y="380"/>
                </a:lnTo>
                <a:lnTo>
                  <a:pt x="386" y="380"/>
                </a:lnTo>
                <a:lnTo>
                  <a:pt x="380" y="380"/>
                </a:lnTo>
                <a:lnTo>
                  <a:pt x="5433" y="495"/>
                </a:lnTo>
                <a:lnTo>
                  <a:pt x="2527" y="328"/>
                </a:lnTo>
                <a:lnTo>
                  <a:pt x="2559" y="315"/>
                </a:lnTo>
                <a:lnTo>
                  <a:pt x="2572" y="315"/>
                </a:lnTo>
                <a:lnTo>
                  <a:pt x="2578" y="315"/>
                </a:lnTo>
                <a:lnTo>
                  <a:pt x="2585" y="309"/>
                </a:lnTo>
                <a:lnTo>
                  <a:pt x="2598" y="309"/>
                </a:lnTo>
                <a:lnTo>
                  <a:pt x="2610" y="309"/>
                </a:lnTo>
                <a:lnTo>
                  <a:pt x="2610" y="303"/>
                </a:lnTo>
                <a:lnTo>
                  <a:pt x="2604" y="303"/>
                </a:lnTo>
                <a:lnTo>
                  <a:pt x="2559" y="309"/>
                </a:lnTo>
                <a:lnTo>
                  <a:pt x="2546" y="309"/>
                </a:lnTo>
                <a:lnTo>
                  <a:pt x="2527" y="315"/>
                </a:lnTo>
                <a:lnTo>
                  <a:pt x="2482" y="328"/>
                </a:lnTo>
                <a:lnTo>
                  <a:pt x="2418" y="341"/>
                </a:lnTo>
                <a:lnTo>
                  <a:pt x="2385" y="341"/>
                </a:lnTo>
                <a:lnTo>
                  <a:pt x="2360" y="341"/>
                </a:lnTo>
                <a:lnTo>
                  <a:pt x="2347" y="354"/>
                </a:lnTo>
                <a:lnTo>
                  <a:pt x="2328" y="354"/>
                </a:lnTo>
                <a:lnTo>
                  <a:pt x="2295" y="367"/>
                </a:lnTo>
                <a:lnTo>
                  <a:pt x="2283" y="367"/>
                </a:lnTo>
                <a:lnTo>
                  <a:pt x="2276" y="367"/>
                </a:lnTo>
                <a:lnTo>
                  <a:pt x="2270" y="373"/>
                </a:lnTo>
                <a:lnTo>
                  <a:pt x="2270" y="380"/>
                </a:lnTo>
                <a:lnTo>
                  <a:pt x="2283" y="380"/>
                </a:lnTo>
                <a:lnTo>
                  <a:pt x="2295" y="380"/>
                </a:lnTo>
                <a:lnTo>
                  <a:pt x="2302" y="380"/>
                </a:lnTo>
                <a:lnTo>
                  <a:pt x="2321" y="373"/>
                </a:lnTo>
                <a:lnTo>
                  <a:pt x="2340" y="373"/>
                </a:lnTo>
                <a:lnTo>
                  <a:pt x="2366" y="354"/>
                </a:lnTo>
                <a:lnTo>
                  <a:pt x="2373" y="354"/>
                </a:lnTo>
                <a:lnTo>
                  <a:pt x="2379" y="354"/>
                </a:lnTo>
                <a:lnTo>
                  <a:pt x="2424" y="354"/>
                </a:lnTo>
                <a:lnTo>
                  <a:pt x="2437" y="348"/>
                </a:lnTo>
                <a:lnTo>
                  <a:pt x="2450" y="341"/>
                </a:lnTo>
                <a:lnTo>
                  <a:pt x="2475" y="335"/>
                </a:lnTo>
                <a:lnTo>
                  <a:pt x="2527" y="328"/>
                </a:lnTo>
                <a:lnTo>
                  <a:pt x="5433" y="495"/>
                </a:lnTo>
                <a:lnTo>
                  <a:pt x="2302" y="341"/>
                </a:lnTo>
                <a:lnTo>
                  <a:pt x="2295" y="335"/>
                </a:lnTo>
                <a:lnTo>
                  <a:pt x="2283" y="328"/>
                </a:lnTo>
                <a:lnTo>
                  <a:pt x="2289" y="335"/>
                </a:lnTo>
                <a:lnTo>
                  <a:pt x="2302" y="341"/>
                </a:lnTo>
                <a:lnTo>
                  <a:pt x="5433" y="495"/>
                </a:lnTo>
                <a:lnTo>
                  <a:pt x="2347" y="335"/>
                </a:lnTo>
                <a:lnTo>
                  <a:pt x="2328" y="335"/>
                </a:lnTo>
                <a:lnTo>
                  <a:pt x="2328" y="341"/>
                </a:lnTo>
                <a:lnTo>
                  <a:pt x="2340" y="341"/>
                </a:lnTo>
                <a:lnTo>
                  <a:pt x="2347" y="335"/>
                </a:lnTo>
                <a:lnTo>
                  <a:pt x="5433" y="495"/>
                </a:lnTo>
                <a:lnTo>
                  <a:pt x="3099" y="303"/>
                </a:lnTo>
                <a:lnTo>
                  <a:pt x="3118" y="309"/>
                </a:lnTo>
                <a:lnTo>
                  <a:pt x="3144" y="315"/>
                </a:lnTo>
                <a:lnTo>
                  <a:pt x="3183" y="335"/>
                </a:lnTo>
                <a:lnTo>
                  <a:pt x="3189" y="335"/>
                </a:lnTo>
                <a:lnTo>
                  <a:pt x="3195" y="341"/>
                </a:lnTo>
                <a:lnTo>
                  <a:pt x="3202" y="348"/>
                </a:lnTo>
                <a:lnTo>
                  <a:pt x="3163" y="380"/>
                </a:lnTo>
                <a:lnTo>
                  <a:pt x="3150" y="380"/>
                </a:lnTo>
                <a:lnTo>
                  <a:pt x="3144" y="386"/>
                </a:lnTo>
                <a:lnTo>
                  <a:pt x="3150" y="393"/>
                </a:lnTo>
                <a:lnTo>
                  <a:pt x="3144" y="393"/>
                </a:lnTo>
                <a:lnTo>
                  <a:pt x="3150" y="393"/>
                </a:lnTo>
                <a:lnTo>
                  <a:pt x="3189" y="380"/>
                </a:lnTo>
                <a:lnTo>
                  <a:pt x="3195" y="373"/>
                </a:lnTo>
                <a:lnTo>
                  <a:pt x="3208" y="367"/>
                </a:lnTo>
                <a:lnTo>
                  <a:pt x="3215" y="367"/>
                </a:lnTo>
                <a:lnTo>
                  <a:pt x="3234" y="373"/>
                </a:lnTo>
                <a:lnTo>
                  <a:pt x="3247" y="380"/>
                </a:lnTo>
                <a:lnTo>
                  <a:pt x="3253" y="380"/>
                </a:lnTo>
                <a:lnTo>
                  <a:pt x="3253" y="373"/>
                </a:lnTo>
                <a:lnTo>
                  <a:pt x="3247" y="367"/>
                </a:lnTo>
                <a:lnTo>
                  <a:pt x="3247" y="341"/>
                </a:lnTo>
                <a:lnTo>
                  <a:pt x="3234" y="341"/>
                </a:lnTo>
                <a:lnTo>
                  <a:pt x="3228" y="348"/>
                </a:lnTo>
                <a:lnTo>
                  <a:pt x="3228" y="341"/>
                </a:lnTo>
                <a:lnTo>
                  <a:pt x="3215" y="341"/>
                </a:lnTo>
                <a:lnTo>
                  <a:pt x="3202" y="328"/>
                </a:lnTo>
                <a:lnTo>
                  <a:pt x="3189" y="322"/>
                </a:lnTo>
                <a:lnTo>
                  <a:pt x="3183" y="322"/>
                </a:lnTo>
                <a:lnTo>
                  <a:pt x="3183" y="315"/>
                </a:lnTo>
                <a:lnTo>
                  <a:pt x="3163" y="309"/>
                </a:lnTo>
                <a:lnTo>
                  <a:pt x="3131" y="309"/>
                </a:lnTo>
                <a:lnTo>
                  <a:pt x="3118" y="303"/>
                </a:lnTo>
                <a:lnTo>
                  <a:pt x="3105" y="296"/>
                </a:lnTo>
                <a:lnTo>
                  <a:pt x="3099" y="303"/>
                </a:lnTo>
                <a:lnTo>
                  <a:pt x="5433" y="495"/>
                </a:lnTo>
                <a:lnTo>
                  <a:pt x="2520" y="399"/>
                </a:lnTo>
                <a:lnTo>
                  <a:pt x="2565" y="393"/>
                </a:lnTo>
                <a:lnTo>
                  <a:pt x="2604" y="386"/>
                </a:lnTo>
                <a:lnTo>
                  <a:pt x="2643" y="380"/>
                </a:lnTo>
                <a:lnTo>
                  <a:pt x="2662" y="373"/>
                </a:lnTo>
                <a:lnTo>
                  <a:pt x="2681" y="367"/>
                </a:lnTo>
                <a:lnTo>
                  <a:pt x="2694" y="354"/>
                </a:lnTo>
                <a:lnTo>
                  <a:pt x="2726" y="354"/>
                </a:lnTo>
                <a:lnTo>
                  <a:pt x="2758" y="348"/>
                </a:lnTo>
                <a:lnTo>
                  <a:pt x="2784" y="341"/>
                </a:lnTo>
                <a:lnTo>
                  <a:pt x="2790" y="341"/>
                </a:lnTo>
                <a:lnTo>
                  <a:pt x="2784" y="335"/>
                </a:lnTo>
                <a:lnTo>
                  <a:pt x="2707" y="348"/>
                </a:lnTo>
                <a:lnTo>
                  <a:pt x="2662" y="367"/>
                </a:lnTo>
                <a:lnTo>
                  <a:pt x="2630" y="373"/>
                </a:lnTo>
                <a:lnTo>
                  <a:pt x="2578" y="380"/>
                </a:lnTo>
                <a:lnTo>
                  <a:pt x="2546" y="386"/>
                </a:lnTo>
                <a:lnTo>
                  <a:pt x="2495" y="399"/>
                </a:lnTo>
                <a:lnTo>
                  <a:pt x="2520" y="399"/>
                </a:lnTo>
                <a:lnTo>
                  <a:pt x="5433" y="495"/>
                </a:lnTo>
                <a:lnTo>
                  <a:pt x="3015" y="386"/>
                </a:lnTo>
                <a:lnTo>
                  <a:pt x="3067" y="399"/>
                </a:lnTo>
                <a:lnTo>
                  <a:pt x="3067" y="393"/>
                </a:lnTo>
                <a:lnTo>
                  <a:pt x="3041" y="386"/>
                </a:lnTo>
                <a:lnTo>
                  <a:pt x="2990" y="367"/>
                </a:lnTo>
                <a:lnTo>
                  <a:pt x="2964" y="354"/>
                </a:lnTo>
                <a:lnTo>
                  <a:pt x="2951" y="354"/>
                </a:lnTo>
                <a:lnTo>
                  <a:pt x="2951" y="348"/>
                </a:lnTo>
                <a:lnTo>
                  <a:pt x="2970" y="328"/>
                </a:lnTo>
                <a:lnTo>
                  <a:pt x="3003" y="315"/>
                </a:lnTo>
                <a:lnTo>
                  <a:pt x="3060" y="303"/>
                </a:lnTo>
                <a:lnTo>
                  <a:pt x="3080" y="303"/>
                </a:lnTo>
                <a:lnTo>
                  <a:pt x="3080" y="296"/>
                </a:lnTo>
                <a:lnTo>
                  <a:pt x="3080" y="290"/>
                </a:lnTo>
                <a:lnTo>
                  <a:pt x="3086" y="290"/>
                </a:lnTo>
                <a:lnTo>
                  <a:pt x="3099" y="283"/>
                </a:lnTo>
                <a:lnTo>
                  <a:pt x="3086" y="283"/>
                </a:lnTo>
                <a:lnTo>
                  <a:pt x="3067" y="290"/>
                </a:lnTo>
                <a:lnTo>
                  <a:pt x="3028" y="303"/>
                </a:lnTo>
                <a:lnTo>
                  <a:pt x="2951" y="322"/>
                </a:lnTo>
                <a:lnTo>
                  <a:pt x="2906" y="341"/>
                </a:lnTo>
                <a:lnTo>
                  <a:pt x="2835" y="380"/>
                </a:lnTo>
                <a:lnTo>
                  <a:pt x="2758" y="412"/>
                </a:lnTo>
                <a:lnTo>
                  <a:pt x="2655" y="438"/>
                </a:lnTo>
                <a:lnTo>
                  <a:pt x="2565" y="450"/>
                </a:lnTo>
                <a:lnTo>
                  <a:pt x="2553" y="450"/>
                </a:lnTo>
                <a:lnTo>
                  <a:pt x="2527" y="457"/>
                </a:lnTo>
                <a:lnTo>
                  <a:pt x="2508" y="470"/>
                </a:lnTo>
                <a:lnTo>
                  <a:pt x="2495" y="470"/>
                </a:lnTo>
                <a:lnTo>
                  <a:pt x="2469" y="450"/>
                </a:lnTo>
                <a:lnTo>
                  <a:pt x="2463" y="450"/>
                </a:lnTo>
                <a:lnTo>
                  <a:pt x="2469" y="457"/>
                </a:lnTo>
                <a:lnTo>
                  <a:pt x="2469" y="470"/>
                </a:lnTo>
                <a:lnTo>
                  <a:pt x="2463" y="470"/>
                </a:lnTo>
                <a:lnTo>
                  <a:pt x="2418" y="470"/>
                </a:lnTo>
                <a:lnTo>
                  <a:pt x="2373" y="457"/>
                </a:lnTo>
                <a:lnTo>
                  <a:pt x="2321" y="457"/>
                </a:lnTo>
                <a:lnTo>
                  <a:pt x="2283" y="444"/>
                </a:lnTo>
                <a:lnTo>
                  <a:pt x="2218" y="431"/>
                </a:lnTo>
                <a:lnTo>
                  <a:pt x="2135" y="412"/>
                </a:lnTo>
                <a:lnTo>
                  <a:pt x="2141" y="418"/>
                </a:lnTo>
                <a:lnTo>
                  <a:pt x="2167" y="431"/>
                </a:lnTo>
                <a:lnTo>
                  <a:pt x="2199" y="438"/>
                </a:lnTo>
                <a:lnTo>
                  <a:pt x="2212" y="431"/>
                </a:lnTo>
                <a:lnTo>
                  <a:pt x="2231" y="438"/>
                </a:lnTo>
                <a:lnTo>
                  <a:pt x="2238" y="438"/>
                </a:lnTo>
                <a:lnTo>
                  <a:pt x="2238" y="444"/>
                </a:lnTo>
                <a:lnTo>
                  <a:pt x="2238" y="450"/>
                </a:lnTo>
                <a:lnTo>
                  <a:pt x="2231" y="450"/>
                </a:lnTo>
                <a:lnTo>
                  <a:pt x="2212" y="444"/>
                </a:lnTo>
                <a:lnTo>
                  <a:pt x="2180" y="438"/>
                </a:lnTo>
                <a:lnTo>
                  <a:pt x="2141" y="431"/>
                </a:lnTo>
                <a:lnTo>
                  <a:pt x="2180" y="450"/>
                </a:lnTo>
                <a:lnTo>
                  <a:pt x="2096" y="457"/>
                </a:lnTo>
                <a:lnTo>
                  <a:pt x="2058" y="457"/>
                </a:lnTo>
                <a:lnTo>
                  <a:pt x="2019" y="450"/>
                </a:lnTo>
                <a:lnTo>
                  <a:pt x="2013" y="450"/>
                </a:lnTo>
                <a:lnTo>
                  <a:pt x="1993" y="450"/>
                </a:lnTo>
                <a:lnTo>
                  <a:pt x="1968" y="450"/>
                </a:lnTo>
                <a:lnTo>
                  <a:pt x="1942" y="438"/>
                </a:lnTo>
                <a:lnTo>
                  <a:pt x="1923" y="438"/>
                </a:lnTo>
                <a:lnTo>
                  <a:pt x="1903" y="431"/>
                </a:lnTo>
                <a:lnTo>
                  <a:pt x="1878" y="418"/>
                </a:lnTo>
                <a:lnTo>
                  <a:pt x="1865" y="418"/>
                </a:lnTo>
                <a:lnTo>
                  <a:pt x="1865" y="425"/>
                </a:lnTo>
                <a:lnTo>
                  <a:pt x="1865" y="438"/>
                </a:lnTo>
                <a:lnTo>
                  <a:pt x="1884" y="450"/>
                </a:lnTo>
                <a:lnTo>
                  <a:pt x="1916" y="457"/>
                </a:lnTo>
                <a:lnTo>
                  <a:pt x="1961" y="470"/>
                </a:lnTo>
                <a:lnTo>
                  <a:pt x="1993" y="470"/>
                </a:lnTo>
                <a:lnTo>
                  <a:pt x="2006" y="470"/>
                </a:lnTo>
                <a:lnTo>
                  <a:pt x="2032" y="476"/>
                </a:lnTo>
                <a:lnTo>
                  <a:pt x="2058" y="476"/>
                </a:lnTo>
                <a:lnTo>
                  <a:pt x="2083" y="483"/>
                </a:lnTo>
                <a:lnTo>
                  <a:pt x="2109" y="476"/>
                </a:lnTo>
                <a:lnTo>
                  <a:pt x="2135" y="476"/>
                </a:lnTo>
                <a:lnTo>
                  <a:pt x="2180" y="470"/>
                </a:lnTo>
                <a:lnTo>
                  <a:pt x="2225" y="470"/>
                </a:lnTo>
                <a:lnTo>
                  <a:pt x="2238" y="476"/>
                </a:lnTo>
                <a:lnTo>
                  <a:pt x="2257" y="483"/>
                </a:lnTo>
                <a:lnTo>
                  <a:pt x="2283" y="489"/>
                </a:lnTo>
                <a:lnTo>
                  <a:pt x="2315" y="495"/>
                </a:lnTo>
                <a:lnTo>
                  <a:pt x="2321" y="489"/>
                </a:lnTo>
                <a:lnTo>
                  <a:pt x="2334" y="495"/>
                </a:lnTo>
                <a:lnTo>
                  <a:pt x="2360" y="508"/>
                </a:lnTo>
                <a:lnTo>
                  <a:pt x="2360" y="489"/>
                </a:lnTo>
                <a:lnTo>
                  <a:pt x="2366" y="489"/>
                </a:lnTo>
                <a:lnTo>
                  <a:pt x="2385" y="489"/>
                </a:lnTo>
                <a:lnTo>
                  <a:pt x="2405" y="495"/>
                </a:lnTo>
                <a:lnTo>
                  <a:pt x="2405" y="489"/>
                </a:lnTo>
                <a:lnTo>
                  <a:pt x="2424" y="489"/>
                </a:lnTo>
                <a:lnTo>
                  <a:pt x="2437" y="489"/>
                </a:lnTo>
                <a:lnTo>
                  <a:pt x="2450" y="495"/>
                </a:lnTo>
                <a:lnTo>
                  <a:pt x="2469" y="502"/>
                </a:lnTo>
                <a:lnTo>
                  <a:pt x="2456" y="489"/>
                </a:lnTo>
                <a:lnTo>
                  <a:pt x="2482" y="483"/>
                </a:lnTo>
                <a:lnTo>
                  <a:pt x="2488" y="489"/>
                </a:lnTo>
                <a:lnTo>
                  <a:pt x="2520" y="495"/>
                </a:lnTo>
                <a:lnTo>
                  <a:pt x="2546" y="508"/>
                </a:lnTo>
                <a:lnTo>
                  <a:pt x="2565" y="515"/>
                </a:lnTo>
                <a:lnTo>
                  <a:pt x="2578" y="521"/>
                </a:lnTo>
                <a:lnTo>
                  <a:pt x="2598" y="528"/>
                </a:lnTo>
                <a:lnTo>
                  <a:pt x="2623" y="534"/>
                </a:lnTo>
                <a:lnTo>
                  <a:pt x="2630" y="540"/>
                </a:lnTo>
                <a:lnTo>
                  <a:pt x="2636" y="540"/>
                </a:lnTo>
                <a:lnTo>
                  <a:pt x="2623" y="521"/>
                </a:lnTo>
                <a:lnTo>
                  <a:pt x="2604" y="515"/>
                </a:lnTo>
                <a:lnTo>
                  <a:pt x="2578" y="502"/>
                </a:lnTo>
                <a:lnTo>
                  <a:pt x="2546" y="483"/>
                </a:lnTo>
                <a:lnTo>
                  <a:pt x="2630" y="457"/>
                </a:lnTo>
                <a:lnTo>
                  <a:pt x="2675" y="450"/>
                </a:lnTo>
                <a:lnTo>
                  <a:pt x="2700" y="450"/>
                </a:lnTo>
                <a:lnTo>
                  <a:pt x="2733" y="431"/>
                </a:lnTo>
                <a:lnTo>
                  <a:pt x="2745" y="431"/>
                </a:lnTo>
                <a:lnTo>
                  <a:pt x="2771" y="438"/>
                </a:lnTo>
                <a:lnTo>
                  <a:pt x="2816" y="444"/>
                </a:lnTo>
                <a:lnTo>
                  <a:pt x="2784" y="431"/>
                </a:lnTo>
                <a:lnTo>
                  <a:pt x="2771" y="425"/>
                </a:lnTo>
                <a:lnTo>
                  <a:pt x="2765" y="425"/>
                </a:lnTo>
                <a:lnTo>
                  <a:pt x="2771" y="418"/>
                </a:lnTo>
                <a:lnTo>
                  <a:pt x="2887" y="373"/>
                </a:lnTo>
                <a:lnTo>
                  <a:pt x="2919" y="367"/>
                </a:lnTo>
                <a:lnTo>
                  <a:pt x="2964" y="373"/>
                </a:lnTo>
                <a:lnTo>
                  <a:pt x="3015" y="386"/>
                </a:lnTo>
                <a:lnTo>
                  <a:pt x="5433" y="495"/>
                </a:lnTo>
                <a:lnTo>
                  <a:pt x="2283" y="457"/>
                </a:lnTo>
                <a:lnTo>
                  <a:pt x="2270" y="457"/>
                </a:lnTo>
                <a:lnTo>
                  <a:pt x="2270" y="450"/>
                </a:lnTo>
                <a:lnTo>
                  <a:pt x="2283" y="450"/>
                </a:lnTo>
                <a:lnTo>
                  <a:pt x="2289" y="450"/>
                </a:lnTo>
                <a:lnTo>
                  <a:pt x="2315" y="457"/>
                </a:lnTo>
                <a:lnTo>
                  <a:pt x="2315" y="470"/>
                </a:lnTo>
                <a:lnTo>
                  <a:pt x="2302" y="470"/>
                </a:lnTo>
                <a:lnTo>
                  <a:pt x="2283" y="457"/>
                </a:lnTo>
                <a:lnTo>
                  <a:pt x="5433" y="495"/>
                </a:lnTo>
                <a:lnTo>
                  <a:pt x="3067" y="187"/>
                </a:lnTo>
                <a:lnTo>
                  <a:pt x="3080" y="180"/>
                </a:lnTo>
                <a:lnTo>
                  <a:pt x="3086" y="180"/>
                </a:lnTo>
                <a:lnTo>
                  <a:pt x="3086" y="174"/>
                </a:lnTo>
                <a:lnTo>
                  <a:pt x="3067" y="174"/>
                </a:lnTo>
                <a:lnTo>
                  <a:pt x="3060" y="174"/>
                </a:lnTo>
                <a:lnTo>
                  <a:pt x="3060" y="180"/>
                </a:lnTo>
                <a:lnTo>
                  <a:pt x="3060" y="187"/>
                </a:lnTo>
                <a:lnTo>
                  <a:pt x="3067" y="187"/>
                </a:lnTo>
                <a:lnTo>
                  <a:pt x="5433" y="495"/>
                </a:lnTo>
                <a:lnTo>
                  <a:pt x="2495" y="367"/>
                </a:lnTo>
                <a:lnTo>
                  <a:pt x="2501" y="367"/>
                </a:lnTo>
                <a:lnTo>
                  <a:pt x="2508" y="348"/>
                </a:lnTo>
                <a:lnTo>
                  <a:pt x="2501" y="348"/>
                </a:lnTo>
                <a:lnTo>
                  <a:pt x="2495" y="367"/>
                </a:lnTo>
                <a:lnTo>
                  <a:pt x="5433" y="495"/>
                </a:lnTo>
                <a:lnTo>
                  <a:pt x="2469" y="367"/>
                </a:lnTo>
                <a:lnTo>
                  <a:pt x="2469" y="354"/>
                </a:lnTo>
                <a:lnTo>
                  <a:pt x="2450" y="348"/>
                </a:lnTo>
                <a:lnTo>
                  <a:pt x="2456" y="354"/>
                </a:lnTo>
                <a:lnTo>
                  <a:pt x="2469" y="367"/>
                </a:lnTo>
                <a:lnTo>
                  <a:pt x="5433" y="495"/>
                </a:lnTo>
                <a:lnTo>
                  <a:pt x="2565" y="367"/>
                </a:lnTo>
                <a:lnTo>
                  <a:pt x="2572" y="373"/>
                </a:lnTo>
                <a:lnTo>
                  <a:pt x="2578" y="373"/>
                </a:lnTo>
                <a:lnTo>
                  <a:pt x="2578" y="367"/>
                </a:lnTo>
                <a:lnTo>
                  <a:pt x="2565" y="367"/>
                </a:lnTo>
                <a:lnTo>
                  <a:pt x="5433" y="495"/>
                </a:lnTo>
                <a:lnTo>
                  <a:pt x="2598" y="367"/>
                </a:lnTo>
                <a:lnTo>
                  <a:pt x="2610" y="367"/>
                </a:lnTo>
                <a:lnTo>
                  <a:pt x="2610" y="354"/>
                </a:lnTo>
                <a:lnTo>
                  <a:pt x="2598" y="354"/>
                </a:lnTo>
                <a:lnTo>
                  <a:pt x="2598" y="367"/>
                </a:lnTo>
                <a:lnTo>
                  <a:pt x="5433" y="495"/>
                </a:lnTo>
                <a:lnTo>
                  <a:pt x="2373" y="425"/>
                </a:lnTo>
                <a:lnTo>
                  <a:pt x="2379" y="431"/>
                </a:lnTo>
                <a:lnTo>
                  <a:pt x="2392" y="431"/>
                </a:lnTo>
                <a:lnTo>
                  <a:pt x="2373" y="425"/>
                </a:lnTo>
                <a:lnTo>
                  <a:pt x="5433" y="495"/>
                </a:lnTo>
                <a:lnTo>
                  <a:pt x="3581" y="238"/>
                </a:lnTo>
                <a:lnTo>
                  <a:pt x="3607" y="245"/>
                </a:lnTo>
                <a:lnTo>
                  <a:pt x="3639" y="251"/>
                </a:lnTo>
                <a:lnTo>
                  <a:pt x="3658" y="251"/>
                </a:lnTo>
                <a:lnTo>
                  <a:pt x="3665" y="251"/>
                </a:lnTo>
                <a:lnTo>
                  <a:pt x="3658" y="245"/>
                </a:lnTo>
                <a:lnTo>
                  <a:pt x="3626" y="238"/>
                </a:lnTo>
                <a:lnTo>
                  <a:pt x="3594" y="238"/>
                </a:lnTo>
                <a:lnTo>
                  <a:pt x="3581" y="232"/>
                </a:lnTo>
                <a:lnTo>
                  <a:pt x="3568" y="232"/>
                </a:lnTo>
                <a:lnTo>
                  <a:pt x="3568" y="238"/>
                </a:lnTo>
                <a:lnTo>
                  <a:pt x="3581" y="238"/>
                </a:lnTo>
                <a:lnTo>
                  <a:pt x="5433" y="495"/>
                </a:lnTo>
                <a:lnTo>
                  <a:pt x="3523" y="232"/>
                </a:lnTo>
                <a:lnTo>
                  <a:pt x="3536" y="238"/>
                </a:lnTo>
                <a:lnTo>
                  <a:pt x="3543" y="238"/>
                </a:lnTo>
                <a:lnTo>
                  <a:pt x="3562" y="238"/>
                </a:lnTo>
                <a:lnTo>
                  <a:pt x="3562" y="232"/>
                </a:lnTo>
                <a:lnTo>
                  <a:pt x="3555" y="232"/>
                </a:lnTo>
                <a:lnTo>
                  <a:pt x="3543" y="225"/>
                </a:lnTo>
                <a:lnTo>
                  <a:pt x="3517" y="225"/>
                </a:lnTo>
                <a:lnTo>
                  <a:pt x="3517" y="232"/>
                </a:lnTo>
                <a:lnTo>
                  <a:pt x="3523" y="232"/>
                </a:lnTo>
                <a:lnTo>
                  <a:pt x="5433" y="495"/>
                </a:lnTo>
                <a:lnTo>
                  <a:pt x="3491" y="225"/>
                </a:lnTo>
                <a:lnTo>
                  <a:pt x="3491" y="219"/>
                </a:lnTo>
                <a:lnTo>
                  <a:pt x="3485" y="219"/>
                </a:lnTo>
                <a:lnTo>
                  <a:pt x="3465" y="225"/>
                </a:lnTo>
                <a:lnTo>
                  <a:pt x="3440" y="219"/>
                </a:lnTo>
                <a:lnTo>
                  <a:pt x="3427" y="219"/>
                </a:lnTo>
                <a:lnTo>
                  <a:pt x="3420" y="219"/>
                </a:lnTo>
                <a:lnTo>
                  <a:pt x="3440" y="225"/>
                </a:lnTo>
                <a:lnTo>
                  <a:pt x="3472" y="232"/>
                </a:lnTo>
                <a:lnTo>
                  <a:pt x="3491" y="232"/>
                </a:lnTo>
                <a:lnTo>
                  <a:pt x="3491" y="225"/>
                </a:lnTo>
                <a:lnTo>
                  <a:pt x="5433" y="495"/>
                </a:lnTo>
                <a:lnTo>
                  <a:pt x="3787" y="213"/>
                </a:lnTo>
                <a:lnTo>
                  <a:pt x="3761" y="206"/>
                </a:lnTo>
                <a:lnTo>
                  <a:pt x="3735" y="206"/>
                </a:lnTo>
                <a:lnTo>
                  <a:pt x="3768" y="213"/>
                </a:lnTo>
                <a:lnTo>
                  <a:pt x="3787" y="213"/>
                </a:lnTo>
                <a:lnTo>
                  <a:pt x="5433" y="495"/>
                </a:lnTo>
                <a:lnTo>
                  <a:pt x="3735" y="264"/>
                </a:lnTo>
                <a:lnTo>
                  <a:pt x="3723" y="251"/>
                </a:lnTo>
                <a:lnTo>
                  <a:pt x="3716" y="251"/>
                </a:lnTo>
                <a:lnTo>
                  <a:pt x="3716" y="264"/>
                </a:lnTo>
                <a:lnTo>
                  <a:pt x="3723" y="270"/>
                </a:lnTo>
                <a:lnTo>
                  <a:pt x="3729" y="270"/>
                </a:lnTo>
                <a:lnTo>
                  <a:pt x="3735" y="270"/>
                </a:lnTo>
                <a:lnTo>
                  <a:pt x="3735" y="264"/>
                </a:lnTo>
                <a:lnTo>
                  <a:pt x="5433" y="495"/>
                </a:lnTo>
                <a:lnTo>
                  <a:pt x="3273" y="348"/>
                </a:lnTo>
                <a:lnTo>
                  <a:pt x="3292" y="341"/>
                </a:lnTo>
                <a:lnTo>
                  <a:pt x="3298" y="335"/>
                </a:lnTo>
                <a:lnTo>
                  <a:pt x="3318" y="328"/>
                </a:lnTo>
                <a:lnTo>
                  <a:pt x="3305" y="322"/>
                </a:lnTo>
                <a:lnTo>
                  <a:pt x="3292" y="328"/>
                </a:lnTo>
                <a:lnTo>
                  <a:pt x="3285" y="335"/>
                </a:lnTo>
                <a:lnTo>
                  <a:pt x="3260" y="335"/>
                </a:lnTo>
                <a:lnTo>
                  <a:pt x="3253" y="341"/>
                </a:lnTo>
                <a:lnTo>
                  <a:pt x="3253" y="348"/>
                </a:lnTo>
                <a:lnTo>
                  <a:pt x="3273" y="348"/>
                </a:lnTo>
                <a:lnTo>
                  <a:pt x="5433" y="495"/>
                </a:lnTo>
                <a:lnTo>
                  <a:pt x="3292" y="238"/>
                </a:lnTo>
                <a:lnTo>
                  <a:pt x="3292" y="245"/>
                </a:lnTo>
                <a:lnTo>
                  <a:pt x="3305" y="245"/>
                </a:lnTo>
                <a:lnTo>
                  <a:pt x="3305" y="232"/>
                </a:lnTo>
                <a:lnTo>
                  <a:pt x="3298" y="232"/>
                </a:lnTo>
                <a:lnTo>
                  <a:pt x="3292" y="238"/>
                </a:lnTo>
                <a:lnTo>
                  <a:pt x="5433" y="495"/>
                </a:lnTo>
                <a:lnTo>
                  <a:pt x="3125" y="225"/>
                </a:lnTo>
                <a:lnTo>
                  <a:pt x="3163" y="219"/>
                </a:lnTo>
                <a:lnTo>
                  <a:pt x="3195" y="219"/>
                </a:lnTo>
                <a:lnTo>
                  <a:pt x="3215" y="219"/>
                </a:lnTo>
                <a:lnTo>
                  <a:pt x="3215" y="232"/>
                </a:lnTo>
                <a:lnTo>
                  <a:pt x="3221" y="232"/>
                </a:lnTo>
                <a:lnTo>
                  <a:pt x="3234" y="225"/>
                </a:lnTo>
                <a:lnTo>
                  <a:pt x="3247" y="213"/>
                </a:lnTo>
                <a:lnTo>
                  <a:pt x="3247" y="206"/>
                </a:lnTo>
                <a:lnTo>
                  <a:pt x="3234" y="206"/>
                </a:lnTo>
                <a:lnTo>
                  <a:pt x="3189" y="206"/>
                </a:lnTo>
                <a:lnTo>
                  <a:pt x="3163" y="206"/>
                </a:lnTo>
                <a:lnTo>
                  <a:pt x="3144" y="213"/>
                </a:lnTo>
                <a:lnTo>
                  <a:pt x="3125" y="213"/>
                </a:lnTo>
                <a:lnTo>
                  <a:pt x="3112" y="219"/>
                </a:lnTo>
                <a:lnTo>
                  <a:pt x="3105" y="219"/>
                </a:lnTo>
                <a:lnTo>
                  <a:pt x="3112" y="225"/>
                </a:lnTo>
                <a:lnTo>
                  <a:pt x="3125" y="225"/>
                </a:lnTo>
                <a:lnTo>
                  <a:pt x="5433" y="495"/>
                </a:lnTo>
                <a:lnTo>
                  <a:pt x="3388" y="309"/>
                </a:lnTo>
                <a:lnTo>
                  <a:pt x="3363" y="315"/>
                </a:lnTo>
                <a:lnTo>
                  <a:pt x="3337" y="322"/>
                </a:lnTo>
                <a:lnTo>
                  <a:pt x="3330" y="328"/>
                </a:lnTo>
                <a:lnTo>
                  <a:pt x="3337" y="335"/>
                </a:lnTo>
                <a:lnTo>
                  <a:pt x="3350" y="328"/>
                </a:lnTo>
                <a:lnTo>
                  <a:pt x="3356" y="328"/>
                </a:lnTo>
                <a:lnTo>
                  <a:pt x="3375" y="328"/>
                </a:lnTo>
                <a:lnTo>
                  <a:pt x="3382" y="322"/>
                </a:lnTo>
                <a:lnTo>
                  <a:pt x="3408" y="322"/>
                </a:lnTo>
                <a:lnTo>
                  <a:pt x="3395" y="328"/>
                </a:lnTo>
                <a:lnTo>
                  <a:pt x="3382" y="335"/>
                </a:lnTo>
                <a:lnTo>
                  <a:pt x="3375" y="341"/>
                </a:lnTo>
                <a:lnTo>
                  <a:pt x="3363" y="348"/>
                </a:lnTo>
                <a:lnTo>
                  <a:pt x="3356" y="354"/>
                </a:lnTo>
                <a:lnTo>
                  <a:pt x="3363" y="354"/>
                </a:lnTo>
                <a:lnTo>
                  <a:pt x="3375" y="348"/>
                </a:lnTo>
                <a:lnTo>
                  <a:pt x="3395" y="341"/>
                </a:lnTo>
                <a:lnTo>
                  <a:pt x="3408" y="335"/>
                </a:lnTo>
                <a:lnTo>
                  <a:pt x="3433" y="328"/>
                </a:lnTo>
                <a:lnTo>
                  <a:pt x="3459" y="328"/>
                </a:lnTo>
                <a:lnTo>
                  <a:pt x="3472" y="322"/>
                </a:lnTo>
                <a:lnTo>
                  <a:pt x="3498" y="322"/>
                </a:lnTo>
                <a:lnTo>
                  <a:pt x="3510" y="315"/>
                </a:lnTo>
                <a:lnTo>
                  <a:pt x="3536" y="315"/>
                </a:lnTo>
                <a:lnTo>
                  <a:pt x="3562" y="309"/>
                </a:lnTo>
                <a:lnTo>
                  <a:pt x="3607" y="309"/>
                </a:lnTo>
                <a:lnTo>
                  <a:pt x="3626" y="309"/>
                </a:lnTo>
                <a:lnTo>
                  <a:pt x="3639" y="315"/>
                </a:lnTo>
                <a:lnTo>
                  <a:pt x="3665" y="309"/>
                </a:lnTo>
                <a:lnTo>
                  <a:pt x="3735" y="315"/>
                </a:lnTo>
                <a:lnTo>
                  <a:pt x="3761" y="315"/>
                </a:lnTo>
                <a:lnTo>
                  <a:pt x="3774" y="322"/>
                </a:lnTo>
                <a:lnTo>
                  <a:pt x="3774" y="315"/>
                </a:lnTo>
                <a:lnTo>
                  <a:pt x="3774" y="309"/>
                </a:lnTo>
                <a:lnTo>
                  <a:pt x="3735" y="309"/>
                </a:lnTo>
                <a:lnTo>
                  <a:pt x="3716" y="309"/>
                </a:lnTo>
                <a:lnTo>
                  <a:pt x="3703" y="309"/>
                </a:lnTo>
                <a:lnTo>
                  <a:pt x="3645" y="309"/>
                </a:lnTo>
                <a:lnTo>
                  <a:pt x="3633" y="303"/>
                </a:lnTo>
                <a:lnTo>
                  <a:pt x="3613" y="303"/>
                </a:lnTo>
                <a:lnTo>
                  <a:pt x="3600" y="303"/>
                </a:lnTo>
                <a:lnTo>
                  <a:pt x="3588" y="303"/>
                </a:lnTo>
                <a:lnTo>
                  <a:pt x="3594" y="303"/>
                </a:lnTo>
                <a:lnTo>
                  <a:pt x="3568" y="309"/>
                </a:lnTo>
                <a:lnTo>
                  <a:pt x="3555" y="303"/>
                </a:lnTo>
                <a:lnTo>
                  <a:pt x="3530" y="303"/>
                </a:lnTo>
                <a:lnTo>
                  <a:pt x="3530" y="309"/>
                </a:lnTo>
                <a:lnTo>
                  <a:pt x="3510" y="309"/>
                </a:lnTo>
                <a:lnTo>
                  <a:pt x="3465" y="309"/>
                </a:lnTo>
                <a:lnTo>
                  <a:pt x="3433" y="309"/>
                </a:lnTo>
                <a:lnTo>
                  <a:pt x="3408" y="309"/>
                </a:lnTo>
                <a:lnTo>
                  <a:pt x="3388" y="309"/>
                </a:lnTo>
                <a:lnTo>
                  <a:pt x="5433" y="495"/>
                </a:lnTo>
                <a:lnTo>
                  <a:pt x="3337" y="213"/>
                </a:lnTo>
                <a:lnTo>
                  <a:pt x="3356" y="219"/>
                </a:lnTo>
                <a:lnTo>
                  <a:pt x="3382" y="219"/>
                </a:lnTo>
                <a:lnTo>
                  <a:pt x="3388" y="219"/>
                </a:lnTo>
                <a:lnTo>
                  <a:pt x="3395" y="213"/>
                </a:lnTo>
                <a:lnTo>
                  <a:pt x="3388" y="213"/>
                </a:lnTo>
                <a:lnTo>
                  <a:pt x="3375" y="206"/>
                </a:lnTo>
                <a:lnTo>
                  <a:pt x="3356" y="206"/>
                </a:lnTo>
                <a:lnTo>
                  <a:pt x="3337" y="206"/>
                </a:lnTo>
                <a:lnTo>
                  <a:pt x="3324" y="206"/>
                </a:lnTo>
                <a:lnTo>
                  <a:pt x="3324" y="213"/>
                </a:lnTo>
                <a:lnTo>
                  <a:pt x="3337" y="213"/>
                </a:lnTo>
                <a:lnTo>
                  <a:pt x="5433" y="495"/>
                </a:lnTo>
                <a:lnTo>
                  <a:pt x="3285" y="219"/>
                </a:lnTo>
                <a:lnTo>
                  <a:pt x="3318" y="213"/>
                </a:lnTo>
                <a:lnTo>
                  <a:pt x="3324" y="213"/>
                </a:lnTo>
                <a:lnTo>
                  <a:pt x="3318" y="206"/>
                </a:lnTo>
                <a:lnTo>
                  <a:pt x="3305" y="206"/>
                </a:lnTo>
                <a:lnTo>
                  <a:pt x="3285" y="206"/>
                </a:lnTo>
                <a:lnTo>
                  <a:pt x="3273" y="206"/>
                </a:lnTo>
                <a:lnTo>
                  <a:pt x="3266" y="213"/>
                </a:lnTo>
                <a:lnTo>
                  <a:pt x="3273" y="219"/>
                </a:lnTo>
                <a:lnTo>
                  <a:pt x="3285" y="219"/>
                </a:lnTo>
                <a:lnTo>
                  <a:pt x="5433" y="495"/>
                </a:lnTo>
                <a:lnTo>
                  <a:pt x="2900" y="264"/>
                </a:lnTo>
                <a:lnTo>
                  <a:pt x="2906" y="251"/>
                </a:lnTo>
                <a:lnTo>
                  <a:pt x="2919" y="251"/>
                </a:lnTo>
                <a:lnTo>
                  <a:pt x="2925" y="264"/>
                </a:lnTo>
                <a:lnTo>
                  <a:pt x="2938" y="264"/>
                </a:lnTo>
                <a:lnTo>
                  <a:pt x="2945" y="264"/>
                </a:lnTo>
                <a:lnTo>
                  <a:pt x="2938" y="251"/>
                </a:lnTo>
                <a:lnTo>
                  <a:pt x="2925" y="245"/>
                </a:lnTo>
                <a:lnTo>
                  <a:pt x="2938" y="238"/>
                </a:lnTo>
                <a:lnTo>
                  <a:pt x="2951" y="238"/>
                </a:lnTo>
                <a:lnTo>
                  <a:pt x="2958" y="238"/>
                </a:lnTo>
                <a:lnTo>
                  <a:pt x="2951" y="232"/>
                </a:lnTo>
                <a:lnTo>
                  <a:pt x="2925" y="232"/>
                </a:lnTo>
                <a:lnTo>
                  <a:pt x="2906" y="245"/>
                </a:lnTo>
                <a:lnTo>
                  <a:pt x="2887" y="251"/>
                </a:lnTo>
                <a:lnTo>
                  <a:pt x="2880" y="264"/>
                </a:lnTo>
                <a:lnTo>
                  <a:pt x="2887" y="270"/>
                </a:lnTo>
                <a:lnTo>
                  <a:pt x="2893" y="270"/>
                </a:lnTo>
                <a:lnTo>
                  <a:pt x="2900" y="264"/>
                </a:lnTo>
                <a:lnTo>
                  <a:pt x="5433" y="495"/>
                </a:lnTo>
                <a:lnTo>
                  <a:pt x="1723" y="270"/>
                </a:lnTo>
                <a:lnTo>
                  <a:pt x="1723" y="264"/>
                </a:lnTo>
                <a:lnTo>
                  <a:pt x="1717" y="264"/>
                </a:lnTo>
                <a:lnTo>
                  <a:pt x="1710" y="264"/>
                </a:lnTo>
                <a:lnTo>
                  <a:pt x="1704" y="270"/>
                </a:lnTo>
                <a:lnTo>
                  <a:pt x="1717" y="277"/>
                </a:lnTo>
                <a:lnTo>
                  <a:pt x="1723" y="277"/>
                </a:lnTo>
                <a:lnTo>
                  <a:pt x="1723" y="270"/>
                </a:lnTo>
                <a:lnTo>
                  <a:pt x="5433" y="495"/>
                </a:lnTo>
                <a:lnTo>
                  <a:pt x="1762" y="341"/>
                </a:lnTo>
                <a:lnTo>
                  <a:pt x="1768" y="341"/>
                </a:lnTo>
                <a:lnTo>
                  <a:pt x="1775" y="348"/>
                </a:lnTo>
                <a:lnTo>
                  <a:pt x="1788" y="348"/>
                </a:lnTo>
                <a:lnTo>
                  <a:pt x="1800" y="341"/>
                </a:lnTo>
                <a:lnTo>
                  <a:pt x="1781" y="341"/>
                </a:lnTo>
                <a:lnTo>
                  <a:pt x="1775" y="335"/>
                </a:lnTo>
                <a:lnTo>
                  <a:pt x="1768" y="328"/>
                </a:lnTo>
                <a:lnTo>
                  <a:pt x="1781" y="315"/>
                </a:lnTo>
                <a:lnTo>
                  <a:pt x="1788" y="315"/>
                </a:lnTo>
                <a:lnTo>
                  <a:pt x="1800" y="315"/>
                </a:lnTo>
                <a:lnTo>
                  <a:pt x="1813" y="315"/>
                </a:lnTo>
                <a:lnTo>
                  <a:pt x="1820" y="328"/>
                </a:lnTo>
                <a:lnTo>
                  <a:pt x="1820" y="335"/>
                </a:lnTo>
                <a:lnTo>
                  <a:pt x="1826" y="328"/>
                </a:lnTo>
                <a:lnTo>
                  <a:pt x="1826" y="315"/>
                </a:lnTo>
                <a:lnTo>
                  <a:pt x="1820" y="309"/>
                </a:lnTo>
                <a:lnTo>
                  <a:pt x="1807" y="309"/>
                </a:lnTo>
                <a:lnTo>
                  <a:pt x="1800" y="303"/>
                </a:lnTo>
                <a:lnTo>
                  <a:pt x="1781" y="296"/>
                </a:lnTo>
                <a:lnTo>
                  <a:pt x="1775" y="296"/>
                </a:lnTo>
                <a:lnTo>
                  <a:pt x="1775" y="303"/>
                </a:lnTo>
                <a:lnTo>
                  <a:pt x="1755" y="315"/>
                </a:lnTo>
                <a:lnTo>
                  <a:pt x="1743" y="322"/>
                </a:lnTo>
                <a:lnTo>
                  <a:pt x="1730" y="328"/>
                </a:lnTo>
                <a:lnTo>
                  <a:pt x="1730" y="335"/>
                </a:lnTo>
                <a:lnTo>
                  <a:pt x="1749" y="335"/>
                </a:lnTo>
                <a:lnTo>
                  <a:pt x="1755" y="335"/>
                </a:lnTo>
                <a:lnTo>
                  <a:pt x="1762" y="341"/>
                </a:lnTo>
                <a:lnTo>
                  <a:pt x="5433" y="495"/>
                </a:lnTo>
                <a:lnTo>
                  <a:pt x="1839" y="303"/>
                </a:lnTo>
                <a:lnTo>
                  <a:pt x="1839" y="296"/>
                </a:lnTo>
                <a:lnTo>
                  <a:pt x="1833" y="309"/>
                </a:lnTo>
                <a:lnTo>
                  <a:pt x="1833" y="309"/>
                </a:lnTo>
                <a:lnTo>
                  <a:pt x="1839" y="309"/>
                </a:lnTo>
                <a:lnTo>
                  <a:pt x="1839" y="303"/>
                </a:lnTo>
                <a:lnTo>
                  <a:pt x="5433" y="495"/>
                </a:lnTo>
                <a:lnTo>
                  <a:pt x="1755" y="296"/>
                </a:lnTo>
                <a:lnTo>
                  <a:pt x="1762" y="296"/>
                </a:lnTo>
                <a:lnTo>
                  <a:pt x="1755" y="290"/>
                </a:lnTo>
                <a:lnTo>
                  <a:pt x="1743" y="277"/>
                </a:lnTo>
                <a:lnTo>
                  <a:pt x="1736" y="277"/>
                </a:lnTo>
                <a:lnTo>
                  <a:pt x="1736" y="283"/>
                </a:lnTo>
                <a:lnTo>
                  <a:pt x="1743" y="290"/>
                </a:lnTo>
                <a:lnTo>
                  <a:pt x="1755" y="296"/>
                </a:lnTo>
                <a:lnTo>
                  <a:pt x="5433" y="495"/>
                </a:lnTo>
                <a:lnTo>
                  <a:pt x="1717" y="309"/>
                </a:lnTo>
                <a:lnTo>
                  <a:pt x="1717" y="315"/>
                </a:lnTo>
                <a:lnTo>
                  <a:pt x="1723" y="322"/>
                </a:lnTo>
                <a:lnTo>
                  <a:pt x="1723" y="315"/>
                </a:lnTo>
                <a:lnTo>
                  <a:pt x="1723" y="309"/>
                </a:lnTo>
                <a:lnTo>
                  <a:pt x="1723" y="309"/>
                </a:lnTo>
                <a:lnTo>
                  <a:pt x="1717" y="309"/>
                </a:lnTo>
                <a:lnTo>
                  <a:pt x="5433" y="495"/>
                </a:lnTo>
                <a:lnTo>
                  <a:pt x="1833" y="431"/>
                </a:lnTo>
                <a:lnTo>
                  <a:pt x="1833" y="438"/>
                </a:lnTo>
                <a:lnTo>
                  <a:pt x="1839" y="444"/>
                </a:lnTo>
                <a:lnTo>
                  <a:pt x="1852" y="450"/>
                </a:lnTo>
                <a:lnTo>
                  <a:pt x="1858" y="444"/>
                </a:lnTo>
                <a:lnTo>
                  <a:pt x="1852" y="438"/>
                </a:lnTo>
                <a:lnTo>
                  <a:pt x="1839" y="431"/>
                </a:lnTo>
                <a:lnTo>
                  <a:pt x="1833" y="431"/>
                </a:lnTo>
                <a:lnTo>
                  <a:pt x="5433" y="495"/>
                </a:lnTo>
                <a:lnTo>
                  <a:pt x="1601" y="225"/>
                </a:lnTo>
                <a:lnTo>
                  <a:pt x="1608" y="238"/>
                </a:lnTo>
                <a:lnTo>
                  <a:pt x="1620" y="238"/>
                </a:lnTo>
                <a:lnTo>
                  <a:pt x="1608" y="219"/>
                </a:lnTo>
                <a:lnTo>
                  <a:pt x="1601" y="219"/>
                </a:lnTo>
                <a:lnTo>
                  <a:pt x="1601" y="225"/>
                </a:lnTo>
                <a:lnTo>
                  <a:pt x="5433" y="495"/>
                </a:lnTo>
                <a:lnTo>
                  <a:pt x="1698" y="373"/>
                </a:lnTo>
                <a:lnTo>
                  <a:pt x="1704" y="373"/>
                </a:lnTo>
                <a:lnTo>
                  <a:pt x="1710" y="354"/>
                </a:lnTo>
                <a:lnTo>
                  <a:pt x="1710" y="341"/>
                </a:lnTo>
                <a:lnTo>
                  <a:pt x="1710" y="335"/>
                </a:lnTo>
                <a:lnTo>
                  <a:pt x="1704" y="341"/>
                </a:lnTo>
                <a:lnTo>
                  <a:pt x="1685" y="367"/>
                </a:lnTo>
                <a:lnTo>
                  <a:pt x="1685" y="373"/>
                </a:lnTo>
                <a:lnTo>
                  <a:pt x="1698" y="373"/>
                </a:lnTo>
                <a:lnTo>
                  <a:pt x="5433" y="495"/>
                </a:lnTo>
                <a:lnTo>
                  <a:pt x="1672" y="264"/>
                </a:lnTo>
                <a:lnTo>
                  <a:pt x="1672" y="251"/>
                </a:lnTo>
                <a:lnTo>
                  <a:pt x="1665" y="245"/>
                </a:lnTo>
                <a:lnTo>
                  <a:pt x="1653" y="238"/>
                </a:lnTo>
                <a:lnTo>
                  <a:pt x="1646" y="238"/>
                </a:lnTo>
                <a:lnTo>
                  <a:pt x="1646" y="245"/>
                </a:lnTo>
                <a:lnTo>
                  <a:pt x="1659" y="264"/>
                </a:lnTo>
                <a:lnTo>
                  <a:pt x="1665" y="264"/>
                </a:lnTo>
                <a:lnTo>
                  <a:pt x="1672" y="264"/>
                </a:lnTo>
                <a:lnTo>
                  <a:pt x="5433" y="495"/>
                </a:lnTo>
                <a:lnTo>
                  <a:pt x="3009" y="213"/>
                </a:lnTo>
                <a:lnTo>
                  <a:pt x="3022" y="213"/>
                </a:lnTo>
                <a:lnTo>
                  <a:pt x="3022" y="206"/>
                </a:lnTo>
                <a:lnTo>
                  <a:pt x="3048" y="200"/>
                </a:lnTo>
                <a:lnTo>
                  <a:pt x="3048" y="193"/>
                </a:lnTo>
                <a:lnTo>
                  <a:pt x="3041" y="193"/>
                </a:lnTo>
                <a:lnTo>
                  <a:pt x="3015" y="193"/>
                </a:lnTo>
                <a:lnTo>
                  <a:pt x="3009" y="193"/>
                </a:lnTo>
                <a:lnTo>
                  <a:pt x="3009" y="200"/>
                </a:lnTo>
                <a:lnTo>
                  <a:pt x="3003" y="213"/>
                </a:lnTo>
                <a:lnTo>
                  <a:pt x="3009" y="213"/>
                </a:lnTo>
                <a:lnTo>
                  <a:pt x="5433" y="495"/>
                </a:lnTo>
                <a:lnTo>
                  <a:pt x="2855" y="283"/>
                </a:lnTo>
                <a:lnTo>
                  <a:pt x="2835" y="290"/>
                </a:lnTo>
                <a:lnTo>
                  <a:pt x="2835" y="296"/>
                </a:lnTo>
                <a:lnTo>
                  <a:pt x="2848" y="290"/>
                </a:lnTo>
                <a:lnTo>
                  <a:pt x="2868" y="283"/>
                </a:lnTo>
                <a:lnTo>
                  <a:pt x="2874" y="277"/>
                </a:lnTo>
                <a:lnTo>
                  <a:pt x="2868" y="270"/>
                </a:lnTo>
                <a:lnTo>
                  <a:pt x="2855" y="283"/>
                </a:lnTo>
                <a:lnTo>
                  <a:pt x="5433" y="495"/>
                </a:lnTo>
                <a:lnTo>
                  <a:pt x="1820" y="348"/>
                </a:lnTo>
                <a:lnTo>
                  <a:pt x="1813" y="341"/>
                </a:lnTo>
                <a:lnTo>
                  <a:pt x="1807" y="341"/>
                </a:lnTo>
                <a:lnTo>
                  <a:pt x="1813" y="354"/>
                </a:lnTo>
                <a:lnTo>
                  <a:pt x="1826" y="367"/>
                </a:lnTo>
                <a:lnTo>
                  <a:pt x="1826" y="354"/>
                </a:lnTo>
                <a:lnTo>
                  <a:pt x="1833" y="367"/>
                </a:lnTo>
                <a:lnTo>
                  <a:pt x="1845" y="373"/>
                </a:lnTo>
                <a:lnTo>
                  <a:pt x="1858" y="373"/>
                </a:lnTo>
                <a:lnTo>
                  <a:pt x="1865" y="380"/>
                </a:lnTo>
                <a:lnTo>
                  <a:pt x="1865" y="373"/>
                </a:lnTo>
                <a:lnTo>
                  <a:pt x="1858" y="367"/>
                </a:lnTo>
                <a:lnTo>
                  <a:pt x="1845" y="354"/>
                </a:lnTo>
                <a:lnTo>
                  <a:pt x="1826" y="354"/>
                </a:lnTo>
                <a:lnTo>
                  <a:pt x="1820" y="348"/>
                </a:lnTo>
                <a:lnTo>
                  <a:pt x="5433" y="495"/>
                </a:lnTo>
                <a:lnTo>
                  <a:pt x="2829" y="335"/>
                </a:lnTo>
                <a:lnTo>
                  <a:pt x="2848" y="335"/>
                </a:lnTo>
                <a:lnTo>
                  <a:pt x="2861" y="335"/>
                </a:lnTo>
                <a:lnTo>
                  <a:pt x="2880" y="341"/>
                </a:lnTo>
                <a:lnTo>
                  <a:pt x="2880" y="341"/>
                </a:lnTo>
                <a:lnTo>
                  <a:pt x="2868" y="328"/>
                </a:lnTo>
                <a:lnTo>
                  <a:pt x="2855" y="322"/>
                </a:lnTo>
                <a:lnTo>
                  <a:pt x="2835" y="328"/>
                </a:lnTo>
                <a:lnTo>
                  <a:pt x="2816" y="328"/>
                </a:lnTo>
                <a:lnTo>
                  <a:pt x="2829" y="335"/>
                </a:lnTo>
                <a:lnTo>
                  <a:pt x="5433" y="495"/>
                </a:lnTo>
                <a:lnTo>
                  <a:pt x="3009" y="232"/>
                </a:lnTo>
                <a:lnTo>
                  <a:pt x="3067" y="225"/>
                </a:lnTo>
                <a:lnTo>
                  <a:pt x="3093" y="225"/>
                </a:lnTo>
                <a:lnTo>
                  <a:pt x="3093" y="219"/>
                </a:lnTo>
                <a:lnTo>
                  <a:pt x="3060" y="219"/>
                </a:lnTo>
                <a:lnTo>
                  <a:pt x="3041" y="219"/>
                </a:lnTo>
                <a:lnTo>
                  <a:pt x="3003" y="225"/>
                </a:lnTo>
                <a:lnTo>
                  <a:pt x="2977" y="232"/>
                </a:lnTo>
                <a:lnTo>
                  <a:pt x="2970" y="232"/>
                </a:lnTo>
                <a:lnTo>
                  <a:pt x="3009" y="232"/>
                </a:lnTo>
                <a:lnTo>
                  <a:pt x="5433" y="495"/>
                </a:lnTo>
                <a:lnTo>
                  <a:pt x="2848" y="270"/>
                </a:lnTo>
                <a:lnTo>
                  <a:pt x="2868" y="264"/>
                </a:lnTo>
                <a:lnTo>
                  <a:pt x="2868" y="251"/>
                </a:lnTo>
                <a:lnTo>
                  <a:pt x="2861" y="251"/>
                </a:lnTo>
                <a:lnTo>
                  <a:pt x="2848" y="251"/>
                </a:lnTo>
                <a:lnTo>
                  <a:pt x="2835" y="251"/>
                </a:lnTo>
                <a:lnTo>
                  <a:pt x="2835" y="270"/>
                </a:lnTo>
                <a:lnTo>
                  <a:pt x="2842" y="270"/>
                </a:lnTo>
                <a:lnTo>
                  <a:pt x="2848" y="270"/>
                </a:lnTo>
                <a:lnTo>
                  <a:pt x="5433" y="495"/>
                </a:lnTo>
                <a:lnTo>
                  <a:pt x="1878" y="373"/>
                </a:lnTo>
                <a:lnTo>
                  <a:pt x="1903" y="386"/>
                </a:lnTo>
                <a:lnTo>
                  <a:pt x="1929" y="393"/>
                </a:lnTo>
                <a:lnTo>
                  <a:pt x="1980" y="393"/>
                </a:lnTo>
                <a:lnTo>
                  <a:pt x="1993" y="393"/>
                </a:lnTo>
                <a:lnTo>
                  <a:pt x="2019" y="393"/>
                </a:lnTo>
                <a:lnTo>
                  <a:pt x="2070" y="399"/>
                </a:lnTo>
                <a:lnTo>
                  <a:pt x="2128" y="399"/>
                </a:lnTo>
                <a:lnTo>
                  <a:pt x="2212" y="393"/>
                </a:lnTo>
                <a:lnTo>
                  <a:pt x="2244" y="386"/>
                </a:lnTo>
                <a:lnTo>
                  <a:pt x="2263" y="380"/>
                </a:lnTo>
                <a:lnTo>
                  <a:pt x="2225" y="380"/>
                </a:lnTo>
                <a:lnTo>
                  <a:pt x="2186" y="386"/>
                </a:lnTo>
                <a:lnTo>
                  <a:pt x="2148" y="386"/>
                </a:lnTo>
                <a:lnTo>
                  <a:pt x="2141" y="386"/>
                </a:lnTo>
                <a:lnTo>
                  <a:pt x="2135" y="386"/>
                </a:lnTo>
                <a:lnTo>
                  <a:pt x="2109" y="386"/>
                </a:lnTo>
                <a:lnTo>
                  <a:pt x="2051" y="386"/>
                </a:lnTo>
                <a:lnTo>
                  <a:pt x="2025" y="380"/>
                </a:lnTo>
                <a:lnTo>
                  <a:pt x="2006" y="373"/>
                </a:lnTo>
                <a:lnTo>
                  <a:pt x="1974" y="348"/>
                </a:lnTo>
                <a:lnTo>
                  <a:pt x="1968" y="341"/>
                </a:lnTo>
                <a:lnTo>
                  <a:pt x="1961" y="341"/>
                </a:lnTo>
                <a:lnTo>
                  <a:pt x="1968" y="354"/>
                </a:lnTo>
                <a:lnTo>
                  <a:pt x="1974" y="367"/>
                </a:lnTo>
                <a:lnTo>
                  <a:pt x="1980" y="367"/>
                </a:lnTo>
                <a:lnTo>
                  <a:pt x="1980" y="373"/>
                </a:lnTo>
                <a:lnTo>
                  <a:pt x="1980" y="380"/>
                </a:lnTo>
                <a:lnTo>
                  <a:pt x="1961" y="380"/>
                </a:lnTo>
                <a:lnTo>
                  <a:pt x="1955" y="380"/>
                </a:lnTo>
                <a:lnTo>
                  <a:pt x="1935" y="380"/>
                </a:lnTo>
                <a:lnTo>
                  <a:pt x="1923" y="380"/>
                </a:lnTo>
                <a:lnTo>
                  <a:pt x="1910" y="380"/>
                </a:lnTo>
                <a:lnTo>
                  <a:pt x="1884" y="367"/>
                </a:lnTo>
                <a:lnTo>
                  <a:pt x="1878" y="373"/>
                </a:lnTo>
                <a:lnTo>
                  <a:pt x="5433" y="495"/>
                </a:lnTo>
                <a:lnTo>
                  <a:pt x="1871" y="341"/>
                </a:lnTo>
                <a:lnTo>
                  <a:pt x="1890" y="354"/>
                </a:lnTo>
                <a:lnTo>
                  <a:pt x="1903" y="354"/>
                </a:lnTo>
                <a:lnTo>
                  <a:pt x="1903" y="348"/>
                </a:lnTo>
                <a:lnTo>
                  <a:pt x="1884" y="341"/>
                </a:lnTo>
                <a:lnTo>
                  <a:pt x="1878" y="335"/>
                </a:lnTo>
                <a:lnTo>
                  <a:pt x="1871" y="328"/>
                </a:lnTo>
                <a:lnTo>
                  <a:pt x="1865" y="328"/>
                </a:lnTo>
                <a:lnTo>
                  <a:pt x="1865" y="335"/>
                </a:lnTo>
                <a:lnTo>
                  <a:pt x="1871" y="341"/>
                </a:lnTo>
                <a:lnTo>
                  <a:pt x="5433" y="495"/>
                </a:lnTo>
                <a:lnTo>
                  <a:pt x="2784" y="277"/>
                </a:lnTo>
                <a:lnTo>
                  <a:pt x="2784" y="270"/>
                </a:lnTo>
                <a:lnTo>
                  <a:pt x="2778" y="270"/>
                </a:lnTo>
                <a:lnTo>
                  <a:pt x="2765" y="283"/>
                </a:lnTo>
                <a:lnTo>
                  <a:pt x="2771" y="283"/>
                </a:lnTo>
                <a:lnTo>
                  <a:pt x="2784" y="277"/>
                </a:lnTo>
                <a:lnTo>
                  <a:pt x="5433" y="495"/>
                </a:lnTo>
                <a:lnTo>
                  <a:pt x="2816" y="270"/>
                </a:lnTo>
                <a:lnTo>
                  <a:pt x="2816" y="264"/>
                </a:lnTo>
                <a:lnTo>
                  <a:pt x="2797" y="270"/>
                </a:lnTo>
                <a:lnTo>
                  <a:pt x="2803" y="277"/>
                </a:lnTo>
                <a:lnTo>
                  <a:pt x="2816" y="270"/>
                </a:lnTo>
                <a:lnTo>
                  <a:pt x="5433" y="495"/>
                </a:lnTo>
                <a:lnTo>
                  <a:pt x="2289" y="168"/>
                </a:lnTo>
                <a:lnTo>
                  <a:pt x="2328" y="168"/>
                </a:lnTo>
                <a:lnTo>
                  <a:pt x="2366" y="180"/>
                </a:lnTo>
                <a:lnTo>
                  <a:pt x="2405" y="187"/>
                </a:lnTo>
                <a:lnTo>
                  <a:pt x="2437" y="200"/>
                </a:lnTo>
                <a:lnTo>
                  <a:pt x="2450" y="206"/>
                </a:lnTo>
                <a:lnTo>
                  <a:pt x="2469" y="206"/>
                </a:lnTo>
                <a:lnTo>
                  <a:pt x="2482" y="219"/>
                </a:lnTo>
                <a:lnTo>
                  <a:pt x="2501" y="219"/>
                </a:lnTo>
                <a:lnTo>
                  <a:pt x="2527" y="225"/>
                </a:lnTo>
                <a:lnTo>
                  <a:pt x="2553" y="238"/>
                </a:lnTo>
                <a:lnTo>
                  <a:pt x="2565" y="245"/>
                </a:lnTo>
                <a:lnTo>
                  <a:pt x="2585" y="264"/>
                </a:lnTo>
                <a:lnTo>
                  <a:pt x="2610" y="270"/>
                </a:lnTo>
                <a:lnTo>
                  <a:pt x="2675" y="283"/>
                </a:lnTo>
                <a:lnTo>
                  <a:pt x="2681" y="290"/>
                </a:lnTo>
                <a:lnTo>
                  <a:pt x="2675" y="296"/>
                </a:lnTo>
                <a:lnTo>
                  <a:pt x="2630" y="303"/>
                </a:lnTo>
                <a:lnTo>
                  <a:pt x="2668" y="303"/>
                </a:lnTo>
                <a:lnTo>
                  <a:pt x="2694" y="303"/>
                </a:lnTo>
                <a:lnTo>
                  <a:pt x="2713" y="303"/>
                </a:lnTo>
                <a:lnTo>
                  <a:pt x="2733" y="303"/>
                </a:lnTo>
                <a:lnTo>
                  <a:pt x="2739" y="309"/>
                </a:lnTo>
                <a:lnTo>
                  <a:pt x="2778" y="315"/>
                </a:lnTo>
                <a:lnTo>
                  <a:pt x="2797" y="315"/>
                </a:lnTo>
                <a:lnTo>
                  <a:pt x="2810" y="309"/>
                </a:lnTo>
                <a:lnTo>
                  <a:pt x="2803" y="309"/>
                </a:lnTo>
                <a:lnTo>
                  <a:pt x="2784" y="309"/>
                </a:lnTo>
                <a:lnTo>
                  <a:pt x="2758" y="296"/>
                </a:lnTo>
                <a:lnTo>
                  <a:pt x="2745" y="290"/>
                </a:lnTo>
                <a:lnTo>
                  <a:pt x="2739" y="290"/>
                </a:lnTo>
                <a:lnTo>
                  <a:pt x="2707" y="290"/>
                </a:lnTo>
                <a:lnTo>
                  <a:pt x="2688" y="277"/>
                </a:lnTo>
                <a:lnTo>
                  <a:pt x="2655" y="270"/>
                </a:lnTo>
                <a:lnTo>
                  <a:pt x="2623" y="251"/>
                </a:lnTo>
                <a:lnTo>
                  <a:pt x="2578" y="238"/>
                </a:lnTo>
                <a:lnTo>
                  <a:pt x="2520" y="213"/>
                </a:lnTo>
                <a:lnTo>
                  <a:pt x="2437" y="187"/>
                </a:lnTo>
                <a:lnTo>
                  <a:pt x="2321" y="161"/>
                </a:lnTo>
                <a:lnTo>
                  <a:pt x="2270" y="155"/>
                </a:lnTo>
                <a:lnTo>
                  <a:pt x="2250" y="155"/>
                </a:lnTo>
                <a:lnTo>
                  <a:pt x="2250" y="161"/>
                </a:lnTo>
                <a:lnTo>
                  <a:pt x="2263" y="161"/>
                </a:lnTo>
                <a:lnTo>
                  <a:pt x="2289" y="168"/>
                </a:lnTo>
                <a:lnTo>
                  <a:pt x="5433" y="495"/>
                </a:lnTo>
                <a:close/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8100" algn="tl" rotWithShape="0">
              <a:schemeClr val="bg1">
                <a:alpha val="60000"/>
              </a:scheme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ja-JP" altLang="en-US" sz="1800"/>
          </a:p>
        </p:txBody>
      </p:sp>
      <p:sp>
        <p:nvSpPr>
          <p:cNvPr id="13" name="フリーフォーム 12"/>
          <p:cNvSpPr>
            <a:spLocks/>
          </p:cNvSpPr>
          <p:nvPr/>
        </p:nvSpPr>
        <p:spPr bwMode="auto">
          <a:xfrm>
            <a:off x="0" y="0"/>
            <a:ext cx="12192000" cy="6870700"/>
          </a:xfrm>
          <a:custGeom>
            <a:avLst/>
            <a:gdLst/>
            <a:ahLst/>
            <a:cxnLst>
              <a:cxn ang="0">
                <a:pos x="2808" y="370"/>
              </a:cxn>
              <a:cxn ang="0">
                <a:pos x="2679" y="719"/>
              </a:cxn>
              <a:cxn ang="0">
                <a:pos x="2462" y="879"/>
              </a:cxn>
              <a:cxn ang="0">
                <a:pos x="1646" y="1440"/>
              </a:cxn>
              <a:cxn ang="0">
                <a:pos x="1479" y="1684"/>
              </a:cxn>
              <a:cxn ang="0">
                <a:pos x="1287" y="1848"/>
              </a:cxn>
              <a:cxn ang="0">
                <a:pos x="1162" y="2082"/>
              </a:cxn>
              <a:cxn ang="0">
                <a:pos x="1343" y="1963"/>
              </a:cxn>
              <a:cxn ang="0">
                <a:pos x="1437" y="2012"/>
              </a:cxn>
              <a:cxn ang="0">
                <a:pos x="1556" y="1980"/>
              </a:cxn>
              <a:cxn ang="0">
                <a:pos x="1573" y="1813"/>
              </a:cxn>
              <a:cxn ang="0">
                <a:pos x="1782" y="1430"/>
              </a:cxn>
              <a:cxn ang="0">
                <a:pos x="1793" y="1388"/>
              </a:cxn>
              <a:cxn ang="0">
                <a:pos x="1789" y="1353"/>
              </a:cxn>
              <a:cxn ang="0">
                <a:pos x="2068" y="1151"/>
              </a:cxn>
              <a:cxn ang="0">
                <a:pos x="2302" y="1022"/>
              </a:cxn>
              <a:cxn ang="0">
                <a:pos x="2082" y="1172"/>
              </a:cxn>
              <a:cxn ang="0">
                <a:pos x="1915" y="1287"/>
              </a:cxn>
              <a:cxn ang="0">
                <a:pos x="2033" y="1224"/>
              </a:cxn>
              <a:cxn ang="0">
                <a:pos x="2075" y="1200"/>
              </a:cxn>
              <a:cxn ang="0">
                <a:pos x="1988" y="1266"/>
              </a:cxn>
              <a:cxn ang="0">
                <a:pos x="2602" y="875"/>
              </a:cxn>
              <a:cxn ang="0">
                <a:pos x="2783" y="774"/>
              </a:cxn>
              <a:cxn ang="0">
                <a:pos x="2616" y="325"/>
              </a:cxn>
              <a:cxn ang="0">
                <a:pos x="2522" y="293"/>
              </a:cxn>
              <a:cxn ang="0">
                <a:pos x="2208" y="258"/>
              </a:cxn>
              <a:cxn ang="0">
                <a:pos x="2225" y="262"/>
              </a:cxn>
              <a:cxn ang="0">
                <a:pos x="1486" y="276"/>
              </a:cxn>
              <a:cxn ang="0">
                <a:pos x="1845" y="251"/>
              </a:cxn>
              <a:cxn ang="0">
                <a:pos x="1514" y="262"/>
              </a:cxn>
              <a:cxn ang="0">
                <a:pos x="1280" y="227"/>
              </a:cxn>
              <a:cxn ang="0">
                <a:pos x="830" y="81"/>
              </a:cxn>
              <a:cxn ang="0">
                <a:pos x="761" y="35"/>
              </a:cxn>
              <a:cxn ang="0">
                <a:pos x="736" y="74"/>
              </a:cxn>
              <a:cxn ang="0">
                <a:pos x="869" y="95"/>
              </a:cxn>
              <a:cxn ang="0">
                <a:pos x="1305" y="834"/>
              </a:cxn>
              <a:cxn ang="0">
                <a:pos x="1231" y="949"/>
              </a:cxn>
              <a:cxn ang="0">
                <a:pos x="1214" y="956"/>
              </a:cxn>
              <a:cxn ang="0">
                <a:pos x="1075" y="938"/>
              </a:cxn>
              <a:cxn ang="0">
                <a:pos x="1116" y="1064"/>
              </a:cxn>
              <a:cxn ang="0">
                <a:pos x="1043" y="1144"/>
              </a:cxn>
              <a:cxn ang="0">
                <a:pos x="966" y="1210"/>
              </a:cxn>
              <a:cxn ang="0">
                <a:pos x="2839" y="356"/>
              </a:cxn>
              <a:cxn ang="0">
                <a:pos x="2839" y="356"/>
              </a:cxn>
              <a:cxn ang="0">
                <a:pos x="593" y="1580"/>
              </a:cxn>
              <a:cxn ang="0">
                <a:pos x="639" y="1377"/>
              </a:cxn>
              <a:cxn ang="0">
                <a:pos x="412" y="1702"/>
              </a:cxn>
              <a:cxn ang="0">
                <a:pos x="381" y="1736"/>
              </a:cxn>
              <a:cxn ang="0">
                <a:pos x="2839" y="356"/>
              </a:cxn>
              <a:cxn ang="0">
                <a:pos x="63" y="1879"/>
              </a:cxn>
              <a:cxn ang="0">
                <a:pos x="88" y="841"/>
              </a:cxn>
              <a:cxn ang="0">
                <a:pos x="21" y="848"/>
              </a:cxn>
              <a:cxn ang="0">
                <a:pos x="245" y="757"/>
              </a:cxn>
              <a:cxn ang="0">
                <a:pos x="646" y="652"/>
              </a:cxn>
              <a:cxn ang="0">
                <a:pos x="973" y="485"/>
              </a:cxn>
              <a:cxn ang="0">
                <a:pos x="1364" y="558"/>
              </a:cxn>
              <a:cxn ang="0">
                <a:pos x="1483" y="558"/>
              </a:cxn>
              <a:cxn ang="0">
                <a:pos x="1619" y="475"/>
              </a:cxn>
              <a:cxn ang="0">
                <a:pos x="1761" y="527"/>
              </a:cxn>
              <a:cxn ang="0">
                <a:pos x="1803" y="213"/>
              </a:cxn>
              <a:cxn ang="0">
                <a:pos x="2839" y="356"/>
              </a:cxn>
              <a:cxn ang="0">
                <a:pos x="2013" y="14"/>
              </a:cxn>
            </a:cxnLst>
            <a:rect l="0" t="0" r="0" b="0"/>
            <a:pathLst>
              <a:path w="2846" h="2082">
                <a:moveTo>
                  <a:pt x="2839" y="356"/>
                </a:moveTo>
                <a:lnTo>
                  <a:pt x="2836" y="353"/>
                </a:lnTo>
                <a:lnTo>
                  <a:pt x="2832" y="349"/>
                </a:lnTo>
                <a:lnTo>
                  <a:pt x="2822" y="349"/>
                </a:lnTo>
                <a:lnTo>
                  <a:pt x="2818" y="349"/>
                </a:lnTo>
                <a:lnTo>
                  <a:pt x="2815" y="346"/>
                </a:lnTo>
                <a:lnTo>
                  <a:pt x="2804" y="339"/>
                </a:lnTo>
                <a:lnTo>
                  <a:pt x="2797" y="335"/>
                </a:lnTo>
                <a:lnTo>
                  <a:pt x="2794" y="342"/>
                </a:lnTo>
                <a:lnTo>
                  <a:pt x="2794" y="346"/>
                </a:lnTo>
                <a:lnTo>
                  <a:pt x="2787" y="353"/>
                </a:lnTo>
                <a:lnTo>
                  <a:pt x="2787" y="356"/>
                </a:lnTo>
                <a:lnTo>
                  <a:pt x="2797" y="356"/>
                </a:lnTo>
                <a:lnTo>
                  <a:pt x="2815" y="363"/>
                </a:lnTo>
                <a:lnTo>
                  <a:pt x="2808" y="370"/>
                </a:lnTo>
                <a:lnTo>
                  <a:pt x="2797" y="394"/>
                </a:lnTo>
                <a:lnTo>
                  <a:pt x="2787" y="419"/>
                </a:lnTo>
                <a:lnTo>
                  <a:pt x="2769" y="468"/>
                </a:lnTo>
                <a:lnTo>
                  <a:pt x="2755" y="499"/>
                </a:lnTo>
                <a:lnTo>
                  <a:pt x="2752" y="509"/>
                </a:lnTo>
                <a:lnTo>
                  <a:pt x="2738" y="509"/>
                </a:lnTo>
                <a:lnTo>
                  <a:pt x="2724" y="509"/>
                </a:lnTo>
                <a:lnTo>
                  <a:pt x="2710" y="513"/>
                </a:lnTo>
                <a:lnTo>
                  <a:pt x="2696" y="520"/>
                </a:lnTo>
                <a:lnTo>
                  <a:pt x="2696" y="523"/>
                </a:lnTo>
                <a:lnTo>
                  <a:pt x="2696" y="537"/>
                </a:lnTo>
                <a:lnTo>
                  <a:pt x="2696" y="555"/>
                </a:lnTo>
                <a:lnTo>
                  <a:pt x="2689" y="638"/>
                </a:lnTo>
                <a:lnTo>
                  <a:pt x="2686" y="691"/>
                </a:lnTo>
                <a:lnTo>
                  <a:pt x="2679" y="719"/>
                </a:lnTo>
                <a:lnTo>
                  <a:pt x="2675" y="722"/>
                </a:lnTo>
                <a:lnTo>
                  <a:pt x="2665" y="722"/>
                </a:lnTo>
                <a:lnTo>
                  <a:pt x="2640" y="726"/>
                </a:lnTo>
                <a:lnTo>
                  <a:pt x="2630" y="733"/>
                </a:lnTo>
                <a:lnTo>
                  <a:pt x="2612" y="746"/>
                </a:lnTo>
                <a:lnTo>
                  <a:pt x="2591" y="771"/>
                </a:lnTo>
                <a:lnTo>
                  <a:pt x="2584" y="774"/>
                </a:lnTo>
                <a:lnTo>
                  <a:pt x="2574" y="778"/>
                </a:lnTo>
                <a:lnTo>
                  <a:pt x="2546" y="792"/>
                </a:lnTo>
                <a:lnTo>
                  <a:pt x="2518" y="809"/>
                </a:lnTo>
                <a:lnTo>
                  <a:pt x="2497" y="834"/>
                </a:lnTo>
                <a:lnTo>
                  <a:pt x="2483" y="851"/>
                </a:lnTo>
                <a:lnTo>
                  <a:pt x="2476" y="868"/>
                </a:lnTo>
                <a:lnTo>
                  <a:pt x="2469" y="879"/>
                </a:lnTo>
                <a:lnTo>
                  <a:pt x="2462" y="879"/>
                </a:lnTo>
                <a:lnTo>
                  <a:pt x="2455" y="879"/>
                </a:lnTo>
                <a:lnTo>
                  <a:pt x="2448" y="882"/>
                </a:lnTo>
                <a:lnTo>
                  <a:pt x="2386" y="924"/>
                </a:lnTo>
                <a:lnTo>
                  <a:pt x="2326" y="963"/>
                </a:lnTo>
                <a:lnTo>
                  <a:pt x="2173" y="1064"/>
                </a:lnTo>
                <a:lnTo>
                  <a:pt x="2121" y="1099"/>
                </a:lnTo>
                <a:lnTo>
                  <a:pt x="2058" y="1133"/>
                </a:lnTo>
                <a:lnTo>
                  <a:pt x="1918" y="1227"/>
                </a:lnTo>
                <a:lnTo>
                  <a:pt x="1877" y="1259"/>
                </a:lnTo>
                <a:lnTo>
                  <a:pt x="1838" y="1294"/>
                </a:lnTo>
                <a:lnTo>
                  <a:pt x="1786" y="1346"/>
                </a:lnTo>
                <a:lnTo>
                  <a:pt x="1723" y="1388"/>
                </a:lnTo>
                <a:lnTo>
                  <a:pt x="1678" y="1412"/>
                </a:lnTo>
                <a:lnTo>
                  <a:pt x="1660" y="1426"/>
                </a:lnTo>
                <a:lnTo>
                  <a:pt x="1646" y="1440"/>
                </a:lnTo>
                <a:lnTo>
                  <a:pt x="1643" y="1451"/>
                </a:lnTo>
                <a:lnTo>
                  <a:pt x="1636" y="1471"/>
                </a:lnTo>
                <a:lnTo>
                  <a:pt x="1622" y="1489"/>
                </a:lnTo>
                <a:lnTo>
                  <a:pt x="1605" y="1513"/>
                </a:lnTo>
                <a:lnTo>
                  <a:pt x="1591" y="1520"/>
                </a:lnTo>
                <a:lnTo>
                  <a:pt x="1573" y="1538"/>
                </a:lnTo>
                <a:lnTo>
                  <a:pt x="1559" y="1555"/>
                </a:lnTo>
                <a:lnTo>
                  <a:pt x="1545" y="1576"/>
                </a:lnTo>
                <a:lnTo>
                  <a:pt x="1528" y="1600"/>
                </a:lnTo>
                <a:lnTo>
                  <a:pt x="1521" y="1604"/>
                </a:lnTo>
                <a:lnTo>
                  <a:pt x="1517" y="1607"/>
                </a:lnTo>
                <a:lnTo>
                  <a:pt x="1503" y="1625"/>
                </a:lnTo>
                <a:lnTo>
                  <a:pt x="1496" y="1649"/>
                </a:lnTo>
                <a:lnTo>
                  <a:pt x="1493" y="1667"/>
                </a:lnTo>
                <a:lnTo>
                  <a:pt x="1479" y="1684"/>
                </a:lnTo>
                <a:lnTo>
                  <a:pt x="1465" y="1702"/>
                </a:lnTo>
                <a:lnTo>
                  <a:pt x="1444" y="1709"/>
                </a:lnTo>
                <a:lnTo>
                  <a:pt x="1413" y="1726"/>
                </a:lnTo>
                <a:lnTo>
                  <a:pt x="1395" y="1733"/>
                </a:lnTo>
                <a:lnTo>
                  <a:pt x="1381" y="1736"/>
                </a:lnTo>
                <a:lnTo>
                  <a:pt x="1357" y="1747"/>
                </a:lnTo>
                <a:lnTo>
                  <a:pt x="1333" y="1761"/>
                </a:lnTo>
                <a:lnTo>
                  <a:pt x="1326" y="1768"/>
                </a:lnTo>
                <a:lnTo>
                  <a:pt x="1322" y="1775"/>
                </a:lnTo>
                <a:lnTo>
                  <a:pt x="1312" y="1792"/>
                </a:lnTo>
                <a:lnTo>
                  <a:pt x="1298" y="1813"/>
                </a:lnTo>
                <a:lnTo>
                  <a:pt x="1287" y="1824"/>
                </a:lnTo>
                <a:lnTo>
                  <a:pt x="1284" y="1831"/>
                </a:lnTo>
                <a:lnTo>
                  <a:pt x="1284" y="1838"/>
                </a:lnTo>
                <a:lnTo>
                  <a:pt x="1287" y="1848"/>
                </a:lnTo>
                <a:lnTo>
                  <a:pt x="1291" y="1851"/>
                </a:lnTo>
                <a:lnTo>
                  <a:pt x="1284" y="1865"/>
                </a:lnTo>
                <a:lnTo>
                  <a:pt x="1266" y="1883"/>
                </a:lnTo>
                <a:lnTo>
                  <a:pt x="1245" y="1900"/>
                </a:lnTo>
                <a:lnTo>
                  <a:pt x="1238" y="1911"/>
                </a:lnTo>
                <a:lnTo>
                  <a:pt x="1228" y="1921"/>
                </a:lnTo>
                <a:lnTo>
                  <a:pt x="1228" y="1932"/>
                </a:lnTo>
                <a:lnTo>
                  <a:pt x="1221" y="1939"/>
                </a:lnTo>
                <a:lnTo>
                  <a:pt x="1172" y="1994"/>
                </a:lnTo>
                <a:lnTo>
                  <a:pt x="1151" y="2012"/>
                </a:lnTo>
                <a:lnTo>
                  <a:pt x="1127" y="2029"/>
                </a:lnTo>
                <a:lnTo>
                  <a:pt x="1082" y="2057"/>
                </a:lnTo>
                <a:lnTo>
                  <a:pt x="1040" y="2082"/>
                </a:lnTo>
                <a:lnTo>
                  <a:pt x="1158" y="2082"/>
                </a:lnTo>
                <a:lnTo>
                  <a:pt x="1162" y="2082"/>
                </a:lnTo>
                <a:lnTo>
                  <a:pt x="1169" y="2075"/>
                </a:lnTo>
                <a:lnTo>
                  <a:pt x="1190" y="2050"/>
                </a:lnTo>
                <a:lnTo>
                  <a:pt x="1204" y="2043"/>
                </a:lnTo>
                <a:lnTo>
                  <a:pt x="1228" y="2033"/>
                </a:lnTo>
                <a:lnTo>
                  <a:pt x="1256" y="2012"/>
                </a:lnTo>
                <a:lnTo>
                  <a:pt x="1273" y="1987"/>
                </a:lnTo>
                <a:lnTo>
                  <a:pt x="1305" y="1970"/>
                </a:lnTo>
                <a:lnTo>
                  <a:pt x="1319" y="1963"/>
                </a:lnTo>
                <a:lnTo>
                  <a:pt x="1329" y="1953"/>
                </a:lnTo>
                <a:lnTo>
                  <a:pt x="1333" y="1949"/>
                </a:lnTo>
                <a:lnTo>
                  <a:pt x="1340" y="1949"/>
                </a:lnTo>
                <a:lnTo>
                  <a:pt x="1336" y="1956"/>
                </a:lnTo>
                <a:lnTo>
                  <a:pt x="1333" y="1963"/>
                </a:lnTo>
                <a:lnTo>
                  <a:pt x="1336" y="1963"/>
                </a:lnTo>
                <a:lnTo>
                  <a:pt x="1343" y="1963"/>
                </a:lnTo>
                <a:lnTo>
                  <a:pt x="1354" y="1960"/>
                </a:lnTo>
                <a:lnTo>
                  <a:pt x="1360" y="1960"/>
                </a:lnTo>
                <a:lnTo>
                  <a:pt x="1371" y="1960"/>
                </a:lnTo>
                <a:lnTo>
                  <a:pt x="1381" y="1977"/>
                </a:lnTo>
                <a:lnTo>
                  <a:pt x="1388" y="1980"/>
                </a:lnTo>
                <a:lnTo>
                  <a:pt x="1395" y="1984"/>
                </a:lnTo>
                <a:lnTo>
                  <a:pt x="1395" y="1987"/>
                </a:lnTo>
                <a:lnTo>
                  <a:pt x="1402" y="1994"/>
                </a:lnTo>
                <a:lnTo>
                  <a:pt x="1406" y="2005"/>
                </a:lnTo>
                <a:lnTo>
                  <a:pt x="1406" y="2012"/>
                </a:lnTo>
                <a:lnTo>
                  <a:pt x="1406" y="2015"/>
                </a:lnTo>
                <a:lnTo>
                  <a:pt x="1409" y="2015"/>
                </a:lnTo>
                <a:lnTo>
                  <a:pt x="1420" y="2008"/>
                </a:lnTo>
                <a:lnTo>
                  <a:pt x="1430" y="2008"/>
                </a:lnTo>
                <a:lnTo>
                  <a:pt x="1437" y="2012"/>
                </a:lnTo>
                <a:lnTo>
                  <a:pt x="1448" y="2019"/>
                </a:lnTo>
                <a:lnTo>
                  <a:pt x="1458" y="2019"/>
                </a:lnTo>
                <a:lnTo>
                  <a:pt x="1469" y="2022"/>
                </a:lnTo>
                <a:lnTo>
                  <a:pt x="1472" y="2026"/>
                </a:lnTo>
                <a:lnTo>
                  <a:pt x="1476" y="2033"/>
                </a:lnTo>
                <a:lnTo>
                  <a:pt x="1479" y="2040"/>
                </a:lnTo>
                <a:lnTo>
                  <a:pt x="1493" y="2033"/>
                </a:lnTo>
                <a:lnTo>
                  <a:pt x="1510" y="2022"/>
                </a:lnTo>
                <a:lnTo>
                  <a:pt x="1517" y="2022"/>
                </a:lnTo>
                <a:lnTo>
                  <a:pt x="1528" y="2022"/>
                </a:lnTo>
                <a:lnTo>
                  <a:pt x="1542" y="2022"/>
                </a:lnTo>
                <a:lnTo>
                  <a:pt x="1549" y="2019"/>
                </a:lnTo>
                <a:lnTo>
                  <a:pt x="1545" y="2008"/>
                </a:lnTo>
                <a:lnTo>
                  <a:pt x="1552" y="1994"/>
                </a:lnTo>
                <a:lnTo>
                  <a:pt x="1556" y="1980"/>
                </a:lnTo>
                <a:lnTo>
                  <a:pt x="1559" y="1977"/>
                </a:lnTo>
                <a:lnTo>
                  <a:pt x="1566" y="1970"/>
                </a:lnTo>
                <a:lnTo>
                  <a:pt x="1570" y="1966"/>
                </a:lnTo>
                <a:lnTo>
                  <a:pt x="1563" y="1960"/>
                </a:lnTo>
                <a:lnTo>
                  <a:pt x="1563" y="1942"/>
                </a:lnTo>
                <a:lnTo>
                  <a:pt x="1563" y="1935"/>
                </a:lnTo>
                <a:lnTo>
                  <a:pt x="1570" y="1925"/>
                </a:lnTo>
                <a:lnTo>
                  <a:pt x="1570" y="1921"/>
                </a:lnTo>
                <a:lnTo>
                  <a:pt x="1563" y="1914"/>
                </a:lnTo>
                <a:lnTo>
                  <a:pt x="1559" y="1897"/>
                </a:lnTo>
                <a:lnTo>
                  <a:pt x="1559" y="1872"/>
                </a:lnTo>
                <a:lnTo>
                  <a:pt x="1556" y="1848"/>
                </a:lnTo>
                <a:lnTo>
                  <a:pt x="1559" y="1838"/>
                </a:lnTo>
                <a:lnTo>
                  <a:pt x="1566" y="1827"/>
                </a:lnTo>
                <a:lnTo>
                  <a:pt x="1573" y="1813"/>
                </a:lnTo>
                <a:lnTo>
                  <a:pt x="1573" y="1792"/>
                </a:lnTo>
                <a:lnTo>
                  <a:pt x="1587" y="1768"/>
                </a:lnTo>
                <a:lnTo>
                  <a:pt x="1601" y="1743"/>
                </a:lnTo>
                <a:lnTo>
                  <a:pt x="1629" y="1677"/>
                </a:lnTo>
                <a:lnTo>
                  <a:pt x="1639" y="1656"/>
                </a:lnTo>
                <a:lnTo>
                  <a:pt x="1650" y="1639"/>
                </a:lnTo>
                <a:lnTo>
                  <a:pt x="1664" y="1618"/>
                </a:lnTo>
                <a:lnTo>
                  <a:pt x="1671" y="1594"/>
                </a:lnTo>
                <a:lnTo>
                  <a:pt x="1678" y="1583"/>
                </a:lnTo>
                <a:lnTo>
                  <a:pt x="1688" y="1569"/>
                </a:lnTo>
                <a:lnTo>
                  <a:pt x="1702" y="1552"/>
                </a:lnTo>
                <a:lnTo>
                  <a:pt x="1730" y="1510"/>
                </a:lnTo>
                <a:lnTo>
                  <a:pt x="1741" y="1496"/>
                </a:lnTo>
                <a:lnTo>
                  <a:pt x="1755" y="1478"/>
                </a:lnTo>
                <a:lnTo>
                  <a:pt x="1782" y="1430"/>
                </a:lnTo>
                <a:lnTo>
                  <a:pt x="1814" y="1391"/>
                </a:lnTo>
                <a:lnTo>
                  <a:pt x="1835" y="1377"/>
                </a:lnTo>
                <a:lnTo>
                  <a:pt x="1842" y="1363"/>
                </a:lnTo>
                <a:lnTo>
                  <a:pt x="1845" y="1353"/>
                </a:lnTo>
                <a:lnTo>
                  <a:pt x="1842" y="1356"/>
                </a:lnTo>
                <a:lnTo>
                  <a:pt x="1838" y="1363"/>
                </a:lnTo>
                <a:lnTo>
                  <a:pt x="1835" y="1370"/>
                </a:lnTo>
                <a:lnTo>
                  <a:pt x="1824" y="1374"/>
                </a:lnTo>
                <a:lnTo>
                  <a:pt x="1810" y="1377"/>
                </a:lnTo>
                <a:lnTo>
                  <a:pt x="1803" y="1381"/>
                </a:lnTo>
                <a:lnTo>
                  <a:pt x="1800" y="1384"/>
                </a:lnTo>
                <a:lnTo>
                  <a:pt x="1786" y="1398"/>
                </a:lnTo>
                <a:lnTo>
                  <a:pt x="1782" y="1398"/>
                </a:lnTo>
                <a:lnTo>
                  <a:pt x="1786" y="1395"/>
                </a:lnTo>
                <a:lnTo>
                  <a:pt x="1793" y="1388"/>
                </a:lnTo>
                <a:lnTo>
                  <a:pt x="1807" y="1370"/>
                </a:lnTo>
                <a:lnTo>
                  <a:pt x="1821" y="1356"/>
                </a:lnTo>
                <a:lnTo>
                  <a:pt x="1845" y="1332"/>
                </a:lnTo>
                <a:lnTo>
                  <a:pt x="1824" y="1349"/>
                </a:lnTo>
                <a:lnTo>
                  <a:pt x="1807" y="1363"/>
                </a:lnTo>
                <a:lnTo>
                  <a:pt x="1779" y="1391"/>
                </a:lnTo>
                <a:lnTo>
                  <a:pt x="1761" y="1409"/>
                </a:lnTo>
                <a:lnTo>
                  <a:pt x="1758" y="1412"/>
                </a:lnTo>
                <a:lnTo>
                  <a:pt x="1758" y="1409"/>
                </a:lnTo>
                <a:lnTo>
                  <a:pt x="1758" y="1398"/>
                </a:lnTo>
                <a:lnTo>
                  <a:pt x="1765" y="1391"/>
                </a:lnTo>
                <a:lnTo>
                  <a:pt x="1772" y="1384"/>
                </a:lnTo>
                <a:lnTo>
                  <a:pt x="1782" y="1374"/>
                </a:lnTo>
                <a:lnTo>
                  <a:pt x="1786" y="1363"/>
                </a:lnTo>
                <a:lnTo>
                  <a:pt x="1789" y="1353"/>
                </a:lnTo>
                <a:lnTo>
                  <a:pt x="1800" y="1339"/>
                </a:lnTo>
                <a:lnTo>
                  <a:pt x="1817" y="1318"/>
                </a:lnTo>
                <a:lnTo>
                  <a:pt x="1877" y="1266"/>
                </a:lnTo>
                <a:lnTo>
                  <a:pt x="1897" y="1252"/>
                </a:lnTo>
                <a:lnTo>
                  <a:pt x="1943" y="1221"/>
                </a:lnTo>
                <a:lnTo>
                  <a:pt x="1960" y="1210"/>
                </a:lnTo>
                <a:lnTo>
                  <a:pt x="1974" y="1200"/>
                </a:lnTo>
                <a:lnTo>
                  <a:pt x="1992" y="1189"/>
                </a:lnTo>
                <a:lnTo>
                  <a:pt x="2013" y="1179"/>
                </a:lnTo>
                <a:lnTo>
                  <a:pt x="2016" y="1179"/>
                </a:lnTo>
                <a:lnTo>
                  <a:pt x="2020" y="1179"/>
                </a:lnTo>
                <a:lnTo>
                  <a:pt x="2030" y="1175"/>
                </a:lnTo>
                <a:lnTo>
                  <a:pt x="2040" y="1168"/>
                </a:lnTo>
                <a:lnTo>
                  <a:pt x="2054" y="1158"/>
                </a:lnTo>
                <a:lnTo>
                  <a:pt x="2068" y="1151"/>
                </a:lnTo>
                <a:lnTo>
                  <a:pt x="2117" y="1123"/>
                </a:lnTo>
                <a:lnTo>
                  <a:pt x="2121" y="1119"/>
                </a:lnTo>
                <a:lnTo>
                  <a:pt x="2124" y="1123"/>
                </a:lnTo>
                <a:lnTo>
                  <a:pt x="2142" y="1116"/>
                </a:lnTo>
                <a:lnTo>
                  <a:pt x="2159" y="1102"/>
                </a:lnTo>
                <a:lnTo>
                  <a:pt x="2180" y="1092"/>
                </a:lnTo>
                <a:lnTo>
                  <a:pt x="2201" y="1081"/>
                </a:lnTo>
                <a:lnTo>
                  <a:pt x="2215" y="1071"/>
                </a:lnTo>
                <a:lnTo>
                  <a:pt x="2257" y="1036"/>
                </a:lnTo>
                <a:lnTo>
                  <a:pt x="2312" y="1001"/>
                </a:lnTo>
                <a:lnTo>
                  <a:pt x="2319" y="1001"/>
                </a:lnTo>
                <a:lnTo>
                  <a:pt x="2319" y="1008"/>
                </a:lnTo>
                <a:lnTo>
                  <a:pt x="2319" y="1011"/>
                </a:lnTo>
                <a:lnTo>
                  <a:pt x="2312" y="1015"/>
                </a:lnTo>
                <a:lnTo>
                  <a:pt x="2302" y="1022"/>
                </a:lnTo>
                <a:lnTo>
                  <a:pt x="2288" y="1032"/>
                </a:lnTo>
                <a:lnTo>
                  <a:pt x="2264" y="1050"/>
                </a:lnTo>
                <a:lnTo>
                  <a:pt x="2243" y="1064"/>
                </a:lnTo>
                <a:lnTo>
                  <a:pt x="2218" y="1078"/>
                </a:lnTo>
                <a:lnTo>
                  <a:pt x="2190" y="1095"/>
                </a:lnTo>
                <a:lnTo>
                  <a:pt x="2156" y="1116"/>
                </a:lnTo>
                <a:lnTo>
                  <a:pt x="2135" y="1130"/>
                </a:lnTo>
                <a:lnTo>
                  <a:pt x="2128" y="1137"/>
                </a:lnTo>
                <a:lnTo>
                  <a:pt x="2117" y="1140"/>
                </a:lnTo>
                <a:lnTo>
                  <a:pt x="2114" y="1144"/>
                </a:lnTo>
                <a:lnTo>
                  <a:pt x="2114" y="1147"/>
                </a:lnTo>
                <a:lnTo>
                  <a:pt x="2114" y="1154"/>
                </a:lnTo>
                <a:lnTo>
                  <a:pt x="2100" y="1161"/>
                </a:lnTo>
                <a:lnTo>
                  <a:pt x="2089" y="1165"/>
                </a:lnTo>
                <a:lnTo>
                  <a:pt x="2082" y="1172"/>
                </a:lnTo>
                <a:lnTo>
                  <a:pt x="2072" y="1175"/>
                </a:lnTo>
                <a:lnTo>
                  <a:pt x="2065" y="1179"/>
                </a:lnTo>
                <a:lnTo>
                  <a:pt x="2058" y="1186"/>
                </a:lnTo>
                <a:lnTo>
                  <a:pt x="2051" y="1189"/>
                </a:lnTo>
                <a:lnTo>
                  <a:pt x="2044" y="1193"/>
                </a:lnTo>
                <a:lnTo>
                  <a:pt x="2030" y="1203"/>
                </a:lnTo>
                <a:lnTo>
                  <a:pt x="2023" y="1207"/>
                </a:lnTo>
                <a:lnTo>
                  <a:pt x="2013" y="1214"/>
                </a:lnTo>
                <a:lnTo>
                  <a:pt x="2002" y="1221"/>
                </a:lnTo>
                <a:lnTo>
                  <a:pt x="1992" y="1227"/>
                </a:lnTo>
                <a:lnTo>
                  <a:pt x="1950" y="1252"/>
                </a:lnTo>
                <a:lnTo>
                  <a:pt x="1932" y="1262"/>
                </a:lnTo>
                <a:lnTo>
                  <a:pt x="1929" y="1269"/>
                </a:lnTo>
                <a:lnTo>
                  <a:pt x="1922" y="1276"/>
                </a:lnTo>
                <a:lnTo>
                  <a:pt x="1915" y="1287"/>
                </a:lnTo>
                <a:lnTo>
                  <a:pt x="1894" y="1297"/>
                </a:lnTo>
                <a:lnTo>
                  <a:pt x="1870" y="1315"/>
                </a:lnTo>
                <a:lnTo>
                  <a:pt x="1856" y="1329"/>
                </a:lnTo>
                <a:lnTo>
                  <a:pt x="1866" y="1318"/>
                </a:lnTo>
                <a:lnTo>
                  <a:pt x="1884" y="1308"/>
                </a:lnTo>
                <a:lnTo>
                  <a:pt x="1911" y="1290"/>
                </a:lnTo>
                <a:lnTo>
                  <a:pt x="1936" y="1273"/>
                </a:lnTo>
                <a:lnTo>
                  <a:pt x="1943" y="1269"/>
                </a:lnTo>
                <a:lnTo>
                  <a:pt x="1950" y="1269"/>
                </a:lnTo>
                <a:lnTo>
                  <a:pt x="1981" y="1248"/>
                </a:lnTo>
                <a:lnTo>
                  <a:pt x="1992" y="1248"/>
                </a:lnTo>
                <a:lnTo>
                  <a:pt x="1999" y="1245"/>
                </a:lnTo>
                <a:lnTo>
                  <a:pt x="2002" y="1241"/>
                </a:lnTo>
                <a:lnTo>
                  <a:pt x="2027" y="1227"/>
                </a:lnTo>
                <a:lnTo>
                  <a:pt x="2033" y="1224"/>
                </a:lnTo>
                <a:lnTo>
                  <a:pt x="2044" y="1217"/>
                </a:lnTo>
                <a:lnTo>
                  <a:pt x="2058" y="1207"/>
                </a:lnTo>
                <a:lnTo>
                  <a:pt x="2068" y="1196"/>
                </a:lnTo>
                <a:lnTo>
                  <a:pt x="2082" y="1189"/>
                </a:lnTo>
                <a:lnTo>
                  <a:pt x="2093" y="1179"/>
                </a:lnTo>
                <a:lnTo>
                  <a:pt x="2107" y="1172"/>
                </a:lnTo>
                <a:lnTo>
                  <a:pt x="2121" y="1165"/>
                </a:lnTo>
                <a:lnTo>
                  <a:pt x="2131" y="1158"/>
                </a:lnTo>
                <a:lnTo>
                  <a:pt x="2135" y="1158"/>
                </a:lnTo>
                <a:lnTo>
                  <a:pt x="2135" y="1161"/>
                </a:lnTo>
                <a:lnTo>
                  <a:pt x="2124" y="1168"/>
                </a:lnTo>
                <a:lnTo>
                  <a:pt x="2100" y="1186"/>
                </a:lnTo>
                <a:lnTo>
                  <a:pt x="2093" y="1193"/>
                </a:lnTo>
                <a:lnTo>
                  <a:pt x="2082" y="1196"/>
                </a:lnTo>
                <a:lnTo>
                  <a:pt x="2075" y="1200"/>
                </a:lnTo>
                <a:lnTo>
                  <a:pt x="2075" y="1203"/>
                </a:lnTo>
                <a:lnTo>
                  <a:pt x="2054" y="1221"/>
                </a:lnTo>
                <a:lnTo>
                  <a:pt x="2044" y="1227"/>
                </a:lnTo>
                <a:lnTo>
                  <a:pt x="2030" y="1234"/>
                </a:lnTo>
                <a:lnTo>
                  <a:pt x="2016" y="1241"/>
                </a:lnTo>
                <a:lnTo>
                  <a:pt x="2006" y="1248"/>
                </a:lnTo>
                <a:lnTo>
                  <a:pt x="1988" y="1259"/>
                </a:lnTo>
                <a:lnTo>
                  <a:pt x="1974" y="1266"/>
                </a:lnTo>
                <a:lnTo>
                  <a:pt x="1957" y="1276"/>
                </a:lnTo>
                <a:lnTo>
                  <a:pt x="1950" y="1280"/>
                </a:lnTo>
                <a:lnTo>
                  <a:pt x="1950" y="1287"/>
                </a:lnTo>
                <a:lnTo>
                  <a:pt x="1957" y="1287"/>
                </a:lnTo>
                <a:lnTo>
                  <a:pt x="1964" y="1276"/>
                </a:lnTo>
                <a:lnTo>
                  <a:pt x="1974" y="1273"/>
                </a:lnTo>
                <a:lnTo>
                  <a:pt x="1988" y="1266"/>
                </a:lnTo>
                <a:lnTo>
                  <a:pt x="2009" y="1252"/>
                </a:lnTo>
                <a:lnTo>
                  <a:pt x="2033" y="1238"/>
                </a:lnTo>
                <a:lnTo>
                  <a:pt x="2089" y="1207"/>
                </a:lnTo>
                <a:lnTo>
                  <a:pt x="2190" y="1140"/>
                </a:lnTo>
                <a:lnTo>
                  <a:pt x="2243" y="1112"/>
                </a:lnTo>
                <a:lnTo>
                  <a:pt x="2267" y="1099"/>
                </a:lnTo>
                <a:lnTo>
                  <a:pt x="2281" y="1085"/>
                </a:lnTo>
                <a:lnTo>
                  <a:pt x="2295" y="1074"/>
                </a:lnTo>
                <a:lnTo>
                  <a:pt x="2326" y="1053"/>
                </a:lnTo>
                <a:lnTo>
                  <a:pt x="2368" y="1018"/>
                </a:lnTo>
                <a:lnTo>
                  <a:pt x="2452" y="966"/>
                </a:lnTo>
                <a:lnTo>
                  <a:pt x="2525" y="928"/>
                </a:lnTo>
                <a:lnTo>
                  <a:pt x="2546" y="914"/>
                </a:lnTo>
                <a:lnTo>
                  <a:pt x="2571" y="900"/>
                </a:lnTo>
                <a:lnTo>
                  <a:pt x="2602" y="875"/>
                </a:lnTo>
                <a:lnTo>
                  <a:pt x="2633" y="858"/>
                </a:lnTo>
                <a:lnTo>
                  <a:pt x="2679" y="837"/>
                </a:lnTo>
                <a:lnTo>
                  <a:pt x="2696" y="827"/>
                </a:lnTo>
                <a:lnTo>
                  <a:pt x="2710" y="816"/>
                </a:lnTo>
                <a:lnTo>
                  <a:pt x="2717" y="816"/>
                </a:lnTo>
                <a:lnTo>
                  <a:pt x="2727" y="820"/>
                </a:lnTo>
                <a:lnTo>
                  <a:pt x="2748" y="830"/>
                </a:lnTo>
                <a:lnTo>
                  <a:pt x="2752" y="830"/>
                </a:lnTo>
                <a:lnTo>
                  <a:pt x="2755" y="827"/>
                </a:lnTo>
                <a:lnTo>
                  <a:pt x="2759" y="820"/>
                </a:lnTo>
                <a:lnTo>
                  <a:pt x="2766" y="813"/>
                </a:lnTo>
                <a:lnTo>
                  <a:pt x="2776" y="809"/>
                </a:lnTo>
                <a:lnTo>
                  <a:pt x="2783" y="802"/>
                </a:lnTo>
                <a:lnTo>
                  <a:pt x="2783" y="788"/>
                </a:lnTo>
                <a:lnTo>
                  <a:pt x="2783" y="774"/>
                </a:lnTo>
                <a:lnTo>
                  <a:pt x="2790" y="757"/>
                </a:lnTo>
                <a:lnTo>
                  <a:pt x="2801" y="729"/>
                </a:lnTo>
                <a:lnTo>
                  <a:pt x="2818" y="687"/>
                </a:lnTo>
                <a:lnTo>
                  <a:pt x="2836" y="666"/>
                </a:lnTo>
                <a:lnTo>
                  <a:pt x="2846" y="656"/>
                </a:lnTo>
                <a:lnTo>
                  <a:pt x="2846" y="377"/>
                </a:lnTo>
                <a:lnTo>
                  <a:pt x="2846" y="356"/>
                </a:lnTo>
                <a:lnTo>
                  <a:pt x="2843" y="356"/>
                </a:lnTo>
                <a:lnTo>
                  <a:pt x="2839" y="356"/>
                </a:lnTo>
                <a:lnTo>
                  <a:pt x="2539" y="335"/>
                </a:lnTo>
                <a:lnTo>
                  <a:pt x="2546" y="339"/>
                </a:lnTo>
                <a:lnTo>
                  <a:pt x="2557" y="339"/>
                </a:lnTo>
                <a:lnTo>
                  <a:pt x="2577" y="332"/>
                </a:lnTo>
                <a:lnTo>
                  <a:pt x="2598" y="328"/>
                </a:lnTo>
                <a:lnTo>
                  <a:pt x="2616" y="325"/>
                </a:lnTo>
                <a:lnTo>
                  <a:pt x="2619" y="325"/>
                </a:lnTo>
                <a:lnTo>
                  <a:pt x="2619" y="321"/>
                </a:lnTo>
                <a:lnTo>
                  <a:pt x="2612" y="318"/>
                </a:lnTo>
                <a:lnTo>
                  <a:pt x="2616" y="314"/>
                </a:lnTo>
                <a:lnTo>
                  <a:pt x="2633" y="311"/>
                </a:lnTo>
                <a:lnTo>
                  <a:pt x="2651" y="314"/>
                </a:lnTo>
                <a:lnTo>
                  <a:pt x="2665" y="311"/>
                </a:lnTo>
                <a:lnTo>
                  <a:pt x="2633" y="307"/>
                </a:lnTo>
                <a:lnTo>
                  <a:pt x="2623" y="304"/>
                </a:lnTo>
                <a:lnTo>
                  <a:pt x="2609" y="300"/>
                </a:lnTo>
                <a:lnTo>
                  <a:pt x="2605" y="297"/>
                </a:lnTo>
                <a:lnTo>
                  <a:pt x="2602" y="293"/>
                </a:lnTo>
                <a:lnTo>
                  <a:pt x="2574" y="293"/>
                </a:lnTo>
                <a:lnTo>
                  <a:pt x="2539" y="293"/>
                </a:lnTo>
                <a:lnTo>
                  <a:pt x="2522" y="293"/>
                </a:lnTo>
                <a:lnTo>
                  <a:pt x="2511" y="293"/>
                </a:lnTo>
                <a:lnTo>
                  <a:pt x="2504" y="293"/>
                </a:lnTo>
                <a:lnTo>
                  <a:pt x="2501" y="293"/>
                </a:lnTo>
                <a:lnTo>
                  <a:pt x="2504" y="297"/>
                </a:lnTo>
                <a:lnTo>
                  <a:pt x="2501" y="297"/>
                </a:lnTo>
                <a:lnTo>
                  <a:pt x="2490" y="300"/>
                </a:lnTo>
                <a:lnTo>
                  <a:pt x="2483" y="300"/>
                </a:lnTo>
                <a:lnTo>
                  <a:pt x="2515" y="325"/>
                </a:lnTo>
                <a:lnTo>
                  <a:pt x="2529" y="332"/>
                </a:lnTo>
                <a:lnTo>
                  <a:pt x="2539" y="335"/>
                </a:lnTo>
                <a:lnTo>
                  <a:pt x="2839" y="356"/>
                </a:lnTo>
                <a:lnTo>
                  <a:pt x="2169" y="262"/>
                </a:lnTo>
                <a:lnTo>
                  <a:pt x="2187" y="262"/>
                </a:lnTo>
                <a:lnTo>
                  <a:pt x="2201" y="262"/>
                </a:lnTo>
                <a:lnTo>
                  <a:pt x="2208" y="258"/>
                </a:lnTo>
                <a:lnTo>
                  <a:pt x="2197" y="255"/>
                </a:lnTo>
                <a:lnTo>
                  <a:pt x="2183" y="255"/>
                </a:lnTo>
                <a:lnTo>
                  <a:pt x="2156" y="258"/>
                </a:lnTo>
                <a:lnTo>
                  <a:pt x="2128" y="258"/>
                </a:lnTo>
                <a:lnTo>
                  <a:pt x="2089" y="258"/>
                </a:lnTo>
                <a:lnTo>
                  <a:pt x="2058" y="258"/>
                </a:lnTo>
                <a:lnTo>
                  <a:pt x="2128" y="262"/>
                </a:lnTo>
                <a:lnTo>
                  <a:pt x="2169" y="262"/>
                </a:lnTo>
                <a:lnTo>
                  <a:pt x="2839" y="356"/>
                </a:lnTo>
                <a:lnTo>
                  <a:pt x="2225" y="262"/>
                </a:lnTo>
                <a:lnTo>
                  <a:pt x="2236" y="262"/>
                </a:lnTo>
                <a:lnTo>
                  <a:pt x="2222" y="255"/>
                </a:lnTo>
                <a:lnTo>
                  <a:pt x="2218" y="255"/>
                </a:lnTo>
                <a:lnTo>
                  <a:pt x="2222" y="262"/>
                </a:lnTo>
                <a:lnTo>
                  <a:pt x="2225" y="262"/>
                </a:lnTo>
                <a:lnTo>
                  <a:pt x="2839" y="356"/>
                </a:lnTo>
                <a:lnTo>
                  <a:pt x="1273" y="244"/>
                </a:lnTo>
                <a:lnTo>
                  <a:pt x="1280" y="255"/>
                </a:lnTo>
                <a:lnTo>
                  <a:pt x="1287" y="258"/>
                </a:lnTo>
                <a:lnTo>
                  <a:pt x="1308" y="258"/>
                </a:lnTo>
                <a:lnTo>
                  <a:pt x="1319" y="258"/>
                </a:lnTo>
                <a:lnTo>
                  <a:pt x="1326" y="262"/>
                </a:lnTo>
                <a:lnTo>
                  <a:pt x="1347" y="276"/>
                </a:lnTo>
                <a:lnTo>
                  <a:pt x="1360" y="276"/>
                </a:lnTo>
                <a:lnTo>
                  <a:pt x="1385" y="269"/>
                </a:lnTo>
                <a:lnTo>
                  <a:pt x="1402" y="269"/>
                </a:lnTo>
                <a:lnTo>
                  <a:pt x="1416" y="272"/>
                </a:lnTo>
                <a:lnTo>
                  <a:pt x="1434" y="276"/>
                </a:lnTo>
                <a:lnTo>
                  <a:pt x="1451" y="276"/>
                </a:lnTo>
                <a:lnTo>
                  <a:pt x="1486" y="276"/>
                </a:lnTo>
                <a:lnTo>
                  <a:pt x="1545" y="272"/>
                </a:lnTo>
                <a:lnTo>
                  <a:pt x="1622" y="265"/>
                </a:lnTo>
                <a:lnTo>
                  <a:pt x="1657" y="262"/>
                </a:lnTo>
                <a:lnTo>
                  <a:pt x="1685" y="258"/>
                </a:lnTo>
                <a:lnTo>
                  <a:pt x="1734" y="262"/>
                </a:lnTo>
                <a:lnTo>
                  <a:pt x="1786" y="262"/>
                </a:lnTo>
                <a:lnTo>
                  <a:pt x="1835" y="262"/>
                </a:lnTo>
                <a:lnTo>
                  <a:pt x="1849" y="265"/>
                </a:lnTo>
                <a:lnTo>
                  <a:pt x="1852" y="265"/>
                </a:lnTo>
                <a:lnTo>
                  <a:pt x="1849" y="262"/>
                </a:lnTo>
                <a:lnTo>
                  <a:pt x="1838" y="258"/>
                </a:lnTo>
                <a:lnTo>
                  <a:pt x="1842" y="258"/>
                </a:lnTo>
                <a:lnTo>
                  <a:pt x="1877" y="258"/>
                </a:lnTo>
                <a:lnTo>
                  <a:pt x="1856" y="255"/>
                </a:lnTo>
                <a:lnTo>
                  <a:pt x="1845" y="251"/>
                </a:lnTo>
                <a:lnTo>
                  <a:pt x="1828" y="251"/>
                </a:lnTo>
                <a:lnTo>
                  <a:pt x="1824" y="251"/>
                </a:lnTo>
                <a:lnTo>
                  <a:pt x="1828" y="248"/>
                </a:lnTo>
                <a:lnTo>
                  <a:pt x="1852" y="244"/>
                </a:lnTo>
                <a:lnTo>
                  <a:pt x="1821" y="241"/>
                </a:lnTo>
                <a:lnTo>
                  <a:pt x="1800" y="241"/>
                </a:lnTo>
                <a:lnTo>
                  <a:pt x="1775" y="241"/>
                </a:lnTo>
                <a:lnTo>
                  <a:pt x="1737" y="241"/>
                </a:lnTo>
                <a:lnTo>
                  <a:pt x="1709" y="241"/>
                </a:lnTo>
                <a:lnTo>
                  <a:pt x="1674" y="248"/>
                </a:lnTo>
                <a:lnTo>
                  <a:pt x="1653" y="255"/>
                </a:lnTo>
                <a:lnTo>
                  <a:pt x="1619" y="258"/>
                </a:lnTo>
                <a:lnTo>
                  <a:pt x="1580" y="258"/>
                </a:lnTo>
                <a:lnTo>
                  <a:pt x="1535" y="258"/>
                </a:lnTo>
                <a:lnTo>
                  <a:pt x="1514" y="262"/>
                </a:lnTo>
                <a:lnTo>
                  <a:pt x="1496" y="265"/>
                </a:lnTo>
                <a:lnTo>
                  <a:pt x="1472" y="262"/>
                </a:lnTo>
                <a:lnTo>
                  <a:pt x="1458" y="262"/>
                </a:lnTo>
                <a:lnTo>
                  <a:pt x="1444" y="258"/>
                </a:lnTo>
                <a:lnTo>
                  <a:pt x="1420" y="251"/>
                </a:lnTo>
                <a:lnTo>
                  <a:pt x="1406" y="248"/>
                </a:lnTo>
                <a:lnTo>
                  <a:pt x="1378" y="251"/>
                </a:lnTo>
                <a:lnTo>
                  <a:pt x="1357" y="248"/>
                </a:lnTo>
                <a:lnTo>
                  <a:pt x="1340" y="244"/>
                </a:lnTo>
                <a:lnTo>
                  <a:pt x="1305" y="231"/>
                </a:lnTo>
                <a:lnTo>
                  <a:pt x="1294" y="227"/>
                </a:lnTo>
                <a:lnTo>
                  <a:pt x="1287" y="224"/>
                </a:lnTo>
                <a:lnTo>
                  <a:pt x="1277" y="217"/>
                </a:lnTo>
                <a:lnTo>
                  <a:pt x="1277" y="220"/>
                </a:lnTo>
                <a:lnTo>
                  <a:pt x="1280" y="227"/>
                </a:lnTo>
                <a:lnTo>
                  <a:pt x="1284" y="231"/>
                </a:lnTo>
                <a:lnTo>
                  <a:pt x="1287" y="231"/>
                </a:lnTo>
                <a:lnTo>
                  <a:pt x="1284" y="234"/>
                </a:lnTo>
                <a:lnTo>
                  <a:pt x="1280" y="238"/>
                </a:lnTo>
                <a:lnTo>
                  <a:pt x="1277" y="238"/>
                </a:lnTo>
                <a:lnTo>
                  <a:pt x="1270" y="231"/>
                </a:lnTo>
                <a:lnTo>
                  <a:pt x="1266" y="231"/>
                </a:lnTo>
                <a:lnTo>
                  <a:pt x="1263" y="231"/>
                </a:lnTo>
                <a:lnTo>
                  <a:pt x="1266" y="238"/>
                </a:lnTo>
                <a:lnTo>
                  <a:pt x="1273" y="244"/>
                </a:lnTo>
                <a:lnTo>
                  <a:pt x="2839" y="356"/>
                </a:lnTo>
                <a:lnTo>
                  <a:pt x="883" y="98"/>
                </a:lnTo>
                <a:lnTo>
                  <a:pt x="869" y="91"/>
                </a:lnTo>
                <a:lnTo>
                  <a:pt x="855" y="84"/>
                </a:lnTo>
                <a:lnTo>
                  <a:pt x="830" y="81"/>
                </a:lnTo>
                <a:lnTo>
                  <a:pt x="816" y="77"/>
                </a:lnTo>
                <a:lnTo>
                  <a:pt x="810" y="74"/>
                </a:lnTo>
                <a:lnTo>
                  <a:pt x="806" y="70"/>
                </a:lnTo>
                <a:lnTo>
                  <a:pt x="806" y="63"/>
                </a:lnTo>
                <a:lnTo>
                  <a:pt x="810" y="60"/>
                </a:lnTo>
                <a:lnTo>
                  <a:pt x="823" y="63"/>
                </a:lnTo>
                <a:lnTo>
                  <a:pt x="841" y="63"/>
                </a:lnTo>
                <a:lnTo>
                  <a:pt x="844" y="67"/>
                </a:lnTo>
                <a:lnTo>
                  <a:pt x="848" y="67"/>
                </a:lnTo>
                <a:lnTo>
                  <a:pt x="841" y="63"/>
                </a:lnTo>
                <a:lnTo>
                  <a:pt x="830" y="56"/>
                </a:lnTo>
                <a:lnTo>
                  <a:pt x="813" y="49"/>
                </a:lnTo>
                <a:lnTo>
                  <a:pt x="799" y="46"/>
                </a:lnTo>
                <a:lnTo>
                  <a:pt x="778" y="39"/>
                </a:lnTo>
                <a:lnTo>
                  <a:pt x="761" y="35"/>
                </a:lnTo>
                <a:lnTo>
                  <a:pt x="754" y="28"/>
                </a:lnTo>
                <a:lnTo>
                  <a:pt x="743" y="18"/>
                </a:lnTo>
                <a:lnTo>
                  <a:pt x="729" y="11"/>
                </a:lnTo>
                <a:lnTo>
                  <a:pt x="691" y="0"/>
                </a:lnTo>
                <a:lnTo>
                  <a:pt x="534" y="0"/>
                </a:lnTo>
                <a:lnTo>
                  <a:pt x="555" y="7"/>
                </a:lnTo>
                <a:lnTo>
                  <a:pt x="572" y="14"/>
                </a:lnTo>
                <a:lnTo>
                  <a:pt x="583" y="14"/>
                </a:lnTo>
                <a:lnTo>
                  <a:pt x="600" y="18"/>
                </a:lnTo>
                <a:lnTo>
                  <a:pt x="625" y="25"/>
                </a:lnTo>
                <a:lnTo>
                  <a:pt x="646" y="35"/>
                </a:lnTo>
                <a:lnTo>
                  <a:pt x="674" y="53"/>
                </a:lnTo>
                <a:lnTo>
                  <a:pt x="684" y="60"/>
                </a:lnTo>
                <a:lnTo>
                  <a:pt x="691" y="63"/>
                </a:lnTo>
                <a:lnTo>
                  <a:pt x="736" y="74"/>
                </a:lnTo>
                <a:lnTo>
                  <a:pt x="775" y="84"/>
                </a:lnTo>
                <a:lnTo>
                  <a:pt x="789" y="95"/>
                </a:lnTo>
                <a:lnTo>
                  <a:pt x="803" y="105"/>
                </a:lnTo>
                <a:lnTo>
                  <a:pt x="813" y="109"/>
                </a:lnTo>
                <a:lnTo>
                  <a:pt x="796" y="91"/>
                </a:lnTo>
                <a:lnTo>
                  <a:pt x="806" y="91"/>
                </a:lnTo>
                <a:lnTo>
                  <a:pt x="813" y="98"/>
                </a:lnTo>
                <a:lnTo>
                  <a:pt x="823" y="105"/>
                </a:lnTo>
                <a:lnTo>
                  <a:pt x="834" y="105"/>
                </a:lnTo>
                <a:lnTo>
                  <a:pt x="823" y="102"/>
                </a:lnTo>
                <a:lnTo>
                  <a:pt x="816" y="91"/>
                </a:lnTo>
                <a:lnTo>
                  <a:pt x="823" y="88"/>
                </a:lnTo>
                <a:lnTo>
                  <a:pt x="841" y="88"/>
                </a:lnTo>
                <a:lnTo>
                  <a:pt x="844" y="88"/>
                </a:lnTo>
                <a:lnTo>
                  <a:pt x="869" y="95"/>
                </a:lnTo>
                <a:lnTo>
                  <a:pt x="883" y="102"/>
                </a:lnTo>
                <a:lnTo>
                  <a:pt x="890" y="109"/>
                </a:lnTo>
                <a:lnTo>
                  <a:pt x="897" y="112"/>
                </a:lnTo>
                <a:lnTo>
                  <a:pt x="914" y="116"/>
                </a:lnTo>
                <a:lnTo>
                  <a:pt x="956" y="122"/>
                </a:lnTo>
                <a:lnTo>
                  <a:pt x="918" y="112"/>
                </a:lnTo>
                <a:lnTo>
                  <a:pt x="897" y="105"/>
                </a:lnTo>
                <a:lnTo>
                  <a:pt x="883" y="98"/>
                </a:lnTo>
                <a:lnTo>
                  <a:pt x="2839" y="356"/>
                </a:lnTo>
                <a:lnTo>
                  <a:pt x="1329" y="795"/>
                </a:lnTo>
                <a:lnTo>
                  <a:pt x="1319" y="799"/>
                </a:lnTo>
                <a:lnTo>
                  <a:pt x="1308" y="802"/>
                </a:lnTo>
                <a:lnTo>
                  <a:pt x="1301" y="820"/>
                </a:lnTo>
                <a:lnTo>
                  <a:pt x="1301" y="830"/>
                </a:lnTo>
                <a:lnTo>
                  <a:pt x="1305" y="834"/>
                </a:lnTo>
                <a:lnTo>
                  <a:pt x="1308" y="837"/>
                </a:lnTo>
                <a:lnTo>
                  <a:pt x="1315" y="837"/>
                </a:lnTo>
                <a:lnTo>
                  <a:pt x="1319" y="841"/>
                </a:lnTo>
                <a:lnTo>
                  <a:pt x="1322" y="841"/>
                </a:lnTo>
                <a:lnTo>
                  <a:pt x="1333" y="834"/>
                </a:lnTo>
                <a:lnTo>
                  <a:pt x="1340" y="827"/>
                </a:lnTo>
                <a:lnTo>
                  <a:pt x="1343" y="820"/>
                </a:lnTo>
                <a:lnTo>
                  <a:pt x="1343" y="813"/>
                </a:lnTo>
                <a:lnTo>
                  <a:pt x="1343" y="799"/>
                </a:lnTo>
                <a:lnTo>
                  <a:pt x="1340" y="792"/>
                </a:lnTo>
                <a:lnTo>
                  <a:pt x="1333" y="792"/>
                </a:lnTo>
                <a:lnTo>
                  <a:pt x="1329" y="795"/>
                </a:lnTo>
                <a:lnTo>
                  <a:pt x="2839" y="356"/>
                </a:lnTo>
                <a:lnTo>
                  <a:pt x="1214" y="956"/>
                </a:lnTo>
                <a:lnTo>
                  <a:pt x="1231" y="949"/>
                </a:lnTo>
                <a:lnTo>
                  <a:pt x="1231" y="938"/>
                </a:lnTo>
                <a:lnTo>
                  <a:pt x="1238" y="928"/>
                </a:lnTo>
                <a:lnTo>
                  <a:pt x="1249" y="921"/>
                </a:lnTo>
                <a:lnTo>
                  <a:pt x="1252" y="914"/>
                </a:lnTo>
                <a:lnTo>
                  <a:pt x="1256" y="903"/>
                </a:lnTo>
                <a:lnTo>
                  <a:pt x="1252" y="896"/>
                </a:lnTo>
                <a:lnTo>
                  <a:pt x="1245" y="900"/>
                </a:lnTo>
                <a:lnTo>
                  <a:pt x="1231" y="907"/>
                </a:lnTo>
                <a:lnTo>
                  <a:pt x="1221" y="921"/>
                </a:lnTo>
                <a:lnTo>
                  <a:pt x="1218" y="931"/>
                </a:lnTo>
                <a:lnTo>
                  <a:pt x="1211" y="935"/>
                </a:lnTo>
                <a:lnTo>
                  <a:pt x="1207" y="945"/>
                </a:lnTo>
                <a:lnTo>
                  <a:pt x="1207" y="952"/>
                </a:lnTo>
                <a:lnTo>
                  <a:pt x="1211" y="956"/>
                </a:lnTo>
                <a:lnTo>
                  <a:pt x="1214" y="956"/>
                </a:lnTo>
                <a:lnTo>
                  <a:pt x="2839" y="356"/>
                </a:lnTo>
                <a:lnTo>
                  <a:pt x="1200" y="966"/>
                </a:lnTo>
                <a:lnTo>
                  <a:pt x="1204" y="959"/>
                </a:lnTo>
                <a:lnTo>
                  <a:pt x="1200" y="959"/>
                </a:lnTo>
                <a:lnTo>
                  <a:pt x="1193" y="963"/>
                </a:lnTo>
                <a:lnTo>
                  <a:pt x="1193" y="966"/>
                </a:lnTo>
                <a:lnTo>
                  <a:pt x="1197" y="970"/>
                </a:lnTo>
                <a:lnTo>
                  <a:pt x="1200" y="966"/>
                </a:lnTo>
                <a:lnTo>
                  <a:pt x="2839" y="356"/>
                </a:lnTo>
                <a:lnTo>
                  <a:pt x="1085" y="942"/>
                </a:lnTo>
                <a:lnTo>
                  <a:pt x="1082" y="935"/>
                </a:lnTo>
                <a:lnTo>
                  <a:pt x="1078" y="928"/>
                </a:lnTo>
                <a:lnTo>
                  <a:pt x="1075" y="928"/>
                </a:lnTo>
                <a:lnTo>
                  <a:pt x="1071" y="931"/>
                </a:lnTo>
                <a:lnTo>
                  <a:pt x="1075" y="938"/>
                </a:lnTo>
                <a:lnTo>
                  <a:pt x="1078" y="945"/>
                </a:lnTo>
                <a:lnTo>
                  <a:pt x="1082" y="945"/>
                </a:lnTo>
                <a:lnTo>
                  <a:pt x="1085" y="942"/>
                </a:lnTo>
                <a:lnTo>
                  <a:pt x="2839" y="356"/>
                </a:lnTo>
                <a:lnTo>
                  <a:pt x="1095" y="1088"/>
                </a:lnTo>
                <a:lnTo>
                  <a:pt x="1102" y="1081"/>
                </a:lnTo>
                <a:lnTo>
                  <a:pt x="1106" y="1074"/>
                </a:lnTo>
                <a:lnTo>
                  <a:pt x="1106" y="1071"/>
                </a:lnTo>
                <a:lnTo>
                  <a:pt x="1102" y="1067"/>
                </a:lnTo>
                <a:lnTo>
                  <a:pt x="1099" y="1074"/>
                </a:lnTo>
                <a:lnTo>
                  <a:pt x="1095" y="1078"/>
                </a:lnTo>
                <a:lnTo>
                  <a:pt x="1092" y="1088"/>
                </a:lnTo>
                <a:lnTo>
                  <a:pt x="1095" y="1088"/>
                </a:lnTo>
                <a:lnTo>
                  <a:pt x="2839" y="356"/>
                </a:lnTo>
                <a:lnTo>
                  <a:pt x="1116" y="1064"/>
                </a:lnTo>
                <a:lnTo>
                  <a:pt x="1120" y="1053"/>
                </a:lnTo>
                <a:lnTo>
                  <a:pt x="1116" y="1057"/>
                </a:lnTo>
                <a:lnTo>
                  <a:pt x="1113" y="1067"/>
                </a:lnTo>
                <a:lnTo>
                  <a:pt x="1116" y="1064"/>
                </a:lnTo>
                <a:lnTo>
                  <a:pt x="2839" y="356"/>
                </a:lnTo>
                <a:lnTo>
                  <a:pt x="1054" y="1123"/>
                </a:lnTo>
                <a:lnTo>
                  <a:pt x="1061" y="1112"/>
                </a:lnTo>
                <a:lnTo>
                  <a:pt x="1057" y="1112"/>
                </a:lnTo>
                <a:lnTo>
                  <a:pt x="1050" y="1119"/>
                </a:lnTo>
                <a:lnTo>
                  <a:pt x="1043" y="1123"/>
                </a:lnTo>
                <a:lnTo>
                  <a:pt x="1036" y="1126"/>
                </a:lnTo>
                <a:lnTo>
                  <a:pt x="1033" y="1133"/>
                </a:lnTo>
                <a:lnTo>
                  <a:pt x="1036" y="1144"/>
                </a:lnTo>
                <a:lnTo>
                  <a:pt x="1036" y="1147"/>
                </a:lnTo>
                <a:lnTo>
                  <a:pt x="1043" y="1144"/>
                </a:lnTo>
                <a:lnTo>
                  <a:pt x="1050" y="1133"/>
                </a:lnTo>
                <a:lnTo>
                  <a:pt x="1054" y="1123"/>
                </a:lnTo>
                <a:lnTo>
                  <a:pt x="2839" y="356"/>
                </a:lnTo>
                <a:lnTo>
                  <a:pt x="991" y="1186"/>
                </a:lnTo>
                <a:lnTo>
                  <a:pt x="980" y="1193"/>
                </a:lnTo>
                <a:lnTo>
                  <a:pt x="980" y="1196"/>
                </a:lnTo>
                <a:lnTo>
                  <a:pt x="991" y="1189"/>
                </a:lnTo>
                <a:lnTo>
                  <a:pt x="994" y="1186"/>
                </a:lnTo>
                <a:lnTo>
                  <a:pt x="991" y="1186"/>
                </a:lnTo>
                <a:lnTo>
                  <a:pt x="2839" y="356"/>
                </a:lnTo>
                <a:lnTo>
                  <a:pt x="959" y="1207"/>
                </a:lnTo>
                <a:lnTo>
                  <a:pt x="956" y="1217"/>
                </a:lnTo>
                <a:lnTo>
                  <a:pt x="956" y="1221"/>
                </a:lnTo>
                <a:lnTo>
                  <a:pt x="959" y="1217"/>
                </a:lnTo>
                <a:lnTo>
                  <a:pt x="966" y="1210"/>
                </a:lnTo>
                <a:lnTo>
                  <a:pt x="970" y="1203"/>
                </a:lnTo>
                <a:lnTo>
                  <a:pt x="970" y="1200"/>
                </a:lnTo>
                <a:lnTo>
                  <a:pt x="966" y="1200"/>
                </a:lnTo>
                <a:lnTo>
                  <a:pt x="959" y="1207"/>
                </a:lnTo>
                <a:lnTo>
                  <a:pt x="2839" y="356"/>
                </a:lnTo>
                <a:lnTo>
                  <a:pt x="911" y="1276"/>
                </a:lnTo>
                <a:lnTo>
                  <a:pt x="904" y="1273"/>
                </a:lnTo>
                <a:lnTo>
                  <a:pt x="897" y="1280"/>
                </a:lnTo>
                <a:lnTo>
                  <a:pt x="893" y="1290"/>
                </a:lnTo>
                <a:lnTo>
                  <a:pt x="897" y="1294"/>
                </a:lnTo>
                <a:lnTo>
                  <a:pt x="900" y="1290"/>
                </a:lnTo>
                <a:lnTo>
                  <a:pt x="911" y="1280"/>
                </a:lnTo>
                <a:lnTo>
                  <a:pt x="914" y="1276"/>
                </a:lnTo>
                <a:lnTo>
                  <a:pt x="911" y="1276"/>
                </a:lnTo>
                <a:lnTo>
                  <a:pt x="2839" y="356"/>
                </a:lnTo>
                <a:lnTo>
                  <a:pt x="876" y="1304"/>
                </a:lnTo>
                <a:lnTo>
                  <a:pt x="872" y="1308"/>
                </a:lnTo>
                <a:lnTo>
                  <a:pt x="869" y="1311"/>
                </a:lnTo>
                <a:lnTo>
                  <a:pt x="869" y="1315"/>
                </a:lnTo>
                <a:lnTo>
                  <a:pt x="872" y="1315"/>
                </a:lnTo>
                <a:lnTo>
                  <a:pt x="879" y="1308"/>
                </a:lnTo>
                <a:lnTo>
                  <a:pt x="879" y="1304"/>
                </a:lnTo>
                <a:lnTo>
                  <a:pt x="876" y="1304"/>
                </a:lnTo>
                <a:lnTo>
                  <a:pt x="2839" y="356"/>
                </a:lnTo>
                <a:lnTo>
                  <a:pt x="785" y="1395"/>
                </a:lnTo>
                <a:lnTo>
                  <a:pt x="785" y="1405"/>
                </a:lnTo>
                <a:lnTo>
                  <a:pt x="789" y="1405"/>
                </a:lnTo>
                <a:lnTo>
                  <a:pt x="789" y="1395"/>
                </a:lnTo>
                <a:lnTo>
                  <a:pt x="785" y="1395"/>
                </a:lnTo>
                <a:lnTo>
                  <a:pt x="2839" y="356"/>
                </a:lnTo>
                <a:lnTo>
                  <a:pt x="653" y="1534"/>
                </a:lnTo>
                <a:lnTo>
                  <a:pt x="642" y="1538"/>
                </a:lnTo>
                <a:lnTo>
                  <a:pt x="639" y="1545"/>
                </a:lnTo>
                <a:lnTo>
                  <a:pt x="635" y="1552"/>
                </a:lnTo>
                <a:lnTo>
                  <a:pt x="635" y="1555"/>
                </a:lnTo>
                <a:lnTo>
                  <a:pt x="639" y="1559"/>
                </a:lnTo>
                <a:lnTo>
                  <a:pt x="646" y="1555"/>
                </a:lnTo>
                <a:lnTo>
                  <a:pt x="653" y="1545"/>
                </a:lnTo>
                <a:lnTo>
                  <a:pt x="660" y="1534"/>
                </a:lnTo>
                <a:lnTo>
                  <a:pt x="653" y="1534"/>
                </a:lnTo>
                <a:lnTo>
                  <a:pt x="2839" y="356"/>
                </a:lnTo>
                <a:lnTo>
                  <a:pt x="621" y="1555"/>
                </a:lnTo>
                <a:lnTo>
                  <a:pt x="614" y="1559"/>
                </a:lnTo>
                <a:lnTo>
                  <a:pt x="604" y="1566"/>
                </a:lnTo>
                <a:lnTo>
                  <a:pt x="593" y="1580"/>
                </a:lnTo>
                <a:lnTo>
                  <a:pt x="600" y="1580"/>
                </a:lnTo>
                <a:lnTo>
                  <a:pt x="611" y="1576"/>
                </a:lnTo>
                <a:lnTo>
                  <a:pt x="621" y="1566"/>
                </a:lnTo>
                <a:lnTo>
                  <a:pt x="625" y="1559"/>
                </a:lnTo>
                <a:lnTo>
                  <a:pt x="625" y="1555"/>
                </a:lnTo>
                <a:lnTo>
                  <a:pt x="621" y="1555"/>
                </a:lnTo>
                <a:lnTo>
                  <a:pt x="2839" y="356"/>
                </a:lnTo>
                <a:lnTo>
                  <a:pt x="642" y="1377"/>
                </a:lnTo>
                <a:lnTo>
                  <a:pt x="646" y="1374"/>
                </a:lnTo>
                <a:lnTo>
                  <a:pt x="642" y="1367"/>
                </a:lnTo>
                <a:lnTo>
                  <a:pt x="639" y="1367"/>
                </a:lnTo>
                <a:lnTo>
                  <a:pt x="635" y="1367"/>
                </a:lnTo>
                <a:lnTo>
                  <a:pt x="632" y="1374"/>
                </a:lnTo>
                <a:lnTo>
                  <a:pt x="635" y="1377"/>
                </a:lnTo>
                <a:lnTo>
                  <a:pt x="639" y="1377"/>
                </a:lnTo>
                <a:lnTo>
                  <a:pt x="642" y="1377"/>
                </a:lnTo>
                <a:lnTo>
                  <a:pt x="2839" y="356"/>
                </a:lnTo>
                <a:lnTo>
                  <a:pt x="520" y="1621"/>
                </a:lnTo>
                <a:lnTo>
                  <a:pt x="513" y="1628"/>
                </a:lnTo>
                <a:lnTo>
                  <a:pt x="503" y="1639"/>
                </a:lnTo>
                <a:lnTo>
                  <a:pt x="503" y="1646"/>
                </a:lnTo>
                <a:lnTo>
                  <a:pt x="506" y="1646"/>
                </a:lnTo>
                <a:lnTo>
                  <a:pt x="513" y="1639"/>
                </a:lnTo>
                <a:lnTo>
                  <a:pt x="520" y="1632"/>
                </a:lnTo>
                <a:lnTo>
                  <a:pt x="527" y="1625"/>
                </a:lnTo>
                <a:lnTo>
                  <a:pt x="531" y="1621"/>
                </a:lnTo>
                <a:lnTo>
                  <a:pt x="527" y="1618"/>
                </a:lnTo>
                <a:lnTo>
                  <a:pt x="520" y="1621"/>
                </a:lnTo>
                <a:lnTo>
                  <a:pt x="2839" y="356"/>
                </a:lnTo>
                <a:lnTo>
                  <a:pt x="412" y="1702"/>
                </a:lnTo>
                <a:lnTo>
                  <a:pt x="398" y="1716"/>
                </a:lnTo>
                <a:lnTo>
                  <a:pt x="391" y="1729"/>
                </a:lnTo>
                <a:lnTo>
                  <a:pt x="388" y="1733"/>
                </a:lnTo>
                <a:lnTo>
                  <a:pt x="391" y="1733"/>
                </a:lnTo>
                <a:lnTo>
                  <a:pt x="408" y="1722"/>
                </a:lnTo>
                <a:lnTo>
                  <a:pt x="419" y="1716"/>
                </a:lnTo>
                <a:lnTo>
                  <a:pt x="422" y="1705"/>
                </a:lnTo>
                <a:lnTo>
                  <a:pt x="419" y="1698"/>
                </a:lnTo>
                <a:lnTo>
                  <a:pt x="412" y="1702"/>
                </a:lnTo>
                <a:lnTo>
                  <a:pt x="2839" y="356"/>
                </a:lnTo>
                <a:lnTo>
                  <a:pt x="381" y="1736"/>
                </a:lnTo>
                <a:lnTo>
                  <a:pt x="381" y="1743"/>
                </a:lnTo>
                <a:lnTo>
                  <a:pt x="384" y="1743"/>
                </a:lnTo>
                <a:lnTo>
                  <a:pt x="384" y="1736"/>
                </a:lnTo>
                <a:lnTo>
                  <a:pt x="381" y="1736"/>
                </a:lnTo>
                <a:lnTo>
                  <a:pt x="2839" y="356"/>
                </a:lnTo>
                <a:lnTo>
                  <a:pt x="374" y="1747"/>
                </a:lnTo>
                <a:lnTo>
                  <a:pt x="370" y="1754"/>
                </a:lnTo>
                <a:lnTo>
                  <a:pt x="374" y="1754"/>
                </a:lnTo>
                <a:lnTo>
                  <a:pt x="377" y="1750"/>
                </a:lnTo>
                <a:lnTo>
                  <a:pt x="374" y="1747"/>
                </a:lnTo>
                <a:lnTo>
                  <a:pt x="2839" y="356"/>
                </a:lnTo>
                <a:lnTo>
                  <a:pt x="339" y="1761"/>
                </a:lnTo>
                <a:lnTo>
                  <a:pt x="332" y="1771"/>
                </a:lnTo>
                <a:lnTo>
                  <a:pt x="325" y="1782"/>
                </a:lnTo>
                <a:lnTo>
                  <a:pt x="328" y="1778"/>
                </a:lnTo>
                <a:lnTo>
                  <a:pt x="339" y="1771"/>
                </a:lnTo>
                <a:lnTo>
                  <a:pt x="342" y="1761"/>
                </a:lnTo>
                <a:lnTo>
                  <a:pt x="339" y="1761"/>
                </a:lnTo>
                <a:lnTo>
                  <a:pt x="2839" y="356"/>
                </a:lnTo>
                <a:lnTo>
                  <a:pt x="314" y="1778"/>
                </a:lnTo>
                <a:lnTo>
                  <a:pt x="307" y="1782"/>
                </a:lnTo>
                <a:lnTo>
                  <a:pt x="304" y="1785"/>
                </a:lnTo>
                <a:lnTo>
                  <a:pt x="293" y="1799"/>
                </a:lnTo>
                <a:lnTo>
                  <a:pt x="279" y="1817"/>
                </a:lnTo>
                <a:lnTo>
                  <a:pt x="293" y="1810"/>
                </a:lnTo>
                <a:lnTo>
                  <a:pt x="304" y="1803"/>
                </a:lnTo>
                <a:lnTo>
                  <a:pt x="311" y="1796"/>
                </a:lnTo>
                <a:lnTo>
                  <a:pt x="314" y="1785"/>
                </a:lnTo>
                <a:lnTo>
                  <a:pt x="318" y="1782"/>
                </a:lnTo>
                <a:lnTo>
                  <a:pt x="314" y="1778"/>
                </a:lnTo>
                <a:lnTo>
                  <a:pt x="2839" y="356"/>
                </a:lnTo>
                <a:lnTo>
                  <a:pt x="67" y="1869"/>
                </a:lnTo>
                <a:lnTo>
                  <a:pt x="63" y="1872"/>
                </a:lnTo>
                <a:lnTo>
                  <a:pt x="63" y="1879"/>
                </a:lnTo>
                <a:lnTo>
                  <a:pt x="67" y="1883"/>
                </a:lnTo>
                <a:lnTo>
                  <a:pt x="70" y="1883"/>
                </a:lnTo>
                <a:lnTo>
                  <a:pt x="74" y="1879"/>
                </a:lnTo>
                <a:lnTo>
                  <a:pt x="77" y="1872"/>
                </a:lnTo>
                <a:lnTo>
                  <a:pt x="74" y="1869"/>
                </a:lnTo>
                <a:lnTo>
                  <a:pt x="67" y="1869"/>
                </a:lnTo>
                <a:lnTo>
                  <a:pt x="2839" y="356"/>
                </a:lnTo>
                <a:lnTo>
                  <a:pt x="77" y="1820"/>
                </a:lnTo>
                <a:lnTo>
                  <a:pt x="74" y="1824"/>
                </a:lnTo>
                <a:lnTo>
                  <a:pt x="81" y="1824"/>
                </a:lnTo>
                <a:lnTo>
                  <a:pt x="81" y="1820"/>
                </a:lnTo>
                <a:lnTo>
                  <a:pt x="81" y="1817"/>
                </a:lnTo>
                <a:lnTo>
                  <a:pt x="77" y="1820"/>
                </a:lnTo>
                <a:lnTo>
                  <a:pt x="2839" y="356"/>
                </a:lnTo>
                <a:lnTo>
                  <a:pt x="88" y="841"/>
                </a:lnTo>
                <a:lnTo>
                  <a:pt x="74" y="837"/>
                </a:lnTo>
                <a:lnTo>
                  <a:pt x="60" y="837"/>
                </a:lnTo>
                <a:lnTo>
                  <a:pt x="46" y="841"/>
                </a:lnTo>
                <a:lnTo>
                  <a:pt x="35" y="848"/>
                </a:lnTo>
                <a:lnTo>
                  <a:pt x="32" y="851"/>
                </a:lnTo>
                <a:lnTo>
                  <a:pt x="39" y="851"/>
                </a:lnTo>
                <a:lnTo>
                  <a:pt x="60" y="855"/>
                </a:lnTo>
                <a:lnTo>
                  <a:pt x="74" y="851"/>
                </a:lnTo>
                <a:lnTo>
                  <a:pt x="81" y="848"/>
                </a:lnTo>
                <a:lnTo>
                  <a:pt x="88" y="844"/>
                </a:lnTo>
                <a:lnTo>
                  <a:pt x="88" y="841"/>
                </a:lnTo>
                <a:lnTo>
                  <a:pt x="2839" y="356"/>
                </a:lnTo>
                <a:lnTo>
                  <a:pt x="0" y="855"/>
                </a:lnTo>
                <a:lnTo>
                  <a:pt x="7" y="855"/>
                </a:lnTo>
                <a:lnTo>
                  <a:pt x="21" y="848"/>
                </a:lnTo>
                <a:lnTo>
                  <a:pt x="14" y="848"/>
                </a:lnTo>
                <a:lnTo>
                  <a:pt x="0" y="855"/>
                </a:lnTo>
                <a:lnTo>
                  <a:pt x="2839" y="356"/>
                </a:lnTo>
                <a:lnTo>
                  <a:pt x="252" y="788"/>
                </a:lnTo>
                <a:lnTo>
                  <a:pt x="245" y="788"/>
                </a:lnTo>
                <a:lnTo>
                  <a:pt x="238" y="792"/>
                </a:lnTo>
                <a:lnTo>
                  <a:pt x="238" y="795"/>
                </a:lnTo>
                <a:lnTo>
                  <a:pt x="241" y="795"/>
                </a:lnTo>
                <a:lnTo>
                  <a:pt x="252" y="792"/>
                </a:lnTo>
                <a:lnTo>
                  <a:pt x="255" y="788"/>
                </a:lnTo>
                <a:lnTo>
                  <a:pt x="252" y="788"/>
                </a:lnTo>
                <a:lnTo>
                  <a:pt x="2839" y="356"/>
                </a:lnTo>
                <a:lnTo>
                  <a:pt x="252" y="753"/>
                </a:lnTo>
                <a:lnTo>
                  <a:pt x="248" y="757"/>
                </a:lnTo>
                <a:lnTo>
                  <a:pt x="245" y="757"/>
                </a:lnTo>
                <a:lnTo>
                  <a:pt x="248" y="760"/>
                </a:lnTo>
                <a:lnTo>
                  <a:pt x="255" y="757"/>
                </a:lnTo>
                <a:lnTo>
                  <a:pt x="255" y="753"/>
                </a:lnTo>
                <a:lnTo>
                  <a:pt x="252" y="753"/>
                </a:lnTo>
                <a:lnTo>
                  <a:pt x="2839" y="356"/>
                </a:lnTo>
                <a:lnTo>
                  <a:pt x="168" y="429"/>
                </a:lnTo>
                <a:lnTo>
                  <a:pt x="157" y="422"/>
                </a:lnTo>
                <a:lnTo>
                  <a:pt x="157" y="426"/>
                </a:lnTo>
                <a:lnTo>
                  <a:pt x="154" y="426"/>
                </a:lnTo>
                <a:lnTo>
                  <a:pt x="157" y="433"/>
                </a:lnTo>
                <a:lnTo>
                  <a:pt x="161" y="436"/>
                </a:lnTo>
                <a:lnTo>
                  <a:pt x="168" y="433"/>
                </a:lnTo>
                <a:lnTo>
                  <a:pt x="168" y="429"/>
                </a:lnTo>
                <a:lnTo>
                  <a:pt x="2839" y="356"/>
                </a:lnTo>
                <a:lnTo>
                  <a:pt x="646" y="652"/>
                </a:lnTo>
                <a:lnTo>
                  <a:pt x="639" y="649"/>
                </a:lnTo>
                <a:lnTo>
                  <a:pt x="632" y="652"/>
                </a:lnTo>
                <a:lnTo>
                  <a:pt x="628" y="656"/>
                </a:lnTo>
                <a:lnTo>
                  <a:pt x="632" y="656"/>
                </a:lnTo>
                <a:lnTo>
                  <a:pt x="642" y="656"/>
                </a:lnTo>
                <a:lnTo>
                  <a:pt x="646" y="656"/>
                </a:lnTo>
                <a:lnTo>
                  <a:pt x="646" y="652"/>
                </a:lnTo>
                <a:lnTo>
                  <a:pt x="2839" y="356"/>
                </a:lnTo>
                <a:lnTo>
                  <a:pt x="970" y="488"/>
                </a:lnTo>
                <a:lnTo>
                  <a:pt x="966" y="492"/>
                </a:lnTo>
                <a:lnTo>
                  <a:pt x="966" y="495"/>
                </a:lnTo>
                <a:lnTo>
                  <a:pt x="973" y="495"/>
                </a:lnTo>
                <a:lnTo>
                  <a:pt x="980" y="492"/>
                </a:lnTo>
                <a:lnTo>
                  <a:pt x="980" y="488"/>
                </a:lnTo>
                <a:lnTo>
                  <a:pt x="973" y="485"/>
                </a:lnTo>
                <a:lnTo>
                  <a:pt x="970" y="488"/>
                </a:lnTo>
                <a:lnTo>
                  <a:pt x="2839" y="356"/>
                </a:lnTo>
                <a:lnTo>
                  <a:pt x="1221" y="562"/>
                </a:lnTo>
                <a:lnTo>
                  <a:pt x="1224" y="558"/>
                </a:lnTo>
                <a:lnTo>
                  <a:pt x="1224" y="555"/>
                </a:lnTo>
                <a:lnTo>
                  <a:pt x="1218" y="555"/>
                </a:lnTo>
                <a:lnTo>
                  <a:pt x="1214" y="558"/>
                </a:lnTo>
                <a:lnTo>
                  <a:pt x="1221" y="562"/>
                </a:lnTo>
                <a:lnTo>
                  <a:pt x="2839" y="356"/>
                </a:lnTo>
                <a:lnTo>
                  <a:pt x="1364" y="562"/>
                </a:lnTo>
                <a:lnTo>
                  <a:pt x="1374" y="562"/>
                </a:lnTo>
                <a:lnTo>
                  <a:pt x="1378" y="558"/>
                </a:lnTo>
                <a:lnTo>
                  <a:pt x="1374" y="558"/>
                </a:lnTo>
                <a:lnTo>
                  <a:pt x="1371" y="558"/>
                </a:lnTo>
                <a:lnTo>
                  <a:pt x="1364" y="558"/>
                </a:lnTo>
                <a:lnTo>
                  <a:pt x="1360" y="562"/>
                </a:lnTo>
                <a:lnTo>
                  <a:pt x="1364" y="562"/>
                </a:lnTo>
                <a:lnTo>
                  <a:pt x="2839" y="356"/>
                </a:lnTo>
                <a:lnTo>
                  <a:pt x="1413" y="548"/>
                </a:lnTo>
                <a:lnTo>
                  <a:pt x="1416" y="555"/>
                </a:lnTo>
                <a:lnTo>
                  <a:pt x="1420" y="555"/>
                </a:lnTo>
                <a:lnTo>
                  <a:pt x="1413" y="544"/>
                </a:lnTo>
                <a:lnTo>
                  <a:pt x="1413" y="548"/>
                </a:lnTo>
                <a:lnTo>
                  <a:pt x="2839" y="356"/>
                </a:lnTo>
                <a:lnTo>
                  <a:pt x="1479" y="558"/>
                </a:lnTo>
                <a:lnTo>
                  <a:pt x="1472" y="562"/>
                </a:lnTo>
                <a:lnTo>
                  <a:pt x="1476" y="565"/>
                </a:lnTo>
                <a:lnTo>
                  <a:pt x="1479" y="565"/>
                </a:lnTo>
                <a:lnTo>
                  <a:pt x="1483" y="562"/>
                </a:lnTo>
                <a:lnTo>
                  <a:pt x="1483" y="558"/>
                </a:lnTo>
                <a:lnTo>
                  <a:pt x="1479" y="558"/>
                </a:lnTo>
                <a:lnTo>
                  <a:pt x="2839" y="356"/>
                </a:lnTo>
                <a:lnTo>
                  <a:pt x="1570" y="558"/>
                </a:lnTo>
                <a:lnTo>
                  <a:pt x="1559" y="565"/>
                </a:lnTo>
                <a:lnTo>
                  <a:pt x="1556" y="565"/>
                </a:lnTo>
                <a:lnTo>
                  <a:pt x="1563" y="569"/>
                </a:lnTo>
                <a:lnTo>
                  <a:pt x="1570" y="565"/>
                </a:lnTo>
                <a:lnTo>
                  <a:pt x="1573" y="562"/>
                </a:lnTo>
                <a:lnTo>
                  <a:pt x="1573" y="558"/>
                </a:lnTo>
                <a:lnTo>
                  <a:pt x="1570" y="558"/>
                </a:lnTo>
                <a:lnTo>
                  <a:pt x="2839" y="356"/>
                </a:lnTo>
                <a:lnTo>
                  <a:pt x="1615" y="464"/>
                </a:lnTo>
                <a:lnTo>
                  <a:pt x="1612" y="471"/>
                </a:lnTo>
                <a:lnTo>
                  <a:pt x="1615" y="475"/>
                </a:lnTo>
                <a:lnTo>
                  <a:pt x="1619" y="475"/>
                </a:lnTo>
                <a:lnTo>
                  <a:pt x="1622" y="471"/>
                </a:lnTo>
                <a:lnTo>
                  <a:pt x="1622" y="468"/>
                </a:lnTo>
                <a:lnTo>
                  <a:pt x="1619" y="464"/>
                </a:lnTo>
                <a:lnTo>
                  <a:pt x="1615" y="464"/>
                </a:lnTo>
                <a:lnTo>
                  <a:pt x="2839" y="356"/>
                </a:lnTo>
                <a:lnTo>
                  <a:pt x="1761" y="527"/>
                </a:lnTo>
                <a:lnTo>
                  <a:pt x="1755" y="530"/>
                </a:lnTo>
                <a:lnTo>
                  <a:pt x="1758" y="534"/>
                </a:lnTo>
                <a:lnTo>
                  <a:pt x="1758" y="537"/>
                </a:lnTo>
                <a:lnTo>
                  <a:pt x="1765" y="537"/>
                </a:lnTo>
                <a:lnTo>
                  <a:pt x="1775" y="530"/>
                </a:lnTo>
                <a:lnTo>
                  <a:pt x="1779" y="527"/>
                </a:lnTo>
                <a:lnTo>
                  <a:pt x="1772" y="523"/>
                </a:lnTo>
                <a:lnTo>
                  <a:pt x="1765" y="523"/>
                </a:lnTo>
                <a:lnTo>
                  <a:pt x="1761" y="527"/>
                </a:lnTo>
                <a:lnTo>
                  <a:pt x="2839" y="356"/>
                </a:lnTo>
                <a:lnTo>
                  <a:pt x="1828" y="509"/>
                </a:lnTo>
                <a:lnTo>
                  <a:pt x="1814" y="509"/>
                </a:lnTo>
                <a:lnTo>
                  <a:pt x="1807" y="516"/>
                </a:lnTo>
                <a:lnTo>
                  <a:pt x="1807" y="520"/>
                </a:lnTo>
                <a:lnTo>
                  <a:pt x="1810" y="520"/>
                </a:lnTo>
                <a:lnTo>
                  <a:pt x="1824" y="516"/>
                </a:lnTo>
                <a:lnTo>
                  <a:pt x="1835" y="513"/>
                </a:lnTo>
                <a:lnTo>
                  <a:pt x="1838" y="509"/>
                </a:lnTo>
                <a:lnTo>
                  <a:pt x="1835" y="509"/>
                </a:lnTo>
                <a:lnTo>
                  <a:pt x="1828" y="509"/>
                </a:lnTo>
                <a:lnTo>
                  <a:pt x="2839" y="356"/>
                </a:lnTo>
                <a:lnTo>
                  <a:pt x="1814" y="203"/>
                </a:lnTo>
                <a:lnTo>
                  <a:pt x="1810" y="199"/>
                </a:lnTo>
                <a:lnTo>
                  <a:pt x="1803" y="213"/>
                </a:lnTo>
                <a:lnTo>
                  <a:pt x="1807" y="213"/>
                </a:lnTo>
                <a:lnTo>
                  <a:pt x="1810" y="213"/>
                </a:lnTo>
                <a:lnTo>
                  <a:pt x="1814" y="210"/>
                </a:lnTo>
                <a:lnTo>
                  <a:pt x="1814" y="203"/>
                </a:lnTo>
                <a:lnTo>
                  <a:pt x="2839" y="356"/>
                </a:lnTo>
                <a:lnTo>
                  <a:pt x="1859" y="147"/>
                </a:lnTo>
                <a:lnTo>
                  <a:pt x="1866" y="143"/>
                </a:lnTo>
                <a:lnTo>
                  <a:pt x="1870" y="140"/>
                </a:lnTo>
                <a:lnTo>
                  <a:pt x="1870" y="136"/>
                </a:lnTo>
                <a:lnTo>
                  <a:pt x="1866" y="133"/>
                </a:lnTo>
                <a:lnTo>
                  <a:pt x="1859" y="133"/>
                </a:lnTo>
                <a:lnTo>
                  <a:pt x="1856" y="136"/>
                </a:lnTo>
                <a:lnTo>
                  <a:pt x="1852" y="143"/>
                </a:lnTo>
                <a:lnTo>
                  <a:pt x="1859" y="147"/>
                </a:lnTo>
                <a:lnTo>
                  <a:pt x="2839" y="356"/>
                </a:lnTo>
                <a:lnTo>
                  <a:pt x="1978" y="63"/>
                </a:lnTo>
                <a:lnTo>
                  <a:pt x="1981" y="60"/>
                </a:lnTo>
                <a:lnTo>
                  <a:pt x="1985" y="56"/>
                </a:lnTo>
                <a:lnTo>
                  <a:pt x="1985" y="53"/>
                </a:lnTo>
                <a:lnTo>
                  <a:pt x="1981" y="53"/>
                </a:lnTo>
                <a:lnTo>
                  <a:pt x="1978" y="53"/>
                </a:lnTo>
                <a:lnTo>
                  <a:pt x="1974" y="56"/>
                </a:lnTo>
                <a:lnTo>
                  <a:pt x="1971" y="60"/>
                </a:lnTo>
                <a:lnTo>
                  <a:pt x="1978" y="63"/>
                </a:lnTo>
                <a:lnTo>
                  <a:pt x="2839" y="356"/>
                </a:lnTo>
                <a:lnTo>
                  <a:pt x="2006" y="25"/>
                </a:lnTo>
                <a:lnTo>
                  <a:pt x="2013" y="25"/>
                </a:lnTo>
                <a:lnTo>
                  <a:pt x="2016" y="21"/>
                </a:lnTo>
                <a:lnTo>
                  <a:pt x="2016" y="18"/>
                </a:lnTo>
                <a:lnTo>
                  <a:pt x="2013" y="14"/>
                </a:lnTo>
                <a:lnTo>
                  <a:pt x="2006" y="21"/>
                </a:lnTo>
                <a:lnTo>
                  <a:pt x="2006" y="25"/>
                </a:lnTo>
                <a:lnTo>
                  <a:pt x="2839" y="356"/>
                </a:lnTo>
                <a:close/>
              </a:path>
            </a:pathLst>
          </a:cu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 sz="1800"/>
          </a:p>
        </p:txBody>
      </p:sp>
      <p:grpSp>
        <p:nvGrpSpPr>
          <p:cNvPr id="2" name="グループ化 1"/>
          <p:cNvGrpSpPr/>
          <p:nvPr/>
        </p:nvGrpSpPr>
        <p:grpSpPr>
          <a:xfrm>
            <a:off x="-4614" y="0"/>
            <a:ext cx="12196615" cy="6858000"/>
            <a:chOff x="-3461" y="0"/>
            <a:chExt cx="9147461" cy="6858000"/>
          </a:xfrm>
        </p:grpSpPr>
        <p:sp>
          <p:nvSpPr>
            <p:cNvPr id="8" name="フリーフォーム 7"/>
            <p:cNvSpPr>
              <a:spLocks/>
            </p:cNvSpPr>
            <p:nvPr/>
          </p:nvSpPr>
          <p:spPr bwMode="auto">
            <a:xfrm>
              <a:off x="-3461" y="587486"/>
              <a:ext cx="3890704" cy="1840390"/>
            </a:xfrm>
            <a:custGeom>
              <a:avLst/>
              <a:gdLst/>
              <a:ahLst/>
              <a:cxnLst>
                <a:cxn ang="0">
                  <a:pos x="641" y="55"/>
                </a:cxn>
                <a:cxn ang="0">
                  <a:pos x="664" y="50"/>
                </a:cxn>
                <a:cxn ang="0">
                  <a:pos x="660" y="46"/>
                </a:cxn>
                <a:cxn ang="0">
                  <a:pos x="495" y="54"/>
                </a:cxn>
                <a:cxn ang="0">
                  <a:pos x="378" y="42"/>
                </a:cxn>
                <a:cxn ang="0">
                  <a:pos x="365" y="29"/>
                </a:cxn>
                <a:cxn ang="0">
                  <a:pos x="357" y="17"/>
                </a:cxn>
                <a:cxn ang="0">
                  <a:pos x="328" y="6"/>
                </a:cxn>
                <a:cxn ang="0">
                  <a:pos x="307" y="0"/>
                </a:cxn>
                <a:cxn ang="0">
                  <a:pos x="298" y="11"/>
                </a:cxn>
                <a:cxn ang="0">
                  <a:pos x="278" y="27"/>
                </a:cxn>
                <a:cxn ang="0">
                  <a:pos x="278" y="44"/>
                </a:cxn>
                <a:cxn ang="0">
                  <a:pos x="271" y="59"/>
                </a:cxn>
                <a:cxn ang="0">
                  <a:pos x="280" y="71"/>
                </a:cxn>
                <a:cxn ang="0">
                  <a:pos x="282" y="96"/>
                </a:cxn>
                <a:cxn ang="0">
                  <a:pos x="271" y="111"/>
                </a:cxn>
                <a:cxn ang="0">
                  <a:pos x="236" y="125"/>
                </a:cxn>
                <a:cxn ang="0">
                  <a:pos x="221" y="134"/>
                </a:cxn>
                <a:cxn ang="0">
                  <a:pos x="202" y="144"/>
                </a:cxn>
                <a:cxn ang="0">
                  <a:pos x="142" y="169"/>
                </a:cxn>
                <a:cxn ang="0">
                  <a:pos x="119" y="186"/>
                </a:cxn>
                <a:cxn ang="0">
                  <a:pos x="69" y="211"/>
                </a:cxn>
                <a:cxn ang="0">
                  <a:pos x="31" y="230"/>
                </a:cxn>
                <a:cxn ang="0">
                  <a:pos x="4" y="297"/>
                </a:cxn>
                <a:cxn ang="0">
                  <a:pos x="10" y="269"/>
                </a:cxn>
                <a:cxn ang="0">
                  <a:pos x="50" y="242"/>
                </a:cxn>
                <a:cxn ang="0">
                  <a:pos x="96" y="224"/>
                </a:cxn>
                <a:cxn ang="0">
                  <a:pos x="169" y="190"/>
                </a:cxn>
                <a:cxn ang="0">
                  <a:pos x="209" y="171"/>
                </a:cxn>
                <a:cxn ang="0">
                  <a:pos x="244" y="163"/>
                </a:cxn>
                <a:cxn ang="0">
                  <a:pos x="292" y="153"/>
                </a:cxn>
                <a:cxn ang="0">
                  <a:pos x="313" y="157"/>
                </a:cxn>
                <a:cxn ang="0">
                  <a:pos x="349" y="159"/>
                </a:cxn>
                <a:cxn ang="0">
                  <a:pos x="397" y="130"/>
                </a:cxn>
                <a:cxn ang="0">
                  <a:pos x="440" y="113"/>
                </a:cxn>
                <a:cxn ang="0">
                  <a:pos x="478" y="119"/>
                </a:cxn>
                <a:cxn ang="0">
                  <a:pos x="522" y="111"/>
                </a:cxn>
                <a:cxn ang="0">
                  <a:pos x="587" y="102"/>
                </a:cxn>
                <a:cxn ang="0">
                  <a:pos x="682" y="65"/>
                </a:cxn>
                <a:cxn ang="0">
                  <a:pos x="655" y="65"/>
                </a:cxn>
                <a:cxn ang="0">
                  <a:pos x="676" y="57"/>
                </a:cxn>
                <a:cxn ang="0">
                  <a:pos x="649" y="65"/>
                </a:cxn>
                <a:cxn ang="0">
                  <a:pos x="643" y="63"/>
                </a:cxn>
                <a:cxn ang="0">
                  <a:pos x="685" y="52"/>
                </a:cxn>
                <a:cxn ang="0">
                  <a:pos x="682" y="50"/>
                </a:cxn>
                <a:cxn ang="0">
                  <a:pos x="79" y="219"/>
                </a:cxn>
                <a:cxn ang="0">
                  <a:pos x="84" y="207"/>
                </a:cxn>
                <a:cxn ang="0">
                  <a:pos x="173" y="167"/>
                </a:cxn>
                <a:cxn ang="0">
                  <a:pos x="161" y="182"/>
                </a:cxn>
                <a:cxn ang="0">
                  <a:pos x="148" y="186"/>
                </a:cxn>
                <a:cxn ang="0">
                  <a:pos x="129" y="194"/>
                </a:cxn>
                <a:cxn ang="0">
                  <a:pos x="106" y="205"/>
                </a:cxn>
                <a:cxn ang="0">
                  <a:pos x="130" y="186"/>
                </a:cxn>
                <a:cxn ang="0">
                  <a:pos x="152" y="178"/>
                </a:cxn>
                <a:cxn ang="0">
                  <a:pos x="173" y="167"/>
                </a:cxn>
              </a:cxnLst>
              <a:rect l="0" t="0" r="0" b="0"/>
              <a:pathLst>
                <a:path w="691" h="307">
                  <a:moveTo>
                    <a:pt x="682" y="50"/>
                  </a:moveTo>
                  <a:lnTo>
                    <a:pt x="674" y="54"/>
                  </a:lnTo>
                  <a:lnTo>
                    <a:pt x="662" y="55"/>
                  </a:lnTo>
                  <a:lnTo>
                    <a:pt x="639" y="59"/>
                  </a:lnTo>
                  <a:lnTo>
                    <a:pt x="641" y="55"/>
                  </a:lnTo>
                  <a:lnTo>
                    <a:pt x="647" y="52"/>
                  </a:lnTo>
                  <a:lnTo>
                    <a:pt x="653" y="52"/>
                  </a:lnTo>
                  <a:lnTo>
                    <a:pt x="657" y="50"/>
                  </a:lnTo>
                  <a:lnTo>
                    <a:pt x="660" y="50"/>
                  </a:lnTo>
                  <a:lnTo>
                    <a:pt x="664" y="50"/>
                  </a:lnTo>
                  <a:lnTo>
                    <a:pt x="668" y="46"/>
                  </a:lnTo>
                  <a:lnTo>
                    <a:pt x="670" y="44"/>
                  </a:lnTo>
                  <a:lnTo>
                    <a:pt x="670" y="42"/>
                  </a:lnTo>
                  <a:lnTo>
                    <a:pt x="666" y="44"/>
                  </a:lnTo>
                  <a:lnTo>
                    <a:pt x="660" y="46"/>
                  </a:lnTo>
                  <a:lnTo>
                    <a:pt x="649" y="48"/>
                  </a:lnTo>
                  <a:lnTo>
                    <a:pt x="622" y="52"/>
                  </a:lnTo>
                  <a:lnTo>
                    <a:pt x="561" y="54"/>
                  </a:lnTo>
                  <a:lnTo>
                    <a:pt x="541" y="54"/>
                  </a:lnTo>
                  <a:lnTo>
                    <a:pt x="495" y="54"/>
                  </a:lnTo>
                  <a:lnTo>
                    <a:pt x="463" y="52"/>
                  </a:lnTo>
                  <a:lnTo>
                    <a:pt x="442" y="48"/>
                  </a:lnTo>
                  <a:lnTo>
                    <a:pt x="418" y="48"/>
                  </a:lnTo>
                  <a:lnTo>
                    <a:pt x="401" y="44"/>
                  </a:lnTo>
                  <a:lnTo>
                    <a:pt x="378" y="42"/>
                  </a:lnTo>
                  <a:lnTo>
                    <a:pt x="376" y="40"/>
                  </a:lnTo>
                  <a:lnTo>
                    <a:pt x="376" y="38"/>
                  </a:lnTo>
                  <a:lnTo>
                    <a:pt x="374" y="36"/>
                  </a:lnTo>
                  <a:lnTo>
                    <a:pt x="370" y="32"/>
                  </a:lnTo>
                  <a:lnTo>
                    <a:pt x="365" y="29"/>
                  </a:lnTo>
                  <a:lnTo>
                    <a:pt x="361" y="27"/>
                  </a:lnTo>
                  <a:lnTo>
                    <a:pt x="357" y="25"/>
                  </a:lnTo>
                  <a:lnTo>
                    <a:pt x="355" y="21"/>
                  </a:lnTo>
                  <a:lnTo>
                    <a:pt x="355" y="19"/>
                  </a:lnTo>
                  <a:lnTo>
                    <a:pt x="357" y="17"/>
                  </a:lnTo>
                  <a:lnTo>
                    <a:pt x="355" y="13"/>
                  </a:lnTo>
                  <a:lnTo>
                    <a:pt x="349" y="13"/>
                  </a:lnTo>
                  <a:lnTo>
                    <a:pt x="346" y="17"/>
                  </a:lnTo>
                  <a:lnTo>
                    <a:pt x="336" y="9"/>
                  </a:lnTo>
                  <a:lnTo>
                    <a:pt x="328" y="6"/>
                  </a:lnTo>
                  <a:lnTo>
                    <a:pt x="326" y="4"/>
                  </a:lnTo>
                  <a:lnTo>
                    <a:pt x="322" y="6"/>
                  </a:lnTo>
                  <a:lnTo>
                    <a:pt x="317" y="4"/>
                  </a:lnTo>
                  <a:lnTo>
                    <a:pt x="311" y="4"/>
                  </a:lnTo>
                  <a:lnTo>
                    <a:pt x="307" y="0"/>
                  </a:lnTo>
                  <a:lnTo>
                    <a:pt x="303" y="2"/>
                  </a:lnTo>
                  <a:lnTo>
                    <a:pt x="299" y="4"/>
                  </a:lnTo>
                  <a:lnTo>
                    <a:pt x="299" y="8"/>
                  </a:lnTo>
                  <a:lnTo>
                    <a:pt x="298" y="9"/>
                  </a:lnTo>
                  <a:lnTo>
                    <a:pt x="298" y="11"/>
                  </a:lnTo>
                  <a:lnTo>
                    <a:pt x="292" y="13"/>
                  </a:lnTo>
                  <a:lnTo>
                    <a:pt x="288" y="19"/>
                  </a:lnTo>
                  <a:lnTo>
                    <a:pt x="284" y="23"/>
                  </a:lnTo>
                  <a:lnTo>
                    <a:pt x="278" y="25"/>
                  </a:lnTo>
                  <a:lnTo>
                    <a:pt x="278" y="27"/>
                  </a:lnTo>
                  <a:lnTo>
                    <a:pt x="282" y="29"/>
                  </a:lnTo>
                  <a:lnTo>
                    <a:pt x="282" y="32"/>
                  </a:lnTo>
                  <a:lnTo>
                    <a:pt x="284" y="36"/>
                  </a:lnTo>
                  <a:lnTo>
                    <a:pt x="282" y="38"/>
                  </a:lnTo>
                  <a:lnTo>
                    <a:pt x="278" y="44"/>
                  </a:lnTo>
                  <a:lnTo>
                    <a:pt x="278" y="48"/>
                  </a:lnTo>
                  <a:lnTo>
                    <a:pt x="280" y="52"/>
                  </a:lnTo>
                  <a:lnTo>
                    <a:pt x="278" y="55"/>
                  </a:lnTo>
                  <a:lnTo>
                    <a:pt x="276" y="55"/>
                  </a:lnTo>
                  <a:lnTo>
                    <a:pt x="271" y="59"/>
                  </a:lnTo>
                  <a:lnTo>
                    <a:pt x="271" y="61"/>
                  </a:lnTo>
                  <a:lnTo>
                    <a:pt x="271" y="63"/>
                  </a:lnTo>
                  <a:lnTo>
                    <a:pt x="274" y="65"/>
                  </a:lnTo>
                  <a:lnTo>
                    <a:pt x="276" y="67"/>
                  </a:lnTo>
                  <a:lnTo>
                    <a:pt x="280" y="71"/>
                  </a:lnTo>
                  <a:lnTo>
                    <a:pt x="282" y="77"/>
                  </a:lnTo>
                  <a:lnTo>
                    <a:pt x="280" y="86"/>
                  </a:lnTo>
                  <a:lnTo>
                    <a:pt x="284" y="90"/>
                  </a:lnTo>
                  <a:lnTo>
                    <a:pt x="286" y="92"/>
                  </a:lnTo>
                  <a:lnTo>
                    <a:pt x="282" y="96"/>
                  </a:lnTo>
                  <a:lnTo>
                    <a:pt x="276" y="100"/>
                  </a:lnTo>
                  <a:lnTo>
                    <a:pt x="274" y="103"/>
                  </a:lnTo>
                  <a:lnTo>
                    <a:pt x="278" y="107"/>
                  </a:lnTo>
                  <a:lnTo>
                    <a:pt x="274" y="111"/>
                  </a:lnTo>
                  <a:lnTo>
                    <a:pt x="271" y="111"/>
                  </a:lnTo>
                  <a:lnTo>
                    <a:pt x="267" y="115"/>
                  </a:lnTo>
                  <a:lnTo>
                    <a:pt x="263" y="115"/>
                  </a:lnTo>
                  <a:lnTo>
                    <a:pt x="255" y="121"/>
                  </a:lnTo>
                  <a:lnTo>
                    <a:pt x="246" y="125"/>
                  </a:lnTo>
                  <a:lnTo>
                    <a:pt x="236" y="125"/>
                  </a:lnTo>
                  <a:lnTo>
                    <a:pt x="232" y="127"/>
                  </a:lnTo>
                  <a:lnTo>
                    <a:pt x="228" y="128"/>
                  </a:lnTo>
                  <a:lnTo>
                    <a:pt x="225" y="130"/>
                  </a:lnTo>
                  <a:lnTo>
                    <a:pt x="223" y="130"/>
                  </a:lnTo>
                  <a:lnTo>
                    <a:pt x="221" y="134"/>
                  </a:lnTo>
                  <a:lnTo>
                    <a:pt x="219" y="132"/>
                  </a:lnTo>
                  <a:lnTo>
                    <a:pt x="215" y="134"/>
                  </a:lnTo>
                  <a:lnTo>
                    <a:pt x="211" y="138"/>
                  </a:lnTo>
                  <a:lnTo>
                    <a:pt x="203" y="142"/>
                  </a:lnTo>
                  <a:lnTo>
                    <a:pt x="202" y="144"/>
                  </a:lnTo>
                  <a:lnTo>
                    <a:pt x="188" y="146"/>
                  </a:lnTo>
                  <a:lnTo>
                    <a:pt x="184" y="148"/>
                  </a:lnTo>
                  <a:lnTo>
                    <a:pt x="173" y="151"/>
                  </a:lnTo>
                  <a:lnTo>
                    <a:pt x="152" y="159"/>
                  </a:lnTo>
                  <a:lnTo>
                    <a:pt x="142" y="169"/>
                  </a:lnTo>
                  <a:lnTo>
                    <a:pt x="138" y="171"/>
                  </a:lnTo>
                  <a:lnTo>
                    <a:pt x="136" y="175"/>
                  </a:lnTo>
                  <a:lnTo>
                    <a:pt x="130" y="180"/>
                  </a:lnTo>
                  <a:lnTo>
                    <a:pt x="127" y="182"/>
                  </a:lnTo>
                  <a:lnTo>
                    <a:pt x="119" y="186"/>
                  </a:lnTo>
                  <a:lnTo>
                    <a:pt x="106" y="196"/>
                  </a:lnTo>
                  <a:lnTo>
                    <a:pt x="90" y="201"/>
                  </a:lnTo>
                  <a:lnTo>
                    <a:pt x="84" y="203"/>
                  </a:lnTo>
                  <a:lnTo>
                    <a:pt x="79" y="203"/>
                  </a:lnTo>
                  <a:lnTo>
                    <a:pt x="69" y="211"/>
                  </a:lnTo>
                  <a:lnTo>
                    <a:pt x="61" y="219"/>
                  </a:lnTo>
                  <a:lnTo>
                    <a:pt x="59" y="221"/>
                  </a:lnTo>
                  <a:lnTo>
                    <a:pt x="54" y="223"/>
                  </a:lnTo>
                  <a:lnTo>
                    <a:pt x="46" y="224"/>
                  </a:lnTo>
                  <a:lnTo>
                    <a:pt x="31" y="230"/>
                  </a:lnTo>
                  <a:lnTo>
                    <a:pt x="17" y="232"/>
                  </a:lnTo>
                  <a:lnTo>
                    <a:pt x="8" y="234"/>
                  </a:lnTo>
                  <a:lnTo>
                    <a:pt x="0" y="238"/>
                  </a:lnTo>
                  <a:lnTo>
                    <a:pt x="0" y="307"/>
                  </a:lnTo>
                  <a:lnTo>
                    <a:pt x="4" y="297"/>
                  </a:lnTo>
                  <a:lnTo>
                    <a:pt x="4" y="284"/>
                  </a:lnTo>
                  <a:lnTo>
                    <a:pt x="6" y="278"/>
                  </a:lnTo>
                  <a:lnTo>
                    <a:pt x="8" y="274"/>
                  </a:lnTo>
                  <a:lnTo>
                    <a:pt x="10" y="271"/>
                  </a:lnTo>
                  <a:lnTo>
                    <a:pt x="10" y="269"/>
                  </a:lnTo>
                  <a:lnTo>
                    <a:pt x="13" y="263"/>
                  </a:lnTo>
                  <a:lnTo>
                    <a:pt x="17" y="259"/>
                  </a:lnTo>
                  <a:lnTo>
                    <a:pt x="31" y="249"/>
                  </a:lnTo>
                  <a:lnTo>
                    <a:pt x="40" y="246"/>
                  </a:lnTo>
                  <a:lnTo>
                    <a:pt x="50" y="242"/>
                  </a:lnTo>
                  <a:lnTo>
                    <a:pt x="56" y="240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30"/>
                  </a:lnTo>
                  <a:lnTo>
                    <a:pt x="96" y="224"/>
                  </a:lnTo>
                  <a:lnTo>
                    <a:pt x="104" y="221"/>
                  </a:lnTo>
                  <a:lnTo>
                    <a:pt x="109" y="219"/>
                  </a:lnTo>
                  <a:lnTo>
                    <a:pt x="117" y="217"/>
                  </a:lnTo>
                  <a:lnTo>
                    <a:pt x="154" y="198"/>
                  </a:lnTo>
                  <a:lnTo>
                    <a:pt x="169" y="190"/>
                  </a:lnTo>
                  <a:lnTo>
                    <a:pt x="182" y="182"/>
                  </a:lnTo>
                  <a:lnTo>
                    <a:pt x="188" y="180"/>
                  </a:lnTo>
                  <a:lnTo>
                    <a:pt x="198" y="176"/>
                  </a:lnTo>
                  <a:lnTo>
                    <a:pt x="205" y="171"/>
                  </a:lnTo>
                  <a:lnTo>
                    <a:pt x="209" y="171"/>
                  </a:lnTo>
                  <a:lnTo>
                    <a:pt x="213" y="167"/>
                  </a:lnTo>
                  <a:lnTo>
                    <a:pt x="217" y="167"/>
                  </a:lnTo>
                  <a:lnTo>
                    <a:pt x="223" y="165"/>
                  </a:lnTo>
                  <a:lnTo>
                    <a:pt x="230" y="165"/>
                  </a:lnTo>
                  <a:lnTo>
                    <a:pt x="244" y="163"/>
                  </a:lnTo>
                  <a:lnTo>
                    <a:pt x="253" y="161"/>
                  </a:lnTo>
                  <a:lnTo>
                    <a:pt x="263" y="161"/>
                  </a:lnTo>
                  <a:lnTo>
                    <a:pt x="267" y="161"/>
                  </a:lnTo>
                  <a:lnTo>
                    <a:pt x="271" y="159"/>
                  </a:lnTo>
                  <a:lnTo>
                    <a:pt x="292" y="153"/>
                  </a:lnTo>
                  <a:lnTo>
                    <a:pt x="301" y="150"/>
                  </a:lnTo>
                  <a:lnTo>
                    <a:pt x="305" y="151"/>
                  </a:lnTo>
                  <a:lnTo>
                    <a:pt x="309" y="151"/>
                  </a:lnTo>
                  <a:lnTo>
                    <a:pt x="309" y="153"/>
                  </a:lnTo>
                  <a:lnTo>
                    <a:pt x="313" y="157"/>
                  </a:lnTo>
                  <a:lnTo>
                    <a:pt x="321" y="157"/>
                  </a:lnTo>
                  <a:lnTo>
                    <a:pt x="332" y="155"/>
                  </a:lnTo>
                  <a:lnTo>
                    <a:pt x="338" y="157"/>
                  </a:lnTo>
                  <a:lnTo>
                    <a:pt x="344" y="157"/>
                  </a:lnTo>
                  <a:lnTo>
                    <a:pt x="349" y="159"/>
                  </a:lnTo>
                  <a:lnTo>
                    <a:pt x="353" y="155"/>
                  </a:lnTo>
                  <a:lnTo>
                    <a:pt x="369" y="150"/>
                  </a:lnTo>
                  <a:lnTo>
                    <a:pt x="378" y="146"/>
                  </a:lnTo>
                  <a:lnTo>
                    <a:pt x="384" y="140"/>
                  </a:lnTo>
                  <a:lnTo>
                    <a:pt x="397" y="130"/>
                  </a:lnTo>
                  <a:lnTo>
                    <a:pt x="411" y="125"/>
                  </a:lnTo>
                  <a:lnTo>
                    <a:pt x="415" y="121"/>
                  </a:lnTo>
                  <a:lnTo>
                    <a:pt x="418" y="117"/>
                  </a:lnTo>
                  <a:lnTo>
                    <a:pt x="430" y="115"/>
                  </a:lnTo>
                  <a:lnTo>
                    <a:pt x="440" y="113"/>
                  </a:lnTo>
                  <a:lnTo>
                    <a:pt x="447" y="115"/>
                  </a:lnTo>
                  <a:lnTo>
                    <a:pt x="455" y="119"/>
                  </a:lnTo>
                  <a:lnTo>
                    <a:pt x="470" y="121"/>
                  </a:lnTo>
                  <a:lnTo>
                    <a:pt x="474" y="121"/>
                  </a:lnTo>
                  <a:lnTo>
                    <a:pt x="478" y="119"/>
                  </a:lnTo>
                  <a:lnTo>
                    <a:pt x="484" y="113"/>
                  </a:lnTo>
                  <a:lnTo>
                    <a:pt x="493" y="113"/>
                  </a:lnTo>
                  <a:lnTo>
                    <a:pt x="509" y="113"/>
                  </a:lnTo>
                  <a:lnTo>
                    <a:pt x="516" y="113"/>
                  </a:lnTo>
                  <a:lnTo>
                    <a:pt x="522" y="111"/>
                  </a:lnTo>
                  <a:lnTo>
                    <a:pt x="526" y="105"/>
                  </a:lnTo>
                  <a:lnTo>
                    <a:pt x="541" y="103"/>
                  </a:lnTo>
                  <a:lnTo>
                    <a:pt x="561" y="102"/>
                  </a:lnTo>
                  <a:lnTo>
                    <a:pt x="574" y="102"/>
                  </a:lnTo>
                  <a:lnTo>
                    <a:pt x="587" y="102"/>
                  </a:lnTo>
                  <a:lnTo>
                    <a:pt x="599" y="98"/>
                  </a:lnTo>
                  <a:lnTo>
                    <a:pt x="626" y="88"/>
                  </a:lnTo>
                  <a:lnTo>
                    <a:pt x="655" y="75"/>
                  </a:lnTo>
                  <a:lnTo>
                    <a:pt x="678" y="69"/>
                  </a:lnTo>
                  <a:lnTo>
                    <a:pt x="682" y="65"/>
                  </a:lnTo>
                  <a:lnTo>
                    <a:pt x="683" y="65"/>
                  </a:lnTo>
                  <a:lnTo>
                    <a:pt x="682" y="65"/>
                  </a:lnTo>
                  <a:lnTo>
                    <a:pt x="655" y="69"/>
                  </a:lnTo>
                  <a:lnTo>
                    <a:pt x="653" y="67"/>
                  </a:lnTo>
                  <a:lnTo>
                    <a:pt x="655" y="65"/>
                  </a:lnTo>
                  <a:lnTo>
                    <a:pt x="658" y="65"/>
                  </a:lnTo>
                  <a:lnTo>
                    <a:pt x="660" y="65"/>
                  </a:lnTo>
                  <a:lnTo>
                    <a:pt x="668" y="65"/>
                  </a:lnTo>
                  <a:lnTo>
                    <a:pt x="672" y="63"/>
                  </a:lnTo>
                  <a:lnTo>
                    <a:pt x="676" y="57"/>
                  </a:lnTo>
                  <a:lnTo>
                    <a:pt x="674" y="57"/>
                  </a:lnTo>
                  <a:lnTo>
                    <a:pt x="666" y="61"/>
                  </a:lnTo>
                  <a:lnTo>
                    <a:pt x="662" y="63"/>
                  </a:lnTo>
                  <a:lnTo>
                    <a:pt x="658" y="63"/>
                  </a:lnTo>
                  <a:lnTo>
                    <a:pt x="649" y="65"/>
                  </a:lnTo>
                  <a:lnTo>
                    <a:pt x="639" y="67"/>
                  </a:lnTo>
                  <a:lnTo>
                    <a:pt x="628" y="69"/>
                  </a:lnTo>
                  <a:lnTo>
                    <a:pt x="628" y="67"/>
                  </a:lnTo>
                  <a:lnTo>
                    <a:pt x="630" y="67"/>
                  </a:lnTo>
                  <a:lnTo>
                    <a:pt x="643" y="63"/>
                  </a:lnTo>
                  <a:lnTo>
                    <a:pt x="647" y="61"/>
                  </a:lnTo>
                  <a:lnTo>
                    <a:pt x="657" y="59"/>
                  </a:lnTo>
                  <a:lnTo>
                    <a:pt x="672" y="55"/>
                  </a:lnTo>
                  <a:lnTo>
                    <a:pt x="680" y="54"/>
                  </a:lnTo>
                  <a:lnTo>
                    <a:pt x="685" y="52"/>
                  </a:lnTo>
                  <a:lnTo>
                    <a:pt x="689" y="48"/>
                  </a:lnTo>
                  <a:lnTo>
                    <a:pt x="691" y="44"/>
                  </a:lnTo>
                  <a:lnTo>
                    <a:pt x="687" y="46"/>
                  </a:lnTo>
                  <a:lnTo>
                    <a:pt x="683" y="50"/>
                  </a:lnTo>
                  <a:lnTo>
                    <a:pt x="682" y="50"/>
                  </a:lnTo>
                  <a:lnTo>
                    <a:pt x="90" y="207"/>
                  </a:lnTo>
                  <a:lnTo>
                    <a:pt x="90" y="209"/>
                  </a:lnTo>
                  <a:lnTo>
                    <a:pt x="88" y="211"/>
                  </a:lnTo>
                  <a:lnTo>
                    <a:pt x="82" y="217"/>
                  </a:lnTo>
                  <a:lnTo>
                    <a:pt x="79" y="219"/>
                  </a:lnTo>
                  <a:lnTo>
                    <a:pt x="75" y="221"/>
                  </a:lnTo>
                  <a:lnTo>
                    <a:pt x="65" y="223"/>
                  </a:lnTo>
                  <a:lnTo>
                    <a:pt x="59" y="223"/>
                  </a:lnTo>
                  <a:lnTo>
                    <a:pt x="77" y="213"/>
                  </a:lnTo>
                  <a:lnTo>
                    <a:pt x="84" y="207"/>
                  </a:lnTo>
                  <a:lnTo>
                    <a:pt x="88" y="205"/>
                  </a:lnTo>
                  <a:lnTo>
                    <a:pt x="90" y="205"/>
                  </a:lnTo>
                  <a:lnTo>
                    <a:pt x="90" y="207"/>
                  </a:lnTo>
                  <a:lnTo>
                    <a:pt x="682" y="50"/>
                  </a:lnTo>
                  <a:lnTo>
                    <a:pt x="173" y="167"/>
                  </a:lnTo>
                  <a:lnTo>
                    <a:pt x="169" y="171"/>
                  </a:lnTo>
                  <a:lnTo>
                    <a:pt x="165" y="173"/>
                  </a:lnTo>
                  <a:lnTo>
                    <a:pt x="163" y="178"/>
                  </a:lnTo>
                  <a:lnTo>
                    <a:pt x="161" y="180"/>
                  </a:lnTo>
                  <a:lnTo>
                    <a:pt x="161" y="182"/>
                  </a:lnTo>
                  <a:lnTo>
                    <a:pt x="157" y="180"/>
                  </a:lnTo>
                  <a:lnTo>
                    <a:pt x="155" y="180"/>
                  </a:lnTo>
                  <a:lnTo>
                    <a:pt x="154" y="182"/>
                  </a:lnTo>
                  <a:lnTo>
                    <a:pt x="152" y="184"/>
                  </a:lnTo>
                  <a:lnTo>
                    <a:pt x="148" y="186"/>
                  </a:lnTo>
                  <a:lnTo>
                    <a:pt x="142" y="190"/>
                  </a:lnTo>
                  <a:lnTo>
                    <a:pt x="138" y="192"/>
                  </a:lnTo>
                  <a:lnTo>
                    <a:pt x="134" y="194"/>
                  </a:lnTo>
                  <a:lnTo>
                    <a:pt x="130" y="194"/>
                  </a:lnTo>
                  <a:lnTo>
                    <a:pt x="129" y="194"/>
                  </a:lnTo>
                  <a:lnTo>
                    <a:pt x="125" y="198"/>
                  </a:lnTo>
                  <a:lnTo>
                    <a:pt x="121" y="199"/>
                  </a:lnTo>
                  <a:lnTo>
                    <a:pt x="113" y="203"/>
                  </a:lnTo>
                  <a:lnTo>
                    <a:pt x="107" y="205"/>
                  </a:lnTo>
                  <a:lnTo>
                    <a:pt x="106" y="205"/>
                  </a:lnTo>
                  <a:lnTo>
                    <a:pt x="106" y="203"/>
                  </a:lnTo>
                  <a:lnTo>
                    <a:pt x="113" y="196"/>
                  </a:lnTo>
                  <a:lnTo>
                    <a:pt x="119" y="192"/>
                  </a:lnTo>
                  <a:lnTo>
                    <a:pt x="125" y="190"/>
                  </a:lnTo>
                  <a:lnTo>
                    <a:pt x="130" y="186"/>
                  </a:lnTo>
                  <a:lnTo>
                    <a:pt x="132" y="186"/>
                  </a:lnTo>
                  <a:lnTo>
                    <a:pt x="132" y="188"/>
                  </a:lnTo>
                  <a:lnTo>
                    <a:pt x="132" y="190"/>
                  </a:lnTo>
                  <a:lnTo>
                    <a:pt x="136" y="186"/>
                  </a:lnTo>
                  <a:lnTo>
                    <a:pt x="152" y="178"/>
                  </a:lnTo>
                  <a:lnTo>
                    <a:pt x="157" y="173"/>
                  </a:lnTo>
                  <a:lnTo>
                    <a:pt x="159" y="173"/>
                  </a:lnTo>
                  <a:lnTo>
                    <a:pt x="165" y="171"/>
                  </a:lnTo>
                  <a:lnTo>
                    <a:pt x="171" y="169"/>
                  </a:lnTo>
                  <a:lnTo>
                    <a:pt x="173" y="167"/>
                  </a:lnTo>
                  <a:lnTo>
                    <a:pt x="682" y="50"/>
                  </a:lnTo>
                  <a:close/>
                </a:path>
              </a:pathLst>
            </a:custGeom>
            <a:gradFill>
              <a:gsLst>
                <a:gs pos="25000">
                  <a:schemeClr val="bg1">
                    <a:alpha val="25000"/>
                  </a:schemeClr>
                </a:gs>
                <a:gs pos="55000">
                  <a:schemeClr val="bg1">
                    <a:alpha val="5000"/>
                  </a:schemeClr>
                </a:gs>
              </a:gsLst>
              <a:lin ang="30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9" name="フリーフォーム 8"/>
            <p:cNvSpPr>
              <a:spLocks/>
            </p:cNvSpPr>
            <p:nvPr/>
          </p:nvSpPr>
          <p:spPr bwMode="auto">
            <a:xfrm>
              <a:off x="3875982" y="0"/>
              <a:ext cx="1903123" cy="977145"/>
            </a:xfrm>
            <a:custGeom>
              <a:avLst/>
              <a:gdLst/>
              <a:ahLst/>
              <a:cxnLst>
                <a:cxn ang="0">
                  <a:pos x="177" y="38"/>
                </a:cxn>
                <a:cxn ang="0">
                  <a:pos x="146" y="54"/>
                </a:cxn>
                <a:cxn ang="0">
                  <a:pos x="27" y="117"/>
                </a:cxn>
                <a:cxn ang="0">
                  <a:pos x="58" y="104"/>
                </a:cxn>
                <a:cxn ang="0">
                  <a:pos x="87" y="88"/>
                </a:cxn>
                <a:cxn ang="0">
                  <a:pos x="87" y="92"/>
                </a:cxn>
                <a:cxn ang="0">
                  <a:pos x="42" y="121"/>
                </a:cxn>
                <a:cxn ang="0">
                  <a:pos x="17" y="134"/>
                </a:cxn>
                <a:cxn ang="0">
                  <a:pos x="6" y="144"/>
                </a:cxn>
                <a:cxn ang="0">
                  <a:pos x="21" y="136"/>
                </a:cxn>
                <a:cxn ang="0">
                  <a:pos x="42" y="130"/>
                </a:cxn>
                <a:cxn ang="0">
                  <a:pos x="50" y="123"/>
                </a:cxn>
                <a:cxn ang="0">
                  <a:pos x="65" y="117"/>
                </a:cxn>
                <a:cxn ang="0">
                  <a:pos x="85" y="106"/>
                </a:cxn>
                <a:cxn ang="0">
                  <a:pos x="96" y="100"/>
                </a:cxn>
                <a:cxn ang="0">
                  <a:pos x="125" y="86"/>
                </a:cxn>
                <a:cxn ang="0">
                  <a:pos x="142" y="81"/>
                </a:cxn>
                <a:cxn ang="0">
                  <a:pos x="192" y="52"/>
                </a:cxn>
                <a:cxn ang="0">
                  <a:pos x="244" y="27"/>
                </a:cxn>
                <a:cxn ang="0">
                  <a:pos x="246" y="33"/>
                </a:cxn>
                <a:cxn ang="0">
                  <a:pos x="208" y="50"/>
                </a:cxn>
                <a:cxn ang="0">
                  <a:pos x="167" y="69"/>
                </a:cxn>
                <a:cxn ang="0">
                  <a:pos x="146" y="84"/>
                </a:cxn>
                <a:cxn ang="0">
                  <a:pos x="135" y="88"/>
                </a:cxn>
                <a:cxn ang="0">
                  <a:pos x="125" y="96"/>
                </a:cxn>
                <a:cxn ang="0">
                  <a:pos x="131" y="84"/>
                </a:cxn>
                <a:cxn ang="0">
                  <a:pos x="113" y="100"/>
                </a:cxn>
                <a:cxn ang="0">
                  <a:pos x="108" y="98"/>
                </a:cxn>
                <a:cxn ang="0">
                  <a:pos x="104" y="104"/>
                </a:cxn>
                <a:cxn ang="0">
                  <a:pos x="96" y="117"/>
                </a:cxn>
                <a:cxn ang="0">
                  <a:pos x="69" y="132"/>
                </a:cxn>
                <a:cxn ang="0">
                  <a:pos x="42" y="146"/>
                </a:cxn>
                <a:cxn ang="0">
                  <a:pos x="0" y="163"/>
                </a:cxn>
                <a:cxn ang="0">
                  <a:pos x="67" y="140"/>
                </a:cxn>
                <a:cxn ang="0">
                  <a:pos x="98" y="127"/>
                </a:cxn>
                <a:cxn ang="0">
                  <a:pos x="160" y="88"/>
                </a:cxn>
                <a:cxn ang="0">
                  <a:pos x="208" y="65"/>
                </a:cxn>
                <a:cxn ang="0">
                  <a:pos x="259" y="40"/>
                </a:cxn>
                <a:cxn ang="0">
                  <a:pos x="271" y="33"/>
                </a:cxn>
                <a:cxn ang="0">
                  <a:pos x="282" y="29"/>
                </a:cxn>
                <a:cxn ang="0">
                  <a:pos x="302" y="21"/>
                </a:cxn>
                <a:cxn ang="0">
                  <a:pos x="317" y="11"/>
                </a:cxn>
                <a:cxn ang="0">
                  <a:pos x="329" y="6"/>
                </a:cxn>
                <a:cxn ang="0">
                  <a:pos x="108" y="82"/>
                </a:cxn>
                <a:cxn ang="0">
                  <a:pos x="104" y="82"/>
                </a:cxn>
                <a:cxn ang="0">
                  <a:pos x="110" y="81"/>
                </a:cxn>
                <a:cxn ang="0">
                  <a:pos x="133" y="71"/>
                </a:cxn>
                <a:cxn ang="0">
                  <a:pos x="115" y="79"/>
                </a:cxn>
                <a:cxn ang="0">
                  <a:pos x="125" y="71"/>
                </a:cxn>
                <a:cxn ang="0">
                  <a:pos x="261" y="0"/>
                </a:cxn>
                <a:cxn ang="0">
                  <a:pos x="261" y="23"/>
                </a:cxn>
                <a:cxn ang="0">
                  <a:pos x="269" y="15"/>
                </a:cxn>
                <a:cxn ang="0">
                  <a:pos x="261" y="0"/>
                </a:cxn>
              </a:cxnLst>
              <a:rect l="0" t="0" r="0" b="0"/>
              <a:pathLst>
                <a:path w="338" h="163">
                  <a:moveTo>
                    <a:pt x="261" y="0"/>
                  </a:moveTo>
                  <a:lnTo>
                    <a:pt x="186" y="31"/>
                  </a:lnTo>
                  <a:lnTo>
                    <a:pt x="179" y="36"/>
                  </a:lnTo>
                  <a:lnTo>
                    <a:pt x="177" y="38"/>
                  </a:lnTo>
                  <a:lnTo>
                    <a:pt x="177" y="36"/>
                  </a:lnTo>
                  <a:lnTo>
                    <a:pt x="175" y="36"/>
                  </a:lnTo>
                  <a:lnTo>
                    <a:pt x="173" y="36"/>
                  </a:lnTo>
                  <a:lnTo>
                    <a:pt x="146" y="54"/>
                  </a:lnTo>
                  <a:lnTo>
                    <a:pt x="102" y="77"/>
                  </a:lnTo>
                  <a:lnTo>
                    <a:pt x="69" y="94"/>
                  </a:lnTo>
                  <a:lnTo>
                    <a:pt x="42" y="107"/>
                  </a:lnTo>
                  <a:lnTo>
                    <a:pt x="27" y="117"/>
                  </a:lnTo>
                  <a:lnTo>
                    <a:pt x="31" y="117"/>
                  </a:lnTo>
                  <a:lnTo>
                    <a:pt x="41" y="117"/>
                  </a:lnTo>
                  <a:lnTo>
                    <a:pt x="50" y="109"/>
                  </a:lnTo>
                  <a:lnTo>
                    <a:pt x="58" y="104"/>
                  </a:lnTo>
                  <a:lnTo>
                    <a:pt x="73" y="96"/>
                  </a:lnTo>
                  <a:lnTo>
                    <a:pt x="81" y="92"/>
                  </a:lnTo>
                  <a:lnTo>
                    <a:pt x="83" y="90"/>
                  </a:lnTo>
                  <a:lnTo>
                    <a:pt x="87" y="88"/>
                  </a:lnTo>
                  <a:lnTo>
                    <a:pt x="89" y="88"/>
                  </a:lnTo>
                  <a:lnTo>
                    <a:pt x="92" y="86"/>
                  </a:lnTo>
                  <a:lnTo>
                    <a:pt x="90" y="90"/>
                  </a:lnTo>
                  <a:lnTo>
                    <a:pt x="87" y="92"/>
                  </a:lnTo>
                  <a:lnTo>
                    <a:pt x="81" y="96"/>
                  </a:lnTo>
                  <a:lnTo>
                    <a:pt x="71" y="102"/>
                  </a:lnTo>
                  <a:lnTo>
                    <a:pt x="60" y="107"/>
                  </a:lnTo>
                  <a:lnTo>
                    <a:pt x="42" y="121"/>
                  </a:lnTo>
                  <a:lnTo>
                    <a:pt x="39" y="125"/>
                  </a:lnTo>
                  <a:lnTo>
                    <a:pt x="35" y="127"/>
                  </a:lnTo>
                  <a:lnTo>
                    <a:pt x="25" y="129"/>
                  </a:lnTo>
                  <a:lnTo>
                    <a:pt x="17" y="134"/>
                  </a:lnTo>
                  <a:lnTo>
                    <a:pt x="14" y="134"/>
                  </a:lnTo>
                  <a:lnTo>
                    <a:pt x="10" y="136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10" y="140"/>
                  </a:lnTo>
                  <a:lnTo>
                    <a:pt x="14" y="138"/>
                  </a:lnTo>
                  <a:lnTo>
                    <a:pt x="17" y="138"/>
                  </a:lnTo>
                  <a:lnTo>
                    <a:pt x="21" y="136"/>
                  </a:lnTo>
                  <a:lnTo>
                    <a:pt x="25" y="134"/>
                  </a:lnTo>
                  <a:lnTo>
                    <a:pt x="29" y="132"/>
                  </a:lnTo>
                  <a:lnTo>
                    <a:pt x="39" y="130"/>
                  </a:lnTo>
                  <a:lnTo>
                    <a:pt x="42" y="130"/>
                  </a:lnTo>
                  <a:lnTo>
                    <a:pt x="46" y="130"/>
                  </a:lnTo>
                  <a:lnTo>
                    <a:pt x="48" y="129"/>
                  </a:lnTo>
                  <a:lnTo>
                    <a:pt x="50" y="125"/>
                  </a:lnTo>
                  <a:lnTo>
                    <a:pt x="50" y="123"/>
                  </a:lnTo>
                  <a:lnTo>
                    <a:pt x="54" y="123"/>
                  </a:lnTo>
                  <a:lnTo>
                    <a:pt x="60" y="121"/>
                  </a:lnTo>
                  <a:lnTo>
                    <a:pt x="62" y="119"/>
                  </a:lnTo>
                  <a:lnTo>
                    <a:pt x="65" y="117"/>
                  </a:lnTo>
                  <a:lnTo>
                    <a:pt x="75" y="111"/>
                  </a:lnTo>
                  <a:lnTo>
                    <a:pt x="77" y="107"/>
                  </a:lnTo>
                  <a:lnTo>
                    <a:pt x="79" y="107"/>
                  </a:lnTo>
                  <a:lnTo>
                    <a:pt x="85" y="106"/>
                  </a:lnTo>
                  <a:lnTo>
                    <a:pt x="89" y="104"/>
                  </a:lnTo>
                  <a:lnTo>
                    <a:pt x="90" y="102"/>
                  </a:lnTo>
                  <a:lnTo>
                    <a:pt x="92" y="100"/>
                  </a:lnTo>
                  <a:lnTo>
                    <a:pt x="96" y="100"/>
                  </a:lnTo>
                  <a:lnTo>
                    <a:pt x="100" y="98"/>
                  </a:lnTo>
                  <a:lnTo>
                    <a:pt x="104" y="94"/>
                  </a:lnTo>
                  <a:lnTo>
                    <a:pt x="108" y="92"/>
                  </a:lnTo>
                  <a:lnTo>
                    <a:pt x="125" y="86"/>
                  </a:lnTo>
                  <a:lnTo>
                    <a:pt x="131" y="81"/>
                  </a:lnTo>
                  <a:lnTo>
                    <a:pt x="135" y="79"/>
                  </a:lnTo>
                  <a:lnTo>
                    <a:pt x="137" y="79"/>
                  </a:lnTo>
                  <a:lnTo>
                    <a:pt x="142" y="81"/>
                  </a:lnTo>
                  <a:lnTo>
                    <a:pt x="148" y="75"/>
                  </a:lnTo>
                  <a:lnTo>
                    <a:pt x="169" y="63"/>
                  </a:lnTo>
                  <a:lnTo>
                    <a:pt x="183" y="58"/>
                  </a:lnTo>
                  <a:lnTo>
                    <a:pt x="192" y="52"/>
                  </a:lnTo>
                  <a:lnTo>
                    <a:pt x="221" y="38"/>
                  </a:lnTo>
                  <a:lnTo>
                    <a:pt x="231" y="34"/>
                  </a:lnTo>
                  <a:lnTo>
                    <a:pt x="240" y="31"/>
                  </a:lnTo>
                  <a:lnTo>
                    <a:pt x="244" y="27"/>
                  </a:lnTo>
                  <a:lnTo>
                    <a:pt x="246" y="27"/>
                  </a:lnTo>
                  <a:lnTo>
                    <a:pt x="248" y="27"/>
                  </a:lnTo>
                  <a:lnTo>
                    <a:pt x="248" y="31"/>
                  </a:lnTo>
                  <a:lnTo>
                    <a:pt x="246" y="33"/>
                  </a:lnTo>
                  <a:lnTo>
                    <a:pt x="236" y="34"/>
                  </a:lnTo>
                  <a:lnTo>
                    <a:pt x="229" y="40"/>
                  </a:lnTo>
                  <a:lnTo>
                    <a:pt x="217" y="44"/>
                  </a:lnTo>
                  <a:lnTo>
                    <a:pt x="208" y="50"/>
                  </a:lnTo>
                  <a:lnTo>
                    <a:pt x="192" y="56"/>
                  </a:lnTo>
                  <a:lnTo>
                    <a:pt x="183" y="61"/>
                  </a:lnTo>
                  <a:lnTo>
                    <a:pt x="175" y="65"/>
                  </a:lnTo>
                  <a:lnTo>
                    <a:pt x="167" y="69"/>
                  </a:lnTo>
                  <a:lnTo>
                    <a:pt x="154" y="77"/>
                  </a:lnTo>
                  <a:lnTo>
                    <a:pt x="148" y="79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0" y="88"/>
                  </a:lnTo>
                  <a:lnTo>
                    <a:pt x="138" y="86"/>
                  </a:lnTo>
                  <a:lnTo>
                    <a:pt x="133" y="92"/>
                  </a:lnTo>
                  <a:lnTo>
                    <a:pt x="135" y="88"/>
                  </a:lnTo>
                  <a:lnTo>
                    <a:pt x="135" y="86"/>
                  </a:lnTo>
                  <a:lnTo>
                    <a:pt x="133" y="86"/>
                  </a:lnTo>
                  <a:lnTo>
                    <a:pt x="125" y="94"/>
                  </a:lnTo>
                  <a:lnTo>
                    <a:pt x="125" y="96"/>
                  </a:lnTo>
                  <a:lnTo>
                    <a:pt x="121" y="96"/>
                  </a:lnTo>
                  <a:lnTo>
                    <a:pt x="125" y="94"/>
                  </a:lnTo>
                  <a:lnTo>
                    <a:pt x="125" y="88"/>
                  </a:lnTo>
                  <a:lnTo>
                    <a:pt x="131" y="84"/>
                  </a:lnTo>
                  <a:lnTo>
                    <a:pt x="129" y="84"/>
                  </a:lnTo>
                  <a:lnTo>
                    <a:pt x="125" y="86"/>
                  </a:lnTo>
                  <a:lnTo>
                    <a:pt x="121" y="92"/>
                  </a:lnTo>
                  <a:lnTo>
                    <a:pt x="113" y="100"/>
                  </a:lnTo>
                  <a:lnTo>
                    <a:pt x="110" y="104"/>
                  </a:lnTo>
                  <a:lnTo>
                    <a:pt x="115" y="94"/>
                  </a:lnTo>
                  <a:lnTo>
                    <a:pt x="113" y="94"/>
                  </a:lnTo>
                  <a:lnTo>
                    <a:pt x="108" y="98"/>
                  </a:lnTo>
                  <a:lnTo>
                    <a:pt x="104" y="102"/>
                  </a:lnTo>
                  <a:lnTo>
                    <a:pt x="102" y="106"/>
                  </a:lnTo>
                  <a:lnTo>
                    <a:pt x="104" y="106"/>
                  </a:lnTo>
                  <a:lnTo>
                    <a:pt x="104" y="104"/>
                  </a:lnTo>
                  <a:lnTo>
                    <a:pt x="106" y="104"/>
                  </a:lnTo>
                  <a:lnTo>
                    <a:pt x="106" y="107"/>
                  </a:lnTo>
                  <a:lnTo>
                    <a:pt x="102" y="109"/>
                  </a:lnTo>
                  <a:lnTo>
                    <a:pt x="96" y="117"/>
                  </a:lnTo>
                  <a:lnTo>
                    <a:pt x="87" y="123"/>
                  </a:lnTo>
                  <a:lnTo>
                    <a:pt x="81" y="125"/>
                  </a:lnTo>
                  <a:lnTo>
                    <a:pt x="75" y="129"/>
                  </a:lnTo>
                  <a:lnTo>
                    <a:pt x="69" y="132"/>
                  </a:lnTo>
                  <a:lnTo>
                    <a:pt x="62" y="134"/>
                  </a:lnTo>
                  <a:lnTo>
                    <a:pt x="56" y="136"/>
                  </a:lnTo>
                  <a:lnTo>
                    <a:pt x="52" y="140"/>
                  </a:lnTo>
                  <a:lnTo>
                    <a:pt x="42" y="146"/>
                  </a:lnTo>
                  <a:lnTo>
                    <a:pt x="31" y="150"/>
                  </a:lnTo>
                  <a:lnTo>
                    <a:pt x="10" y="159"/>
                  </a:lnTo>
                  <a:lnTo>
                    <a:pt x="4" y="161"/>
                  </a:lnTo>
                  <a:lnTo>
                    <a:pt x="0" y="163"/>
                  </a:lnTo>
                  <a:lnTo>
                    <a:pt x="41" y="152"/>
                  </a:lnTo>
                  <a:lnTo>
                    <a:pt x="50" y="146"/>
                  </a:lnTo>
                  <a:lnTo>
                    <a:pt x="58" y="142"/>
                  </a:lnTo>
                  <a:lnTo>
                    <a:pt x="67" y="140"/>
                  </a:lnTo>
                  <a:lnTo>
                    <a:pt x="75" y="136"/>
                  </a:lnTo>
                  <a:lnTo>
                    <a:pt x="85" y="130"/>
                  </a:lnTo>
                  <a:lnTo>
                    <a:pt x="92" y="129"/>
                  </a:lnTo>
                  <a:lnTo>
                    <a:pt x="98" y="127"/>
                  </a:lnTo>
                  <a:lnTo>
                    <a:pt x="102" y="123"/>
                  </a:lnTo>
                  <a:lnTo>
                    <a:pt x="104" y="121"/>
                  </a:lnTo>
                  <a:lnTo>
                    <a:pt x="137" y="102"/>
                  </a:lnTo>
                  <a:lnTo>
                    <a:pt x="160" y="88"/>
                  </a:lnTo>
                  <a:lnTo>
                    <a:pt x="183" y="79"/>
                  </a:lnTo>
                  <a:lnTo>
                    <a:pt x="192" y="75"/>
                  </a:lnTo>
                  <a:lnTo>
                    <a:pt x="198" y="71"/>
                  </a:lnTo>
                  <a:lnTo>
                    <a:pt x="208" y="65"/>
                  </a:lnTo>
                  <a:lnTo>
                    <a:pt x="215" y="59"/>
                  </a:lnTo>
                  <a:lnTo>
                    <a:pt x="231" y="56"/>
                  </a:lnTo>
                  <a:lnTo>
                    <a:pt x="254" y="44"/>
                  </a:lnTo>
                  <a:lnTo>
                    <a:pt x="259" y="40"/>
                  </a:lnTo>
                  <a:lnTo>
                    <a:pt x="263" y="38"/>
                  </a:lnTo>
                  <a:lnTo>
                    <a:pt x="269" y="38"/>
                  </a:lnTo>
                  <a:lnTo>
                    <a:pt x="271" y="36"/>
                  </a:lnTo>
                  <a:lnTo>
                    <a:pt x="271" y="33"/>
                  </a:lnTo>
                  <a:lnTo>
                    <a:pt x="275" y="31"/>
                  </a:lnTo>
                  <a:lnTo>
                    <a:pt x="279" y="33"/>
                  </a:lnTo>
                  <a:lnTo>
                    <a:pt x="281" y="31"/>
                  </a:lnTo>
                  <a:lnTo>
                    <a:pt x="282" y="29"/>
                  </a:lnTo>
                  <a:lnTo>
                    <a:pt x="284" y="27"/>
                  </a:lnTo>
                  <a:lnTo>
                    <a:pt x="288" y="25"/>
                  </a:lnTo>
                  <a:lnTo>
                    <a:pt x="296" y="23"/>
                  </a:lnTo>
                  <a:lnTo>
                    <a:pt x="302" y="21"/>
                  </a:lnTo>
                  <a:lnTo>
                    <a:pt x="307" y="17"/>
                  </a:lnTo>
                  <a:lnTo>
                    <a:pt x="311" y="15"/>
                  </a:lnTo>
                  <a:lnTo>
                    <a:pt x="313" y="15"/>
                  </a:lnTo>
                  <a:lnTo>
                    <a:pt x="317" y="11"/>
                  </a:lnTo>
                  <a:lnTo>
                    <a:pt x="319" y="10"/>
                  </a:lnTo>
                  <a:lnTo>
                    <a:pt x="321" y="10"/>
                  </a:lnTo>
                  <a:lnTo>
                    <a:pt x="325" y="8"/>
                  </a:lnTo>
                  <a:lnTo>
                    <a:pt x="329" y="6"/>
                  </a:lnTo>
                  <a:lnTo>
                    <a:pt x="334" y="4"/>
                  </a:lnTo>
                  <a:lnTo>
                    <a:pt x="338" y="0"/>
                  </a:lnTo>
                  <a:lnTo>
                    <a:pt x="261" y="0"/>
                  </a:lnTo>
                  <a:lnTo>
                    <a:pt x="108" y="82"/>
                  </a:lnTo>
                  <a:lnTo>
                    <a:pt x="106" y="86"/>
                  </a:lnTo>
                  <a:lnTo>
                    <a:pt x="102" y="88"/>
                  </a:lnTo>
                  <a:lnTo>
                    <a:pt x="100" y="86"/>
                  </a:lnTo>
                  <a:lnTo>
                    <a:pt x="104" y="82"/>
                  </a:lnTo>
                  <a:lnTo>
                    <a:pt x="108" y="81"/>
                  </a:lnTo>
                  <a:lnTo>
                    <a:pt x="110" y="77"/>
                  </a:lnTo>
                  <a:lnTo>
                    <a:pt x="112" y="77"/>
                  </a:lnTo>
                  <a:lnTo>
                    <a:pt x="110" y="81"/>
                  </a:lnTo>
                  <a:lnTo>
                    <a:pt x="108" y="82"/>
                  </a:lnTo>
                  <a:lnTo>
                    <a:pt x="261" y="0"/>
                  </a:lnTo>
                  <a:lnTo>
                    <a:pt x="137" y="65"/>
                  </a:lnTo>
                  <a:lnTo>
                    <a:pt x="133" y="71"/>
                  </a:lnTo>
                  <a:lnTo>
                    <a:pt x="129" y="75"/>
                  </a:lnTo>
                  <a:lnTo>
                    <a:pt x="125" y="77"/>
                  </a:lnTo>
                  <a:lnTo>
                    <a:pt x="117" y="81"/>
                  </a:lnTo>
                  <a:lnTo>
                    <a:pt x="115" y="79"/>
                  </a:lnTo>
                  <a:lnTo>
                    <a:pt x="119" y="77"/>
                  </a:lnTo>
                  <a:lnTo>
                    <a:pt x="121" y="75"/>
                  </a:lnTo>
                  <a:lnTo>
                    <a:pt x="125" y="71"/>
                  </a:lnTo>
                  <a:lnTo>
                    <a:pt x="125" y="71"/>
                  </a:lnTo>
                  <a:lnTo>
                    <a:pt x="131" y="69"/>
                  </a:lnTo>
                  <a:lnTo>
                    <a:pt x="135" y="65"/>
                  </a:lnTo>
                  <a:lnTo>
                    <a:pt x="137" y="65"/>
                  </a:lnTo>
                  <a:lnTo>
                    <a:pt x="261" y="0"/>
                  </a:lnTo>
                  <a:lnTo>
                    <a:pt x="273" y="17"/>
                  </a:lnTo>
                  <a:lnTo>
                    <a:pt x="271" y="19"/>
                  </a:lnTo>
                  <a:lnTo>
                    <a:pt x="267" y="21"/>
                  </a:lnTo>
                  <a:lnTo>
                    <a:pt x="261" y="23"/>
                  </a:lnTo>
                  <a:lnTo>
                    <a:pt x="259" y="23"/>
                  </a:lnTo>
                  <a:lnTo>
                    <a:pt x="261" y="19"/>
                  </a:lnTo>
                  <a:lnTo>
                    <a:pt x="265" y="15"/>
                  </a:lnTo>
                  <a:lnTo>
                    <a:pt x="269" y="15"/>
                  </a:lnTo>
                  <a:lnTo>
                    <a:pt x="273" y="13"/>
                  </a:lnTo>
                  <a:lnTo>
                    <a:pt x="275" y="13"/>
                  </a:lnTo>
                  <a:lnTo>
                    <a:pt x="273" y="17"/>
                  </a:lnTo>
                  <a:lnTo>
                    <a:pt x="261" y="0"/>
                  </a:lnTo>
                  <a:close/>
                </a:path>
              </a:pathLst>
            </a:custGeom>
            <a:gradFill>
              <a:gsLst>
                <a:gs pos="25000">
                  <a:schemeClr val="bg1">
                    <a:alpha val="25000"/>
                  </a:schemeClr>
                </a:gs>
                <a:gs pos="55000">
                  <a:schemeClr val="bg1">
                    <a:alpha val="5000"/>
                  </a:schemeClr>
                </a:gs>
              </a:gsLst>
              <a:lin ang="27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45044" y="1900337"/>
              <a:ext cx="8935670" cy="2769577"/>
            </a:xfrm>
            <a:custGeom>
              <a:avLst/>
              <a:gdLst/>
              <a:ahLst/>
              <a:cxnLst>
                <a:cxn ang="0">
                  <a:pos x="750" y="194"/>
                </a:cxn>
                <a:cxn ang="0">
                  <a:pos x="762" y="180"/>
                </a:cxn>
                <a:cxn ang="0">
                  <a:pos x="662" y="199"/>
                </a:cxn>
                <a:cxn ang="0">
                  <a:pos x="674" y="203"/>
                </a:cxn>
                <a:cxn ang="0">
                  <a:pos x="698" y="188"/>
                </a:cxn>
                <a:cxn ang="0">
                  <a:pos x="543" y="230"/>
                </a:cxn>
                <a:cxn ang="0">
                  <a:pos x="762" y="180"/>
                </a:cxn>
                <a:cxn ang="0">
                  <a:pos x="639" y="265"/>
                </a:cxn>
                <a:cxn ang="0">
                  <a:pos x="591" y="219"/>
                </a:cxn>
                <a:cxn ang="0">
                  <a:pos x="602" y="215"/>
                </a:cxn>
                <a:cxn ang="0">
                  <a:pos x="503" y="234"/>
                </a:cxn>
                <a:cxn ang="0">
                  <a:pos x="489" y="242"/>
                </a:cxn>
                <a:cxn ang="0">
                  <a:pos x="445" y="249"/>
                </a:cxn>
                <a:cxn ang="0">
                  <a:pos x="426" y="251"/>
                </a:cxn>
                <a:cxn ang="0">
                  <a:pos x="762" y="180"/>
                </a:cxn>
                <a:cxn ang="0">
                  <a:pos x="343" y="334"/>
                </a:cxn>
                <a:cxn ang="0">
                  <a:pos x="370" y="263"/>
                </a:cxn>
                <a:cxn ang="0">
                  <a:pos x="261" y="291"/>
                </a:cxn>
                <a:cxn ang="0">
                  <a:pos x="272" y="286"/>
                </a:cxn>
                <a:cxn ang="0">
                  <a:pos x="247" y="303"/>
                </a:cxn>
                <a:cxn ang="0">
                  <a:pos x="197" y="318"/>
                </a:cxn>
                <a:cxn ang="0">
                  <a:pos x="205" y="324"/>
                </a:cxn>
                <a:cxn ang="0">
                  <a:pos x="124" y="349"/>
                </a:cxn>
                <a:cxn ang="0">
                  <a:pos x="146" y="343"/>
                </a:cxn>
                <a:cxn ang="0">
                  <a:pos x="88" y="363"/>
                </a:cxn>
                <a:cxn ang="0">
                  <a:pos x="105" y="359"/>
                </a:cxn>
                <a:cxn ang="0">
                  <a:pos x="69" y="370"/>
                </a:cxn>
                <a:cxn ang="0">
                  <a:pos x="80" y="368"/>
                </a:cxn>
                <a:cxn ang="0">
                  <a:pos x="50" y="376"/>
                </a:cxn>
                <a:cxn ang="0">
                  <a:pos x="3" y="389"/>
                </a:cxn>
                <a:cxn ang="0">
                  <a:pos x="2" y="458"/>
                </a:cxn>
                <a:cxn ang="0">
                  <a:pos x="806" y="416"/>
                </a:cxn>
                <a:cxn ang="0">
                  <a:pos x="879" y="230"/>
                </a:cxn>
                <a:cxn ang="0">
                  <a:pos x="890" y="211"/>
                </a:cxn>
                <a:cxn ang="0">
                  <a:pos x="902" y="184"/>
                </a:cxn>
                <a:cxn ang="0">
                  <a:pos x="927" y="147"/>
                </a:cxn>
                <a:cxn ang="0">
                  <a:pos x="992" y="69"/>
                </a:cxn>
                <a:cxn ang="0">
                  <a:pos x="1011" y="57"/>
                </a:cxn>
                <a:cxn ang="0">
                  <a:pos x="1077" y="5"/>
                </a:cxn>
                <a:cxn ang="0">
                  <a:pos x="762" y="180"/>
                </a:cxn>
                <a:cxn ang="0">
                  <a:pos x="977" y="147"/>
                </a:cxn>
                <a:cxn ang="0">
                  <a:pos x="1140" y="136"/>
                </a:cxn>
                <a:cxn ang="0">
                  <a:pos x="762" y="180"/>
                </a:cxn>
                <a:cxn ang="0">
                  <a:pos x="1244" y="103"/>
                </a:cxn>
                <a:cxn ang="0">
                  <a:pos x="1274" y="98"/>
                </a:cxn>
                <a:cxn ang="0">
                  <a:pos x="1294" y="94"/>
                </a:cxn>
                <a:cxn ang="0">
                  <a:pos x="1309" y="103"/>
                </a:cxn>
                <a:cxn ang="0">
                  <a:pos x="1347" y="90"/>
                </a:cxn>
                <a:cxn ang="0">
                  <a:pos x="762" y="180"/>
                </a:cxn>
                <a:cxn ang="0">
                  <a:pos x="1374" y="90"/>
                </a:cxn>
                <a:cxn ang="0">
                  <a:pos x="1409" y="84"/>
                </a:cxn>
                <a:cxn ang="0">
                  <a:pos x="1440" y="84"/>
                </a:cxn>
                <a:cxn ang="0">
                  <a:pos x="1480" y="80"/>
                </a:cxn>
                <a:cxn ang="0">
                  <a:pos x="1480" y="80"/>
                </a:cxn>
                <a:cxn ang="0">
                  <a:pos x="1511" y="78"/>
                </a:cxn>
                <a:cxn ang="0">
                  <a:pos x="1572" y="78"/>
                </a:cxn>
              </a:cxnLst>
              <a:rect l="0" t="0" r="0" b="0"/>
              <a:pathLst>
                <a:path w="1587" h="462">
                  <a:moveTo>
                    <a:pt x="762" y="180"/>
                  </a:moveTo>
                  <a:lnTo>
                    <a:pt x="758" y="178"/>
                  </a:lnTo>
                  <a:lnTo>
                    <a:pt x="752" y="178"/>
                  </a:lnTo>
                  <a:lnTo>
                    <a:pt x="745" y="182"/>
                  </a:lnTo>
                  <a:lnTo>
                    <a:pt x="743" y="184"/>
                  </a:lnTo>
                  <a:lnTo>
                    <a:pt x="743" y="186"/>
                  </a:lnTo>
                  <a:lnTo>
                    <a:pt x="745" y="192"/>
                  </a:lnTo>
                  <a:lnTo>
                    <a:pt x="750" y="194"/>
                  </a:lnTo>
                  <a:lnTo>
                    <a:pt x="760" y="195"/>
                  </a:lnTo>
                  <a:lnTo>
                    <a:pt x="766" y="192"/>
                  </a:lnTo>
                  <a:lnTo>
                    <a:pt x="768" y="190"/>
                  </a:lnTo>
                  <a:lnTo>
                    <a:pt x="770" y="186"/>
                  </a:lnTo>
                  <a:lnTo>
                    <a:pt x="768" y="184"/>
                  </a:lnTo>
                  <a:lnTo>
                    <a:pt x="768" y="182"/>
                  </a:lnTo>
                  <a:lnTo>
                    <a:pt x="764" y="180"/>
                  </a:lnTo>
                  <a:lnTo>
                    <a:pt x="762" y="180"/>
                  </a:lnTo>
                  <a:lnTo>
                    <a:pt x="691" y="190"/>
                  </a:lnTo>
                  <a:lnTo>
                    <a:pt x="679" y="194"/>
                  </a:lnTo>
                  <a:lnTo>
                    <a:pt x="675" y="192"/>
                  </a:lnTo>
                  <a:lnTo>
                    <a:pt x="674" y="194"/>
                  </a:lnTo>
                  <a:lnTo>
                    <a:pt x="672" y="194"/>
                  </a:lnTo>
                  <a:lnTo>
                    <a:pt x="666" y="199"/>
                  </a:lnTo>
                  <a:lnTo>
                    <a:pt x="664" y="199"/>
                  </a:lnTo>
                  <a:lnTo>
                    <a:pt x="662" y="199"/>
                  </a:lnTo>
                  <a:lnTo>
                    <a:pt x="658" y="201"/>
                  </a:lnTo>
                  <a:lnTo>
                    <a:pt x="658" y="205"/>
                  </a:lnTo>
                  <a:lnTo>
                    <a:pt x="662" y="205"/>
                  </a:lnTo>
                  <a:lnTo>
                    <a:pt x="664" y="205"/>
                  </a:lnTo>
                  <a:lnTo>
                    <a:pt x="668" y="203"/>
                  </a:lnTo>
                  <a:lnTo>
                    <a:pt x="670" y="201"/>
                  </a:lnTo>
                  <a:lnTo>
                    <a:pt x="672" y="203"/>
                  </a:lnTo>
                  <a:lnTo>
                    <a:pt x="674" y="203"/>
                  </a:lnTo>
                  <a:lnTo>
                    <a:pt x="675" y="203"/>
                  </a:lnTo>
                  <a:lnTo>
                    <a:pt x="683" y="199"/>
                  </a:lnTo>
                  <a:lnTo>
                    <a:pt x="685" y="201"/>
                  </a:lnTo>
                  <a:lnTo>
                    <a:pt x="693" y="201"/>
                  </a:lnTo>
                  <a:lnTo>
                    <a:pt x="700" y="197"/>
                  </a:lnTo>
                  <a:lnTo>
                    <a:pt x="704" y="194"/>
                  </a:lnTo>
                  <a:lnTo>
                    <a:pt x="702" y="190"/>
                  </a:lnTo>
                  <a:lnTo>
                    <a:pt x="698" y="188"/>
                  </a:lnTo>
                  <a:lnTo>
                    <a:pt x="691" y="190"/>
                  </a:lnTo>
                  <a:lnTo>
                    <a:pt x="762" y="180"/>
                  </a:lnTo>
                  <a:lnTo>
                    <a:pt x="553" y="222"/>
                  </a:lnTo>
                  <a:lnTo>
                    <a:pt x="541" y="222"/>
                  </a:lnTo>
                  <a:lnTo>
                    <a:pt x="537" y="224"/>
                  </a:lnTo>
                  <a:lnTo>
                    <a:pt x="537" y="228"/>
                  </a:lnTo>
                  <a:lnTo>
                    <a:pt x="539" y="230"/>
                  </a:lnTo>
                  <a:lnTo>
                    <a:pt x="543" y="230"/>
                  </a:lnTo>
                  <a:lnTo>
                    <a:pt x="547" y="230"/>
                  </a:lnTo>
                  <a:lnTo>
                    <a:pt x="551" y="228"/>
                  </a:lnTo>
                  <a:lnTo>
                    <a:pt x="556" y="226"/>
                  </a:lnTo>
                  <a:lnTo>
                    <a:pt x="558" y="226"/>
                  </a:lnTo>
                  <a:lnTo>
                    <a:pt x="558" y="224"/>
                  </a:lnTo>
                  <a:lnTo>
                    <a:pt x="556" y="222"/>
                  </a:lnTo>
                  <a:lnTo>
                    <a:pt x="553" y="222"/>
                  </a:lnTo>
                  <a:lnTo>
                    <a:pt x="762" y="180"/>
                  </a:lnTo>
                  <a:lnTo>
                    <a:pt x="639" y="265"/>
                  </a:lnTo>
                  <a:lnTo>
                    <a:pt x="641" y="265"/>
                  </a:lnTo>
                  <a:lnTo>
                    <a:pt x="645" y="265"/>
                  </a:lnTo>
                  <a:lnTo>
                    <a:pt x="649" y="261"/>
                  </a:lnTo>
                  <a:lnTo>
                    <a:pt x="647" y="259"/>
                  </a:lnTo>
                  <a:lnTo>
                    <a:pt x="645" y="259"/>
                  </a:lnTo>
                  <a:lnTo>
                    <a:pt x="641" y="261"/>
                  </a:lnTo>
                  <a:lnTo>
                    <a:pt x="639" y="265"/>
                  </a:lnTo>
                  <a:lnTo>
                    <a:pt x="762" y="180"/>
                  </a:lnTo>
                  <a:lnTo>
                    <a:pt x="593" y="213"/>
                  </a:lnTo>
                  <a:lnTo>
                    <a:pt x="591" y="213"/>
                  </a:lnTo>
                  <a:lnTo>
                    <a:pt x="585" y="213"/>
                  </a:lnTo>
                  <a:lnTo>
                    <a:pt x="581" y="215"/>
                  </a:lnTo>
                  <a:lnTo>
                    <a:pt x="581" y="219"/>
                  </a:lnTo>
                  <a:lnTo>
                    <a:pt x="583" y="220"/>
                  </a:lnTo>
                  <a:lnTo>
                    <a:pt x="591" y="219"/>
                  </a:lnTo>
                  <a:lnTo>
                    <a:pt x="593" y="217"/>
                  </a:lnTo>
                  <a:lnTo>
                    <a:pt x="593" y="215"/>
                  </a:lnTo>
                  <a:lnTo>
                    <a:pt x="593" y="213"/>
                  </a:lnTo>
                  <a:lnTo>
                    <a:pt x="762" y="180"/>
                  </a:lnTo>
                  <a:lnTo>
                    <a:pt x="597" y="215"/>
                  </a:lnTo>
                  <a:lnTo>
                    <a:pt x="595" y="217"/>
                  </a:lnTo>
                  <a:lnTo>
                    <a:pt x="599" y="217"/>
                  </a:lnTo>
                  <a:lnTo>
                    <a:pt x="602" y="215"/>
                  </a:lnTo>
                  <a:lnTo>
                    <a:pt x="602" y="213"/>
                  </a:lnTo>
                  <a:lnTo>
                    <a:pt x="601" y="211"/>
                  </a:lnTo>
                  <a:lnTo>
                    <a:pt x="599" y="211"/>
                  </a:lnTo>
                  <a:lnTo>
                    <a:pt x="597" y="215"/>
                  </a:lnTo>
                  <a:lnTo>
                    <a:pt x="762" y="180"/>
                  </a:lnTo>
                  <a:lnTo>
                    <a:pt x="512" y="234"/>
                  </a:lnTo>
                  <a:lnTo>
                    <a:pt x="505" y="232"/>
                  </a:lnTo>
                  <a:lnTo>
                    <a:pt x="503" y="234"/>
                  </a:lnTo>
                  <a:lnTo>
                    <a:pt x="503" y="236"/>
                  </a:lnTo>
                  <a:lnTo>
                    <a:pt x="510" y="236"/>
                  </a:lnTo>
                  <a:lnTo>
                    <a:pt x="512" y="234"/>
                  </a:lnTo>
                  <a:lnTo>
                    <a:pt x="762" y="180"/>
                  </a:lnTo>
                  <a:lnTo>
                    <a:pt x="501" y="240"/>
                  </a:lnTo>
                  <a:lnTo>
                    <a:pt x="489" y="238"/>
                  </a:lnTo>
                  <a:lnTo>
                    <a:pt x="487" y="240"/>
                  </a:lnTo>
                  <a:lnTo>
                    <a:pt x="489" y="242"/>
                  </a:lnTo>
                  <a:lnTo>
                    <a:pt x="491" y="242"/>
                  </a:lnTo>
                  <a:lnTo>
                    <a:pt x="497" y="242"/>
                  </a:lnTo>
                  <a:lnTo>
                    <a:pt x="499" y="242"/>
                  </a:lnTo>
                  <a:lnTo>
                    <a:pt x="501" y="240"/>
                  </a:lnTo>
                  <a:lnTo>
                    <a:pt x="762" y="180"/>
                  </a:lnTo>
                  <a:lnTo>
                    <a:pt x="439" y="245"/>
                  </a:lnTo>
                  <a:lnTo>
                    <a:pt x="439" y="247"/>
                  </a:lnTo>
                  <a:lnTo>
                    <a:pt x="445" y="249"/>
                  </a:lnTo>
                  <a:lnTo>
                    <a:pt x="449" y="247"/>
                  </a:lnTo>
                  <a:lnTo>
                    <a:pt x="453" y="245"/>
                  </a:lnTo>
                  <a:lnTo>
                    <a:pt x="451" y="243"/>
                  </a:lnTo>
                  <a:lnTo>
                    <a:pt x="447" y="242"/>
                  </a:lnTo>
                  <a:lnTo>
                    <a:pt x="443" y="243"/>
                  </a:lnTo>
                  <a:lnTo>
                    <a:pt x="439" y="245"/>
                  </a:lnTo>
                  <a:lnTo>
                    <a:pt x="762" y="180"/>
                  </a:lnTo>
                  <a:lnTo>
                    <a:pt x="426" y="251"/>
                  </a:lnTo>
                  <a:lnTo>
                    <a:pt x="426" y="253"/>
                  </a:lnTo>
                  <a:lnTo>
                    <a:pt x="430" y="253"/>
                  </a:lnTo>
                  <a:lnTo>
                    <a:pt x="434" y="253"/>
                  </a:lnTo>
                  <a:lnTo>
                    <a:pt x="432" y="249"/>
                  </a:lnTo>
                  <a:lnTo>
                    <a:pt x="430" y="247"/>
                  </a:lnTo>
                  <a:lnTo>
                    <a:pt x="426" y="247"/>
                  </a:lnTo>
                  <a:lnTo>
                    <a:pt x="426" y="251"/>
                  </a:lnTo>
                  <a:lnTo>
                    <a:pt x="762" y="180"/>
                  </a:lnTo>
                  <a:lnTo>
                    <a:pt x="338" y="334"/>
                  </a:lnTo>
                  <a:lnTo>
                    <a:pt x="336" y="336"/>
                  </a:lnTo>
                  <a:lnTo>
                    <a:pt x="336" y="338"/>
                  </a:lnTo>
                  <a:lnTo>
                    <a:pt x="338" y="339"/>
                  </a:lnTo>
                  <a:lnTo>
                    <a:pt x="343" y="339"/>
                  </a:lnTo>
                  <a:lnTo>
                    <a:pt x="343" y="338"/>
                  </a:lnTo>
                  <a:lnTo>
                    <a:pt x="343" y="336"/>
                  </a:lnTo>
                  <a:lnTo>
                    <a:pt x="343" y="334"/>
                  </a:lnTo>
                  <a:lnTo>
                    <a:pt x="338" y="334"/>
                  </a:lnTo>
                  <a:lnTo>
                    <a:pt x="762" y="180"/>
                  </a:lnTo>
                  <a:lnTo>
                    <a:pt x="364" y="265"/>
                  </a:lnTo>
                  <a:lnTo>
                    <a:pt x="364" y="267"/>
                  </a:lnTo>
                  <a:lnTo>
                    <a:pt x="366" y="267"/>
                  </a:lnTo>
                  <a:lnTo>
                    <a:pt x="368" y="267"/>
                  </a:lnTo>
                  <a:lnTo>
                    <a:pt x="370" y="265"/>
                  </a:lnTo>
                  <a:lnTo>
                    <a:pt x="370" y="263"/>
                  </a:lnTo>
                  <a:lnTo>
                    <a:pt x="368" y="261"/>
                  </a:lnTo>
                  <a:lnTo>
                    <a:pt x="364" y="265"/>
                  </a:lnTo>
                  <a:lnTo>
                    <a:pt x="762" y="180"/>
                  </a:lnTo>
                  <a:lnTo>
                    <a:pt x="272" y="286"/>
                  </a:lnTo>
                  <a:lnTo>
                    <a:pt x="268" y="286"/>
                  </a:lnTo>
                  <a:lnTo>
                    <a:pt x="263" y="288"/>
                  </a:lnTo>
                  <a:lnTo>
                    <a:pt x="261" y="290"/>
                  </a:lnTo>
                  <a:lnTo>
                    <a:pt x="261" y="291"/>
                  </a:lnTo>
                  <a:lnTo>
                    <a:pt x="261" y="295"/>
                  </a:lnTo>
                  <a:lnTo>
                    <a:pt x="263" y="293"/>
                  </a:lnTo>
                  <a:lnTo>
                    <a:pt x="268" y="293"/>
                  </a:lnTo>
                  <a:lnTo>
                    <a:pt x="272" y="293"/>
                  </a:lnTo>
                  <a:lnTo>
                    <a:pt x="276" y="291"/>
                  </a:lnTo>
                  <a:lnTo>
                    <a:pt x="276" y="290"/>
                  </a:lnTo>
                  <a:lnTo>
                    <a:pt x="276" y="288"/>
                  </a:lnTo>
                  <a:lnTo>
                    <a:pt x="272" y="286"/>
                  </a:lnTo>
                  <a:lnTo>
                    <a:pt x="762" y="180"/>
                  </a:lnTo>
                  <a:lnTo>
                    <a:pt x="253" y="297"/>
                  </a:lnTo>
                  <a:lnTo>
                    <a:pt x="247" y="299"/>
                  </a:lnTo>
                  <a:lnTo>
                    <a:pt x="242" y="299"/>
                  </a:lnTo>
                  <a:lnTo>
                    <a:pt x="240" y="301"/>
                  </a:lnTo>
                  <a:lnTo>
                    <a:pt x="238" y="303"/>
                  </a:lnTo>
                  <a:lnTo>
                    <a:pt x="242" y="303"/>
                  </a:lnTo>
                  <a:lnTo>
                    <a:pt x="247" y="303"/>
                  </a:lnTo>
                  <a:lnTo>
                    <a:pt x="251" y="305"/>
                  </a:lnTo>
                  <a:lnTo>
                    <a:pt x="255" y="303"/>
                  </a:lnTo>
                  <a:lnTo>
                    <a:pt x="259" y="297"/>
                  </a:lnTo>
                  <a:lnTo>
                    <a:pt x="257" y="295"/>
                  </a:lnTo>
                  <a:lnTo>
                    <a:pt x="253" y="297"/>
                  </a:lnTo>
                  <a:lnTo>
                    <a:pt x="762" y="180"/>
                  </a:lnTo>
                  <a:lnTo>
                    <a:pt x="201" y="320"/>
                  </a:lnTo>
                  <a:lnTo>
                    <a:pt x="197" y="318"/>
                  </a:lnTo>
                  <a:lnTo>
                    <a:pt x="195" y="320"/>
                  </a:lnTo>
                  <a:lnTo>
                    <a:pt x="188" y="324"/>
                  </a:lnTo>
                  <a:lnTo>
                    <a:pt x="188" y="326"/>
                  </a:lnTo>
                  <a:lnTo>
                    <a:pt x="192" y="326"/>
                  </a:lnTo>
                  <a:lnTo>
                    <a:pt x="195" y="326"/>
                  </a:lnTo>
                  <a:lnTo>
                    <a:pt x="199" y="324"/>
                  </a:lnTo>
                  <a:lnTo>
                    <a:pt x="203" y="324"/>
                  </a:lnTo>
                  <a:lnTo>
                    <a:pt x="205" y="324"/>
                  </a:lnTo>
                  <a:lnTo>
                    <a:pt x="205" y="320"/>
                  </a:lnTo>
                  <a:lnTo>
                    <a:pt x="201" y="320"/>
                  </a:lnTo>
                  <a:lnTo>
                    <a:pt x="762" y="180"/>
                  </a:lnTo>
                  <a:lnTo>
                    <a:pt x="136" y="341"/>
                  </a:lnTo>
                  <a:lnTo>
                    <a:pt x="128" y="345"/>
                  </a:lnTo>
                  <a:lnTo>
                    <a:pt x="122" y="347"/>
                  </a:lnTo>
                  <a:lnTo>
                    <a:pt x="122" y="349"/>
                  </a:lnTo>
                  <a:lnTo>
                    <a:pt x="124" y="349"/>
                  </a:lnTo>
                  <a:lnTo>
                    <a:pt x="128" y="351"/>
                  </a:lnTo>
                  <a:lnTo>
                    <a:pt x="132" y="349"/>
                  </a:lnTo>
                  <a:lnTo>
                    <a:pt x="136" y="349"/>
                  </a:lnTo>
                  <a:lnTo>
                    <a:pt x="140" y="349"/>
                  </a:lnTo>
                  <a:lnTo>
                    <a:pt x="144" y="349"/>
                  </a:lnTo>
                  <a:lnTo>
                    <a:pt x="146" y="347"/>
                  </a:lnTo>
                  <a:lnTo>
                    <a:pt x="146" y="345"/>
                  </a:lnTo>
                  <a:lnTo>
                    <a:pt x="146" y="343"/>
                  </a:lnTo>
                  <a:lnTo>
                    <a:pt x="144" y="341"/>
                  </a:lnTo>
                  <a:lnTo>
                    <a:pt x="136" y="341"/>
                  </a:lnTo>
                  <a:lnTo>
                    <a:pt x="762" y="180"/>
                  </a:lnTo>
                  <a:lnTo>
                    <a:pt x="105" y="357"/>
                  </a:lnTo>
                  <a:lnTo>
                    <a:pt x="101" y="359"/>
                  </a:lnTo>
                  <a:lnTo>
                    <a:pt x="98" y="359"/>
                  </a:lnTo>
                  <a:lnTo>
                    <a:pt x="92" y="361"/>
                  </a:lnTo>
                  <a:lnTo>
                    <a:pt x="88" y="363"/>
                  </a:lnTo>
                  <a:lnTo>
                    <a:pt x="86" y="364"/>
                  </a:lnTo>
                  <a:lnTo>
                    <a:pt x="88" y="364"/>
                  </a:lnTo>
                  <a:lnTo>
                    <a:pt x="90" y="366"/>
                  </a:lnTo>
                  <a:lnTo>
                    <a:pt x="94" y="364"/>
                  </a:lnTo>
                  <a:lnTo>
                    <a:pt x="98" y="363"/>
                  </a:lnTo>
                  <a:lnTo>
                    <a:pt x="98" y="361"/>
                  </a:lnTo>
                  <a:lnTo>
                    <a:pt x="101" y="361"/>
                  </a:lnTo>
                  <a:lnTo>
                    <a:pt x="105" y="359"/>
                  </a:lnTo>
                  <a:lnTo>
                    <a:pt x="111" y="355"/>
                  </a:lnTo>
                  <a:lnTo>
                    <a:pt x="113" y="351"/>
                  </a:lnTo>
                  <a:lnTo>
                    <a:pt x="109" y="355"/>
                  </a:lnTo>
                  <a:lnTo>
                    <a:pt x="105" y="357"/>
                  </a:lnTo>
                  <a:lnTo>
                    <a:pt x="762" y="180"/>
                  </a:lnTo>
                  <a:lnTo>
                    <a:pt x="76" y="368"/>
                  </a:lnTo>
                  <a:lnTo>
                    <a:pt x="73" y="370"/>
                  </a:lnTo>
                  <a:lnTo>
                    <a:pt x="69" y="370"/>
                  </a:lnTo>
                  <a:lnTo>
                    <a:pt x="63" y="372"/>
                  </a:lnTo>
                  <a:lnTo>
                    <a:pt x="61" y="372"/>
                  </a:lnTo>
                  <a:lnTo>
                    <a:pt x="61" y="374"/>
                  </a:lnTo>
                  <a:lnTo>
                    <a:pt x="65" y="376"/>
                  </a:lnTo>
                  <a:lnTo>
                    <a:pt x="69" y="376"/>
                  </a:lnTo>
                  <a:lnTo>
                    <a:pt x="76" y="374"/>
                  </a:lnTo>
                  <a:lnTo>
                    <a:pt x="80" y="372"/>
                  </a:lnTo>
                  <a:lnTo>
                    <a:pt x="80" y="368"/>
                  </a:lnTo>
                  <a:lnTo>
                    <a:pt x="76" y="368"/>
                  </a:lnTo>
                  <a:lnTo>
                    <a:pt x="762" y="180"/>
                  </a:lnTo>
                  <a:lnTo>
                    <a:pt x="50" y="376"/>
                  </a:lnTo>
                  <a:lnTo>
                    <a:pt x="53" y="378"/>
                  </a:lnTo>
                  <a:lnTo>
                    <a:pt x="53" y="374"/>
                  </a:lnTo>
                  <a:lnTo>
                    <a:pt x="51" y="374"/>
                  </a:lnTo>
                  <a:lnTo>
                    <a:pt x="50" y="374"/>
                  </a:lnTo>
                  <a:lnTo>
                    <a:pt x="50" y="376"/>
                  </a:lnTo>
                  <a:lnTo>
                    <a:pt x="762" y="180"/>
                  </a:lnTo>
                  <a:lnTo>
                    <a:pt x="3" y="389"/>
                  </a:lnTo>
                  <a:lnTo>
                    <a:pt x="5" y="393"/>
                  </a:lnTo>
                  <a:lnTo>
                    <a:pt x="7" y="391"/>
                  </a:lnTo>
                  <a:lnTo>
                    <a:pt x="9" y="389"/>
                  </a:lnTo>
                  <a:lnTo>
                    <a:pt x="7" y="389"/>
                  </a:lnTo>
                  <a:lnTo>
                    <a:pt x="5" y="387"/>
                  </a:lnTo>
                  <a:lnTo>
                    <a:pt x="3" y="389"/>
                  </a:lnTo>
                  <a:lnTo>
                    <a:pt x="762" y="180"/>
                  </a:lnTo>
                  <a:lnTo>
                    <a:pt x="2" y="458"/>
                  </a:lnTo>
                  <a:lnTo>
                    <a:pt x="0" y="460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3" y="460"/>
                  </a:lnTo>
                  <a:lnTo>
                    <a:pt x="3" y="457"/>
                  </a:lnTo>
                  <a:lnTo>
                    <a:pt x="2" y="458"/>
                  </a:lnTo>
                  <a:lnTo>
                    <a:pt x="762" y="180"/>
                  </a:lnTo>
                  <a:lnTo>
                    <a:pt x="800" y="418"/>
                  </a:lnTo>
                  <a:lnTo>
                    <a:pt x="802" y="420"/>
                  </a:lnTo>
                  <a:lnTo>
                    <a:pt x="802" y="424"/>
                  </a:lnTo>
                  <a:lnTo>
                    <a:pt x="806" y="424"/>
                  </a:lnTo>
                  <a:lnTo>
                    <a:pt x="806" y="422"/>
                  </a:lnTo>
                  <a:lnTo>
                    <a:pt x="806" y="418"/>
                  </a:lnTo>
                  <a:lnTo>
                    <a:pt x="806" y="416"/>
                  </a:lnTo>
                  <a:lnTo>
                    <a:pt x="802" y="416"/>
                  </a:lnTo>
                  <a:lnTo>
                    <a:pt x="800" y="418"/>
                  </a:lnTo>
                  <a:lnTo>
                    <a:pt x="762" y="180"/>
                  </a:lnTo>
                  <a:lnTo>
                    <a:pt x="871" y="232"/>
                  </a:lnTo>
                  <a:lnTo>
                    <a:pt x="871" y="234"/>
                  </a:lnTo>
                  <a:lnTo>
                    <a:pt x="873" y="236"/>
                  </a:lnTo>
                  <a:lnTo>
                    <a:pt x="877" y="232"/>
                  </a:lnTo>
                  <a:lnTo>
                    <a:pt x="879" y="230"/>
                  </a:lnTo>
                  <a:lnTo>
                    <a:pt x="877" y="228"/>
                  </a:lnTo>
                  <a:lnTo>
                    <a:pt x="875" y="228"/>
                  </a:lnTo>
                  <a:lnTo>
                    <a:pt x="871" y="232"/>
                  </a:lnTo>
                  <a:lnTo>
                    <a:pt x="762" y="180"/>
                  </a:lnTo>
                  <a:lnTo>
                    <a:pt x="889" y="215"/>
                  </a:lnTo>
                  <a:lnTo>
                    <a:pt x="890" y="213"/>
                  </a:lnTo>
                  <a:lnTo>
                    <a:pt x="892" y="211"/>
                  </a:lnTo>
                  <a:lnTo>
                    <a:pt x="890" y="211"/>
                  </a:lnTo>
                  <a:lnTo>
                    <a:pt x="889" y="215"/>
                  </a:lnTo>
                  <a:lnTo>
                    <a:pt x="762" y="180"/>
                  </a:lnTo>
                  <a:lnTo>
                    <a:pt x="898" y="186"/>
                  </a:lnTo>
                  <a:lnTo>
                    <a:pt x="898" y="188"/>
                  </a:lnTo>
                  <a:lnTo>
                    <a:pt x="900" y="188"/>
                  </a:lnTo>
                  <a:lnTo>
                    <a:pt x="904" y="186"/>
                  </a:lnTo>
                  <a:lnTo>
                    <a:pt x="904" y="184"/>
                  </a:lnTo>
                  <a:lnTo>
                    <a:pt x="902" y="184"/>
                  </a:lnTo>
                  <a:lnTo>
                    <a:pt x="900" y="184"/>
                  </a:lnTo>
                  <a:lnTo>
                    <a:pt x="898" y="186"/>
                  </a:lnTo>
                  <a:lnTo>
                    <a:pt x="762" y="180"/>
                  </a:lnTo>
                  <a:lnTo>
                    <a:pt x="921" y="151"/>
                  </a:lnTo>
                  <a:lnTo>
                    <a:pt x="923" y="151"/>
                  </a:lnTo>
                  <a:lnTo>
                    <a:pt x="925" y="151"/>
                  </a:lnTo>
                  <a:lnTo>
                    <a:pt x="927" y="149"/>
                  </a:lnTo>
                  <a:lnTo>
                    <a:pt x="927" y="147"/>
                  </a:lnTo>
                  <a:lnTo>
                    <a:pt x="927" y="146"/>
                  </a:lnTo>
                  <a:lnTo>
                    <a:pt x="925" y="146"/>
                  </a:lnTo>
                  <a:lnTo>
                    <a:pt x="921" y="151"/>
                  </a:lnTo>
                  <a:lnTo>
                    <a:pt x="762" y="180"/>
                  </a:lnTo>
                  <a:lnTo>
                    <a:pt x="986" y="73"/>
                  </a:lnTo>
                  <a:lnTo>
                    <a:pt x="988" y="75"/>
                  </a:lnTo>
                  <a:lnTo>
                    <a:pt x="990" y="73"/>
                  </a:lnTo>
                  <a:lnTo>
                    <a:pt x="992" y="69"/>
                  </a:lnTo>
                  <a:lnTo>
                    <a:pt x="994" y="67"/>
                  </a:lnTo>
                  <a:lnTo>
                    <a:pt x="992" y="65"/>
                  </a:lnTo>
                  <a:lnTo>
                    <a:pt x="990" y="65"/>
                  </a:lnTo>
                  <a:lnTo>
                    <a:pt x="988" y="69"/>
                  </a:lnTo>
                  <a:lnTo>
                    <a:pt x="986" y="73"/>
                  </a:lnTo>
                  <a:lnTo>
                    <a:pt x="762" y="180"/>
                  </a:lnTo>
                  <a:lnTo>
                    <a:pt x="1008" y="57"/>
                  </a:lnTo>
                  <a:lnTo>
                    <a:pt x="1011" y="57"/>
                  </a:lnTo>
                  <a:lnTo>
                    <a:pt x="1017" y="52"/>
                  </a:lnTo>
                  <a:lnTo>
                    <a:pt x="1021" y="46"/>
                  </a:lnTo>
                  <a:lnTo>
                    <a:pt x="1019" y="46"/>
                  </a:lnTo>
                  <a:lnTo>
                    <a:pt x="1015" y="50"/>
                  </a:lnTo>
                  <a:lnTo>
                    <a:pt x="1008" y="57"/>
                  </a:lnTo>
                  <a:lnTo>
                    <a:pt x="762" y="180"/>
                  </a:lnTo>
                  <a:lnTo>
                    <a:pt x="1077" y="4"/>
                  </a:lnTo>
                  <a:lnTo>
                    <a:pt x="1077" y="5"/>
                  </a:lnTo>
                  <a:lnTo>
                    <a:pt x="1081" y="5"/>
                  </a:lnTo>
                  <a:lnTo>
                    <a:pt x="1082" y="4"/>
                  </a:lnTo>
                  <a:lnTo>
                    <a:pt x="1084" y="0"/>
                  </a:lnTo>
                  <a:lnTo>
                    <a:pt x="1082" y="0"/>
                  </a:lnTo>
                  <a:lnTo>
                    <a:pt x="1081" y="0"/>
                  </a:lnTo>
                  <a:lnTo>
                    <a:pt x="1079" y="2"/>
                  </a:lnTo>
                  <a:lnTo>
                    <a:pt x="1077" y="4"/>
                  </a:lnTo>
                  <a:lnTo>
                    <a:pt x="762" y="180"/>
                  </a:lnTo>
                  <a:lnTo>
                    <a:pt x="977" y="153"/>
                  </a:lnTo>
                  <a:lnTo>
                    <a:pt x="977" y="155"/>
                  </a:lnTo>
                  <a:lnTo>
                    <a:pt x="979" y="155"/>
                  </a:lnTo>
                  <a:lnTo>
                    <a:pt x="981" y="153"/>
                  </a:lnTo>
                  <a:lnTo>
                    <a:pt x="981" y="151"/>
                  </a:lnTo>
                  <a:lnTo>
                    <a:pt x="979" y="147"/>
                  </a:lnTo>
                  <a:lnTo>
                    <a:pt x="977" y="146"/>
                  </a:lnTo>
                  <a:lnTo>
                    <a:pt x="977" y="147"/>
                  </a:lnTo>
                  <a:lnTo>
                    <a:pt x="977" y="153"/>
                  </a:lnTo>
                  <a:lnTo>
                    <a:pt x="762" y="180"/>
                  </a:lnTo>
                  <a:lnTo>
                    <a:pt x="1140" y="136"/>
                  </a:lnTo>
                  <a:lnTo>
                    <a:pt x="1142" y="138"/>
                  </a:lnTo>
                  <a:lnTo>
                    <a:pt x="1142" y="136"/>
                  </a:lnTo>
                  <a:lnTo>
                    <a:pt x="1146" y="132"/>
                  </a:lnTo>
                  <a:lnTo>
                    <a:pt x="1144" y="130"/>
                  </a:lnTo>
                  <a:lnTo>
                    <a:pt x="1140" y="136"/>
                  </a:lnTo>
                  <a:lnTo>
                    <a:pt x="762" y="180"/>
                  </a:lnTo>
                  <a:lnTo>
                    <a:pt x="1180" y="132"/>
                  </a:lnTo>
                  <a:lnTo>
                    <a:pt x="1180" y="134"/>
                  </a:lnTo>
                  <a:lnTo>
                    <a:pt x="1182" y="134"/>
                  </a:lnTo>
                  <a:lnTo>
                    <a:pt x="1184" y="130"/>
                  </a:lnTo>
                  <a:lnTo>
                    <a:pt x="1184" y="128"/>
                  </a:lnTo>
                  <a:lnTo>
                    <a:pt x="1180" y="132"/>
                  </a:lnTo>
                  <a:lnTo>
                    <a:pt x="762" y="180"/>
                  </a:lnTo>
                  <a:lnTo>
                    <a:pt x="1244" y="103"/>
                  </a:lnTo>
                  <a:lnTo>
                    <a:pt x="1246" y="105"/>
                  </a:lnTo>
                  <a:lnTo>
                    <a:pt x="1248" y="105"/>
                  </a:lnTo>
                  <a:lnTo>
                    <a:pt x="1250" y="103"/>
                  </a:lnTo>
                  <a:lnTo>
                    <a:pt x="1251" y="101"/>
                  </a:lnTo>
                  <a:lnTo>
                    <a:pt x="1250" y="100"/>
                  </a:lnTo>
                  <a:lnTo>
                    <a:pt x="1248" y="100"/>
                  </a:lnTo>
                  <a:lnTo>
                    <a:pt x="1244" y="103"/>
                  </a:lnTo>
                  <a:lnTo>
                    <a:pt x="762" y="180"/>
                  </a:lnTo>
                  <a:lnTo>
                    <a:pt x="1271" y="100"/>
                  </a:lnTo>
                  <a:lnTo>
                    <a:pt x="1271" y="101"/>
                  </a:lnTo>
                  <a:lnTo>
                    <a:pt x="1274" y="101"/>
                  </a:lnTo>
                  <a:lnTo>
                    <a:pt x="1276" y="100"/>
                  </a:lnTo>
                  <a:lnTo>
                    <a:pt x="1278" y="98"/>
                  </a:lnTo>
                  <a:lnTo>
                    <a:pt x="1276" y="98"/>
                  </a:lnTo>
                  <a:lnTo>
                    <a:pt x="1274" y="98"/>
                  </a:lnTo>
                  <a:lnTo>
                    <a:pt x="1271" y="98"/>
                  </a:lnTo>
                  <a:lnTo>
                    <a:pt x="1271" y="100"/>
                  </a:lnTo>
                  <a:lnTo>
                    <a:pt x="762" y="180"/>
                  </a:lnTo>
                  <a:lnTo>
                    <a:pt x="1286" y="96"/>
                  </a:lnTo>
                  <a:lnTo>
                    <a:pt x="1286" y="98"/>
                  </a:lnTo>
                  <a:lnTo>
                    <a:pt x="1290" y="98"/>
                  </a:lnTo>
                  <a:lnTo>
                    <a:pt x="1292" y="96"/>
                  </a:lnTo>
                  <a:lnTo>
                    <a:pt x="1294" y="94"/>
                  </a:lnTo>
                  <a:lnTo>
                    <a:pt x="1294" y="92"/>
                  </a:lnTo>
                  <a:lnTo>
                    <a:pt x="1292" y="92"/>
                  </a:lnTo>
                  <a:lnTo>
                    <a:pt x="1286" y="96"/>
                  </a:lnTo>
                  <a:lnTo>
                    <a:pt x="762" y="180"/>
                  </a:lnTo>
                  <a:lnTo>
                    <a:pt x="1303" y="105"/>
                  </a:lnTo>
                  <a:lnTo>
                    <a:pt x="1305" y="105"/>
                  </a:lnTo>
                  <a:lnTo>
                    <a:pt x="1307" y="105"/>
                  </a:lnTo>
                  <a:lnTo>
                    <a:pt x="1309" y="103"/>
                  </a:lnTo>
                  <a:lnTo>
                    <a:pt x="1311" y="100"/>
                  </a:lnTo>
                  <a:lnTo>
                    <a:pt x="1309" y="100"/>
                  </a:lnTo>
                  <a:lnTo>
                    <a:pt x="1307" y="100"/>
                  </a:lnTo>
                  <a:lnTo>
                    <a:pt x="1305" y="101"/>
                  </a:lnTo>
                  <a:lnTo>
                    <a:pt x="1303" y="105"/>
                  </a:lnTo>
                  <a:lnTo>
                    <a:pt x="762" y="180"/>
                  </a:lnTo>
                  <a:lnTo>
                    <a:pt x="1346" y="88"/>
                  </a:lnTo>
                  <a:lnTo>
                    <a:pt x="1347" y="90"/>
                  </a:lnTo>
                  <a:lnTo>
                    <a:pt x="1347" y="90"/>
                  </a:lnTo>
                  <a:lnTo>
                    <a:pt x="1351" y="90"/>
                  </a:lnTo>
                  <a:lnTo>
                    <a:pt x="1353" y="88"/>
                  </a:lnTo>
                  <a:lnTo>
                    <a:pt x="1351" y="86"/>
                  </a:lnTo>
                  <a:lnTo>
                    <a:pt x="1349" y="84"/>
                  </a:lnTo>
                  <a:lnTo>
                    <a:pt x="1347" y="86"/>
                  </a:lnTo>
                  <a:lnTo>
                    <a:pt x="1346" y="88"/>
                  </a:lnTo>
                  <a:lnTo>
                    <a:pt x="762" y="180"/>
                  </a:lnTo>
                  <a:lnTo>
                    <a:pt x="1374" y="90"/>
                  </a:lnTo>
                  <a:lnTo>
                    <a:pt x="1370" y="92"/>
                  </a:lnTo>
                  <a:lnTo>
                    <a:pt x="1365" y="96"/>
                  </a:lnTo>
                  <a:lnTo>
                    <a:pt x="1367" y="98"/>
                  </a:lnTo>
                  <a:lnTo>
                    <a:pt x="1372" y="98"/>
                  </a:lnTo>
                  <a:lnTo>
                    <a:pt x="1374" y="94"/>
                  </a:lnTo>
                  <a:lnTo>
                    <a:pt x="1376" y="92"/>
                  </a:lnTo>
                  <a:lnTo>
                    <a:pt x="1374" y="90"/>
                  </a:lnTo>
                  <a:lnTo>
                    <a:pt x="762" y="180"/>
                  </a:lnTo>
                  <a:lnTo>
                    <a:pt x="1407" y="86"/>
                  </a:lnTo>
                  <a:lnTo>
                    <a:pt x="1407" y="88"/>
                  </a:lnTo>
                  <a:lnTo>
                    <a:pt x="1409" y="88"/>
                  </a:lnTo>
                  <a:lnTo>
                    <a:pt x="1415" y="86"/>
                  </a:lnTo>
                  <a:lnTo>
                    <a:pt x="1413" y="84"/>
                  </a:lnTo>
                  <a:lnTo>
                    <a:pt x="1411" y="84"/>
                  </a:lnTo>
                  <a:lnTo>
                    <a:pt x="1409" y="84"/>
                  </a:lnTo>
                  <a:lnTo>
                    <a:pt x="1407" y="86"/>
                  </a:lnTo>
                  <a:lnTo>
                    <a:pt x="762" y="180"/>
                  </a:lnTo>
                  <a:lnTo>
                    <a:pt x="1459" y="78"/>
                  </a:lnTo>
                  <a:lnTo>
                    <a:pt x="1455" y="80"/>
                  </a:lnTo>
                  <a:lnTo>
                    <a:pt x="1451" y="78"/>
                  </a:lnTo>
                  <a:lnTo>
                    <a:pt x="1445" y="80"/>
                  </a:lnTo>
                  <a:lnTo>
                    <a:pt x="1442" y="84"/>
                  </a:lnTo>
                  <a:lnTo>
                    <a:pt x="1440" y="84"/>
                  </a:lnTo>
                  <a:lnTo>
                    <a:pt x="1442" y="86"/>
                  </a:lnTo>
                  <a:lnTo>
                    <a:pt x="1449" y="88"/>
                  </a:lnTo>
                  <a:lnTo>
                    <a:pt x="1455" y="86"/>
                  </a:lnTo>
                  <a:lnTo>
                    <a:pt x="1459" y="84"/>
                  </a:lnTo>
                  <a:lnTo>
                    <a:pt x="1461" y="80"/>
                  </a:lnTo>
                  <a:lnTo>
                    <a:pt x="1459" y="78"/>
                  </a:lnTo>
                  <a:lnTo>
                    <a:pt x="762" y="180"/>
                  </a:lnTo>
                  <a:lnTo>
                    <a:pt x="1480" y="80"/>
                  </a:lnTo>
                  <a:lnTo>
                    <a:pt x="1470" y="84"/>
                  </a:lnTo>
                  <a:lnTo>
                    <a:pt x="1468" y="84"/>
                  </a:lnTo>
                  <a:lnTo>
                    <a:pt x="1470" y="84"/>
                  </a:lnTo>
                  <a:lnTo>
                    <a:pt x="1476" y="86"/>
                  </a:lnTo>
                  <a:lnTo>
                    <a:pt x="1480" y="86"/>
                  </a:lnTo>
                  <a:lnTo>
                    <a:pt x="1482" y="82"/>
                  </a:lnTo>
                  <a:lnTo>
                    <a:pt x="1482" y="80"/>
                  </a:lnTo>
                  <a:lnTo>
                    <a:pt x="1480" y="80"/>
                  </a:lnTo>
                  <a:lnTo>
                    <a:pt x="762" y="180"/>
                  </a:lnTo>
                  <a:lnTo>
                    <a:pt x="1503" y="76"/>
                  </a:lnTo>
                  <a:lnTo>
                    <a:pt x="1497" y="76"/>
                  </a:lnTo>
                  <a:lnTo>
                    <a:pt x="1493" y="80"/>
                  </a:lnTo>
                  <a:lnTo>
                    <a:pt x="1495" y="82"/>
                  </a:lnTo>
                  <a:lnTo>
                    <a:pt x="1499" y="82"/>
                  </a:lnTo>
                  <a:lnTo>
                    <a:pt x="1509" y="80"/>
                  </a:lnTo>
                  <a:lnTo>
                    <a:pt x="1511" y="78"/>
                  </a:lnTo>
                  <a:lnTo>
                    <a:pt x="1513" y="75"/>
                  </a:lnTo>
                  <a:lnTo>
                    <a:pt x="1511" y="75"/>
                  </a:lnTo>
                  <a:lnTo>
                    <a:pt x="1509" y="75"/>
                  </a:lnTo>
                  <a:lnTo>
                    <a:pt x="1503" y="76"/>
                  </a:lnTo>
                  <a:lnTo>
                    <a:pt x="762" y="180"/>
                  </a:lnTo>
                  <a:lnTo>
                    <a:pt x="1584" y="75"/>
                  </a:lnTo>
                  <a:lnTo>
                    <a:pt x="1578" y="75"/>
                  </a:lnTo>
                  <a:lnTo>
                    <a:pt x="1572" y="78"/>
                  </a:lnTo>
                  <a:lnTo>
                    <a:pt x="1574" y="80"/>
                  </a:lnTo>
                  <a:lnTo>
                    <a:pt x="1576" y="80"/>
                  </a:lnTo>
                  <a:lnTo>
                    <a:pt x="1584" y="78"/>
                  </a:lnTo>
                  <a:lnTo>
                    <a:pt x="1587" y="76"/>
                  </a:lnTo>
                  <a:lnTo>
                    <a:pt x="1584" y="75"/>
                  </a:lnTo>
                  <a:lnTo>
                    <a:pt x="762" y="18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  <p:sp>
          <p:nvSpPr>
            <p:cNvPr id="12" name="フリーフォーム 11"/>
            <p:cNvSpPr>
              <a:spLocks/>
            </p:cNvSpPr>
            <p:nvPr/>
          </p:nvSpPr>
          <p:spPr bwMode="auto">
            <a:xfrm>
              <a:off x="5067488" y="347696"/>
              <a:ext cx="4076512" cy="6510304"/>
            </a:xfrm>
            <a:custGeom>
              <a:avLst/>
              <a:gdLst/>
              <a:ahLst/>
              <a:cxnLst>
                <a:cxn ang="0">
                  <a:pos x="621" y="794"/>
                </a:cxn>
                <a:cxn ang="0">
                  <a:pos x="703" y="299"/>
                </a:cxn>
                <a:cxn ang="0">
                  <a:pos x="569" y="435"/>
                </a:cxn>
                <a:cxn ang="0">
                  <a:pos x="292" y="276"/>
                </a:cxn>
                <a:cxn ang="0">
                  <a:pos x="419" y="23"/>
                </a:cxn>
                <a:cxn ang="0">
                  <a:pos x="384" y="80"/>
                </a:cxn>
                <a:cxn ang="0">
                  <a:pos x="724" y="541"/>
                </a:cxn>
                <a:cxn ang="0">
                  <a:pos x="613" y="652"/>
                </a:cxn>
                <a:cxn ang="0">
                  <a:pos x="551" y="710"/>
                </a:cxn>
                <a:cxn ang="0">
                  <a:pos x="676" y="558"/>
                </a:cxn>
                <a:cxn ang="0">
                  <a:pos x="651" y="537"/>
                </a:cxn>
                <a:cxn ang="0">
                  <a:pos x="599" y="574"/>
                </a:cxn>
                <a:cxn ang="0">
                  <a:pos x="646" y="527"/>
                </a:cxn>
                <a:cxn ang="0">
                  <a:pos x="709" y="441"/>
                </a:cxn>
                <a:cxn ang="0">
                  <a:pos x="569" y="593"/>
                </a:cxn>
                <a:cxn ang="0">
                  <a:pos x="682" y="447"/>
                </a:cxn>
                <a:cxn ang="0">
                  <a:pos x="688" y="395"/>
                </a:cxn>
                <a:cxn ang="0">
                  <a:pos x="542" y="545"/>
                </a:cxn>
                <a:cxn ang="0">
                  <a:pos x="450" y="646"/>
                </a:cxn>
                <a:cxn ang="0">
                  <a:pos x="480" y="600"/>
                </a:cxn>
                <a:cxn ang="0">
                  <a:pos x="580" y="479"/>
                </a:cxn>
                <a:cxn ang="0">
                  <a:pos x="649" y="410"/>
                </a:cxn>
                <a:cxn ang="0">
                  <a:pos x="590" y="460"/>
                </a:cxn>
                <a:cxn ang="0">
                  <a:pos x="544" y="504"/>
                </a:cxn>
                <a:cxn ang="0">
                  <a:pos x="628" y="405"/>
                </a:cxn>
                <a:cxn ang="0">
                  <a:pos x="692" y="335"/>
                </a:cxn>
                <a:cxn ang="0">
                  <a:pos x="663" y="353"/>
                </a:cxn>
                <a:cxn ang="0">
                  <a:pos x="425" y="608"/>
                </a:cxn>
                <a:cxn ang="0">
                  <a:pos x="286" y="758"/>
                </a:cxn>
                <a:cxn ang="0">
                  <a:pos x="192" y="865"/>
                </a:cxn>
                <a:cxn ang="0">
                  <a:pos x="48" y="931"/>
                </a:cxn>
                <a:cxn ang="0">
                  <a:pos x="62" y="842"/>
                </a:cxn>
                <a:cxn ang="0">
                  <a:pos x="56" y="810"/>
                </a:cxn>
                <a:cxn ang="0">
                  <a:pos x="35" y="863"/>
                </a:cxn>
                <a:cxn ang="0">
                  <a:pos x="469" y="1057"/>
                </a:cxn>
                <a:cxn ang="0">
                  <a:pos x="592" y="902"/>
                </a:cxn>
                <a:cxn ang="0">
                  <a:pos x="663" y="817"/>
                </a:cxn>
                <a:cxn ang="0">
                  <a:pos x="676" y="767"/>
                </a:cxn>
                <a:cxn ang="0">
                  <a:pos x="688" y="737"/>
                </a:cxn>
                <a:cxn ang="0">
                  <a:pos x="507" y="915"/>
                </a:cxn>
                <a:cxn ang="0">
                  <a:pos x="425" y="988"/>
                </a:cxn>
                <a:cxn ang="0">
                  <a:pos x="475" y="879"/>
                </a:cxn>
                <a:cxn ang="0">
                  <a:pos x="622" y="716"/>
                </a:cxn>
                <a:cxn ang="0">
                  <a:pos x="557" y="779"/>
                </a:cxn>
                <a:cxn ang="0">
                  <a:pos x="538" y="787"/>
                </a:cxn>
                <a:cxn ang="0">
                  <a:pos x="701" y="587"/>
                </a:cxn>
                <a:cxn ang="0">
                  <a:pos x="532" y="775"/>
                </a:cxn>
                <a:cxn ang="0">
                  <a:pos x="546" y="737"/>
                </a:cxn>
                <a:cxn ang="0">
                  <a:pos x="569" y="614"/>
                </a:cxn>
                <a:cxn ang="0">
                  <a:pos x="382" y="675"/>
                </a:cxn>
                <a:cxn ang="0">
                  <a:pos x="323" y="756"/>
                </a:cxn>
                <a:cxn ang="0">
                  <a:pos x="210" y="879"/>
                </a:cxn>
                <a:cxn ang="0">
                  <a:pos x="455" y="583"/>
                </a:cxn>
                <a:cxn ang="0">
                  <a:pos x="384" y="681"/>
                </a:cxn>
                <a:cxn ang="0">
                  <a:pos x="488" y="861"/>
                </a:cxn>
                <a:cxn ang="0">
                  <a:pos x="478" y="867"/>
                </a:cxn>
                <a:cxn ang="0">
                  <a:pos x="108" y="614"/>
                </a:cxn>
                <a:cxn ang="0">
                  <a:pos x="141" y="531"/>
                </a:cxn>
                <a:cxn ang="0">
                  <a:pos x="237" y="395"/>
                </a:cxn>
                <a:cxn ang="0">
                  <a:pos x="194" y="441"/>
                </a:cxn>
                <a:cxn ang="0">
                  <a:pos x="100" y="591"/>
                </a:cxn>
              </a:cxnLst>
              <a:rect l="0" t="0" r="0" b="0"/>
              <a:pathLst>
                <a:path w="724" h="1086">
                  <a:moveTo>
                    <a:pt x="619" y="794"/>
                  </a:moveTo>
                  <a:lnTo>
                    <a:pt x="613" y="802"/>
                  </a:lnTo>
                  <a:lnTo>
                    <a:pt x="603" y="810"/>
                  </a:lnTo>
                  <a:lnTo>
                    <a:pt x="594" y="825"/>
                  </a:lnTo>
                  <a:lnTo>
                    <a:pt x="528" y="898"/>
                  </a:lnTo>
                  <a:lnTo>
                    <a:pt x="540" y="888"/>
                  </a:lnTo>
                  <a:lnTo>
                    <a:pt x="580" y="846"/>
                  </a:lnTo>
                  <a:lnTo>
                    <a:pt x="617" y="804"/>
                  </a:lnTo>
                  <a:lnTo>
                    <a:pt x="630" y="789"/>
                  </a:lnTo>
                  <a:lnTo>
                    <a:pt x="651" y="764"/>
                  </a:lnTo>
                  <a:lnTo>
                    <a:pt x="646" y="769"/>
                  </a:lnTo>
                  <a:lnTo>
                    <a:pt x="636" y="777"/>
                  </a:lnTo>
                  <a:lnTo>
                    <a:pt x="626" y="787"/>
                  </a:lnTo>
                  <a:lnTo>
                    <a:pt x="621" y="794"/>
                  </a:lnTo>
                  <a:lnTo>
                    <a:pt x="619" y="794"/>
                  </a:lnTo>
                  <a:lnTo>
                    <a:pt x="523" y="491"/>
                  </a:lnTo>
                  <a:lnTo>
                    <a:pt x="561" y="449"/>
                  </a:lnTo>
                  <a:lnTo>
                    <a:pt x="605" y="399"/>
                  </a:lnTo>
                  <a:lnTo>
                    <a:pt x="622" y="383"/>
                  </a:lnTo>
                  <a:lnTo>
                    <a:pt x="636" y="372"/>
                  </a:lnTo>
                  <a:lnTo>
                    <a:pt x="640" y="364"/>
                  </a:lnTo>
                  <a:lnTo>
                    <a:pt x="646" y="359"/>
                  </a:lnTo>
                  <a:lnTo>
                    <a:pt x="657" y="347"/>
                  </a:lnTo>
                  <a:lnTo>
                    <a:pt x="667" y="335"/>
                  </a:lnTo>
                  <a:lnTo>
                    <a:pt x="688" y="316"/>
                  </a:lnTo>
                  <a:lnTo>
                    <a:pt x="697" y="305"/>
                  </a:lnTo>
                  <a:lnTo>
                    <a:pt x="703" y="301"/>
                  </a:lnTo>
                  <a:lnTo>
                    <a:pt x="703" y="299"/>
                  </a:lnTo>
                  <a:lnTo>
                    <a:pt x="701" y="297"/>
                  </a:lnTo>
                  <a:lnTo>
                    <a:pt x="699" y="299"/>
                  </a:lnTo>
                  <a:lnTo>
                    <a:pt x="694" y="303"/>
                  </a:lnTo>
                  <a:lnTo>
                    <a:pt x="690" y="307"/>
                  </a:lnTo>
                  <a:lnTo>
                    <a:pt x="682" y="314"/>
                  </a:lnTo>
                  <a:lnTo>
                    <a:pt x="676" y="322"/>
                  </a:lnTo>
                  <a:lnTo>
                    <a:pt x="667" y="328"/>
                  </a:lnTo>
                  <a:lnTo>
                    <a:pt x="661" y="334"/>
                  </a:lnTo>
                  <a:lnTo>
                    <a:pt x="657" y="339"/>
                  </a:lnTo>
                  <a:lnTo>
                    <a:pt x="651" y="347"/>
                  </a:lnTo>
                  <a:lnTo>
                    <a:pt x="634" y="364"/>
                  </a:lnTo>
                  <a:lnTo>
                    <a:pt x="626" y="376"/>
                  </a:lnTo>
                  <a:lnTo>
                    <a:pt x="594" y="408"/>
                  </a:lnTo>
                  <a:lnTo>
                    <a:pt x="569" y="435"/>
                  </a:lnTo>
                  <a:lnTo>
                    <a:pt x="551" y="454"/>
                  </a:lnTo>
                  <a:lnTo>
                    <a:pt x="540" y="464"/>
                  </a:lnTo>
                  <a:lnTo>
                    <a:pt x="532" y="474"/>
                  </a:lnTo>
                  <a:lnTo>
                    <a:pt x="528" y="479"/>
                  </a:lnTo>
                  <a:lnTo>
                    <a:pt x="525" y="481"/>
                  </a:lnTo>
                  <a:lnTo>
                    <a:pt x="511" y="499"/>
                  </a:lnTo>
                  <a:lnTo>
                    <a:pt x="488" y="522"/>
                  </a:lnTo>
                  <a:lnTo>
                    <a:pt x="523" y="491"/>
                  </a:lnTo>
                  <a:lnTo>
                    <a:pt x="619" y="794"/>
                  </a:lnTo>
                  <a:lnTo>
                    <a:pt x="310" y="249"/>
                  </a:lnTo>
                  <a:lnTo>
                    <a:pt x="329" y="215"/>
                  </a:lnTo>
                  <a:lnTo>
                    <a:pt x="310" y="239"/>
                  </a:lnTo>
                  <a:lnTo>
                    <a:pt x="300" y="257"/>
                  </a:lnTo>
                  <a:lnTo>
                    <a:pt x="292" y="276"/>
                  </a:lnTo>
                  <a:lnTo>
                    <a:pt x="302" y="263"/>
                  </a:lnTo>
                  <a:lnTo>
                    <a:pt x="306" y="257"/>
                  </a:lnTo>
                  <a:lnTo>
                    <a:pt x="310" y="249"/>
                  </a:lnTo>
                  <a:lnTo>
                    <a:pt x="619" y="794"/>
                  </a:lnTo>
                  <a:lnTo>
                    <a:pt x="394" y="71"/>
                  </a:lnTo>
                  <a:lnTo>
                    <a:pt x="398" y="67"/>
                  </a:lnTo>
                  <a:lnTo>
                    <a:pt x="402" y="61"/>
                  </a:lnTo>
                  <a:lnTo>
                    <a:pt x="406" y="51"/>
                  </a:lnTo>
                  <a:lnTo>
                    <a:pt x="409" y="44"/>
                  </a:lnTo>
                  <a:lnTo>
                    <a:pt x="413" y="40"/>
                  </a:lnTo>
                  <a:lnTo>
                    <a:pt x="419" y="36"/>
                  </a:lnTo>
                  <a:lnTo>
                    <a:pt x="421" y="30"/>
                  </a:lnTo>
                  <a:lnTo>
                    <a:pt x="417" y="32"/>
                  </a:lnTo>
                  <a:lnTo>
                    <a:pt x="419" y="23"/>
                  </a:lnTo>
                  <a:lnTo>
                    <a:pt x="425" y="7"/>
                  </a:lnTo>
                  <a:lnTo>
                    <a:pt x="429" y="0"/>
                  </a:lnTo>
                  <a:lnTo>
                    <a:pt x="427" y="1"/>
                  </a:lnTo>
                  <a:lnTo>
                    <a:pt x="417" y="13"/>
                  </a:lnTo>
                  <a:lnTo>
                    <a:pt x="413" y="19"/>
                  </a:lnTo>
                  <a:lnTo>
                    <a:pt x="413" y="13"/>
                  </a:lnTo>
                  <a:lnTo>
                    <a:pt x="406" y="21"/>
                  </a:lnTo>
                  <a:lnTo>
                    <a:pt x="398" y="28"/>
                  </a:lnTo>
                  <a:lnTo>
                    <a:pt x="390" y="36"/>
                  </a:lnTo>
                  <a:lnTo>
                    <a:pt x="386" y="40"/>
                  </a:lnTo>
                  <a:lnTo>
                    <a:pt x="386" y="44"/>
                  </a:lnTo>
                  <a:lnTo>
                    <a:pt x="384" y="53"/>
                  </a:lnTo>
                  <a:lnTo>
                    <a:pt x="382" y="69"/>
                  </a:lnTo>
                  <a:lnTo>
                    <a:pt x="384" y="80"/>
                  </a:lnTo>
                  <a:lnTo>
                    <a:pt x="386" y="78"/>
                  </a:lnTo>
                  <a:lnTo>
                    <a:pt x="394" y="71"/>
                  </a:lnTo>
                  <a:lnTo>
                    <a:pt x="619" y="794"/>
                  </a:lnTo>
                  <a:lnTo>
                    <a:pt x="561" y="719"/>
                  </a:lnTo>
                  <a:lnTo>
                    <a:pt x="574" y="704"/>
                  </a:lnTo>
                  <a:lnTo>
                    <a:pt x="590" y="685"/>
                  </a:lnTo>
                  <a:lnTo>
                    <a:pt x="605" y="669"/>
                  </a:lnTo>
                  <a:lnTo>
                    <a:pt x="619" y="654"/>
                  </a:lnTo>
                  <a:lnTo>
                    <a:pt x="653" y="618"/>
                  </a:lnTo>
                  <a:lnTo>
                    <a:pt x="670" y="600"/>
                  </a:lnTo>
                  <a:lnTo>
                    <a:pt x="690" y="577"/>
                  </a:lnTo>
                  <a:lnTo>
                    <a:pt x="701" y="564"/>
                  </a:lnTo>
                  <a:lnTo>
                    <a:pt x="709" y="556"/>
                  </a:lnTo>
                  <a:lnTo>
                    <a:pt x="724" y="541"/>
                  </a:lnTo>
                  <a:lnTo>
                    <a:pt x="724" y="531"/>
                  </a:lnTo>
                  <a:lnTo>
                    <a:pt x="722" y="535"/>
                  </a:lnTo>
                  <a:lnTo>
                    <a:pt x="711" y="547"/>
                  </a:lnTo>
                  <a:lnTo>
                    <a:pt x="703" y="554"/>
                  </a:lnTo>
                  <a:lnTo>
                    <a:pt x="699" y="558"/>
                  </a:lnTo>
                  <a:lnTo>
                    <a:pt x="695" y="566"/>
                  </a:lnTo>
                  <a:lnTo>
                    <a:pt x="684" y="577"/>
                  </a:lnTo>
                  <a:lnTo>
                    <a:pt x="665" y="598"/>
                  </a:lnTo>
                  <a:lnTo>
                    <a:pt x="647" y="618"/>
                  </a:lnTo>
                  <a:lnTo>
                    <a:pt x="636" y="631"/>
                  </a:lnTo>
                  <a:lnTo>
                    <a:pt x="630" y="637"/>
                  </a:lnTo>
                  <a:lnTo>
                    <a:pt x="624" y="643"/>
                  </a:lnTo>
                  <a:lnTo>
                    <a:pt x="619" y="646"/>
                  </a:lnTo>
                  <a:lnTo>
                    <a:pt x="613" y="652"/>
                  </a:lnTo>
                  <a:lnTo>
                    <a:pt x="603" y="664"/>
                  </a:lnTo>
                  <a:lnTo>
                    <a:pt x="594" y="675"/>
                  </a:lnTo>
                  <a:lnTo>
                    <a:pt x="582" y="687"/>
                  </a:lnTo>
                  <a:lnTo>
                    <a:pt x="565" y="702"/>
                  </a:lnTo>
                  <a:lnTo>
                    <a:pt x="555" y="712"/>
                  </a:lnTo>
                  <a:lnTo>
                    <a:pt x="550" y="717"/>
                  </a:lnTo>
                  <a:lnTo>
                    <a:pt x="546" y="721"/>
                  </a:lnTo>
                  <a:lnTo>
                    <a:pt x="544" y="723"/>
                  </a:lnTo>
                  <a:lnTo>
                    <a:pt x="538" y="731"/>
                  </a:lnTo>
                  <a:lnTo>
                    <a:pt x="532" y="737"/>
                  </a:lnTo>
                  <a:lnTo>
                    <a:pt x="534" y="733"/>
                  </a:lnTo>
                  <a:lnTo>
                    <a:pt x="538" y="727"/>
                  </a:lnTo>
                  <a:lnTo>
                    <a:pt x="544" y="719"/>
                  </a:lnTo>
                  <a:lnTo>
                    <a:pt x="551" y="710"/>
                  </a:lnTo>
                  <a:lnTo>
                    <a:pt x="565" y="696"/>
                  </a:lnTo>
                  <a:lnTo>
                    <a:pt x="574" y="681"/>
                  </a:lnTo>
                  <a:lnTo>
                    <a:pt x="580" y="673"/>
                  </a:lnTo>
                  <a:lnTo>
                    <a:pt x="588" y="664"/>
                  </a:lnTo>
                  <a:lnTo>
                    <a:pt x="601" y="645"/>
                  </a:lnTo>
                  <a:lnTo>
                    <a:pt x="617" y="629"/>
                  </a:lnTo>
                  <a:lnTo>
                    <a:pt x="634" y="606"/>
                  </a:lnTo>
                  <a:lnTo>
                    <a:pt x="655" y="587"/>
                  </a:lnTo>
                  <a:lnTo>
                    <a:pt x="682" y="558"/>
                  </a:lnTo>
                  <a:lnTo>
                    <a:pt x="724" y="512"/>
                  </a:lnTo>
                  <a:lnTo>
                    <a:pt x="724" y="504"/>
                  </a:lnTo>
                  <a:lnTo>
                    <a:pt x="713" y="518"/>
                  </a:lnTo>
                  <a:lnTo>
                    <a:pt x="697" y="531"/>
                  </a:lnTo>
                  <a:lnTo>
                    <a:pt x="676" y="558"/>
                  </a:lnTo>
                  <a:lnTo>
                    <a:pt x="678" y="552"/>
                  </a:lnTo>
                  <a:lnTo>
                    <a:pt x="682" y="545"/>
                  </a:lnTo>
                  <a:lnTo>
                    <a:pt x="699" y="524"/>
                  </a:lnTo>
                  <a:lnTo>
                    <a:pt x="724" y="499"/>
                  </a:lnTo>
                  <a:lnTo>
                    <a:pt x="724" y="460"/>
                  </a:lnTo>
                  <a:lnTo>
                    <a:pt x="718" y="468"/>
                  </a:lnTo>
                  <a:lnTo>
                    <a:pt x="705" y="479"/>
                  </a:lnTo>
                  <a:lnTo>
                    <a:pt x="695" y="489"/>
                  </a:lnTo>
                  <a:lnTo>
                    <a:pt x="690" y="497"/>
                  </a:lnTo>
                  <a:lnTo>
                    <a:pt x="676" y="508"/>
                  </a:lnTo>
                  <a:lnTo>
                    <a:pt x="663" y="518"/>
                  </a:lnTo>
                  <a:lnTo>
                    <a:pt x="659" y="524"/>
                  </a:lnTo>
                  <a:lnTo>
                    <a:pt x="655" y="531"/>
                  </a:lnTo>
                  <a:lnTo>
                    <a:pt x="651" y="537"/>
                  </a:lnTo>
                  <a:lnTo>
                    <a:pt x="646" y="541"/>
                  </a:lnTo>
                  <a:lnTo>
                    <a:pt x="642" y="547"/>
                  </a:lnTo>
                  <a:lnTo>
                    <a:pt x="638" y="552"/>
                  </a:lnTo>
                  <a:lnTo>
                    <a:pt x="624" y="564"/>
                  </a:lnTo>
                  <a:lnTo>
                    <a:pt x="611" y="575"/>
                  </a:lnTo>
                  <a:lnTo>
                    <a:pt x="605" y="579"/>
                  </a:lnTo>
                  <a:lnTo>
                    <a:pt x="599" y="585"/>
                  </a:lnTo>
                  <a:lnTo>
                    <a:pt x="598" y="587"/>
                  </a:lnTo>
                  <a:lnTo>
                    <a:pt x="594" y="583"/>
                  </a:lnTo>
                  <a:lnTo>
                    <a:pt x="594" y="581"/>
                  </a:lnTo>
                  <a:lnTo>
                    <a:pt x="594" y="577"/>
                  </a:lnTo>
                  <a:lnTo>
                    <a:pt x="598" y="574"/>
                  </a:lnTo>
                  <a:lnTo>
                    <a:pt x="598" y="572"/>
                  </a:lnTo>
                  <a:lnTo>
                    <a:pt x="599" y="574"/>
                  </a:lnTo>
                  <a:lnTo>
                    <a:pt x="601" y="574"/>
                  </a:lnTo>
                  <a:lnTo>
                    <a:pt x="605" y="570"/>
                  </a:lnTo>
                  <a:lnTo>
                    <a:pt x="611" y="564"/>
                  </a:lnTo>
                  <a:lnTo>
                    <a:pt x="615" y="558"/>
                  </a:lnTo>
                  <a:lnTo>
                    <a:pt x="617" y="550"/>
                  </a:lnTo>
                  <a:lnTo>
                    <a:pt x="617" y="547"/>
                  </a:lnTo>
                  <a:lnTo>
                    <a:pt x="619" y="549"/>
                  </a:lnTo>
                  <a:lnTo>
                    <a:pt x="617" y="558"/>
                  </a:lnTo>
                  <a:lnTo>
                    <a:pt x="615" y="566"/>
                  </a:lnTo>
                  <a:lnTo>
                    <a:pt x="622" y="554"/>
                  </a:lnTo>
                  <a:lnTo>
                    <a:pt x="626" y="543"/>
                  </a:lnTo>
                  <a:lnTo>
                    <a:pt x="632" y="537"/>
                  </a:lnTo>
                  <a:lnTo>
                    <a:pt x="638" y="531"/>
                  </a:lnTo>
                  <a:lnTo>
                    <a:pt x="646" y="527"/>
                  </a:lnTo>
                  <a:lnTo>
                    <a:pt x="649" y="524"/>
                  </a:lnTo>
                  <a:lnTo>
                    <a:pt x="653" y="516"/>
                  </a:lnTo>
                  <a:lnTo>
                    <a:pt x="676" y="491"/>
                  </a:lnTo>
                  <a:lnTo>
                    <a:pt x="684" y="479"/>
                  </a:lnTo>
                  <a:lnTo>
                    <a:pt x="692" y="470"/>
                  </a:lnTo>
                  <a:lnTo>
                    <a:pt x="697" y="466"/>
                  </a:lnTo>
                  <a:lnTo>
                    <a:pt x="701" y="462"/>
                  </a:lnTo>
                  <a:lnTo>
                    <a:pt x="709" y="451"/>
                  </a:lnTo>
                  <a:lnTo>
                    <a:pt x="717" y="443"/>
                  </a:lnTo>
                  <a:lnTo>
                    <a:pt x="724" y="435"/>
                  </a:lnTo>
                  <a:lnTo>
                    <a:pt x="724" y="426"/>
                  </a:lnTo>
                  <a:lnTo>
                    <a:pt x="722" y="428"/>
                  </a:lnTo>
                  <a:lnTo>
                    <a:pt x="715" y="433"/>
                  </a:lnTo>
                  <a:lnTo>
                    <a:pt x="709" y="441"/>
                  </a:lnTo>
                  <a:lnTo>
                    <a:pt x="703" y="449"/>
                  </a:lnTo>
                  <a:lnTo>
                    <a:pt x="692" y="462"/>
                  </a:lnTo>
                  <a:lnTo>
                    <a:pt x="665" y="491"/>
                  </a:lnTo>
                  <a:lnTo>
                    <a:pt x="653" y="506"/>
                  </a:lnTo>
                  <a:lnTo>
                    <a:pt x="640" y="520"/>
                  </a:lnTo>
                  <a:lnTo>
                    <a:pt x="624" y="537"/>
                  </a:lnTo>
                  <a:lnTo>
                    <a:pt x="599" y="554"/>
                  </a:lnTo>
                  <a:lnTo>
                    <a:pt x="598" y="556"/>
                  </a:lnTo>
                  <a:lnTo>
                    <a:pt x="598" y="558"/>
                  </a:lnTo>
                  <a:lnTo>
                    <a:pt x="598" y="562"/>
                  </a:lnTo>
                  <a:lnTo>
                    <a:pt x="594" y="570"/>
                  </a:lnTo>
                  <a:lnTo>
                    <a:pt x="574" y="589"/>
                  </a:lnTo>
                  <a:lnTo>
                    <a:pt x="571" y="593"/>
                  </a:lnTo>
                  <a:lnTo>
                    <a:pt x="569" y="593"/>
                  </a:lnTo>
                  <a:lnTo>
                    <a:pt x="569" y="591"/>
                  </a:lnTo>
                  <a:lnTo>
                    <a:pt x="573" y="574"/>
                  </a:lnTo>
                  <a:lnTo>
                    <a:pt x="567" y="579"/>
                  </a:lnTo>
                  <a:lnTo>
                    <a:pt x="550" y="598"/>
                  </a:lnTo>
                  <a:lnTo>
                    <a:pt x="548" y="598"/>
                  </a:lnTo>
                  <a:lnTo>
                    <a:pt x="546" y="598"/>
                  </a:lnTo>
                  <a:lnTo>
                    <a:pt x="546" y="597"/>
                  </a:lnTo>
                  <a:lnTo>
                    <a:pt x="555" y="579"/>
                  </a:lnTo>
                  <a:lnTo>
                    <a:pt x="571" y="562"/>
                  </a:lnTo>
                  <a:lnTo>
                    <a:pt x="598" y="537"/>
                  </a:lnTo>
                  <a:lnTo>
                    <a:pt x="622" y="508"/>
                  </a:lnTo>
                  <a:lnTo>
                    <a:pt x="651" y="479"/>
                  </a:lnTo>
                  <a:lnTo>
                    <a:pt x="667" y="466"/>
                  </a:lnTo>
                  <a:lnTo>
                    <a:pt x="682" y="447"/>
                  </a:lnTo>
                  <a:lnTo>
                    <a:pt x="694" y="430"/>
                  </a:lnTo>
                  <a:lnTo>
                    <a:pt x="690" y="433"/>
                  </a:lnTo>
                  <a:lnTo>
                    <a:pt x="684" y="439"/>
                  </a:lnTo>
                  <a:lnTo>
                    <a:pt x="680" y="443"/>
                  </a:lnTo>
                  <a:lnTo>
                    <a:pt x="653" y="472"/>
                  </a:lnTo>
                  <a:lnTo>
                    <a:pt x="655" y="468"/>
                  </a:lnTo>
                  <a:lnTo>
                    <a:pt x="661" y="456"/>
                  </a:lnTo>
                  <a:lnTo>
                    <a:pt x="669" y="443"/>
                  </a:lnTo>
                  <a:lnTo>
                    <a:pt x="684" y="426"/>
                  </a:lnTo>
                  <a:lnTo>
                    <a:pt x="697" y="403"/>
                  </a:lnTo>
                  <a:lnTo>
                    <a:pt x="724" y="374"/>
                  </a:lnTo>
                  <a:lnTo>
                    <a:pt x="724" y="360"/>
                  </a:lnTo>
                  <a:lnTo>
                    <a:pt x="705" y="378"/>
                  </a:lnTo>
                  <a:lnTo>
                    <a:pt x="688" y="395"/>
                  </a:lnTo>
                  <a:lnTo>
                    <a:pt x="670" y="414"/>
                  </a:lnTo>
                  <a:lnTo>
                    <a:pt x="659" y="426"/>
                  </a:lnTo>
                  <a:lnTo>
                    <a:pt x="646" y="435"/>
                  </a:lnTo>
                  <a:lnTo>
                    <a:pt x="638" y="437"/>
                  </a:lnTo>
                  <a:lnTo>
                    <a:pt x="634" y="441"/>
                  </a:lnTo>
                  <a:lnTo>
                    <a:pt x="628" y="445"/>
                  </a:lnTo>
                  <a:lnTo>
                    <a:pt x="622" y="454"/>
                  </a:lnTo>
                  <a:lnTo>
                    <a:pt x="622" y="460"/>
                  </a:lnTo>
                  <a:lnTo>
                    <a:pt x="619" y="464"/>
                  </a:lnTo>
                  <a:lnTo>
                    <a:pt x="615" y="466"/>
                  </a:lnTo>
                  <a:lnTo>
                    <a:pt x="584" y="497"/>
                  </a:lnTo>
                  <a:lnTo>
                    <a:pt x="561" y="520"/>
                  </a:lnTo>
                  <a:lnTo>
                    <a:pt x="550" y="535"/>
                  </a:lnTo>
                  <a:lnTo>
                    <a:pt x="542" y="545"/>
                  </a:lnTo>
                  <a:lnTo>
                    <a:pt x="536" y="554"/>
                  </a:lnTo>
                  <a:lnTo>
                    <a:pt x="525" y="564"/>
                  </a:lnTo>
                  <a:lnTo>
                    <a:pt x="513" y="575"/>
                  </a:lnTo>
                  <a:lnTo>
                    <a:pt x="507" y="581"/>
                  </a:lnTo>
                  <a:lnTo>
                    <a:pt x="505" y="585"/>
                  </a:lnTo>
                  <a:lnTo>
                    <a:pt x="502" y="589"/>
                  </a:lnTo>
                  <a:lnTo>
                    <a:pt x="492" y="593"/>
                  </a:lnTo>
                  <a:lnTo>
                    <a:pt x="488" y="597"/>
                  </a:lnTo>
                  <a:lnTo>
                    <a:pt x="486" y="602"/>
                  </a:lnTo>
                  <a:lnTo>
                    <a:pt x="478" y="610"/>
                  </a:lnTo>
                  <a:lnTo>
                    <a:pt x="471" y="620"/>
                  </a:lnTo>
                  <a:lnTo>
                    <a:pt x="461" y="629"/>
                  </a:lnTo>
                  <a:lnTo>
                    <a:pt x="454" y="641"/>
                  </a:lnTo>
                  <a:lnTo>
                    <a:pt x="450" y="646"/>
                  </a:lnTo>
                  <a:lnTo>
                    <a:pt x="448" y="652"/>
                  </a:lnTo>
                  <a:lnTo>
                    <a:pt x="446" y="654"/>
                  </a:lnTo>
                  <a:lnTo>
                    <a:pt x="442" y="656"/>
                  </a:lnTo>
                  <a:lnTo>
                    <a:pt x="425" y="675"/>
                  </a:lnTo>
                  <a:lnTo>
                    <a:pt x="388" y="716"/>
                  </a:lnTo>
                  <a:lnTo>
                    <a:pt x="392" y="710"/>
                  </a:lnTo>
                  <a:lnTo>
                    <a:pt x="404" y="694"/>
                  </a:lnTo>
                  <a:lnTo>
                    <a:pt x="415" y="679"/>
                  </a:lnTo>
                  <a:lnTo>
                    <a:pt x="427" y="666"/>
                  </a:lnTo>
                  <a:lnTo>
                    <a:pt x="444" y="646"/>
                  </a:lnTo>
                  <a:lnTo>
                    <a:pt x="455" y="627"/>
                  </a:lnTo>
                  <a:lnTo>
                    <a:pt x="465" y="616"/>
                  </a:lnTo>
                  <a:lnTo>
                    <a:pt x="475" y="604"/>
                  </a:lnTo>
                  <a:lnTo>
                    <a:pt x="480" y="600"/>
                  </a:lnTo>
                  <a:lnTo>
                    <a:pt x="480" y="598"/>
                  </a:lnTo>
                  <a:lnTo>
                    <a:pt x="480" y="597"/>
                  </a:lnTo>
                  <a:lnTo>
                    <a:pt x="480" y="593"/>
                  </a:lnTo>
                  <a:lnTo>
                    <a:pt x="484" y="587"/>
                  </a:lnTo>
                  <a:lnTo>
                    <a:pt x="492" y="579"/>
                  </a:lnTo>
                  <a:lnTo>
                    <a:pt x="500" y="572"/>
                  </a:lnTo>
                  <a:lnTo>
                    <a:pt x="519" y="552"/>
                  </a:lnTo>
                  <a:lnTo>
                    <a:pt x="538" y="531"/>
                  </a:lnTo>
                  <a:lnTo>
                    <a:pt x="550" y="520"/>
                  </a:lnTo>
                  <a:lnTo>
                    <a:pt x="559" y="508"/>
                  </a:lnTo>
                  <a:lnTo>
                    <a:pt x="565" y="501"/>
                  </a:lnTo>
                  <a:lnTo>
                    <a:pt x="573" y="489"/>
                  </a:lnTo>
                  <a:lnTo>
                    <a:pt x="576" y="483"/>
                  </a:lnTo>
                  <a:lnTo>
                    <a:pt x="580" y="479"/>
                  </a:lnTo>
                  <a:lnTo>
                    <a:pt x="584" y="476"/>
                  </a:lnTo>
                  <a:lnTo>
                    <a:pt x="586" y="474"/>
                  </a:lnTo>
                  <a:lnTo>
                    <a:pt x="590" y="470"/>
                  </a:lnTo>
                  <a:lnTo>
                    <a:pt x="596" y="466"/>
                  </a:lnTo>
                  <a:lnTo>
                    <a:pt x="601" y="462"/>
                  </a:lnTo>
                  <a:lnTo>
                    <a:pt x="605" y="460"/>
                  </a:lnTo>
                  <a:lnTo>
                    <a:pt x="611" y="451"/>
                  </a:lnTo>
                  <a:lnTo>
                    <a:pt x="617" y="443"/>
                  </a:lnTo>
                  <a:lnTo>
                    <a:pt x="622" y="439"/>
                  </a:lnTo>
                  <a:lnTo>
                    <a:pt x="624" y="437"/>
                  </a:lnTo>
                  <a:lnTo>
                    <a:pt x="632" y="431"/>
                  </a:lnTo>
                  <a:lnTo>
                    <a:pt x="636" y="426"/>
                  </a:lnTo>
                  <a:lnTo>
                    <a:pt x="640" y="418"/>
                  </a:lnTo>
                  <a:lnTo>
                    <a:pt x="649" y="410"/>
                  </a:lnTo>
                  <a:lnTo>
                    <a:pt x="657" y="403"/>
                  </a:lnTo>
                  <a:lnTo>
                    <a:pt x="663" y="397"/>
                  </a:lnTo>
                  <a:lnTo>
                    <a:pt x="669" y="385"/>
                  </a:lnTo>
                  <a:lnTo>
                    <a:pt x="676" y="370"/>
                  </a:lnTo>
                  <a:lnTo>
                    <a:pt x="672" y="380"/>
                  </a:lnTo>
                  <a:lnTo>
                    <a:pt x="669" y="383"/>
                  </a:lnTo>
                  <a:lnTo>
                    <a:pt x="665" y="387"/>
                  </a:lnTo>
                  <a:lnTo>
                    <a:pt x="657" y="393"/>
                  </a:lnTo>
                  <a:lnTo>
                    <a:pt x="634" y="416"/>
                  </a:lnTo>
                  <a:lnTo>
                    <a:pt x="626" y="426"/>
                  </a:lnTo>
                  <a:lnTo>
                    <a:pt x="621" y="437"/>
                  </a:lnTo>
                  <a:lnTo>
                    <a:pt x="607" y="445"/>
                  </a:lnTo>
                  <a:lnTo>
                    <a:pt x="596" y="458"/>
                  </a:lnTo>
                  <a:lnTo>
                    <a:pt x="590" y="460"/>
                  </a:lnTo>
                  <a:lnTo>
                    <a:pt x="588" y="460"/>
                  </a:lnTo>
                  <a:lnTo>
                    <a:pt x="571" y="481"/>
                  </a:lnTo>
                  <a:lnTo>
                    <a:pt x="551" y="504"/>
                  </a:lnTo>
                  <a:lnTo>
                    <a:pt x="534" y="526"/>
                  </a:lnTo>
                  <a:lnTo>
                    <a:pt x="515" y="547"/>
                  </a:lnTo>
                  <a:lnTo>
                    <a:pt x="500" y="564"/>
                  </a:lnTo>
                  <a:lnTo>
                    <a:pt x="484" y="581"/>
                  </a:lnTo>
                  <a:lnTo>
                    <a:pt x="457" y="610"/>
                  </a:lnTo>
                  <a:lnTo>
                    <a:pt x="450" y="618"/>
                  </a:lnTo>
                  <a:lnTo>
                    <a:pt x="440" y="623"/>
                  </a:lnTo>
                  <a:lnTo>
                    <a:pt x="448" y="618"/>
                  </a:lnTo>
                  <a:lnTo>
                    <a:pt x="469" y="591"/>
                  </a:lnTo>
                  <a:lnTo>
                    <a:pt x="503" y="554"/>
                  </a:lnTo>
                  <a:lnTo>
                    <a:pt x="544" y="504"/>
                  </a:lnTo>
                  <a:lnTo>
                    <a:pt x="561" y="485"/>
                  </a:lnTo>
                  <a:lnTo>
                    <a:pt x="567" y="479"/>
                  </a:lnTo>
                  <a:lnTo>
                    <a:pt x="574" y="462"/>
                  </a:lnTo>
                  <a:lnTo>
                    <a:pt x="561" y="470"/>
                  </a:lnTo>
                  <a:lnTo>
                    <a:pt x="563" y="468"/>
                  </a:lnTo>
                  <a:lnTo>
                    <a:pt x="567" y="462"/>
                  </a:lnTo>
                  <a:lnTo>
                    <a:pt x="582" y="445"/>
                  </a:lnTo>
                  <a:lnTo>
                    <a:pt x="607" y="420"/>
                  </a:lnTo>
                  <a:lnTo>
                    <a:pt x="611" y="418"/>
                  </a:lnTo>
                  <a:lnTo>
                    <a:pt x="617" y="416"/>
                  </a:lnTo>
                  <a:lnTo>
                    <a:pt x="621" y="412"/>
                  </a:lnTo>
                  <a:lnTo>
                    <a:pt x="621" y="410"/>
                  </a:lnTo>
                  <a:lnTo>
                    <a:pt x="624" y="406"/>
                  </a:lnTo>
                  <a:lnTo>
                    <a:pt x="628" y="405"/>
                  </a:lnTo>
                  <a:lnTo>
                    <a:pt x="632" y="403"/>
                  </a:lnTo>
                  <a:lnTo>
                    <a:pt x="634" y="397"/>
                  </a:lnTo>
                  <a:lnTo>
                    <a:pt x="640" y="389"/>
                  </a:lnTo>
                  <a:lnTo>
                    <a:pt x="646" y="382"/>
                  </a:lnTo>
                  <a:lnTo>
                    <a:pt x="647" y="378"/>
                  </a:lnTo>
                  <a:lnTo>
                    <a:pt x="649" y="376"/>
                  </a:lnTo>
                  <a:lnTo>
                    <a:pt x="655" y="372"/>
                  </a:lnTo>
                  <a:lnTo>
                    <a:pt x="659" y="368"/>
                  </a:lnTo>
                  <a:lnTo>
                    <a:pt x="661" y="366"/>
                  </a:lnTo>
                  <a:lnTo>
                    <a:pt x="665" y="359"/>
                  </a:lnTo>
                  <a:lnTo>
                    <a:pt x="674" y="351"/>
                  </a:lnTo>
                  <a:lnTo>
                    <a:pt x="676" y="347"/>
                  </a:lnTo>
                  <a:lnTo>
                    <a:pt x="682" y="345"/>
                  </a:lnTo>
                  <a:lnTo>
                    <a:pt x="692" y="335"/>
                  </a:lnTo>
                  <a:lnTo>
                    <a:pt x="697" y="326"/>
                  </a:lnTo>
                  <a:lnTo>
                    <a:pt x="699" y="322"/>
                  </a:lnTo>
                  <a:lnTo>
                    <a:pt x="703" y="318"/>
                  </a:lnTo>
                  <a:lnTo>
                    <a:pt x="707" y="316"/>
                  </a:lnTo>
                  <a:lnTo>
                    <a:pt x="711" y="312"/>
                  </a:lnTo>
                  <a:lnTo>
                    <a:pt x="724" y="297"/>
                  </a:lnTo>
                  <a:lnTo>
                    <a:pt x="724" y="289"/>
                  </a:lnTo>
                  <a:lnTo>
                    <a:pt x="718" y="293"/>
                  </a:lnTo>
                  <a:lnTo>
                    <a:pt x="711" y="303"/>
                  </a:lnTo>
                  <a:lnTo>
                    <a:pt x="701" y="312"/>
                  </a:lnTo>
                  <a:lnTo>
                    <a:pt x="682" y="330"/>
                  </a:lnTo>
                  <a:lnTo>
                    <a:pt x="672" y="339"/>
                  </a:lnTo>
                  <a:lnTo>
                    <a:pt x="669" y="347"/>
                  </a:lnTo>
                  <a:lnTo>
                    <a:pt x="663" y="353"/>
                  </a:lnTo>
                  <a:lnTo>
                    <a:pt x="655" y="362"/>
                  </a:lnTo>
                  <a:lnTo>
                    <a:pt x="642" y="374"/>
                  </a:lnTo>
                  <a:lnTo>
                    <a:pt x="632" y="385"/>
                  </a:lnTo>
                  <a:lnTo>
                    <a:pt x="619" y="397"/>
                  </a:lnTo>
                  <a:lnTo>
                    <a:pt x="603" y="408"/>
                  </a:lnTo>
                  <a:lnTo>
                    <a:pt x="582" y="431"/>
                  </a:lnTo>
                  <a:lnTo>
                    <a:pt x="548" y="470"/>
                  </a:lnTo>
                  <a:lnTo>
                    <a:pt x="526" y="495"/>
                  </a:lnTo>
                  <a:lnTo>
                    <a:pt x="513" y="510"/>
                  </a:lnTo>
                  <a:lnTo>
                    <a:pt x="503" y="518"/>
                  </a:lnTo>
                  <a:lnTo>
                    <a:pt x="496" y="526"/>
                  </a:lnTo>
                  <a:lnTo>
                    <a:pt x="486" y="537"/>
                  </a:lnTo>
                  <a:lnTo>
                    <a:pt x="469" y="556"/>
                  </a:lnTo>
                  <a:lnTo>
                    <a:pt x="425" y="608"/>
                  </a:lnTo>
                  <a:lnTo>
                    <a:pt x="402" y="637"/>
                  </a:lnTo>
                  <a:lnTo>
                    <a:pt x="375" y="664"/>
                  </a:lnTo>
                  <a:lnTo>
                    <a:pt x="313" y="737"/>
                  </a:lnTo>
                  <a:lnTo>
                    <a:pt x="294" y="762"/>
                  </a:lnTo>
                  <a:lnTo>
                    <a:pt x="273" y="783"/>
                  </a:lnTo>
                  <a:lnTo>
                    <a:pt x="248" y="813"/>
                  </a:lnTo>
                  <a:lnTo>
                    <a:pt x="225" y="846"/>
                  </a:lnTo>
                  <a:lnTo>
                    <a:pt x="194" y="883"/>
                  </a:lnTo>
                  <a:lnTo>
                    <a:pt x="164" y="913"/>
                  </a:lnTo>
                  <a:lnTo>
                    <a:pt x="171" y="902"/>
                  </a:lnTo>
                  <a:lnTo>
                    <a:pt x="194" y="875"/>
                  </a:lnTo>
                  <a:lnTo>
                    <a:pt x="214" y="848"/>
                  </a:lnTo>
                  <a:lnTo>
                    <a:pt x="246" y="806"/>
                  </a:lnTo>
                  <a:lnTo>
                    <a:pt x="286" y="758"/>
                  </a:lnTo>
                  <a:lnTo>
                    <a:pt x="308" y="733"/>
                  </a:lnTo>
                  <a:lnTo>
                    <a:pt x="321" y="714"/>
                  </a:lnTo>
                  <a:lnTo>
                    <a:pt x="334" y="698"/>
                  </a:lnTo>
                  <a:lnTo>
                    <a:pt x="354" y="675"/>
                  </a:lnTo>
                  <a:lnTo>
                    <a:pt x="379" y="648"/>
                  </a:lnTo>
                  <a:lnTo>
                    <a:pt x="396" y="629"/>
                  </a:lnTo>
                  <a:lnTo>
                    <a:pt x="423" y="597"/>
                  </a:lnTo>
                  <a:lnTo>
                    <a:pt x="446" y="572"/>
                  </a:lnTo>
                  <a:lnTo>
                    <a:pt x="477" y="531"/>
                  </a:lnTo>
                  <a:lnTo>
                    <a:pt x="423" y="593"/>
                  </a:lnTo>
                  <a:lnTo>
                    <a:pt x="333" y="694"/>
                  </a:lnTo>
                  <a:lnTo>
                    <a:pt x="296" y="735"/>
                  </a:lnTo>
                  <a:lnTo>
                    <a:pt x="262" y="779"/>
                  </a:lnTo>
                  <a:lnTo>
                    <a:pt x="192" y="865"/>
                  </a:lnTo>
                  <a:lnTo>
                    <a:pt x="169" y="896"/>
                  </a:lnTo>
                  <a:lnTo>
                    <a:pt x="146" y="925"/>
                  </a:lnTo>
                  <a:lnTo>
                    <a:pt x="87" y="996"/>
                  </a:lnTo>
                  <a:lnTo>
                    <a:pt x="39" y="1053"/>
                  </a:lnTo>
                  <a:lnTo>
                    <a:pt x="39" y="1044"/>
                  </a:lnTo>
                  <a:lnTo>
                    <a:pt x="39" y="1038"/>
                  </a:lnTo>
                  <a:lnTo>
                    <a:pt x="35" y="1032"/>
                  </a:lnTo>
                  <a:lnTo>
                    <a:pt x="31" y="1027"/>
                  </a:lnTo>
                  <a:lnTo>
                    <a:pt x="35" y="1021"/>
                  </a:lnTo>
                  <a:lnTo>
                    <a:pt x="37" y="1015"/>
                  </a:lnTo>
                  <a:lnTo>
                    <a:pt x="37" y="1009"/>
                  </a:lnTo>
                  <a:lnTo>
                    <a:pt x="43" y="979"/>
                  </a:lnTo>
                  <a:lnTo>
                    <a:pt x="43" y="952"/>
                  </a:lnTo>
                  <a:lnTo>
                    <a:pt x="48" y="931"/>
                  </a:lnTo>
                  <a:lnTo>
                    <a:pt x="50" y="929"/>
                  </a:lnTo>
                  <a:lnTo>
                    <a:pt x="52" y="929"/>
                  </a:lnTo>
                  <a:lnTo>
                    <a:pt x="54" y="925"/>
                  </a:lnTo>
                  <a:lnTo>
                    <a:pt x="56" y="919"/>
                  </a:lnTo>
                  <a:lnTo>
                    <a:pt x="56" y="915"/>
                  </a:lnTo>
                  <a:lnTo>
                    <a:pt x="54" y="908"/>
                  </a:lnTo>
                  <a:lnTo>
                    <a:pt x="54" y="898"/>
                  </a:lnTo>
                  <a:lnTo>
                    <a:pt x="56" y="890"/>
                  </a:lnTo>
                  <a:lnTo>
                    <a:pt x="56" y="869"/>
                  </a:lnTo>
                  <a:lnTo>
                    <a:pt x="60" y="863"/>
                  </a:lnTo>
                  <a:lnTo>
                    <a:pt x="62" y="858"/>
                  </a:lnTo>
                  <a:lnTo>
                    <a:pt x="64" y="848"/>
                  </a:lnTo>
                  <a:lnTo>
                    <a:pt x="62" y="844"/>
                  </a:lnTo>
                  <a:lnTo>
                    <a:pt x="62" y="842"/>
                  </a:lnTo>
                  <a:lnTo>
                    <a:pt x="60" y="850"/>
                  </a:lnTo>
                  <a:lnTo>
                    <a:pt x="54" y="861"/>
                  </a:lnTo>
                  <a:lnTo>
                    <a:pt x="52" y="861"/>
                  </a:lnTo>
                  <a:lnTo>
                    <a:pt x="52" y="860"/>
                  </a:lnTo>
                  <a:lnTo>
                    <a:pt x="52" y="854"/>
                  </a:lnTo>
                  <a:lnTo>
                    <a:pt x="52" y="850"/>
                  </a:lnTo>
                  <a:lnTo>
                    <a:pt x="54" y="844"/>
                  </a:lnTo>
                  <a:lnTo>
                    <a:pt x="58" y="821"/>
                  </a:lnTo>
                  <a:lnTo>
                    <a:pt x="60" y="800"/>
                  </a:lnTo>
                  <a:lnTo>
                    <a:pt x="62" y="794"/>
                  </a:lnTo>
                  <a:lnTo>
                    <a:pt x="62" y="787"/>
                  </a:lnTo>
                  <a:lnTo>
                    <a:pt x="60" y="790"/>
                  </a:lnTo>
                  <a:lnTo>
                    <a:pt x="56" y="798"/>
                  </a:lnTo>
                  <a:lnTo>
                    <a:pt x="56" y="810"/>
                  </a:lnTo>
                  <a:lnTo>
                    <a:pt x="56" y="819"/>
                  </a:lnTo>
                  <a:lnTo>
                    <a:pt x="54" y="829"/>
                  </a:lnTo>
                  <a:lnTo>
                    <a:pt x="50" y="837"/>
                  </a:lnTo>
                  <a:lnTo>
                    <a:pt x="45" y="850"/>
                  </a:lnTo>
                  <a:lnTo>
                    <a:pt x="43" y="850"/>
                  </a:lnTo>
                  <a:lnTo>
                    <a:pt x="43" y="846"/>
                  </a:lnTo>
                  <a:lnTo>
                    <a:pt x="43" y="838"/>
                  </a:lnTo>
                  <a:lnTo>
                    <a:pt x="41" y="837"/>
                  </a:lnTo>
                  <a:lnTo>
                    <a:pt x="41" y="840"/>
                  </a:lnTo>
                  <a:lnTo>
                    <a:pt x="41" y="846"/>
                  </a:lnTo>
                  <a:lnTo>
                    <a:pt x="39" y="852"/>
                  </a:lnTo>
                  <a:lnTo>
                    <a:pt x="37" y="854"/>
                  </a:lnTo>
                  <a:lnTo>
                    <a:pt x="35" y="858"/>
                  </a:lnTo>
                  <a:lnTo>
                    <a:pt x="35" y="863"/>
                  </a:lnTo>
                  <a:lnTo>
                    <a:pt x="35" y="865"/>
                  </a:lnTo>
                  <a:lnTo>
                    <a:pt x="31" y="883"/>
                  </a:lnTo>
                  <a:lnTo>
                    <a:pt x="23" y="915"/>
                  </a:lnTo>
                  <a:lnTo>
                    <a:pt x="22" y="934"/>
                  </a:lnTo>
                  <a:lnTo>
                    <a:pt x="22" y="944"/>
                  </a:lnTo>
                  <a:lnTo>
                    <a:pt x="20" y="952"/>
                  </a:lnTo>
                  <a:lnTo>
                    <a:pt x="14" y="975"/>
                  </a:lnTo>
                  <a:lnTo>
                    <a:pt x="10" y="996"/>
                  </a:lnTo>
                  <a:lnTo>
                    <a:pt x="8" y="1019"/>
                  </a:lnTo>
                  <a:lnTo>
                    <a:pt x="4" y="1040"/>
                  </a:lnTo>
                  <a:lnTo>
                    <a:pt x="2" y="1057"/>
                  </a:lnTo>
                  <a:lnTo>
                    <a:pt x="0" y="1086"/>
                  </a:lnTo>
                  <a:lnTo>
                    <a:pt x="448" y="1086"/>
                  </a:lnTo>
                  <a:lnTo>
                    <a:pt x="469" y="1057"/>
                  </a:lnTo>
                  <a:lnTo>
                    <a:pt x="505" y="1013"/>
                  </a:lnTo>
                  <a:lnTo>
                    <a:pt x="519" y="992"/>
                  </a:lnTo>
                  <a:lnTo>
                    <a:pt x="530" y="977"/>
                  </a:lnTo>
                  <a:lnTo>
                    <a:pt x="544" y="959"/>
                  </a:lnTo>
                  <a:lnTo>
                    <a:pt x="557" y="946"/>
                  </a:lnTo>
                  <a:lnTo>
                    <a:pt x="563" y="934"/>
                  </a:lnTo>
                  <a:lnTo>
                    <a:pt x="567" y="925"/>
                  </a:lnTo>
                  <a:lnTo>
                    <a:pt x="571" y="921"/>
                  </a:lnTo>
                  <a:lnTo>
                    <a:pt x="576" y="915"/>
                  </a:lnTo>
                  <a:lnTo>
                    <a:pt x="578" y="911"/>
                  </a:lnTo>
                  <a:lnTo>
                    <a:pt x="582" y="909"/>
                  </a:lnTo>
                  <a:lnTo>
                    <a:pt x="586" y="909"/>
                  </a:lnTo>
                  <a:lnTo>
                    <a:pt x="588" y="906"/>
                  </a:lnTo>
                  <a:lnTo>
                    <a:pt x="592" y="902"/>
                  </a:lnTo>
                  <a:lnTo>
                    <a:pt x="599" y="894"/>
                  </a:lnTo>
                  <a:lnTo>
                    <a:pt x="617" y="879"/>
                  </a:lnTo>
                  <a:lnTo>
                    <a:pt x="624" y="869"/>
                  </a:lnTo>
                  <a:lnTo>
                    <a:pt x="624" y="865"/>
                  </a:lnTo>
                  <a:lnTo>
                    <a:pt x="622" y="865"/>
                  </a:lnTo>
                  <a:lnTo>
                    <a:pt x="617" y="869"/>
                  </a:lnTo>
                  <a:lnTo>
                    <a:pt x="615" y="869"/>
                  </a:lnTo>
                  <a:lnTo>
                    <a:pt x="615" y="865"/>
                  </a:lnTo>
                  <a:lnTo>
                    <a:pt x="617" y="861"/>
                  </a:lnTo>
                  <a:lnTo>
                    <a:pt x="621" y="860"/>
                  </a:lnTo>
                  <a:lnTo>
                    <a:pt x="632" y="850"/>
                  </a:lnTo>
                  <a:lnTo>
                    <a:pt x="640" y="842"/>
                  </a:lnTo>
                  <a:lnTo>
                    <a:pt x="659" y="819"/>
                  </a:lnTo>
                  <a:lnTo>
                    <a:pt x="663" y="817"/>
                  </a:lnTo>
                  <a:lnTo>
                    <a:pt x="669" y="815"/>
                  </a:lnTo>
                  <a:lnTo>
                    <a:pt x="670" y="813"/>
                  </a:lnTo>
                  <a:lnTo>
                    <a:pt x="670" y="812"/>
                  </a:lnTo>
                  <a:lnTo>
                    <a:pt x="670" y="806"/>
                  </a:lnTo>
                  <a:lnTo>
                    <a:pt x="674" y="798"/>
                  </a:lnTo>
                  <a:lnTo>
                    <a:pt x="686" y="787"/>
                  </a:lnTo>
                  <a:lnTo>
                    <a:pt x="695" y="777"/>
                  </a:lnTo>
                  <a:lnTo>
                    <a:pt x="701" y="769"/>
                  </a:lnTo>
                  <a:lnTo>
                    <a:pt x="724" y="742"/>
                  </a:lnTo>
                  <a:lnTo>
                    <a:pt x="724" y="714"/>
                  </a:lnTo>
                  <a:lnTo>
                    <a:pt x="709" y="733"/>
                  </a:lnTo>
                  <a:lnTo>
                    <a:pt x="697" y="746"/>
                  </a:lnTo>
                  <a:lnTo>
                    <a:pt x="686" y="756"/>
                  </a:lnTo>
                  <a:lnTo>
                    <a:pt x="676" y="767"/>
                  </a:lnTo>
                  <a:lnTo>
                    <a:pt x="661" y="785"/>
                  </a:lnTo>
                  <a:lnTo>
                    <a:pt x="655" y="789"/>
                  </a:lnTo>
                  <a:lnTo>
                    <a:pt x="653" y="789"/>
                  </a:lnTo>
                  <a:lnTo>
                    <a:pt x="653" y="785"/>
                  </a:lnTo>
                  <a:lnTo>
                    <a:pt x="655" y="781"/>
                  </a:lnTo>
                  <a:lnTo>
                    <a:pt x="659" y="777"/>
                  </a:lnTo>
                  <a:lnTo>
                    <a:pt x="665" y="771"/>
                  </a:lnTo>
                  <a:lnTo>
                    <a:pt x="678" y="756"/>
                  </a:lnTo>
                  <a:lnTo>
                    <a:pt x="695" y="737"/>
                  </a:lnTo>
                  <a:lnTo>
                    <a:pt x="724" y="706"/>
                  </a:lnTo>
                  <a:lnTo>
                    <a:pt x="724" y="693"/>
                  </a:lnTo>
                  <a:lnTo>
                    <a:pt x="717" y="700"/>
                  </a:lnTo>
                  <a:lnTo>
                    <a:pt x="699" y="719"/>
                  </a:lnTo>
                  <a:lnTo>
                    <a:pt x="688" y="737"/>
                  </a:lnTo>
                  <a:lnTo>
                    <a:pt x="680" y="742"/>
                  </a:lnTo>
                  <a:lnTo>
                    <a:pt x="667" y="756"/>
                  </a:lnTo>
                  <a:lnTo>
                    <a:pt x="653" y="769"/>
                  </a:lnTo>
                  <a:lnTo>
                    <a:pt x="638" y="789"/>
                  </a:lnTo>
                  <a:lnTo>
                    <a:pt x="615" y="813"/>
                  </a:lnTo>
                  <a:lnTo>
                    <a:pt x="592" y="838"/>
                  </a:lnTo>
                  <a:lnTo>
                    <a:pt x="569" y="863"/>
                  </a:lnTo>
                  <a:lnTo>
                    <a:pt x="544" y="892"/>
                  </a:lnTo>
                  <a:lnTo>
                    <a:pt x="534" y="900"/>
                  </a:lnTo>
                  <a:lnTo>
                    <a:pt x="523" y="906"/>
                  </a:lnTo>
                  <a:lnTo>
                    <a:pt x="519" y="908"/>
                  </a:lnTo>
                  <a:lnTo>
                    <a:pt x="515" y="911"/>
                  </a:lnTo>
                  <a:lnTo>
                    <a:pt x="511" y="913"/>
                  </a:lnTo>
                  <a:lnTo>
                    <a:pt x="507" y="915"/>
                  </a:lnTo>
                  <a:lnTo>
                    <a:pt x="496" y="921"/>
                  </a:lnTo>
                  <a:lnTo>
                    <a:pt x="488" y="931"/>
                  </a:lnTo>
                  <a:lnTo>
                    <a:pt x="480" y="942"/>
                  </a:lnTo>
                  <a:lnTo>
                    <a:pt x="477" y="946"/>
                  </a:lnTo>
                  <a:lnTo>
                    <a:pt x="469" y="952"/>
                  </a:lnTo>
                  <a:lnTo>
                    <a:pt x="465" y="954"/>
                  </a:lnTo>
                  <a:lnTo>
                    <a:pt x="463" y="954"/>
                  </a:lnTo>
                  <a:lnTo>
                    <a:pt x="463" y="952"/>
                  </a:lnTo>
                  <a:lnTo>
                    <a:pt x="477" y="936"/>
                  </a:lnTo>
                  <a:lnTo>
                    <a:pt x="484" y="925"/>
                  </a:lnTo>
                  <a:lnTo>
                    <a:pt x="473" y="938"/>
                  </a:lnTo>
                  <a:lnTo>
                    <a:pt x="457" y="952"/>
                  </a:lnTo>
                  <a:lnTo>
                    <a:pt x="450" y="959"/>
                  </a:lnTo>
                  <a:lnTo>
                    <a:pt x="425" y="988"/>
                  </a:lnTo>
                  <a:lnTo>
                    <a:pt x="425" y="980"/>
                  </a:lnTo>
                  <a:lnTo>
                    <a:pt x="421" y="975"/>
                  </a:lnTo>
                  <a:lnTo>
                    <a:pt x="406" y="990"/>
                  </a:lnTo>
                  <a:lnTo>
                    <a:pt x="417" y="975"/>
                  </a:lnTo>
                  <a:lnTo>
                    <a:pt x="407" y="980"/>
                  </a:lnTo>
                  <a:lnTo>
                    <a:pt x="396" y="988"/>
                  </a:lnTo>
                  <a:lnTo>
                    <a:pt x="402" y="979"/>
                  </a:lnTo>
                  <a:lnTo>
                    <a:pt x="413" y="965"/>
                  </a:lnTo>
                  <a:lnTo>
                    <a:pt x="419" y="961"/>
                  </a:lnTo>
                  <a:lnTo>
                    <a:pt x="425" y="952"/>
                  </a:lnTo>
                  <a:lnTo>
                    <a:pt x="444" y="927"/>
                  </a:lnTo>
                  <a:lnTo>
                    <a:pt x="463" y="898"/>
                  </a:lnTo>
                  <a:lnTo>
                    <a:pt x="473" y="883"/>
                  </a:lnTo>
                  <a:lnTo>
                    <a:pt x="475" y="879"/>
                  </a:lnTo>
                  <a:lnTo>
                    <a:pt x="478" y="875"/>
                  </a:lnTo>
                  <a:lnTo>
                    <a:pt x="488" y="871"/>
                  </a:lnTo>
                  <a:lnTo>
                    <a:pt x="500" y="858"/>
                  </a:lnTo>
                  <a:lnTo>
                    <a:pt x="509" y="846"/>
                  </a:lnTo>
                  <a:lnTo>
                    <a:pt x="515" y="833"/>
                  </a:lnTo>
                  <a:lnTo>
                    <a:pt x="523" y="823"/>
                  </a:lnTo>
                  <a:lnTo>
                    <a:pt x="530" y="815"/>
                  </a:lnTo>
                  <a:lnTo>
                    <a:pt x="542" y="806"/>
                  </a:lnTo>
                  <a:lnTo>
                    <a:pt x="550" y="798"/>
                  </a:lnTo>
                  <a:lnTo>
                    <a:pt x="557" y="790"/>
                  </a:lnTo>
                  <a:lnTo>
                    <a:pt x="563" y="779"/>
                  </a:lnTo>
                  <a:lnTo>
                    <a:pt x="582" y="758"/>
                  </a:lnTo>
                  <a:lnTo>
                    <a:pt x="605" y="731"/>
                  </a:lnTo>
                  <a:lnTo>
                    <a:pt x="622" y="716"/>
                  </a:lnTo>
                  <a:lnTo>
                    <a:pt x="628" y="708"/>
                  </a:lnTo>
                  <a:lnTo>
                    <a:pt x="634" y="700"/>
                  </a:lnTo>
                  <a:lnTo>
                    <a:pt x="640" y="694"/>
                  </a:lnTo>
                  <a:lnTo>
                    <a:pt x="642" y="685"/>
                  </a:lnTo>
                  <a:lnTo>
                    <a:pt x="644" y="683"/>
                  </a:lnTo>
                  <a:lnTo>
                    <a:pt x="642" y="685"/>
                  </a:lnTo>
                  <a:lnTo>
                    <a:pt x="634" y="693"/>
                  </a:lnTo>
                  <a:lnTo>
                    <a:pt x="621" y="708"/>
                  </a:lnTo>
                  <a:lnTo>
                    <a:pt x="613" y="717"/>
                  </a:lnTo>
                  <a:lnTo>
                    <a:pt x="594" y="737"/>
                  </a:lnTo>
                  <a:lnTo>
                    <a:pt x="580" y="754"/>
                  </a:lnTo>
                  <a:lnTo>
                    <a:pt x="573" y="762"/>
                  </a:lnTo>
                  <a:lnTo>
                    <a:pt x="565" y="771"/>
                  </a:lnTo>
                  <a:lnTo>
                    <a:pt x="557" y="779"/>
                  </a:lnTo>
                  <a:lnTo>
                    <a:pt x="550" y="789"/>
                  </a:lnTo>
                  <a:lnTo>
                    <a:pt x="542" y="798"/>
                  </a:lnTo>
                  <a:lnTo>
                    <a:pt x="530" y="808"/>
                  </a:lnTo>
                  <a:lnTo>
                    <a:pt x="525" y="813"/>
                  </a:lnTo>
                  <a:lnTo>
                    <a:pt x="521" y="815"/>
                  </a:lnTo>
                  <a:lnTo>
                    <a:pt x="523" y="812"/>
                  </a:lnTo>
                  <a:lnTo>
                    <a:pt x="523" y="810"/>
                  </a:lnTo>
                  <a:lnTo>
                    <a:pt x="521" y="812"/>
                  </a:lnTo>
                  <a:lnTo>
                    <a:pt x="509" y="825"/>
                  </a:lnTo>
                  <a:lnTo>
                    <a:pt x="490" y="842"/>
                  </a:lnTo>
                  <a:lnTo>
                    <a:pt x="498" y="835"/>
                  </a:lnTo>
                  <a:lnTo>
                    <a:pt x="505" y="823"/>
                  </a:lnTo>
                  <a:lnTo>
                    <a:pt x="519" y="808"/>
                  </a:lnTo>
                  <a:lnTo>
                    <a:pt x="538" y="787"/>
                  </a:lnTo>
                  <a:lnTo>
                    <a:pt x="546" y="775"/>
                  </a:lnTo>
                  <a:lnTo>
                    <a:pt x="555" y="760"/>
                  </a:lnTo>
                  <a:lnTo>
                    <a:pt x="565" y="750"/>
                  </a:lnTo>
                  <a:lnTo>
                    <a:pt x="571" y="746"/>
                  </a:lnTo>
                  <a:lnTo>
                    <a:pt x="580" y="731"/>
                  </a:lnTo>
                  <a:lnTo>
                    <a:pt x="594" y="716"/>
                  </a:lnTo>
                  <a:lnTo>
                    <a:pt x="605" y="706"/>
                  </a:lnTo>
                  <a:lnTo>
                    <a:pt x="617" y="693"/>
                  </a:lnTo>
                  <a:lnTo>
                    <a:pt x="644" y="664"/>
                  </a:lnTo>
                  <a:lnTo>
                    <a:pt x="670" y="629"/>
                  </a:lnTo>
                  <a:lnTo>
                    <a:pt x="682" y="616"/>
                  </a:lnTo>
                  <a:lnTo>
                    <a:pt x="694" y="604"/>
                  </a:lnTo>
                  <a:lnTo>
                    <a:pt x="713" y="581"/>
                  </a:lnTo>
                  <a:lnTo>
                    <a:pt x="701" y="587"/>
                  </a:lnTo>
                  <a:lnTo>
                    <a:pt x="694" y="593"/>
                  </a:lnTo>
                  <a:lnTo>
                    <a:pt x="688" y="598"/>
                  </a:lnTo>
                  <a:lnTo>
                    <a:pt x="682" y="606"/>
                  </a:lnTo>
                  <a:lnTo>
                    <a:pt x="670" y="618"/>
                  </a:lnTo>
                  <a:lnTo>
                    <a:pt x="649" y="641"/>
                  </a:lnTo>
                  <a:lnTo>
                    <a:pt x="632" y="664"/>
                  </a:lnTo>
                  <a:lnTo>
                    <a:pt x="622" y="675"/>
                  </a:lnTo>
                  <a:lnTo>
                    <a:pt x="615" y="683"/>
                  </a:lnTo>
                  <a:lnTo>
                    <a:pt x="603" y="696"/>
                  </a:lnTo>
                  <a:lnTo>
                    <a:pt x="594" y="708"/>
                  </a:lnTo>
                  <a:lnTo>
                    <a:pt x="584" y="717"/>
                  </a:lnTo>
                  <a:lnTo>
                    <a:pt x="574" y="727"/>
                  </a:lnTo>
                  <a:lnTo>
                    <a:pt x="565" y="737"/>
                  </a:lnTo>
                  <a:lnTo>
                    <a:pt x="532" y="775"/>
                  </a:lnTo>
                  <a:lnTo>
                    <a:pt x="536" y="769"/>
                  </a:lnTo>
                  <a:lnTo>
                    <a:pt x="544" y="756"/>
                  </a:lnTo>
                  <a:lnTo>
                    <a:pt x="559" y="735"/>
                  </a:lnTo>
                  <a:lnTo>
                    <a:pt x="576" y="714"/>
                  </a:lnTo>
                  <a:lnTo>
                    <a:pt x="596" y="693"/>
                  </a:lnTo>
                  <a:lnTo>
                    <a:pt x="621" y="666"/>
                  </a:lnTo>
                  <a:lnTo>
                    <a:pt x="613" y="673"/>
                  </a:lnTo>
                  <a:lnTo>
                    <a:pt x="586" y="698"/>
                  </a:lnTo>
                  <a:lnTo>
                    <a:pt x="563" y="725"/>
                  </a:lnTo>
                  <a:lnTo>
                    <a:pt x="550" y="737"/>
                  </a:lnTo>
                  <a:lnTo>
                    <a:pt x="546" y="742"/>
                  </a:lnTo>
                  <a:lnTo>
                    <a:pt x="540" y="748"/>
                  </a:lnTo>
                  <a:lnTo>
                    <a:pt x="542" y="742"/>
                  </a:lnTo>
                  <a:lnTo>
                    <a:pt x="546" y="737"/>
                  </a:lnTo>
                  <a:lnTo>
                    <a:pt x="551" y="729"/>
                  </a:lnTo>
                  <a:lnTo>
                    <a:pt x="561" y="719"/>
                  </a:lnTo>
                  <a:lnTo>
                    <a:pt x="619" y="794"/>
                  </a:lnTo>
                  <a:lnTo>
                    <a:pt x="559" y="618"/>
                  </a:lnTo>
                  <a:lnTo>
                    <a:pt x="571" y="602"/>
                  </a:lnTo>
                  <a:lnTo>
                    <a:pt x="588" y="585"/>
                  </a:lnTo>
                  <a:lnTo>
                    <a:pt x="590" y="587"/>
                  </a:lnTo>
                  <a:lnTo>
                    <a:pt x="590" y="591"/>
                  </a:lnTo>
                  <a:lnTo>
                    <a:pt x="586" y="598"/>
                  </a:lnTo>
                  <a:lnTo>
                    <a:pt x="580" y="614"/>
                  </a:lnTo>
                  <a:lnTo>
                    <a:pt x="580" y="616"/>
                  </a:lnTo>
                  <a:lnTo>
                    <a:pt x="578" y="612"/>
                  </a:lnTo>
                  <a:lnTo>
                    <a:pt x="578" y="604"/>
                  </a:lnTo>
                  <a:lnTo>
                    <a:pt x="569" y="614"/>
                  </a:lnTo>
                  <a:lnTo>
                    <a:pt x="563" y="622"/>
                  </a:lnTo>
                  <a:lnTo>
                    <a:pt x="555" y="629"/>
                  </a:lnTo>
                  <a:lnTo>
                    <a:pt x="551" y="635"/>
                  </a:lnTo>
                  <a:lnTo>
                    <a:pt x="548" y="637"/>
                  </a:lnTo>
                  <a:lnTo>
                    <a:pt x="548" y="635"/>
                  </a:lnTo>
                  <a:lnTo>
                    <a:pt x="550" y="629"/>
                  </a:lnTo>
                  <a:lnTo>
                    <a:pt x="559" y="618"/>
                  </a:lnTo>
                  <a:lnTo>
                    <a:pt x="619" y="794"/>
                  </a:lnTo>
                  <a:lnTo>
                    <a:pt x="382" y="683"/>
                  </a:lnTo>
                  <a:lnTo>
                    <a:pt x="386" y="671"/>
                  </a:lnTo>
                  <a:lnTo>
                    <a:pt x="388" y="668"/>
                  </a:lnTo>
                  <a:lnTo>
                    <a:pt x="386" y="668"/>
                  </a:lnTo>
                  <a:lnTo>
                    <a:pt x="384" y="669"/>
                  </a:lnTo>
                  <a:lnTo>
                    <a:pt x="382" y="675"/>
                  </a:lnTo>
                  <a:lnTo>
                    <a:pt x="379" y="679"/>
                  </a:lnTo>
                  <a:lnTo>
                    <a:pt x="375" y="683"/>
                  </a:lnTo>
                  <a:lnTo>
                    <a:pt x="375" y="687"/>
                  </a:lnTo>
                  <a:lnTo>
                    <a:pt x="373" y="691"/>
                  </a:lnTo>
                  <a:lnTo>
                    <a:pt x="373" y="693"/>
                  </a:lnTo>
                  <a:lnTo>
                    <a:pt x="365" y="700"/>
                  </a:lnTo>
                  <a:lnTo>
                    <a:pt x="356" y="708"/>
                  </a:lnTo>
                  <a:lnTo>
                    <a:pt x="352" y="712"/>
                  </a:lnTo>
                  <a:lnTo>
                    <a:pt x="346" y="717"/>
                  </a:lnTo>
                  <a:lnTo>
                    <a:pt x="340" y="729"/>
                  </a:lnTo>
                  <a:lnTo>
                    <a:pt x="336" y="739"/>
                  </a:lnTo>
                  <a:lnTo>
                    <a:pt x="334" y="742"/>
                  </a:lnTo>
                  <a:lnTo>
                    <a:pt x="331" y="748"/>
                  </a:lnTo>
                  <a:lnTo>
                    <a:pt x="323" y="756"/>
                  </a:lnTo>
                  <a:lnTo>
                    <a:pt x="317" y="762"/>
                  </a:lnTo>
                  <a:lnTo>
                    <a:pt x="306" y="777"/>
                  </a:lnTo>
                  <a:lnTo>
                    <a:pt x="286" y="798"/>
                  </a:lnTo>
                  <a:lnTo>
                    <a:pt x="262" y="823"/>
                  </a:lnTo>
                  <a:lnTo>
                    <a:pt x="246" y="840"/>
                  </a:lnTo>
                  <a:lnTo>
                    <a:pt x="212" y="885"/>
                  </a:lnTo>
                  <a:lnTo>
                    <a:pt x="185" y="915"/>
                  </a:lnTo>
                  <a:lnTo>
                    <a:pt x="164" y="944"/>
                  </a:lnTo>
                  <a:lnTo>
                    <a:pt x="141" y="969"/>
                  </a:lnTo>
                  <a:lnTo>
                    <a:pt x="148" y="957"/>
                  </a:lnTo>
                  <a:lnTo>
                    <a:pt x="156" y="946"/>
                  </a:lnTo>
                  <a:lnTo>
                    <a:pt x="171" y="925"/>
                  </a:lnTo>
                  <a:lnTo>
                    <a:pt x="192" y="900"/>
                  </a:lnTo>
                  <a:lnTo>
                    <a:pt x="210" y="879"/>
                  </a:lnTo>
                  <a:lnTo>
                    <a:pt x="225" y="856"/>
                  </a:lnTo>
                  <a:lnTo>
                    <a:pt x="260" y="815"/>
                  </a:lnTo>
                  <a:lnTo>
                    <a:pt x="313" y="746"/>
                  </a:lnTo>
                  <a:lnTo>
                    <a:pt x="321" y="735"/>
                  </a:lnTo>
                  <a:lnTo>
                    <a:pt x="329" y="725"/>
                  </a:lnTo>
                  <a:lnTo>
                    <a:pt x="344" y="708"/>
                  </a:lnTo>
                  <a:lnTo>
                    <a:pt x="363" y="687"/>
                  </a:lnTo>
                  <a:lnTo>
                    <a:pt x="392" y="652"/>
                  </a:lnTo>
                  <a:lnTo>
                    <a:pt x="406" y="635"/>
                  </a:lnTo>
                  <a:lnTo>
                    <a:pt x="415" y="625"/>
                  </a:lnTo>
                  <a:lnTo>
                    <a:pt x="425" y="618"/>
                  </a:lnTo>
                  <a:lnTo>
                    <a:pt x="432" y="612"/>
                  </a:lnTo>
                  <a:lnTo>
                    <a:pt x="442" y="600"/>
                  </a:lnTo>
                  <a:lnTo>
                    <a:pt x="455" y="583"/>
                  </a:lnTo>
                  <a:lnTo>
                    <a:pt x="488" y="545"/>
                  </a:lnTo>
                  <a:lnTo>
                    <a:pt x="503" y="527"/>
                  </a:lnTo>
                  <a:lnTo>
                    <a:pt x="521" y="510"/>
                  </a:lnTo>
                  <a:lnTo>
                    <a:pt x="515" y="522"/>
                  </a:lnTo>
                  <a:lnTo>
                    <a:pt x="503" y="533"/>
                  </a:lnTo>
                  <a:lnTo>
                    <a:pt x="494" y="543"/>
                  </a:lnTo>
                  <a:lnTo>
                    <a:pt x="484" y="556"/>
                  </a:lnTo>
                  <a:lnTo>
                    <a:pt x="471" y="572"/>
                  </a:lnTo>
                  <a:lnTo>
                    <a:pt x="448" y="600"/>
                  </a:lnTo>
                  <a:lnTo>
                    <a:pt x="425" y="627"/>
                  </a:lnTo>
                  <a:lnTo>
                    <a:pt x="411" y="645"/>
                  </a:lnTo>
                  <a:lnTo>
                    <a:pt x="398" y="660"/>
                  </a:lnTo>
                  <a:lnTo>
                    <a:pt x="388" y="675"/>
                  </a:lnTo>
                  <a:lnTo>
                    <a:pt x="384" y="681"/>
                  </a:lnTo>
                  <a:lnTo>
                    <a:pt x="382" y="683"/>
                  </a:lnTo>
                  <a:lnTo>
                    <a:pt x="619" y="794"/>
                  </a:lnTo>
                  <a:lnTo>
                    <a:pt x="496" y="842"/>
                  </a:lnTo>
                  <a:lnTo>
                    <a:pt x="496" y="844"/>
                  </a:lnTo>
                  <a:lnTo>
                    <a:pt x="494" y="848"/>
                  </a:lnTo>
                  <a:lnTo>
                    <a:pt x="511" y="829"/>
                  </a:lnTo>
                  <a:lnTo>
                    <a:pt x="511" y="827"/>
                  </a:lnTo>
                  <a:lnTo>
                    <a:pt x="513" y="827"/>
                  </a:lnTo>
                  <a:lnTo>
                    <a:pt x="513" y="829"/>
                  </a:lnTo>
                  <a:lnTo>
                    <a:pt x="511" y="833"/>
                  </a:lnTo>
                  <a:lnTo>
                    <a:pt x="509" y="837"/>
                  </a:lnTo>
                  <a:lnTo>
                    <a:pt x="503" y="842"/>
                  </a:lnTo>
                  <a:lnTo>
                    <a:pt x="496" y="852"/>
                  </a:lnTo>
                  <a:lnTo>
                    <a:pt x="488" y="861"/>
                  </a:lnTo>
                  <a:lnTo>
                    <a:pt x="482" y="869"/>
                  </a:lnTo>
                  <a:lnTo>
                    <a:pt x="478" y="873"/>
                  </a:lnTo>
                  <a:lnTo>
                    <a:pt x="473" y="877"/>
                  </a:lnTo>
                  <a:lnTo>
                    <a:pt x="471" y="879"/>
                  </a:lnTo>
                  <a:lnTo>
                    <a:pt x="469" y="881"/>
                  </a:lnTo>
                  <a:lnTo>
                    <a:pt x="463" y="890"/>
                  </a:lnTo>
                  <a:lnTo>
                    <a:pt x="459" y="894"/>
                  </a:lnTo>
                  <a:lnTo>
                    <a:pt x="457" y="890"/>
                  </a:lnTo>
                  <a:lnTo>
                    <a:pt x="457" y="886"/>
                  </a:lnTo>
                  <a:lnTo>
                    <a:pt x="459" y="881"/>
                  </a:lnTo>
                  <a:lnTo>
                    <a:pt x="461" y="879"/>
                  </a:lnTo>
                  <a:lnTo>
                    <a:pt x="465" y="877"/>
                  </a:lnTo>
                  <a:lnTo>
                    <a:pt x="475" y="871"/>
                  </a:lnTo>
                  <a:lnTo>
                    <a:pt x="478" y="867"/>
                  </a:lnTo>
                  <a:lnTo>
                    <a:pt x="482" y="863"/>
                  </a:lnTo>
                  <a:lnTo>
                    <a:pt x="484" y="858"/>
                  </a:lnTo>
                  <a:lnTo>
                    <a:pt x="488" y="852"/>
                  </a:lnTo>
                  <a:lnTo>
                    <a:pt x="496" y="842"/>
                  </a:lnTo>
                  <a:lnTo>
                    <a:pt x="619" y="794"/>
                  </a:lnTo>
                  <a:lnTo>
                    <a:pt x="724" y="564"/>
                  </a:lnTo>
                  <a:lnTo>
                    <a:pt x="713" y="581"/>
                  </a:lnTo>
                  <a:lnTo>
                    <a:pt x="720" y="570"/>
                  </a:lnTo>
                  <a:lnTo>
                    <a:pt x="724" y="564"/>
                  </a:lnTo>
                  <a:lnTo>
                    <a:pt x="619" y="794"/>
                  </a:lnTo>
                  <a:lnTo>
                    <a:pt x="102" y="614"/>
                  </a:lnTo>
                  <a:lnTo>
                    <a:pt x="106" y="610"/>
                  </a:lnTo>
                  <a:lnTo>
                    <a:pt x="106" y="612"/>
                  </a:lnTo>
                  <a:lnTo>
                    <a:pt x="108" y="614"/>
                  </a:lnTo>
                  <a:lnTo>
                    <a:pt x="112" y="618"/>
                  </a:lnTo>
                  <a:lnTo>
                    <a:pt x="114" y="618"/>
                  </a:lnTo>
                  <a:lnTo>
                    <a:pt x="112" y="614"/>
                  </a:lnTo>
                  <a:lnTo>
                    <a:pt x="112" y="604"/>
                  </a:lnTo>
                  <a:lnTo>
                    <a:pt x="112" y="595"/>
                  </a:lnTo>
                  <a:lnTo>
                    <a:pt x="114" y="587"/>
                  </a:lnTo>
                  <a:lnTo>
                    <a:pt x="118" y="577"/>
                  </a:lnTo>
                  <a:lnTo>
                    <a:pt x="121" y="568"/>
                  </a:lnTo>
                  <a:lnTo>
                    <a:pt x="127" y="558"/>
                  </a:lnTo>
                  <a:lnTo>
                    <a:pt x="131" y="547"/>
                  </a:lnTo>
                  <a:lnTo>
                    <a:pt x="137" y="541"/>
                  </a:lnTo>
                  <a:lnTo>
                    <a:pt x="139" y="537"/>
                  </a:lnTo>
                  <a:lnTo>
                    <a:pt x="141" y="533"/>
                  </a:lnTo>
                  <a:lnTo>
                    <a:pt x="141" y="531"/>
                  </a:lnTo>
                  <a:lnTo>
                    <a:pt x="139" y="529"/>
                  </a:lnTo>
                  <a:lnTo>
                    <a:pt x="139" y="527"/>
                  </a:lnTo>
                  <a:lnTo>
                    <a:pt x="141" y="524"/>
                  </a:lnTo>
                  <a:lnTo>
                    <a:pt x="154" y="502"/>
                  </a:lnTo>
                  <a:lnTo>
                    <a:pt x="167" y="483"/>
                  </a:lnTo>
                  <a:lnTo>
                    <a:pt x="181" y="466"/>
                  </a:lnTo>
                  <a:lnTo>
                    <a:pt x="192" y="447"/>
                  </a:lnTo>
                  <a:lnTo>
                    <a:pt x="198" y="441"/>
                  </a:lnTo>
                  <a:lnTo>
                    <a:pt x="204" y="433"/>
                  </a:lnTo>
                  <a:lnTo>
                    <a:pt x="208" y="428"/>
                  </a:lnTo>
                  <a:lnTo>
                    <a:pt x="214" y="422"/>
                  </a:lnTo>
                  <a:lnTo>
                    <a:pt x="221" y="408"/>
                  </a:lnTo>
                  <a:lnTo>
                    <a:pt x="229" y="403"/>
                  </a:lnTo>
                  <a:lnTo>
                    <a:pt x="237" y="395"/>
                  </a:lnTo>
                  <a:lnTo>
                    <a:pt x="237" y="389"/>
                  </a:lnTo>
                  <a:lnTo>
                    <a:pt x="237" y="382"/>
                  </a:lnTo>
                  <a:lnTo>
                    <a:pt x="238" y="376"/>
                  </a:lnTo>
                  <a:lnTo>
                    <a:pt x="242" y="370"/>
                  </a:lnTo>
                  <a:lnTo>
                    <a:pt x="246" y="359"/>
                  </a:lnTo>
                  <a:lnTo>
                    <a:pt x="248" y="355"/>
                  </a:lnTo>
                  <a:lnTo>
                    <a:pt x="248" y="353"/>
                  </a:lnTo>
                  <a:lnTo>
                    <a:pt x="248" y="355"/>
                  </a:lnTo>
                  <a:lnTo>
                    <a:pt x="231" y="378"/>
                  </a:lnTo>
                  <a:lnTo>
                    <a:pt x="221" y="393"/>
                  </a:lnTo>
                  <a:lnTo>
                    <a:pt x="214" y="406"/>
                  </a:lnTo>
                  <a:lnTo>
                    <a:pt x="208" y="422"/>
                  </a:lnTo>
                  <a:lnTo>
                    <a:pt x="204" y="430"/>
                  </a:lnTo>
                  <a:lnTo>
                    <a:pt x="194" y="441"/>
                  </a:lnTo>
                  <a:lnTo>
                    <a:pt x="181" y="456"/>
                  </a:lnTo>
                  <a:lnTo>
                    <a:pt x="169" y="472"/>
                  </a:lnTo>
                  <a:lnTo>
                    <a:pt x="162" y="483"/>
                  </a:lnTo>
                  <a:lnTo>
                    <a:pt x="152" y="495"/>
                  </a:lnTo>
                  <a:lnTo>
                    <a:pt x="137" y="510"/>
                  </a:lnTo>
                  <a:lnTo>
                    <a:pt x="135" y="516"/>
                  </a:lnTo>
                  <a:lnTo>
                    <a:pt x="123" y="537"/>
                  </a:lnTo>
                  <a:lnTo>
                    <a:pt x="110" y="566"/>
                  </a:lnTo>
                  <a:lnTo>
                    <a:pt x="108" y="568"/>
                  </a:lnTo>
                  <a:lnTo>
                    <a:pt x="106" y="568"/>
                  </a:lnTo>
                  <a:lnTo>
                    <a:pt x="104" y="568"/>
                  </a:lnTo>
                  <a:lnTo>
                    <a:pt x="104" y="570"/>
                  </a:lnTo>
                  <a:lnTo>
                    <a:pt x="102" y="575"/>
                  </a:lnTo>
                  <a:lnTo>
                    <a:pt x="100" y="591"/>
                  </a:lnTo>
                  <a:lnTo>
                    <a:pt x="98" y="600"/>
                  </a:lnTo>
                  <a:lnTo>
                    <a:pt x="96" y="602"/>
                  </a:lnTo>
                  <a:lnTo>
                    <a:pt x="96" y="604"/>
                  </a:lnTo>
                  <a:lnTo>
                    <a:pt x="96" y="608"/>
                  </a:lnTo>
                  <a:lnTo>
                    <a:pt x="96" y="612"/>
                  </a:lnTo>
                  <a:lnTo>
                    <a:pt x="94" y="616"/>
                  </a:lnTo>
                  <a:lnTo>
                    <a:pt x="96" y="618"/>
                  </a:lnTo>
                  <a:lnTo>
                    <a:pt x="98" y="616"/>
                  </a:lnTo>
                  <a:lnTo>
                    <a:pt x="102" y="614"/>
                  </a:lnTo>
                  <a:lnTo>
                    <a:pt x="619" y="794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15000"/>
                  </a:schemeClr>
                </a:gs>
                <a:gs pos="60000">
                  <a:schemeClr val="bg1">
                    <a:alpha val="5000"/>
                  </a:schemeClr>
                </a:gs>
              </a:gsLst>
              <a:lin ang="162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 sz="1800"/>
            </a:p>
          </p:txBody>
        </p:sp>
      </p:grpSp>
      <p:sp>
        <p:nvSpPr>
          <p:cNvPr id="16" name="正方形/長方形 15"/>
          <p:cNvSpPr/>
          <p:nvPr/>
        </p:nvSpPr>
        <p:spPr bwMode="auto">
          <a:xfrm>
            <a:off x="0" y="1071546"/>
            <a:ext cx="12192000" cy="5786454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7000">
                <a:srgbClr val="FFFFFF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algn="ctr" eaLnBrk="1" latinLnBrk="0" hangingPunct="1"/>
            <a:endParaRPr kumimoji="0" lang="ja-JP" altLang="en-US" sz="180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571461" y="214290"/>
            <a:ext cx="10972800" cy="78581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8" name="テキスト プレースホルダー 17"/>
          <p:cNvSpPr>
            <a:spLocks noGrp="1"/>
          </p:cNvSpPr>
          <p:nvPr>
            <p:ph type="body" idx="1"/>
          </p:nvPr>
        </p:nvSpPr>
        <p:spPr>
          <a:xfrm>
            <a:off x="609600" y="1500176"/>
            <a:ext cx="10972800" cy="4625991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29" name="日付プレースホルダー 28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rgbClr val="080808"/>
                </a:solidFill>
              </a:defRPr>
            </a:lvl1pPr>
          </a:lstStyle>
          <a:p>
            <a:fld id="{54738DDD-6F94-40D6-BA7E-4020A1BFE9F8}" type="datetime1">
              <a:rPr kumimoji="1" lang="ja-JP" altLang="en-US" smtClean="0"/>
              <a:t>2025/10/30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rgbClr val="080808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rgbClr val="080808"/>
                </a:solidFill>
              </a:defRPr>
            </a:lvl1pPr>
          </a:lstStyle>
          <a:p>
            <a:fld id="{1BD011D2-1DAE-4158-846C-9DA10A143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688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4400" baseline="0">
          <a:ln w="3175">
            <a:noFill/>
            <a:prstDash val="solid"/>
          </a:ln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effectLst>
            <a:outerShdw blurRad="127000" algn="tl" rotWithShape="0">
              <a:schemeClr val="tx1">
                <a:alpha val="7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5000"/>
        <a:buFont typeface="Wingdings"/>
        <a:buChar char="p"/>
        <a:defRPr kumimoji="1" sz="3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"/>
        <a:buChar char="p"/>
        <a:defRPr kumimoji="1" sz="28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"/>
        <a:buChar char="p"/>
        <a:defRPr kumimoji="1" sz="24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65000"/>
        <a:buFont typeface="Wingdings"/>
        <a:buChar char="p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2"/>
        </a:buClr>
        <a:buSzPct val="65000"/>
        <a:buFont typeface="Wingdings"/>
        <a:buChar char="p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bg2"/>
        </a:buClr>
        <a:buSzPct val="55000"/>
        <a:buFont typeface="Wingdings"/>
        <a:buChar char="p"/>
        <a:defRPr kumimoji="1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6"/>
        </a:buClr>
        <a:buSzPct val="55000"/>
        <a:buFont typeface="Wingdings"/>
        <a:buChar char="p"/>
        <a:defRPr kumimoji="1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55000"/>
        <a:buFont typeface="Wingdings"/>
        <a:buChar char="p"/>
        <a:defRPr kumimoji="1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bg2">
            <a:tint val="60000"/>
          </a:schemeClr>
        </a:buClr>
        <a:buSzPct val="55000"/>
        <a:buFont typeface="Wingdings"/>
        <a:buChar char="p"/>
        <a:defRPr kumimoji="1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B56F450-39CA-155E-C79E-A080E5A32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655" y="-415365"/>
            <a:ext cx="13620946" cy="959801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62B4C8F-2381-5112-4D80-9C7F41EA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0081" y="872936"/>
            <a:ext cx="7522823" cy="4626226"/>
          </a:xfrm>
        </p:spPr>
        <p:txBody>
          <a:bodyPr>
            <a:normAutofit/>
          </a:bodyPr>
          <a:lstStyle/>
          <a:p>
            <a:r>
              <a:rPr lang="ja-JP" alt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Ebrima" panose="02000000000000000000" pitchFamily="2" charset="0"/>
                <a:ea typeface="BIZ UDゴシック" panose="020B0400000000000000" pitchFamily="49" charset="-128"/>
                <a:cs typeface="Ebrima" panose="02000000000000000000" pitchFamily="2" charset="0"/>
              </a:rPr>
              <a:t>いばらき竹灯籠</a:t>
            </a:r>
            <a:r>
              <a:rPr lang="en-US" altLang="ja-JP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2025</a:t>
            </a:r>
            <a:br>
              <a:rPr lang="en-US" altLang="ja-JP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ja-JP" alt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Ebrima" panose="02000000000000000000" pitchFamily="2" charset="0"/>
                <a:ea typeface="BIZ UDゴシック" panose="020B0400000000000000" pitchFamily="49" charset="-128"/>
                <a:cs typeface="Ebrima" panose="02000000000000000000" pitchFamily="2" charset="0"/>
              </a:rPr>
              <a:t>　事前</a:t>
            </a:r>
            <a:r>
              <a:rPr lang="en-US" altLang="ja-JP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PR</a:t>
            </a:r>
            <a:r>
              <a:rPr lang="ja-JP" alt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Ebrima" panose="02000000000000000000" pitchFamily="2" charset="0"/>
                <a:ea typeface="BIZ UDゴシック" panose="020B0400000000000000" pitchFamily="49" charset="-128"/>
                <a:cs typeface="Ebrima" panose="02000000000000000000" pitchFamily="2" charset="0"/>
              </a:rPr>
              <a:t>イベント</a:t>
            </a:r>
            <a:endParaRPr kumimoji="1" lang="ja-JP" alt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Ebrima" panose="02000000000000000000" pitchFamily="2" charset="0"/>
              <a:ea typeface="BIZ UDゴシック" panose="020B0400000000000000" pitchFamily="49" charset="-128"/>
              <a:cs typeface="Ebrima" panose="02000000000000000000" pitchFamily="2" charset="0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BDD2613-BCC0-7AE4-D5ED-3913548E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E5CE1E71-70C2-F7E0-9355-E097DA863289}"/>
              </a:ext>
            </a:extLst>
          </p:cNvPr>
          <p:cNvSpPr txBox="1">
            <a:spLocks/>
          </p:cNvSpPr>
          <p:nvPr/>
        </p:nvSpPr>
        <p:spPr>
          <a:xfrm>
            <a:off x="7966364" y="4902490"/>
            <a:ext cx="4807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2025</a:t>
            </a:r>
            <a:r>
              <a:rPr lang="ja-JP" altLang="en-US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年</a:t>
            </a:r>
            <a:r>
              <a:rPr lang="en-US" altLang="ja-JP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</a:t>
            </a:r>
            <a:r>
              <a:rPr lang="ja-JP" altLang="en-US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月</a:t>
            </a:r>
            <a:r>
              <a:rPr lang="en-US" altLang="ja-JP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29</a:t>
            </a:r>
            <a:r>
              <a:rPr lang="ja-JP" altLang="en-US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92BCE87-BC8A-D5AE-376D-1CC0C7374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419" y="5365918"/>
            <a:ext cx="789708" cy="78970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3786791-F7E8-4F05-E69E-C730EFA23056}"/>
              </a:ext>
            </a:extLst>
          </p:cNvPr>
          <p:cNvSpPr txBox="1"/>
          <p:nvPr/>
        </p:nvSpPr>
        <p:spPr>
          <a:xfrm>
            <a:off x="595746" y="5499162"/>
            <a:ext cx="5985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主催：茨木ライオンズクラブ</a:t>
            </a:r>
          </a:p>
        </p:txBody>
      </p:sp>
    </p:spTree>
    <p:extLst>
      <p:ext uri="{BB962C8B-B14F-4D97-AF65-F5344CB8AC3E}">
        <p14:creationId xmlns:p14="http://schemas.microsoft.com/office/powerpoint/2010/main" val="610964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AC772-A1D6-954D-5CE1-C87F1F9FD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5671002-E39F-4D44-0793-5070F93DDADF}"/>
              </a:ext>
            </a:extLst>
          </p:cNvPr>
          <p:cNvSpPr txBox="1"/>
          <p:nvPr/>
        </p:nvSpPr>
        <p:spPr>
          <a:xfrm>
            <a:off x="329749" y="181957"/>
            <a:ext cx="11086396" cy="65864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2000" b="1" i="0" u="sng" dirty="0">
                <a:effectLst/>
                <a:latin typeface="fkGrotesk"/>
              </a:rPr>
              <a:t>竹灯籠イベント企画概要</a:t>
            </a:r>
            <a:r>
              <a:rPr lang="ja-JP" altLang="en-US" sz="2000" b="1" u="sng" dirty="0">
                <a:latin typeface="fkGrotesk"/>
              </a:rPr>
              <a:t>　　いばらき竹灯籠</a:t>
            </a:r>
            <a:r>
              <a:rPr lang="en-US" altLang="ja-JP" sz="2000" b="1" u="sng" dirty="0">
                <a:latin typeface="fkGrotesk"/>
              </a:rPr>
              <a:t>2025</a:t>
            </a:r>
            <a:r>
              <a:rPr lang="en-US" altLang="ja-JP" sz="2000" b="1" u="sng" dirty="0">
                <a:latin typeface="fkGroteskNeue"/>
              </a:rPr>
              <a:t>〜</a:t>
            </a:r>
            <a:r>
              <a:rPr lang="ja-JP" altLang="en-US" sz="2000" b="1" u="sng" dirty="0">
                <a:latin typeface="fkGroteskNeue"/>
              </a:rPr>
              <a:t>地域と自然を彩る幻想の夜</a:t>
            </a:r>
            <a:r>
              <a:rPr lang="en-US" altLang="ja-JP" sz="2000" b="1" u="sng" dirty="0">
                <a:latin typeface="fkGroteskNeue"/>
              </a:rPr>
              <a:t>〜</a:t>
            </a:r>
            <a:r>
              <a:rPr lang="ja-JP" altLang="en-US" sz="2000" b="1" u="sng" dirty="0">
                <a:latin typeface="fkGroteskNeue"/>
              </a:rPr>
              <a:t>（案）</a:t>
            </a:r>
            <a:endParaRPr lang="en-US" altLang="ja-JP" sz="2000" b="1" u="sng" dirty="0">
              <a:latin typeface="fkGroteskNeue"/>
            </a:endParaRPr>
          </a:p>
          <a:p>
            <a:pPr algn="l">
              <a:buNone/>
            </a:pPr>
            <a:endParaRPr lang="ja-JP" altLang="en-US" sz="2000" b="0" i="0" dirty="0">
              <a:effectLst/>
              <a:latin typeface="fkGrotesk"/>
            </a:endParaRPr>
          </a:p>
          <a:p>
            <a:pPr algn="l">
              <a:buNone/>
            </a:pPr>
            <a:r>
              <a:rPr lang="en-US" altLang="ja-JP" sz="2000" b="1" i="0" dirty="0">
                <a:effectLst/>
                <a:latin typeface="fkGrotesk"/>
              </a:rPr>
              <a:t>1. </a:t>
            </a:r>
            <a:r>
              <a:rPr lang="ja-JP" altLang="en-US" sz="2000" b="1" i="0" u="sng" dirty="0">
                <a:solidFill>
                  <a:schemeClr val="accent2"/>
                </a:solidFill>
                <a:effectLst/>
                <a:latin typeface="fkGrotesk"/>
              </a:rPr>
              <a:t>イベント名</a:t>
            </a:r>
          </a:p>
          <a:p>
            <a:r>
              <a:rPr lang="ja-JP" altLang="en-US" b="1" i="0" dirty="0">
                <a:effectLst/>
                <a:latin typeface="fkGroteskNeue"/>
              </a:rPr>
              <a:t>「</a:t>
            </a:r>
            <a:r>
              <a:rPr lang="ja-JP" altLang="en-US" b="1" dirty="0">
                <a:latin typeface="fkGroteskNeue"/>
              </a:rPr>
              <a:t>いばらき竹灯籠</a:t>
            </a:r>
            <a:r>
              <a:rPr lang="en-US" altLang="ja-JP" b="1" dirty="0">
                <a:latin typeface="fkGroteskNeue"/>
              </a:rPr>
              <a:t>2025</a:t>
            </a:r>
            <a:r>
              <a:rPr lang="ja-JP" altLang="en-US" b="1" dirty="0">
                <a:latin typeface="fkGroteskNeue"/>
              </a:rPr>
              <a:t>事前</a:t>
            </a:r>
            <a:r>
              <a:rPr lang="en-US" altLang="ja-JP" b="1" dirty="0">
                <a:latin typeface="fkGroteskNeue"/>
              </a:rPr>
              <a:t>PR</a:t>
            </a:r>
            <a:r>
              <a:rPr lang="ja-JP" altLang="en-US" b="1" dirty="0">
                <a:latin typeface="fkGroteskNeue"/>
              </a:rPr>
              <a:t>イベント</a:t>
            </a:r>
            <a:r>
              <a:rPr lang="ja-JP" altLang="en-US" b="1" i="0" dirty="0">
                <a:effectLst/>
                <a:latin typeface="fkGroteskNeue"/>
              </a:rPr>
              <a:t>」</a:t>
            </a:r>
            <a:endParaRPr lang="en-US" altLang="ja-JP" b="1" i="0" dirty="0">
              <a:effectLst/>
              <a:latin typeface="fkGroteskNeue"/>
            </a:endParaRPr>
          </a:p>
          <a:p>
            <a:r>
              <a:rPr lang="ja-JP" altLang="en-US" b="1" dirty="0">
                <a:latin typeface="fkGroteskNeue"/>
              </a:rPr>
              <a:t>主催：茨木ライオンズクラブ</a:t>
            </a:r>
            <a:endParaRPr lang="en-US" altLang="ja-JP" b="1" dirty="0">
              <a:latin typeface="fkGroteskNeue"/>
            </a:endParaRPr>
          </a:p>
          <a:p>
            <a:r>
              <a:rPr lang="ja-JP" altLang="en-US" b="1" i="0" dirty="0">
                <a:effectLst/>
                <a:latin typeface="fkGroteskNeue"/>
              </a:rPr>
              <a:t>協力：いばらき竹灯籠実行委員会、こひつじ（上野代表）</a:t>
            </a:r>
            <a:r>
              <a:rPr lang="ja-JP" altLang="en-US" b="1" dirty="0">
                <a:latin typeface="fkGroteskNeue"/>
              </a:rPr>
              <a:t>、</a:t>
            </a:r>
            <a:r>
              <a:rPr lang="ja-JP" altLang="en-US" b="1" i="0" dirty="0">
                <a:effectLst/>
                <a:latin typeface="fkGroteskNeue"/>
              </a:rPr>
              <a:t>茨木さくら支部、（一社）ルートプラス、</a:t>
            </a:r>
            <a:endParaRPr lang="en-US" altLang="ja-JP" b="1" i="0" dirty="0">
              <a:effectLst/>
              <a:latin typeface="fkGroteskNeue"/>
            </a:endParaRPr>
          </a:p>
          <a:p>
            <a:pPr algn="l">
              <a:buNone/>
            </a:pPr>
            <a:endParaRPr lang="en-US" altLang="ja-JP" b="1" i="0" dirty="0">
              <a:effectLst/>
              <a:latin typeface="fkGroteskNeue"/>
            </a:endParaRPr>
          </a:p>
          <a:p>
            <a:pPr algn="l">
              <a:buNone/>
            </a:pPr>
            <a:r>
              <a:rPr lang="en-US" altLang="ja-JP" sz="2000" b="1" i="0" dirty="0">
                <a:effectLst/>
                <a:latin typeface="fkGrotesk"/>
              </a:rPr>
              <a:t>2.</a:t>
            </a:r>
            <a:r>
              <a:rPr lang="ja-JP" altLang="en-US" sz="2000" b="1" i="0" u="sng" dirty="0">
                <a:solidFill>
                  <a:schemeClr val="accent2"/>
                </a:solidFill>
                <a:effectLst/>
                <a:latin typeface="fkGrotesk"/>
              </a:rPr>
              <a:t>開催の背景と目的</a:t>
            </a:r>
            <a:endParaRPr lang="en-US" altLang="ja-JP" sz="2000" b="1" i="0" u="sng" dirty="0">
              <a:solidFill>
                <a:schemeClr val="accent2"/>
              </a:solidFill>
              <a:effectLst/>
              <a:latin typeface="fkGrotesk"/>
            </a:endParaRPr>
          </a:p>
          <a:p>
            <a:pPr algn="l">
              <a:buNone/>
            </a:pPr>
            <a:r>
              <a:rPr lang="ja-JP" altLang="en-US" b="1" i="0" dirty="0">
                <a:effectLst/>
                <a:latin typeface="fkGrotesk"/>
              </a:rPr>
              <a:t>　背景：里山での</a:t>
            </a:r>
            <a:r>
              <a:rPr lang="en-US" altLang="ja-JP" b="1" i="0" dirty="0">
                <a:effectLst/>
                <a:latin typeface="fkGrotesk"/>
              </a:rPr>
              <a:t>BBQ</a:t>
            </a:r>
            <a:r>
              <a:rPr lang="ja-JP" altLang="en-US" b="1" i="0" dirty="0">
                <a:effectLst/>
                <a:latin typeface="fkGrotesk"/>
              </a:rPr>
              <a:t>を母子家庭等を対象に開催していたが参加者が少なく、ニーズの見直しが　　　</a:t>
            </a:r>
            <a:endParaRPr lang="en-US" altLang="ja-JP" b="1" i="0" dirty="0">
              <a:effectLst/>
              <a:latin typeface="fkGrotesk"/>
            </a:endParaRPr>
          </a:p>
          <a:p>
            <a:pPr algn="l">
              <a:buNone/>
            </a:pPr>
            <a:r>
              <a:rPr lang="ja-JP" altLang="en-US" b="1" dirty="0">
                <a:latin typeface="fkGrotesk"/>
              </a:rPr>
              <a:t>　　　　</a:t>
            </a:r>
            <a:r>
              <a:rPr lang="ja-JP" altLang="en-US" b="1" i="0" dirty="0">
                <a:effectLst/>
                <a:latin typeface="fkGrotesk"/>
              </a:rPr>
              <a:t>必要。</a:t>
            </a:r>
          </a:p>
          <a:p>
            <a:r>
              <a:rPr lang="ja-JP" altLang="en-US" b="1" i="0" dirty="0">
                <a:effectLst/>
                <a:latin typeface="fkGroteskNeue"/>
              </a:rPr>
              <a:t>　目的：</a:t>
            </a:r>
            <a:r>
              <a:rPr lang="ja-JP" altLang="en-US" b="1" dirty="0">
                <a:latin typeface="fkGroteskNeue"/>
              </a:rPr>
              <a:t>いばらき竹灯籠</a:t>
            </a:r>
            <a:r>
              <a:rPr lang="en-US" altLang="ja-JP" b="1" dirty="0">
                <a:latin typeface="fkGroteskNeue"/>
              </a:rPr>
              <a:t>2025</a:t>
            </a:r>
            <a:r>
              <a:rPr lang="ja-JP" altLang="en-US" b="1" dirty="0">
                <a:latin typeface="fkGroteskNeue"/>
              </a:rPr>
              <a:t>の事前ＰＲ。</a:t>
            </a:r>
            <a:endParaRPr lang="en-US" altLang="ja-JP" b="1" dirty="0">
              <a:latin typeface="fkGroteskNeue"/>
            </a:endParaRPr>
          </a:p>
          <a:p>
            <a:pPr algn="l">
              <a:buNone/>
            </a:pPr>
            <a:r>
              <a:rPr lang="ja-JP" altLang="en-US" b="1" dirty="0">
                <a:latin typeface="fkGroteskNeue"/>
              </a:rPr>
              <a:t>　　　　関係団体の活動周知へ</a:t>
            </a:r>
            <a:r>
              <a:rPr lang="ja-JP" altLang="en-US" b="1" i="0" dirty="0">
                <a:effectLst/>
                <a:latin typeface="fkGroteskNeue"/>
              </a:rPr>
              <a:t>の新しい試み</a:t>
            </a:r>
            <a:r>
              <a:rPr lang="ja-JP" altLang="en-US" b="1" dirty="0">
                <a:latin typeface="fkGroteskNeue"/>
              </a:rPr>
              <a:t>。</a:t>
            </a:r>
            <a:endParaRPr lang="en-US" altLang="ja-JP" b="1" dirty="0">
              <a:latin typeface="fkGroteskNeue"/>
            </a:endParaRPr>
          </a:p>
          <a:p>
            <a:pPr algn="l">
              <a:buNone/>
            </a:pPr>
            <a:r>
              <a:rPr lang="ja-JP" altLang="en-US" b="1" i="0" dirty="0">
                <a:effectLst/>
                <a:latin typeface="fkGroteskNeue"/>
              </a:rPr>
              <a:t>　　　　</a:t>
            </a:r>
          </a:p>
          <a:p>
            <a:r>
              <a:rPr lang="en-US" altLang="ja-JP" sz="2000" b="1" dirty="0">
                <a:latin typeface="fkGrotesk"/>
              </a:rPr>
              <a:t>3. </a:t>
            </a:r>
            <a:r>
              <a:rPr lang="ja-JP" altLang="en-US" sz="2000" b="1" dirty="0">
                <a:solidFill>
                  <a:schemeClr val="accent2"/>
                </a:solidFill>
                <a:latin typeface="fkGrotesk"/>
              </a:rPr>
              <a:t>開催日時・場所</a:t>
            </a:r>
          </a:p>
          <a:p>
            <a:r>
              <a:rPr lang="ja-JP" altLang="en-US" b="1" dirty="0">
                <a:latin typeface="fkGroteskNeue"/>
              </a:rPr>
              <a:t>・期間：</a:t>
            </a:r>
            <a:r>
              <a:rPr lang="en-US" altLang="ja-JP" b="1" dirty="0">
                <a:latin typeface="fkGroteskNeue"/>
              </a:rPr>
              <a:t>2025</a:t>
            </a:r>
            <a:r>
              <a:rPr lang="ja-JP" altLang="en-US" b="1" dirty="0">
                <a:latin typeface="fkGroteskNeue"/>
              </a:rPr>
              <a:t>年</a:t>
            </a:r>
            <a:r>
              <a:rPr lang="en-US" altLang="ja-JP" b="1" dirty="0">
                <a:latin typeface="fkGroteskNeue"/>
              </a:rPr>
              <a:t>11</a:t>
            </a:r>
            <a:r>
              <a:rPr lang="ja-JP" altLang="en-US" b="1" dirty="0">
                <a:latin typeface="fkGroteskNeue"/>
              </a:rPr>
              <a:t>月</a:t>
            </a:r>
            <a:r>
              <a:rPr lang="en-US" altLang="ja-JP" b="1" dirty="0">
                <a:latin typeface="fkGroteskNeue"/>
              </a:rPr>
              <a:t>9</a:t>
            </a:r>
            <a:r>
              <a:rPr lang="ja-JP" altLang="en-US" b="1" dirty="0">
                <a:latin typeface="fkGroteskNeue"/>
              </a:rPr>
              <a:t>日（日）</a:t>
            </a:r>
            <a:r>
              <a:rPr lang="en-US" altLang="ja-JP" b="1" dirty="0">
                <a:latin typeface="fkGroteskNeue"/>
              </a:rPr>
              <a:t>9</a:t>
            </a:r>
            <a:r>
              <a:rPr lang="ja-JP" altLang="en-US" b="1" dirty="0">
                <a:latin typeface="fkGroteskNeue"/>
              </a:rPr>
              <a:t>：</a:t>
            </a:r>
            <a:r>
              <a:rPr lang="en-US" altLang="ja-JP" b="1" dirty="0">
                <a:latin typeface="fkGroteskNeue"/>
              </a:rPr>
              <a:t>30</a:t>
            </a:r>
            <a:r>
              <a:rPr lang="ja-JP" altLang="en-US" b="1" dirty="0">
                <a:latin typeface="fkGroteskNeue"/>
              </a:rPr>
              <a:t>～</a:t>
            </a:r>
            <a:r>
              <a:rPr lang="en-US" altLang="ja-JP" b="1" dirty="0">
                <a:latin typeface="fkGroteskNeue"/>
              </a:rPr>
              <a:t>13</a:t>
            </a:r>
            <a:r>
              <a:rPr lang="ja-JP" altLang="en-US" b="1" dirty="0">
                <a:latin typeface="fkGroteskNeue"/>
              </a:rPr>
              <a:t>：</a:t>
            </a:r>
            <a:r>
              <a:rPr lang="en-US" altLang="ja-JP" b="1" dirty="0">
                <a:latin typeface="fkGroteskNeue"/>
              </a:rPr>
              <a:t>30</a:t>
            </a:r>
            <a:r>
              <a:rPr lang="ja-JP" altLang="en-US" b="1" dirty="0">
                <a:latin typeface="fkGroteskNeue"/>
              </a:rPr>
              <a:t>　（会場予約は９：００～１４：００）　</a:t>
            </a:r>
            <a:r>
              <a:rPr lang="en-US" altLang="ja-JP" b="1" dirty="0">
                <a:latin typeface="fkGroteskNeue"/>
              </a:rPr>
              <a:t>※</a:t>
            </a:r>
            <a:r>
              <a:rPr lang="ja-JP" altLang="en-US" b="1" dirty="0">
                <a:latin typeface="fkGroteskNeue"/>
              </a:rPr>
              <a:t>雨天決行</a:t>
            </a:r>
            <a:br>
              <a:rPr lang="ja-JP" altLang="en-US" b="1" dirty="0">
                <a:solidFill>
                  <a:srgbClr val="FF0000"/>
                </a:solidFill>
                <a:latin typeface="fkGroteskNeue"/>
              </a:rPr>
            </a:br>
            <a:r>
              <a:rPr lang="ja-JP" altLang="en-US" b="1" dirty="0">
                <a:latin typeface="fkGroteskNeue"/>
              </a:rPr>
              <a:t>・場所：茨木市文化・子育て複合施設おにクル 大屋根広場・芝生広場</a:t>
            </a:r>
            <a:endParaRPr lang="en-US" altLang="ja-JP" b="1" dirty="0">
              <a:latin typeface="fkGroteskNeue"/>
            </a:endParaRPr>
          </a:p>
          <a:p>
            <a:r>
              <a:rPr lang="ja-JP" altLang="en-US" b="1" dirty="0">
                <a:latin typeface="fkGroteskNeue"/>
              </a:rPr>
              <a:t>　（大阪府茨木市駅前</a:t>
            </a:r>
            <a:r>
              <a:rPr lang="en-US" altLang="ja-JP" b="1" dirty="0">
                <a:latin typeface="fkGroteskNeue"/>
              </a:rPr>
              <a:t>3</a:t>
            </a:r>
            <a:r>
              <a:rPr lang="ja-JP" altLang="en-US" b="1" dirty="0">
                <a:latin typeface="fkGroteskNeue"/>
              </a:rPr>
              <a:t>丁目</a:t>
            </a:r>
            <a:r>
              <a:rPr lang="en-US" altLang="ja-JP" b="1" dirty="0">
                <a:latin typeface="fkGroteskNeue"/>
              </a:rPr>
              <a:t>9-45 </a:t>
            </a:r>
            <a:r>
              <a:rPr lang="ja-JP" altLang="en-US" b="1" dirty="0">
                <a:latin typeface="fkGroteskNeue"/>
              </a:rPr>
              <a:t>）</a:t>
            </a:r>
            <a:endParaRPr lang="en-US" altLang="ja-JP" b="1" dirty="0">
              <a:latin typeface="fkGroteskNeue"/>
            </a:endParaRPr>
          </a:p>
          <a:p>
            <a:endParaRPr lang="ja-JP" altLang="en-US" b="1" dirty="0">
              <a:latin typeface="fkGroteskNeue"/>
            </a:endParaRPr>
          </a:p>
          <a:p>
            <a:r>
              <a:rPr lang="en-US" altLang="ja-JP" sz="2000" b="1" dirty="0">
                <a:latin typeface="fkGrotesk"/>
              </a:rPr>
              <a:t>4. </a:t>
            </a:r>
            <a:r>
              <a:rPr lang="ja-JP" altLang="en-US" sz="2000" b="1" dirty="0">
                <a:solidFill>
                  <a:schemeClr val="accent2"/>
                </a:solidFill>
                <a:latin typeface="fkGrotesk"/>
              </a:rPr>
              <a:t>主な内容</a:t>
            </a:r>
          </a:p>
          <a:p>
            <a:r>
              <a:rPr lang="ja-JP" altLang="en-US" b="1" dirty="0">
                <a:latin typeface="fkGroteskNeue"/>
              </a:rPr>
              <a:t>・竹灯籠の設置・展示</a:t>
            </a:r>
            <a:br>
              <a:rPr lang="ja-JP" altLang="en-US" b="1" dirty="0">
                <a:latin typeface="fkGroteskNeue"/>
              </a:rPr>
            </a:br>
            <a:r>
              <a:rPr lang="ja-JP" altLang="en-US" b="1" dirty="0">
                <a:latin typeface="fkGroteskNeue"/>
              </a:rPr>
              <a:t>・竹灯籠づくり体験ワークショップ（子どもから大人まで参加可能）</a:t>
            </a:r>
            <a:br>
              <a:rPr lang="ja-JP" altLang="en-US" b="1" dirty="0">
                <a:latin typeface="fkGroteskNeue"/>
              </a:rPr>
            </a:br>
            <a:r>
              <a:rPr lang="ja-JP" altLang="en-US" b="1" dirty="0">
                <a:latin typeface="fkGroteskNeue"/>
              </a:rPr>
              <a:t>・地域団体等の活動紹介</a:t>
            </a:r>
            <a:endParaRPr lang="en-US" altLang="ja-JP" b="1" dirty="0">
              <a:latin typeface="fkGroteskNeue"/>
            </a:endParaRPr>
          </a:p>
          <a:p>
            <a:endParaRPr lang="ja-JP" altLang="en-US" sz="1600" dirty="0">
              <a:latin typeface="fkGroteskNeue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3E18249-E7BC-A8D8-1703-E9FF88657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6674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4545F-F5E8-0D5B-0A9B-DF89725D6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A26C149-A04E-AE2E-AE8B-05A09442EF80}"/>
              </a:ext>
            </a:extLst>
          </p:cNvPr>
          <p:cNvSpPr txBox="1"/>
          <p:nvPr/>
        </p:nvSpPr>
        <p:spPr>
          <a:xfrm>
            <a:off x="329749" y="181957"/>
            <a:ext cx="11086396" cy="65248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2000" b="1" i="0" u="sng" dirty="0">
                <a:effectLst/>
                <a:latin typeface="fkGrotesk"/>
              </a:rPr>
              <a:t>竹灯籠イベント企画概要</a:t>
            </a:r>
            <a:r>
              <a:rPr lang="ja-JP" altLang="en-US" sz="2000" b="1" u="sng" dirty="0">
                <a:latin typeface="fkGrotesk"/>
              </a:rPr>
              <a:t>　　いばらき竹灯籠</a:t>
            </a:r>
            <a:r>
              <a:rPr lang="en-US" altLang="ja-JP" sz="2000" b="1" u="sng" dirty="0">
                <a:latin typeface="fkGrotesk"/>
              </a:rPr>
              <a:t>2025</a:t>
            </a:r>
            <a:r>
              <a:rPr lang="en-US" altLang="ja-JP" sz="2000" b="1" u="sng" dirty="0">
                <a:latin typeface="fkGroteskNeue"/>
              </a:rPr>
              <a:t>〜</a:t>
            </a:r>
            <a:r>
              <a:rPr lang="ja-JP" altLang="en-US" sz="2000" b="1" u="sng" dirty="0">
                <a:latin typeface="fkGroteskNeue"/>
              </a:rPr>
              <a:t>地域と自然を彩る幻想の夜</a:t>
            </a:r>
            <a:r>
              <a:rPr lang="en-US" altLang="ja-JP" sz="2000" b="1" u="sng" dirty="0">
                <a:latin typeface="fkGroteskNeue"/>
              </a:rPr>
              <a:t>〜</a:t>
            </a:r>
            <a:r>
              <a:rPr lang="ja-JP" altLang="en-US" sz="2000" b="1" u="sng" dirty="0">
                <a:latin typeface="fkGroteskNeue"/>
              </a:rPr>
              <a:t>（案）</a:t>
            </a:r>
            <a:endParaRPr lang="en-US" altLang="ja-JP" sz="2000" b="1" u="sng" dirty="0">
              <a:latin typeface="fkGroteskNeue"/>
            </a:endParaRPr>
          </a:p>
          <a:p>
            <a:pPr algn="l">
              <a:buNone/>
            </a:pPr>
            <a:endParaRPr lang="ja-JP" altLang="en-US" sz="2000" b="0" i="0" dirty="0">
              <a:effectLst/>
              <a:latin typeface="fkGrotesk"/>
            </a:endParaRPr>
          </a:p>
          <a:p>
            <a:endParaRPr lang="en-US" altLang="ja-JP" sz="1600" dirty="0">
              <a:latin typeface="fkGroteskNeue"/>
            </a:endParaRPr>
          </a:p>
          <a:p>
            <a:r>
              <a:rPr lang="en-US" altLang="ja-JP" sz="2000" b="1" dirty="0">
                <a:latin typeface="fkGrotesk"/>
              </a:rPr>
              <a:t>5. </a:t>
            </a:r>
            <a:r>
              <a:rPr lang="ja-JP" altLang="en-US" sz="2000" b="1" dirty="0">
                <a:solidFill>
                  <a:schemeClr val="accent2"/>
                </a:solidFill>
                <a:latin typeface="fkGrotesk"/>
              </a:rPr>
              <a:t>特色・ポイント</a:t>
            </a:r>
          </a:p>
          <a:p>
            <a:r>
              <a:rPr lang="ja-JP" altLang="en-US" b="1" dirty="0">
                <a:latin typeface="fkGroteskNeue"/>
              </a:rPr>
              <a:t>・里山の放置竹林も活用し（一部は竹田市）、環境問題の啓発に貢献</a:t>
            </a:r>
            <a:br>
              <a:rPr lang="ja-JP" altLang="en-US" b="1" dirty="0">
                <a:latin typeface="fkGroteskNeue"/>
              </a:rPr>
            </a:br>
            <a:r>
              <a:rPr lang="ja-JP" altLang="en-US" b="1" dirty="0">
                <a:latin typeface="fkGroteskNeue"/>
              </a:rPr>
              <a:t>・竹灯籠は地元の材料利用でサステナブルなイベント</a:t>
            </a:r>
            <a:br>
              <a:rPr lang="ja-JP" altLang="en-US" b="1" dirty="0">
                <a:latin typeface="fkGroteskNeue"/>
              </a:rPr>
            </a:br>
            <a:r>
              <a:rPr lang="ja-JP" altLang="en-US" b="1" dirty="0">
                <a:latin typeface="fkGroteskNeue"/>
              </a:rPr>
              <a:t>・地域の方々や各種企業、関係諸団体による協力</a:t>
            </a:r>
            <a:br>
              <a:rPr lang="ja-JP" altLang="en-US" b="1" dirty="0">
                <a:latin typeface="fkGroteskNeue"/>
              </a:rPr>
            </a:br>
            <a:r>
              <a:rPr lang="ja-JP" altLang="en-US" b="1" dirty="0">
                <a:latin typeface="fkGroteskNeue"/>
              </a:rPr>
              <a:t>・観光資源としての地域ブランディング強化</a:t>
            </a:r>
            <a:endParaRPr lang="en-US" altLang="ja-JP" b="1" dirty="0">
              <a:latin typeface="fkGroteskNeue"/>
            </a:endParaRPr>
          </a:p>
          <a:p>
            <a:endParaRPr lang="en-US" altLang="ja-JP" b="1" dirty="0">
              <a:latin typeface="fkGroteskNeue"/>
            </a:endParaRPr>
          </a:p>
          <a:p>
            <a:endParaRPr lang="ja-JP" altLang="en-US" b="1" dirty="0">
              <a:latin typeface="fkGroteskNeue"/>
            </a:endParaRPr>
          </a:p>
          <a:p>
            <a:r>
              <a:rPr lang="en-US" altLang="ja-JP" sz="2000" b="1" dirty="0">
                <a:latin typeface="fkGrotesk"/>
              </a:rPr>
              <a:t>6. </a:t>
            </a:r>
            <a:r>
              <a:rPr lang="ja-JP" altLang="en-US" sz="2000" b="1" dirty="0">
                <a:solidFill>
                  <a:schemeClr val="accent2"/>
                </a:solidFill>
                <a:latin typeface="fkGrotesk"/>
              </a:rPr>
              <a:t>参加費・事業費</a:t>
            </a:r>
          </a:p>
          <a:p>
            <a:r>
              <a:rPr lang="ja-JP" altLang="en-US" b="1" dirty="0">
                <a:latin typeface="fkGroteskNeue"/>
              </a:rPr>
              <a:t>・ワークショップ参加費・飲食物　無料</a:t>
            </a:r>
            <a:br>
              <a:rPr lang="ja-JP" altLang="en-US" b="1" dirty="0">
                <a:latin typeface="fkGroteskNeue"/>
              </a:rPr>
            </a:br>
            <a:r>
              <a:rPr lang="ja-JP" altLang="en-US" b="1" dirty="0">
                <a:latin typeface="fkGroteskNeue"/>
              </a:rPr>
              <a:t>・事業費は茨木ライオンズクラブの資金で行う</a:t>
            </a:r>
            <a:endParaRPr lang="en-US" altLang="ja-JP" b="1" dirty="0">
              <a:latin typeface="fkGroteskNeue"/>
            </a:endParaRPr>
          </a:p>
          <a:p>
            <a:r>
              <a:rPr lang="en-US" altLang="ja-JP" b="1" dirty="0">
                <a:latin typeface="fkGroteskNeue"/>
              </a:rPr>
              <a:t>※</a:t>
            </a:r>
            <a:r>
              <a:rPr lang="ja-JP" altLang="en-US" b="1" dirty="0">
                <a:latin typeface="fkGroteskNeue"/>
              </a:rPr>
              <a:t>飲食物（わたがし、おにぎり、レモノア）</a:t>
            </a:r>
            <a:endParaRPr lang="en-US" altLang="ja-JP" b="1" dirty="0">
              <a:latin typeface="fkGroteskNeue"/>
            </a:endParaRPr>
          </a:p>
          <a:p>
            <a:endParaRPr lang="en-US" altLang="ja-JP" b="1" dirty="0">
              <a:latin typeface="fkGroteskNeue"/>
            </a:endParaRPr>
          </a:p>
          <a:p>
            <a:endParaRPr lang="ja-JP" altLang="en-US" b="1" dirty="0">
              <a:latin typeface="fkGroteskNeue"/>
            </a:endParaRPr>
          </a:p>
          <a:p>
            <a:r>
              <a:rPr lang="en-US" altLang="ja-JP" sz="2000" b="1" dirty="0">
                <a:latin typeface="fkGrotesk"/>
              </a:rPr>
              <a:t>7. </a:t>
            </a:r>
            <a:r>
              <a:rPr lang="ja-JP" altLang="en-US" sz="2000" b="1" dirty="0">
                <a:solidFill>
                  <a:schemeClr val="accent2"/>
                </a:solidFill>
                <a:latin typeface="fkGrotesk"/>
              </a:rPr>
              <a:t>安全対策・運営体制</a:t>
            </a:r>
          </a:p>
          <a:p>
            <a:r>
              <a:rPr lang="ja-JP" altLang="en-US" b="1" dirty="0">
                <a:latin typeface="fkGroteskNeue"/>
              </a:rPr>
              <a:t>・刃物等を使用する場合の安全指導徹底（スタッフ見守りの徹底）</a:t>
            </a:r>
            <a:endParaRPr lang="en-US" altLang="ja-JP" b="1" dirty="0">
              <a:latin typeface="fkGroteskNeue"/>
            </a:endParaRPr>
          </a:p>
          <a:p>
            <a:r>
              <a:rPr lang="ja-JP" altLang="en-US" b="1" dirty="0">
                <a:latin typeface="fkGroteskNeue"/>
              </a:rPr>
              <a:t>・当日の保険は、１日イベント保険に加入（シールなど参加者が判別できることが必要）</a:t>
            </a:r>
            <a:br>
              <a:rPr lang="ja-JP" altLang="en-US" b="1" dirty="0">
                <a:latin typeface="fkGroteskNeue"/>
              </a:rPr>
            </a:br>
            <a:r>
              <a:rPr lang="ja-JP" altLang="en-US" b="1" dirty="0">
                <a:latin typeface="fkGroteskNeue"/>
              </a:rPr>
              <a:t>・イベント当日のスタッフ配置</a:t>
            </a:r>
            <a:br>
              <a:rPr lang="ja-JP" altLang="en-US" b="1" dirty="0">
                <a:latin typeface="fkGroteskNeue"/>
              </a:rPr>
            </a:br>
            <a:endParaRPr lang="en-US" altLang="ja-JP" b="1" dirty="0">
              <a:latin typeface="fkGroteskNeue"/>
            </a:endParaRPr>
          </a:p>
          <a:p>
            <a:endParaRPr lang="en-US" altLang="ja-JP" sz="1600" dirty="0">
              <a:latin typeface="fkGroteskNeue"/>
            </a:endParaRPr>
          </a:p>
          <a:p>
            <a:endParaRPr lang="ja-JP" altLang="en-US" sz="1600" dirty="0">
              <a:latin typeface="fkGroteskNeue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73E1D6B6-BA2E-B3E3-4D76-B26A15A36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342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/>
              <a:t>2025</a:t>
            </a:r>
            <a:r>
              <a:rPr lang="ja-JP" altLang="en-US" sz="3600" dirty="0"/>
              <a:t>年第１２回いばらき竹灯籠の概要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75520" y="1500176"/>
            <a:ext cx="8640960" cy="5241193"/>
          </a:xfrm>
        </p:spPr>
        <p:txBody>
          <a:bodyPr>
            <a:normAutofit fontScale="85000" lnSpcReduction="10000"/>
          </a:bodyPr>
          <a:lstStyle/>
          <a:p>
            <a:r>
              <a:rPr kumimoji="1" lang="ja-JP" altLang="en-US" dirty="0"/>
              <a:t>日時：</a:t>
            </a:r>
            <a:r>
              <a:rPr lang="en-US" altLang="ja-JP" dirty="0"/>
              <a:t>12</a:t>
            </a:r>
            <a:r>
              <a:rPr lang="ja-JP" altLang="en-US" dirty="0"/>
              <a:t>月</a:t>
            </a:r>
            <a:r>
              <a:rPr lang="en-US" altLang="ja-JP" dirty="0"/>
              <a:t>6</a:t>
            </a:r>
            <a:r>
              <a:rPr lang="ja-JP" altLang="en-US" dirty="0"/>
              <a:t>日（土）</a:t>
            </a:r>
            <a:r>
              <a:rPr lang="en-US" altLang="ja-JP" dirty="0"/>
              <a:t>16</a:t>
            </a:r>
            <a:r>
              <a:rPr lang="ja-JP" altLang="en-US" dirty="0"/>
              <a:t>：</a:t>
            </a:r>
            <a:r>
              <a:rPr lang="en-US" altLang="ja-JP" dirty="0"/>
              <a:t>00</a:t>
            </a:r>
            <a:r>
              <a:rPr lang="ja-JP" altLang="en-US" dirty="0"/>
              <a:t>～</a:t>
            </a:r>
            <a:r>
              <a:rPr lang="en-US" altLang="ja-JP" dirty="0"/>
              <a:t>20</a:t>
            </a:r>
            <a:r>
              <a:rPr lang="ja-JP" altLang="en-US" dirty="0"/>
              <a:t>：</a:t>
            </a:r>
            <a:r>
              <a:rPr lang="en-US" altLang="ja-JP" dirty="0"/>
              <a:t>00</a:t>
            </a:r>
            <a:endParaRPr kumimoji="1" lang="en-US" altLang="ja-JP" dirty="0"/>
          </a:p>
          <a:p>
            <a:pPr>
              <a:buNone/>
            </a:pPr>
            <a:r>
              <a:rPr lang="ja-JP" altLang="en-US" dirty="0"/>
              <a:t>　　　　　　　　　　　　　（雨天時中止）</a:t>
            </a:r>
            <a:endParaRPr kumimoji="1" lang="en-US" altLang="ja-JP" dirty="0"/>
          </a:p>
          <a:p>
            <a:r>
              <a:rPr lang="ja-JP" altLang="en-US" dirty="0"/>
              <a:t>場所：総持寺（茨木市総持寺</a:t>
            </a:r>
            <a:r>
              <a:rPr lang="en-US" altLang="ja-JP" dirty="0"/>
              <a:t>1-6-1</a:t>
            </a:r>
            <a:r>
              <a:rPr lang="ja-JP" altLang="en-US" dirty="0"/>
              <a:t>）</a:t>
            </a:r>
            <a:endParaRPr lang="en-US" altLang="ja-JP" dirty="0"/>
          </a:p>
          <a:p>
            <a:r>
              <a:rPr kumimoji="1" lang="ja-JP" altLang="en-US" dirty="0"/>
              <a:t>内容：</a:t>
            </a:r>
            <a:r>
              <a:rPr kumimoji="1" lang="en-US" altLang="ja-JP" dirty="0"/>
              <a:t>10000</a:t>
            </a:r>
            <a:r>
              <a:rPr kumimoji="1" lang="ja-JP" altLang="en-US" dirty="0"/>
              <a:t>本の竹灯籠の設置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　　大分県竹田市「竹楽」の竹灯籠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　コロナ前同内容を目指す。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　　</a:t>
            </a:r>
            <a:r>
              <a:rPr kumimoji="1" lang="ja-JP" altLang="en-US" dirty="0"/>
              <a:t>（市長挨拶・屋台・音楽ステージ等）</a:t>
            </a:r>
            <a:endParaRPr lang="en-US" altLang="ja-JP" dirty="0"/>
          </a:p>
          <a:p>
            <a:r>
              <a:rPr kumimoji="1" lang="ja-JP" altLang="en-US" dirty="0"/>
              <a:t>来場目標数：</a:t>
            </a:r>
            <a:r>
              <a:rPr kumimoji="1" lang="en-US" altLang="ja-JP" dirty="0"/>
              <a:t>8000</a:t>
            </a:r>
            <a:r>
              <a:rPr kumimoji="1" lang="ja-JP" altLang="en-US" dirty="0"/>
              <a:t>人</a:t>
            </a:r>
            <a:endParaRPr kumimoji="1" lang="en-US" altLang="ja-JP" dirty="0"/>
          </a:p>
          <a:p>
            <a:r>
              <a:rPr lang="ja-JP" altLang="en-US" dirty="0"/>
              <a:t>後援　大阪府・茨木市・茨木商工会議所・茨木観光　</a:t>
            </a:r>
            <a:endParaRPr lang="en-US" altLang="ja-JP" dirty="0"/>
          </a:p>
          <a:p>
            <a:pPr>
              <a:buNone/>
            </a:pPr>
            <a:r>
              <a:rPr lang="ja-JP" altLang="en-US" dirty="0"/>
              <a:t>　　　　協会・</a:t>
            </a:r>
            <a:r>
              <a:rPr kumimoji="1" lang="ja-JP" altLang="en-US" dirty="0"/>
              <a:t>（一社）茨木青年会議所</a:t>
            </a:r>
            <a:endParaRPr kumimoji="1" lang="en-US" altLang="ja-JP" dirty="0"/>
          </a:p>
          <a:p>
            <a:pPr>
              <a:buNone/>
            </a:pPr>
            <a:r>
              <a:rPr lang="ja-JP" altLang="en-US" dirty="0"/>
              <a:t>　　　　</a:t>
            </a:r>
            <a:r>
              <a:rPr kumimoji="1" lang="ja-JP" altLang="en-US" dirty="0"/>
              <a:t>茨木ライオンズクラブ</a:t>
            </a:r>
            <a:r>
              <a:rPr lang="ja-JP" altLang="en-US" dirty="0"/>
              <a:t>・茨木</a:t>
            </a:r>
            <a:r>
              <a:rPr lang="en-US" altLang="ja-JP" dirty="0"/>
              <a:t>JC</a:t>
            </a:r>
            <a:r>
              <a:rPr lang="ja-JP" altLang="en-US" dirty="0"/>
              <a:t>シニアクラブ</a:t>
            </a: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角丸四角形吹き出し 4"/>
          <p:cNvSpPr/>
          <p:nvPr/>
        </p:nvSpPr>
        <p:spPr>
          <a:xfrm>
            <a:off x="8814044" y="1533956"/>
            <a:ext cx="1368152" cy="1080120"/>
          </a:xfrm>
          <a:prstGeom prst="wedgeRoundRectCallout">
            <a:avLst>
              <a:gd name="adj1" fmla="val -17964"/>
              <a:gd name="adj2" fmla="val 34961"/>
              <a:gd name="adj3" fmla="val 16667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>
                <a:solidFill>
                  <a:srgbClr val="FF0000"/>
                </a:solidFill>
                <a:latin typeface="Consolas"/>
                <a:ea typeface="HGｺﾞｼｯｸE" panose="020B0909000000000000" pitchFamily="49" charset="-128"/>
              </a:rPr>
              <a:t>8</a:t>
            </a:r>
            <a:r>
              <a:rPr lang="ja-JP" altLang="en-US" dirty="0">
                <a:solidFill>
                  <a:srgbClr val="FF0000"/>
                </a:solidFill>
                <a:latin typeface="Consolas"/>
                <a:ea typeface="HGｺﾞｼｯｸE" panose="020B0909000000000000" pitchFamily="49" charset="-128"/>
              </a:rPr>
              <a:t>月時点での計画案</a:t>
            </a:r>
          </a:p>
        </p:txBody>
      </p:sp>
      <p:sp>
        <p:nvSpPr>
          <p:cNvPr id="6" name="角丸四角形吹き出し 4">
            <a:extLst>
              <a:ext uri="{FF2B5EF4-FFF2-40B4-BE49-F238E27FC236}">
                <a16:creationId xmlns:a16="http://schemas.microsoft.com/office/drawing/2014/main" id="{B307E805-1FAE-B5F6-B0FD-0FAC8788C72E}"/>
              </a:ext>
            </a:extLst>
          </p:cNvPr>
          <p:cNvSpPr/>
          <p:nvPr/>
        </p:nvSpPr>
        <p:spPr>
          <a:xfrm>
            <a:off x="8616280" y="5564921"/>
            <a:ext cx="1152128" cy="460356"/>
          </a:xfrm>
          <a:prstGeom prst="wedgeRoundRectCallout">
            <a:avLst>
              <a:gd name="adj1" fmla="val -17964"/>
              <a:gd name="adj2" fmla="val 34961"/>
              <a:gd name="adj3" fmla="val 16667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FF0000"/>
                </a:solidFill>
                <a:latin typeface="Consolas"/>
                <a:ea typeface="HGｺﾞｼｯｸE" panose="020B0909000000000000" pitchFamily="49" charset="-128"/>
              </a:rPr>
              <a:t>（予定）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FB86F9-7C55-9C63-DADB-ADA406701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11D2-1DAE-4158-846C-9DA10A143414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071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２０２４年度　いばらき竹灯籠</a:t>
            </a:r>
          </a:p>
        </p:txBody>
      </p:sp>
      <p:pic>
        <p:nvPicPr>
          <p:cNvPr id="20" name="コンテンツ プレースホルダー 19">
            <a:extLst>
              <a:ext uri="{FF2B5EF4-FFF2-40B4-BE49-F238E27FC236}">
                <a16:creationId xmlns:a16="http://schemas.microsoft.com/office/drawing/2014/main" id="{0A710D81-D6EF-B8BE-D312-4B28C7A5C5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483" y="2204864"/>
            <a:ext cx="2664296" cy="1808356"/>
          </a:xfrm>
        </p:spPr>
      </p:pic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11D2-1DAE-4158-846C-9DA10A143414}" type="slidenum">
              <a:rPr kumimoji="1" lang="ja-JP" altLang="en-US">
                <a:latin typeface="Consolas"/>
                <a:ea typeface="HGｺﾞｼｯｸE" panose="020B0909000000000000" pitchFamily="49" charset="-128"/>
              </a:rPr>
              <a:pPr/>
              <a:t>5</a:t>
            </a:fld>
            <a:endParaRPr kumimoji="1" lang="ja-JP" altLang="en-US" dirty="0">
              <a:latin typeface="Consolas"/>
              <a:ea typeface="HGｺﾞｼｯｸE" panose="020B0909000000000000" pitchFamily="49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0E7D757-810D-F304-AC1A-A8060121CB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431" y="4149080"/>
            <a:ext cx="2692028" cy="181651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27C8DB8-9C76-337C-125A-A654CFCC57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986" y="4140924"/>
            <a:ext cx="2692029" cy="1816512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EBE7661-63D9-0D3E-16C5-50E3363FDF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60" y="4149080"/>
            <a:ext cx="2592288" cy="1816512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07C7BCF-3882-665B-C571-2A49E61803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12" y="2204863"/>
            <a:ext cx="2592288" cy="181651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580EC2FA-E04A-74DF-6D5B-59C3964150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230" y="2204864"/>
            <a:ext cx="2687938" cy="1816513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39CBD451-B806-2DF8-3172-9DCA7279EE0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432" y="2204864"/>
            <a:ext cx="2692028" cy="180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20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これまで</a:t>
            </a:r>
            <a:r>
              <a:rPr kumimoji="1" lang="ja-JP" altLang="en-US" dirty="0"/>
              <a:t>の会場風景</a:t>
            </a:r>
          </a:p>
        </p:txBody>
      </p:sp>
      <p:pic>
        <p:nvPicPr>
          <p:cNvPr id="12" name="図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3512" y="1412776"/>
            <a:ext cx="2925714" cy="1645714"/>
          </a:xfrm>
          <a:prstGeom prst="rect">
            <a:avLst/>
          </a:prstGeom>
        </p:spPr>
      </p:pic>
      <p:pic>
        <p:nvPicPr>
          <p:cNvPr id="13" name="図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5840" y="1412776"/>
            <a:ext cx="2925714" cy="1645714"/>
          </a:xfrm>
          <a:prstGeom prst="rect">
            <a:avLst/>
          </a:prstGeom>
        </p:spPr>
      </p:pic>
      <p:pic>
        <p:nvPicPr>
          <p:cNvPr id="14" name="図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08168" y="1412776"/>
            <a:ext cx="2925714" cy="1645714"/>
          </a:xfrm>
          <a:prstGeom prst="rect">
            <a:avLst/>
          </a:prstGeom>
        </p:spPr>
      </p:pic>
      <p:pic>
        <p:nvPicPr>
          <p:cNvPr id="15" name="図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03512" y="3140968"/>
            <a:ext cx="2925714" cy="1645714"/>
          </a:xfrm>
          <a:prstGeom prst="rect">
            <a:avLst/>
          </a:prstGeom>
        </p:spPr>
      </p:pic>
      <p:pic>
        <p:nvPicPr>
          <p:cNvPr id="17" name="図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03512" y="4869160"/>
            <a:ext cx="2880320" cy="1656184"/>
          </a:xfrm>
          <a:prstGeom prst="rect">
            <a:avLst/>
          </a:prstGeom>
        </p:spPr>
      </p:pic>
      <p:pic>
        <p:nvPicPr>
          <p:cNvPr id="18" name="図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55840" y="3140969"/>
            <a:ext cx="2925714" cy="1641429"/>
          </a:xfrm>
          <a:prstGeom prst="rect">
            <a:avLst/>
          </a:prstGeom>
        </p:spPr>
      </p:pic>
      <p:pic>
        <p:nvPicPr>
          <p:cNvPr id="19" name="図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08168" y="3140968"/>
            <a:ext cx="2925714" cy="1645714"/>
          </a:xfrm>
          <a:prstGeom prst="rect">
            <a:avLst/>
          </a:prstGeom>
        </p:spPr>
      </p:pic>
      <p:pic>
        <p:nvPicPr>
          <p:cNvPr id="20" name="図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55840" y="4869160"/>
            <a:ext cx="2925714" cy="1645714"/>
          </a:xfrm>
          <a:prstGeom prst="rect">
            <a:avLst/>
          </a:prstGeom>
        </p:spPr>
      </p:pic>
      <p:pic>
        <p:nvPicPr>
          <p:cNvPr id="21" name="図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608168" y="4869160"/>
            <a:ext cx="2925714" cy="1645714"/>
          </a:xfrm>
          <a:prstGeom prst="rect">
            <a:avLst/>
          </a:prstGeom>
        </p:spPr>
      </p:pic>
      <p:sp>
        <p:nvSpPr>
          <p:cNvPr id="3" name="吹き出し: 角を丸めた四角形 2">
            <a:extLst>
              <a:ext uri="{FF2B5EF4-FFF2-40B4-BE49-F238E27FC236}">
                <a16:creationId xmlns:a16="http://schemas.microsoft.com/office/drawing/2014/main" id="{F49D7F7A-5D30-4CFD-AA8B-96BE26A751BB}"/>
              </a:ext>
            </a:extLst>
          </p:cNvPr>
          <p:cNvSpPr/>
          <p:nvPr/>
        </p:nvSpPr>
        <p:spPr>
          <a:xfrm>
            <a:off x="10056440" y="6525344"/>
            <a:ext cx="549190" cy="332656"/>
          </a:xfrm>
          <a:prstGeom prst="wedgeRoundRect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00" dirty="0">
              <a:solidFill>
                <a:prstClr val="black"/>
              </a:solidFill>
              <a:latin typeface="Consolas"/>
              <a:ea typeface="HGｺﾞｼｯｸE" panose="020B0909000000000000" pitchFamily="49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C985DD-DFED-12CF-D061-FEAB92A2E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11D2-1DAE-4158-846C-9DA10A143414}" type="slidenum">
              <a:rPr kumimoji="1" lang="ja-JP" altLang="en-US" smtClean="0"/>
              <a:pPr/>
              <a:t>6</a:t>
            </a:fld>
            <a:endParaRPr kumimoji="1" lang="ja-JP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BA11C6C-3478-6927-1BFD-73B544BD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C2FF0C9-D893-708F-4624-49C1F48D6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2" y="1216595"/>
            <a:ext cx="4907274" cy="5322317"/>
          </a:xfrm>
          <a:prstGeom prst="rect">
            <a:avLst/>
          </a:prstGeom>
        </p:spPr>
      </p:pic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CD4FEA88-F45C-3161-14AD-40B826432F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6189906"/>
              </p:ext>
            </p:extLst>
          </p:nvPr>
        </p:nvGraphicFramePr>
        <p:xfrm>
          <a:off x="5285509" y="1436647"/>
          <a:ext cx="6650182" cy="4882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BFB2FD-DED3-C561-F04B-64CA13861AA4}"/>
              </a:ext>
            </a:extLst>
          </p:cNvPr>
          <p:cNvSpPr txBox="1"/>
          <p:nvPr/>
        </p:nvSpPr>
        <p:spPr>
          <a:xfrm>
            <a:off x="568036" y="394855"/>
            <a:ext cx="191192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ln>
                  <a:solidFill>
                    <a:schemeClr val="tx1"/>
                  </a:solidFill>
                </a:ln>
                <a:solidFill>
                  <a:srgbClr val="FFCC66"/>
                </a:solidFill>
              </a:rPr>
              <a:t>来場者数</a:t>
            </a:r>
            <a:endParaRPr kumimoji="1" lang="ja-JP" altLang="en-US" sz="2800" b="1" dirty="0">
              <a:ln>
                <a:solidFill>
                  <a:schemeClr val="tx1"/>
                </a:solidFill>
              </a:ln>
              <a:solidFill>
                <a:srgbClr val="FFC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631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639C5E3-3891-68AF-3335-C1952726A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EFBE7C2-DA7D-DE24-5823-6FE95C4DB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872" y="1572539"/>
            <a:ext cx="5061527" cy="379614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8CD2081-7BBE-BA82-FD58-1BD579F37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27" y="1572539"/>
            <a:ext cx="6470073" cy="3595204"/>
          </a:xfrm>
          <a:prstGeom prst="rect">
            <a:avLst/>
          </a:prstGeom>
        </p:spPr>
      </p:pic>
      <p:sp>
        <p:nvSpPr>
          <p:cNvPr id="7" name="楕円 6">
            <a:extLst>
              <a:ext uri="{FF2B5EF4-FFF2-40B4-BE49-F238E27FC236}">
                <a16:creationId xmlns:a16="http://schemas.microsoft.com/office/drawing/2014/main" id="{3DD48044-1272-5DD6-C562-0B6352DC07A6}"/>
              </a:ext>
            </a:extLst>
          </p:cNvPr>
          <p:cNvSpPr/>
          <p:nvPr/>
        </p:nvSpPr>
        <p:spPr>
          <a:xfrm>
            <a:off x="2459182" y="3470611"/>
            <a:ext cx="2445327" cy="3740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6B28E35D-4D3F-CBDC-7FC5-2F45437C080F}"/>
              </a:ext>
            </a:extLst>
          </p:cNvPr>
          <p:cNvSpPr/>
          <p:nvPr/>
        </p:nvSpPr>
        <p:spPr>
          <a:xfrm>
            <a:off x="1939636" y="3844636"/>
            <a:ext cx="3484418" cy="16105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FDFA6A1-2B65-99EE-8AC0-52D84C9C2139}"/>
              </a:ext>
            </a:extLst>
          </p:cNvPr>
          <p:cNvSpPr txBox="1"/>
          <p:nvPr/>
        </p:nvSpPr>
        <p:spPr>
          <a:xfrm>
            <a:off x="568036" y="394855"/>
            <a:ext cx="191192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ln>
                  <a:solidFill>
                    <a:schemeClr val="tx1"/>
                  </a:solidFill>
                </a:ln>
                <a:solidFill>
                  <a:srgbClr val="FFCC66"/>
                </a:solidFill>
              </a:rPr>
              <a:t>会場</a:t>
            </a:r>
          </a:p>
        </p:txBody>
      </p:sp>
    </p:spTree>
    <p:extLst>
      <p:ext uri="{BB962C8B-B14F-4D97-AF65-F5344CB8AC3E}">
        <p14:creationId xmlns:p14="http://schemas.microsoft.com/office/powerpoint/2010/main" val="564333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98E62-CC69-5E64-6F77-5F03C3770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48298A0-C05B-31B0-BC03-130EF6BF4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20" y="467166"/>
            <a:ext cx="10468955" cy="5923667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E55F4D-7EEC-EDD7-9584-2614BE3A8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479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560F9D6-1AFD-8579-8108-84144E476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219075"/>
            <a:ext cx="10477500" cy="6419850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F0521D-9F59-C4E9-4935-D51003701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563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D99E1-A39B-C282-349A-F8971CF21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50A481B-EB1A-FE3C-C9F8-717A49FE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" y="476250"/>
            <a:ext cx="10147300" cy="5905500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15A15A-600B-DCE2-802C-095F5FE7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246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A91B5-0F83-A202-1F18-0E40FD0C6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9DC32C6-33A8-CCC8-4C89-CFE33EC33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17" y="0"/>
            <a:ext cx="9640600" cy="6858000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E855AC-5940-AC59-43BE-121825837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725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B58F704-1495-50AB-4458-E7F1F64A4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E089980-CD63-6EE7-D3EF-BF8C351AED82}"/>
              </a:ext>
            </a:extLst>
          </p:cNvPr>
          <p:cNvSpPr txBox="1"/>
          <p:nvPr/>
        </p:nvSpPr>
        <p:spPr>
          <a:xfrm>
            <a:off x="228601" y="1239982"/>
            <a:ext cx="1177636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〇竹灯籠ワークショップ（大屋根広場）・・・ライオンズメンバー、竹灯籠メンバー、さくら支部</a:t>
            </a:r>
            <a:endParaRPr kumimoji="1" lang="en-US" altLang="ja-JP" sz="2000" b="1" dirty="0"/>
          </a:p>
          <a:p>
            <a:endParaRPr lang="en-US" altLang="ja-JP" sz="2000" b="1" dirty="0"/>
          </a:p>
          <a:p>
            <a:r>
              <a:rPr kumimoji="1" lang="ja-JP" altLang="en-US" sz="2000" b="1" dirty="0"/>
              <a:t>〇竹で出来たモルック（芝生広場）・・・ライオンズメンバー</a:t>
            </a:r>
            <a:endParaRPr kumimoji="1" lang="en-US" altLang="ja-JP" sz="2000" b="1" dirty="0"/>
          </a:p>
          <a:p>
            <a:endParaRPr lang="en-US" altLang="ja-JP" sz="2000" b="1" dirty="0"/>
          </a:p>
          <a:p>
            <a:r>
              <a:rPr kumimoji="1" lang="ja-JP" altLang="en-US" sz="2000" b="1" dirty="0"/>
              <a:t>〇古代おにごっこ（芝生広場）・・・</a:t>
            </a:r>
            <a:r>
              <a:rPr lang="ja-JP" altLang="en-US" sz="2000" b="1" dirty="0"/>
              <a:t>・</a:t>
            </a:r>
            <a:r>
              <a:rPr kumimoji="1" lang="ja-JP" altLang="en-US" sz="2000" b="1" dirty="0"/>
              <a:t>・片岡さん有志</a:t>
            </a:r>
            <a:endParaRPr kumimoji="1" lang="en-US" altLang="ja-JP" sz="2000" b="1" dirty="0"/>
          </a:p>
          <a:p>
            <a:endParaRPr lang="en-US" altLang="ja-JP" sz="2000" b="1" dirty="0"/>
          </a:p>
          <a:p>
            <a:r>
              <a:rPr kumimoji="1" lang="ja-JP" altLang="en-US" sz="2000" b="1" dirty="0"/>
              <a:t>〇参加者への飲食提供（大屋根広場）レモノア、お菓子・・・ライオンズメンバー</a:t>
            </a:r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ja-JP" altLang="en-US" sz="2000" b="1" dirty="0"/>
              <a:t>〇ルートプラスの運動ゲーム（芝生広場）・・・ルートプラススタッフ</a:t>
            </a:r>
            <a:r>
              <a:rPr kumimoji="1" lang="en-US" altLang="ja-JP" sz="2000" b="1" dirty="0"/>
              <a:t>3</a:t>
            </a:r>
            <a:r>
              <a:rPr kumimoji="1" lang="ja-JP" altLang="en-US" sz="2000" b="1" dirty="0"/>
              <a:t>名</a:t>
            </a:r>
            <a:endParaRPr kumimoji="1" lang="en-US" altLang="ja-JP" sz="2000" b="1" dirty="0"/>
          </a:p>
          <a:p>
            <a:r>
              <a:rPr lang="ja-JP" altLang="en-US" sz="2000" b="1" dirty="0"/>
              <a:t>　</a:t>
            </a:r>
            <a:r>
              <a:rPr kumimoji="1" lang="en-US" altLang="ja-JP" sz="2000" b="1" dirty="0"/>
              <a:t>※</a:t>
            </a:r>
            <a:r>
              <a:rPr kumimoji="1" lang="ja-JP" altLang="en-US" sz="2000" b="1" dirty="0"/>
              <a:t>雨天時は大屋根広場で的当て</a:t>
            </a:r>
            <a:endParaRPr kumimoji="1" lang="en-US" altLang="ja-JP" sz="2000" b="1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440C88F-876D-0B16-286A-E3D1F39DFD85}"/>
              </a:ext>
            </a:extLst>
          </p:cNvPr>
          <p:cNvSpPr txBox="1"/>
          <p:nvPr/>
        </p:nvSpPr>
        <p:spPr>
          <a:xfrm>
            <a:off x="568036" y="394855"/>
            <a:ext cx="191192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ln>
                  <a:solidFill>
                    <a:schemeClr val="tx1"/>
                  </a:solidFill>
                </a:ln>
                <a:solidFill>
                  <a:srgbClr val="FFCC66"/>
                </a:solidFill>
              </a:rPr>
              <a:t>企画</a:t>
            </a:r>
          </a:p>
        </p:txBody>
      </p:sp>
    </p:spTree>
    <p:extLst>
      <p:ext uri="{BB962C8B-B14F-4D97-AF65-F5344CB8AC3E}">
        <p14:creationId xmlns:p14="http://schemas.microsoft.com/office/powerpoint/2010/main" val="1368810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DDCE26F-41F1-B817-4A5F-C10B97299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89B4776-9360-6352-D211-9C33895ED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007" y="1243535"/>
            <a:ext cx="3708219" cy="278116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B2F2121-7696-51B7-1377-5A43E0B06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156" y="1243535"/>
            <a:ext cx="3487305" cy="261547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052F456-0F3D-7329-2EE0-3BDE635049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379" y="4113535"/>
            <a:ext cx="3393165" cy="2544874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E51D339D-E1F3-4A85-0492-23923F93E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74" y="1248503"/>
            <a:ext cx="3387620" cy="2540715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0D8A980-2F88-961F-FDBA-B5330C161A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810" y="4113535"/>
            <a:ext cx="3387619" cy="254071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0EB5C9-05A4-DB60-3224-42237D3E25C2}"/>
              </a:ext>
            </a:extLst>
          </p:cNvPr>
          <p:cNvSpPr txBox="1"/>
          <p:nvPr/>
        </p:nvSpPr>
        <p:spPr>
          <a:xfrm>
            <a:off x="568035" y="394855"/>
            <a:ext cx="6317674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ln>
                  <a:solidFill>
                    <a:schemeClr val="tx1"/>
                  </a:solidFill>
                </a:ln>
                <a:solidFill>
                  <a:srgbClr val="FFCC66"/>
                </a:solidFill>
              </a:rPr>
              <a:t>竹の穴あけ・お絵描きワークショップ</a:t>
            </a:r>
          </a:p>
        </p:txBody>
      </p:sp>
    </p:spTree>
    <p:extLst>
      <p:ext uri="{BB962C8B-B14F-4D97-AF65-F5344CB8AC3E}">
        <p14:creationId xmlns:p14="http://schemas.microsoft.com/office/powerpoint/2010/main" val="1122904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2C3B6C9-F137-BC4E-EEFF-1F9AB2133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CD2288E-838E-7F38-9E5F-5E02DE7E2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99364"/>
            <a:ext cx="2352756" cy="332825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A45740-C449-2E40-5799-B87C71BBD3DC}"/>
              </a:ext>
            </a:extLst>
          </p:cNvPr>
          <p:cNvSpPr txBox="1"/>
          <p:nvPr/>
        </p:nvSpPr>
        <p:spPr>
          <a:xfrm>
            <a:off x="602943" y="630383"/>
            <a:ext cx="90952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2000" b="1" dirty="0"/>
          </a:p>
          <a:p>
            <a:r>
              <a:rPr kumimoji="1" lang="ja-JP" altLang="en-US" sz="2000" b="1" dirty="0"/>
              <a:t>〇参加者へお菓子のつかみどりなら個包装で密閉されている為、届出は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不要</a:t>
            </a:r>
            <a:r>
              <a:rPr kumimoji="1" lang="ja-JP" altLang="en-US" sz="2000" b="1" dirty="0"/>
              <a:t>。</a:t>
            </a:r>
            <a:endParaRPr kumimoji="1" lang="en-US" altLang="ja-JP" sz="2000" b="1" dirty="0"/>
          </a:p>
          <a:p>
            <a:endParaRPr lang="en-US" altLang="ja-JP" sz="2000" b="1" dirty="0"/>
          </a:p>
          <a:p>
            <a:r>
              <a:rPr kumimoji="1" lang="ja-JP" altLang="en-US" sz="2000" b="1" dirty="0"/>
              <a:t>〇おにぎり、レモノアも密閉されているので保健所へ届出は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不要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endParaRPr kumimoji="1" lang="en-US" altLang="ja-JP" sz="2000" b="1" dirty="0">
              <a:solidFill>
                <a:srgbClr val="FF0000"/>
              </a:solidFill>
            </a:endParaRPr>
          </a:p>
          <a:p>
            <a:pPr algn="r"/>
            <a:r>
              <a:rPr kumimoji="1" lang="en-US" altLang="ja-JP" sz="2000" b="1" dirty="0"/>
              <a:t>※</a:t>
            </a:r>
            <a:r>
              <a:rPr kumimoji="1" lang="ja-JP" altLang="en-US" sz="2000" b="1" dirty="0"/>
              <a:t>茨木市保健所 衛生課食品担当：安田さんへ確認済</a:t>
            </a:r>
            <a:endParaRPr kumimoji="1" lang="en-US" altLang="ja-JP" b="1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E2082CF-B40B-271B-E14F-E4C574E805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837" y="2999574"/>
            <a:ext cx="2289509" cy="300206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B1041E-F9CE-2ABE-1A04-4D4B93759AC3}"/>
              </a:ext>
            </a:extLst>
          </p:cNvPr>
          <p:cNvSpPr txBox="1"/>
          <p:nvPr/>
        </p:nvSpPr>
        <p:spPr>
          <a:xfrm>
            <a:off x="568035" y="394855"/>
            <a:ext cx="313805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800" b="1" dirty="0">
                <a:ln>
                  <a:solidFill>
                    <a:schemeClr val="tx1"/>
                  </a:solidFill>
                </a:ln>
                <a:solidFill>
                  <a:srgbClr val="FFCC66"/>
                </a:solidFill>
              </a:rPr>
              <a:t>飲食物（提供品）</a:t>
            </a:r>
            <a:endParaRPr kumimoji="1" lang="ja-JP" altLang="en-US" sz="2800" b="1" dirty="0">
              <a:ln>
                <a:solidFill>
                  <a:schemeClr val="tx1"/>
                </a:solidFill>
              </a:ln>
              <a:solidFill>
                <a:srgbClr val="FFC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431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4D3B72F-8497-A9D3-23AD-7634AEC49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F8DED0F-A0E0-C722-B102-8D0C0EFE9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178" y="269298"/>
            <a:ext cx="6403204" cy="64122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6DB830B-5225-BBA0-F7D0-1DFB1FD46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0795">
            <a:off x="2962391" y="423262"/>
            <a:ext cx="1471001" cy="1928813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04B2AC8-673D-D83A-3885-4A0C65626AD4}"/>
              </a:ext>
            </a:extLst>
          </p:cNvPr>
          <p:cNvGrpSpPr/>
          <p:nvPr/>
        </p:nvGrpSpPr>
        <p:grpSpPr>
          <a:xfrm>
            <a:off x="199159" y="2718868"/>
            <a:ext cx="3498732" cy="4002607"/>
            <a:chOff x="8173617" y="136525"/>
            <a:chExt cx="3498732" cy="4002607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AC3B7D77-2C42-05C9-E868-4F1F84291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3617" y="136525"/>
              <a:ext cx="3498732" cy="4002607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CA1E656-B5B6-D401-4D76-51E41DE455D4}"/>
                </a:ext>
              </a:extLst>
            </p:cNvPr>
            <p:cNvSpPr txBox="1"/>
            <p:nvPr/>
          </p:nvSpPr>
          <p:spPr>
            <a:xfrm>
              <a:off x="8562109" y="3429000"/>
              <a:ext cx="2791691" cy="5126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53031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A838F3F-4D70-E880-F0D1-82466655D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1B59B0C-CBC2-E0C5-5413-9877CB045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8" y="3723672"/>
            <a:ext cx="11817927" cy="299780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003AB9D-8DDF-193C-88FA-6C4599F2C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591" y="339436"/>
            <a:ext cx="4813300" cy="3213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79CCD2A-98E1-B456-D94D-7FA7A5490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71" y="215322"/>
            <a:ext cx="4095750" cy="12319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BF98661-6FE3-BFEA-7D65-621FE91DFB03}"/>
              </a:ext>
            </a:extLst>
          </p:cNvPr>
          <p:cNvSpPr txBox="1"/>
          <p:nvPr/>
        </p:nvSpPr>
        <p:spPr>
          <a:xfrm>
            <a:off x="325582" y="1669473"/>
            <a:ext cx="65809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/>
              <a:t>〇総合運動の</a:t>
            </a:r>
            <a:r>
              <a:rPr lang="en-US" altLang="ja-JP" sz="2000" b="1" dirty="0"/>
              <a:t>KIDS</a:t>
            </a:r>
            <a:r>
              <a:rPr lang="ja-JP" altLang="en-US" sz="2000" b="1" dirty="0"/>
              <a:t>フィットネス</a:t>
            </a:r>
            <a:endParaRPr kumimoji="1" lang="en-US" altLang="ja-JP" sz="2000" b="1" dirty="0"/>
          </a:p>
          <a:p>
            <a:r>
              <a:rPr lang="ja-JP" altLang="en-US" sz="2000" b="1" dirty="0"/>
              <a:t>〇対象は子ども～大人まで（発達支援も含む）</a:t>
            </a:r>
            <a:endParaRPr lang="en-US" altLang="ja-JP" sz="2000" b="1" dirty="0"/>
          </a:p>
          <a:p>
            <a:r>
              <a:rPr kumimoji="1" lang="ja-JP" altLang="en-US" sz="2000" b="1" dirty="0"/>
              <a:t>〇当日スタッフ３名予定</a:t>
            </a:r>
            <a:endParaRPr kumimoji="1" lang="en-US" altLang="ja-JP" sz="2000" b="1" dirty="0"/>
          </a:p>
          <a:p>
            <a:r>
              <a:rPr lang="ja-JP" altLang="en-US" sz="2000" b="1" dirty="0"/>
              <a:t>〇雨天はフリスビー的当てなども可能</a:t>
            </a:r>
            <a:endParaRPr lang="en-US" altLang="ja-JP" sz="2000" b="1" dirty="0"/>
          </a:p>
          <a:p>
            <a:r>
              <a:rPr kumimoji="1" lang="ja-JP" altLang="en-US" sz="2000" b="1" dirty="0"/>
              <a:t>〇担当者：辻本さん（茨木市在住）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988658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23573C4-3957-A44B-C0E3-54B9BC54B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B24C4A9-1221-F74F-D4FF-1510CDD3D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1341" y="45027"/>
            <a:ext cx="4469317" cy="676794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571B327-56CD-7052-8426-EBEDB6F6E50C}"/>
              </a:ext>
            </a:extLst>
          </p:cNvPr>
          <p:cNvSpPr txBox="1"/>
          <p:nvPr/>
        </p:nvSpPr>
        <p:spPr>
          <a:xfrm>
            <a:off x="443345" y="341624"/>
            <a:ext cx="191192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ln>
                  <a:solidFill>
                    <a:schemeClr val="tx1"/>
                  </a:solidFill>
                </a:ln>
                <a:solidFill>
                  <a:srgbClr val="FFCC66"/>
                </a:solidFill>
              </a:rPr>
              <a:t>予算書案</a:t>
            </a:r>
          </a:p>
        </p:txBody>
      </p:sp>
    </p:spTree>
    <p:extLst>
      <p:ext uri="{BB962C8B-B14F-4D97-AF65-F5344CB8AC3E}">
        <p14:creationId xmlns:p14="http://schemas.microsoft.com/office/powerpoint/2010/main" val="1620712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0D1B55D-E374-9671-98C1-9314BFDA6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A86D-486A-420A-97E5-115DA9400FA0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FBBFE22-38B5-F295-42DD-F2D838B61B9D}"/>
              </a:ext>
            </a:extLst>
          </p:cNvPr>
          <p:cNvSpPr txBox="1"/>
          <p:nvPr/>
        </p:nvSpPr>
        <p:spPr>
          <a:xfrm>
            <a:off x="263236" y="263236"/>
            <a:ext cx="9933710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b="1" dirty="0"/>
              <a:t>事業名：</a:t>
            </a:r>
            <a:r>
              <a:rPr kumimoji="1" lang="en-US" altLang="ja-JP" sz="1600" b="1" dirty="0"/>
              <a:t>『</a:t>
            </a:r>
            <a:r>
              <a:rPr kumimoji="1" lang="ja-JP" altLang="en-US" sz="1600" b="1" dirty="0"/>
              <a:t>いばらき竹灯籠</a:t>
            </a:r>
            <a:r>
              <a:rPr kumimoji="1" lang="en-US" altLang="ja-JP" sz="1600" b="1" dirty="0"/>
              <a:t>2025</a:t>
            </a:r>
            <a:r>
              <a:rPr kumimoji="1" lang="ja-JP" altLang="en-US" sz="1600" b="1" dirty="0"/>
              <a:t>事前</a:t>
            </a:r>
            <a:r>
              <a:rPr kumimoji="1" lang="en-US" altLang="ja-JP" sz="1600" b="1" dirty="0"/>
              <a:t>PR</a:t>
            </a:r>
            <a:r>
              <a:rPr lang="ja-JP" altLang="en-US" sz="1600" b="1" dirty="0"/>
              <a:t>イベント</a:t>
            </a:r>
            <a:r>
              <a:rPr kumimoji="1" lang="en-US" altLang="ja-JP" sz="1600" b="1" dirty="0"/>
              <a:t>』</a:t>
            </a:r>
          </a:p>
          <a:p>
            <a:pPr>
              <a:lnSpc>
                <a:spcPct val="150000"/>
              </a:lnSpc>
            </a:pPr>
            <a:r>
              <a:rPr lang="ja-JP" altLang="en-US" sz="1600" b="1" dirty="0"/>
              <a:t>主　催：茨木ライオンズクラブ</a:t>
            </a:r>
            <a:endParaRPr lang="en-US" altLang="ja-JP" sz="1600" b="1" dirty="0"/>
          </a:p>
          <a:p>
            <a:pPr>
              <a:lnSpc>
                <a:spcPct val="150000"/>
              </a:lnSpc>
            </a:pPr>
            <a:r>
              <a:rPr kumimoji="1" lang="ja-JP" altLang="en-US" sz="1600" b="1" dirty="0"/>
              <a:t>協　力：いばらき竹灯籠実行委員会、こひつじ（上野代表）、茨木さくら支部、</a:t>
            </a:r>
            <a:endParaRPr kumimoji="1" lang="en-US" altLang="ja-JP" sz="1600" b="1" dirty="0"/>
          </a:p>
          <a:p>
            <a:pPr>
              <a:lnSpc>
                <a:spcPct val="150000"/>
              </a:lnSpc>
            </a:pPr>
            <a:r>
              <a:rPr kumimoji="1" lang="ja-JP" altLang="en-US" sz="1600" b="1" dirty="0"/>
              <a:t>　　　　片岡さん有志メンバー、（一社）ルートプラス</a:t>
            </a:r>
            <a:endParaRPr kumimoji="1" lang="en-US" altLang="ja-JP" sz="1600" b="1" dirty="0"/>
          </a:p>
          <a:p>
            <a:pPr>
              <a:lnSpc>
                <a:spcPct val="150000"/>
              </a:lnSpc>
            </a:pPr>
            <a:r>
              <a:rPr lang="ja-JP" altLang="en-US" sz="1600" b="1" dirty="0"/>
              <a:t>背　景：里山での</a:t>
            </a:r>
            <a:r>
              <a:rPr lang="en-US" altLang="ja-JP" sz="1600" b="1" dirty="0"/>
              <a:t>BBQ</a:t>
            </a:r>
            <a:r>
              <a:rPr lang="ja-JP" altLang="en-US" sz="1600" b="1" dirty="0"/>
              <a:t>を母子家庭等を対象に開催していたが参加者が少なく、ニーズの見直しが必要</a:t>
            </a:r>
            <a:endParaRPr lang="en-US" altLang="ja-JP" sz="1600" b="1" dirty="0"/>
          </a:p>
          <a:p>
            <a:pPr>
              <a:lnSpc>
                <a:spcPct val="150000"/>
              </a:lnSpc>
            </a:pPr>
            <a:r>
              <a:rPr kumimoji="1" lang="ja-JP" altLang="en-US" sz="1600" b="1" dirty="0"/>
              <a:t>目　的：いばらき竹灯籠</a:t>
            </a:r>
            <a:r>
              <a:rPr kumimoji="1" lang="en-US" altLang="ja-JP" sz="1600" b="1" dirty="0"/>
              <a:t>2025</a:t>
            </a:r>
            <a:r>
              <a:rPr kumimoji="1" lang="ja-JP" altLang="en-US" sz="1600" b="1" dirty="0"/>
              <a:t>の事前ＰＲ。関係団体の活動周知への新しい試み。</a:t>
            </a:r>
          </a:p>
          <a:p>
            <a:pPr>
              <a:lnSpc>
                <a:spcPct val="150000"/>
              </a:lnSpc>
            </a:pPr>
            <a:r>
              <a:rPr lang="ja-JP" altLang="en-US" sz="1600" b="1" dirty="0"/>
              <a:t>日　時：</a:t>
            </a:r>
            <a:r>
              <a:rPr lang="en-US" altLang="ja-JP" sz="1600" b="1" dirty="0"/>
              <a:t>2025</a:t>
            </a:r>
            <a:r>
              <a:rPr lang="ja-JP" altLang="en-US" sz="1600" b="1" dirty="0"/>
              <a:t>年</a:t>
            </a:r>
            <a:r>
              <a:rPr lang="en-US" altLang="ja-JP" sz="1600" b="1" dirty="0"/>
              <a:t>11</a:t>
            </a:r>
            <a:r>
              <a:rPr lang="ja-JP" altLang="en-US" sz="1600" b="1" dirty="0"/>
              <a:t>月</a:t>
            </a:r>
            <a:r>
              <a:rPr lang="en-US" altLang="ja-JP" sz="1600" b="1" dirty="0"/>
              <a:t>9</a:t>
            </a:r>
            <a:r>
              <a:rPr lang="ja-JP" altLang="en-US" sz="1600" b="1" dirty="0"/>
              <a:t>日（日）９：３０～１３：３０</a:t>
            </a:r>
            <a:endParaRPr lang="en-US" altLang="ja-JP" sz="1600" b="1" dirty="0"/>
          </a:p>
          <a:p>
            <a:pPr>
              <a:lnSpc>
                <a:spcPct val="150000"/>
              </a:lnSpc>
            </a:pPr>
            <a:r>
              <a:rPr lang="ja-JP" altLang="en-US" sz="1600" b="1" dirty="0"/>
              <a:t>場　所：おにクル大屋根広場・芝生広場　　</a:t>
            </a:r>
            <a:r>
              <a:rPr lang="en-US" altLang="ja-JP" sz="1600" b="1" dirty="0"/>
              <a:t>※</a:t>
            </a:r>
            <a:r>
              <a:rPr lang="ja-JP" altLang="en-US" sz="1600" b="1" dirty="0"/>
              <a:t>雨天時は大屋根広場のみ</a:t>
            </a:r>
            <a:endParaRPr lang="en-US" altLang="ja-JP" sz="1600" b="1" dirty="0"/>
          </a:p>
          <a:p>
            <a:pPr>
              <a:lnSpc>
                <a:spcPct val="150000"/>
              </a:lnSpc>
            </a:pPr>
            <a:r>
              <a:rPr lang="ja-JP" altLang="en-US" sz="1600" b="1" dirty="0"/>
              <a:t>企　画：①竹灯篭ワークショップ（お絵描き・デザインの穴あけ）　</a:t>
            </a:r>
            <a:endParaRPr lang="en-US" altLang="ja-JP" sz="1600" b="1" dirty="0"/>
          </a:p>
          <a:p>
            <a:pPr>
              <a:lnSpc>
                <a:spcPct val="150000"/>
              </a:lnSpc>
            </a:pPr>
            <a:r>
              <a:rPr kumimoji="1" lang="ja-JP" altLang="en-US" sz="1600" b="1" dirty="0"/>
              <a:t>　　　　②古代おにごっこ・竹モルック</a:t>
            </a:r>
            <a:endParaRPr kumimoji="1" lang="en-US" altLang="ja-JP" sz="1600" b="1" dirty="0"/>
          </a:p>
          <a:p>
            <a:pPr>
              <a:lnSpc>
                <a:spcPct val="150000"/>
              </a:lnSpc>
            </a:pPr>
            <a:r>
              <a:rPr lang="ja-JP" altLang="en-US" sz="1600" b="1" dirty="0"/>
              <a:t>　　　　③総合運動フィットネス</a:t>
            </a:r>
            <a:endParaRPr lang="en-US" altLang="ja-JP" sz="1600" b="1" dirty="0"/>
          </a:p>
          <a:p>
            <a:pPr>
              <a:lnSpc>
                <a:spcPct val="150000"/>
              </a:lnSpc>
            </a:pPr>
            <a:r>
              <a:rPr kumimoji="1" lang="ja-JP" altLang="en-US" sz="1600" b="1" dirty="0"/>
              <a:t>　　　　</a:t>
            </a:r>
            <a:r>
              <a:rPr lang="ja-JP" altLang="en-US" sz="1600" b="1" dirty="0"/>
              <a:t>④レモノア・お菓子つかみ取り</a:t>
            </a:r>
            <a:endParaRPr lang="en-US" altLang="ja-JP" sz="1600" b="1" dirty="0"/>
          </a:p>
          <a:p>
            <a:pPr>
              <a:lnSpc>
                <a:spcPct val="150000"/>
              </a:lnSpc>
            </a:pPr>
            <a:r>
              <a:rPr lang="ja-JP" altLang="en-US" sz="1600" b="1" dirty="0"/>
              <a:t>対　象：子ども～大人まで　</a:t>
            </a:r>
            <a:endParaRPr lang="en-US" altLang="ja-JP" sz="1600" b="1" dirty="0"/>
          </a:p>
          <a:p>
            <a:pPr>
              <a:lnSpc>
                <a:spcPct val="150000"/>
              </a:lnSpc>
            </a:pPr>
            <a:r>
              <a:rPr lang="ja-JP" altLang="en-US" sz="1600" b="1" dirty="0"/>
              <a:t>料　金：すべて無料</a:t>
            </a:r>
            <a:endParaRPr lang="en-US" altLang="ja-JP" sz="1600" b="1" dirty="0"/>
          </a:p>
          <a:p>
            <a:pPr>
              <a:lnSpc>
                <a:spcPct val="150000"/>
              </a:lnSpc>
            </a:pPr>
            <a:r>
              <a:rPr lang="ja-JP" altLang="en-US" sz="1600" b="1" dirty="0"/>
              <a:t>ルール：スタンプカードを用意し、①竹灯籠ワークショップと②ゲーム、③をすべて体験したら　</a:t>
            </a:r>
            <a:endParaRPr lang="en-US" altLang="ja-JP" sz="1600" b="1" dirty="0"/>
          </a:p>
          <a:p>
            <a:pPr>
              <a:lnSpc>
                <a:spcPct val="150000"/>
              </a:lnSpc>
            </a:pPr>
            <a:r>
              <a:rPr lang="ja-JP" altLang="en-US" sz="1600" b="1" dirty="0"/>
              <a:t>　　　　スタンプを押してもらい、④レモノアとお菓子つかみ取りができる。</a:t>
            </a:r>
            <a:endParaRPr lang="en-US" altLang="ja-JP" sz="1600" b="1" dirty="0"/>
          </a:p>
          <a:p>
            <a:pPr>
              <a:lnSpc>
                <a:spcPct val="150000"/>
              </a:lnSpc>
            </a:pPr>
            <a:r>
              <a:rPr lang="ja-JP" altLang="en-US" sz="1600" b="1" dirty="0"/>
              <a:t>所用時間：３０分～４５分</a:t>
            </a:r>
            <a:endParaRPr lang="en-US" altLang="ja-JP" sz="1600" b="1" dirty="0"/>
          </a:p>
          <a:p>
            <a:endParaRPr lang="en-US" altLang="ja-JP" sz="1600" b="1" dirty="0"/>
          </a:p>
          <a:p>
            <a:endParaRPr lang="en-US" altLang="ja-JP" sz="1600" b="1" dirty="0"/>
          </a:p>
          <a:p>
            <a:endParaRPr lang="en-US" altLang="ja-JP" sz="1600" b="1" dirty="0"/>
          </a:p>
          <a:p>
            <a:endParaRPr kumimoji="1" lang="en-US" altLang="ja-JP" sz="1600" b="1" dirty="0"/>
          </a:p>
          <a:p>
            <a:endParaRPr kumimoji="1" lang="en-US" altLang="ja-JP" sz="1600" b="1" dirty="0"/>
          </a:p>
          <a:p>
            <a:endParaRPr lang="en-US" altLang="ja-JP" sz="1600" b="1" dirty="0"/>
          </a:p>
          <a:p>
            <a:endParaRPr kumimoji="1" lang="ja-JP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81006546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松風">
  <a:themeElements>
    <a:clrScheme name="松風">
      <a:dk1>
        <a:sysClr val="windowText" lastClr="000000"/>
      </a:dk1>
      <a:lt1>
        <a:sysClr val="window" lastClr="FFFFFF"/>
      </a:lt1>
      <a:dk2>
        <a:srgbClr val="0F2305"/>
      </a:dk2>
      <a:lt2>
        <a:srgbClr val="7DAA50"/>
      </a:lt2>
      <a:accent1>
        <a:srgbClr val="B94B2D"/>
      </a:accent1>
      <a:accent2>
        <a:srgbClr val="B95F91"/>
      </a:accent2>
      <a:accent3>
        <a:srgbClr val="C8AF3C"/>
      </a:accent3>
      <a:accent4>
        <a:srgbClr val="3C643C"/>
      </a:accent4>
      <a:accent5>
        <a:srgbClr val="8264AA"/>
      </a:accent5>
      <a:accent6>
        <a:srgbClr val="D29B46"/>
      </a:accent6>
      <a:hlink>
        <a:srgbClr val="0000FE"/>
      </a:hlink>
      <a:folHlink>
        <a:srgbClr val="800080"/>
      </a:folHlink>
    </a:clrScheme>
    <a:fontScheme name="松風">
      <a:majorFont>
        <a:latin typeface="Gill Sans MT"/>
        <a:ea typeface=""/>
        <a:cs typeface=""/>
        <a:font script="Jpan" typeface="HGｺﾞｼｯｸE"/>
        <a:font script="Hang" typeface="HY헤드라인 M"/>
        <a:font script="Hans" typeface="方正姚体"/>
        <a:font script="Hant" typeface="標楷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nsolas"/>
        <a:ea typeface=""/>
        <a:cs typeface=""/>
        <a:font script="Jpan" typeface="HGｺﾞｼｯｸE"/>
        <a:font script="Hang" typeface="맑은 고딕"/>
        <a:font script="Hans" typeface="宋体"/>
        <a:font script="Hant" typeface="新細明體"/>
        <a:font script="Arab" typeface="Tahoma"/>
        <a:font script="Hebr" typeface="Tahoma"/>
        <a:font script="Thai" typeface="Dillen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松風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sat val="38000"/>
                <a:lum val="92000"/>
              </a:schemeClr>
            </a:gs>
            <a:gs pos="20000">
              <a:schemeClr val="phClr">
                <a:sat val="44000"/>
                <a:lum val="80000"/>
              </a:schemeClr>
            </a:gs>
            <a:gs pos="100000">
              <a:schemeClr val="phClr">
                <a:sat val="56000"/>
                <a:lum val="54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rgbClr val="000000"/>
              <a:schemeClr val="phClr">
                <a:tint val="100000"/>
              </a:schemeClr>
            </a:duotone>
          </a:blip>
        </a:blipFill>
      </a:fillStyleLst>
      <a:lnStyleLst>
        <a:ln w="6350" cap="flat" cmpd="sng" algn="ctr">
          <a:solidFill>
            <a:schemeClr val="phClr">
              <a:alpha val="100000"/>
            </a:schemeClr>
          </a:solidFill>
          <a:prstDash val="solid"/>
        </a:ln>
        <a:ln w="16350" cap="flat" cmpd="sng" algn="ctr">
          <a:solidFill>
            <a:schemeClr val="phClr">
              <a:alpha val="100000"/>
            </a:schemeClr>
          </a:solidFill>
          <a:prstDash val="solid"/>
        </a:ln>
        <a:ln w="28575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50800" dir="5400000" algn="tl">
              <a:srgbClr val="000000">
                <a:alpha val="65000"/>
              </a:srgbClr>
            </a:outerShdw>
          </a:effectLst>
          <a:scene3d>
            <a:camera prst="orthographicFront"/>
            <a:lightRig rig="soft" dir="t">
              <a:rot lat="0" lon="0" rev="0"/>
            </a:lightRig>
          </a:scene3d>
          <a:sp3d>
            <a:bevelT w="304800" h="44450"/>
            <a:bevelB w="304800" h="4445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50800" dist="50800" dir="5400000" algn="tl" rotWithShape="0">
              <a:srgbClr val="000000">
                <a:alpha val="65000"/>
              </a:srgbClr>
            </a:outerShdw>
          </a:effectLst>
          <a:scene3d>
            <a:camera prst="orthographicFront"/>
            <a:lightRig rig="soft" dir="t">
              <a:rot lat="0" lon="0" rev="17100000"/>
            </a:lightRig>
          </a:scene3d>
          <a:sp3d>
            <a:bevelT w="165100" h="254000"/>
            <a:bevelB w="165100" h="2540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40000"/>
              </a:schemeClr>
            </a:gs>
            <a:gs pos="53000">
              <a:schemeClr val="phClr">
                <a:shade val="50000"/>
              </a:schemeClr>
            </a:gs>
          </a:gsLst>
          <a:lin ang="16200000" scaled="1"/>
        </a:gradFill>
        <a:blipFill rotWithShape="0">
          <a:blip xmlns:r="http://schemas.openxmlformats.org/officeDocument/2006/relationships" r:embed="rId2">
            <a:duotone>
              <a:schemeClr val="phClr">
                <a:shade val="27000"/>
                <a:satMod val="160000"/>
              </a:schemeClr>
              <a:schemeClr val="phClr">
                <a:tint val="95000"/>
                <a:satMod val="10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972</Words>
  <Application>Microsoft Office PowerPoint</Application>
  <PresentationFormat>ワイド画面</PresentationFormat>
  <Paragraphs>123</Paragraphs>
  <Slides>19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19</vt:i4>
      </vt:variant>
    </vt:vector>
  </HeadingPairs>
  <TitlesOfParts>
    <vt:vector size="31" baseType="lpstr">
      <vt:lpstr>BIZ UDゴシック</vt:lpstr>
      <vt:lpstr>fkGrotesk</vt:lpstr>
      <vt:lpstr>fkGroteskNeue</vt:lpstr>
      <vt:lpstr>游ゴシック</vt:lpstr>
      <vt:lpstr>游ゴシック Light</vt:lpstr>
      <vt:lpstr>Arial</vt:lpstr>
      <vt:lpstr>Consolas</vt:lpstr>
      <vt:lpstr>Ebrima</vt:lpstr>
      <vt:lpstr>Gill Sans MT</vt:lpstr>
      <vt:lpstr>Wingdings</vt:lpstr>
      <vt:lpstr>Office テーマ</vt:lpstr>
      <vt:lpstr>松風</vt:lpstr>
      <vt:lpstr>いばらき竹灯籠2025 　事前PRイベント</vt:lpstr>
      <vt:lpstr>PowerPoint プレゼンテーション</vt:lpstr>
      <vt:lpstr>PowerPoint プレゼンテーション</vt:lpstr>
      <vt:lpstr>2025年第１２回いばらき竹灯籠の概要</vt:lpstr>
      <vt:lpstr>２０２４年度　いばらき竹灯籠</vt:lpstr>
      <vt:lpstr>これまでの会場風景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miyata taisuke</dc:creator>
  <cp:lastModifiedBy>miyata taisuke</cp:lastModifiedBy>
  <cp:revision>123</cp:revision>
  <dcterms:created xsi:type="dcterms:W3CDTF">2025-10-24T07:53:30Z</dcterms:created>
  <dcterms:modified xsi:type="dcterms:W3CDTF">2025-10-29T22:57:08Z</dcterms:modified>
</cp:coreProperties>
</file>