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251999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93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8" roundtripDataSignature="AMtx7mjo6aTWDtKSsXHrjem+vbT7r2LJE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wako Yamada" initials="SY" lastIdx="3" clrIdx="0">
    <p:extLst>
      <p:ext uri="{19B8F6BF-5375-455C-9EA6-DF929625EA0E}">
        <p15:presenceInfo xmlns:p15="http://schemas.microsoft.com/office/powerpoint/2012/main" userId="5d82284442b5559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84"/>
  </p:normalViewPr>
  <p:slideViewPr>
    <p:cSldViewPr snapToGrid="0">
      <p:cViewPr>
        <p:scale>
          <a:sx n="100" d="100"/>
          <a:sy n="100" d="100"/>
        </p:scale>
        <p:origin x="1864" y="-5616"/>
      </p:cViewPr>
      <p:guideLst>
        <p:guide orient="horz" pos="7937"/>
        <p:guide pos="2880"/>
      </p:guideLst>
    </p:cSldViewPr>
  </p:slideViewPr>
  <p:notesTextViewPr>
    <p:cViewPr>
      <p:scale>
        <a:sx n="1" d="1"/>
        <a:sy n="1" d="1"/>
      </p:scale>
      <p:origin x="0" y="-25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09562A-34FD-274C-B209-0BA0C7433E72}" type="doc">
      <dgm:prSet loTypeId="urn:microsoft.com/office/officeart/2005/8/layout/radial2" loCatId="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kumimoji="1" lang="ja-JP" altLang="en-US"/>
        </a:p>
      </dgm:t>
    </dgm:pt>
    <dgm:pt modelId="{E2B0CAD5-BC7D-434D-AFCA-F3DE2F687F98}">
      <dgm:prSet phldrT="[テキスト]"/>
      <dgm:spPr/>
      <dgm:t>
        <a:bodyPr/>
        <a:lstStyle/>
        <a:p>
          <a:r>
            <a:rPr kumimoji="1" lang="ja-JP" altLang="en-US"/>
            <a:t>＊＊＊＊＊</a:t>
          </a:r>
        </a:p>
      </dgm:t>
    </dgm:pt>
    <dgm:pt modelId="{BC617525-26D8-C641-9DB1-62300953FCEE}" type="parTrans" cxnId="{E70CCF21-30A9-7048-BC6B-BD84A5B814E8}">
      <dgm:prSet/>
      <dgm:spPr/>
      <dgm:t>
        <a:bodyPr/>
        <a:lstStyle/>
        <a:p>
          <a:endParaRPr kumimoji="1" lang="ja-JP" altLang="en-US"/>
        </a:p>
      </dgm:t>
    </dgm:pt>
    <dgm:pt modelId="{DABFDC77-F114-A04C-B36D-EAE98CFD80AE}" type="sibTrans" cxnId="{E70CCF21-30A9-7048-BC6B-BD84A5B814E8}">
      <dgm:prSet/>
      <dgm:spPr/>
      <dgm:t>
        <a:bodyPr/>
        <a:lstStyle/>
        <a:p>
          <a:endParaRPr kumimoji="1" lang="ja-JP" altLang="en-US"/>
        </a:p>
      </dgm:t>
    </dgm:pt>
    <dgm:pt modelId="{4EA540C6-F42F-F747-98EA-D2A23F465FF8}">
      <dgm:prSet phldrT="[テキスト]"/>
      <dgm:spPr/>
      <dgm:t>
        <a:bodyPr/>
        <a:lstStyle/>
        <a:p>
          <a:r>
            <a:rPr kumimoji="1" lang="ja-JP" altLang="en-US"/>
            <a:t>＊＊＊＊＊＊</a:t>
          </a:r>
        </a:p>
      </dgm:t>
    </dgm:pt>
    <dgm:pt modelId="{BA2DC062-43B0-FD42-AE5D-00B82D951D74}" type="parTrans" cxnId="{3EEB6536-94E9-DE46-A68B-0E41736A6619}">
      <dgm:prSet/>
      <dgm:spPr/>
      <dgm:t>
        <a:bodyPr/>
        <a:lstStyle/>
        <a:p>
          <a:endParaRPr kumimoji="1" lang="ja-JP" altLang="en-US"/>
        </a:p>
      </dgm:t>
    </dgm:pt>
    <dgm:pt modelId="{2C6788F3-F1FC-6149-80EF-2F19D22F464F}" type="sibTrans" cxnId="{3EEB6536-94E9-DE46-A68B-0E41736A6619}">
      <dgm:prSet/>
      <dgm:spPr/>
      <dgm:t>
        <a:bodyPr/>
        <a:lstStyle/>
        <a:p>
          <a:endParaRPr kumimoji="1" lang="ja-JP" altLang="en-US"/>
        </a:p>
      </dgm:t>
    </dgm:pt>
    <dgm:pt modelId="{57F1DE5B-06AE-8B4C-AB11-1FDBBB726560}">
      <dgm:prSet phldrT="[テキスト]"/>
      <dgm:spPr/>
      <dgm:t>
        <a:bodyPr/>
        <a:lstStyle/>
        <a:p>
          <a:r>
            <a:rPr kumimoji="1" lang="ja-JP" altLang="en-US"/>
            <a:t>＊＊＊＊＊＊</a:t>
          </a:r>
        </a:p>
      </dgm:t>
    </dgm:pt>
    <dgm:pt modelId="{5A2673CF-8F49-1049-AAD1-96F82023E2D6}" type="parTrans" cxnId="{CFD823B1-E214-BF4C-A02D-57E0302AA134}">
      <dgm:prSet/>
      <dgm:spPr/>
      <dgm:t>
        <a:bodyPr/>
        <a:lstStyle/>
        <a:p>
          <a:endParaRPr kumimoji="1" lang="ja-JP" altLang="en-US"/>
        </a:p>
      </dgm:t>
    </dgm:pt>
    <dgm:pt modelId="{06D7D632-0C4D-A146-B4A4-C915283AD4BB}" type="sibTrans" cxnId="{CFD823B1-E214-BF4C-A02D-57E0302AA134}">
      <dgm:prSet/>
      <dgm:spPr/>
      <dgm:t>
        <a:bodyPr/>
        <a:lstStyle/>
        <a:p>
          <a:endParaRPr kumimoji="1" lang="ja-JP" altLang="en-US"/>
        </a:p>
      </dgm:t>
    </dgm:pt>
    <dgm:pt modelId="{A17F49CF-3BD0-CF48-8425-58379BB2B6C0}">
      <dgm:prSet phldrT="[テキスト]"/>
      <dgm:spPr/>
      <dgm:t>
        <a:bodyPr/>
        <a:lstStyle/>
        <a:p>
          <a:r>
            <a:rPr kumimoji="1" lang="ja-JP" altLang="en-US"/>
            <a:t>＊＊＊＊＊＊</a:t>
          </a:r>
        </a:p>
      </dgm:t>
    </dgm:pt>
    <dgm:pt modelId="{A4A2D580-903F-DE48-A73B-C2463FBBBC8F}" type="parTrans" cxnId="{76C13616-9AA1-8644-AB57-8EFCC88CC7EA}">
      <dgm:prSet/>
      <dgm:spPr/>
      <dgm:t>
        <a:bodyPr/>
        <a:lstStyle/>
        <a:p>
          <a:endParaRPr kumimoji="1" lang="ja-JP" altLang="en-US"/>
        </a:p>
      </dgm:t>
    </dgm:pt>
    <dgm:pt modelId="{12172EA6-059D-654D-9266-A1ECD2E5297E}" type="sibTrans" cxnId="{76C13616-9AA1-8644-AB57-8EFCC88CC7EA}">
      <dgm:prSet/>
      <dgm:spPr/>
      <dgm:t>
        <a:bodyPr/>
        <a:lstStyle/>
        <a:p>
          <a:endParaRPr kumimoji="1" lang="ja-JP" altLang="en-US"/>
        </a:p>
      </dgm:t>
    </dgm:pt>
    <dgm:pt modelId="{C35BE1F8-E603-8E46-AA23-39B6A5FF13C7}">
      <dgm:prSet phldrT="[テキスト]"/>
      <dgm:spPr/>
      <dgm:t>
        <a:bodyPr/>
        <a:lstStyle/>
        <a:p>
          <a:r>
            <a:rPr kumimoji="1" lang="ja-JP" altLang="en-US"/>
            <a:t>＊＊＊＊＊＊</a:t>
          </a:r>
        </a:p>
      </dgm:t>
    </dgm:pt>
    <dgm:pt modelId="{5859188E-7DB5-274F-B739-D9B63EA2A9FF}" type="parTrans" cxnId="{4846E903-4E80-F249-A412-CE029279C9DD}">
      <dgm:prSet/>
      <dgm:spPr/>
      <dgm:t>
        <a:bodyPr/>
        <a:lstStyle/>
        <a:p>
          <a:endParaRPr kumimoji="1" lang="ja-JP" altLang="en-US"/>
        </a:p>
      </dgm:t>
    </dgm:pt>
    <dgm:pt modelId="{752BA0EE-E262-E54C-B4BF-1ED42B3E4888}" type="sibTrans" cxnId="{4846E903-4E80-F249-A412-CE029279C9DD}">
      <dgm:prSet/>
      <dgm:spPr/>
      <dgm:t>
        <a:bodyPr/>
        <a:lstStyle/>
        <a:p>
          <a:endParaRPr kumimoji="1" lang="ja-JP" altLang="en-US"/>
        </a:p>
      </dgm:t>
    </dgm:pt>
    <dgm:pt modelId="{543AE52B-10AD-CF45-8AEB-BD29FABF9002}">
      <dgm:prSet phldrT="[テキスト]"/>
      <dgm:spPr/>
      <dgm:t>
        <a:bodyPr/>
        <a:lstStyle/>
        <a:p>
          <a:r>
            <a:rPr kumimoji="1" lang="ja-JP" altLang="en-US"/>
            <a:t>＊＊＊＊＊＊</a:t>
          </a:r>
        </a:p>
      </dgm:t>
    </dgm:pt>
    <dgm:pt modelId="{0E5D3B3C-75DB-4944-9534-D90D2BC45409}" type="parTrans" cxnId="{12F65DDD-BC87-8B40-ADD0-5214D3B76CFA}">
      <dgm:prSet/>
      <dgm:spPr/>
      <dgm:t>
        <a:bodyPr/>
        <a:lstStyle/>
        <a:p>
          <a:endParaRPr kumimoji="1" lang="ja-JP" altLang="en-US"/>
        </a:p>
      </dgm:t>
    </dgm:pt>
    <dgm:pt modelId="{3E9212BD-B965-D64E-A6F3-E622F5D8163B}" type="sibTrans" cxnId="{12F65DDD-BC87-8B40-ADD0-5214D3B76CFA}">
      <dgm:prSet/>
      <dgm:spPr/>
      <dgm:t>
        <a:bodyPr/>
        <a:lstStyle/>
        <a:p>
          <a:endParaRPr kumimoji="1" lang="ja-JP" altLang="en-US"/>
        </a:p>
      </dgm:t>
    </dgm:pt>
    <dgm:pt modelId="{8F41B01F-5789-6C48-8723-EFF724AEE466}">
      <dgm:prSet phldrT="[テキスト]"/>
      <dgm:spPr/>
      <dgm:t>
        <a:bodyPr/>
        <a:lstStyle/>
        <a:p>
          <a:r>
            <a:rPr kumimoji="1" lang="ja-JP" altLang="en-US"/>
            <a:t>＊＊＊＊＊＊</a:t>
          </a:r>
        </a:p>
      </dgm:t>
    </dgm:pt>
    <dgm:pt modelId="{EA4D6012-1C64-7541-8FE3-57902E8D8FAD}" type="parTrans" cxnId="{DAF7A3C4-7332-1B42-9E51-6A32F9E597C3}">
      <dgm:prSet/>
      <dgm:spPr/>
      <dgm:t>
        <a:bodyPr/>
        <a:lstStyle/>
        <a:p>
          <a:endParaRPr kumimoji="1" lang="ja-JP" altLang="en-US"/>
        </a:p>
      </dgm:t>
    </dgm:pt>
    <dgm:pt modelId="{9589429F-A85D-914F-85D8-CEEB6126EE51}" type="sibTrans" cxnId="{DAF7A3C4-7332-1B42-9E51-6A32F9E597C3}">
      <dgm:prSet/>
      <dgm:spPr/>
      <dgm:t>
        <a:bodyPr/>
        <a:lstStyle/>
        <a:p>
          <a:endParaRPr kumimoji="1" lang="ja-JP" altLang="en-US"/>
        </a:p>
      </dgm:t>
    </dgm:pt>
    <dgm:pt modelId="{1E2BD434-42AC-6A43-A76C-F376375107C6}">
      <dgm:prSet phldrT="[テキスト]"/>
      <dgm:spPr/>
      <dgm:t>
        <a:bodyPr/>
        <a:lstStyle/>
        <a:p>
          <a:r>
            <a:rPr kumimoji="1" lang="ja-JP" altLang="en-US"/>
            <a:t>＊＊＊＊＊＊</a:t>
          </a:r>
        </a:p>
      </dgm:t>
    </dgm:pt>
    <dgm:pt modelId="{9AB13E2D-7724-7949-8216-2AB79D54AD21}" type="parTrans" cxnId="{5533DEFA-BE51-404E-A87D-906B855F26CD}">
      <dgm:prSet/>
      <dgm:spPr/>
      <dgm:t>
        <a:bodyPr/>
        <a:lstStyle/>
        <a:p>
          <a:endParaRPr kumimoji="1" lang="ja-JP" altLang="en-US"/>
        </a:p>
      </dgm:t>
    </dgm:pt>
    <dgm:pt modelId="{F0A655CF-4AC4-FF48-81E0-C7507B86AA29}" type="sibTrans" cxnId="{5533DEFA-BE51-404E-A87D-906B855F26CD}">
      <dgm:prSet/>
      <dgm:spPr/>
      <dgm:t>
        <a:bodyPr/>
        <a:lstStyle/>
        <a:p>
          <a:endParaRPr kumimoji="1" lang="ja-JP" altLang="en-US"/>
        </a:p>
      </dgm:t>
    </dgm:pt>
    <dgm:pt modelId="{61C228D3-7AFF-D14C-83C4-E9EF7D99E30C}">
      <dgm:prSet phldrT="[テキスト]"/>
      <dgm:spPr/>
      <dgm:t>
        <a:bodyPr/>
        <a:lstStyle/>
        <a:p>
          <a:r>
            <a:rPr kumimoji="1" lang="ja-JP" altLang="en-US"/>
            <a:t>＊＊＊＊＊＊</a:t>
          </a:r>
        </a:p>
      </dgm:t>
    </dgm:pt>
    <dgm:pt modelId="{BB4FF440-0B64-A243-8287-0D21C106A628}" type="sibTrans" cxnId="{26B41C2A-9ABC-BE46-AB22-0AA67A1C993F}">
      <dgm:prSet/>
      <dgm:spPr/>
      <dgm:t>
        <a:bodyPr/>
        <a:lstStyle/>
        <a:p>
          <a:endParaRPr kumimoji="1" lang="ja-JP" altLang="en-US"/>
        </a:p>
      </dgm:t>
    </dgm:pt>
    <dgm:pt modelId="{90E9E05A-6082-BA4E-8C3D-D0F1D4AEA1E7}" type="parTrans" cxnId="{26B41C2A-9ABC-BE46-AB22-0AA67A1C993F}">
      <dgm:prSet/>
      <dgm:spPr/>
      <dgm:t>
        <a:bodyPr/>
        <a:lstStyle/>
        <a:p>
          <a:endParaRPr kumimoji="1" lang="ja-JP" altLang="en-US"/>
        </a:p>
      </dgm:t>
    </dgm:pt>
    <dgm:pt modelId="{8927ABED-6F0E-DC4E-8B0C-BF9AB45CE338}" type="pres">
      <dgm:prSet presAssocID="{A209562A-34FD-274C-B209-0BA0C7433E72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17DAB862-1CB4-B946-BE7B-DE2821B99686}" type="pres">
      <dgm:prSet presAssocID="{A209562A-34FD-274C-B209-0BA0C7433E72}" presName="cycle" presStyleCnt="0"/>
      <dgm:spPr/>
    </dgm:pt>
    <dgm:pt modelId="{1A23C84A-2560-1743-A6F4-EFC42EA33E8B}" type="pres">
      <dgm:prSet presAssocID="{A209562A-34FD-274C-B209-0BA0C7433E72}" presName="centerShape" presStyleCnt="0"/>
      <dgm:spPr/>
    </dgm:pt>
    <dgm:pt modelId="{0E98950C-40C0-0044-9E09-9C00CD78DA31}" type="pres">
      <dgm:prSet presAssocID="{A209562A-34FD-274C-B209-0BA0C7433E72}" presName="connSite" presStyleLbl="node1" presStyleIdx="0" presStyleCnt="4"/>
      <dgm:spPr/>
    </dgm:pt>
    <dgm:pt modelId="{0C096D37-3B8E-7246-80BC-12BAC5F7D0DC}" type="pres">
      <dgm:prSet presAssocID="{A209562A-34FD-274C-B209-0BA0C7433E72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</dgm:pt>
    <dgm:pt modelId="{6251BBAB-9003-C940-9127-245C6BBDAF61}" type="pres">
      <dgm:prSet presAssocID="{BC617525-26D8-C641-9DB1-62300953FCEE}" presName="Name25" presStyleLbl="parChTrans1D1" presStyleIdx="0" presStyleCnt="3"/>
      <dgm:spPr/>
    </dgm:pt>
    <dgm:pt modelId="{C37A6549-A140-634C-B646-8D35C620834F}" type="pres">
      <dgm:prSet presAssocID="{E2B0CAD5-BC7D-434D-AFCA-F3DE2F687F98}" presName="node" presStyleCnt="0"/>
      <dgm:spPr/>
    </dgm:pt>
    <dgm:pt modelId="{E6FB7A54-21DB-F643-B7D5-015B34FCB4F5}" type="pres">
      <dgm:prSet presAssocID="{E2B0CAD5-BC7D-434D-AFCA-F3DE2F687F98}" presName="parentNode" presStyleLbl="node1" presStyleIdx="1" presStyleCnt="4">
        <dgm:presLayoutVars>
          <dgm:chMax val="1"/>
          <dgm:bulletEnabled val="1"/>
        </dgm:presLayoutVars>
      </dgm:prSet>
      <dgm:spPr/>
    </dgm:pt>
    <dgm:pt modelId="{F8E6D2C2-3ADC-104B-82F5-8DA33A7FE02B}" type="pres">
      <dgm:prSet presAssocID="{E2B0CAD5-BC7D-434D-AFCA-F3DE2F687F98}" presName="childNode" presStyleLbl="revTx" presStyleIdx="0" presStyleCnt="3">
        <dgm:presLayoutVars>
          <dgm:bulletEnabled val="1"/>
        </dgm:presLayoutVars>
      </dgm:prSet>
      <dgm:spPr/>
    </dgm:pt>
    <dgm:pt modelId="{EC57EC44-67CA-2A43-9331-8FD6ACDF1835}" type="pres">
      <dgm:prSet presAssocID="{90E9E05A-6082-BA4E-8C3D-D0F1D4AEA1E7}" presName="Name25" presStyleLbl="parChTrans1D1" presStyleIdx="1" presStyleCnt="3"/>
      <dgm:spPr/>
    </dgm:pt>
    <dgm:pt modelId="{F27F63DB-D644-A147-A847-ECF70792C850}" type="pres">
      <dgm:prSet presAssocID="{61C228D3-7AFF-D14C-83C4-E9EF7D99E30C}" presName="node" presStyleCnt="0"/>
      <dgm:spPr/>
    </dgm:pt>
    <dgm:pt modelId="{5A169EB0-BA41-A943-9B30-2260D6C9AF52}" type="pres">
      <dgm:prSet presAssocID="{61C228D3-7AFF-D14C-83C4-E9EF7D99E30C}" presName="parentNode" presStyleLbl="node1" presStyleIdx="2" presStyleCnt="4">
        <dgm:presLayoutVars>
          <dgm:chMax val="1"/>
          <dgm:bulletEnabled val="1"/>
        </dgm:presLayoutVars>
      </dgm:prSet>
      <dgm:spPr/>
    </dgm:pt>
    <dgm:pt modelId="{951A973D-F046-E34E-BEB3-753D90AB8158}" type="pres">
      <dgm:prSet presAssocID="{61C228D3-7AFF-D14C-83C4-E9EF7D99E30C}" presName="childNode" presStyleLbl="revTx" presStyleIdx="1" presStyleCnt="3">
        <dgm:presLayoutVars>
          <dgm:bulletEnabled val="1"/>
        </dgm:presLayoutVars>
      </dgm:prSet>
      <dgm:spPr/>
    </dgm:pt>
    <dgm:pt modelId="{DE08792E-20AB-DF45-8193-B1C36EDBE10D}" type="pres">
      <dgm:prSet presAssocID="{0E5D3B3C-75DB-4944-9534-D90D2BC45409}" presName="Name25" presStyleLbl="parChTrans1D1" presStyleIdx="2" presStyleCnt="3"/>
      <dgm:spPr/>
    </dgm:pt>
    <dgm:pt modelId="{ACF21F9F-19C2-C340-B4AF-96DE9CFD3E75}" type="pres">
      <dgm:prSet presAssocID="{543AE52B-10AD-CF45-8AEB-BD29FABF9002}" presName="node" presStyleCnt="0"/>
      <dgm:spPr/>
    </dgm:pt>
    <dgm:pt modelId="{9C9084D8-E615-7847-B166-0C41AAE479E3}" type="pres">
      <dgm:prSet presAssocID="{543AE52B-10AD-CF45-8AEB-BD29FABF9002}" presName="parentNode" presStyleLbl="node1" presStyleIdx="3" presStyleCnt="4">
        <dgm:presLayoutVars>
          <dgm:chMax val="1"/>
          <dgm:bulletEnabled val="1"/>
        </dgm:presLayoutVars>
      </dgm:prSet>
      <dgm:spPr/>
    </dgm:pt>
    <dgm:pt modelId="{AA9C564A-46F1-6B47-A394-4D83397157E7}" type="pres">
      <dgm:prSet presAssocID="{543AE52B-10AD-CF45-8AEB-BD29FABF9002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4846E903-4E80-F249-A412-CE029279C9DD}" srcId="{61C228D3-7AFF-D14C-83C4-E9EF7D99E30C}" destId="{C35BE1F8-E603-8E46-AA23-39B6A5FF13C7}" srcOrd="1" destOrd="0" parTransId="{5859188E-7DB5-274F-B739-D9B63EA2A9FF}" sibTransId="{752BA0EE-E262-E54C-B4BF-1ED42B3E4888}"/>
    <dgm:cxn modelId="{CAC12706-F701-6645-A33E-4CEC0891A615}" type="presOf" srcId="{8F41B01F-5789-6C48-8723-EFF724AEE466}" destId="{AA9C564A-46F1-6B47-A394-4D83397157E7}" srcOrd="0" destOrd="0" presId="urn:microsoft.com/office/officeart/2005/8/layout/radial2"/>
    <dgm:cxn modelId="{76C13616-9AA1-8644-AB57-8EFCC88CC7EA}" srcId="{61C228D3-7AFF-D14C-83C4-E9EF7D99E30C}" destId="{A17F49CF-3BD0-CF48-8425-58379BB2B6C0}" srcOrd="0" destOrd="0" parTransId="{A4A2D580-903F-DE48-A73B-C2463FBBBC8F}" sibTransId="{12172EA6-059D-654D-9266-A1ECD2E5297E}"/>
    <dgm:cxn modelId="{7C2FD318-35A8-C34D-89E0-EF4753A040FC}" type="presOf" srcId="{61C228D3-7AFF-D14C-83C4-E9EF7D99E30C}" destId="{5A169EB0-BA41-A943-9B30-2260D6C9AF52}" srcOrd="0" destOrd="0" presId="urn:microsoft.com/office/officeart/2005/8/layout/radial2"/>
    <dgm:cxn modelId="{D08C3619-407B-EA42-AA1C-0466066A9F2C}" type="presOf" srcId="{1E2BD434-42AC-6A43-A76C-F376375107C6}" destId="{AA9C564A-46F1-6B47-A394-4D83397157E7}" srcOrd="0" destOrd="1" presId="urn:microsoft.com/office/officeart/2005/8/layout/radial2"/>
    <dgm:cxn modelId="{E70CCF21-30A9-7048-BC6B-BD84A5B814E8}" srcId="{A209562A-34FD-274C-B209-0BA0C7433E72}" destId="{E2B0CAD5-BC7D-434D-AFCA-F3DE2F687F98}" srcOrd="0" destOrd="0" parTransId="{BC617525-26D8-C641-9DB1-62300953FCEE}" sibTransId="{DABFDC77-F114-A04C-B36D-EAE98CFD80AE}"/>
    <dgm:cxn modelId="{26B41C2A-9ABC-BE46-AB22-0AA67A1C993F}" srcId="{A209562A-34FD-274C-B209-0BA0C7433E72}" destId="{61C228D3-7AFF-D14C-83C4-E9EF7D99E30C}" srcOrd="1" destOrd="0" parTransId="{90E9E05A-6082-BA4E-8C3D-D0F1D4AEA1E7}" sibTransId="{BB4FF440-0B64-A243-8287-0D21C106A628}"/>
    <dgm:cxn modelId="{05FB1F30-EF10-0A49-8C4C-05774188BB42}" type="presOf" srcId="{90E9E05A-6082-BA4E-8C3D-D0F1D4AEA1E7}" destId="{EC57EC44-67CA-2A43-9331-8FD6ACDF1835}" srcOrd="0" destOrd="0" presId="urn:microsoft.com/office/officeart/2005/8/layout/radial2"/>
    <dgm:cxn modelId="{F316FF34-F8C7-7F45-9568-8C14329A87B4}" type="presOf" srcId="{543AE52B-10AD-CF45-8AEB-BD29FABF9002}" destId="{9C9084D8-E615-7847-B166-0C41AAE479E3}" srcOrd="0" destOrd="0" presId="urn:microsoft.com/office/officeart/2005/8/layout/radial2"/>
    <dgm:cxn modelId="{3EEB6536-94E9-DE46-A68B-0E41736A6619}" srcId="{E2B0CAD5-BC7D-434D-AFCA-F3DE2F687F98}" destId="{4EA540C6-F42F-F747-98EA-D2A23F465FF8}" srcOrd="0" destOrd="0" parTransId="{BA2DC062-43B0-FD42-AE5D-00B82D951D74}" sibTransId="{2C6788F3-F1FC-6149-80EF-2F19D22F464F}"/>
    <dgm:cxn modelId="{CCFFF643-10FA-BE41-936C-FDE6212B2A5F}" type="presOf" srcId="{E2B0CAD5-BC7D-434D-AFCA-F3DE2F687F98}" destId="{E6FB7A54-21DB-F643-B7D5-015B34FCB4F5}" srcOrd="0" destOrd="0" presId="urn:microsoft.com/office/officeart/2005/8/layout/radial2"/>
    <dgm:cxn modelId="{10C7CB4C-3CCB-3C46-AE51-4B25A15ED948}" type="presOf" srcId="{0E5D3B3C-75DB-4944-9534-D90D2BC45409}" destId="{DE08792E-20AB-DF45-8193-B1C36EDBE10D}" srcOrd="0" destOrd="0" presId="urn:microsoft.com/office/officeart/2005/8/layout/radial2"/>
    <dgm:cxn modelId="{A7D9DF4D-4FDD-514F-A24B-0312B7DC5F0C}" type="presOf" srcId="{4EA540C6-F42F-F747-98EA-D2A23F465FF8}" destId="{F8E6D2C2-3ADC-104B-82F5-8DA33A7FE02B}" srcOrd="0" destOrd="0" presId="urn:microsoft.com/office/officeart/2005/8/layout/radial2"/>
    <dgm:cxn modelId="{30387F5C-A766-BE40-9751-B0E760FF44EC}" type="presOf" srcId="{A209562A-34FD-274C-B209-0BA0C7433E72}" destId="{8927ABED-6F0E-DC4E-8B0C-BF9AB45CE338}" srcOrd="0" destOrd="0" presId="urn:microsoft.com/office/officeart/2005/8/layout/radial2"/>
    <dgm:cxn modelId="{F6C6AD5D-0178-C047-9DD3-89E5F0C1EEBA}" type="presOf" srcId="{A17F49CF-3BD0-CF48-8425-58379BB2B6C0}" destId="{951A973D-F046-E34E-BEB3-753D90AB8158}" srcOrd="0" destOrd="0" presId="urn:microsoft.com/office/officeart/2005/8/layout/radial2"/>
    <dgm:cxn modelId="{C9B73C7B-5964-D847-AC68-6ABA102F40E4}" type="presOf" srcId="{57F1DE5B-06AE-8B4C-AB11-1FDBBB726560}" destId="{F8E6D2C2-3ADC-104B-82F5-8DA33A7FE02B}" srcOrd="0" destOrd="1" presId="urn:microsoft.com/office/officeart/2005/8/layout/radial2"/>
    <dgm:cxn modelId="{53C19DA2-41F1-5B40-B574-24B24829B884}" type="presOf" srcId="{BC617525-26D8-C641-9DB1-62300953FCEE}" destId="{6251BBAB-9003-C940-9127-245C6BBDAF61}" srcOrd="0" destOrd="0" presId="urn:microsoft.com/office/officeart/2005/8/layout/radial2"/>
    <dgm:cxn modelId="{CFD823B1-E214-BF4C-A02D-57E0302AA134}" srcId="{E2B0CAD5-BC7D-434D-AFCA-F3DE2F687F98}" destId="{57F1DE5B-06AE-8B4C-AB11-1FDBBB726560}" srcOrd="1" destOrd="0" parTransId="{5A2673CF-8F49-1049-AAD1-96F82023E2D6}" sibTransId="{06D7D632-0C4D-A146-B4A4-C915283AD4BB}"/>
    <dgm:cxn modelId="{DAF7A3C4-7332-1B42-9E51-6A32F9E597C3}" srcId="{543AE52B-10AD-CF45-8AEB-BD29FABF9002}" destId="{8F41B01F-5789-6C48-8723-EFF724AEE466}" srcOrd="0" destOrd="0" parTransId="{EA4D6012-1C64-7541-8FE3-57902E8D8FAD}" sibTransId="{9589429F-A85D-914F-85D8-CEEB6126EE51}"/>
    <dgm:cxn modelId="{D4A688CE-2394-ED40-9DD8-0B3BC6668799}" type="presOf" srcId="{C35BE1F8-E603-8E46-AA23-39B6A5FF13C7}" destId="{951A973D-F046-E34E-BEB3-753D90AB8158}" srcOrd="0" destOrd="1" presId="urn:microsoft.com/office/officeart/2005/8/layout/radial2"/>
    <dgm:cxn modelId="{12F65DDD-BC87-8B40-ADD0-5214D3B76CFA}" srcId="{A209562A-34FD-274C-B209-0BA0C7433E72}" destId="{543AE52B-10AD-CF45-8AEB-BD29FABF9002}" srcOrd="2" destOrd="0" parTransId="{0E5D3B3C-75DB-4944-9534-D90D2BC45409}" sibTransId="{3E9212BD-B965-D64E-A6F3-E622F5D8163B}"/>
    <dgm:cxn modelId="{5533DEFA-BE51-404E-A87D-906B855F26CD}" srcId="{543AE52B-10AD-CF45-8AEB-BD29FABF9002}" destId="{1E2BD434-42AC-6A43-A76C-F376375107C6}" srcOrd="1" destOrd="0" parTransId="{9AB13E2D-7724-7949-8216-2AB79D54AD21}" sibTransId="{F0A655CF-4AC4-FF48-81E0-C7507B86AA29}"/>
    <dgm:cxn modelId="{78527ECB-D26E-1643-A22E-C0E61CBF4725}" type="presParOf" srcId="{8927ABED-6F0E-DC4E-8B0C-BF9AB45CE338}" destId="{17DAB862-1CB4-B946-BE7B-DE2821B99686}" srcOrd="0" destOrd="0" presId="urn:microsoft.com/office/officeart/2005/8/layout/radial2"/>
    <dgm:cxn modelId="{803EBF13-D85E-1F4B-9088-410811B542E9}" type="presParOf" srcId="{17DAB862-1CB4-B946-BE7B-DE2821B99686}" destId="{1A23C84A-2560-1743-A6F4-EFC42EA33E8B}" srcOrd="0" destOrd="0" presId="urn:microsoft.com/office/officeart/2005/8/layout/radial2"/>
    <dgm:cxn modelId="{4F4C4CD8-A1CB-7A43-B013-047720779D22}" type="presParOf" srcId="{1A23C84A-2560-1743-A6F4-EFC42EA33E8B}" destId="{0E98950C-40C0-0044-9E09-9C00CD78DA31}" srcOrd="0" destOrd="0" presId="urn:microsoft.com/office/officeart/2005/8/layout/radial2"/>
    <dgm:cxn modelId="{9D1D2F7B-AD0E-7B45-A2EE-B480078928E2}" type="presParOf" srcId="{1A23C84A-2560-1743-A6F4-EFC42EA33E8B}" destId="{0C096D37-3B8E-7246-80BC-12BAC5F7D0DC}" srcOrd="1" destOrd="0" presId="urn:microsoft.com/office/officeart/2005/8/layout/radial2"/>
    <dgm:cxn modelId="{C859F58E-126B-574B-895F-8DD2DF4D2953}" type="presParOf" srcId="{17DAB862-1CB4-B946-BE7B-DE2821B99686}" destId="{6251BBAB-9003-C940-9127-245C6BBDAF61}" srcOrd="1" destOrd="0" presId="urn:microsoft.com/office/officeart/2005/8/layout/radial2"/>
    <dgm:cxn modelId="{A48610D4-26EC-3F47-A859-2A34D01A2AF6}" type="presParOf" srcId="{17DAB862-1CB4-B946-BE7B-DE2821B99686}" destId="{C37A6549-A140-634C-B646-8D35C620834F}" srcOrd="2" destOrd="0" presId="urn:microsoft.com/office/officeart/2005/8/layout/radial2"/>
    <dgm:cxn modelId="{5395CDB8-D4F4-7F4F-B147-7539F84188B3}" type="presParOf" srcId="{C37A6549-A140-634C-B646-8D35C620834F}" destId="{E6FB7A54-21DB-F643-B7D5-015B34FCB4F5}" srcOrd="0" destOrd="0" presId="urn:microsoft.com/office/officeart/2005/8/layout/radial2"/>
    <dgm:cxn modelId="{581D7B9B-BA8B-8543-89BF-BB0B7CC02451}" type="presParOf" srcId="{C37A6549-A140-634C-B646-8D35C620834F}" destId="{F8E6D2C2-3ADC-104B-82F5-8DA33A7FE02B}" srcOrd="1" destOrd="0" presId="urn:microsoft.com/office/officeart/2005/8/layout/radial2"/>
    <dgm:cxn modelId="{A360847D-DC0E-1F41-921F-90DBBEDCB678}" type="presParOf" srcId="{17DAB862-1CB4-B946-BE7B-DE2821B99686}" destId="{EC57EC44-67CA-2A43-9331-8FD6ACDF1835}" srcOrd="3" destOrd="0" presId="urn:microsoft.com/office/officeart/2005/8/layout/radial2"/>
    <dgm:cxn modelId="{1D87DD28-9584-6049-9268-85F7A588B534}" type="presParOf" srcId="{17DAB862-1CB4-B946-BE7B-DE2821B99686}" destId="{F27F63DB-D644-A147-A847-ECF70792C850}" srcOrd="4" destOrd="0" presId="urn:microsoft.com/office/officeart/2005/8/layout/radial2"/>
    <dgm:cxn modelId="{3B890FDF-116A-FF45-8A94-0ADA98C86AE0}" type="presParOf" srcId="{F27F63DB-D644-A147-A847-ECF70792C850}" destId="{5A169EB0-BA41-A943-9B30-2260D6C9AF52}" srcOrd="0" destOrd="0" presId="urn:microsoft.com/office/officeart/2005/8/layout/radial2"/>
    <dgm:cxn modelId="{079FF00D-841A-ED40-9E9B-3523C6FF3056}" type="presParOf" srcId="{F27F63DB-D644-A147-A847-ECF70792C850}" destId="{951A973D-F046-E34E-BEB3-753D90AB8158}" srcOrd="1" destOrd="0" presId="urn:microsoft.com/office/officeart/2005/8/layout/radial2"/>
    <dgm:cxn modelId="{ED1C9590-29D8-854B-AE4F-FFF2E76B2178}" type="presParOf" srcId="{17DAB862-1CB4-B946-BE7B-DE2821B99686}" destId="{DE08792E-20AB-DF45-8193-B1C36EDBE10D}" srcOrd="5" destOrd="0" presId="urn:microsoft.com/office/officeart/2005/8/layout/radial2"/>
    <dgm:cxn modelId="{83BCC949-A423-DB40-A612-82DE2561915D}" type="presParOf" srcId="{17DAB862-1CB4-B946-BE7B-DE2821B99686}" destId="{ACF21F9F-19C2-C340-B4AF-96DE9CFD3E75}" srcOrd="6" destOrd="0" presId="urn:microsoft.com/office/officeart/2005/8/layout/radial2"/>
    <dgm:cxn modelId="{4A382E0D-738E-B240-8853-C97B39EF063D}" type="presParOf" srcId="{ACF21F9F-19C2-C340-B4AF-96DE9CFD3E75}" destId="{9C9084D8-E615-7847-B166-0C41AAE479E3}" srcOrd="0" destOrd="0" presId="urn:microsoft.com/office/officeart/2005/8/layout/radial2"/>
    <dgm:cxn modelId="{460C386B-D0A7-6644-A67B-9AD2B3E56F59}" type="presParOf" srcId="{ACF21F9F-19C2-C340-B4AF-96DE9CFD3E75}" destId="{AA9C564A-46F1-6B47-A394-4D83397157E7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8792E-20AB-DF45-8193-B1C36EDBE10D}">
      <dsp:nvSpPr>
        <dsp:cNvPr id="0" name=""/>
        <dsp:cNvSpPr/>
      </dsp:nvSpPr>
      <dsp:spPr>
        <a:xfrm rot="2563824">
          <a:off x="2844146" y="2848993"/>
          <a:ext cx="611019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611019" y="22214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7EC44-67CA-2A43-9331-8FD6ACDF1835}">
      <dsp:nvSpPr>
        <dsp:cNvPr id="0" name=""/>
        <dsp:cNvSpPr/>
      </dsp:nvSpPr>
      <dsp:spPr>
        <a:xfrm>
          <a:off x="2925242" y="2009785"/>
          <a:ext cx="680204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680204" y="22214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1BBAB-9003-C940-9127-245C6BBDAF61}">
      <dsp:nvSpPr>
        <dsp:cNvPr id="0" name=""/>
        <dsp:cNvSpPr/>
      </dsp:nvSpPr>
      <dsp:spPr>
        <a:xfrm rot="19036176">
          <a:off x="2844146" y="1170577"/>
          <a:ext cx="611019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611019" y="22214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096D37-3B8E-7246-80BC-12BAC5F7D0DC}">
      <dsp:nvSpPr>
        <dsp:cNvPr id="0" name=""/>
        <dsp:cNvSpPr/>
      </dsp:nvSpPr>
      <dsp:spPr>
        <a:xfrm>
          <a:off x="1263953" y="1054771"/>
          <a:ext cx="1954456" cy="195445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6FB7A54-21DB-F643-B7D5-015B34FCB4F5}">
      <dsp:nvSpPr>
        <dsp:cNvPr id="0" name=""/>
        <dsp:cNvSpPr/>
      </dsp:nvSpPr>
      <dsp:spPr>
        <a:xfrm>
          <a:off x="3218428" y="1292"/>
          <a:ext cx="1172674" cy="1172674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/>
            <a:t>＊＊＊＊＊</a:t>
          </a:r>
        </a:p>
      </dsp:txBody>
      <dsp:txXfrm>
        <a:off x="3390162" y="173026"/>
        <a:ext cx="829206" cy="829206"/>
      </dsp:txXfrm>
    </dsp:sp>
    <dsp:sp modelId="{F8E6D2C2-3ADC-104B-82F5-8DA33A7FE02B}">
      <dsp:nvSpPr>
        <dsp:cNvPr id="0" name=""/>
        <dsp:cNvSpPr/>
      </dsp:nvSpPr>
      <dsp:spPr>
        <a:xfrm>
          <a:off x="4508370" y="1292"/>
          <a:ext cx="1759011" cy="1172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2000" kern="1200"/>
            <a:t>＊＊＊＊＊＊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2000" kern="1200"/>
            <a:t>＊＊＊＊＊＊</a:t>
          </a:r>
        </a:p>
      </dsp:txBody>
      <dsp:txXfrm>
        <a:off x="4508370" y="1292"/>
        <a:ext cx="1759011" cy="1172674"/>
      </dsp:txXfrm>
    </dsp:sp>
    <dsp:sp modelId="{5A169EB0-BA41-A943-9B30-2260D6C9AF52}">
      <dsp:nvSpPr>
        <dsp:cNvPr id="0" name=""/>
        <dsp:cNvSpPr/>
      </dsp:nvSpPr>
      <dsp:spPr>
        <a:xfrm>
          <a:off x="3605446" y="1445662"/>
          <a:ext cx="1172674" cy="1172674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/>
            <a:t>＊＊＊＊＊＊</a:t>
          </a:r>
        </a:p>
      </dsp:txBody>
      <dsp:txXfrm>
        <a:off x="3777180" y="1617396"/>
        <a:ext cx="829206" cy="829206"/>
      </dsp:txXfrm>
    </dsp:sp>
    <dsp:sp modelId="{951A973D-F046-E34E-BEB3-753D90AB8158}">
      <dsp:nvSpPr>
        <dsp:cNvPr id="0" name=""/>
        <dsp:cNvSpPr/>
      </dsp:nvSpPr>
      <dsp:spPr>
        <a:xfrm>
          <a:off x="4895387" y="1445662"/>
          <a:ext cx="1759011" cy="1172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2000" kern="1200"/>
            <a:t>＊＊＊＊＊＊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2000" kern="1200"/>
            <a:t>＊＊＊＊＊＊</a:t>
          </a:r>
        </a:p>
      </dsp:txBody>
      <dsp:txXfrm>
        <a:off x="4895387" y="1445662"/>
        <a:ext cx="1759011" cy="1172674"/>
      </dsp:txXfrm>
    </dsp:sp>
    <dsp:sp modelId="{9C9084D8-E615-7847-B166-0C41AAE479E3}">
      <dsp:nvSpPr>
        <dsp:cNvPr id="0" name=""/>
        <dsp:cNvSpPr/>
      </dsp:nvSpPr>
      <dsp:spPr>
        <a:xfrm>
          <a:off x="3218428" y="2890033"/>
          <a:ext cx="1172674" cy="1172674"/>
        </a:xfrm>
        <a:prstGeom prst="ellips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/>
            <a:t>＊＊＊＊＊＊</a:t>
          </a:r>
        </a:p>
      </dsp:txBody>
      <dsp:txXfrm>
        <a:off x="3390162" y="3061767"/>
        <a:ext cx="829206" cy="829206"/>
      </dsp:txXfrm>
    </dsp:sp>
    <dsp:sp modelId="{AA9C564A-46F1-6B47-A394-4D83397157E7}">
      <dsp:nvSpPr>
        <dsp:cNvPr id="0" name=""/>
        <dsp:cNvSpPr/>
      </dsp:nvSpPr>
      <dsp:spPr>
        <a:xfrm>
          <a:off x="4508370" y="2890033"/>
          <a:ext cx="1759011" cy="1172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2000" kern="1200"/>
            <a:t>＊＊＊＊＊＊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2000" kern="1200"/>
            <a:t>＊＊＊＊＊＊</a:t>
          </a:r>
        </a:p>
      </dsp:txBody>
      <dsp:txXfrm>
        <a:off x="4508370" y="2890033"/>
        <a:ext cx="1759011" cy="11726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807178" y="685800"/>
            <a:ext cx="1244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1969.woodstock.work/wordpress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1969.woodstock.work/wordpress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06700" y="685800"/>
            <a:ext cx="124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/>
              <a:t>サイト形の参考：</a:t>
            </a:r>
            <a:r>
              <a:rPr lang="ja-JP" u="sng">
                <a:solidFill>
                  <a:schemeClr val="hlink"/>
                </a:solidFill>
                <a:hlinkClick r:id="rId3"/>
              </a:rPr>
              <a:t>http://1969.woodstock.work/wordpress/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/>
              <a:t>◆このサイトのターゲット：Twitter経由でメルマガにすでに登録してくれている人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/>
              <a:t>◆目的：安心・信頼・応募したい！という行動に繋がること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/>
              <a:t>◆コンセプト：女の子が理想とする生活や、女の子像（ブランドのように愛される女性）をイメージ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06700" y="685800"/>
            <a:ext cx="124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/>
              <a:t>サイト形の参考：</a:t>
            </a:r>
            <a:r>
              <a:rPr lang="ja-JP" u="sng">
                <a:solidFill>
                  <a:schemeClr val="hlink"/>
                </a:solidFill>
                <a:hlinkClick r:id="rId3"/>
              </a:rPr>
              <a:t>http://1969.woodstock.work/wordpress/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 altLang="en-US"/>
              <a:t>◆このサイトのターゲット：</a:t>
            </a:r>
            <a:r>
              <a:rPr lang="en" altLang="ja-JP" dirty="0"/>
              <a:t>Twitter</a:t>
            </a:r>
            <a:r>
              <a:rPr lang="ja-JP" altLang="en-US"/>
              <a:t>経由でメルマガにすでに登録してくれている人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 altLang="en-US"/>
              <a:t>◆目的：安心・信頼・応募したい！という行動に繋がること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 altLang="en-US"/>
              <a:t>◆コンセプト：女の子が理想とする生活や、女の子像（ブランドのように愛される女性）をイメージ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ctrTitle"/>
          </p:nvPr>
        </p:nvSpPr>
        <p:spPr>
          <a:xfrm>
            <a:off x="311708" y="3647962"/>
            <a:ext cx="8520600" cy="100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subTitle" idx="1"/>
          </p:nvPr>
        </p:nvSpPr>
        <p:spPr>
          <a:xfrm>
            <a:off x="311700" y="13885477"/>
            <a:ext cx="8520600" cy="38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5419335"/>
            <a:ext cx="8520600" cy="96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15443972"/>
            <a:ext cx="8520600" cy="6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10537848"/>
            <a:ext cx="8520600" cy="41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>
            <a:spLocks noGrp="1"/>
          </p:cNvSpPr>
          <p:nvPr>
            <p:ph type="title"/>
          </p:nvPr>
        </p:nvSpPr>
        <p:spPr>
          <a:xfrm>
            <a:off x="311700" y="2180350"/>
            <a:ext cx="8520600" cy="28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body" idx="1"/>
          </p:nvPr>
        </p:nvSpPr>
        <p:spPr>
          <a:xfrm>
            <a:off x="311700" y="5646422"/>
            <a:ext cx="8520600" cy="167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2180350"/>
            <a:ext cx="8520600" cy="28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5646422"/>
            <a:ext cx="3999900" cy="167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5646422"/>
            <a:ext cx="3999900" cy="167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2180350"/>
            <a:ext cx="8520600" cy="28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2722100"/>
            <a:ext cx="2808000" cy="3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6808189"/>
            <a:ext cx="2808000" cy="15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2205459"/>
            <a:ext cx="6367800" cy="200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612"/>
            <a:ext cx="4572000" cy="251999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6041802"/>
            <a:ext cx="4045200" cy="72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13733352"/>
            <a:ext cx="4045200" cy="60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3547524"/>
            <a:ext cx="3837000" cy="181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20727227"/>
            <a:ext cx="5998800" cy="29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rotWithShape="1">
          <a:blip r:embed="rId13">
            <a:alphaModFix amt="28000"/>
          </a:blip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2180350"/>
            <a:ext cx="8520600" cy="28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5646422"/>
            <a:ext cx="8520600" cy="167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22846906"/>
            <a:ext cx="5487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jp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microsoft.com/office/2007/relationships/diagramDrawing" Target="../diagrams/drawing1.xml"/><Relationship Id="rId5" Type="http://schemas.openxmlformats.org/officeDocument/2006/relationships/image" Target="../media/image4.jp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jpg"/><Relationship Id="rId9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0202" y="5256845"/>
            <a:ext cx="6239459" cy="4189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64;p1">
            <a:extLst>
              <a:ext uri="{FF2B5EF4-FFF2-40B4-BE49-F238E27FC236}">
                <a16:creationId xmlns:a16="http://schemas.microsoft.com/office/drawing/2014/main" id="{804924D4-54EC-1B49-BDB2-FA255294B88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1878" y="21509047"/>
            <a:ext cx="5489244" cy="365592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"/>
          <p:cNvSpPr/>
          <p:nvPr/>
        </p:nvSpPr>
        <p:spPr>
          <a:xfrm>
            <a:off x="294191" y="7277595"/>
            <a:ext cx="8392325" cy="793849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3237" y="12639586"/>
            <a:ext cx="8113279" cy="505586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"/>
          <p:cNvSpPr txBox="1"/>
          <p:nvPr/>
        </p:nvSpPr>
        <p:spPr>
          <a:xfrm>
            <a:off x="3801500" y="1661056"/>
            <a:ext cx="1230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4977131" y="7148829"/>
            <a:ext cx="690000" cy="982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0" y="64002"/>
            <a:ext cx="9144000" cy="356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"/>
          <p:cNvSpPr txBox="1"/>
          <p:nvPr/>
        </p:nvSpPr>
        <p:spPr>
          <a:xfrm>
            <a:off x="5050219" y="7509147"/>
            <a:ext cx="6624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ja-JP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121300" y="603775"/>
            <a:ext cx="8857600" cy="5494802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46ADC652-0F49-EF4F-A2FC-423E5DED52C3}"/>
              </a:ext>
            </a:extLst>
          </p:cNvPr>
          <p:cNvSpPr/>
          <p:nvPr/>
        </p:nvSpPr>
        <p:spPr>
          <a:xfrm>
            <a:off x="3328496" y="15522268"/>
            <a:ext cx="2304051" cy="4555820"/>
          </a:xfrm>
          <a:prstGeom prst="roundRect">
            <a:avLst/>
          </a:prstGeom>
          <a:solidFill>
            <a:srgbClr val="FFCCF1">
              <a:alpha val="34118"/>
            </a:srgbClr>
          </a:solidFill>
          <a:ln>
            <a:solidFill>
              <a:srgbClr val="FFCCF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Google Shape;72;p1"/>
          <p:cNvSpPr/>
          <p:nvPr/>
        </p:nvSpPr>
        <p:spPr>
          <a:xfrm>
            <a:off x="760762" y="4017011"/>
            <a:ext cx="7755825" cy="1142877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 txBox="1"/>
          <p:nvPr/>
        </p:nvSpPr>
        <p:spPr>
          <a:xfrm>
            <a:off x="3122637" y="4329327"/>
            <a:ext cx="3200123" cy="6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ご登録フォームはこちら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230755" y="8583757"/>
            <a:ext cx="8726425" cy="5304804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"/>
          <p:cNvSpPr/>
          <p:nvPr/>
        </p:nvSpPr>
        <p:spPr>
          <a:xfrm>
            <a:off x="1985728" y="7213766"/>
            <a:ext cx="606300" cy="982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"/>
          <p:cNvSpPr txBox="1"/>
          <p:nvPr/>
        </p:nvSpPr>
        <p:spPr>
          <a:xfrm>
            <a:off x="717981" y="8709230"/>
            <a:ext cx="8068149" cy="161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ja-JP" altLang="en-US" sz="1200"/>
              <a:t>プロフィール＆代表挨拶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buSzPts val="1200"/>
            </a:pPr>
            <a:endParaRPr lang="en-US" sz="1200" dirty="0"/>
          </a:p>
        </p:txBody>
      </p:sp>
      <p:sp>
        <p:nvSpPr>
          <p:cNvPr id="80" name="Google Shape;80;p1"/>
          <p:cNvSpPr/>
          <p:nvPr/>
        </p:nvSpPr>
        <p:spPr>
          <a:xfrm>
            <a:off x="158497" y="14382660"/>
            <a:ext cx="8726400" cy="1050934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p1"/>
          <p:cNvPicPr preferRelativeResize="0"/>
          <p:nvPr/>
        </p:nvPicPr>
        <p:blipFill rotWithShape="1">
          <a:blip r:embed="rId6">
            <a:alphaModFix amt="50000"/>
          </a:blip>
          <a:srcRect/>
          <a:stretch/>
        </p:blipFill>
        <p:spPr>
          <a:xfrm>
            <a:off x="471342" y="883200"/>
            <a:ext cx="3630340" cy="276392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"/>
          <p:cNvSpPr txBox="1"/>
          <p:nvPr/>
        </p:nvSpPr>
        <p:spPr>
          <a:xfrm>
            <a:off x="454796" y="14600591"/>
            <a:ext cx="32904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ja-JP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◆事務所（仮）が選ばれる理由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6314385" y="7199017"/>
            <a:ext cx="690000" cy="982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/>
          <p:cNvSpPr txBox="1"/>
          <p:nvPr/>
        </p:nvSpPr>
        <p:spPr>
          <a:xfrm>
            <a:off x="6328919" y="7301805"/>
            <a:ext cx="6624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ja-JP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問い合わせ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3479016" y="7181740"/>
            <a:ext cx="662400" cy="982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389152" y="7484916"/>
            <a:ext cx="9000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ja-JP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女性の声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5234689" y="13236548"/>
            <a:ext cx="3488034" cy="39162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→ </a:t>
            </a:r>
            <a:r>
              <a:rPr lang="ja-JP" alt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プロフィール</a:t>
            </a:r>
            <a:r>
              <a:rPr lang="ja-JP" altLang="en-US"/>
              <a:t>詳細</a:t>
            </a: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はこちら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1"/>
          <p:cNvGrpSpPr/>
          <p:nvPr/>
        </p:nvGrpSpPr>
        <p:grpSpPr>
          <a:xfrm>
            <a:off x="5023833" y="21076419"/>
            <a:ext cx="3478591" cy="3478591"/>
            <a:chOff x="254542" y="1354"/>
            <a:chExt cx="3478591" cy="3478591"/>
          </a:xfrm>
        </p:grpSpPr>
        <p:sp>
          <p:nvSpPr>
            <p:cNvPr id="91" name="Google Shape;91;p1"/>
            <p:cNvSpPr/>
            <p:nvPr/>
          </p:nvSpPr>
          <p:spPr>
            <a:xfrm>
              <a:off x="654864" y="401677"/>
              <a:ext cx="2677946" cy="2677946"/>
            </a:xfrm>
            <a:prstGeom prst="blockArc">
              <a:avLst>
                <a:gd name="adj1" fmla="val 10800000"/>
                <a:gd name="adj2" fmla="val 16200000"/>
                <a:gd name="adj3" fmla="val 4639"/>
              </a:avLst>
            </a:prstGeom>
            <a:solidFill>
              <a:srgbClr val="FFD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654864" y="401677"/>
              <a:ext cx="2677946" cy="2677946"/>
            </a:xfrm>
            <a:prstGeom prst="blockArc">
              <a:avLst>
                <a:gd name="adj1" fmla="val 5400000"/>
                <a:gd name="adj2" fmla="val 10800000"/>
                <a:gd name="adj3" fmla="val 4639"/>
              </a:avLst>
            </a:prstGeom>
            <a:solidFill>
              <a:srgbClr val="FFD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654864" y="401677"/>
              <a:ext cx="2677946" cy="2677946"/>
            </a:xfrm>
            <a:prstGeom prst="blockArc">
              <a:avLst>
                <a:gd name="adj1" fmla="val 0"/>
                <a:gd name="adj2" fmla="val 5400000"/>
                <a:gd name="adj3" fmla="val 4639"/>
              </a:avLst>
            </a:prstGeom>
            <a:solidFill>
              <a:srgbClr val="FFD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654864" y="401677"/>
              <a:ext cx="2677946" cy="2677946"/>
            </a:xfrm>
            <a:prstGeom prst="blockArc">
              <a:avLst>
                <a:gd name="adj1" fmla="val 16200000"/>
                <a:gd name="adj2" fmla="val 0"/>
                <a:gd name="adj3" fmla="val 4639"/>
              </a:avLst>
            </a:prstGeom>
            <a:solidFill>
              <a:srgbClr val="FFD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377578" y="1124391"/>
              <a:ext cx="1232518" cy="1232518"/>
            </a:xfrm>
            <a:prstGeom prst="ellipse">
              <a:avLst/>
            </a:prstGeom>
            <a:solidFill>
              <a:srgbClr val="FFAA3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1558076" y="1304889"/>
              <a:ext cx="871522" cy="8715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925" tIns="27925" rIns="27925" bIns="27925" anchor="ctr" anchorCtr="0">
              <a:noAutofit/>
            </a:bodyPr>
            <a:lstStyle/>
            <a:p>
              <a:pPr lvl="0"/>
              <a:r>
                <a:rPr kumimoji="1" lang="ja-JP" altLang="en-US" sz="2400"/>
                <a:t>＊＊＊＊＊＊</a:t>
              </a: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1562456" y="1354"/>
              <a:ext cx="862763" cy="862763"/>
            </a:xfrm>
            <a:prstGeom prst="ellipse">
              <a:avLst/>
            </a:prstGeom>
            <a:solidFill>
              <a:srgbClr val="FFAA3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>
              <a:off x="1688805" y="127703"/>
              <a:ext cx="610065" cy="610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lvl="0"/>
              <a:r>
                <a:rPr kumimoji="1" lang="ja-JP" altLang="en-US" sz="1200"/>
                <a:t>＊＊＊＊＊＊</a:t>
              </a: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2870370" y="1309268"/>
              <a:ext cx="862763" cy="862763"/>
            </a:xfrm>
            <a:prstGeom prst="ellipse">
              <a:avLst/>
            </a:prstGeom>
            <a:solidFill>
              <a:srgbClr val="FFAA3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"/>
            <p:cNvSpPr txBox="1"/>
            <p:nvPr/>
          </p:nvSpPr>
          <p:spPr>
            <a:xfrm>
              <a:off x="2996719" y="1435617"/>
              <a:ext cx="610065" cy="610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lvl="0"/>
              <a:r>
                <a:rPr kumimoji="1" lang="ja-JP" altLang="en-US" sz="1200"/>
                <a:t>＊＊＊＊＊＊</a:t>
              </a: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562456" y="2617182"/>
              <a:ext cx="862763" cy="862763"/>
            </a:xfrm>
            <a:prstGeom prst="ellipse">
              <a:avLst/>
            </a:prstGeom>
            <a:solidFill>
              <a:srgbClr val="FFAA3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"/>
            <p:cNvSpPr txBox="1"/>
            <p:nvPr/>
          </p:nvSpPr>
          <p:spPr>
            <a:xfrm>
              <a:off x="1688805" y="2743531"/>
              <a:ext cx="610065" cy="610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lvl="0"/>
              <a:r>
                <a:rPr kumimoji="1" lang="ja-JP" altLang="en-US" sz="1200"/>
                <a:t>＊＊＊＊＊＊</a:t>
              </a: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254542" y="1309268"/>
              <a:ext cx="862763" cy="862763"/>
            </a:xfrm>
            <a:prstGeom prst="ellipse">
              <a:avLst/>
            </a:prstGeom>
            <a:solidFill>
              <a:srgbClr val="FFAA3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"/>
            <p:cNvSpPr txBox="1"/>
            <p:nvPr/>
          </p:nvSpPr>
          <p:spPr>
            <a:xfrm>
              <a:off x="380891" y="1435617"/>
              <a:ext cx="610065" cy="610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1200"/>
              </a:pPr>
              <a:r>
                <a:rPr kumimoji="1" lang="ja-JP" altLang="en-US"/>
                <a:t>＊＊＊＊＊＊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dirty="0"/>
            </a:p>
          </p:txBody>
        </p:sp>
      </p:grpSp>
      <p:sp>
        <p:nvSpPr>
          <p:cNvPr id="105" name="Google Shape;105;p1"/>
          <p:cNvSpPr txBox="1"/>
          <p:nvPr/>
        </p:nvSpPr>
        <p:spPr>
          <a:xfrm>
            <a:off x="4678418" y="1244744"/>
            <a:ext cx="7171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ロゴ</a:t>
            </a:r>
            <a:endParaRPr/>
          </a:p>
        </p:txBody>
      </p:sp>
      <p:sp>
        <p:nvSpPr>
          <p:cNvPr id="106" name="Google Shape;106;p1"/>
          <p:cNvSpPr txBox="1"/>
          <p:nvPr/>
        </p:nvSpPr>
        <p:spPr>
          <a:xfrm>
            <a:off x="5508457" y="1158428"/>
            <a:ext cx="36303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0" i="0" u="none" strike="noStrike" cap="none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  <a:sym typeface="Arial"/>
              </a:rPr>
              <a:t>Live Chat （仮）</a:t>
            </a:r>
            <a:endParaRPr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3481669" y="7733882"/>
            <a:ext cx="53468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0" i="0" u="none" strike="noStrike" cap="none">
                <a:solidFill>
                  <a:srgbClr val="EF8600"/>
                </a:solidFill>
                <a:latin typeface="Arial"/>
                <a:ea typeface="Arial"/>
                <a:cs typeface="Arial"/>
                <a:sym typeface="Arial"/>
              </a:rPr>
              <a:t>②</a:t>
            </a:r>
            <a:endParaRPr dirty="0"/>
          </a:p>
        </p:txBody>
      </p:sp>
      <p:sp>
        <p:nvSpPr>
          <p:cNvPr id="71" name="Google Shape;71;p1"/>
          <p:cNvSpPr txBox="1"/>
          <p:nvPr/>
        </p:nvSpPr>
        <p:spPr>
          <a:xfrm>
            <a:off x="793219" y="1806917"/>
            <a:ext cx="7984425" cy="1436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>
              <a:buSzPts val="1200"/>
            </a:pPr>
            <a:br>
              <a:rPr lang="ja-JP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altLang="en-US" sz="1200"/>
              <a:t>　</a:t>
            </a:r>
            <a:endParaRPr lang="en-US" altLang="ja-JP" sz="1200" dirty="0"/>
          </a:p>
          <a:p>
            <a:pPr lvl="0" algn="r">
              <a:buSzPts val="1200"/>
            </a:pPr>
            <a:r>
              <a:rPr lang="ja-JP" alt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＊＊＊＊＊＊＊＊＊＊＊</a:t>
            </a:r>
            <a:endParaRPr lang="en-US" altLang="ja-JP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r">
              <a:buSzPts val="1200"/>
            </a:pPr>
            <a:r>
              <a:rPr lang="ja-JP" altLang="en-US" sz="1200"/>
              <a:t>＊＊＊＊＊＊＊＊＊＊＊＊＊＊＊＊＊</a:t>
            </a:r>
            <a:endParaRPr lang="en-US" altLang="ja-JP" sz="1200" dirty="0"/>
          </a:p>
          <a:p>
            <a:pPr lvl="0" algn="r">
              <a:buSzPts val="1200"/>
            </a:pPr>
            <a:r>
              <a:rPr lang="ja-JP" altLang="en-US" sz="1200"/>
              <a:t>＊＊＊＊＊＊＊＊＊＊＊＊＊</a:t>
            </a:r>
            <a:endParaRPr lang="en-US" altLang="ja-JP" sz="1200" dirty="0"/>
          </a:p>
          <a:p>
            <a:pPr lvl="0" algn="r">
              <a:buSzPts val="1200"/>
            </a:pPr>
            <a:r>
              <a:rPr lang="ja-JP" alt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＊＊＊＊＊＊＊＊＊＊＊＊</a:t>
            </a:r>
            <a:endParaRPr lang="en-US" altLang="ja-JP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ECB8FEC-F273-1D41-B8D5-9E4B2E105925}"/>
              </a:ext>
            </a:extLst>
          </p:cNvPr>
          <p:cNvSpPr txBox="1"/>
          <p:nvPr/>
        </p:nvSpPr>
        <p:spPr>
          <a:xfrm>
            <a:off x="738289" y="1030003"/>
            <a:ext cx="3399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/>
              <a:t>画像　　</a:t>
            </a:r>
            <a:br>
              <a:rPr lang="ja-JP" altLang="ja-JP"/>
            </a:br>
            <a:r>
              <a:rPr lang="ja-JP" altLang="ja-JP"/>
              <a:t>顔が隠れた雰囲気ある女性の姿</a:t>
            </a:r>
            <a:endParaRPr kumimoji="1" lang="ja-JP" altLang="en-US"/>
          </a:p>
        </p:txBody>
      </p:sp>
      <p:sp>
        <p:nvSpPr>
          <p:cNvPr id="125" name="Google Shape;112;p1">
            <a:extLst>
              <a:ext uri="{FF2B5EF4-FFF2-40B4-BE49-F238E27FC236}">
                <a16:creationId xmlns:a16="http://schemas.microsoft.com/office/drawing/2014/main" id="{8587F3EC-9629-7049-BDA7-7911849E753C}"/>
              </a:ext>
            </a:extLst>
          </p:cNvPr>
          <p:cNvSpPr txBox="1"/>
          <p:nvPr/>
        </p:nvSpPr>
        <p:spPr>
          <a:xfrm>
            <a:off x="5046134" y="7707985"/>
            <a:ext cx="53468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>
                <a:solidFill>
                  <a:srgbClr val="EF8600"/>
                </a:solidFill>
              </a:rPr>
              <a:t>③</a:t>
            </a:r>
            <a:endParaRPr dirty="0"/>
          </a:p>
        </p:txBody>
      </p:sp>
      <p:sp>
        <p:nvSpPr>
          <p:cNvPr id="126" name="Google Shape;112;p1">
            <a:extLst>
              <a:ext uri="{FF2B5EF4-FFF2-40B4-BE49-F238E27FC236}">
                <a16:creationId xmlns:a16="http://schemas.microsoft.com/office/drawing/2014/main" id="{8140557A-FD36-B54D-BE8A-74A5DC27FC53}"/>
              </a:ext>
            </a:extLst>
          </p:cNvPr>
          <p:cNvSpPr txBox="1"/>
          <p:nvPr/>
        </p:nvSpPr>
        <p:spPr>
          <a:xfrm>
            <a:off x="6343258" y="7799475"/>
            <a:ext cx="53468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>
                <a:solidFill>
                  <a:srgbClr val="EF8600"/>
                </a:solidFill>
              </a:rPr>
              <a:t>④</a:t>
            </a:r>
            <a:endParaRPr dirty="0"/>
          </a:p>
        </p:txBody>
      </p:sp>
      <p:sp>
        <p:nvSpPr>
          <p:cNvPr id="127" name="Google Shape;57;p1">
            <a:extLst>
              <a:ext uri="{FF2B5EF4-FFF2-40B4-BE49-F238E27FC236}">
                <a16:creationId xmlns:a16="http://schemas.microsoft.com/office/drawing/2014/main" id="{72D4AE84-4351-8142-9F60-AB3281C6B779}"/>
              </a:ext>
            </a:extLst>
          </p:cNvPr>
          <p:cNvSpPr txBox="1"/>
          <p:nvPr/>
        </p:nvSpPr>
        <p:spPr>
          <a:xfrm>
            <a:off x="1838878" y="7301086"/>
            <a:ext cx="9000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ja-JP" alt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当事務所について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CD012C-B8E0-274F-8C20-A51FC6BF9D3D}"/>
              </a:ext>
            </a:extLst>
          </p:cNvPr>
          <p:cNvSpPr txBox="1"/>
          <p:nvPr/>
        </p:nvSpPr>
        <p:spPr>
          <a:xfrm>
            <a:off x="573238" y="14945693"/>
            <a:ext cx="8187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800"/>
              <a:t>＊＊＊＊＊＊＊＊＊＊＊＊＊＊＊＊＊＊＊＊＊＊＊＊</a:t>
            </a:r>
            <a:endParaRPr kumimoji="1" lang="en-US" altLang="ja-JP" sz="1800" dirty="0"/>
          </a:p>
          <a:p>
            <a:r>
              <a:rPr kumimoji="1" lang="ja-JP" altLang="en-US" sz="1800"/>
              <a:t>＊＊＊＊＊＊＊＊＊＊＊＊＊＊＊＊＊＊＊</a:t>
            </a:r>
            <a:endParaRPr kumimoji="1" lang="en-US" altLang="ja-JP" sz="1800" dirty="0"/>
          </a:p>
        </p:txBody>
      </p:sp>
      <p:sp>
        <p:nvSpPr>
          <p:cNvPr id="131" name="テキスト ボックス 130">
            <a:extLst>
              <a:ext uri="{FF2B5EF4-FFF2-40B4-BE49-F238E27FC236}">
                <a16:creationId xmlns:a16="http://schemas.microsoft.com/office/drawing/2014/main" id="{80864C0A-677C-6848-B679-960BE28E634C}"/>
              </a:ext>
            </a:extLst>
          </p:cNvPr>
          <p:cNvSpPr txBox="1"/>
          <p:nvPr/>
        </p:nvSpPr>
        <p:spPr>
          <a:xfrm>
            <a:off x="433022" y="21700771"/>
            <a:ext cx="461171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/>
              <a:t>＊＊＊＊＊＊＊＊</a:t>
            </a:r>
            <a:endParaRPr kumimoji="1" lang="en-US" altLang="ja-JP" sz="1600" dirty="0"/>
          </a:p>
          <a:p>
            <a:r>
              <a:rPr kumimoji="1" lang="ja-JP" altLang="en-US" sz="1600"/>
              <a:t>＊＊＊＊＊＊＊＊＊＊＊＊</a:t>
            </a:r>
          </a:p>
          <a:p>
            <a:endParaRPr kumimoji="1" lang="ja-JP" altLang="en-US" sz="1600"/>
          </a:p>
          <a:p>
            <a:endParaRPr kumimoji="1" lang="en-US" altLang="ja-JP" sz="1600" dirty="0"/>
          </a:p>
          <a:p>
            <a:r>
              <a:rPr kumimoji="1" lang="ja-JP" altLang="en-US" sz="1600"/>
              <a:t>＊＊＊＊＊＊</a:t>
            </a:r>
            <a:endParaRPr kumimoji="1" lang="en-US" altLang="ja-JP" sz="1600" dirty="0"/>
          </a:p>
          <a:p>
            <a:r>
              <a:rPr kumimoji="1" lang="ja-JP" altLang="en-US" sz="1600"/>
              <a:t>＊＊＊＊＊＊</a:t>
            </a:r>
            <a:endParaRPr kumimoji="1" lang="en-US" altLang="ja-JP" sz="1600" dirty="0"/>
          </a:p>
          <a:p>
            <a:r>
              <a:rPr kumimoji="1" lang="ja-JP" altLang="en-US" sz="1600"/>
              <a:t>＊＊＊＊＊＊</a:t>
            </a:r>
            <a:endParaRPr kumimoji="1" lang="en-US" altLang="ja-JP" sz="1600" dirty="0"/>
          </a:p>
          <a:p>
            <a:r>
              <a:rPr kumimoji="1" lang="ja-JP" altLang="en-US" sz="1600"/>
              <a:t>＊＊＊＊＊＊</a:t>
            </a:r>
          </a:p>
          <a:p>
            <a:endParaRPr kumimoji="1" lang="en-US" altLang="ja-JP" sz="1600" dirty="0"/>
          </a:p>
          <a:p>
            <a:r>
              <a:rPr kumimoji="1" lang="ja-JP" altLang="en-US" sz="1600"/>
              <a:t>＊＊＊＊＊＊</a:t>
            </a:r>
          </a:p>
          <a:p>
            <a:endParaRPr kumimoji="1" lang="en-US" altLang="ja-JP" sz="1600" dirty="0"/>
          </a:p>
        </p:txBody>
      </p:sp>
      <p:graphicFrame>
        <p:nvGraphicFramePr>
          <p:cNvPr id="7" name="図表 6">
            <a:extLst>
              <a:ext uri="{FF2B5EF4-FFF2-40B4-BE49-F238E27FC236}">
                <a16:creationId xmlns:a16="http://schemas.microsoft.com/office/drawing/2014/main" id="{73A8A16E-3AEA-2345-B033-1FFC709C42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582260"/>
              </p:ext>
            </p:extLst>
          </p:nvPr>
        </p:nvGraphicFramePr>
        <p:xfrm>
          <a:off x="-993647" y="15722579"/>
          <a:ext cx="791835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ストライプ矢印 16">
            <a:extLst>
              <a:ext uri="{FF2B5EF4-FFF2-40B4-BE49-F238E27FC236}">
                <a16:creationId xmlns:a16="http://schemas.microsoft.com/office/drawing/2014/main" id="{B6A3AA8E-3B45-7349-A320-CB028113E5C0}"/>
              </a:ext>
            </a:extLst>
          </p:cNvPr>
          <p:cNvSpPr/>
          <p:nvPr/>
        </p:nvSpPr>
        <p:spPr>
          <a:xfrm rot="5400000">
            <a:off x="3875636" y="20004460"/>
            <a:ext cx="1190171" cy="1497516"/>
          </a:xfrm>
          <a:prstGeom prst="stripedRightArrow">
            <a:avLst/>
          </a:prstGeom>
          <a:solidFill>
            <a:srgbClr val="FFCCF1"/>
          </a:solidFill>
          <a:ln>
            <a:solidFill>
              <a:srgbClr val="FFCC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923014C4-98A0-FE47-8CA9-934EE2284082}"/>
              </a:ext>
            </a:extLst>
          </p:cNvPr>
          <p:cNvSpPr/>
          <p:nvPr/>
        </p:nvSpPr>
        <p:spPr>
          <a:xfrm>
            <a:off x="3262412" y="15592024"/>
            <a:ext cx="2370135" cy="4486064"/>
          </a:xfrm>
          <a:prstGeom prst="roundRect">
            <a:avLst/>
          </a:prstGeom>
          <a:solidFill>
            <a:srgbClr val="FFCCF1">
              <a:alpha val="25098"/>
            </a:srgbClr>
          </a:solidFill>
          <a:ln>
            <a:solidFill>
              <a:srgbClr val="FFCC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DB2B3C-FF69-FC40-87C1-EEEAF486ACFE}"/>
              </a:ext>
            </a:extLst>
          </p:cNvPr>
          <p:cNvSpPr txBox="1"/>
          <p:nvPr/>
        </p:nvSpPr>
        <p:spPr>
          <a:xfrm>
            <a:off x="1604242" y="6325738"/>
            <a:ext cx="601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1200"/>
            </a:pPr>
            <a:r>
              <a:rPr lang="ja-JP" altLang="ja-JP" u="sng">
                <a:solidFill>
                  <a:srgbClr val="0070C0"/>
                </a:solidFill>
              </a:rPr>
              <a:t>◆チャットレディとは？</a:t>
            </a:r>
            <a:r>
              <a:rPr lang="ja-JP" altLang="en-US" u="sng">
                <a:solidFill>
                  <a:srgbClr val="0070C0"/>
                </a:solidFill>
              </a:rPr>
              <a:t>そもそもチャットレディって何？　</a:t>
            </a:r>
            <a:endParaRPr lang="en-US" altLang="ja-JP" u="sng" dirty="0">
              <a:solidFill>
                <a:srgbClr val="0070C0"/>
              </a:solidFill>
            </a:endParaRPr>
          </a:p>
          <a:p>
            <a:pPr lvl="0" algn="ctr">
              <a:buSzPts val="1200"/>
            </a:pPr>
            <a:r>
              <a:rPr lang="ja-JP" altLang="en-US" u="sng">
                <a:solidFill>
                  <a:srgbClr val="0070C0"/>
                </a:solidFill>
              </a:rPr>
              <a:t>チャットレディの始め方が分からない方はこちら</a:t>
            </a:r>
            <a:endParaRPr kumimoji="1" lang="ja-JP" altLang="en-US" u="sng">
              <a:solidFill>
                <a:srgbClr val="0070C0"/>
              </a:solidFill>
            </a:endParaRPr>
          </a:p>
        </p:txBody>
      </p:sp>
      <p:sp>
        <p:nvSpPr>
          <p:cNvPr id="78" name="Google Shape;88;p1">
            <a:extLst>
              <a:ext uri="{FF2B5EF4-FFF2-40B4-BE49-F238E27FC236}">
                <a16:creationId xmlns:a16="http://schemas.microsoft.com/office/drawing/2014/main" id="{5E389B19-CD87-6542-B37B-5C6986A6D3D9}"/>
              </a:ext>
            </a:extLst>
          </p:cNvPr>
          <p:cNvSpPr txBox="1"/>
          <p:nvPr/>
        </p:nvSpPr>
        <p:spPr>
          <a:xfrm>
            <a:off x="158497" y="8783244"/>
            <a:ext cx="53468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0" i="0" u="none" strike="noStrike" cap="none">
                <a:solidFill>
                  <a:srgbClr val="EF8600"/>
                </a:solidFill>
                <a:latin typeface="Arial"/>
                <a:ea typeface="Arial"/>
                <a:cs typeface="Arial"/>
                <a:sym typeface="Arial"/>
              </a:rPr>
              <a:t>①</a:t>
            </a:r>
            <a:endParaRPr dirty="0"/>
          </a:p>
        </p:txBody>
      </p:sp>
      <p:sp>
        <p:nvSpPr>
          <p:cNvPr id="58" name="Google Shape;58;p1"/>
          <p:cNvSpPr txBox="1"/>
          <p:nvPr/>
        </p:nvSpPr>
        <p:spPr>
          <a:xfrm>
            <a:off x="1888900" y="7691971"/>
            <a:ext cx="53468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0" i="0" u="none" strike="noStrike" cap="none">
                <a:solidFill>
                  <a:srgbClr val="EF8600"/>
                </a:solidFill>
                <a:latin typeface="Arial"/>
                <a:ea typeface="Arial"/>
                <a:cs typeface="Arial"/>
                <a:sym typeface="Arial"/>
              </a:rPr>
              <a:t>①</a:t>
            </a:r>
            <a:endParaRPr dirty="0"/>
          </a:p>
        </p:txBody>
      </p:sp>
      <p:sp>
        <p:nvSpPr>
          <p:cNvPr id="76" name="Google Shape;85;p1">
            <a:extLst>
              <a:ext uri="{FF2B5EF4-FFF2-40B4-BE49-F238E27FC236}">
                <a16:creationId xmlns:a16="http://schemas.microsoft.com/office/drawing/2014/main" id="{6FEAF2A1-D67A-124E-A4C7-374F240F153D}"/>
              </a:ext>
            </a:extLst>
          </p:cNvPr>
          <p:cNvSpPr/>
          <p:nvPr/>
        </p:nvSpPr>
        <p:spPr>
          <a:xfrm>
            <a:off x="793219" y="9378215"/>
            <a:ext cx="2329418" cy="256694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alt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イメージ写真</a:t>
            </a:r>
            <a:endParaRPr lang="en-US" altLang="ja-JP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123677EE-6804-1646-B7C9-D41F9354E0A7}"/>
              </a:ext>
            </a:extLst>
          </p:cNvPr>
          <p:cNvSpPr txBox="1"/>
          <p:nvPr/>
        </p:nvSpPr>
        <p:spPr>
          <a:xfrm>
            <a:off x="3685174" y="9219688"/>
            <a:ext cx="3791282" cy="1239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800"/>
              <a:t>＊＊＊＊＊＊＊＊＊＊＊＊＊＊＊＊＊＊＊＊＊＊＊＊</a:t>
            </a:r>
            <a:endParaRPr kumimoji="1" lang="en-US" altLang="ja-JP" sz="1800" dirty="0"/>
          </a:p>
          <a:p>
            <a:r>
              <a:rPr kumimoji="1" lang="ja-JP" altLang="en-US" sz="1800"/>
              <a:t>＊＊＊＊＊＊＊＊＊＊＊＊＊＊＊＊＊＊＊</a:t>
            </a:r>
            <a:endParaRPr kumimoji="1" lang="en-US" altLang="ja-JP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2660" y="8851291"/>
            <a:ext cx="6085947" cy="4053336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135;p2">
            <a:extLst>
              <a:ext uri="{FF2B5EF4-FFF2-40B4-BE49-F238E27FC236}">
                <a16:creationId xmlns:a16="http://schemas.microsoft.com/office/drawing/2014/main" id="{DBFEE7D8-C381-5C4C-99AB-FEBCD6E6587E}"/>
              </a:ext>
            </a:extLst>
          </p:cNvPr>
          <p:cNvSpPr/>
          <p:nvPr/>
        </p:nvSpPr>
        <p:spPr>
          <a:xfrm>
            <a:off x="34878" y="9722457"/>
            <a:ext cx="9071022" cy="6005255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8145" y="0"/>
            <a:ext cx="6433268" cy="4284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47221" y="18824263"/>
            <a:ext cx="9144000" cy="609451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"/>
          <p:cNvSpPr/>
          <p:nvPr/>
        </p:nvSpPr>
        <p:spPr>
          <a:xfrm>
            <a:off x="182400" y="21530097"/>
            <a:ext cx="8726425" cy="2952734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"/>
          <p:cNvSpPr txBox="1"/>
          <p:nvPr/>
        </p:nvSpPr>
        <p:spPr>
          <a:xfrm>
            <a:off x="498205" y="22020264"/>
            <a:ext cx="3290400" cy="44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ja-JP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◆お問い合わせフォーム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"/>
          <p:cNvSpPr/>
          <p:nvPr/>
        </p:nvSpPr>
        <p:spPr>
          <a:xfrm>
            <a:off x="182400" y="19530258"/>
            <a:ext cx="8726425" cy="160114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"/>
          <p:cNvSpPr/>
          <p:nvPr/>
        </p:nvSpPr>
        <p:spPr>
          <a:xfrm>
            <a:off x="161567" y="16062055"/>
            <a:ext cx="8726425" cy="2952734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562775" y="16460878"/>
            <a:ext cx="3290400" cy="44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ja-JP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◆Q&amp;A</a:t>
            </a:r>
            <a:endParaRPr dirty="0"/>
          </a:p>
        </p:txBody>
      </p:sp>
      <p:sp>
        <p:nvSpPr>
          <p:cNvPr id="135" name="Google Shape;135;p2"/>
          <p:cNvSpPr/>
          <p:nvPr/>
        </p:nvSpPr>
        <p:spPr>
          <a:xfrm>
            <a:off x="185379" y="10095893"/>
            <a:ext cx="8726425" cy="160114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"/>
          <p:cNvSpPr txBox="1"/>
          <p:nvPr/>
        </p:nvSpPr>
        <p:spPr>
          <a:xfrm>
            <a:off x="456541" y="10233902"/>
            <a:ext cx="5255923" cy="44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ja-JP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◆在宅チャットレディ</a:t>
            </a:r>
            <a:r>
              <a:rPr lang="ja-JP" altLang="en-US" sz="1200"/>
              <a:t>＿稼ぎ方の例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"/>
          <p:cNvSpPr/>
          <p:nvPr/>
        </p:nvSpPr>
        <p:spPr>
          <a:xfrm>
            <a:off x="3011776" y="20341816"/>
            <a:ext cx="2742036" cy="588124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登録フォームはこちら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"/>
          <p:cNvSpPr txBox="1"/>
          <p:nvPr/>
        </p:nvSpPr>
        <p:spPr>
          <a:xfrm>
            <a:off x="1458665" y="19727401"/>
            <a:ext cx="6426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お仕事をはじめてみる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初心者の方でも安心！</a:t>
            </a:r>
            <a:r>
              <a:rPr lang="ja-JP" alt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直接</a:t>
            </a: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サポート</a:t>
            </a:r>
            <a:r>
              <a:rPr lang="ja-JP" altLang="en-US"/>
              <a:t>致します</a:t>
            </a: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113;p1">
            <a:extLst>
              <a:ext uri="{FF2B5EF4-FFF2-40B4-BE49-F238E27FC236}">
                <a16:creationId xmlns:a16="http://schemas.microsoft.com/office/drawing/2014/main" id="{A1AB7FA6-97CC-8C40-9520-B06958C0966C}"/>
              </a:ext>
            </a:extLst>
          </p:cNvPr>
          <p:cNvSpPr txBox="1"/>
          <p:nvPr/>
        </p:nvSpPr>
        <p:spPr>
          <a:xfrm>
            <a:off x="2978782" y="10360145"/>
            <a:ext cx="534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0" i="0" u="none" strike="noStrike" cap="none">
                <a:solidFill>
                  <a:srgbClr val="EF8600"/>
                </a:solidFill>
                <a:latin typeface="Arial"/>
                <a:ea typeface="Arial"/>
                <a:cs typeface="Arial"/>
                <a:sym typeface="Arial"/>
              </a:rPr>
              <a:t>②</a:t>
            </a:r>
            <a:endParaRPr dirty="0"/>
          </a:p>
        </p:txBody>
      </p:sp>
      <p:sp>
        <p:nvSpPr>
          <p:cNvPr id="39" name="Google Shape;135;p2">
            <a:extLst>
              <a:ext uri="{FF2B5EF4-FFF2-40B4-BE49-F238E27FC236}">
                <a16:creationId xmlns:a16="http://schemas.microsoft.com/office/drawing/2014/main" id="{61E08DE5-80EE-FA4E-89C4-F6A33E2FD0A0}"/>
              </a:ext>
            </a:extLst>
          </p:cNvPr>
          <p:cNvSpPr/>
          <p:nvPr/>
        </p:nvSpPr>
        <p:spPr>
          <a:xfrm>
            <a:off x="161569" y="11923866"/>
            <a:ext cx="8726425" cy="160114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135;p2">
            <a:extLst>
              <a:ext uri="{FF2B5EF4-FFF2-40B4-BE49-F238E27FC236}">
                <a16:creationId xmlns:a16="http://schemas.microsoft.com/office/drawing/2014/main" id="{4126C18D-C053-5B4A-87CA-CF658494399A}"/>
              </a:ext>
            </a:extLst>
          </p:cNvPr>
          <p:cNvSpPr/>
          <p:nvPr/>
        </p:nvSpPr>
        <p:spPr>
          <a:xfrm>
            <a:off x="161567" y="13772971"/>
            <a:ext cx="8726425" cy="160114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135;p2">
            <a:extLst>
              <a:ext uri="{FF2B5EF4-FFF2-40B4-BE49-F238E27FC236}">
                <a16:creationId xmlns:a16="http://schemas.microsoft.com/office/drawing/2014/main" id="{4AAD7A9D-5C5B-C041-A085-F8E3E6A8CBFF}"/>
              </a:ext>
            </a:extLst>
          </p:cNvPr>
          <p:cNvSpPr/>
          <p:nvPr/>
        </p:nvSpPr>
        <p:spPr>
          <a:xfrm>
            <a:off x="4291053" y="12036279"/>
            <a:ext cx="4437441" cy="137631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alt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写真）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135;p2">
            <a:extLst>
              <a:ext uri="{FF2B5EF4-FFF2-40B4-BE49-F238E27FC236}">
                <a16:creationId xmlns:a16="http://schemas.microsoft.com/office/drawing/2014/main" id="{D1AA8085-B0F8-B448-A33B-D034949EAD1C}"/>
              </a:ext>
            </a:extLst>
          </p:cNvPr>
          <p:cNvSpPr/>
          <p:nvPr/>
        </p:nvSpPr>
        <p:spPr>
          <a:xfrm>
            <a:off x="4361963" y="10178234"/>
            <a:ext cx="4437441" cy="137631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alt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写真）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135;p2">
            <a:extLst>
              <a:ext uri="{FF2B5EF4-FFF2-40B4-BE49-F238E27FC236}">
                <a16:creationId xmlns:a16="http://schemas.microsoft.com/office/drawing/2014/main" id="{5D9BA749-D5E8-7243-A92E-C76BF7974044}"/>
              </a:ext>
            </a:extLst>
          </p:cNvPr>
          <p:cNvSpPr/>
          <p:nvPr/>
        </p:nvSpPr>
        <p:spPr>
          <a:xfrm>
            <a:off x="4361962" y="13916723"/>
            <a:ext cx="4437441" cy="137631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alt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写真）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56CB7B-9424-6A45-BA0D-C75958AC5927}"/>
              </a:ext>
            </a:extLst>
          </p:cNvPr>
          <p:cNvSpPr txBox="1"/>
          <p:nvPr/>
        </p:nvSpPr>
        <p:spPr>
          <a:xfrm>
            <a:off x="648029" y="10877959"/>
            <a:ext cx="2912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/>
              <a:t>それぞれ年齢やコミット時間、経歴を変えて、３名</a:t>
            </a:r>
          </a:p>
        </p:txBody>
      </p:sp>
      <p:sp>
        <p:nvSpPr>
          <p:cNvPr id="46" name="Google Shape;114;p1">
            <a:extLst>
              <a:ext uri="{FF2B5EF4-FFF2-40B4-BE49-F238E27FC236}">
                <a16:creationId xmlns:a16="http://schemas.microsoft.com/office/drawing/2014/main" id="{C9F9E716-E088-6E46-A60B-12AACF5D5496}"/>
              </a:ext>
            </a:extLst>
          </p:cNvPr>
          <p:cNvSpPr/>
          <p:nvPr/>
        </p:nvSpPr>
        <p:spPr>
          <a:xfrm>
            <a:off x="73003" y="537774"/>
            <a:ext cx="8726400" cy="419613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115;p1">
            <a:extLst>
              <a:ext uri="{FF2B5EF4-FFF2-40B4-BE49-F238E27FC236}">
                <a16:creationId xmlns:a16="http://schemas.microsoft.com/office/drawing/2014/main" id="{66B74BF7-4292-D648-BAA9-4DF7027F7E7D}"/>
              </a:ext>
            </a:extLst>
          </p:cNvPr>
          <p:cNvSpPr txBox="1"/>
          <p:nvPr/>
        </p:nvSpPr>
        <p:spPr>
          <a:xfrm>
            <a:off x="456317" y="1113469"/>
            <a:ext cx="32904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ja-JP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◆こんな</a:t>
            </a:r>
            <a:r>
              <a:rPr lang="ja-JP" alt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お</a:t>
            </a:r>
            <a:r>
              <a:rPr lang="ja-JP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悩みありませんか？</a:t>
            </a:r>
            <a:endParaRPr lang="en-US" altLang="ja-JP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130;p2">
            <a:extLst>
              <a:ext uri="{FF2B5EF4-FFF2-40B4-BE49-F238E27FC236}">
                <a16:creationId xmlns:a16="http://schemas.microsoft.com/office/drawing/2014/main" id="{F97876EB-F7EA-F940-850F-7489AA6B6B10}"/>
              </a:ext>
            </a:extLst>
          </p:cNvPr>
          <p:cNvSpPr/>
          <p:nvPr/>
        </p:nvSpPr>
        <p:spPr>
          <a:xfrm>
            <a:off x="182400" y="5079528"/>
            <a:ext cx="8617028" cy="4284657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131;p2">
            <a:extLst>
              <a:ext uri="{FF2B5EF4-FFF2-40B4-BE49-F238E27FC236}">
                <a16:creationId xmlns:a16="http://schemas.microsoft.com/office/drawing/2014/main" id="{2F8F1889-F8C3-D24E-B2FE-50448A3041A0}"/>
              </a:ext>
            </a:extLst>
          </p:cNvPr>
          <p:cNvSpPr txBox="1"/>
          <p:nvPr/>
        </p:nvSpPr>
        <p:spPr>
          <a:xfrm>
            <a:off x="418546" y="5418154"/>
            <a:ext cx="3249151" cy="41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ja-JP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◆</a:t>
            </a:r>
            <a:r>
              <a:rPr lang="ja-JP" altLang="en-US" sz="1200"/>
              <a:t>事務所</a:t>
            </a:r>
            <a:r>
              <a:rPr lang="ja-JP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なら全部解決できます◎</a:t>
            </a:r>
            <a:endParaRPr lang="en-US" altLang="ja-JP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ja-JP" altLang="en-US" sz="1200"/>
              <a:t>　　　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112;p1">
            <a:extLst>
              <a:ext uri="{FF2B5EF4-FFF2-40B4-BE49-F238E27FC236}">
                <a16:creationId xmlns:a16="http://schemas.microsoft.com/office/drawing/2014/main" id="{B8152A38-8BC8-1846-ADA7-2993460529D3}"/>
              </a:ext>
            </a:extLst>
          </p:cNvPr>
          <p:cNvSpPr txBox="1"/>
          <p:nvPr/>
        </p:nvSpPr>
        <p:spPr>
          <a:xfrm>
            <a:off x="1753205" y="16383000"/>
            <a:ext cx="53468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>
                <a:solidFill>
                  <a:srgbClr val="EF8600"/>
                </a:solidFill>
              </a:rPr>
              <a:t>③</a:t>
            </a:r>
            <a:endParaRPr dirty="0"/>
          </a:p>
        </p:txBody>
      </p:sp>
      <p:sp>
        <p:nvSpPr>
          <p:cNvPr id="53" name="Google Shape;112;p1">
            <a:extLst>
              <a:ext uri="{FF2B5EF4-FFF2-40B4-BE49-F238E27FC236}">
                <a16:creationId xmlns:a16="http://schemas.microsoft.com/office/drawing/2014/main" id="{8CB9A2F5-F173-7D4D-BACC-CD94EFB6E213}"/>
              </a:ext>
            </a:extLst>
          </p:cNvPr>
          <p:cNvSpPr txBox="1"/>
          <p:nvPr/>
        </p:nvSpPr>
        <p:spPr>
          <a:xfrm>
            <a:off x="2729374" y="21984371"/>
            <a:ext cx="53468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>
                <a:solidFill>
                  <a:srgbClr val="EF8600"/>
                </a:solidFill>
              </a:rPr>
              <a:t>④</a:t>
            </a:r>
            <a:endParaRPr dirty="0"/>
          </a:p>
        </p:txBody>
      </p:sp>
      <p:sp>
        <p:nvSpPr>
          <p:cNvPr id="5" name="円形吹き出し 4">
            <a:extLst>
              <a:ext uri="{FF2B5EF4-FFF2-40B4-BE49-F238E27FC236}">
                <a16:creationId xmlns:a16="http://schemas.microsoft.com/office/drawing/2014/main" id="{AA29218D-BFAF-C94D-B9EA-8797A9DEE347}"/>
              </a:ext>
            </a:extLst>
          </p:cNvPr>
          <p:cNvSpPr/>
          <p:nvPr/>
        </p:nvSpPr>
        <p:spPr>
          <a:xfrm>
            <a:off x="1033110" y="16909441"/>
            <a:ext cx="6806185" cy="281078"/>
          </a:xfrm>
          <a:prstGeom prst="wedgeEllipseCallout">
            <a:avLst>
              <a:gd name="adj1" fmla="val -55167"/>
              <a:gd name="adj2" fmla="val 85092"/>
            </a:avLst>
          </a:prstGeom>
          <a:solidFill>
            <a:srgbClr val="FFCCF1"/>
          </a:solidFill>
          <a:ln>
            <a:solidFill>
              <a:srgbClr val="FFCC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吹き出し質問形式、下に回答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574</Words>
  <Application>Microsoft Macintosh PowerPoint</Application>
  <PresentationFormat>ユーザー設定</PresentationFormat>
  <Paragraphs>80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Apple Chancery</vt:lpstr>
      <vt:lpstr>Arial</vt:lpstr>
      <vt:lpstr>Simple Light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Sawako Yamada</cp:lastModifiedBy>
  <cp:revision>24</cp:revision>
  <dcterms:modified xsi:type="dcterms:W3CDTF">2020-07-09T03:24:56Z</dcterms:modified>
</cp:coreProperties>
</file>