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/>
    <p:restoredTop sz="94648"/>
  </p:normalViewPr>
  <p:slideViewPr>
    <p:cSldViewPr snapToGrid="0">
      <p:cViewPr varScale="1">
        <p:scale>
          <a:sx n="117" d="100"/>
          <a:sy n="117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2F84DD-4AE7-2807-BAB3-E802723E0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E5CAA22-130B-0675-058E-A74E81EF9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08C5E8-40C2-5BB4-D634-A60D06249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B69F43-ED5D-11BD-EFF1-D7CC700EE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60B9EF-AC66-FBC6-D5F6-98E92353D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40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90E340-0E6A-C28C-49E0-0C63130C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5900D1-575C-77DA-90AF-9BAB8F741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F24051-5E87-27F3-413B-87728EE8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126910-DADB-0BCC-0AF6-109A173F2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0F3397-EBBA-D97A-78B5-2AF96443F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03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027A2DB-5E1E-6252-147E-61938222D3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918993-0A52-B634-218F-77B49E4CB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55DDA1-9395-FE54-3067-9FC828A0E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64725A-E8C0-BCDA-2963-5DAB8489A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AFCE00-166F-C179-F054-9555A8BAA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55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B9726F-6812-17E9-1CF8-14D49AF89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1E7253-A891-9B95-0248-EFE02E8EC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8EBAC8-AFA0-41C5-6B17-A27F595AC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A25CE3-09E0-E873-CA68-B83E870C0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D2A55-673C-4880-4DF1-841F97E8C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19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FEC367-5CC0-07F2-AAE1-8E7368BA6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480F5C-0AAE-A0ED-38A1-945265C61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B4839C-1183-A3D6-6A63-DEEA75249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46FF8C-CF2D-8B2F-6E4A-447CB1888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73E82B-F0E8-AC19-1C58-E83D69A6B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37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FD51E1-11A8-A589-2D52-50DC9874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AD1DDE-1FE8-9F03-DA4B-5ECD4CA12B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5E22992-F4A5-A6F0-5BDA-9AB4D18BE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83B828-CF0E-54B7-4052-A2E63D847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DC48DE-0F8D-8A25-81DA-EDD07C9CD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2DB879D-5E6B-D30F-B0B1-B8FF19B63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73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8AEC94-3F87-416F-58FB-751FFB039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D86F17-4757-83CE-FE02-198F9F14D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C3E6871-32D0-E453-980F-1852A831A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F95F6D4-D981-4F08-22C9-A697B77014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5DC6F1C-595D-1D2F-1BFA-270C296672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0D345E4-9741-166A-863F-1CC29AD58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3B5E11D-27BE-940E-CBE4-AB3C79E62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218415B-C960-C031-F33E-844DA39C0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11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F694A2-A5FF-D5B6-6047-3C68523F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49DC009-F53B-F01C-6C03-42545FC84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ED86B36-57AF-5F36-4550-3D58C6D10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277970F-2836-071C-5DEA-9D70941D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4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0D737C1-E39B-B95E-D278-10E0AEFD2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A7BB574-113A-67EF-3B58-0BBD5A1DF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819F5D-B092-8EEE-3085-5E55EC0F1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58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85E914-820D-DBF4-9751-3912098C8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9781E9-46B3-3820-792E-FBC683258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BA3E56C-5296-6F28-BA12-14E9F7D0F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12CD47-DE9A-E8F5-7CCB-CD0812133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F47E5F-CDC8-FB10-1AF8-6F0C67A3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BD9B4A-25AA-DF6E-C0CB-330BAD12B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81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AF19F0-0461-6886-8AA7-D324571A8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A6955A6-ACF0-88AC-FFAE-AA194F40D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26EEC4-32D4-7672-8F1C-42C6A0CCE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31A5D2-EF10-B96B-1E0D-3B5BD66ED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C3FD007-063D-9C1D-AF91-512F33677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4438CB2-0CBE-F1B6-8B8D-78CB47659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51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EEE6295-D7BE-576A-FFB4-CA10C87F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61B165-18B2-0BC4-8CAC-4563DAFDC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0C86B8-70FB-C697-A6AE-C1F2D9A168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DA42D-AA9E-B640-826D-0E8AA33E20D0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C58052-E099-DA0E-F3FC-668307A9F9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DADB7C-2B48-01ED-FD1F-525D604A6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4149D-E85E-D240-9ADE-8A039F7255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17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78E3566-76BE-4F3F-B717-27C97B705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714" y="963384"/>
            <a:ext cx="4333229" cy="5524501"/>
          </a:xfrm>
        </p:spPr>
        <p:txBody>
          <a:bodyPr>
            <a:normAutofit/>
          </a:bodyPr>
          <a:lstStyle/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25</a:t>
            </a: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個入り個包装ティーバッグ</a:t>
            </a:r>
            <a:r>
              <a:rPr kumimoji="1"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(13)</a:t>
            </a:r>
          </a:p>
          <a:p>
            <a:pPr lvl="1" algn="l"/>
            <a:r>
              <a:rPr kumimoji="1"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r>
              <a:rPr kumimoji="1"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kumimoji="1"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クラシック</a:t>
            </a:r>
            <a:endParaRPr kumimoji="1"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クラシック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デカフェ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スモーキー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ロイヤル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ロイヤル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ブレンド　デカフェ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アフタヌーン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アッサム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スパーブ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ブレックファースト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セイロン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オレンジペコ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ラプサン</a:t>
            </a:r>
            <a:r>
              <a:rPr lang="en-US" altLang="ja-JP" sz="16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スーチョン </a:t>
            </a:r>
            <a:r>
              <a:rPr lang="en-US" altLang="ja-JP" sz="16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lang="ja-JP" altLang="en-US" sz="16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正山小種</a:t>
            </a:r>
            <a:r>
              <a:rPr lang="en-US" altLang="ja-JP" sz="16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クィーン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アン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フォートメイソン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ロシアン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キャラバン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50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個入り個包装ティーバッグ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(3)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ブレックファースト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ロイヤル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kumimoji="1"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kumimoji="1" lang="ja-JP" altLang="en-US" sz="1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E4C918A4-969A-E170-8555-1E62032FF9EF}"/>
              </a:ext>
            </a:extLst>
          </p:cNvPr>
          <p:cNvSpPr txBox="1">
            <a:spLocks/>
          </p:cNvSpPr>
          <p:nvPr/>
        </p:nvSpPr>
        <p:spPr>
          <a:xfrm>
            <a:off x="5050972" y="693964"/>
            <a:ext cx="6379028" cy="6063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125g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装飾缶入りリーフ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(8)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ダージリン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FTGFOP </a:t>
            </a:r>
          </a:p>
          <a:p>
            <a:pPr lvl="1" algn="l"/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ファイネスト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ティッピー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ゴールデン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フラワリー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オレンジ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ペコ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ダージリン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BOP (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ブロークン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オレンジ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ペコ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アッサム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TGFOP (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ティッピー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ゴールデン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フラワリー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オレンジ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ペコ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lvl="1" algn="l"/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ラプサン</a:t>
            </a:r>
            <a:r>
              <a:rPr lang="en-US" altLang="ja-JP" sz="18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スーチョン </a:t>
            </a:r>
            <a:r>
              <a:rPr lang="en-US" altLang="ja-JP" sz="18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正山小種</a:t>
            </a:r>
            <a:r>
              <a:rPr lang="en-US" altLang="ja-JP" sz="18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lvl="1" algn="l"/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セイロン</a:t>
            </a:r>
            <a:r>
              <a:rPr lang="en-US" altLang="ja-JP" sz="18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オレンジペコ</a:t>
            </a:r>
            <a:endParaRPr lang="en-US" altLang="ja-JP" sz="1800" dirty="0">
              <a:solidFill>
                <a:srgbClr val="1C1C1C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キームン</a:t>
            </a:r>
            <a:endParaRPr lang="en-US" altLang="ja-JP" sz="1800" dirty="0">
              <a:solidFill>
                <a:srgbClr val="1C1C1C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ロシアン</a:t>
            </a:r>
            <a:r>
              <a:rPr lang="en-US" altLang="ja-JP" sz="1800" dirty="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solidFill>
                  <a:srgbClr val="1C1C1C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キャラバン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250g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缶入りリーフ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(7)</a:t>
            </a:r>
          </a:p>
          <a:p>
            <a:pPr lvl="1" algn="l"/>
            <a:r>
              <a:rPr kumimoji="1"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r>
              <a:rPr kumimoji="1"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kumimoji="1"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クラシック</a:t>
            </a:r>
            <a:endParaRPr kumimoji="1"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ロイヤル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ブレックファースト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ブレンド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カウンテス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グレイ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ヴィクトリア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グレイ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ウェディング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ブレックファスト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チャイ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139DD866-480F-F88B-CF99-B7278BE38E86}"/>
              </a:ext>
            </a:extLst>
          </p:cNvPr>
          <p:cNvSpPr/>
          <p:nvPr/>
        </p:nvSpPr>
        <p:spPr>
          <a:xfrm>
            <a:off x="434714" y="239486"/>
            <a:ext cx="3886200" cy="541564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800" b="1" dirty="0">
                <a:latin typeface="Meiryo" panose="020B0604030504040204" pitchFamily="34" charset="-128"/>
                <a:ea typeface="Meiryo" panose="020B0604030504040204" pitchFamily="34" charset="-128"/>
              </a:rPr>
              <a:t>Fortnum &amp; Mason</a:t>
            </a:r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紅茶</a:t>
            </a:r>
          </a:p>
        </p:txBody>
      </p:sp>
    </p:spTree>
    <p:extLst>
      <p:ext uri="{BB962C8B-B14F-4D97-AF65-F5344CB8AC3E}">
        <p14:creationId xmlns:p14="http://schemas.microsoft.com/office/powerpoint/2010/main" val="220590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78E3566-76BE-4F3F-B717-27C97B705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600" y="364671"/>
            <a:ext cx="5345600" cy="6063342"/>
          </a:xfrm>
        </p:spPr>
        <p:txBody>
          <a:bodyPr>
            <a:normAutofit/>
          </a:bodyPr>
          <a:lstStyle/>
          <a:p>
            <a:pPr algn="l"/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ピラミッド型ティーバッグ１５袋入り</a:t>
            </a:r>
            <a:r>
              <a:rPr kumimoji="1"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(2)</a:t>
            </a: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ダージリン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FTGFOP (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ファイネスト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ティッピー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ゴールデン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フラワリー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オレンジ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ペコ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アッサム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TGFOP (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ティッピー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ゴールデン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フラワリー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オレンジ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ペコ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</a:p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60g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装飾缶入りリーフ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(1)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ジェイドウーロン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200g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箱入り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詰替用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リーフ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(3)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ブレックファーストブレンド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ロイヤルブレンド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ティーバッグ詰め合せセット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(2)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６種類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60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個入り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９種類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120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個入り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kumimoji="1"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kumimoji="1" lang="ja-JP" altLang="en-US" sz="1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字幕 2">
            <a:extLst>
              <a:ext uri="{FF2B5EF4-FFF2-40B4-BE49-F238E27FC236}">
                <a16:creationId xmlns:a16="http://schemas.microsoft.com/office/drawing/2014/main" id="{59DFAA70-67C4-EFF8-5741-2F7881D62793}"/>
              </a:ext>
            </a:extLst>
          </p:cNvPr>
          <p:cNvSpPr txBox="1">
            <a:spLocks/>
          </p:cNvSpPr>
          <p:nvPr/>
        </p:nvSpPr>
        <p:spPr>
          <a:xfrm>
            <a:off x="5791200" y="930727"/>
            <a:ext cx="5345600" cy="3205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缶入りビスケット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(2)</a:t>
            </a: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エクスプロアズ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セレクション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(500g)</a:t>
            </a:r>
          </a:p>
          <a:p>
            <a:pPr lvl="1" algn="l"/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カウンティーズ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セレクション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 (385g) </a:t>
            </a:r>
          </a:p>
          <a:p>
            <a:pPr algn="l"/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オルゴール付き缶入りビスケット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(5)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ミニ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メリーゴーランド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(150g)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メリーゴーランド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(500g)</a:t>
            </a:r>
          </a:p>
          <a:p>
            <a:pPr lvl="1" algn="l"/>
            <a:r>
              <a:rPr lang="en-US" altLang="ja-JP" sz="1800" dirty="0" err="1">
                <a:latin typeface="Meiryo" panose="020B0604030504040204" pitchFamily="34" charset="-128"/>
                <a:ea typeface="Meiryo" panose="020B0604030504040204" pitchFamily="34" charset="-128"/>
              </a:rPr>
              <a:t>X’mas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ミニ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メリーゴーランド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(150g)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プラチナム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ジュビリー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(150g)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ミュージカル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ピカデリー</a:t>
            </a:r>
            <a:r>
              <a:rPr lang="en-US" altLang="ja-JP" sz="1800" dirty="0">
                <a:latin typeface="Meiryo" panose="020B0604030504040204" pitchFamily="34" charset="-128"/>
                <a:ea typeface="Meiryo" panose="020B0604030504040204" pitchFamily="34" charset="-128"/>
              </a:rPr>
              <a:t>(300g)</a:t>
            </a:r>
          </a:p>
          <a:p>
            <a:pPr lvl="1" algn="l"/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ja-JP" altLang="en-US" sz="1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9113793A-B107-D11F-0D63-ACF915DAAD98}"/>
              </a:ext>
            </a:extLst>
          </p:cNvPr>
          <p:cNvSpPr/>
          <p:nvPr/>
        </p:nvSpPr>
        <p:spPr>
          <a:xfrm>
            <a:off x="5791200" y="283029"/>
            <a:ext cx="3886200" cy="541564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800" b="1" dirty="0">
                <a:latin typeface="Meiryo" panose="020B0604030504040204" pitchFamily="34" charset="-128"/>
                <a:ea typeface="Meiryo" panose="020B0604030504040204" pitchFamily="34" charset="-128"/>
              </a:rPr>
              <a:t>Fortnum &amp; Mason</a:t>
            </a:r>
            <a:r>
              <a:rPr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ビスケット</a:t>
            </a:r>
            <a:endParaRPr kumimoji="1" lang="ja-JP" altLang="en-US" sz="1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4B859709-793B-5445-1F0F-A9C53D3FC069}"/>
              </a:ext>
            </a:extLst>
          </p:cNvPr>
          <p:cNvSpPr/>
          <p:nvPr/>
        </p:nvSpPr>
        <p:spPr>
          <a:xfrm>
            <a:off x="5791200" y="3971922"/>
            <a:ext cx="3886200" cy="541564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latin typeface="Meiryo" panose="020B0604030504040204" pitchFamily="34" charset="-128"/>
                <a:ea typeface="Meiryo" panose="020B0604030504040204" pitchFamily="34" charset="-128"/>
              </a:rPr>
              <a:t>Highgrove Organic</a:t>
            </a:r>
            <a:r>
              <a:rPr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紅茶</a:t>
            </a:r>
            <a:endParaRPr kumimoji="1" lang="ja-JP" altLang="en-US" sz="1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9B5A797C-5AB0-9DFD-B07A-8115BDB9BAC8}"/>
              </a:ext>
            </a:extLst>
          </p:cNvPr>
          <p:cNvSpPr txBox="1">
            <a:spLocks/>
          </p:cNvSpPr>
          <p:nvPr/>
        </p:nvSpPr>
        <p:spPr>
          <a:xfrm>
            <a:off x="5791200" y="4631182"/>
            <a:ext cx="5955200" cy="1878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110g</a:t>
            </a:r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装飾缶入りリーフ</a:t>
            </a:r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 (2)</a:t>
            </a: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アールグレイ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プリンスオブウェールズ　ブレンド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r>
              <a:rPr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１５袋入りピラミッド型ティーバッグ装飾缶入り</a:t>
            </a:r>
            <a:endParaRPr lang="en-US" altLang="ja-JP" sz="20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lvl="1" algn="l"/>
            <a:r>
              <a:rPr lang="ja-JP" altLang="en-US" sz="1800">
                <a:latin typeface="Meiryo" panose="020B0604030504040204" pitchFamily="34" charset="-128"/>
                <a:ea typeface="Meiryo" panose="020B0604030504040204" pitchFamily="34" charset="-128"/>
              </a:rPr>
              <a:t>ガーデンベリー</a:t>
            </a:r>
            <a:endParaRPr lang="en-US" altLang="ja-JP" sz="1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l"/>
            <a:endParaRPr lang="ja-JP" altLang="en-US" sz="1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5362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249</Words>
  <Application>Microsoft Macintosh PowerPoint</Application>
  <PresentationFormat>ワイド画面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渡邉 政子</dc:creator>
  <cp:lastModifiedBy>渡邉 政子</cp:lastModifiedBy>
  <cp:revision>1</cp:revision>
  <dcterms:created xsi:type="dcterms:W3CDTF">2023-06-23T06:04:14Z</dcterms:created>
  <dcterms:modified xsi:type="dcterms:W3CDTF">2023-06-23T07:34:06Z</dcterms:modified>
</cp:coreProperties>
</file>