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96" r:id="rId5"/>
    <p:sldId id="295" r:id="rId6"/>
    <p:sldId id="298" r:id="rId7"/>
    <p:sldId id="304" r:id="rId8"/>
    <p:sldId id="300" r:id="rId9"/>
    <p:sldId id="302" r:id="rId10"/>
    <p:sldId id="301" r:id="rId11"/>
    <p:sldId id="303" r:id="rId1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8F8F8"/>
    <a:srgbClr val="3B6FBB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733" y="3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064B9691-87D6-48EF-9BFD-698344D045A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286BE10E-3BBD-4023-B684-892AE173FF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2328F-004D-4D3A-9F80-6B7A705D1367}" type="datetimeFigureOut">
              <a:rPr kumimoji="1" lang="ja-JP" altLang="en-US" smtClean="0"/>
              <a:t>2022/5/24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F6367B9F-A0B4-4348-9C4B-89D15EDCB2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42CC2C2F-D89E-474B-9003-7069E7D90C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CC25F-5D23-455B-B707-89EC30CA97B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57490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0887C-0EF1-4AC1-9E9B-79863B12620D}" type="datetimeFigureOut">
              <a:rPr kumimoji="1" lang="ja-JP" altLang="en-US" smtClean="0"/>
              <a:t>2022/5/24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9A420A-BDF0-4775-9670-07D3BFB5E94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9677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524000" y="2570163"/>
            <a:ext cx="9144000" cy="2387600"/>
          </a:xfrm>
        </p:spPr>
        <p:txBody>
          <a:bodyPr anchor="b">
            <a:noAutofit/>
          </a:bodyPr>
          <a:lstStyle>
            <a:lvl1pPr algn="l">
              <a:defRPr sz="4800" b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ja-JP" altLang="en-US" dirty="0"/>
              <a:t>発表の内容と構成が想像できる</a:t>
            </a:r>
            <a:br>
              <a:rPr kumimoji="1" lang="en-US" altLang="ja-JP" dirty="0"/>
            </a:br>
            <a:r>
              <a:rPr kumimoji="1" lang="ja-JP" altLang="en-US" dirty="0"/>
              <a:t>発表題目をここに書く．</a:t>
            </a:r>
            <a:br>
              <a:rPr kumimoji="1" lang="en-US" altLang="ja-JP" dirty="0"/>
            </a:br>
            <a:r>
              <a:rPr kumimoji="1" lang="ja-JP" altLang="en-US" dirty="0"/>
              <a:t>単語の途中で改行しない．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524000" y="5110163"/>
            <a:ext cx="9144000" cy="561975"/>
          </a:xfrm>
        </p:spPr>
        <p:txBody>
          <a:bodyPr>
            <a:noAutofit/>
          </a:bodyPr>
          <a:lstStyle>
            <a:lvl1pPr marL="0" indent="0" algn="l">
              <a:buNone/>
              <a:defRPr sz="3600"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dirty="0"/>
              <a:t>発表者名</a:t>
            </a:r>
            <a:endParaRPr kumimoji="1" lang="en-US" altLang="ja-JP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5740400"/>
            <a:ext cx="9144000" cy="469900"/>
          </a:xfrm>
        </p:spPr>
        <p:txBody>
          <a:bodyPr/>
          <a:lstStyle>
            <a:lvl1pPr marL="0" indent="0" algn="l">
              <a:buNone/>
              <a:defRPr>
                <a:latin typeface="游ゴシック Medium" panose="020B0500000000000000" pitchFamily="50" charset="-128"/>
                <a:ea typeface="游ゴシック Medium" panose="020B0500000000000000" pitchFamily="50" charset="-128"/>
              </a:defRPr>
            </a:lvl1pPr>
          </a:lstStyle>
          <a:p>
            <a:pPr lvl="0"/>
            <a:r>
              <a:rPr kumimoji="1" lang="ja-JP" altLang="en-US" dirty="0"/>
              <a:t>身分や所属など．関連する</a:t>
            </a:r>
            <a:r>
              <a:rPr kumimoji="1" lang="en-US" altLang="ja-JP" dirty="0"/>
              <a:t>SNS</a:t>
            </a:r>
            <a:r>
              <a:rPr kumimoji="1" lang="ja-JP" altLang="en-US" dirty="0"/>
              <a:t>アカウントなども．</a:t>
            </a:r>
          </a:p>
        </p:txBody>
      </p:sp>
      <p:cxnSp>
        <p:nvCxnSpPr>
          <p:cNvPr id="13" name="直線コネクタ 12"/>
          <p:cNvCxnSpPr/>
          <p:nvPr userDrawn="1"/>
        </p:nvCxnSpPr>
        <p:spPr>
          <a:xfrm flipV="1">
            <a:off x="0" y="5029200"/>
            <a:ext cx="12192000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プレースホルダー 14"/>
          <p:cNvSpPr>
            <a:spLocks noGrp="1"/>
          </p:cNvSpPr>
          <p:nvPr>
            <p:ph type="body" sz="quarter" idx="12" hasCustomPrompt="1"/>
          </p:nvPr>
        </p:nvSpPr>
        <p:spPr>
          <a:xfrm>
            <a:off x="8420098" y="152399"/>
            <a:ext cx="3594101" cy="378541"/>
          </a:xfrm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defRPr>
            </a:lvl1pPr>
          </a:lstStyle>
          <a:p>
            <a:pPr lvl="0"/>
            <a:r>
              <a:rPr kumimoji="1" lang="ja-JP" altLang="en-US" dirty="0"/>
              <a:t>会議名と日程を書いておく</a:t>
            </a:r>
          </a:p>
        </p:txBody>
      </p:sp>
      <p:sp>
        <p:nvSpPr>
          <p:cNvPr id="17" name="図プレースホルダー 16"/>
          <p:cNvSpPr>
            <a:spLocks noGrp="1"/>
          </p:cNvSpPr>
          <p:nvPr>
            <p:ph type="pic" sz="quarter" idx="13" hasCustomPrompt="1"/>
          </p:nvPr>
        </p:nvSpPr>
        <p:spPr>
          <a:xfrm>
            <a:off x="1523999" y="647700"/>
            <a:ext cx="9144000" cy="1841500"/>
          </a:xfr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defRPr>
            </a:lvl1pPr>
          </a:lstStyle>
          <a:p>
            <a:r>
              <a:rPr kumimoji="1" lang="ja-JP" altLang="en-US" dirty="0"/>
              <a:t>題目の説明の助けになる図や動画があれば載せる．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4212593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パラグラフ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58800" y="1015999"/>
            <a:ext cx="11099800" cy="938159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ja-JP" altLang="en-US" dirty="0"/>
              <a:t>話題について伝えるべきメッセージ（問いの答え）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 hasCustomPrompt="1"/>
          </p:nvPr>
        </p:nvSpPr>
        <p:spPr>
          <a:xfrm>
            <a:off x="558800" y="2013155"/>
            <a:ext cx="11099800" cy="4572000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  <a:lvl2pPr marL="800100" marR="0" indent="-3429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>
                <a:latin typeface="游ゴシック Medium" panose="020B0500000000000000" pitchFamily="50" charset="-128"/>
                <a:ea typeface="游ゴシック Medium" panose="020B0500000000000000" pitchFamily="50" charset="-128"/>
              </a:defRPr>
            </a:lvl2pPr>
          </a:lstStyle>
          <a:p>
            <a:pPr lvl="0"/>
            <a:r>
              <a:rPr kumimoji="1" lang="ja-JP" altLang="en-US" dirty="0"/>
              <a:t>メッセージの補足説明（根拠／解説／具体例）</a:t>
            </a:r>
            <a:endParaRPr kumimoji="1" lang="en-US" altLang="ja-JP" dirty="0"/>
          </a:p>
          <a:p>
            <a:pPr lvl="1"/>
            <a:r>
              <a:rPr kumimoji="1" lang="ja-JP" altLang="en-US" dirty="0"/>
              <a:t>第２段</a:t>
            </a:r>
            <a:endParaRPr kumimoji="1" lang="en-US" altLang="ja-JP" dirty="0"/>
          </a:p>
          <a:p>
            <a:pPr lvl="2"/>
            <a:r>
              <a:rPr kumimoji="1" lang="ja-JP" altLang="en-US" dirty="0"/>
              <a:t>第３段</a:t>
            </a:r>
            <a:endParaRPr kumimoji="1" lang="en-US" altLang="ja-JP" dirty="0"/>
          </a:p>
          <a:p>
            <a:pPr lvl="3"/>
            <a:r>
              <a:rPr kumimoji="1" lang="ja-JP" altLang="en-US" dirty="0"/>
              <a:t>第４段</a:t>
            </a:r>
            <a:endParaRPr kumimoji="1" lang="en-US" altLang="ja-JP" dirty="0"/>
          </a:p>
          <a:p>
            <a:pPr lvl="4"/>
            <a:r>
              <a:rPr kumimoji="1" lang="ja-JP" altLang="en-US" dirty="0"/>
              <a:t>第５弾</a:t>
            </a:r>
            <a:endParaRPr kumimoji="1" lang="en-US" altLang="ja-JP" dirty="0"/>
          </a:p>
          <a:p>
            <a:pPr lvl="3"/>
            <a:endParaRPr kumimoji="1" lang="en-US" altLang="ja-JP" dirty="0"/>
          </a:p>
          <a:p>
            <a:pPr lvl="3"/>
            <a:endParaRPr kumimoji="1" lang="en-US" altLang="ja-JP" dirty="0"/>
          </a:p>
          <a:p>
            <a:pPr lvl="1"/>
            <a:endParaRPr kumimoji="1" lang="en-US" altLang="ja-JP" dirty="0"/>
          </a:p>
          <a:p>
            <a:pPr lvl="0"/>
            <a:endParaRPr kumimoji="1" lang="en-US" altLang="ja-JP" dirty="0"/>
          </a:p>
          <a:p>
            <a:pPr lvl="0"/>
            <a:endParaRPr kumimoji="1" lang="en-US" altLang="ja-JP" dirty="0"/>
          </a:p>
          <a:p>
            <a:pPr lvl="1"/>
            <a:endParaRPr kumimoji="1" lang="en-US" altLang="ja-JP" dirty="0"/>
          </a:p>
        </p:txBody>
      </p:sp>
      <p:sp>
        <p:nvSpPr>
          <p:cNvPr id="18" name="テキスト プレースホルダー 17"/>
          <p:cNvSpPr>
            <a:spLocks noGrp="1"/>
          </p:cNvSpPr>
          <p:nvPr>
            <p:ph type="body" sz="quarter" idx="11" hasCustomPrompt="1"/>
          </p:nvPr>
        </p:nvSpPr>
        <p:spPr>
          <a:xfrm>
            <a:off x="210574" y="348226"/>
            <a:ext cx="11455400" cy="469900"/>
          </a:xfrm>
        </p:spPr>
        <p:txBody>
          <a:bodyPr/>
          <a:lstStyle>
            <a:lvl1pPr marL="0" indent="0">
              <a:buNone/>
              <a:defRPr b="0">
                <a:latin typeface="游ゴシック Medium" panose="020B0500000000000000" pitchFamily="50" charset="-128"/>
                <a:ea typeface="游ゴシック Medium" panose="020B0500000000000000" pitchFamily="50" charset="-128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kumimoji="1" lang="ja-JP" altLang="en-US" dirty="0"/>
              <a:t>スライドの話題＝問い</a:t>
            </a:r>
            <a:r>
              <a:rPr kumimoji="1" lang="en-US" altLang="ja-JP" dirty="0"/>
              <a:t>=</a:t>
            </a:r>
            <a:r>
              <a:rPr kumimoji="1" lang="ja-JP" altLang="en-US" dirty="0"/>
              <a:t>論点</a:t>
            </a:r>
            <a:endParaRPr kumimoji="1" lang="en-US" altLang="ja-JP" dirty="0"/>
          </a:p>
        </p:txBody>
      </p:sp>
      <p:sp>
        <p:nvSpPr>
          <p:cNvPr id="23" name="テキスト ボックス 22"/>
          <p:cNvSpPr txBox="1"/>
          <p:nvPr userDrawn="1"/>
        </p:nvSpPr>
        <p:spPr>
          <a:xfrm>
            <a:off x="11493500" y="315648"/>
            <a:ext cx="56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6695743-78A6-41C5-8EC9-B94E39B9B94D}" type="slidenum">
              <a:rPr kumimoji="1" lang="ja-JP" altLang="en-US" sz="2400" smtClean="0">
                <a:solidFill>
                  <a:schemeClr val="tx1"/>
                </a:solidFill>
                <a:latin typeface="+mn-lt"/>
                <a:ea typeface="游ゴシック Medium" panose="020B0500000000000000" pitchFamily="50" charset="-128"/>
              </a:rPr>
              <a:t>‹#›</a:t>
            </a:fld>
            <a:endParaRPr kumimoji="1" lang="ja-JP" altLang="en-US" sz="2400" dirty="0">
              <a:solidFill>
                <a:schemeClr val="tx1"/>
              </a:solidFill>
              <a:latin typeface="+mn-lt"/>
              <a:ea typeface="游ゴシック Medium" panose="020B0500000000000000" pitchFamily="50" charset="-128"/>
            </a:endParaRPr>
          </a:p>
        </p:txBody>
      </p:sp>
      <p:cxnSp>
        <p:nvCxnSpPr>
          <p:cNvPr id="26" name="直線コネクタ 25"/>
          <p:cNvCxnSpPr/>
          <p:nvPr userDrawn="1"/>
        </p:nvCxnSpPr>
        <p:spPr>
          <a:xfrm>
            <a:off x="0" y="825500"/>
            <a:ext cx="12192000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2984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カー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4638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AF030-86AC-4BA0-B9C6-3243C593BCFC}" type="datetimeFigureOut">
              <a:rPr kumimoji="1" lang="ja-JP" altLang="en-US" smtClean="0"/>
              <a:t>2022/5/24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B92D0-3845-473E-8E13-C70357A36CF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9340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6088" indent="-446088" algn="l" defTabSz="914400" rtl="0" eaLnBrk="1" latinLnBrk="0" hangingPunct="1">
        <a:lnSpc>
          <a:spcPct val="110000"/>
        </a:lnSpc>
        <a:spcBef>
          <a:spcPts val="1800"/>
        </a:spcBef>
        <a:buClr>
          <a:schemeClr val="accent4"/>
        </a:buClr>
        <a:buFont typeface="Wingdings" panose="05000000000000000000" pitchFamily="2" charset="2"/>
        <a:buChar char="l"/>
        <a:defRPr kumimoji="1" sz="2800" b="1" kern="1200">
          <a:solidFill>
            <a:schemeClr val="tx1"/>
          </a:solidFill>
          <a:latin typeface="游ゴシック" panose="020B0400000000000000" pitchFamily="50" charset="-128"/>
          <a:ea typeface="游ゴシック" panose="020B0400000000000000" pitchFamily="50" charset="-128"/>
          <a:cs typeface="+mn-cs"/>
        </a:defRPr>
      </a:lvl1pPr>
      <a:lvl2pPr marL="898525" indent="-441325" algn="l" defTabSz="914400" rtl="0" eaLnBrk="1" latinLnBrk="0" hangingPunct="1">
        <a:lnSpc>
          <a:spcPct val="110000"/>
        </a:lnSpc>
        <a:spcBef>
          <a:spcPts val="0"/>
        </a:spcBef>
        <a:buFont typeface="Wingdings" panose="05000000000000000000" pitchFamily="2" charset="2"/>
        <a:buChar char="l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252538" indent="-338138" algn="l" defTabSz="914400" rtl="0" eaLnBrk="1" latinLnBrk="0" hangingPunct="1">
        <a:lnSpc>
          <a:spcPct val="110000"/>
        </a:lnSpc>
        <a:spcBef>
          <a:spcPts val="0"/>
        </a:spcBef>
        <a:buFont typeface="Wingdings" panose="05000000000000000000" pitchFamily="2" charset="2"/>
        <a:buChar char="l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706563" indent="-334963" algn="l" defTabSz="914400" rtl="0" eaLnBrk="1" latinLnBrk="0" hangingPunct="1">
        <a:lnSpc>
          <a:spcPct val="110000"/>
        </a:lnSpc>
        <a:spcBef>
          <a:spcPts val="0"/>
        </a:spcBef>
        <a:buFont typeface="Wingdings" panose="05000000000000000000" pitchFamily="2" charset="2"/>
        <a:buChar char="l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151063" indent="-322263" algn="l" defTabSz="914400" rtl="0" eaLnBrk="1" latinLnBrk="0" hangingPunct="1">
        <a:lnSpc>
          <a:spcPct val="110000"/>
        </a:lnSpc>
        <a:spcBef>
          <a:spcPts val="0"/>
        </a:spcBef>
        <a:buFont typeface="Wingdings" panose="05000000000000000000" pitchFamily="2" charset="2"/>
        <a:buChar char="l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C6F0535-4030-4C35-945F-92B4531071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42FD679A-CDD2-4005-984B-113143E13B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47B2A5E6-B11B-4CED-B03E-250BCC2703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endParaRPr kumimoji="1" lang="ja-JP" altLang="en-US" dirty="0"/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F08FD74-8A95-4CC4-8A3E-A416E77C6F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図プレースホルダー 5">
            <a:extLst>
              <a:ext uri="{FF2B5EF4-FFF2-40B4-BE49-F238E27FC236}">
                <a16:creationId xmlns:a16="http://schemas.microsoft.com/office/drawing/2014/main" id="{0AFE5A35-E172-4CE5-9706-822A8837189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462107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9FD98EC-8D25-482F-8132-04421A268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1CDB890-8D30-437B-8CC3-08166F8C72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7573968E-BF17-4017-AA59-5326CD607C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56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1BAE509-1F5F-44D7-895B-AADA5EB01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寸法や色は場合に応じて調整しましょう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5DCA4200-D082-429B-A7B9-20EDE7036B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/>
              <a:t>よく使う図形のパターン</a:t>
            </a:r>
          </a:p>
        </p:txBody>
      </p:sp>
      <p:grpSp>
        <p:nvGrpSpPr>
          <p:cNvPr id="11" name="グループ化 10">
            <a:extLst>
              <a:ext uri="{FF2B5EF4-FFF2-40B4-BE49-F238E27FC236}">
                <a16:creationId xmlns:a16="http://schemas.microsoft.com/office/drawing/2014/main" id="{1600F27F-842D-4A09-9876-4F4D6FED49D4}"/>
              </a:ext>
            </a:extLst>
          </p:cNvPr>
          <p:cNvGrpSpPr/>
          <p:nvPr/>
        </p:nvGrpSpPr>
        <p:grpSpPr>
          <a:xfrm rot="3516666">
            <a:off x="1083666" y="2853387"/>
            <a:ext cx="1201975" cy="1567649"/>
            <a:chOff x="2664127" y="3374455"/>
            <a:chExt cx="1201975" cy="1567649"/>
          </a:xfrm>
        </p:grpSpPr>
        <p:sp>
          <p:nvSpPr>
            <p:cNvPr id="5" name="二等辺三角形 4">
              <a:extLst>
                <a:ext uri="{FF2B5EF4-FFF2-40B4-BE49-F238E27FC236}">
                  <a16:creationId xmlns:a16="http://schemas.microsoft.com/office/drawing/2014/main" id="{031DCB67-E3C0-40A6-82FC-F3A99614C50C}"/>
                </a:ext>
              </a:extLst>
            </p:cNvPr>
            <p:cNvSpPr/>
            <p:nvPr/>
          </p:nvSpPr>
          <p:spPr>
            <a:xfrm rot="21516842">
              <a:off x="3025444" y="3374455"/>
              <a:ext cx="840658" cy="471949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10" name="フリーフォーム: 図形 9">
              <a:extLst>
                <a:ext uri="{FF2B5EF4-FFF2-40B4-BE49-F238E27FC236}">
                  <a16:creationId xmlns:a16="http://schemas.microsoft.com/office/drawing/2014/main" id="{8F1F7A27-5455-4318-B9EB-F5DC2E371C80}"/>
                </a:ext>
              </a:extLst>
            </p:cNvPr>
            <p:cNvSpPr/>
            <p:nvPr/>
          </p:nvSpPr>
          <p:spPr>
            <a:xfrm>
              <a:off x="2664127" y="3827205"/>
              <a:ext cx="956601" cy="1114899"/>
            </a:xfrm>
            <a:custGeom>
              <a:avLst/>
              <a:gdLst>
                <a:gd name="connsiteX0" fmla="*/ 649311 w 956601"/>
                <a:gd name="connsiteY0" fmla="*/ 0 h 1114899"/>
                <a:gd name="connsiteX1" fmla="*/ 956601 w 956601"/>
                <a:gd name="connsiteY1" fmla="*/ 0 h 1114899"/>
                <a:gd name="connsiteX2" fmla="*/ 951973 w 956601"/>
                <a:gd name="connsiteY2" fmla="*/ 97117 h 1114899"/>
                <a:gd name="connsiteX3" fmla="*/ 5472 w 956601"/>
                <a:gd name="connsiteY3" fmla="*/ 1113687 h 1114899"/>
                <a:gd name="connsiteX4" fmla="*/ 0 w 956601"/>
                <a:gd name="connsiteY4" fmla="*/ 1114899 h 1114899"/>
                <a:gd name="connsiteX5" fmla="*/ 40056 w 956601"/>
                <a:gd name="connsiteY5" fmla="*/ 1089636 h 1114899"/>
                <a:gd name="connsiteX6" fmla="*/ 638394 w 956601"/>
                <a:gd name="connsiteY6" fmla="*/ 162145 h 1114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6601" h="1114899">
                  <a:moveTo>
                    <a:pt x="649311" y="0"/>
                  </a:moveTo>
                  <a:lnTo>
                    <a:pt x="956601" y="0"/>
                  </a:lnTo>
                  <a:lnTo>
                    <a:pt x="951973" y="97117"/>
                  </a:lnTo>
                  <a:cubicBezTo>
                    <a:pt x="906000" y="577465"/>
                    <a:pt x="522068" y="975272"/>
                    <a:pt x="5472" y="1113687"/>
                  </a:cubicBezTo>
                  <a:lnTo>
                    <a:pt x="0" y="1114899"/>
                  </a:lnTo>
                  <a:lnTo>
                    <a:pt x="40056" y="1089636"/>
                  </a:lnTo>
                  <a:cubicBezTo>
                    <a:pt x="365632" y="863013"/>
                    <a:pt x="587911" y="534591"/>
                    <a:pt x="638394" y="1621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A84CB4AB-8E74-474F-8F79-B603B9235B46}"/>
              </a:ext>
            </a:extLst>
          </p:cNvPr>
          <p:cNvGrpSpPr/>
          <p:nvPr/>
        </p:nvGrpSpPr>
        <p:grpSpPr>
          <a:xfrm>
            <a:off x="3762700" y="2453659"/>
            <a:ext cx="851900" cy="2201196"/>
            <a:chOff x="4004187" y="2684206"/>
            <a:chExt cx="851900" cy="2201196"/>
          </a:xfrm>
        </p:grpSpPr>
        <p:sp>
          <p:nvSpPr>
            <p:cNvPr id="16" name="二等辺三角形 15">
              <a:extLst>
                <a:ext uri="{FF2B5EF4-FFF2-40B4-BE49-F238E27FC236}">
                  <a16:creationId xmlns:a16="http://schemas.microsoft.com/office/drawing/2014/main" id="{77F25128-43F7-4D7B-A506-7861040EA63C}"/>
                </a:ext>
              </a:extLst>
            </p:cNvPr>
            <p:cNvSpPr/>
            <p:nvPr/>
          </p:nvSpPr>
          <p:spPr>
            <a:xfrm>
              <a:off x="4004187" y="2684206"/>
              <a:ext cx="851900" cy="405581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7" name="二等辺三角形 16">
              <a:extLst>
                <a:ext uri="{FF2B5EF4-FFF2-40B4-BE49-F238E27FC236}">
                  <a16:creationId xmlns:a16="http://schemas.microsoft.com/office/drawing/2014/main" id="{425DA271-AEFA-45AB-AD52-737DB7EF67C8}"/>
                </a:ext>
              </a:extLst>
            </p:cNvPr>
            <p:cNvSpPr/>
            <p:nvPr/>
          </p:nvSpPr>
          <p:spPr>
            <a:xfrm rot="10800000">
              <a:off x="4172039" y="4653111"/>
              <a:ext cx="516194" cy="232291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台形 17">
              <a:extLst>
                <a:ext uri="{FF2B5EF4-FFF2-40B4-BE49-F238E27FC236}">
                  <a16:creationId xmlns:a16="http://schemas.microsoft.com/office/drawing/2014/main" id="{0BE03671-A77A-4398-9395-69D34E2C8634}"/>
                </a:ext>
              </a:extLst>
            </p:cNvPr>
            <p:cNvSpPr/>
            <p:nvPr/>
          </p:nvSpPr>
          <p:spPr>
            <a:xfrm rot="10800000">
              <a:off x="4274402" y="3082408"/>
              <a:ext cx="311469" cy="1570703"/>
            </a:xfrm>
            <a:prstGeom prst="trapezoid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3" name="グループ化 22">
            <a:extLst>
              <a:ext uri="{FF2B5EF4-FFF2-40B4-BE49-F238E27FC236}">
                <a16:creationId xmlns:a16="http://schemas.microsoft.com/office/drawing/2014/main" id="{53DA5DF4-9734-4A8B-B3F2-EB432821614A}"/>
              </a:ext>
            </a:extLst>
          </p:cNvPr>
          <p:cNvGrpSpPr/>
          <p:nvPr/>
        </p:nvGrpSpPr>
        <p:grpSpPr>
          <a:xfrm>
            <a:off x="5262743" y="3209365"/>
            <a:ext cx="2359742" cy="1445491"/>
            <a:chOff x="4837472" y="2490841"/>
            <a:chExt cx="2359742" cy="1445491"/>
          </a:xfrm>
        </p:grpSpPr>
        <p:sp>
          <p:nvSpPr>
            <p:cNvPr id="20" name="四角形: 角を丸くする 19">
              <a:extLst>
                <a:ext uri="{FF2B5EF4-FFF2-40B4-BE49-F238E27FC236}">
                  <a16:creationId xmlns:a16="http://schemas.microsoft.com/office/drawing/2014/main" id="{161AF5DB-A2D8-495C-B795-7003573DFCCF}"/>
                </a:ext>
              </a:extLst>
            </p:cNvPr>
            <p:cNvSpPr/>
            <p:nvPr/>
          </p:nvSpPr>
          <p:spPr>
            <a:xfrm>
              <a:off x="4837472" y="2490841"/>
              <a:ext cx="2359742" cy="938159"/>
            </a:xfrm>
            <a:prstGeom prst="roundRect">
              <a:avLst>
                <a:gd name="adj" fmla="val 10379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22" name="二等辺三角形 21">
              <a:extLst>
                <a:ext uri="{FF2B5EF4-FFF2-40B4-BE49-F238E27FC236}">
                  <a16:creationId xmlns:a16="http://schemas.microsoft.com/office/drawing/2014/main" id="{C811F06F-2D36-4904-A2A9-7CD991856DA0}"/>
                </a:ext>
              </a:extLst>
            </p:cNvPr>
            <p:cNvSpPr/>
            <p:nvPr/>
          </p:nvSpPr>
          <p:spPr>
            <a:xfrm rot="11901755">
              <a:off x="4948538" y="3335420"/>
              <a:ext cx="213186" cy="600912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6" name="グループ化 25">
            <a:extLst>
              <a:ext uri="{FF2B5EF4-FFF2-40B4-BE49-F238E27FC236}">
                <a16:creationId xmlns:a16="http://schemas.microsoft.com/office/drawing/2014/main" id="{12B12945-4562-4CBA-BD30-EF9F8726FCD9}"/>
              </a:ext>
            </a:extLst>
          </p:cNvPr>
          <p:cNvGrpSpPr/>
          <p:nvPr/>
        </p:nvGrpSpPr>
        <p:grpSpPr>
          <a:xfrm>
            <a:off x="2672807" y="2453659"/>
            <a:ext cx="840658" cy="2492477"/>
            <a:chOff x="7800489" y="2818451"/>
            <a:chExt cx="840658" cy="2492477"/>
          </a:xfrm>
        </p:grpSpPr>
        <p:sp>
          <p:nvSpPr>
            <p:cNvPr id="24" name="二等辺三角形 23">
              <a:extLst>
                <a:ext uri="{FF2B5EF4-FFF2-40B4-BE49-F238E27FC236}">
                  <a16:creationId xmlns:a16="http://schemas.microsoft.com/office/drawing/2014/main" id="{5972915F-3F25-4048-8F16-22D7D6656CAA}"/>
                </a:ext>
              </a:extLst>
            </p:cNvPr>
            <p:cNvSpPr/>
            <p:nvPr/>
          </p:nvSpPr>
          <p:spPr>
            <a:xfrm>
              <a:off x="7800489" y="2818451"/>
              <a:ext cx="840658" cy="412955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二等辺三角形 24">
              <a:extLst>
                <a:ext uri="{FF2B5EF4-FFF2-40B4-BE49-F238E27FC236}">
                  <a16:creationId xmlns:a16="http://schemas.microsoft.com/office/drawing/2014/main" id="{FC3592AF-4DD9-481B-AE7D-C444443CA44E}"/>
                </a:ext>
              </a:extLst>
            </p:cNvPr>
            <p:cNvSpPr/>
            <p:nvPr/>
          </p:nvSpPr>
          <p:spPr>
            <a:xfrm rot="10800000">
              <a:off x="8070268" y="3224031"/>
              <a:ext cx="274331" cy="2086897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cxnSp>
        <p:nvCxnSpPr>
          <p:cNvPr id="31" name="直線コネクタ 30">
            <a:extLst>
              <a:ext uri="{FF2B5EF4-FFF2-40B4-BE49-F238E27FC236}">
                <a16:creationId xmlns:a16="http://schemas.microsoft.com/office/drawing/2014/main" id="{E692BBDB-6806-49B7-9241-7D2B547F185E}"/>
              </a:ext>
            </a:extLst>
          </p:cNvPr>
          <p:cNvCxnSpPr>
            <a:cxnSpLocks/>
          </p:cNvCxnSpPr>
          <p:nvPr/>
        </p:nvCxnSpPr>
        <p:spPr>
          <a:xfrm flipV="1">
            <a:off x="7466643" y="2683751"/>
            <a:ext cx="525780" cy="791898"/>
          </a:xfrm>
          <a:prstGeom prst="line">
            <a:avLst/>
          </a:prstGeom>
          <a:ln>
            <a:headEnd type="oval" w="lg" len="lg"/>
          </a:ln>
          <a:effectLst>
            <a:glow rad="88900">
              <a:srgbClr val="FFFFFF">
                <a:alpha val="87000"/>
              </a:srgbClr>
            </a:glow>
          </a:effectLst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" name="楕円 28">
            <a:extLst>
              <a:ext uri="{FF2B5EF4-FFF2-40B4-BE49-F238E27FC236}">
                <a16:creationId xmlns:a16="http://schemas.microsoft.com/office/drawing/2014/main" id="{602DA899-F613-4B35-A569-DACF6D76EEA5}"/>
              </a:ext>
            </a:extLst>
          </p:cNvPr>
          <p:cNvSpPr/>
          <p:nvPr/>
        </p:nvSpPr>
        <p:spPr>
          <a:xfrm>
            <a:off x="7831288" y="2120241"/>
            <a:ext cx="648000" cy="648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1</a:t>
            </a:r>
            <a:endParaRPr kumimoji="1" lang="ja-JP" altLang="en-US" sz="2800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grpSp>
        <p:nvGrpSpPr>
          <p:cNvPr id="6" name="グループ化 5">
            <a:extLst>
              <a:ext uri="{FF2B5EF4-FFF2-40B4-BE49-F238E27FC236}">
                <a16:creationId xmlns:a16="http://schemas.microsoft.com/office/drawing/2014/main" id="{D97239CB-D2F7-464C-85F9-58EE17B7D302}"/>
              </a:ext>
            </a:extLst>
          </p:cNvPr>
          <p:cNvGrpSpPr/>
          <p:nvPr/>
        </p:nvGrpSpPr>
        <p:grpSpPr>
          <a:xfrm>
            <a:off x="1308118" y="4654856"/>
            <a:ext cx="938304" cy="840658"/>
            <a:chOff x="1572269" y="4816089"/>
            <a:chExt cx="938304" cy="840658"/>
          </a:xfrm>
        </p:grpSpPr>
        <p:sp>
          <p:nvSpPr>
            <p:cNvPr id="27" name="二等辺三角形 26">
              <a:extLst>
                <a:ext uri="{FF2B5EF4-FFF2-40B4-BE49-F238E27FC236}">
                  <a16:creationId xmlns:a16="http://schemas.microsoft.com/office/drawing/2014/main" id="{3B6F705D-F04B-4DBD-8C41-9BCBF909BE34}"/>
                </a:ext>
              </a:extLst>
            </p:cNvPr>
            <p:cNvSpPr/>
            <p:nvPr/>
          </p:nvSpPr>
          <p:spPr>
            <a:xfrm rot="4051206">
              <a:off x="1854270" y="5000443"/>
              <a:ext cx="840658" cy="471949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30" name="フリーフォーム: 図形 29">
              <a:extLst>
                <a:ext uri="{FF2B5EF4-FFF2-40B4-BE49-F238E27FC236}">
                  <a16:creationId xmlns:a16="http://schemas.microsoft.com/office/drawing/2014/main" id="{3076F6E7-0F39-40A8-B28D-938F6D40299C}"/>
                </a:ext>
              </a:extLst>
            </p:cNvPr>
            <p:cNvSpPr/>
            <p:nvPr/>
          </p:nvSpPr>
          <p:spPr>
            <a:xfrm rot="4134364">
              <a:off x="1636592" y="5135506"/>
              <a:ext cx="382670" cy="511315"/>
            </a:xfrm>
            <a:custGeom>
              <a:avLst/>
              <a:gdLst>
                <a:gd name="connsiteX0" fmla="*/ 75380 w 382670"/>
                <a:gd name="connsiteY0" fmla="*/ 0 h 511315"/>
                <a:gd name="connsiteX1" fmla="*/ 382670 w 382670"/>
                <a:gd name="connsiteY1" fmla="*/ 0 h 511315"/>
                <a:gd name="connsiteX2" fmla="*/ 378042 w 382670"/>
                <a:gd name="connsiteY2" fmla="*/ 97117 h 511315"/>
                <a:gd name="connsiteX3" fmla="*/ 283402 w 382670"/>
                <a:gd name="connsiteY3" fmla="*/ 439138 h 511315"/>
                <a:gd name="connsiteX4" fmla="*/ 241829 w 382670"/>
                <a:gd name="connsiteY4" fmla="*/ 511315 h 511315"/>
                <a:gd name="connsiteX5" fmla="*/ 0 w 382670"/>
                <a:gd name="connsiteY5" fmla="*/ 418030 h 511315"/>
                <a:gd name="connsiteX6" fmla="*/ 37613 w 382670"/>
                <a:gd name="connsiteY6" fmla="*/ 299636 h 511315"/>
                <a:gd name="connsiteX7" fmla="*/ 64463 w 382670"/>
                <a:gd name="connsiteY7" fmla="*/ 162145 h 51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2670" h="511315">
                  <a:moveTo>
                    <a:pt x="75380" y="0"/>
                  </a:moveTo>
                  <a:lnTo>
                    <a:pt x="382670" y="0"/>
                  </a:lnTo>
                  <a:lnTo>
                    <a:pt x="378042" y="97117"/>
                  </a:lnTo>
                  <a:cubicBezTo>
                    <a:pt x="366549" y="217204"/>
                    <a:pt x="333933" y="332132"/>
                    <a:pt x="283402" y="439138"/>
                  </a:cubicBezTo>
                  <a:lnTo>
                    <a:pt x="241829" y="511315"/>
                  </a:lnTo>
                  <a:lnTo>
                    <a:pt x="0" y="418030"/>
                  </a:lnTo>
                  <a:lnTo>
                    <a:pt x="37613" y="299636"/>
                  </a:lnTo>
                  <a:cubicBezTo>
                    <a:pt x="49158" y="254569"/>
                    <a:pt x="58153" y="208701"/>
                    <a:pt x="64463" y="1621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ja-JP" altLang="en-US" dirty="0"/>
            </a:p>
          </p:txBody>
        </p:sp>
      </p:grpSp>
      <p:sp>
        <p:nvSpPr>
          <p:cNvPr id="7" name="フリーフォーム: 図形 6">
            <a:extLst>
              <a:ext uri="{FF2B5EF4-FFF2-40B4-BE49-F238E27FC236}">
                <a16:creationId xmlns:a16="http://schemas.microsoft.com/office/drawing/2014/main" id="{5183F042-B05B-8313-D916-4D435BA05131}"/>
              </a:ext>
            </a:extLst>
          </p:cNvPr>
          <p:cNvSpPr/>
          <p:nvPr/>
        </p:nvSpPr>
        <p:spPr>
          <a:xfrm>
            <a:off x="1256388" y="6352685"/>
            <a:ext cx="1380066" cy="202200"/>
          </a:xfrm>
          <a:custGeom>
            <a:avLst/>
            <a:gdLst>
              <a:gd name="connsiteX0" fmla="*/ 0 w 1380066"/>
              <a:gd name="connsiteY0" fmla="*/ 202199 h 202200"/>
              <a:gd name="connsiteX1" fmla="*/ 1380066 w 1380066"/>
              <a:gd name="connsiteY1" fmla="*/ 0 h 20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80066" h="202200" extrusionOk="0">
                <a:moveTo>
                  <a:pt x="0" y="202199"/>
                </a:moveTo>
                <a:cubicBezTo>
                  <a:pt x="579868" y="55242"/>
                  <a:pt x="825186" y="128242"/>
                  <a:pt x="1380066" y="0"/>
                </a:cubicBezTo>
              </a:path>
            </a:pathLst>
          </a:custGeom>
          <a:noFill/>
          <a:ln cap="rnd">
            <a:solidFill>
              <a:schemeClr val="accent4"/>
            </a:solidFill>
            <a:round/>
            <a:headEnd type="none" w="med" len="med"/>
            <a:tailEnd type="arrow" w="lg" len="lg"/>
            <a:extLst>
              <a:ext uri="{C807C97D-BFC1-408E-A445-0C87EB9F89A2}">
                <ask:lineSketchStyleProps xmlns:ask="http://schemas.microsoft.com/office/drawing/2018/sketchyshapes" sd="697022472">
                  <a:custGeom>
                    <a:avLst/>
                    <a:gdLst>
                      <a:gd name="connsiteX0" fmla="*/ 0 w 2709333"/>
                      <a:gd name="connsiteY0" fmla="*/ 321732 h 321733"/>
                      <a:gd name="connsiteX1" fmla="*/ 1245419 w 2709333"/>
                      <a:gd name="connsiteY1" fmla="*/ 105712 h 321733"/>
                      <a:gd name="connsiteX2" fmla="*/ 2709333 w 2709333"/>
                      <a:gd name="connsiteY2" fmla="*/ 0 h 321733"/>
                      <a:gd name="connsiteX0" fmla="*/ 0 w 2709333"/>
                      <a:gd name="connsiteY0" fmla="*/ 321732 h 321732"/>
                      <a:gd name="connsiteX1" fmla="*/ 2709333 w 2709333"/>
                      <a:gd name="connsiteY1" fmla="*/ 0 h 321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709333" h="321732" extrusionOk="0">
                        <a:moveTo>
                          <a:pt x="0" y="321732"/>
                        </a:moveTo>
                        <a:lnTo>
                          <a:pt x="2709333" y="0"/>
                        </a:lnTo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右大かっこ 7">
            <a:extLst>
              <a:ext uri="{FF2B5EF4-FFF2-40B4-BE49-F238E27FC236}">
                <a16:creationId xmlns:a16="http://schemas.microsoft.com/office/drawing/2014/main" id="{B56DB7F2-BBFC-B498-CF1C-E6E32288AFD5}"/>
              </a:ext>
            </a:extLst>
          </p:cNvPr>
          <p:cNvSpPr/>
          <p:nvPr/>
        </p:nvSpPr>
        <p:spPr>
          <a:xfrm>
            <a:off x="10875218" y="3429000"/>
            <a:ext cx="75875" cy="2144636"/>
          </a:xfrm>
          <a:custGeom>
            <a:avLst/>
            <a:gdLst>
              <a:gd name="connsiteX0" fmla="*/ 0 w 75875"/>
              <a:gd name="connsiteY0" fmla="*/ 0 h 2144636"/>
              <a:gd name="connsiteX1" fmla="*/ 75875 w 75875"/>
              <a:gd name="connsiteY1" fmla="*/ 6323 h 2144636"/>
              <a:gd name="connsiteX2" fmla="*/ 75875 w 75875"/>
              <a:gd name="connsiteY2" fmla="*/ 2138313 h 2144636"/>
              <a:gd name="connsiteX3" fmla="*/ 0 w 75875"/>
              <a:gd name="connsiteY3" fmla="*/ 2144636 h 2144636"/>
              <a:gd name="connsiteX4" fmla="*/ 0 w 75875"/>
              <a:gd name="connsiteY4" fmla="*/ 0 h 2144636"/>
              <a:gd name="connsiteX0" fmla="*/ 0 w 75875"/>
              <a:gd name="connsiteY0" fmla="*/ 0 h 2144636"/>
              <a:gd name="connsiteX1" fmla="*/ 75875 w 75875"/>
              <a:gd name="connsiteY1" fmla="*/ 6323 h 2144636"/>
              <a:gd name="connsiteX2" fmla="*/ 75875 w 75875"/>
              <a:gd name="connsiteY2" fmla="*/ 2138313 h 2144636"/>
              <a:gd name="connsiteX3" fmla="*/ 0 w 75875"/>
              <a:gd name="connsiteY3" fmla="*/ 2144636 h 2144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75" h="2144636" stroke="0" extrusionOk="0">
                <a:moveTo>
                  <a:pt x="0" y="0"/>
                </a:moveTo>
                <a:cubicBezTo>
                  <a:pt x="42231" y="260"/>
                  <a:pt x="75694" y="3473"/>
                  <a:pt x="75875" y="6323"/>
                </a:cubicBezTo>
                <a:cubicBezTo>
                  <a:pt x="36033" y="809005"/>
                  <a:pt x="117564" y="1463863"/>
                  <a:pt x="75875" y="2138313"/>
                </a:cubicBezTo>
                <a:cubicBezTo>
                  <a:pt x="75472" y="2141552"/>
                  <a:pt x="38285" y="2141821"/>
                  <a:pt x="0" y="2144636"/>
                </a:cubicBezTo>
                <a:cubicBezTo>
                  <a:pt x="132240" y="1282501"/>
                  <a:pt x="-92512" y="751834"/>
                  <a:pt x="0" y="0"/>
                </a:cubicBezTo>
                <a:close/>
              </a:path>
              <a:path w="75875" h="2144636" fill="none" extrusionOk="0">
                <a:moveTo>
                  <a:pt x="0" y="0"/>
                </a:moveTo>
                <a:cubicBezTo>
                  <a:pt x="42382" y="80"/>
                  <a:pt x="76249" y="3222"/>
                  <a:pt x="75875" y="6323"/>
                </a:cubicBezTo>
                <a:cubicBezTo>
                  <a:pt x="-24092" y="939947"/>
                  <a:pt x="-16176" y="1075997"/>
                  <a:pt x="75875" y="2138313"/>
                </a:cubicBezTo>
                <a:cubicBezTo>
                  <a:pt x="70834" y="2143479"/>
                  <a:pt x="44604" y="2144902"/>
                  <a:pt x="0" y="2144636"/>
                </a:cubicBezTo>
              </a:path>
              <a:path w="75875" h="2144636" fill="none" stroke="0" extrusionOk="0">
                <a:moveTo>
                  <a:pt x="0" y="0"/>
                </a:moveTo>
                <a:cubicBezTo>
                  <a:pt x="42098" y="-180"/>
                  <a:pt x="76088" y="3017"/>
                  <a:pt x="75875" y="6323"/>
                </a:cubicBezTo>
                <a:cubicBezTo>
                  <a:pt x="233756" y="726300"/>
                  <a:pt x="144075" y="1627586"/>
                  <a:pt x="75875" y="2138313"/>
                </a:cubicBezTo>
                <a:cubicBezTo>
                  <a:pt x="81323" y="2141035"/>
                  <a:pt x="43270" y="2142597"/>
                  <a:pt x="0" y="2144636"/>
                </a:cubicBezTo>
              </a:path>
            </a:pathLst>
          </a:custGeom>
          <a:ln w="19050">
            <a:solidFill>
              <a:schemeClr val="accent4"/>
            </a:solidFill>
            <a:extLst>
              <a:ext uri="{C807C97D-BFC1-408E-A445-0C87EB9F89A2}">
                <ask:lineSketchStyleProps xmlns:ask="http://schemas.microsoft.com/office/drawing/2018/sketchyshapes" sd="43512134">
                  <a:prstGeom prst="rightBracke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379F5105-2867-CCBC-D635-B09EBEC74DE8}"/>
              </a:ext>
            </a:extLst>
          </p:cNvPr>
          <p:cNvSpPr txBox="1"/>
          <p:nvPr/>
        </p:nvSpPr>
        <p:spPr>
          <a:xfrm>
            <a:off x="8613397" y="3987244"/>
            <a:ext cx="1716014" cy="369332"/>
          </a:xfrm>
          <a:prstGeom prst="rect">
            <a:avLst/>
          </a:prstGeom>
          <a:solidFill>
            <a:srgbClr val="46877B"/>
          </a:solidFill>
        </p:spPr>
        <p:txBody>
          <a:bodyPr wrap="square">
            <a:spAutoFit/>
          </a:bodyPr>
          <a:lstStyle/>
          <a:p>
            <a:r>
              <a:rPr lang="en-US" altLang="ja-JP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 </a:t>
            </a:r>
            <a:r>
              <a:rPr lang="ja-JP" altLang="en-US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何かの見出し</a:t>
            </a:r>
          </a:p>
        </p:txBody>
      </p:sp>
      <p:sp>
        <p:nvSpPr>
          <p:cNvPr id="36" name="フリーフォーム: 図形 35">
            <a:extLst>
              <a:ext uri="{FF2B5EF4-FFF2-40B4-BE49-F238E27FC236}">
                <a16:creationId xmlns:a16="http://schemas.microsoft.com/office/drawing/2014/main" id="{EFD584C9-55DF-601C-DC7A-86517FFDB48C}"/>
              </a:ext>
            </a:extLst>
          </p:cNvPr>
          <p:cNvSpPr/>
          <p:nvPr/>
        </p:nvSpPr>
        <p:spPr>
          <a:xfrm rot="2149832">
            <a:off x="1232946" y="5356494"/>
            <a:ext cx="1116215" cy="1248435"/>
          </a:xfrm>
          <a:custGeom>
            <a:avLst/>
            <a:gdLst>
              <a:gd name="connsiteX0" fmla="*/ 0 w 6381750"/>
              <a:gd name="connsiteY0" fmla="*/ 87460 h 350919"/>
              <a:gd name="connsiteX1" fmla="*/ 508000 w 6381750"/>
              <a:gd name="connsiteY1" fmla="*/ 258910 h 350919"/>
              <a:gd name="connsiteX2" fmla="*/ 908050 w 6381750"/>
              <a:gd name="connsiteY2" fmla="*/ 125560 h 350919"/>
              <a:gd name="connsiteX3" fmla="*/ 1314450 w 6381750"/>
              <a:gd name="connsiteY3" fmla="*/ 252560 h 350919"/>
              <a:gd name="connsiteX4" fmla="*/ 2032000 w 6381750"/>
              <a:gd name="connsiteY4" fmla="*/ 4910 h 350919"/>
              <a:gd name="connsiteX5" fmla="*/ 2635250 w 6381750"/>
              <a:gd name="connsiteY5" fmla="*/ 100160 h 350919"/>
              <a:gd name="connsiteX6" fmla="*/ 3943350 w 6381750"/>
              <a:gd name="connsiteY6" fmla="*/ 252560 h 350919"/>
              <a:gd name="connsiteX7" fmla="*/ 4648200 w 6381750"/>
              <a:gd name="connsiteY7" fmla="*/ 347810 h 350919"/>
              <a:gd name="connsiteX8" fmla="*/ 5308600 w 6381750"/>
              <a:gd name="connsiteY8" fmla="*/ 138260 h 350919"/>
              <a:gd name="connsiteX9" fmla="*/ 6381750 w 6381750"/>
              <a:gd name="connsiteY9" fmla="*/ 87460 h 350919"/>
              <a:gd name="connsiteX0" fmla="*/ 0 w 6381750"/>
              <a:gd name="connsiteY0" fmla="*/ 84727 h 347987"/>
              <a:gd name="connsiteX1" fmla="*/ 508000 w 6381750"/>
              <a:gd name="connsiteY1" fmla="*/ 256177 h 347987"/>
              <a:gd name="connsiteX2" fmla="*/ 908050 w 6381750"/>
              <a:gd name="connsiteY2" fmla="*/ 122827 h 347987"/>
              <a:gd name="connsiteX3" fmla="*/ 1314450 w 6381750"/>
              <a:gd name="connsiteY3" fmla="*/ 249827 h 347987"/>
              <a:gd name="connsiteX4" fmla="*/ 2032000 w 6381750"/>
              <a:gd name="connsiteY4" fmla="*/ 2177 h 347987"/>
              <a:gd name="connsiteX5" fmla="*/ 2876550 w 6381750"/>
              <a:gd name="connsiteY5" fmla="*/ 135527 h 347987"/>
              <a:gd name="connsiteX6" fmla="*/ 3943350 w 6381750"/>
              <a:gd name="connsiteY6" fmla="*/ 249827 h 347987"/>
              <a:gd name="connsiteX7" fmla="*/ 4648200 w 6381750"/>
              <a:gd name="connsiteY7" fmla="*/ 345077 h 347987"/>
              <a:gd name="connsiteX8" fmla="*/ 5308600 w 6381750"/>
              <a:gd name="connsiteY8" fmla="*/ 135527 h 347987"/>
              <a:gd name="connsiteX9" fmla="*/ 6381750 w 6381750"/>
              <a:gd name="connsiteY9" fmla="*/ 84727 h 347987"/>
              <a:gd name="connsiteX0" fmla="*/ 0 w 6381750"/>
              <a:gd name="connsiteY0" fmla="*/ 84727 h 347987"/>
              <a:gd name="connsiteX1" fmla="*/ 508000 w 6381750"/>
              <a:gd name="connsiteY1" fmla="*/ 256177 h 347987"/>
              <a:gd name="connsiteX2" fmla="*/ 908050 w 6381750"/>
              <a:gd name="connsiteY2" fmla="*/ 122827 h 347987"/>
              <a:gd name="connsiteX3" fmla="*/ 1314450 w 6381750"/>
              <a:gd name="connsiteY3" fmla="*/ 249827 h 347987"/>
              <a:gd name="connsiteX4" fmla="*/ 2032000 w 6381750"/>
              <a:gd name="connsiteY4" fmla="*/ 2177 h 347987"/>
              <a:gd name="connsiteX5" fmla="*/ 2876550 w 6381750"/>
              <a:gd name="connsiteY5" fmla="*/ 135527 h 347987"/>
              <a:gd name="connsiteX6" fmla="*/ 3943350 w 6381750"/>
              <a:gd name="connsiteY6" fmla="*/ 249827 h 347987"/>
              <a:gd name="connsiteX7" fmla="*/ 4648200 w 6381750"/>
              <a:gd name="connsiteY7" fmla="*/ 345077 h 347987"/>
              <a:gd name="connsiteX8" fmla="*/ 5308600 w 6381750"/>
              <a:gd name="connsiteY8" fmla="*/ 135527 h 347987"/>
              <a:gd name="connsiteX9" fmla="*/ 6381750 w 6381750"/>
              <a:gd name="connsiteY9" fmla="*/ 143994 h 347987"/>
              <a:gd name="connsiteX0" fmla="*/ 0 w 6381750"/>
              <a:gd name="connsiteY0" fmla="*/ 84727 h 347987"/>
              <a:gd name="connsiteX1" fmla="*/ 508000 w 6381750"/>
              <a:gd name="connsiteY1" fmla="*/ 256177 h 347987"/>
              <a:gd name="connsiteX2" fmla="*/ 908050 w 6381750"/>
              <a:gd name="connsiteY2" fmla="*/ 122827 h 347987"/>
              <a:gd name="connsiteX3" fmla="*/ 1314450 w 6381750"/>
              <a:gd name="connsiteY3" fmla="*/ 249827 h 347987"/>
              <a:gd name="connsiteX4" fmla="*/ 2032000 w 6381750"/>
              <a:gd name="connsiteY4" fmla="*/ 2177 h 347987"/>
              <a:gd name="connsiteX5" fmla="*/ 2876550 w 6381750"/>
              <a:gd name="connsiteY5" fmla="*/ 135527 h 347987"/>
              <a:gd name="connsiteX6" fmla="*/ 3943350 w 6381750"/>
              <a:gd name="connsiteY6" fmla="*/ 249827 h 347987"/>
              <a:gd name="connsiteX7" fmla="*/ 4648200 w 6381750"/>
              <a:gd name="connsiteY7" fmla="*/ 345077 h 347987"/>
              <a:gd name="connsiteX8" fmla="*/ 5308600 w 6381750"/>
              <a:gd name="connsiteY8" fmla="*/ 135527 h 347987"/>
              <a:gd name="connsiteX9" fmla="*/ 6381750 w 6381750"/>
              <a:gd name="connsiteY9" fmla="*/ 143994 h 347987"/>
              <a:gd name="connsiteX0" fmla="*/ 0 w 6381750"/>
              <a:gd name="connsiteY0" fmla="*/ 84727 h 347987"/>
              <a:gd name="connsiteX1" fmla="*/ 908050 w 6381750"/>
              <a:gd name="connsiteY1" fmla="*/ 122827 h 347987"/>
              <a:gd name="connsiteX2" fmla="*/ 1314450 w 6381750"/>
              <a:gd name="connsiteY2" fmla="*/ 249827 h 347987"/>
              <a:gd name="connsiteX3" fmla="*/ 2032000 w 6381750"/>
              <a:gd name="connsiteY3" fmla="*/ 2177 h 347987"/>
              <a:gd name="connsiteX4" fmla="*/ 2876550 w 6381750"/>
              <a:gd name="connsiteY4" fmla="*/ 135527 h 347987"/>
              <a:gd name="connsiteX5" fmla="*/ 3943350 w 6381750"/>
              <a:gd name="connsiteY5" fmla="*/ 249827 h 347987"/>
              <a:gd name="connsiteX6" fmla="*/ 4648200 w 6381750"/>
              <a:gd name="connsiteY6" fmla="*/ 345077 h 347987"/>
              <a:gd name="connsiteX7" fmla="*/ 5308600 w 6381750"/>
              <a:gd name="connsiteY7" fmla="*/ 135527 h 347987"/>
              <a:gd name="connsiteX8" fmla="*/ 6381750 w 6381750"/>
              <a:gd name="connsiteY8" fmla="*/ 143994 h 347987"/>
              <a:gd name="connsiteX0" fmla="*/ 0 w 6381750"/>
              <a:gd name="connsiteY0" fmla="*/ 84727 h 347987"/>
              <a:gd name="connsiteX1" fmla="*/ 1314450 w 6381750"/>
              <a:gd name="connsiteY1" fmla="*/ 249827 h 347987"/>
              <a:gd name="connsiteX2" fmla="*/ 2032000 w 6381750"/>
              <a:gd name="connsiteY2" fmla="*/ 2177 h 347987"/>
              <a:gd name="connsiteX3" fmla="*/ 2876550 w 6381750"/>
              <a:gd name="connsiteY3" fmla="*/ 135527 h 347987"/>
              <a:gd name="connsiteX4" fmla="*/ 3943350 w 6381750"/>
              <a:gd name="connsiteY4" fmla="*/ 249827 h 347987"/>
              <a:gd name="connsiteX5" fmla="*/ 4648200 w 6381750"/>
              <a:gd name="connsiteY5" fmla="*/ 345077 h 347987"/>
              <a:gd name="connsiteX6" fmla="*/ 5308600 w 6381750"/>
              <a:gd name="connsiteY6" fmla="*/ 135527 h 347987"/>
              <a:gd name="connsiteX7" fmla="*/ 6381750 w 6381750"/>
              <a:gd name="connsiteY7" fmla="*/ 143994 h 347987"/>
              <a:gd name="connsiteX0" fmla="*/ 0 w 6381750"/>
              <a:gd name="connsiteY0" fmla="*/ 83224 h 346484"/>
              <a:gd name="connsiteX1" fmla="*/ 2032000 w 6381750"/>
              <a:gd name="connsiteY1" fmla="*/ 674 h 346484"/>
              <a:gd name="connsiteX2" fmla="*/ 2876550 w 6381750"/>
              <a:gd name="connsiteY2" fmla="*/ 134024 h 346484"/>
              <a:gd name="connsiteX3" fmla="*/ 3943350 w 6381750"/>
              <a:gd name="connsiteY3" fmla="*/ 248324 h 346484"/>
              <a:gd name="connsiteX4" fmla="*/ 4648200 w 6381750"/>
              <a:gd name="connsiteY4" fmla="*/ 343574 h 346484"/>
              <a:gd name="connsiteX5" fmla="*/ 5308600 w 6381750"/>
              <a:gd name="connsiteY5" fmla="*/ 134024 h 346484"/>
              <a:gd name="connsiteX6" fmla="*/ 6381750 w 6381750"/>
              <a:gd name="connsiteY6" fmla="*/ 142491 h 346484"/>
              <a:gd name="connsiteX0" fmla="*/ 0 w 6381750"/>
              <a:gd name="connsiteY0" fmla="*/ 0 h 263260"/>
              <a:gd name="connsiteX1" fmla="*/ 2876550 w 6381750"/>
              <a:gd name="connsiteY1" fmla="*/ 50800 h 263260"/>
              <a:gd name="connsiteX2" fmla="*/ 3943350 w 6381750"/>
              <a:gd name="connsiteY2" fmla="*/ 165100 h 263260"/>
              <a:gd name="connsiteX3" fmla="*/ 4648200 w 6381750"/>
              <a:gd name="connsiteY3" fmla="*/ 260350 h 263260"/>
              <a:gd name="connsiteX4" fmla="*/ 5308600 w 6381750"/>
              <a:gd name="connsiteY4" fmla="*/ 50800 h 263260"/>
              <a:gd name="connsiteX5" fmla="*/ 6381750 w 6381750"/>
              <a:gd name="connsiteY5" fmla="*/ 59267 h 263260"/>
              <a:gd name="connsiteX0" fmla="*/ 0 w 6381750"/>
              <a:gd name="connsiteY0" fmla="*/ 0 h 263260"/>
              <a:gd name="connsiteX1" fmla="*/ 3943350 w 6381750"/>
              <a:gd name="connsiteY1" fmla="*/ 165100 h 263260"/>
              <a:gd name="connsiteX2" fmla="*/ 4648200 w 6381750"/>
              <a:gd name="connsiteY2" fmla="*/ 260350 h 263260"/>
              <a:gd name="connsiteX3" fmla="*/ 5308600 w 6381750"/>
              <a:gd name="connsiteY3" fmla="*/ 50800 h 263260"/>
              <a:gd name="connsiteX4" fmla="*/ 6381750 w 6381750"/>
              <a:gd name="connsiteY4" fmla="*/ 59267 h 263260"/>
              <a:gd name="connsiteX0" fmla="*/ 0 w 6381750"/>
              <a:gd name="connsiteY0" fmla="*/ 0 h 260350"/>
              <a:gd name="connsiteX1" fmla="*/ 4648200 w 6381750"/>
              <a:gd name="connsiteY1" fmla="*/ 260350 h 260350"/>
              <a:gd name="connsiteX2" fmla="*/ 5308600 w 6381750"/>
              <a:gd name="connsiteY2" fmla="*/ 50800 h 260350"/>
              <a:gd name="connsiteX3" fmla="*/ 6381750 w 6381750"/>
              <a:gd name="connsiteY3" fmla="*/ 59267 h 260350"/>
              <a:gd name="connsiteX0" fmla="*/ 0 w 6381750"/>
              <a:gd name="connsiteY0" fmla="*/ 0 h 59267"/>
              <a:gd name="connsiteX1" fmla="*/ 5308600 w 6381750"/>
              <a:gd name="connsiteY1" fmla="*/ 50800 h 59267"/>
              <a:gd name="connsiteX2" fmla="*/ 6381750 w 6381750"/>
              <a:gd name="connsiteY2" fmla="*/ 59267 h 59267"/>
              <a:gd name="connsiteX0" fmla="*/ 0 w 6381750"/>
              <a:gd name="connsiteY0" fmla="*/ 0 h 1124584"/>
              <a:gd name="connsiteX1" fmla="*/ 4528057 w 6381750"/>
              <a:gd name="connsiteY1" fmla="*/ 1124584 h 1124584"/>
              <a:gd name="connsiteX2" fmla="*/ 6381750 w 6381750"/>
              <a:gd name="connsiteY2" fmla="*/ 59267 h 1124584"/>
              <a:gd name="connsiteX0" fmla="*/ 0 w 3161177"/>
              <a:gd name="connsiteY0" fmla="*/ 2112889 h 2112889"/>
              <a:gd name="connsiteX1" fmla="*/ 1307484 w 3161177"/>
              <a:gd name="connsiteY1" fmla="*/ 1067394 h 2112889"/>
              <a:gd name="connsiteX2" fmla="*/ 3161177 w 3161177"/>
              <a:gd name="connsiteY2" fmla="*/ 2077 h 2112889"/>
              <a:gd name="connsiteX0" fmla="*/ 0 w 3161177"/>
              <a:gd name="connsiteY0" fmla="*/ 2110812 h 2110812"/>
              <a:gd name="connsiteX1" fmla="*/ 3161177 w 3161177"/>
              <a:gd name="connsiteY1" fmla="*/ 0 h 2110812"/>
              <a:gd name="connsiteX0" fmla="*/ 0 w 1482258"/>
              <a:gd name="connsiteY0" fmla="*/ 903680 h 903680"/>
              <a:gd name="connsiteX1" fmla="*/ 1482258 w 1482258"/>
              <a:gd name="connsiteY1" fmla="*/ 0 h 903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82258" h="903680">
                <a:moveTo>
                  <a:pt x="0" y="903680"/>
                </a:moveTo>
                <a:lnTo>
                  <a:pt x="1482258" y="0"/>
                </a:lnTo>
              </a:path>
            </a:pathLst>
          </a:custGeom>
          <a:noFill/>
          <a:ln w="57150">
            <a:solidFill>
              <a:schemeClr val="accent2"/>
            </a:solidFill>
            <a:tailEnd type="triangle"/>
          </a:ln>
          <a:effectLst>
            <a:glow rad="63500">
              <a:schemeClr val="accent2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4" name="矢印: 右 43">
            <a:extLst>
              <a:ext uri="{FF2B5EF4-FFF2-40B4-BE49-F238E27FC236}">
                <a16:creationId xmlns:a16="http://schemas.microsoft.com/office/drawing/2014/main" id="{0A2734DE-E047-CC2D-F3E2-E701DEBB69AE}"/>
              </a:ext>
            </a:extLst>
          </p:cNvPr>
          <p:cNvSpPr/>
          <p:nvPr/>
        </p:nvSpPr>
        <p:spPr>
          <a:xfrm>
            <a:off x="3724405" y="5310395"/>
            <a:ext cx="1797864" cy="1126627"/>
          </a:xfrm>
          <a:custGeom>
            <a:avLst/>
            <a:gdLst>
              <a:gd name="connsiteX0" fmla="*/ 0 w 1797864"/>
              <a:gd name="connsiteY0" fmla="*/ 281657 h 1126627"/>
              <a:gd name="connsiteX1" fmla="*/ 1234551 w 1797864"/>
              <a:gd name="connsiteY1" fmla="*/ 281657 h 1126627"/>
              <a:gd name="connsiteX2" fmla="*/ 1234551 w 1797864"/>
              <a:gd name="connsiteY2" fmla="*/ 0 h 1126627"/>
              <a:gd name="connsiteX3" fmla="*/ 1797864 w 1797864"/>
              <a:gd name="connsiteY3" fmla="*/ 563314 h 1126627"/>
              <a:gd name="connsiteX4" fmla="*/ 1234551 w 1797864"/>
              <a:gd name="connsiteY4" fmla="*/ 1126627 h 1126627"/>
              <a:gd name="connsiteX5" fmla="*/ 1234551 w 1797864"/>
              <a:gd name="connsiteY5" fmla="*/ 844970 h 1126627"/>
              <a:gd name="connsiteX6" fmla="*/ 0 w 1797864"/>
              <a:gd name="connsiteY6" fmla="*/ 844970 h 1126627"/>
              <a:gd name="connsiteX7" fmla="*/ 0 w 1797864"/>
              <a:gd name="connsiteY7" fmla="*/ 281657 h 1126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7864" h="1126627" fill="none" extrusionOk="0">
                <a:moveTo>
                  <a:pt x="0" y="281657"/>
                </a:moveTo>
                <a:cubicBezTo>
                  <a:pt x="441140" y="341876"/>
                  <a:pt x="815292" y="313239"/>
                  <a:pt x="1234551" y="281657"/>
                </a:cubicBezTo>
                <a:cubicBezTo>
                  <a:pt x="1258466" y="194755"/>
                  <a:pt x="1214082" y="130057"/>
                  <a:pt x="1234551" y="0"/>
                </a:cubicBezTo>
                <a:cubicBezTo>
                  <a:pt x="1321461" y="170749"/>
                  <a:pt x="1683272" y="515097"/>
                  <a:pt x="1797864" y="563314"/>
                </a:cubicBezTo>
                <a:cubicBezTo>
                  <a:pt x="1683170" y="648249"/>
                  <a:pt x="1372263" y="1063564"/>
                  <a:pt x="1234551" y="1126627"/>
                </a:cubicBezTo>
                <a:cubicBezTo>
                  <a:pt x="1228919" y="1080683"/>
                  <a:pt x="1223293" y="925170"/>
                  <a:pt x="1234551" y="844970"/>
                </a:cubicBezTo>
                <a:cubicBezTo>
                  <a:pt x="625859" y="796345"/>
                  <a:pt x="503036" y="798970"/>
                  <a:pt x="0" y="844970"/>
                </a:cubicBezTo>
                <a:cubicBezTo>
                  <a:pt x="12149" y="711576"/>
                  <a:pt x="-34350" y="429484"/>
                  <a:pt x="0" y="281657"/>
                </a:cubicBezTo>
                <a:close/>
              </a:path>
              <a:path w="1797864" h="1126627" stroke="0" extrusionOk="0">
                <a:moveTo>
                  <a:pt x="0" y="281657"/>
                </a:moveTo>
                <a:cubicBezTo>
                  <a:pt x="501690" y="291445"/>
                  <a:pt x="664348" y="302673"/>
                  <a:pt x="1234551" y="281657"/>
                </a:cubicBezTo>
                <a:cubicBezTo>
                  <a:pt x="1244995" y="149561"/>
                  <a:pt x="1246456" y="46048"/>
                  <a:pt x="1234551" y="0"/>
                </a:cubicBezTo>
                <a:cubicBezTo>
                  <a:pt x="1416517" y="201720"/>
                  <a:pt x="1516224" y="323140"/>
                  <a:pt x="1797864" y="563314"/>
                </a:cubicBezTo>
                <a:cubicBezTo>
                  <a:pt x="1604474" y="781173"/>
                  <a:pt x="1263864" y="996785"/>
                  <a:pt x="1234551" y="1126627"/>
                </a:cubicBezTo>
                <a:cubicBezTo>
                  <a:pt x="1244859" y="1090226"/>
                  <a:pt x="1246547" y="961132"/>
                  <a:pt x="1234551" y="844970"/>
                </a:cubicBezTo>
                <a:cubicBezTo>
                  <a:pt x="826782" y="735023"/>
                  <a:pt x="170652" y="758181"/>
                  <a:pt x="0" y="844970"/>
                </a:cubicBezTo>
                <a:cubicBezTo>
                  <a:pt x="-923" y="604596"/>
                  <a:pt x="-16096" y="399535"/>
                  <a:pt x="0" y="281657"/>
                </a:cubicBezTo>
                <a:close/>
              </a:path>
            </a:pathLst>
          </a:custGeom>
          <a:solidFill>
            <a:schemeClr val="accent4"/>
          </a:solidFill>
          <a:ln>
            <a:solidFill>
              <a:schemeClr val="accent4"/>
            </a:solidFill>
            <a:extLst>
              <a:ext uri="{C807C97D-BFC1-408E-A445-0C87EB9F89A2}">
                <ask:lineSketchStyleProps xmlns:ask="http://schemas.microsoft.com/office/drawing/2018/sketchyshapes" sd="3864781296">
                  <a:prstGeom prst="rightArrow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フリーフォーム: 図形 45">
            <a:extLst>
              <a:ext uri="{FF2B5EF4-FFF2-40B4-BE49-F238E27FC236}">
                <a16:creationId xmlns:a16="http://schemas.microsoft.com/office/drawing/2014/main" id="{6C0FD5AB-5B5F-7AA0-6FBC-206214218608}"/>
              </a:ext>
            </a:extLst>
          </p:cNvPr>
          <p:cNvSpPr/>
          <p:nvPr/>
        </p:nvSpPr>
        <p:spPr>
          <a:xfrm>
            <a:off x="529301" y="2977937"/>
            <a:ext cx="2457450" cy="553401"/>
          </a:xfrm>
          <a:custGeom>
            <a:avLst/>
            <a:gdLst>
              <a:gd name="connsiteX0" fmla="*/ 0 w 2457450"/>
              <a:gd name="connsiteY0" fmla="*/ 553401 h 553401"/>
              <a:gd name="connsiteX1" fmla="*/ 1066800 w 2457450"/>
              <a:gd name="connsiteY1" fmla="*/ 48576 h 553401"/>
              <a:gd name="connsiteX2" fmla="*/ 2457450 w 2457450"/>
              <a:gd name="connsiteY2" fmla="*/ 48576 h 553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57450" h="553401">
                <a:moveTo>
                  <a:pt x="0" y="553401"/>
                </a:moveTo>
                <a:cubicBezTo>
                  <a:pt x="328612" y="343057"/>
                  <a:pt x="657225" y="132713"/>
                  <a:pt x="1066800" y="48576"/>
                </a:cubicBezTo>
                <a:cubicBezTo>
                  <a:pt x="1476375" y="-35561"/>
                  <a:pt x="1966912" y="6507"/>
                  <a:pt x="2457450" y="48576"/>
                </a:cubicBezTo>
              </a:path>
            </a:pathLst>
          </a:custGeom>
          <a:noFill/>
          <a:ln w="38100">
            <a:solidFill>
              <a:schemeClr val="accent4"/>
            </a:solidFill>
            <a:headEnd type="none" w="med" len="med"/>
            <a:tailEnd type="triangle" w="med" len="med"/>
          </a:ln>
          <a:effectLst>
            <a:glow rad="152400">
              <a:schemeClr val="bg1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9" name="グループ化 8">
            <a:extLst>
              <a:ext uri="{FF2B5EF4-FFF2-40B4-BE49-F238E27FC236}">
                <a16:creationId xmlns:a16="http://schemas.microsoft.com/office/drawing/2014/main" id="{79366D17-C6F6-2F7E-0C8E-D7CA4265F094}"/>
              </a:ext>
            </a:extLst>
          </p:cNvPr>
          <p:cNvGrpSpPr/>
          <p:nvPr/>
        </p:nvGrpSpPr>
        <p:grpSpPr>
          <a:xfrm>
            <a:off x="7701975" y="5031844"/>
            <a:ext cx="866523" cy="923145"/>
            <a:chOff x="5897144" y="3284788"/>
            <a:chExt cx="866523" cy="923145"/>
          </a:xfrm>
        </p:grpSpPr>
        <p:sp>
          <p:nvSpPr>
            <p:cNvPr id="47" name="フリーフォーム: 図形 46">
              <a:extLst>
                <a:ext uri="{FF2B5EF4-FFF2-40B4-BE49-F238E27FC236}">
                  <a16:creationId xmlns:a16="http://schemas.microsoft.com/office/drawing/2014/main" id="{128A1380-4083-A4AF-A9AF-53345AAABDF1}"/>
                </a:ext>
              </a:extLst>
            </p:cNvPr>
            <p:cNvSpPr/>
            <p:nvPr/>
          </p:nvSpPr>
          <p:spPr>
            <a:xfrm>
              <a:off x="5897698" y="3332166"/>
              <a:ext cx="842754" cy="500765"/>
            </a:xfrm>
            <a:custGeom>
              <a:avLst/>
              <a:gdLst>
                <a:gd name="connsiteX0" fmla="*/ 562582 w 768994"/>
                <a:gd name="connsiteY0" fmla="*/ 446438 h 495392"/>
                <a:gd name="connsiteX1" fmla="*/ 62068 w 768994"/>
                <a:gd name="connsiteY1" fmla="*/ 119179 h 495392"/>
                <a:gd name="connsiteX2" fmla="*/ 23567 w 768994"/>
                <a:gd name="connsiteY2" fmla="*/ 311684 h 495392"/>
                <a:gd name="connsiteX3" fmla="*/ 206447 w 768994"/>
                <a:gd name="connsiteY3" fmla="*/ 99928 h 495392"/>
                <a:gd name="connsiteX4" fmla="*/ 312325 w 768994"/>
                <a:gd name="connsiteY4" fmla="*/ 176930 h 495392"/>
                <a:gd name="connsiteX5" fmla="*/ 100569 w 768994"/>
                <a:gd name="connsiteY5" fmla="*/ 494564 h 495392"/>
                <a:gd name="connsiteX6" fmla="*/ 764712 w 768994"/>
                <a:gd name="connsiteY6" fmla="*/ 71052 h 495392"/>
                <a:gd name="connsiteX7" fmla="*/ 398952 w 768994"/>
                <a:gd name="connsiteY7" fmla="*/ 176930 h 495392"/>
                <a:gd name="connsiteX8" fmla="*/ 668459 w 768994"/>
                <a:gd name="connsiteY8" fmla="*/ 388686 h 495392"/>
                <a:gd name="connsiteX9" fmla="*/ 312325 w 768994"/>
                <a:gd name="connsiteY9" fmla="*/ 427187 h 495392"/>
                <a:gd name="connsiteX10" fmla="*/ 360451 w 768994"/>
                <a:gd name="connsiteY10" fmla="*/ 71052 h 495392"/>
                <a:gd name="connsiteX11" fmla="*/ 283449 w 768994"/>
                <a:gd name="connsiteY11" fmla="*/ 13301 h 495392"/>
                <a:gd name="connsiteX12" fmla="*/ 302699 w 768994"/>
                <a:gd name="connsiteY12" fmla="*/ 244307 h 495392"/>
                <a:gd name="connsiteX13" fmla="*/ 639584 w 768994"/>
                <a:gd name="connsiteY13" fmla="*/ 196181 h 495392"/>
                <a:gd name="connsiteX14" fmla="*/ 418203 w 768994"/>
                <a:gd name="connsiteY14" fmla="*/ 80678 h 495392"/>
                <a:gd name="connsiteX15" fmla="*/ 206447 w 768994"/>
                <a:gd name="connsiteY15" fmla="*/ 330935 h 495392"/>
                <a:gd name="connsiteX16" fmla="*/ 235323 w 768994"/>
                <a:gd name="connsiteY16" fmla="*/ 475314 h 495392"/>
                <a:gd name="connsiteX17" fmla="*/ 562582 w 768994"/>
                <a:gd name="connsiteY17" fmla="*/ 446438 h 495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68994" h="495392">
                  <a:moveTo>
                    <a:pt x="562582" y="446438"/>
                  </a:moveTo>
                  <a:cubicBezTo>
                    <a:pt x="533706" y="387082"/>
                    <a:pt x="151904" y="141638"/>
                    <a:pt x="62068" y="119179"/>
                  </a:cubicBezTo>
                  <a:cubicBezTo>
                    <a:pt x="-27768" y="96720"/>
                    <a:pt x="-496" y="314892"/>
                    <a:pt x="23567" y="311684"/>
                  </a:cubicBezTo>
                  <a:cubicBezTo>
                    <a:pt x="47630" y="308476"/>
                    <a:pt x="158321" y="122387"/>
                    <a:pt x="206447" y="99928"/>
                  </a:cubicBezTo>
                  <a:cubicBezTo>
                    <a:pt x="254573" y="77469"/>
                    <a:pt x="329971" y="111157"/>
                    <a:pt x="312325" y="176930"/>
                  </a:cubicBezTo>
                  <a:cubicBezTo>
                    <a:pt x="294679" y="242703"/>
                    <a:pt x="25171" y="512210"/>
                    <a:pt x="100569" y="494564"/>
                  </a:cubicBezTo>
                  <a:cubicBezTo>
                    <a:pt x="175967" y="476918"/>
                    <a:pt x="714982" y="123991"/>
                    <a:pt x="764712" y="71052"/>
                  </a:cubicBezTo>
                  <a:cubicBezTo>
                    <a:pt x="814442" y="18113"/>
                    <a:pt x="414994" y="123991"/>
                    <a:pt x="398952" y="176930"/>
                  </a:cubicBezTo>
                  <a:cubicBezTo>
                    <a:pt x="382910" y="229869"/>
                    <a:pt x="682897" y="346977"/>
                    <a:pt x="668459" y="388686"/>
                  </a:cubicBezTo>
                  <a:cubicBezTo>
                    <a:pt x="654021" y="430395"/>
                    <a:pt x="363660" y="480126"/>
                    <a:pt x="312325" y="427187"/>
                  </a:cubicBezTo>
                  <a:cubicBezTo>
                    <a:pt x="260990" y="374248"/>
                    <a:pt x="365264" y="140033"/>
                    <a:pt x="360451" y="71052"/>
                  </a:cubicBezTo>
                  <a:cubicBezTo>
                    <a:pt x="355638" y="2071"/>
                    <a:pt x="293074" y="-15575"/>
                    <a:pt x="283449" y="13301"/>
                  </a:cubicBezTo>
                  <a:cubicBezTo>
                    <a:pt x="273824" y="42177"/>
                    <a:pt x="243343" y="213827"/>
                    <a:pt x="302699" y="244307"/>
                  </a:cubicBezTo>
                  <a:cubicBezTo>
                    <a:pt x="362055" y="274787"/>
                    <a:pt x="620333" y="223453"/>
                    <a:pt x="639584" y="196181"/>
                  </a:cubicBezTo>
                  <a:cubicBezTo>
                    <a:pt x="658835" y="168909"/>
                    <a:pt x="490393" y="58219"/>
                    <a:pt x="418203" y="80678"/>
                  </a:cubicBezTo>
                  <a:cubicBezTo>
                    <a:pt x="346013" y="103137"/>
                    <a:pt x="236927" y="265162"/>
                    <a:pt x="206447" y="330935"/>
                  </a:cubicBezTo>
                  <a:cubicBezTo>
                    <a:pt x="175967" y="396708"/>
                    <a:pt x="172759" y="462480"/>
                    <a:pt x="235323" y="475314"/>
                  </a:cubicBezTo>
                  <a:cubicBezTo>
                    <a:pt x="297887" y="488148"/>
                    <a:pt x="591458" y="505794"/>
                    <a:pt x="562582" y="446438"/>
                  </a:cubicBezTo>
                  <a:close/>
                </a:path>
              </a:pathLst>
            </a:cu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8" name="フリーフォーム: 図形 47">
              <a:extLst>
                <a:ext uri="{FF2B5EF4-FFF2-40B4-BE49-F238E27FC236}">
                  <a16:creationId xmlns:a16="http://schemas.microsoft.com/office/drawing/2014/main" id="{0F60FF85-8B94-7CA7-28BD-EE9A8905975E}"/>
                </a:ext>
              </a:extLst>
            </p:cNvPr>
            <p:cNvSpPr/>
            <p:nvPr/>
          </p:nvSpPr>
          <p:spPr>
            <a:xfrm rot="4964407">
              <a:off x="5961743" y="3402000"/>
              <a:ext cx="777334" cy="542909"/>
            </a:xfrm>
            <a:custGeom>
              <a:avLst/>
              <a:gdLst>
                <a:gd name="connsiteX0" fmla="*/ 562582 w 768994"/>
                <a:gd name="connsiteY0" fmla="*/ 446438 h 495392"/>
                <a:gd name="connsiteX1" fmla="*/ 62068 w 768994"/>
                <a:gd name="connsiteY1" fmla="*/ 119179 h 495392"/>
                <a:gd name="connsiteX2" fmla="*/ 23567 w 768994"/>
                <a:gd name="connsiteY2" fmla="*/ 311684 h 495392"/>
                <a:gd name="connsiteX3" fmla="*/ 206447 w 768994"/>
                <a:gd name="connsiteY3" fmla="*/ 99928 h 495392"/>
                <a:gd name="connsiteX4" fmla="*/ 312325 w 768994"/>
                <a:gd name="connsiteY4" fmla="*/ 176930 h 495392"/>
                <a:gd name="connsiteX5" fmla="*/ 100569 w 768994"/>
                <a:gd name="connsiteY5" fmla="*/ 494564 h 495392"/>
                <a:gd name="connsiteX6" fmla="*/ 764712 w 768994"/>
                <a:gd name="connsiteY6" fmla="*/ 71052 h 495392"/>
                <a:gd name="connsiteX7" fmla="*/ 398952 w 768994"/>
                <a:gd name="connsiteY7" fmla="*/ 176930 h 495392"/>
                <a:gd name="connsiteX8" fmla="*/ 668459 w 768994"/>
                <a:gd name="connsiteY8" fmla="*/ 388686 h 495392"/>
                <a:gd name="connsiteX9" fmla="*/ 312325 w 768994"/>
                <a:gd name="connsiteY9" fmla="*/ 427187 h 495392"/>
                <a:gd name="connsiteX10" fmla="*/ 360451 w 768994"/>
                <a:gd name="connsiteY10" fmla="*/ 71052 h 495392"/>
                <a:gd name="connsiteX11" fmla="*/ 283449 w 768994"/>
                <a:gd name="connsiteY11" fmla="*/ 13301 h 495392"/>
                <a:gd name="connsiteX12" fmla="*/ 302699 w 768994"/>
                <a:gd name="connsiteY12" fmla="*/ 244307 h 495392"/>
                <a:gd name="connsiteX13" fmla="*/ 639584 w 768994"/>
                <a:gd name="connsiteY13" fmla="*/ 196181 h 495392"/>
                <a:gd name="connsiteX14" fmla="*/ 418203 w 768994"/>
                <a:gd name="connsiteY14" fmla="*/ 80678 h 495392"/>
                <a:gd name="connsiteX15" fmla="*/ 206447 w 768994"/>
                <a:gd name="connsiteY15" fmla="*/ 330935 h 495392"/>
                <a:gd name="connsiteX16" fmla="*/ 235323 w 768994"/>
                <a:gd name="connsiteY16" fmla="*/ 475314 h 495392"/>
                <a:gd name="connsiteX17" fmla="*/ 562582 w 768994"/>
                <a:gd name="connsiteY17" fmla="*/ 446438 h 495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68994" h="495392">
                  <a:moveTo>
                    <a:pt x="562582" y="446438"/>
                  </a:moveTo>
                  <a:cubicBezTo>
                    <a:pt x="533706" y="387082"/>
                    <a:pt x="151904" y="141638"/>
                    <a:pt x="62068" y="119179"/>
                  </a:cubicBezTo>
                  <a:cubicBezTo>
                    <a:pt x="-27768" y="96720"/>
                    <a:pt x="-496" y="314892"/>
                    <a:pt x="23567" y="311684"/>
                  </a:cubicBezTo>
                  <a:cubicBezTo>
                    <a:pt x="47630" y="308476"/>
                    <a:pt x="158321" y="122387"/>
                    <a:pt x="206447" y="99928"/>
                  </a:cubicBezTo>
                  <a:cubicBezTo>
                    <a:pt x="254573" y="77469"/>
                    <a:pt x="329971" y="111157"/>
                    <a:pt x="312325" y="176930"/>
                  </a:cubicBezTo>
                  <a:cubicBezTo>
                    <a:pt x="294679" y="242703"/>
                    <a:pt x="25171" y="512210"/>
                    <a:pt x="100569" y="494564"/>
                  </a:cubicBezTo>
                  <a:cubicBezTo>
                    <a:pt x="175967" y="476918"/>
                    <a:pt x="714982" y="123991"/>
                    <a:pt x="764712" y="71052"/>
                  </a:cubicBezTo>
                  <a:cubicBezTo>
                    <a:pt x="814442" y="18113"/>
                    <a:pt x="414994" y="123991"/>
                    <a:pt x="398952" y="176930"/>
                  </a:cubicBezTo>
                  <a:cubicBezTo>
                    <a:pt x="382910" y="229869"/>
                    <a:pt x="682897" y="346977"/>
                    <a:pt x="668459" y="388686"/>
                  </a:cubicBezTo>
                  <a:cubicBezTo>
                    <a:pt x="654021" y="430395"/>
                    <a:pt x="363660" y="480126"/>
                    <a:pt x="312325" y="427187"/>
                  </a:cubicBezTo>
                  <a:cubicBezTo>
                    <a:pt x="260990" y="374248"/>
                    <a:pt x="365264" y="140033"/>
                    <a:pt x="360451" y="71052"/>
                  </a:cubicBezTo>
                  <a:cubicBezTo>
                    <a:pt x="355638" y="2071"/>
                    <a:pt x="293074" y="-15575"/>
                    <a:pt x="283449" y="13301"/>
                  </a:cubicBezTo>
                  <a:cubicBezTo>
                    <a:pt x="273824" y="42177"/>
                    <a:pt x="243343" y="213827"/>
                    <a:pt x="302699" y="244307"/>
                  </a:cubicBezTo>
                  <a:cubicBezTo>
                    <a:pt x="362055" y="274787"/>
                    <a:pt x="620333" y="223453"/>
                    <a:pt x="639584" y="196181"/>
                  </a:cubicBezTo>
                  <a:cubicBezTo>
                    <a:pt x="658835" y="168909"/>
                    <a:pt x="490393" y="58219"/>
                    <a:pt x="418203" y="80678"/>
                  </a:cubicBezTo>
                  <a:cubicBezTo>
                    <a:pt x="346013" y="103137"/>
                    <a:pt x="236927" y="265162"/>
                    <a:pt x="206447" y="330935"/>
                  </a:cubicBezTo>
                  <a:cubicBezTo>
                    <a:pt x="175967" y="396708"/>
                    <a:pt x="172759" y="462480"/>
                    <a:pt x="235323" y="475314"/>
                  </a:cubicBezTo>
                  <a:cubicBezTo>
                    <a:pt x="297887" y="488148"/>
                    <a:pt x="591458" y="505794"/>
                    <a:pt x="562582" y="446438"/>
                  </a:cubicBezTo>
                  <a:close/>
                </a:path>
              </a:pathLst>
            </a:cu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9" name="フリーフォーム: 図形 48">
              <a:extLst>
                <a:ext uri="{FF2B5EF4-FFF2-40B4-BE49-F238E27FC236}">
                  <a16:creationId xmlns:a16="http://schemas.microsoft.com/office/drawing/2014/main" id="{C44C3672-6F4A-8A28-B2E1-FDAAD4B9653C}"/>
                </a:ext>
              </a:extLst>
            </p:cNvPr>
            <p:cNvSpPr/>
            <p:nvPr/>
          </p:nvSpPr>
          <p:spPr>
            <a:xfrm rot="8884375">
              <a:off x="5897144" y="3395723"/>
              <a:ext cx="842754" cy="500765"/>
            </a:xfrm>
            <a:custGeom>
              <a:avLst/>
              <a:gdLst>
                <a:gd name="connsiteX0" fmla="*/ 562582 w 768994"/>
                <a:gd name="connsiteY0" fmla="*/ 446438 h 495392"/>
                <a:gd name="connsiteX1" fmla="*/ 62068 w 768994"/>
                <a:gd name="connsiteY1" fmla="*/ 119179 h 495392"/>
                <a:gd name="connsiteX2" fmla="*/ 23567 w 768994"/>
                <a:gd name="connsiteY2" fmla="*/ 311684 h 495392"/>
                <a:gd name="connsiteX3" fmla="*/ 206447 w 768994"/>
                <a:gd name="connsiteY3" fmla="*/ 99928 h 495392"/>
                <a:gd name="connsiteX4" fmla="*/ 312325 w 768994"/>
                <a:gd name="connsiteY4" fmla="*/ 176930 h 495392"/>
                <a:gd name="connsiteX5" fmla="*/ 100569 w 768994"/>
                <a:gd name="connsiteY5" fmla="*/ 494564 h 495392"/>
                <a:gd name="connsiteX6" fmla="*/ 764712 w 768994"/>
                <a:gd name="connsiteY6" fmla="*/ 71052 h 495392"/>
                <a:gd name="connsiteX7" fmla="*/ 398952 w 768994"/>
                <a:gd name="connsiteY7" fmla="*/ 176930 h 495392"/>
                <a:gd name="connsiteX8" fmla="*/ 668459 w 768994"/>
                <a:gd name="connsiteY8" fmla="*/ 388686 h 495392"/>
                <a:gd name="connsiteX9" fmla="*/ 312325 w 768994"/>
                <a:gd name="connsiteY9" fmla="*/ 427187 h 495392"/>
                <a:gd name="connsiteX10" fmla="*/ 360451 w 768994"/>
                <a:gd name="connsiteY10" fmla="*/ 71052 h 495392"/>
                <a:gd name="connsiteX11" fmla="*/ 283449 w 768994"/>
                <a:gd name="connsiteY11" fmla="*/ 13301 h 495392"/>
                <a:gd name="connsiteX12" fmla="*/ 302699 w 768994"/>
                <a:gd name="connsiteY12" fmla="*/ 244307 h 495392"/>
                <a:gd name="connsiteX13" fmla="*/ 639584 w 768994"/>
                <a:gd name="connsiteY13" fmla="*/ 196181 h 495392"/>
                <a:gd name="connsiteX14" fmla="*/ 418203 w 768994"/>
                <a:gd name="connsiteY14" fmla="*/ 80678 h 495392"/>
                <a:gd name="connsiteX15" fmla="*/ 206447 w 768994"/>
                <a:gd name="connsiteY15" fmla="*/ 330935 h 495392"/>
                <a:gd name="connsiteX16" fmla="*/ 235323 w 768994"/>
                <a:gd name="connsiteY16" fmla="*/ 475314 h 495392"/>
                <a:gd name="connsiteX17" fmla="*/ 562582 w 768994"/>
                <a:gd name="connsiteY17" fmla="*/ 446438 h 495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68994" h="495392">
                  <a:moveTo>
                    <a:pt x="562582" y="446438"/>
                  </a:moveTo>
                  <a:cubicBezTo>
                    <a:pt x="533706" y="387082"/>
                    <a:pt x="151904" y="141638"/>
                    <a:pt x="62068" y="119179"/>
                  </a:cubicBezTo>
                  <a:cubicBezTo>
                    <a:pt x="-27768" y="96720"/>
                    <a:pt x="-496" y="314892"/>
                    <a:pt x="23567" y="311684"/>
                  </a:cubicBezTo>
                  <a:cubicBezTo>
                    <a:pt x="47630" y="308476"/>
                    <a:pt x="158321" y="122387"/>
                    <a:pt x="206447" y="99928"/>
                  </a:cubicBezTo>
                  <a:cubicBezTo>
                    <a:pt x="254573" y="77469"/>
                    <a:pt x="329971" y="111157"/>
                    <a:pt x="312325" y="176930"/>
                  </a:cubicBezTo>
                  <a:cubicBezTo>
                    <a:pt x="294679" y="242703"/>
                    <a:pt x="25171" y="512210"/>
                    <a:pt x="100569" y="494564"/>
                  </a:cubicBezTo>
                  <a:cubicBezTo>
                    <a:pt x="175967" y="476918"/>
                    <a:pt x="714982" y="123991"/>
                    <a:pt x="764712" y="71052"/>
                  </a:cubicBezTo>
                  <a:cubicBezTo>
                    <a:pt x="814442" y="18113"/>
                    <a:pt x="414994" y="123991"/>
                    <a:pt x="398952" y="176930"/>
                  </a:cubicBezTo>
                  <a:cubicBezTo>
                    <a:pt x="382910" y="229869"/>
                    <a:pt x="682897" y="346977"/>
                    <a:pt x="668459" y="388686"/>
                  </a:cubicBezTo>
                  <a:cubicBezTo>
                    <a:pt x="654021" y="430395"/>
                    <a:pt x="363660" y="480126"/>
                    <a:pt x="312325" y="427187"/>
                  </a:cubicBezTo>
                  <a:cubicBezTo>
                    <a:pt x="260990" y="374248"/>
                    <a:pt x="365264" y="140033"/>
                    <a:pt x="360451" y="71052"/>
                  </a:cubicBezTo>
                  <a:cubicBezTo>
                    <a:pt x="355638" y="2071"/>
                    <a:pt x="293074" y="-15575"/>
                    <a:pt x="283449" y="13301"/>
                  </a:cubicBezTo>
                  <a:cubicBezTo>
                    <a:pt x="273824" y="42177"/>
                    <a:pt x="243343" y="213827"/>
                    <a:pt x="302699" y="244307"/>
                  </a:cubicBezTo>
                  <a:cubicBezTo>
                    <a:pt x="362055" y="274787"/>
                    <a:pt x="620333" y="223453"/>
                    <a:pt x="639584" y="196181"/>
                  </a:cubicBezTo>
                  <a:cubicBezTo>
                    <a:pt x="658835" y="168909"/>
                    <a:pt x="490393" y="58219"/>
                    <a:pt x="418203" y="80678"/>
                  </a:cubicBezTo>
                  <a:cubicBezTo>
                    <a:pt x="346013" y="103137"/>
                    <a:pt x="236927" y="265162"/>
                    <a:pt x="206447" y="330935"/>
                  </a:cubicBezTo>
                  <a:cubicBezTo>
                    <a:pt x="175967" y="396708"/>
                    <a:pt x="172759" y="462480"/>
                    <a:pt x="235323" y="475314"/>
                  </a:cubicBezTo>
                  <a:cubicBezTo>
                    <a:pt x="297887" y="488148"/>
                    <a:pt x="591458" y="505794"/>
                    <a:pt x="562582" y="446438"/>
                  </a:cubicBezTo>
                  <a:close/>
                </a:path>
              </a:pathLst>
            </a:cu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0" name="フリーフォーム: 図形 49">
              <a:extLst>
                <a:ext uri="{FF2B5EF4-FFF2-40B4-BE49-F238E27FC236}">
                  <a16:creationId xmlns:a16="http://schemas.microsoft.com/office/drawing/2014/main" id="{21E955EA-67B5-7ECC-CB8F-3C3E4686AE8A}"/>
                </a:ext>
              </a:extLst>
            </p:cNvPr>
            <p:cNvSpPr/>
            <p:nvPr/>
          </p:nvSpPr>
          <p:spPr>
            <a:xfrm rot="12451915">
              <a:off x="5920913" y="3415024"/>
              <a:ext cx="842754" cy="500765"/>
            </a:xfrm>
            <a:custGeom>
              <a:avLst/>
              <a:gdLst>
                <a:gd name="connsiteX0" fmla="*/ 562582 w 768994"/>
                <a:gd name="connsiteY0" fmla="*/ 446438 h 495392"/>
                <a:gd name="connsiteX1" fmla="*/ 62068 w 768994"/>
                <a:gd name="connsiteY1" fmla="*/ 119179 h 495392"/>
                <a:gd name="connsiteX2" fmla="*/ 23567 w 768994"/>
                <a:gd name="connsiteY2" fmla="*/ 311684 h 495392"/>
                <a:gd name="connsiteX3" fmla="*/ 206447 w 768994"/>
                <a:gd name="connsiteY3" fmla="*/ 99928 h 495392"/>
                <a:gd name="connsiteX4" fmla="*/ 312325 w 768994"/>
                <a:gd name="connsiteY4" fmla="*/ 176930 h 495392"/>
                <a:gd name="connsiteX5" fmla="*/ 100569 w 768994"/>
                <a:gd name="connsiteY5" fmla="*/ 494564 h 495392"/>
                <a:gd name="connsiteX6" fmla="*/ 764712 w 768994"/>
                <a:gd name="connsiteY6" fmla="*/ 71052 h 495392"/>
                <a:gd name="connsiteX7" fmla="*/ 398952 w 768994"/>
                <a:gd name="connsiteY7" fmla="*/ 176930 h 495392"/>
                <a:gd name="connsiteX8" fmla="*/ 668459 w 768994"/>
                <a:gd name="connsiteY8" fmla="*/ 388686 h 495392"/>
                <a:gd name="connsiteX9" fmla="*/ 312325 w 768994"/>
                <a:gd name="connsiteY9" fmla="*/ 427187 h 495392"/>
                <a:gd name="connsiteX10" fmla="*/ 360451 w 768994"/>
                <a:gd name="connsiteY10" fmla="*/ 71052 h 495392"/>
                <a:gd name="connsiteX11" fmla="*/ 283449 w 768994"/>
                <a:gd name="connsiteY11" fmla="*/ 13301 h 495392"/>
                <a:gd name="connsiteX12" fmla="*/ 302699 w 768994"/>
                <a:gd name="connsiteY12" fmla="*/ 244307 h 495392"/>
                <a:gd name="connsiteX13" fmla="*/ 639584 w 768994"/>
                <a:gd name="connsiteY13" fmla="*/ 196181 h 495392"/>
                <a:gd name="connsiteX14" fmla="*/ 418203 w 768994"/>
                <a:gd name="connsiteY14" fmla="*/ 80678 h 495392"/>
                <a:gd name="connsiteX15" fmla="*/ 206447 w 768994"/>
                <a:gd name="connsiteY15" fmla="*/ 330935 h 495392"/>
                <a:gd name="connsiteX16" fmla="*/ 235323 w 768994"/>
                <a:gd name="connsiteY16" fmla="*/ 475314 h 495392"/>
                <a:gd name="connsiteX17" fmla="*/ 562582 w 768994"/>
                <a:gd name="connsiteY17" fmla="*/ 446438 h 495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68994" h="495392">
                  <a:moveTo>
                    <a:pt x="562582" y="446438"/>
                  </a:moveTo>
                  <a:cubicBezTo>
                    <a:pt x="533706" y="387082"/>
                    <a:pt x="151904" y="141638"/>
                    <a:pt x="62068" y="119179"/>
                  </a:cubicBezTo>
                  <a:cubicBezTo>
                    <a:pt x="-27768" y="96720"/>
                    <a:pt x="-496" y="314892"/>
                    <a:pt x="23567" y="311684"/>
                  </a:cubicBezTo>
                  <a:cubicBezTo>
                    <a:pt x="47630" y="308476"/>
                    <a:pt x="158321" y="122387"/>
                    <a:pt x="206447" y="99928"/>
                  </a:cubicBezTo>
                  <a:cubicBezTo>
                    <a:pt x="254573" y="77469"/>
                    <a:pt x="329971" y="111157"/>
                    <a:pt x="312325" y="176930"/>
                  </a:cubicBezTo>
                  <a:cubicBezTo>
                    <a:pt x="294679" y="242703"/>
                    <a:pt x="25171" y="512210"/>
                    <a:pt x="100569" y="494564"/>
                  </a:cubicBezTo>
                  <a:cubicBezTo>
                    <a:pt x="175967" y="476918"/>
                    <a:pt x="714982" y="123991"/>
                    <a:pt x="764712" y="71052"/>
                  </a:cubicBezTo>
                  <a:cubicBezTo>
                    <a:pt x="814442" y="18113"/>
                    <a:pt x="414994" y="123991"/>
                    <a:pt x="398952" y="176930"/>
                  </a:cubicBezTo>
                  <a:cubicBezTo>
                    <a:pt x="382910" y="229869"/>
                    <a:pt x="682897" y="346977"/>
                    <a:pt x="668459" y="388686"/>
                  </a:cubicBezTo>
                  <a:cubicBezTo>
                    <a:pt x="654021" y="430395"/>
                    <a:pt x="363660" y="480126"/>
                    <a:pt x="312325" y="427187"/>
                  </a:cubicBezTo>
                  <a:cubicBezTo>
                    <a:pt x="260990" y="374248"/>
                    <a:pt x="365264" y="140033"/>
                    <a:pt x="360451" y="71052"/>
                  </a:cubicBezTo>
                  <a:cubicBezTo>
                    <a:pt x="355638" y="2071"/>
                    <a:pt x="293074" y="-15575"/>
                    <a:pt x="283449" y="13301"/>
                  </a:cubicBezTo>
                  <a:cubicBezTo>
                    <a:pt x="273824" y="42177"/>
                    <a:pt x="243343" y="213827"/>
                    <a:pt x="302699" y="244307"/>
                  </a:cubicBezTo>
                  <a:cubicBezTo>
                    <a:pt x="362055" y="274787"/>
                    <a:pt x="620333" y="223453"/>
                    <a:pt x="639584" y="196181"/>
                  </a:cubicBezTo>
                  <a:cubicBezTo>
                    <a:pt x="658835" y="168909"/>
                    <a:pt x="490393" y="58219"/>
                    <a:pt x="418203" y="80678"/>
                  </a:cubicBezTo>
                  <a:cubicBezTo>
                    <a:pt x="346013" y="103137"/>
                    <a:pt x="236927" y="265162"/>
                    <a:pt x="206447" y="330935"/>
                  </a:cubicBezTo>
                  <a:cubicBezTo>
                    <a:pt x="175967" y="396708"/>
                    <a:pt x="172759" y="462480"/>
                    <a:pt x="235323" y="475314"/>
                  </a:cubicBezTo>
                  <a:cubicBezTo>
                    <a:pt x="297887" y="488148"/>
                    <a:pt x="591458" y="505794"/>
                    <a:pt x="562582" y="446438"/>
                  </a:cubicBezTo>
                  <a:close/>
                </a:path>
              </a:pathLst>
            </a:cu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1" name="フリーフォーム: 図形 50">
              <a:extLst>
                <a:ext uri="{FF2B5EF4-FFF2-40B4-BE49-F238E27FC236}">
                  <a16:creationId xmlns:a16="http://schemas.microsoft.com/office/drawing/2014/main" id="{BDF494D2-1DAE-AEB3-A146-38DB5558CB4C}"/>
                </a:ext>
              </a:extLst>
            </p:cNvPr>
            <p:cNvSpPr/>
            <p:nvPr/>
          </p:nvSpPr>
          <p:spPr>
            <a:xfrm rot="15479593">
              <a:off x="5960037" y="3712865"/>
              <a:ext cx="777334" cy="212802"/>
            </a:xfrm>
            <a:custGeom>
              <a:avLst/>
              <a:gdLst>
                <a:gd name="connsiteX0" fmla="*/ 562582 w 768994"/>
                <a:gd name="connsiteY0" fmla="*/ 446438 h 495392"/>
                <a:gd name="connsiteX1" fmla="*/ 62068 w 768994"/>
                <a:gd name="connsiteY1" fmla="*/ 119179 h 495392"/>
                <a:gd name="connsiteX2" fmla="*/ 23567 w 768994"/>
                <a:gd name="connsiteY2" fmla="*/ 311684 h 495392"/>
                <a:gd name="connsiteX3" fmla="*/ 206447 w 768994"/>
                <a:gd name="connsiteY3" fmla="*/ 99928 h 495392"/>
                <a:gd name="connsiteX4" fmla="*/ 312325 w 768994"/>
                <a:gd name="connsiteY4" fmla="*/ 176930 h 495392"/>
                <a:gd name="connsiteX5" fmla="*/ 100569 w 768994"/>
                <a:gd name="connsiteY5" fmla="*/ 494564 h 495392"/>
                <a:gd name="connsiteX6" fmla="*/ 764712 w 768994"/>
                <a:gd name="connsiteY6" fmla="*/ 71052 h 495392"/>
                <a:gd name="connsiteX7" fmla="*/ 398952 w 768994"/>
                <a:gd name="connsiteY7" fmla="*/ 176930 h 495392"/>
                <a:gd name="connsiteX8" fmla="*/ 668459 w 768994"/>
                <a:gd name="connsiteY8" fmla="*/ 388686 h 495392"/>
                <a:gd name="connsiteX9" fmla="*/ 312325 w 768994"/>
                <a:gd name="connsiteY9" fmla="*/ 427187 h 495392"/>
                <a:gd name="connsiteX10" fmla="*/ 360451 w 768994"/>
                <a:gd name="connsiteY10" fmla="*/ 71052 h 495392"/>
                <a:gd name="connsiteX11" fmla="*/ 283449 w 768994"/>
                <a:gd name="connsiteY11" fmla="*/ 13301 h 495392"/>
                <a:gd name="connsiteX12" fmla="*/ 302699 w 768994"/>
                <a:gd name="connsiteY12" fmla="*/ 244307 h 495392"/>
                <a:gd name="connsiteX13" fmla="*/ 639584 w 768994"/>
                <a:gd name="connsiteY13" fmla="*/ 196181 h 495392"/>
                <a:gd name="connsiteX14" fmla="*/ 418203 w 768994"/>
                <a:gd name="connsiteY14" fmla="*/ 80678 h 495392"/>
                <a:gd name="connsiteX15" fmla="*/ 206447 w 768994"/>
                <a:gd name="connsiteY15" fmla="*/ 330935 h 495392"/>
                <a:gd name="connsiteX16" fmla="*/ 235323 w 768994"/>
                <a:gd name="connsiteY16" fmla="*/ 475314 h 495392"/>
                <a:gd name="connsiteX17" fmla="*/ 562582 w 768994"/>
                <a:gd name="connsiteY17" fmla="*/ 446438 h 495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68994" h="495392">
                  <a:moveTo>
                    <a:pt x="562582" y="446438"/>
                  </a:moveTo>
                  <a:cubicBezTo>
                    <a:pt x="533706" y="387082"/>
                    <a:pt x="151904" y="141638"/>
                    <a:pt x="62068" y="119179"/>
                  </a:cubicBezTo>
                  <a:cubicBezTo>
                    <a:pt x="-27768" y="96720"/>
                    <a:pt x="-496" y="314892"/>
                    <a:pt x="23567" y="311684"/>
                  </a:cubicBezTo>
                  <a:cubicBezTo>
                    <a:pt x="47630" y="308476"/>
                    <a:pt x="158321" y="122387"/>
                    <a:pt x="206447" y="99928"/>
                  </a:cubicBezTo>
                  <a:cubicBezTo>
                    <a:pt x="254573" y="77469"/>
                    <a:pt x="329971" y="111157"/>
                    <a:pt x="312325" y="176930"/>
                  </a:cubicBezTo>
                  <a:cubicBezTo>
                    <a:pt x="294679" y="242703"/>
                    <a:pt x="25171" y="512210"/>
                    <a:pt x="100569" y="494564"/>
                  </a:cubicBezTo>
                  <a:cubicBezTo>
                    <a:pt x="175967" y="476918"/>
                    <a:pt x="714982" y="123991"/>
                    <a:pt x="764712" y="71052"/>
                  </a:cubicBezTo>
                  <a:cubicBezTo>
                    <a:pt x="814442" y="18113"/>
                    <a:pt x="414994" y="123991"/>
                    <a:pt x="398952" y="176930"/>
                  </a:cubicBezTo>
                  <a:cubicBezTo>
                    <a:pt x="382910" y="229869"/>
                    <a:pt x="682897" y="346977"/>
                    <a:pt x="668459" y="388686"/>
                  </a:cubicBezTo>
                  <a:cubicBezTo>
                    <a:pt x="654021" y="430395"/>
                    <a:pt x="363660" y="480126"/>
                    <a:pt x="312325" y="427187"/>
                  </a:cubicBezTo>
                  <a:cubicBezTo>
                    <a:pt x="260990" y="374248"/>
                    <a:pt x="365264" y="140033"/>
                    <a:pt x="360451" y="71052"/>
                  </a:cubicBezTo>
                  <a:cubicBezTo>
                    <a:pt x="355638" y="2071"/>
                    <a:pt x="293074" y="-15575"/>
                    <a:pt x="283449" y="13301"/>
                  </a:cubicBezTo>
                  <a:cubicBezTo>
                    <a:pt x="273824" y="42177"/>
                    <a:pt x="243343" y="213827"/>
                    <a:pt x="302699" y="244307"/>
                  </a:cubicBezTo>
                  <a:cubicBezTo>
                    <a:pt x="362055" y="274787"/>
                    <a:pt x="620333" y="223453"/>
                    <a:pt x="639584" y="196181"/>
                  </a:cubicBezTo>
                  <a:cubicBezTo>
                    <a:pt x="658835" y="168909"/>
                    <a:pt x="490393" y="58219"/>
                    <a:pt x="418203" y="80678"/>
                  </a:cubicBezTo>
                  <a:cubicBezTo>
                    <a:pt x="346013" y="103137"/>
                    <a:pt x="236927" y="265162"/>
                    <a:pt x="206447" y="330935"/>
                  </a:cubicBezTo>
                  <a:cubicBezTo>
                    <a:pt x="175967" y="396708"/>
                    <a:pt x="172759" y="462480"/>
                    <a:pt x="235323" y="475314"/>
                  </a:cubicBezTo>
                  <a:cubicBezTo>
                    <a:pt x="297887" y="488148"/>
                    <a:pt x="591458" y="505794"/>
                    <a:pt x="562582" y="446438"/>
                  </a:cubicBezTo>
                  <a:close/>
                </a:path>
              </a:pathLst>
            </a:cu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99079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DA62966E-E008-9DDC-DD95-31FEDECDAB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/>
              <a:t>良く使う図形パターン</a:t>
            </a:r>
          </a:p>
        </p:txBody>
      </p:sp>
      <p:grpSp>
        <p:nvGrpSpPr>
          <p:cNvPr id="24" name="グループ化 23">
            <a:extLst>
              <a:ext uri="{FF2B5EF4-FFF2-40B4-BE49-F238E27FC236}">
                <a16:creationId xmlns:a16="http://schemas.microsoft.com/office/drawing/2014/main" id="{29108725-9831-27F9-3FD3-71FC27129266}"/>
              </a:ext>
            </a:extLst>
          </p:cNvPr>
          <p:cNvGrpSpPr/>
          <p:nvPr/>
        </p:nvGrpSpPr>
        <p:grpSpPr>
          <a:xfrm>
            <a:off x="616017" y="1348268"/>
            <a:ext cx="6533120" cy="4938925"/>
            <a:chOff x="0" y="1396394"/>
            <a:chExt cx="6533120" cy="4938925"/>
          </a:xfrm>
        </p:grpSpPr>
        <p:sp>
          <p:nvSpPr>
            <p:cNvPr id="5" name="楕円 4">
              <a:extLst>
                <a:ext uri="{FF2B5EF4-FFF2-40B4-BE49-F238E27FC236}">
                  <a16:creationId xmlns:a16="http://schemas.microsoft.com/office/drawing/2014/main" id="{A0811D00-B639-7D58-D363-8290AD29E62C}"/>
                </a:ext>
              </a:extLst>
            </p:cNvPr>
            <p:cNvSpPr/>
            <p:nvPr/>
          </p:nvSpPr>
          <p:spPr>
            <a:xfrm>
              <a:off x="2173905" y="1396394"/>
              <a:ext cx="2232000" cy="2232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  <a:extLst>
                <a:ext uri="{C807C97D-BFC1-408E-A445-0C87EB9F89A2}">
                  <ask:lineSketchStyleProps xmlns:ask="http://schemas.microsoft.com/office/drawing/2018/sketchyshapes" sd="138476517">
                    <a:custGeom>
                      <a:avLst/>
                      <a:gdLst>
                        <a:gd name="connsiteX0" fmla="*/ 0 w 2396691"/>
                        <a:gd name="connsiteY0" fmla="*/ 1176574 h 2353148"/>
                        <a:gd name="connsiteX1" fmla="*/ 1198346 w 2396691"/>
                        <a:gd name="connsiteY1" fmla="*/ 0 h 2353148"/>
                        <a:gd name="connsiteX2" fmla="*/ 2396692 w 2396691"/>
                        <a:gd name="connsiteY2" fmla="*/ 1176574 h 2353148"/>
                        <a:gd name="connsiteX3" fmla="*/ 1198346 w 2396691"/>
                        <a:gd name="connsiteY3" fmla="*/ 2353148 h 2353148"/>
                        <a:gd name="connsiteX4" fmla="*/ 0 w 2396691"/>
                        <a:gd name="connsiteY4" fmla="*/ 1176574 h 23531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396691" h="2353148" fill="none" extrusionOk="0">
                          <a:moveTo>
                            <a:pt x="0" y="1176574"/>
                          </a:moveTo>
                          <a:cubicBezTo>
                            <a:pt x="17053" y="544093"/>
                            <a:pt x="596455" y="78735"/>
                            <a:pt x="1198346" y="0"/>
                          </a:cubicBezTo>
                          <a:cubicBezTo>
                            <a:pt x="1834464" y="-42937"/>
                            <a:pt x="2341220" y="491711"/>
                            <a:pt x="2396692" y="1176574"/>
                          </a:cubicBezTo>
                          <a:cubicBezTo>
                            <a:pt x="2434753" y="1879535"/>
                            <a:pt x="1880410" y="2333741"/>
                            <a:pt x="1198346" y="2353148"/>
                          </a:cubicBezTo>
                          <a:cubicBezTo>
                            <a:pt x="503664" y="2298627"/>
                            <a:pt x="14412" y="1848257"/>
                            <a:pt x="0" y="1176574"/>
                          </a:cubicBezTo>
                          <a:close/>
                        </a:path>
                        <a:path w="2396691" h="2353148" stroke="0" extrusionOk="0">
                          <a:moveTo>
                            <a:pt x="0" y="1176574"/>
                          </a:moveTo>
                          <a:cubicBezTo>
                            <a:pt x="22017" y="512503"/>
                            <a:pt x="554245" y="-126587"/>
                            <a:pt x="1198346" y="0"/>
                          </a:cubicBezTo>
                          <a:cubicBezTo>
                            <a:pt x="1782464" y="-71399"/>
                            <a:pt x="2410063" y="501058"/>
                            <a:pt x="2396692" y="1176574"/>
                          </a:cubicBezTo>
                          <a:cubicBezTo>
                            <a:pt x="2422326" y="1889440"/>
                            <a:pt x="1843165" y="2478575"/>
                            <a:pt x="1198346" y="2353148"/>
                          </a:cubicBezTo>
                          <a:cubicBezTo>
                            <a:pt x="488789" y="2321300"/>
                            <a:pt x="-48884" y="1872731"/>
                            <a:pt x="0" y="1176574"/>
                          </a:cubicBez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CEE3C2FA-C4E2-9188-98AB-D6750654E01E}"/>
                </a:ext>
              </a:extLst>
            </p:cNvPr>
            <p:cNvSpPr txBox="1"/>
            <p:nvPr/>
          </p:nvSpPr>
          <p:spPr>
            <a:xfrm>
              <a:off x="2139601" y="1944955"/>
              <a:ext cx="2396691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2800" b="1" dirty="0">
                  <a:solidFill>
                    <a:schemeClr val="bg1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①</a:t>
              </a:r>
              <a:endParaRPr lang="en-US" altLang="ja-JP" sz="28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  <a:p>
              <a:pPr algn="ctr"/>
              <a:r>
                <a:rPr lang="ja-JP" altLang="en-US" sz="2800" b="1" dirty="0">
                  <a:solidFill>
                    <a:schemeClr val="bg1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ひとつめ</a:t>
              </a:r>
              <a:endParaRPr kumimoji="1" lang="ja-JP" altLang="en-US" sz="28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</p:txBody>
        </p:sp>
        <p:sp>
          <p:nvSpPr>
            <p:cNvPr id="7" name="楕円 6">
              <a:extLst>
                <a:ext uri="{FF2B5EF4-FFF2-40B4-BE49-F238E27FC236}">
                  <a16:creationId xmlns:a16="http://schemas.microsoft.com/office/drawing/2014/main" id="{F600B182-1E03-FE3F-38CF-BE77E0F38AC6}"/>
                </a:ext>
              </a:extLst>
            </p:cNvPr>
            <p:cNvSpPr/>
            <p:nvPr/>
          </p:nvSpPr>
          <p:spPr>
            <a:xfrm>
              <a:off x="815779" y="3666494"/>
              <a:ext cx="2232000" cy="2232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  <a:extLst>
                <a:ext uri="{C807C97D-BFC1-408E-A445-0C87EB9F89A2}">
                  <ask:lineSketchStyleProps xmlns:ask="http://schemas.microsoft.com/office/drawing/2018/sketchyshapes" sd="138476517">
                    <a:custGeom>
                      <a:avLst/>
                      <a:gdLst>
                        <a:gd name="connsiteX0" fmla="*/ 0 w 2396691"/>
                        <a:gd name="connsiteY0" fmla="*/ 1176574 h 2353148"/>
                        <a:gd name="connsiteX1" fmla="*/ 1198346 w 2396691"/>
                        <a:gd name="connsiteY1" fmla="*/ 0 h 2353148"/>
                        <a:gd name="connsiteX2" fmla="*/ 2396692 w 2396691"/>
                        <a:gd name="connsiteY2" fmla="*/ 1176574 h 2353148"/>
                        <a:gd name="connsiteX3" fmla="*/ 1198346 w 2396691"/>
                        <a:gd name="connsiteY3" fmla="*/ 2353148 h 2353148"/>
                        <a:gd name="connsiteX4" fmla="*/ 0 w 2396691"/>
                        <a:gd name="connsiteY4" fmla="*/ 1176574 h 23531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396691" h="2353148" fill="none" extrusionOk="0">
                          <a:moveTo>
                            <a:pt x="0" y="1176574"/>
                          </a:moveTo>
                          <a:cubicBezTo>
                            <a:pt x="17053" y="544093"/>
                            <a:pt x="596455" y="78735"/>
                            <a:pt x="1198346" y="0"/>
                          </a:cubicBezTo>
                          <a:cubicBezTo>
                            <a:pt x="1834464" y="-42937"/>
                            <a:pt x="2341220" y="491711"/>
                            <a:pt x="2396692" y="1176574"/>
                          </a:cubicBezTo>
                          <a:cubicBezTo>
                            <a:pt x="2434753" y="1879535"/>
                            <a:pt x="1880410" y="2333741"/>
                            <a:pt x="1198346" y="2353148"/>
                          </a:cubicBezTo>
                          <a:cubicBezTo>
                            <a:pt x="503664" y="2298627"/>
                            <a:pt x="14412" y="1848257"/>
                            <a:pt x="0" y="1176574"/>
                          </a:cubicBezTo>
                          <a:close/>
                        </a:path>
                        <a:path w="2396691" h="2353148" stroke="0" extrusionOk="0">
                          <a:moveTo>
                            <a:pt x="0" y="1176574"/>
                          </a:moveTo>
                          <a:cubicBezTo>
                            <a:pt x="22017" y="512503"/>
                            <a:pt x="554245" y="-126587"/>
                            <a:pt x="1198346" y="0"/>
                          </a:cubicBezTo>
                          <a:cubicBezTo>
                            <a:pt x="1782464" y="-71399"/>
                            <a:pt x="2410063" y="501058"/>
                            <a:pt x="2396692" y="1176574"/>
                          </a:cubicBezTo>
                          <a:cubicBezTo>
                            <a:pt x="2422326" y="1889440"/>
                            <a:pt x="1843165" y="2478575"/>
                            <a:pt x="1198346" y="2353148"/>
                          </a:cubicBezTo>
                          <a:cubicBezTo>
                            <a:pt x="488789" y="2321300"/>
                            <a:pt x="-48884" y="1872731"/>
                            <a:pt x="0" y="1176574"/>
                          </a:cubicBez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8" name="テキスト ボックス 7">
              <a:extLst>
                <a:ext uri="{FF2B5EF4-FFF2-40B4-BE49-F238E27FC236}">
                  <a16:creationId xmlns:a16="http://schemas.microsoft.com/office/drawing/2014/main" id="{80636C0C-4196-FBC8-E6B1-2A2B6B9C99B7}"/>
                </a:ext>
              </a:extLst>
            </p:cNvPr>
            <p:cNvSpPr txBox="1"/>
            <p:nvPr/>
          </p:nvSpPr>
          <p:spPr>
            <a:xfrm>
              <a:off x="733433" y="4231597"/>
              <a:ext cx="2396691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2800" b="1" dirty="0">
                  <a:solidFill>
                    <a:schemeClr val="bg1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③</a:t>
              </a:r>
              <a:endParaRPr lang="en-US" altLang="ja-JP" sz="28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  <a:p>
              <a:pPr algn="ctr"/>
              <a:r>
                <a:rPr lang="ja-JP" altLang="en-US" sz="2800" b="1" dirty="0">
                  <a:solidFill>
                    <a:schemeClr val="bg1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みっつめ</a:t>
              </a:r>
              <a:endParaRPr kumimoji="1" lang="ja-JP" altLang="en-US" sz="28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</p:txBody>
        </p:sp>
        <p:sp>
          <p:nvSpPr>
            <p:cNvPr id="9" name="楕円 8">
              <a:extLst>
                <a:ext uri="{FF2B5EF4-FFF2-40B4-BE49-F238E27FC236}">
                  <a16:creationId xmlns:a16="http://schemas.microsoft.com/office/drawing/2014/main" id="{11B58024-0DF9-700C-3393-339C7F03622C}"/>
                </a:ext>
              </a:extLst>
            </p:cNvPr>
            <p:cNvSpPr/>
            <p:nvPr/>
          </p:nvSpPr>
          <p:spPr>
            <a:xfrm>
              <a:off x="3565643" y="3653794"/>
              <a:ext cx="2232000" cy="2232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  <a:extLst>
                <a:ext uri="{C807C97D-BFC1-408E-A445-0C87EB9F89A2}">
                  <ask:lineSketchStyleProps xmlns:ask="http://schemas.microsoft.com/office/drawing/2018/sketchyshapes" sd="138476517">
                    <a:custGeom>
                      <a:avLst/>
                      <a:gdLst>
                        <a:gd name="connsiteX0" fmla="*/ 0 w 2396691"/>
                        <a:gd name="connsiteY0" fmla="*/ 1176574 h 2353148"/>
                        <a:gd name="connsiteX1" fmla="*/ 1198346 w 2396691"/>
                        <a:gd name="connsiteY1" fmla="*/ 0 h 2353148"/>
                        <a:gd name="connsiteX2" fmla="*/ 2396692 w 2396691"/>
                        <a:gd name="connsiteY2" fmla="*/ 1176574 h 2353148"/>
                        <a:gd name="connsiteX3" fmla="*/ 1198346 w 2396691"/>
                        <a:gd name="connsiteY3" fmla="*/ 2353148 h 2353148"/>
                        <a:gd name="connsiteX4" fmla="*/ 0 w 2396691"/>
                        <a:gd name="connsiteY4" fmla="*/ 1176574 h 23531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396691" h="2353148" fill="none" extrusionOk="0">
                          <a:moveTo>
                            <a:pt x="0" y="1176574"/>
                          </a:moveTo>
                          <a:cubicBezTo>
                            <a:pt x="17053" y="544093"/>
                            <a:pt x="596455" y="78735"/>
                            <a:pt x="1198346" y="0"/>
                          </a:cubicBezTo>
                          <a:cubicBezTo>
                            <a:pt x="1834464" y="-42937"/>
                            <a:pt x="2341220" y="491711"/>
                            <a:pt x="2396692" y="1176574"/>
                          </a:cubicBezTo>
                          <a:cubicBezTo>
                            <a:pt x="2434753" y="1879535"/>
                            <a:pt x="1880410" y="2333741"/>
                            <a:pt x="1198346" y="2353148"/>
                          </a:cubicBezTo>
                          <a:cubicBezTo>
                            <a:pt x="503664" y="2298627"/>
                            <a:pt x="14412" y="1848257"/>
                            <a:pt x="0" y="1176574"/>
                          </a:cubicBezTo>
                          <a:close/>
                        </a:path>
                        <a:path w="2396691" h="2353148" stroke="0" extrusionOk="0">
                          <a:moveTo>
                            <a:pt x="0" y="1176574"/>
                          </a:moveTo>
                          <a:cubicBezTo>
                            <a:pt x="22017" y="512503"/>
                            <a:pt x="554245" y="-126587"/>
                            <a:pt x="1198346" y="0"/>
                          </a:cubicBezTo>
                          <a:cubicBezTo>
                            <a:pt x="1782464" y="-71399"/>
                            <a:pt x="2410063" y="501058"/>
                            <a:pt x="2396692" y="1176574"/>
                          </a:cubicBezTo>
                          <a:cubicBezTo>
                            <a:pt x="2422326" y="1889440"/>
                            <a:pt x="1843165" y="2478575"/>
                            <a:pt x="1198346" y="2353148"/>
                          </a:cubicBezTo>
                          <a:cubicBezTo>
                            <a:pt x="488789" y="2321300"/>
                            <a:pt x="-48884" y="1872731"/>
                            <a:pt x="0" y="1176574"/>
                          </a:cubicBez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10" name="テキスト ボックス 9">
              <a:extLst>
                <a:ext uri="{FF2B5EF4-FFF2-40B4-BE49-F238E27FC236}">
                  <a16:creationId xmlns:a16="http://schemas.microsoft.com/office/drawing/2014/main" id="{7E243A9B-ED86-339C-E2EB-EFDFA00CF9EF}"/>
                </a:ext>
              </a:extLst>
            </p:cNvPr>
            <p:cNvSpPr txBox="1"/>
            <p:nvPr/>
          </p:nvSpPr>
          <p:spPr>
            <a:xfrm>
              <a:off x="3511913" y="4222775"/>
              <a:ext cx="2396691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2800" b="1" dirty="0">
                  <a:solidFill>
                    <a:schemeClr val="bg1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➁</a:t>
              </a:r>
              <a:endParaRPr lang="en-US" altLang="ja-JP" sz="28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  <a:p>
              <a:pPr algn="ctr"/>
              <a:r>
                <a:rPr lang="ja-JP" altLang="en-US" sz="2800" b="1" dirty="0">
                  <a:solidFill>
                    <a:schemeClr val="bg1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ふたつめ</a:t>
              </a:r>
              <a:endParaRPr kumimoji="1" lang="ja-JP" altLang="en-US" sz="28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</p:txBody>
        </p:sp>
        <p:grpSp>
          <p:nvGrpSpPr>
            <p:cNvPr id="11" name="グループ化 10">
              <a:extLst>
                <a:ext uri="{FF2B5EF4-FFF2-40B4-BE49-F238E27FC236}">
                  <a16:creationId xmlns:a16="http://schemas.microsoft.com/office/drawing/2014/main" id="{27510278-8BCC-2772-B7D4-6900CC651828}"/>
                </a:ext>
              </a:extLst>
            </p:cNvPr>
            <p:cNvGrpSpPr/>
            <p:nvPr/>
          </p:nvGrpSpPr>
          <p:grpSpPr>
            <a:xfrm flipV="1">
              <a:off x="4488250" y="2706875"/>
              <a:ext cx="800237" cy="959619"/>
              <a:chOff x="2664127" y="3374455"/>
              <a:chExt cx="1201975" cy="1567649"/>
            </a:xfrm>
          </p:grpSpPr>
          <p:sp>
            <p:nvSpPr>
              <p:cNvPr id="12" name="二等辺三角形 11">
                <a:extLst>
                  <a:ext uri="{FF2B5EF4-FFF2-40B4-BE49-F238E27FC236}">
                    <a16:creationId xmlns:a16="http://schemas.microsoft.com/office/drawing/2014/main" id="{88C38720-FF04-C2D5-1BFB-D6E04C389897}"/>
                  </a:ext>
                </a:extLst>
              </p:cNvPr>
              <p:cNvSpPr/>
              <p:nvPr/>
            </p:nvSpPr>
            <p:spPr>
              <a:xfrm rot="21516842">
                <a:off x="3025444" y="3374455"/>
                <a:ext cx="840658" cy="471949"/>
              </a:xfrm>
              <a:prstGeom prst="triangl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dirty="0"/>
              </a:p>
            </p:txBody>
          </p:sp>
          <p:sp>
            <p:nvSpPr>
              <p:cNvPr id="13" name="フリーフォーム: 図形 12">
                <a:extLst>
                  <a:ext uri="{FF2B5EF4-FFF2-40B4-BE49-F238E27FC236}">
                    <a16:creationId xmlns:a16="http://schemas.microsoft.com/office/drawing/2014/main" id="{DCA25AA5-6EC2-3A91-C987-1FA6D6720F6A}"/>
                  </a:ext>
                </a:extLst>
              </p:cNvPr>
              <p:cNvSpPr/>
              <p:nvPr/>
            </p:nvSpPr>
            <p:spPr>
              <a:xfrm>
                <a:off x="2664127" y="3827205"/>
                <a:ext cx="956601" cy="1114899"/>
              </a:xfrm>
              <a:custGeom>
                <a:avLst/>
                <a:gdLst>
                  <a:gd name="connsiteX0" fmla="*/ 649311 w 956601"/>
                  <a:gd name="connsiteY0" fmla="*/ 0 h 1114899"/>
                  <a:gd name="connsiteX1" fmla="*/ 956601 w 956601"/>
                  <a:gd name="connsiteY1" fmla="*/ 0 h 1114899"/>
                  <a:gd name="connsiteX2" fmla="*/ 951973 w 956601"/>
                  <a:gd name="connsiteY2" fmla="*/ 97117 h 1114899"/>
                  <a:gd name="connsiteX3" fmla="*/ 5472 w 956601"/>
                  <a:gd name="connsiteY3" fmla="*/ 1113687 h 1114899"/>
                  <a:gd name="connsiteX4" fmla="*/ 0 w 956601"/>
                  <a:gd name="connsiteY4" fmla="*/ 1114899 h 1114899"/>
                  <a:gd name="connsiteX5" fmla="*/ 40056 w 956601"/>
                  <a:gd name="connsiteY5" fmla="*/ 1089636 h 1114899"/>
                  <a:gd name="connsiteX6" fmla="*/ 638394 w 956601"/>
                  <a:gd name="connsiteY6" fmla="*/ 162145 h 1114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56601" h="1114899">
                    <a:moveTo>
                      <a:pt x="649311" y="0"/>
                    </a:moveTo>
                    <a:lnTo>
                      <a:pt x="956601" y="0"/>
                    </a:lnTo>
                    <a:lnTo>
                      <a:pt x="951973" y="97117"/>
                    </a:lnTo>
                    <a:cubicBezTo>
                      <a:pt x="906000" y="577465"/>
                      <a:pt x="522068" y="975272"/>
                      <a:pt x="5472" y="1113687"/>
                    </a:cubicBezTo>
                    <a:lnTo>
                      <a:pt x="0" y="1114899"/>
                    </a:lnTo>
                    <a:lnTo>
                      <a:pt x="40056" y="1089636"/>
                    </a:lnTo>
                    <a:cubicBezTo>
                      <a:pt x="365632" y="863013"/>
                      <a:pt x="587911" y="534591"/>
                      <a:pt x="638394" y="1621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dirty="0"/>
              </a:p>
            </p:txBody>
          </p:sp>
        </p:grpSp>
        <p:grpSp>
          <p:nvGrpSpPr>
            <p:cNvPr id="14" name="グループ化 13">
              <a:extLst>
                <a:ext uri="{FF2B5EF4-FFF2-40B4-BE49-F238E27FC236}">
                  <a16:creationId xmlns:a16="http://schemas.microsoft.com/office/drawing/2014/main" id="{39545FA0-67FF-9A70-C888-13A69A398782}"/>
                </a:ext>
              </a:extLst>
            </p:cNvPr>
            <p:cNvGrpSpPr/>
            <p:nvPr/>
          </p:nvGrpSpPr>
          <p:grpSpPr>
            <a:xfrm rot="7241964" flipV="1">
              <a:off x="2843255" y="5233792"/>
              <a:ext cx="800237" cy="959619"/>
              <a:chOff x="2664127" y="3374455"/>
              <a:chExt cx="1201975" cy="1567649"/>
            </a:xfrm>
          </p:grpSpPr>
          <p:sp>
            <p:nvSpPr>
              <p:cNvPr id="15" name="二等辺三角形 14">
                <a:extLst>
                  <a:ext uri="{FF2B5EF4-FFF2-40B4-BE49-F238E27FC236}">
                    <a16:creationId xmlns:a16="http://schemas.microsoft.com/office/drawing/2014/main" id="{3767BD8E-FB78-2A44-9179-41A94C34D17A}"/>
                  </a:ext>
                </a:extLst>
              </p:cNvPr>
              <p:cNvSpPr/>
              <p:nvPr/>
            </p:nvSpPr>
            <p:spPr>
              <a:xfrm rot="21516842">
                <a:off x="3025444" y="3374455"/>
                <a:ext cx="840658" cy="471949"/>
              </a:xfrm>
              <a:prstGeom prst="triangl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dirty="0"/>
              </a:p>
            </p:txBody>
          </p:sp>
          <p:sp>
            <p:nvSpPr>
              <p:cNvPr id="16" name="フリーフォーム: 図形 15">
                <a:extLst>
                  <a:ext uri="{FF2B5EF4-FFF2-40B4-BE49-F238E27FC236}">
                    <a16:creationId xmlns:a16="http://schemas.microsoft.com/office/drawing/2014/main" id="{55A6798D-20C7-E00B-7A02-153B6F17D077}"/>
                  </a:ext>
                </a:extLst>
              </p:cNvPr>
              <p:cNvSpPr/>
              <p:nvPr/>
            </p:nvSpPr>
            <p:spPr>
              <a:xfrm>
                <a:off x="2664127" y="3827205"/>
                <a:ext cx="956601" cy="1114899"/>
              </a:xfrm>
              <a:custGeom>
                <a:avLst/>
                <a:gdLst>
                  <a:gd name="connsiteX0" fmla="*/ 649311 w 956601"/>
                  <a:gd name="connsiteY0" fmla="*/ 0 h 1114899"/>
                  <a:gd name="connsiteX1" fmla="*/ 956601 w 956601"/>
                  <a:gd name="connsiteY1" fmla="*/ 0 h 1114899"/>
                  <a:gd name="connsiteX2" fmla="*/ 951973 w 956601"/>
                  <a:gd name="connsiteY2" fmla="*/ 97117 h 1114899"/>
                  <a:gd name="connsiteX3" fmla="*/ 5472 w 956601"/>
                  <a:gd name="connsiteY3" fmla="*/ 1113687 h 1114899"/>
                  <a:gd name="connsiteX4" fmla="*/ 0 w 956601"/>
                  <a:gd name="connsiteY4" fmla="*/ 1114899 h 1114899"/>
                  <a:gd name="connsiteX5" fmla="*/ 40056 w 956601"/>
                  <a:gd name="connsiteY5" fmla="*/ 1089636 h 1114899"/>
                  <a:gd name="connsiteX6" fmla="*/ 638394 w 956601"/>
                  <a:gd name="connsiteY6" fmla="*/ 162145 h 1114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56601" h="1114899">
                    <a:moveTo>
                      <a:pt x="649311" y="0"/>
                    </a:moveTo>
                    <a:lnTo>
                      <a:pt x="956601" y="0"/>
                    </a:lnTo>
                    <a:lnTo>
                      <a:pt x="951973" y="97117"/>
                    </a:lnTo>
                    <a:cubicBezTo>
                      <a:pt x="906000" y="577465"/>
                      <a:pt x="522068" y="975272"/>
                      <a:pt x="5472" y="1113687"/>
                    </a:cubicBezTo>
                    <a:lnTo>
                      <a:pt x="0" y="1114899"/>
                    </a:lnTo>
                    <a:lnTo>
                      <a:pt x="40056" y="1089636"/>
                    </a:lnTo>
                    <a:cubicBezTo>
                      <a:pt x="365632" y="863013"/>
                      <a:pt x="587911" y="534591"/>
                      <a:pt x="638394" y="1621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dirty="0"/>
              </a:p>
            </p:txBody>
          </p:sp>
        </p:grpSp>
        <p:grpSp>
          <p:nvGrpSpPr>
            <p:cNvPr id="17" name="グループ化 16">
              <a:extLst>
                <a:ext uri="{FF2B5EF4-FFF2-40B4-BE49-F238E27FC236}">
                  <a16:creationId xmlns:a16="http://schemas.microsoft.com/office/drawing/2014/main" id="{1CC218CC-EEBC-1865-D9BB-837546C65874}"/>
                </a:ext>
              </a:extLst>
            </p:cNvPr>
            <p:cNvGrpSpPr/>
            <p:nvPr/>
          </p:nvGrpSpPr>
          <p:grpSpPr>
            <a:xfrm rot="14081671" flipV="1">
              <a:off x="1389673" y="2585074"/>
              <a:ext cx="800237" cy="959619"/>
              <a:chOff x="2664127" y="3374455"/>
              <a:chExt cx="1201975" cy="1567649"/>
            </a:xfrm>
          </p:grpSpPr>
          <p:sp>
            <p:nvSpPr>
              <p:cNvPr id="18" name="二等辺三角形 17">
                <a:extLst>
                  <a:ext uri="{FF2B5EF4-FFF2-40B4-BE49-F238E27FC236}">
                    <a16:creationId xmlns:a16="http://schemas.microsoft.com/office/drawing/2014/main" id="{F2F7520D-B9C9-EE46-43C0-1974C9EE110E}"/>
                  </a:ext>
                </a:extLst>
              </p:cNvPr>
              <p:cNvSpPr/>
              <p:nvPr/>
            </p:nvSpPr>
            <p:spPr>
              <a:xfrm rot="21516842">
                <a:off x="3025444" y="3374455"/>
                <a:ext cx="840658" cy="471949"/>
              </a:xfrm>
              <a:prstGeom prst="triangl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dirty="0"/>
              </a:p>
            </p:txBody>
          </p:sp>
          <p:sp>
            <p:nvSpPr>
              <p:cNvPr id="19" name="フリーフォーム: 図形 18">
                <a:extLst>
                  <a:ext uri="{FF2B5EF4-FFF2-40B4-BE49-F238E27FC236}">
                    <a16:creationId xmlns:a16="http://schemas.microsoft.com/office/drawing/2014/main" id="{91521E69-6981-7659-CD42-1242DA646433}"/>
                  </a:ext>
                </a:extLst>
              </p:cNvPr>
              <p:cNvSpPr/>
              <p:nvPr/>
            </p:nvSpPr>
            <p:spPr>
              <a:xfrm>
                <a:off x="2664127" y="3827205"/>
                <a:ext cx="956601" cy="1114899"/>
              </a:xfrm>
              <a:custGeom>
                <a:avLst/>
                <a:gdLst>
                  <a:gd name="connsiteX0" fmla="*/ 649311 w 956601"/>
                  <a:gd name="connsiteY0" fmla="*/ 0 h 1114899"/>
                  <a:gd name="connsiteX1" fmla="*/ 956601 w 956601"/>
                  <a:gd name="connsiteY1" fmla="*/ 0 h 1114899"/>
                  <a:gd name="connsiteX2" fmla="*/ 951973 w 956601"/>
                  <a:gd name="connsiteY2" fmla="*/ 97117 h 1114899"/>
                  <a:gd name="connsiteX3" fmla="*/ 5472 w 956601"/>
                  <a:gd name="connsiteY3" fmla="*/ 1113687 h 1114899"/>
                  <a:gd name="connsiteX4" fmla="*/ 0 w 956601"/>
                  <a:gd name="connsiteY4" fmla="*/ 1114899 h 1114899"/>
                  <a:gd name="connsiteX5" fmla="*/ 40056 w 956601"/>
                  <a:gd name="connsiteY5" fmla="*/ 1089636 h 1114899"/>
                  <a:gd name="connsiteX6" fmla="*/ 638394 w 956601"/>
                  <a:gd name="connsiteY6" fmla="*/ 162145 h 1114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56601" h="1114899">
                    <a:moveTo>
                      <a:pt x="649311" y="0"/>
                    </a:moveTo>
                    <a:lnTo>
                      <a:pt x="956601" y="0"/>
                    </a:lnTo>
                    <a:lnTo>
                      <a:pt x="951973" y="97117"/>
                    </a:lnTo>
                    <a:cubicBezTo>
                      <a:pt x="906000" y="577465"/>
                      <a:pt x="522068" y="975272"/>
                      <a:pt x="5472" y="1113687"/>
                    </a:cubicBezTo>
                    <a:lnTo>
                      <a:pt x="0" y="1114899"/>
                    </a:lnTo>
                    <a:lnTo>
                      <a:pt x="40056" y="1089636"/>
                    </a:lnTo>
                    <a:cubicBezTo>
                      <a:pt x="365632" y="863013"/>
                      <a:pt x="587911" y="534591"/>
                      <a:pt x="638394" y="1621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dirty="0"/>
              </a:p>
            </p:txBody>
          </p:sp>
        </p:grp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DBABD0C2-66B5-256B-4604-E348FEFAC56D}"/>
                </a:ext>
              </a:extLst>
            </p:cNvPr>
            <p:cNvSpPr txBox="1"/>
            <p:nvPr/>
          </p:nvSpPr>
          <p:spPr>
            <a:xfrm>
              <a:off x="4832338" y="2938238"/>
              <a:ext cx="17007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2000" b="1" dirty="0">
                  <a:solidFill>
                    <a:schemeClr val="accent4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変化</a:t>
              </a:r>
              <a:endParaRPr lang="en-US" altLang="ja-JP" sz="20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</p:txBody>
        </p:sp>
        <p:sp>
          <p:nvSpPr>
            <p:cNvPr id="22" name="テキスト ボックス 21">
              <a:extLst>
                <a:ext uri="{FF2B5EF4-FFF2-40B4-BE49-F238E27FC236}">
                  <a16:creationId xmlns:a16="http://schemas.microsoft.com/office/drawing/2014/main" id="{D3D28F20-D312-FC56-A45A-9A9DD0F018F0}"/>
                </a:ext>
              </a:extLst>
            </p:cNvPr>
            <p:cNvSpPr txBox="1"/>
            <p:nvPr/>
          </p:nvSpPr>
          <p:spPr>
            <a:xfrm>
              <a:off x="2550709" y="5935209"/>
              <a:ext cx="17007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2000" b="1" dirty="0">
                  <a:solidFill>
                    <a:schemeClr val="accent4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変化</a:t>
              </a:r>
              <a:endParaRPr lang="en-US" altLang="ja-JP" sz="20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</p:txBody>
        </p:sp>
        <p:sp>
          <p:nvSpPr>
            <p:cNvPr id="23" name="テキスト ボックス 22">
              <a:extLst>
                <a:ext uri="{FF2B5EF4-FFF2-40B4-BE49-F238E27FC236}">
                  <a16:creationId xmlns:a16="http://schemas.microsoft.com/office/drawing/2014/main" id="{032857B8-91F1-CA95-91BD-24CB159AB079}"/>
                </a:ext>
              </a:extLst>
            </p:cNvPr>
            <p:cNvSpPr txBox="1"/>
            <p:nvPr/>
          </p:nvSpPr>
          <p:spPr>
            <a:xfrm>
              <a:off x="0" y="2983833"/>
              <a:ext cx="17007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2000" b="1" dirty="0">
                  <a:solidFill>
                    <a:schemeClr val="accent4"/>
                  </a:solidFill>
                  <a:latin typeface="游ゴシック" panose="020B0400000000000000" pitchFamily="50" charset="-128"/>
                  <a:ea typeface="游ゴシック" panose="020B0400000000000000" pitchFamily="50" charset="-128"/>
                </a:rPr>
                <a:t>変化</a:t>
              </a:r>
              <a:endParaRPr lang="en-US" altLang="ja-JP" sz="20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endParaRPr>
            </a:p>
          </p:txBody>
        </p:sp>
      </p:grpSp>
      <p:sp>
        <p:nvSpPr>
          <p:cNvPr id="25" name="楕円 24">
            <a:extLst>
              <a:ext uri="{FF2B5EF4-FFF2-40B4-BE49-F238E27FC236}">
                <a16:creationId xmlns:a16="http://schemas.microsoft.com/office/drawing/2014/main" id="{FA69373F-043A-BD62-065E-9238200A2914}"/>
              </a:ext>
            </a:extLst>
          </p:cNvPr>
          <p:cNvSpPr/>
          <p:nvPr/>
        </p:nvSpPr>
        <p:spPr>
          <a:xfrm>
            <a:off x="7462655" y="1651262"/>
            <a:ext cx="323850" cy="32385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  <a:effectLst>
            <a:glow rad="101600">
              <a:schemeClr val="accent2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楕円 25">
            <a:extLst>
              <a:ext uri="{FF2B5EF4-FFF2-40B4-BE49-F238E27FC236}">
                <a16:creationId xmlns:a16="http://schemas.microsoft.com/office/drawing/2014/main" id="{47A74F06-9B64-1B4A-43BA-C938BE525936}"/>
              </a:ext>
            </a:extLst>
          </p:cNvPr>
          <p:cNvSpPr/>
          <p:nvPr/>
        </p:nvSpPr>
        <p:spPr>
          <a:xfrm>
            <a:off x="8108150" y="1651112"/>
            <a:ext cx="324000" cy="324000"/>
          </a:xfrm>
          <a:prstGeom prst="ellipse">
            <a:avLst/>
          </a:prstGeom>
          <a:solidFill>
            <a:srgbClr val="46877B"/>
          </a:solidFill>
          <a:ln>
            <a:solidFill>
              <a:srgbClr val="46877B"/>
            </a:solidFill>
          </a:ln>
          <a:effectLst>
            <a:glow rad="101600">
              <a:srgbClr val="46877B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7" name="楕円 26">
            <a:extLst>
              <a:ext uri="{FF2B5EF4-FFF2-40B4-BE49-F238E27FC236}">
                <a16:creationId xmlns:a16="http://schemas.microsoft.com/office/drawing/2014/main" id="{804C8D84-DF1A-9E36-6B35-4F08C09A0AEE}"/>
              </a:ext>
            </a:extLst>
          </p:cNvPr>
          <p:cNvSpPr/>
          <p:nvPr/>
        </p:nvSpPr>
        <p:spPr>
          <a:xfrm>
            <a:off x="7730366" y="2165069"/>
            <a:ext cx="342900" cy="333267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楕円 27">
            <a:extLst>
              <a:ext uri="{FF2B5EF4-FFF2-40B4-BE49-F238E27FC236}">
                <a16:creationId xmlns:a16="http://schemas.microsoft.com/office/drawing/2014/main" id="{57C0E608-BA74-F485-BAE3-702170BC32CC}"/>
              </a:ext>
            </a:extLst>
          </p:cNvPr>
          <p:cNvSpPr/>
          <p:nvPr/>
        </p:nvSpPr>
        <p:spPr>
          <a:xfrm>
            <a:off x="8528263" y="3060360"/>
            <a:ext cx="2901487" cy="1236539"/>
          </a:xfrm>
          <a:custGeom>
            <a:avLst/>
            <a:gdLst>
              <a:gd name="connsiteX0" fmla="*/ 0 w 2901487"/>
              <a:gd name="connsiteY0" fmla="*/ 618270 h 1236539"/>
              <a:gd name="connsiteX1" fmla="*/ 1450744 w 2901487"/>
              <a:gd name="connsiteY1" fmla="*/ 0 h 1236539"/>
              <a:gd name="connsiteX2" fmla="*/ 2901488 w 2901487"/>
              <a:gd name="connsiteY2" fmla="*/ 618270 h 1236539"/>
              <a:gd name="connsiteX3" fmla="*/ 1450744 w 2901487"/>
              <a:gd name="connsiteY3" fmla="*/ 1236540 h 1236539"/>
              <a:gd name="connsiteX4" fmla="*/ 0 w 2901487"/>
              <a:gd name="connsiteY4" fmla="*/ 618270 h 1236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1487" h="1236539" fill="none" extrusionOk="0">
                <a:moveTo>
                  <a:pt x="0" y="618270"/>
                </a:moveTo>
                <a:cubicBezTo>
                  <a:pt x="84712" y="196294"/>
                  <a:pt x="764269" y="7572"/>
                  <a:pt x="1450744" y="0"/>
                </a:cubicBezTo>
                <a:cubicBezTo>
                  <a:pt x="2280633" y="48997"/>
                  <a:pt x="2861081" y="275941"/>
                  <a:pt x="2901488" y="618270"/>
                </a:cubicBezTo>
                <a:cubicBezTo>
                  <a:pt x="3011552" y="975692"/>
                  <a:pt x="2166690" y="1197621"/>
                  <a:pt x="1450744" y="1236540"/>
                </a:cubicBezTo>
                <a:cubicBezTo>
                  <a:pt x="618922" y="1245671"/>
                  <a:pt x="36345" y="910461"/>
                  <a:pt x="0" y="618270"/>
                </a:cubicBezTo>
                <a:close/>
              </a:path>
              <a:path w="2901487" h="1236539" stroke="0" extrusionOk="0">
                <a:moveTo>
                  <a:pt x="0" y="618270"/>
                </a:moveTo>
                <a:cubicBezTo>
                  <a:pt x="-7565" y="290082"/>
                  <a:pt x="641644" y="-3252"/>
                  <a:pt x="1450744" y="0"/>
                </a:cubicBezTo>
                <a:cubicBezTo>
                  <a:pt x="2306126" y="-7995"/>
                  <a:pt x="2871529" y="331374"/>
                  <a:pt x="2901488" y="618270"/>
                </a:cubicBezTo>
                <a:cubicBezTo>
                  <a:pt x="2849516" y="977102"/>
                  <a:pt x="2227727" y="1265205"/>
                  <a:pt x="1450744" y="1236540"/>
                </a:cubicBezTo>
                <a:cubicBezTo>
                  <a:pt x="683291" y="1214685"/>
                  <a:pt x="-15441" y="963273"/>
                  <a:pt x="0" y="618270"/>
                </a:cubicBezTo>
                <a:close/>
              </a:path>
            </a:pathLst>
          </a:custGeom>
          <a:solidFill>
            <a:srgbClr val="D3E9E5"/>
          </a:solidFill>
          <a:ln>
            <a:solidFill>
              <a:srgbClr val="D3E9E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楕円 28">
            <a:extLst>
              <a:ext uri="{FF2B5EF4-FFF2-40B4-BE49-F238E27FC236}">
                <a16:creationId xmlns:a16="http://schemas.microsoft.com/office/drawing/2014/main" id="{11994F12-90A6-E96A-5BE6-5E9F08D17B74}"/>
              </a:ext>
            </a:extLst>
          </p:cNvPr>
          <p:cNvSpPr/>
          <p:nvPr/>
        </p:nvSpPr>
        <p:spPr>
          <a:xfrm>
            <a:off x="9518584" y="1567812"/>
            <a:ext cx="2235127" cy="2177274"/>
          </a:xfrm>
          <a:custGeom>
            <a:avLst/>
            <a:gdLst>
              <a:gd name="connsiteX0" fmla="*/ 0 w 2235127"/>
              <a:gd name="connsiteY0" fmla="*/ 1088637 h 2177274"/>
              <a:gd name="connsiteX1" fmla="*/ 1117564 w 2235127"/>
              <a:gd name="connsiteY1" fmla="*/ 0 h 2177274"/>
              <a:gd name="connsiteX2" fmla="*/ 2235128 w 2235127"/>
              <a:gd name="connsiteY2" fmla="*/ 1088637 h 2177274"/>
              <a:gd name="connsiteX3" fmla="*/ 1117564 w 2235127"/>
              <a:gd name="connsiteY3" fmla="*/ 2177274 h 2177274"/>
              <a:gd name="connsiteX4" fmla="*/ 0 w 2235127"/>
              <a:gd name="connsiteY4" fmla="*/ 1088637 h 2177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5127" h="2177274" fill="none" extrusionOk="0">
                <a:moveTo>
                  <a:pt x="0" y="1088637"/>
                </a:moveTo>
                <a:cubicBezTo>
                  <a:pt x="-78231" y="501361"/>
                  <a:pt x="470933" y="81460"/>
                  <a:pt x="1117564" y="0"/>
                </a:cubicBezTo>
                <a:cubicBezTo>
                  <a:pt x="1655506" y="-29676"/>
                  <a:pt x="2249283" y="494351"/>
                  <a:pt x="2235128" y="1088637"/>
                </a:cubicBezTo>
                <a:cubicBezTo>
                  <a:pt x="2256564" y="1635402"/>
                  <a:pt x="1745396" y="2193472"/>
                  <a:pt x="1117564" y="2177274"/>
                </a:cubicBezTo>
                <a:cubicBezTo>
                  <a:pt x="511602" y="2187319"/>
                  <a:pt x="85868" y="1650356"/>
                  <a:pt x="0" y="1088637"/>
                </a:cubicBezTo>
                <a:close/>
              </a:path>
              <a:path w="2235127" h="2177274" stroke="0" extrusionOk="0">
                <a:moveTo>
                  <a:pt x="0" y="1088637"/>
                </a:moveTo>
                <a:cubicBezTo>
                  <a:pt x="44180" y="558178"/>
                  <a:pt x="501211" y="-92223"/>
                  <a:pt x="1117564" y="0"/>
                </a:cubicBezTo>
                <a:cubicBezTo>
                  <a:pt x="1755182" y="98031"/>
                  <a:pt x="2176597" y="447074"/>
                  <a:pt x="2235128" y="1088637"/>
                </a:cubicBezTo>
                <a:cubicBezTo>
                  <a:pt x="2248407" y="1590409"/>
                  <a:pt x="1732930" y="2112771"/>
                  <a:pt x="1117564" y="2177274"/>
                </a:cubicBezTo>
                <a:cubicBezTo>
                  <a:pt x="512908" y="2113663"/>
                  <a:pt x="14757" y="1627634"/>
                  <a:pt x="0" y="1088637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  <a:extLst>
              <a:ext uri="{C807C97D-BFC1-408E-A445-0C87EB9F89A2}">
                <ask:lineSketchStyleProps xmlns:ask="http://schemas.microsoft.com/office/drawing/2018/sketchyshapes" sd="3669468432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 </a:t>
            </a:r>
            <a:r>
              <a:rPr lang="ja-JP" altLang="en-US" sz="28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何か</a:t>
            </a:r>
            <a:endParaRPr lang="en-US" altLang="ja-JP" sz="2800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dirty="0">
                <a:solidFill>
                  <a:schemeClr val="bg1"/>
                </a:solidFill>
                <a:latin typeface="+mn-ea"/>
              </a:rPr>
              <a:t>メッセージ</a:t>
            </a:r>
            <a:endParaRPr lang="ja-JP" altLang="en-US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0" name="正方形/長方形 29">
            <a:extLst>
              <a:ext uri="{FF2B5EF4-FFF2-40B4-BE49-F238E27FC236}">
                <a16:creationId xmlns:a16="http://schemas.microsoft.com/office/drawing/2014/main" id="{9B369ACC-5757-B80B-61BF-EC839E501C38}"/>
              </a:ext>
            </a:extLst>
          </p:cNvPr>
          <p:cNvSpPr/>
          <p:nvPr/>
        </p:nvSpPr>
        <p:spPr>
          <a:xfrm rot="20169432">
            <a:off x="8795580" y="3503340"/>
            <a:ext cx="3160032" cy="167421"/>
          </a:xfrm>
          <a:custGeom>
            <a:avLst/>
            <a:gdLst>
              <a:gd name="connsiteX0" fmla="*/ 0 w 3160032"/>
              <a:gd name="connsiteY0" fmla="*/ 0 h 167421"/>
              <a:gd name="connsiteX1" fmla="*/ 3160032 w 3160032"/>
              <a:gd name="connsiteY1" fmla="*/ 0 h 167421"/>
              <a:gd name="connsiteX2" fmla="*/ 3160032 w 3160032"/>
              <a:gd name="connsiteY2" fmla="*/ 167421 h 167421"/>
              <a:gd name="connsiteX3" fmla="*/ 0 w 3160032"/>
              <a:gd name="connsiteY3" fmla="*/ 167421 h 167421"/>
              <a:gd name="connsiteX4" fmla="*/ 0 w 3160032"/>
              <a:gd name="connsiteY4" fmla="*/ 0 h 16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0032" h="167421" fill="none" extrusionOk="0">
                <a:moveTo>
                  <a:pt x="0" y="0"/>
                </a:moveTo>
                <a:cubicBezTo>
                  <a:pt x="1576265" y="-130857"/>
                  <a:pt x="1695485" y="63250"/>
                  <a:pt x="3160032" y="0"/>
                </a:cubicBezTo>
                <a:cubicBezTo>
                  <a:pt x="3149888" y="54417"/>
                  <a:pt x="3161660" y="117978"/>
                  <a:pt x="3160032" y="167421"/>
                </a:cubicBezTo>
                <a:cubicBezTo>
                  <a:pt x="2559770" y="222085"/>
                  <a:pt x="1098592" y="215523"/>
                  <a:pt x="0" y="167421"/>
                </a:cubicBezTo>
                <a:cubicBezTo>
                  <a:pt x="-5" y="147243"/>
                  <a:pt x="-2866" y="55723"/>
                  <a:pt x="0" y="0"/>
                </a:cubicBezTo>
                <a:close/>
              </a:path>
              <a:path w="3160032" h="167421" stroke="0" extrusionOk="0">
                <a:moveTo>
                  <a:pt x="0" y="0"/>
                </a:moveTo>
                <a:cubicBezTo>
                  <a:pt x="1189394" y="93023"/>
                  <a:pt x="2837410" y="111448"/>
                  <a:pt x="3160032" y="0"/>
                </a:cubicBezTo>
                <a:cubicBezTo>
                  <a:pt x="3145341" y="75065"/>
                  <a:pt x="3161279" y="142728"/>
                  <a:pt x="3160032" y="167421"/>
                </a:cubicBezTo>
                <a:cubicBezTo>
                  <a:pt x="2786659" y="165537"/>
                  <a:pt x="902558" y="243552"/>
                  <a:pt x="0" y="167421"/>
                </a:cubicBezTo>
                <a:cubicBezTo>
                  <a:pt x="-7129" y="150251"/>
                  <a:pt x="4229" y="4513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001808606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十字形 30">
            <a:extLst>
              <a:ext uri="{FF2B5EF4-FFF2-40B4-BE49-F238E27FC236}">
                <a16:creationId xmlns:a16="http://schemas.microsoft.com/office/drawing/2014/main" id="{AE6B2308-93E3-CE3B-D6A4-F65B8B44608F}"/>
              </a:ext>
            </a:extLst>
          </p:cNvPr>
          <p:cNvSpPr/>
          <p:nvPr/>
        </p:nvSpPr>
        <p:spPr>
          <a:xfrm rot="2590055">
            <a:off x="8265921" y="4413059"/>
            <a:ext cx="1869719" cy="1886551"/>
          </a:xfrm>
          <a:custGeom>
            <a:avLst/>
            <a:gdLst>
              <a:gd name="connsiteX0" fmla="*/ 0 w 1869719"/>
              <a:gd name="connsiteY0" fmla="*/ 871682 h 1886551"/>
              <a:gd name="connsiteX1" fmla="*/ 871682 w 1869719"/>
              <a:gd name="connsiteY1" fmla="*/ 871682 h 1886551"/>
              <a:gd name="connsiteX2" fmla="*/ 871682 w 1869719"/>
              <a:gd name="connsiteY2" fmla="*/ 0 h 1886551"/>
              <a:gd name="connsiteX3" fmla="*/ 998037 w 1869719"/>
              <a:gd name="connsiteY3" fmla="*/ 0 h 1886551"/>
              <a:gd name="connsiteX4" fmla="*/ 998037 w 1869719"/>
              <a:gd name="connsiteY4" fmla="*/ 871682 h 1886551"/>
              <a:gd name="connsiteX5" fmla="*/ 1869719 w 1869719"/>
              <a:gd name="connsiteY5" fmla="*/ 871682 h 1886551"/>
              <a:gd name="connsiteX6" fmla="*/ 1869719 w 1869719"/>
              <a:gd name="connsiteY6" fmla="*/ 1014869 h 1886551"/>
              <a:gd name="connsiteX7" fmla="*/ 998037 w 1869719"/>
              <a:gd name="connsiteY7" fmla="*/ 1014869 h 1886551"/>
              <a:gd name="connsiteX8" fmla="*/ 998037 w 1869719"/>
              <a:gd name="connsiteY8" fmla="*/ 1886551 h 1886551"/>
              <a:gd name="connsiteX9" fmla="*/ 871682 w 1869719"/>
              <a:gd name="connsiteY9" fmla="*/ 1886551 h 1886551"/>
              <a:gd name="connsiteX10" fmla="*/ 871682 w 1869719"/>
              <a:gd name="connsiteY10" fmla="*/ 1014869 h 1886551"/>
              <a:gd name="connsiteX11" fmla="*/ 0 w 1869719"/>
              <a:gd name="connsiteY11" fmla="*/ 1014869 h 1886551"/>
              <a:gd name="connsiteX12" fmla="*/ 0 w 1869719"/>
              <a:gd name="connsiteY12" fmla="*/ 871682 h 188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69719" h="1886551" fill="none" extrusionOk="0">
                <a:moveTo>
                  <a:pt x="0" y="871682"/>
                </a:moveTo>
                <a:cubicBezTo>
                  <a:pt x="150577" y="878137"/>
                  <a:pt x="691672" y="826285"/>
                  <a:pt x="871682" y="871682"/>
                </a:cubicBezTo>
                <a:cubicBezTo>
                  <a:pt x="944600" y="699805"/>
                  <a:pt x="866968" y="165485"/>
                  <a:pt x="871682" y="0"/>
                </a:cubicBezTo>
                <a:cubicBezTo>
                  <a:pt x="917842" y="-3582"/>
                  <a:pt x="948566" y="-7301"/>
                  <a:pt x="998037" y="0"/>
                </a:cubicBezTo>
                <a:cubicBezTo>
                  <a:pt x="1034408" y="206213"/>
                  <a:pt x="958303" y="545702"/>
                  <a:pt x="998037" y="871682"/>
                </a:cubicBezTo>
                <a:cubicBezTo>
                  <a:pt x="1403914" y="918941"/>
                  <a:pt x="1768096" y="817161"/>
                  <a:pt x="1869719" y="871682"/>
                </a:cubicBezTo>
                <a:cubicBezTo>
                  <a:pt x="1862247" y="898346"/>
                  <a:pt x="1867979" y="944707"/>
                  <a:pt x="1869719" y="1014869"/>
                </a:cubicBezTo>
                <a:cubicBezTo>
                  <a:pt x="1548144" y="940983"/>
                  <a:pt x="1153210" y="1019821"/>
                  <a:pt x="998037" y="1014869"/>
                </a:cubicBezTo>
                <a:cubicBezTo>
                  <a:pt x="1038278" y="1306496"/>
                  <a:pt x="926672" y="1453007"/>
                  <a:pt x="998037" y="1886551"/>
                </a:cubicBezTo>
                <a:cubicBezTo>
                  <a:pt x="957192" y="1890993"/>
                  <a:pt x="910226" y="1892254"/>
                  <a:pt x="871682" y="1886551"/>
                </a:cubicBezTo>
                <a:cubicBezTo>
                  <a:pt x="900212" y="1470477"/>
                  <a:pt x="885227" y="1205920"/>
                  <a:pt x="871682" y="1014869"/>
                </a:cubicBezTo>
                <a:cubicBezTo>
                  <a:pt x="678222" y="1052749"/>
                  <a:pt x="371283" y="1038878"/>
                  <a:pt x="0" y="1014869"/>
                </a:cubicBezTo>
                <a:cubicBezTo>
                  <a:pt x="7573" y="960095"/>
                  <a:pt x="-108" y="893456"/>
                  <a:pt x="0" y="871682"/>
                </a:cubicBezTo>
                <a:close/>
              </a:path>
              <a:path w="1869719" h="1886551" stroke="0" extrusionOk="0">
                <a:moveTo>
                  <a:pt x="0" y="871682"/>
                </a:moveTo>
                <a:cubicBezTo>
                  <a:pt x="344289" y="885060"/>
                  <a:pt x="600800" y="905684"/>
                  <a:pt x="871682" y="871682"/>
                </a:cubicBezTo>
                <a:cubicBezTo>
                  <a:pt x="931893" y="628664"/>
                  <a:pt x="943650" y="370527"/>
                  <a:pt x="871682" y="0"/>
                </a:cubicBezTo>
                <a:cubicBezTo>
                  <a:pt x="893890" y="9838"/>
                  <a:pt x="946111" y="7517"/>
                  <a:pt x="998037" y="0"/>
                </a:cubicBezTo>
                <a:cubicBezTo>
                  <a:pt x="992055" y="159455"/>
                  <a:pt x="932820" y="532460"/>
                  <a:pt x="998037" y="871682"/>
                </a:cubicBezTo>
                <a:cubicBezTo>
                  <a:pt x="1357843" y="820993"/>
                  <a:pt x="1686362" y="905907"/>
                  <a:pt x="1869719" y="871682"/>
                </a:cubicBezTo>
                <a:cubicBezTo>
                  <a:pt x="1875174" y="925174"/>
                  <a:pt x="1873986" y="947346"/>
                  <a:pt x="1869719" y="1014869"/>
                </a:cubicBezTo>
                <a:cubicBezTo>
                  <a:pt x="1764808" y="1082825"/>
                  <a:pt x="1290886" y="1035898"/>
                  <a:pt x="998037" y="1014869"/>
                </a:cubicBezTo>
                <a:cubicBezTo>
                  <a:pt x="975473" y="1296156"/>
                  <a:pt x="935667" y="1781961"/>
                  <a:pt x="998037" y="1886551"/>
                </a:cubicBezTo>
                <a:cubicBezTo>
                  <a:pt x="962951" y="1880256"/>
                  <a:pt x="921537" y="1889798"/>
                  <a:pt x="871682" y="1886551"/>
                </a:cubicBezTo>
                <a:cubicBezTo>
                  <a:pt x="818077" y="1555126"/>
                  <a:pt x="859397" y="1130088"/>
                  <a:pt x="871682" y="1014869"/>
                </a:cubicBezTo>
                <a:cubicBezTo>
                  <a:pt x="608586" y="952921"/>
                  <a:pt x="306780" y="1005001"/>
                  <a:pt x="0" y="1014869"/>
                </a:cubicBezTo>
                <a:cubicBezTo>
                  <a:pt x="-3635" y="972697"/>
                  <a:pt x="-10926" y="894203"/>
                  <a:pt x="0" y="871682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  <a:extLst>
              <a:ext uri="{C807C97D-BFC1-408E-A445-0C87EB9F89A2}">
                <ask:lineSketchStyleProps xmlns:ask="http://schemas.microsoft.com/office/drawing/2018/sketchyshapes" sd="3129110413">
                  <a:prstGeom prst="plus">
                    <a:avLst>
                      <a:gd name="adj" fmla="val 4662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楕円 31">
            <a:extLst>
              <a:ext uri="{FF2B5EF4-FFF2-40B4-BE49-F238E27FC236}">
                <a16:creationId xmlns:a16="http://schemas.microsoft.com/office/drawing/2014/main" id="{4548D72B-CA5C-59FC-584F-E0EF5BBB25BA}"/>
              </a:ext>
            </a:extLst>
          </p:cNvPr>
          <p:cNvSpPr/>
          <p:nvPr/>
        </p:nvSpPr>
        <p:spPr>
          <a:xfrm>
            <a:off x="7090921" y="4792728"/>
            <a:ext cx="1253486" cy="1236539"/>
          </a:xfrm>
          <a:custGeom>
            <a:avLst/>
            <a:gdLst>
              <a:gd name="connsiteX0" fmla="*/ 0 w 1253486"/>
              <a:gd name="connsiteY0" fmla="*/ 618270 h 1236539"/>
              <a:gd name="connsiteX1" fmla="*/ 626743 w 1253486"/>
              <a:gd name="connsiteY1" fmla="*/ 0 h 1236539"/>
              <a:gd name="connsiteX2" fmla="*/ 1253486 w 1253486"/>
              <a:gd name="connsiteY2" fmla="*/ 618270 h 1236539"/>
              <a:gd name="connsiteX3" fmla="*/ 626743 w 1253486"/>
              <a:gd name="connsiteY3" fmla="*/ 1236540 h 1236539"/>
              <a:gd name="connsiteX4" fmla="*/ 0 w 1253486"/>
              <a:gd name="connsiteY4" fmla="*/ 618270 h 1236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3486" h="1236539" extrusionOk="0">
                <a:moveTo>
                  <a:pt x="0" y="618270"/>
                </a:moveTo>
                <a:cubicBezTo>
                  <a:pt x="11333" y="288976"/>
                  <a:pt x="265442" y="19656"/>
                  <a:pt x="626743" y="0"/>
                </a:cubicBezTo>
                <a:cubicBezTo>
                  <a:pt x="963521" y="-49908"/>
                  <a:pt x="1223269" y="275473"/>
                  <a:pt x="1253486" y="618270"/>
                </a:cubicBezTo>
                <a:cubicBezTo>
                  <a:pt x="1256702" y="984230"/>
                  <a:pt x="1029945" y="1242942"/>
                  <a:pt x="626743" y="1236540"/>
                </a:cubicBezTo>
                <a:cubicBezTo>
                  <a:pt x="282897" y="1246744"/>
                  <a:pt x="5423" y="961932"/>
                  <a:pt x="0" y="618270"/>
                </a:cubicBezTo>
                <a:close/>
              </a:path>
            </a:pathLst>
          </a:custGeom>
          <a:noFill/>
          <a:ln w="76200">
            <a:solidFill>
              <a:schemeClr val="accent4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sd="167847870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31234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DE16C55-369C-4304-9852-55ED13ACD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799" y="1015999"/>
            <a:ext cx="11357897" cy="938159"/>
          </a:xfrm>
        </p:spPr>
        <p:txBody>
          <a:bodyPr/>
          <a:lstStyle/>
          <a:p>
            <a:r>
              <a:rPr lang="ja-JP" altLang="en-US" dirty="0"/>
              <a:t>３つあることが一目でわかる</a:t>
            </a:r>
            <a:endParaRPr kumimoji="1" lang="ja-JP" altLang="en-US" dirty="0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2B61A5A0-94BF-4998-8B9C-2A7D26AFF2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ja-JP" altLang="en-US" dirty="0"/>
              <a:t>３</a:t>
            </a:r>
            <a:r>
              <a:rPr kumimoji="1" lang="ja-JP" altLang="en-US" dirty="0"/>
              <a:t>カードのレイアウトテンプレート</a:t>
            </a: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39C0D132-2F4B-4006-8549-232F72C8420E}"/>
              </a:ext>
            </a:extLst>
          </p:cNvPr>
          <p:cNvSpPr/>
          <p:nvPr/>
        </p:nvSpPr>
        <p:spPr>
          <a:xfrm>
            <a:off x="471271" y="1994510"/>
            <a:ext cx="3649340" cy="462219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>
            <a:extLst>
              <a:ext uri="{FF2B5EF4-FFF2-40B4-BE49-F238E27FC236}">
                <a16:creationId xmlns:a16="http://schemas.microsoft.com/office/drawing/2014/main" id="{A6B3703F-3442-4C13-A424-26EDC78FA83C}"/>
              </a:ext>
            </a:extLst>
          </p:cNvPr>
          <p:cNvSpPr/>
          <p:nvPr/>
        </p:nvSpPr>
        <p:spPr>
          <a:xfrm>
            <a:off x="4314710" y="1987780"/>
            <a:ext cx="3649340" cy="462219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12938DBA-3C61-44F9-B40C-5EE6E7382AD8}"/>
              </a:ext>
            </a:extLst>
          </p:cNvPr>
          <p:cNvSpPr/>
          <p:nvPr/>
        </p:nvSpPr>
        <p:spPr>
          <a:xfrm>
            <a:off x="8131938" y="1994510"/>
            <a:ext cx="3649340" cy="462219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A8841067-3C56-4306-BDEF-96AAF2CDC245}"/>
              </a:ext>
            </a:extLst>
          </p:cNvPr>
          <p:cNvSpPr txBox="1"/>
          <p:nvPr/>
        </p:nvSpPr>
        <p:spPr>
          <a:xfrm>
            <a:off x="531259" y="200659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①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6301C33-873B-474E-BF88-9FB516462188}"/>
              </a:ext>
            </a:extLst>
          </p:cNvPr>
          <p:cNvSpPr txBox="1"/>
          <p:nvPr/>
        </p:nvSpPr>
        <p:spPr>
          <a:xfrm>
            <a:off x="4358102" y="2003704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②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5D7ED84C-8E42-4B3F-9C8D-98BF1B9561CF}"/>
              </a:ext>
            </a:extLst>
          </p:cNvPr>
          <p:cNvSpPr txBox="1"/>
          <p:nvPr/>
        </p:nvSpPr>
        <p:spPr>
          <a:xfrm>
            <a:off x="479700" y="228037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621D5999-FC9D-4598-9163-72444CBA8BFD}"/>
              </a:ext>
            </a:extLst>
          </p:cNvPr>
          <p:cNvSpPr txBox="1"/>
          <p:nvPr/>
        </p:nvSpPr>
        <p:spPr>
          <a:xfrm>
            <a:off x="4333110" y="228037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  <a:endParaRPr kumimoji="1" lang="ja-JP" altLang="en-US" sz="2800" b="1" dirty="0">
              <a:solidFill>
                <a:schemeClr val="accent4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C150C880-B64C-462F-9C59-C613006463BF}"/>
              </a:ext>
            </a:extLst>
          </p:cNvPr>
          <p:cNvSpPr txBox="1"/>
          <p:nvPr/>
        </p:nvSpPr>
        <p:spPr>
          <a:xfrm>
            <a:off x="8202685" y="2003704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③</a:t>
            </a: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65A50A97-71BB-427E-9EEF-4F8464471794}"/>
              </a:ext>
            </a:extLst>
          </p:cNvPr>
          <p:cNvSpPr txBox="1"/>
          <p:nvPr/>
        </p:nvSpPr>
        <p:spPr>
          <a:xfrm>
            <a:off x="8148196" y="228037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</p:spTree>
    <p:extLst>
      <p:ext uri="{BB962C8B-B14F-4D97-AF65-F5344CB8AC3E}">
        <p14:creationId xmlns:p14="http://schemas.microsoft.com/office/powerpoint/2010/main" val="1352494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DE16C55-369C-4304-9852-55ED13ACD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799" y="1015999"/>
            <a:ext cx="11357897" cy="938159"/>
          </a:xfrm>
        </p:spPr>
        <p:txBody>
          <a:bodyPr/>
          <a:lstStyle/>
          <a:p>
            <a:r>
              <a:rPr lang="ja-JP" altLang="en-US" dirty="0"/>
              <a:t>順序関係がある場合は並列よりこちらが良い</a:t>
            </a:r>
            <a:endParaRPr kumimoji="1" lang="ja-JP" altLang="en-US" dirty="0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2B61A5A0-94BF-4998-8B9C-2A7D26AFF2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ja-JP" altLang="en-US" dirty="0"/>
              <a:t>３</a:t>
            </a:r>
            <a:r>
              <a:rPr kumimoji="1" lang="ja-JP" altLang="en-US" dirty="0"/>
              <a:t>カードのレイアウトテンプレートのアレンジ</a:t>
            </a: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39C0D132-2F4B-4006-8549-232F72C8420E}"/>
              </a:ext>
            </a:extLst>
          </p:cNvPr>
          <p:cNvSpPr/>
          <p:nvPr/>
        </p:nvSpPr>
        <p:spPr>
          <a:xfrm>
            <a:off x="471270" y="1994510"/>
            <a:ext cx="4333735" cy="3452668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>
            <a:extLst>
              <a:ext uri="{FF2B5EF4-FFF2-40B4-BE49-F238E27FC236}">
                <a16:creationId xmlns:a16="http://schemas.microsoft.com/office/drawing/2014/main" id="{A6B3703F-3442-4C13-A424-26EDC78FA83C}"/>
              </a:ext>
            </a:extLst>
          </p:cNvPr>
          <p:cNvSpPr/>
          <p:nvPr/>
        </p:nvSpPr>
        <p:spPr>
          <a:xfrm>
            <a:off x="3975496" y="2474477"/>
            <a:ext cx="4333735" cy="3461104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12938DBA-3C61-44F9-B40C-5EE6E7382AD8}"/>
              </a:ext>
            </a:extLst>
          </p:cNvPr>
          <p:cNvSpPr/>
          <p:nvPr/>
        </p:nvSpPr>
        <p:spPr>
          <a:xfrm>
            <a:off x="7479722" y="2962880"/>
            <a:ext cx="4333735" cy="3461104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A8841067-3C56-4306-BDEF-96AAF2CDC245}"/>
              </a:ext>
            </a:extLst>
          </p:cNvPr>
          <p:cNvSpPr txBox="1"/>
          <p:nvPr/>
        </p:nvSpPr>
        <p:spPr>
          <a:xfrm>
            <a:off x="531259" y="200659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①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6301C33-873B-474E-BF88-9FB516462188}"/>
              </a:ext>
            </a:extLst>
          </p:cNvPr>
          <p:cNvSpPr txBox="1"/>
          <p:nvPr/>
        </p:nvSpPr>
        <p:spPr>
          <a:xfrm>
            <a:off x="4018889" y="2490401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②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5D7ED84C-8E42-4B3F-9C8D-98BF1B9561CF}"/>
              </a:ext>
            </a:extLst>
          </p:cNvPr>
          <p:cNvSpPr txBox="1"/>
          <p:nvPr/>
        </p:nvSpPr>
        <p:spPr>
          <a:xfrm>
            <a:off x="479700" y="228037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621D5999-FC9D-4598-9163-72444CBA8BFD}"/>
              </a:ext>
            </a:extLst>
          </p:cNvPr>
          <p:cNvSpPr txBox="1"/>
          <p:nvPr/>
        </p:nvSpPr>
        <p:spPr>
          <a:xfrm>
            <a:off x="3993897" y="2767069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  <a:endParaRPr kumimoji="1" lang="ja-JP" altLang="en-US" sz="2800" b="1" dirty="0">
              <a:solidFill>
                <a:schemeClr val="accent4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C150C880-B64C-462F-9C59-C613006463BF}"/>
              </a:ext>
            </a:extLst>
          </p:cNvPr>
          <p:cNvSpPr txBox="1"/>
          <p:nvPr/>
        </p:nvSpPr>
        <p:spPr>
          <a:xfrm>
            <a:off x="7550470" y="2972074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③</a:t>
            </a: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65A50A97-71BB-427E-9EEF-4F8464471794}"/>
              </a:ext>
            </a:extLst>
          </p:cNvPr>
          <p:cNvSpPr txBox="1"/>
          <p:nvPr/>
        </p:nvSpPr>
        <p:spPr>
          <a:xfrm>
            <a:off x="7495981" y="324874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grpSp>
        <p:nvGrpSpPr>
          <p:cNvPr id="14" name="グループ化 13">
            <a:extLst>
              <a:ext uri="{FF2B5EF4-FFF2-40B4-BE49-F238E27FC236}">
                <a16:creationId xmlns:a16="http://schemas.microsoft.com/office/drawing/2014/main" id="{17F509DC-624C-49A3-87E6-BBEE33EDEF3D}"/>
              </a:ext>
            </a:extLst>
          </p:cNvPr>
          <p:cNvGrpSpPr/>
          <p:nvPr/>
        </p:nvGrpSpPr>
        <p:grpSpPr>
          <a:xfrm rot="19356426" flipV="1">
            <a:off x="4678821" y="1901851"/>
            <a:ext cx="638334" cy="948153"/>
            <a:chOff x="2664127" y="3374455"/>
            <a:chExt cx="1201975" cy="1567649"/>
          </a:xfrm>
        </p:grpSpPr>
        <p:sp>
          <p:nvSpPr>
            <p:cNvPr id="15" name="二等辺三角形 14">
              <a:extLst>
                <a:ext uri="{FF2B5EF4-FFF2-40B4-BE49-F238E27FC236}">
                  <a16:creationId xmlns:a16="http://schemas.microsoft.com/office/drawing/2014/main" id="{9EEC710F-D694-4533-BCFA-E134D0A97020}"/>
                </a:ext>
              </a:extLst>
            </p:cNvPr>
            <p:cNvSpPr/>
            <p:nvPr/>
          </p:nvSpPr>
          <p:spPr>
            <a:xfrm rot="21516842">
              <a:off x="3025444" y="3374455"/>
              <a:ext cx="840658" cy="471949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16" name="フリーフォーム: 図形 15">
              <a:extLst>
                <a:ext uri="{FF2B5EF4-FFF2-40B4-BE49-F238E27FC236}">
                  <a16:creationId xmlns:a16="http://schemas.microsoft.com/office/drawing/2014/main" id="{15C81248-34D7-4734-9365-7AF9C9D6CE42}"/>
                </a:ext>
              </a:extLst>
            </p:cNvPr>
            <p:cNvSpPr/>
            <p:nvPr/>
          </p:nvSpPr>
          <p:spPr>
            <a:xfrm>
              <a:off x="2664127" y="3827205"/>
              <a:ext cx="956601" cy="1114899"/>
            </a:xfrm>
            <a:custGeom>
              <a:avLst/>
              <a:gdLst>
                <a:gd name="connsiteX0" fmla="*/ 649311 w 956601"/>
                <a:gd name="connsiteY0" fmla="*/ 0 h 1114899"/>
                <a:gd name="connsiteX1" fmla="*/ 956601 w 956601"/>
                <a:gd name="connsiteY1" fmla="*/ 0 h 1114899"/>
                <a:gd name="connsiteX2" fmla="*/ 951973 w 956601"/>
                <a:gd name="connsiteY2" fmla="*/ 97117 h 1114899"/>
                <a:gd name="connsiteX3" fmla="*/ 5472 w 956601"/>
                <a:gd name="connsiteY3" fmla="*/ 1113687 h 1114899"/>
                <a:gd name="connsiteX4" fmla="*/ 0 w 956601"/>
                <a:gd name="connsiteY4" fmla="*/ 1114899 h 1114899"/>
                <a:gd name="connsiteX5" fmla="*/ 40056 w 956601"/>
                <a:gd name="connsiteY5" fmla="*/ 1089636 h 1114899"/>
                <a:gd name="connsiteX6" fmla="*/ 638394 w 956601"/>
                <a:gd name="connsiteY6" fmla="*/ 162145 h 1114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6601" h="1114899">
                  <a:moveTo>
                    <a:pt x="649311" y="0"/>
                  </a:moveTo>
                  <a:lnTo>
                    <a:pt x="956601" y="0"/>
                  </a:lnTo>
                  <a:lnTo>
                    <a:pt x="951973" y="97117"/>
                  </a:lnTo>
                  <a:cubicBezTo>
                    <a:pt x="906000" y="577465"/>
                    <a:pt x="522068" y="975272"/>
                    <a:pt x="5472" y="1113687"/>
                  </a:cubicBezTo>
                  <a:lnTo>
                    <a:pt x="0" y="1114899"/>
                  </a:lnTo>
                  <a:lnTo>
                    <a:pt x="40056" y="1089636"/>
                  </a:lnTo>
                  <a:cubicBezTo>
                    <a:pt x="365632" y="863013"/>
                    <a:pt x="587911" y="534591"/>
                    <a:pt x="638394" y="1621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</p:grpSp>
      <p:grpSp>
        <p:nvGrpSpPr>
          <p:cNvPr id="17" name="グループ化 16">
            <a:extLst>
              <a:ext uri="{FF2B5EF4-FFF2-40B4-BE49-F238E27FC236}">
                <a16:creationId xmlns:a16="http://schemas.microsoft.com/office/drawing/2014/main" id="{62916356-7E2D-4DCC-AB30-31745E58C8A8}"/>
              </a:ext>
            </a:extLst>
          </p:cNvPr>
          <p:cNvGrpSpPr/>
          <p:nvPr/>
        </p:nvGrpSpPr>
        <p:grpSpPr>
          <a:xfrm rot="19356426" flipV="1">
            <a:off x="8176087" y="2353531"/>
            <a:ext cx="638334" cy="948153"/>
            <a:chOff x="2664127" y="3374455"/>
            <a:chExt cx="1201975" cy="1567649"/>
          </a:xfrm>
        </p:grpSpPr>
        <p:sp>
          <p:nvSpPr>
            <p:cNvPr id="18" name="二等辺三角形 17">
              <a:extLst>
                <a:ext uri="{FF2B5EF4-FFF2-40B4-BE49-F238E27FC236}">
                  <a16:creationId xmlns:a16="http://schemas.microsoft.com/office/drawing/2014/main" id="{C87AD141-B943-4BC4-BD07-C571A6486C27}"/>
                </a:ext>
              </a:extLst>
            </p:cNvPr>
            <p:cNvSpPr/>
            <p:nvPr/>
          </p:nvSpPr>
          <p:spPr>
            <a:xfrm rot="21516842">
              <a:off x="3025444" y="3374455"/>
              <a:ext cx="840658" cy="471949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19" name="フリーフォーム: 図形 18">
              <a:extLst>
                <a:ext uri="{FF2B5EF4-FFF2-40B4-BE49-F238E27FC236}">
                  <a16:creationId xmlns:a16="http://schemas.microsoft.com/office/drawing/2014/main" id="{7964E781-5C13-4DB8-8006-A03F32235976}"/>
                </a:ext>
              </a:extLst>
            </p:cNvPr>
            <p:cNvSpPr/>
            <p:nvPr/>
          </p:nvSpPr>
          <p:spPr>
            <a:xfrm>
              <a:off x="2664127" y="3827205"/>
              <a:ext cx="956601" cy="1114899"/>
            </a:xfrm>
            <a:custGeom>
              <a:avLst/>
              <a:gdLst>
                <a:gd name="connsiteX0" fmla="*/ 649311 w 956601"/>
                <a:gd name="connsiteY0" fmla="*/ 0 h 1114899"/>
                <a:gd name="connsiteX1" fmla="*/ 956601 w 956601"/>
                <a:gd name="connsiteY1" fmla="*/ 0 h 1114899"/>
                <a:gd name="connsiteX2" fmla="*/ 951973 w 956601"/>
                <a:gd name="connsiteY2" fmla="*/ 97117 h 1114899"/>
                <a:gd name="connsiteX3" fmla="*/ 5472 w 956601"/>
                <a:gd name="connsiteY3" fmla="*/ 1113687 h 1114899"/>
                <a:gd name="connsiteX4" fmla="*/ 0 w 956601"/>
                <a:gd name="connsiteY4" fmla="*/ 1114899 h 1114899"/>
                <a:gd name="connsiteX5" fmla="*/ 40056 w 956601"/>
                <a:gd name="connsiteY5" fmla="*/ 1089636 h 1114899"/>
                <a:gd name="connsiteX6" fmla="*/ 638394 w 956601"/>
                <a:gd name="connsiteY6" fmla="*/ 162145 h 1114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6601" h="1114899">
                  <a:moveTo>
                    <a:pt x="649311" y="0"/>
                  </a:moveTo>
                  <a:lnTo>
                    <a:pt x="956601" y="0"/>
                  </a:lnTo>
                  <a:lnTo>
                    <a:pt x="951973" y="97117"/>
                  </a:lnTo>
                  <a:cubicBezTo>
                    <a:pt x="906000" y="577465"/>
                    <a:pt x="522068" y="975272"/>
                    <a:pt x="5472" y="1113687"/>
                  </a:cubicBezTo>
                  <a:lnTo>
                    <a:pt x="0" y="1114899"/>
                  </a:lnTo>
                  <a:lnTo>
                    <a:pt x="40056" y="1089636"/>
                  </a:lnTo>
                  <a:cubicBezTo>
                    <a:pt x="365632" y="863013"/>
                    <a:pt x="587911" y="534591"/>
                    <a:pt x="638394" y="1621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35325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DE16C55-369C-4304-9852-55ED13ACD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799" y="1015999"/>
            <a:ext cx="11357897" cy="938159"/>
          </a:xfrm>
        </p:spPr>
        <p:txBody>
          <a:bodyPr/>
          <a:lstStyle/>
          <a:p>
            <a:r>
              <a:rPr lang="ja-JP" altLang="en-US" dirty="0"/>
              <a:t>カードの間隔やアスペクト比は適宜調整</a:t>
            </a:r>
            <a:endParaRPr kumimoji="1" lang="ja-JP" altLang="en-US" dirty="0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2B61A5A0-94BF-4998-8B9C-2A7D26AFF2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/>
              <a:t>４カードのレイアウトテンプレート</a:t>
            </a: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39C0D132-2F4B-4006-8549-232F72C8420E}"/>
              </a:ext>
            </a:extLst>
          </p:cNvPr>
          <p:cNvSpPr/>
          <p:nvPr/>
        </p:nvSpPr>
        <p:spPr>
          <a:xfrm>
            <a:off x="640876" y="1994510"/>
            <a:ext cx="5341676" cy="2194032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A8841067-3C56-4306-BDEF-96AAF2CDC245}"/>
              </a:ext>
            </a:extLst>
          </p:cNvPr>
          <p:cNvSpPr txBox="1"/>
          <p:nvPr/>
        </p:nvSpPr>
        <p:spPr>
          <a:xfrm>
            <a:off x="700865" y="200659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①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5D7ED84C-8E42-4B3F-9C8D-98BF1B9561CF}"/>
              </a:ext>
            </a:extLst>
          </p:cNvPr>
          <p:cNvSpPr txBox="1"/>
          <p:nvPr/>
        </p:nvSpPr>
        <p:spPr>
          <a:xfrm>
            <a:off x="649306" y="228037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sp>
        <p:nvSpPr>
          <p:cNvPr id="14" name="正方形/長方形 13">
            <a:extLst>
              <a:ext uri="{FF2B5EF4-FFF2-40B4-BE49-F238E27FC236}">
                <a16:creationId xmlns:a16="http://schemas.microsoft.com/office/drawing/2014/main" id="{5232DDF0-95D5-460E-AA94-DC8D8DD0F064}"/>
              </a:ext>
            </a:extLst>
          </p:cNvPr>
          <p:cNvSpPr/>
          <p:nvPr/>
        </p:nvSpPr>
        <p:spPr>
          <a:xfrm>
            <a:off x="640876" y="4391123"/>
            <a:ext cx="5341676" cy="2194032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C202D58C-18EE-4E67-9AEF-1DB098633F06}"/>
              </a:ext>
            </a:extLst>
          </p:cNvPr>
          <p:cNvSpPr txBox="1"/>
          <p:nvPr/>
        </p:nvSpPr>
        <p:spPr>
          <a:xfrm>
            <a:off x="700865" y="4403210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②</a:t>
            </a:r>
            <a:endParaRPr kumimoji="1" lang="ja-JP" altLang="en-US" b="1" dirty="0">
              <a:solidFill>
                <a:schemeClr val="tx2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543829EA-747F-4BA0-8F66-AFA3FDC010E5}"/>
              </a:ext>
            </a:extLst>
          </p:cNvPr>
          <p:cNvSpPr txBox="1"/>
          <p:nvPr/>
        </p:nvSpPr>
        <p:spPr>
          <a:xfrm>
            <a:off x="649306" y="4676985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sp>
        <p:nvSpPr>
          <p:cNvPr id="17" name="正方形/長方形 16">
            <a:extLst>
              <a:ext uri="{FF2B5EF4-FFF2-40B4-BE49-F238E27FC236}">
                <a16:creationId xmlns:a16="http://schemas.microsoft.com/office/drawing/2014/main" id="{9F1A11E8-9C9F-4A77-8B31-57D3139B4012}"/>
              </a:ext>
            </a:extLst>
          </p:cNvPr>
          <p:cNvSpPr/>
          <p:nvPr/>
        </p:nvSpPr>
        <p:spPr>
          <a:xfrm>
            <a:off x="6201018" y="1994510"/>
            <a:ext cx="5341676" cy="2194032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305F87C2-6D93-4EA3-9EEA-55D3CDA272FA}"/>
              </a:ext>
            </a:extLst>
          </p:cNvPr>
          <p:cNvSpPr txBox="1"/>
          <p:nvPr/>
        </p:nvSpPr>
        <p:spPr>
          <a:xfrm>
            <a:off x="6261007" y="200659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③</a:t>
            </a: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DC663FC7-C1AA-4982-A767-1FF58FE96905}"/>
              </a:ext>
            </a:extLst>
          </p:cNvPr>
          <p:cNvSpPr txBox="1"/>
          <p:nvPr/>
        </p:nvSpPr>
        <p:spPr>
          <a:xfrm>
            <a:off x="6209448" y="228037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4ACBC013-96B2-409F-A562-B589C1D0B1BD}"/>
              </a:ext>
            </a:extLst>
          </p:cNvPr>
          <p:cNvSpPr/>
          <p:nvPr/>
        </p:nvSpPr>
        <p:spPr>
          <a:xfrm>
            <a:off x="6201018" y="4391123"/>
            <a:ext cx="5341676" cy="2194032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E3373E90-C939-46D0-994B-AB3E8CD503F8}"/>
              </a:ext>
            </a:extLst>
          </p:cNvPr>
          <p:cNvSpPr txBox="1"/>
          <p:nvPr/>
        </p:nvSpPr>
        <p:spPr>
          <a:xfrm>
            <a:off x="6261007" y="4403210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④</a:t>
            </a: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0D3CB004-3604-4BD1-BEAE-D199DD31A9E0}"/>
              </a:ext>
            </a:extLst>
          </p:cNvPr>
          <p:cNvSpPr txBox="1"/>
          <p:nvPr/>
        </p:nvSpPr>
        <p:spPr>
          <a:xfrm>
            <a:off x="6209448" y="4676985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</p:spTree>
    <p:extLst>
      <p:ext uri="{BB962C8B-B14F-4D97-AF65-F5344CB8AC3E}">
        <p14:creationId xmlns:p14="http://schemas.microsoft.com/office/powerpoint/2010/main" val="3838289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>
            <a:extLst>
              <a:ext uri="{FF2B5EF4-FFF2-40B4-BE49-F238E27FC236}">
                <a16:creationId xmlns:a16="http://schemas.microsoft.com/office/drawing/2014/main" id="{9F1A11E8-9C9F-4A77-8B31-57D3139B4012}"/>
              </a:ext>
            </a:extLst>
          </p:cNvPr>
          <p:cNvSpPr/>
          <p:nvPr/>
        </p:nvSpPr>
        <p:spPr>
          <a:xfrm>
            <a:off x="6201018" y="1994510"/>
            <a:ext cx="5341676" cy="2194032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4ACBC013-96B2-409F-A562-B589C1D0B1BD}"/>
              </a:ext>
            </a:extLst>
          </p:cNvPr>
          <p:cNvSpPr/>
          <p:nvPr/>
        </p:nvSpPr>
        <p:spPr>
          <a:xfrm>
            <a:off x="6201018" y="4391123"/>
            <a:ext cx="5341676" cy="2194032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>
            <a:extLst>
              <a:ext uri="{FF2B5EF4-FFF2-40B4-BE49-F238E27FC236}">
                <a16:creationId xmlns:a16="http://schemas.microsoft.com/office/drawing/2014/main" id="{5232DDF0-95D5-460E-AA94-DC8D8DD0F064}"/>
              </a:ext>
            </a:extLst>
          </p:cNvPr>
          <p:cNvSpPr/>
          <p:nvPr/>
        </p:nvSpPr>
        <p:spPr>
          <a:xfrm>
            <a:off x="640876" y="4391123"/>
            <a:ext cx="5341676" cy="2194032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39C0D132-2F4B-4006-8549-232F72C8420E}"/>
              </a:ext>
            </a:extLst>
          </p:cNvPr>
          <p:cNvSpPr/>
          <p:nvPr/>
        </p:nvSpPr>
        <p:spPr>
          <a:xfrm>
            <a:off x="640876" y="1994510"/>
            <a:ext cx="5341676" cy="2194032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6DE16C55-369C-4304-9852-55ED13ACD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799" y="1015999"/>
            <a:ext cx="11357897" cy="938159"/>
          </a:xfrm>
        </p:spPr>
        <p:txBody>
          <a:bodyPr/>
          <a:lstStyle/>
          <a:p>
            <a:r>
              <a:rPr lang="ja-JP" altLang="en-US" dirty="0"/>
              <a:t>循環がある場合はこんな感じが良い</a:t>
            </a:r>
            <a:endParaRPr kumimoji="1" lang="ja-JP" altLang="en-US" dirty="0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2B61A5A0-94BF-4998-8B9C-2A7D26AFF2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/>
              <a:t>４カードのレイアウトテンプレートのアレンジ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A8841067-3C56-4306-BDEF-96AAF2CDC245}"/>
              </a:ext>
            </a:extLst>
          </p:cNvPr>
          <p:cNvSpPr txBox="1"/>
          <p:nvPr/>
        </p:nvSpPr>
        <p:spPr>
          <a:xfrm>
            <a:off x="700865" y="200659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①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5D7ED84C-8E42-4B3F-9C8D-98BF1B9561CF}"/>
              </a:ext>
            </a:extLst>
          </p:cNvPr>
          <p:cNvSpPr txBox="1"/>
          <p:nvPr/>
        </p:nvSpPr>
        <p:spPr>
          <a:xfrm>
            <a:off x="649306" y="228037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C202D58C-18EE-4E67-9AEF-1DB098633F06}"/>
              </a:ext>
            </a:extLst>
          </p:cNvPr>
          <p:cNvSpPr txBox="1"/>
          <p:nvPr/>
        </p:nvSpPr>
        <p:spPr>
          <a:xfrm>
            <a:off x="700865" y="4403210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②</a:t>
            </a:r>
            <a:endParaRPr kumimoji="1" lang="ja-JP" altLang="en-US" b="1" dirty="0">
              <a:solidFill>
                <a:schemeClr val="tx2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543829EA-747F-4BA0-8F66-AFA3FDC010E5}"/>
              </a:ext>
            </a:extLst>
          </p:cNvPr>
          <p:cNvSpPr txBox="1"/>
          <p:nvPr/>
        </p:nvSpPr>
        <p:spPr>
          <a:xfrm>
            <a:off x="649306" y="4676985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305F87C2-6D93-4EA3-9EEA-55D3CDA272FA}"/>
              </a:ext>
            </a:extLst>
          </p:cNvPr>
          <p:cNvSpPr txBox="1"/>
          <p:nvPr/>
        </p:nvSpPr>
        <p:spPr>
          <a:xfrm>
            <a:off x="6261007" y="200659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③</a:t>
            </a: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DC663FC7-C1AA-4982-A767-1FF58FE96905}"/>
              </a:ext>
            </a:extLst>
          </p:cNvPr>
          <p:cNvSpPr txBox="1"/>
          <p:nvPr/>
        </p:nvSpPr>
        <p:spPr>
          <a:xfrm>
            <a:off x="6209448" y="228037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E3373E90-C939-46D0-994B-AB3E8CD503F8}"/>
              </a:ext>
            </a:extLst>
          </p:cNvPr>
          <p:cNvSpPr txBox="1"/>
          <p:nvPr/>
        </p:nvSpPr>
        <p:spPr>
          <a:xfrm>
            <a:off x="6261007" y="4403210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</a:t>
            </a:r>
            <a:r>
              <a:rPr kumimoji="1" lang="ja-JP" altLang="en-US" b="1" dirty="0">
                <a:solidFill>
                  <a:schemeClr val="tx2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④</a:t>
            </a: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0D3CB004-3604-4BD1-BEAE-D199DD31A9E0}"/>
              </a:ext>
            </a:extLst>
          </p:cNvPr>
          <p:cNvSpPr txBox="1"/>
          <p:nvPr/>
        </p:nvSpPr>
        <p:spPr>
          <a:xfrm>
            <a:off x="6209448" y="4676985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カードの見出し</a:t>
            </a:r>
          </a:p>
        </p:txBody>
      </p:sp>
      <p:grpSp>
        <p:nvGrpSpPr>
          <p:cNvPr id="38" name="グループ化 37">
            <a:extLst>
              <a:ext uri="{FF2B5EF4-FFF2-40B4-BE49-F238E27FC236}">
                <a16:creationId xmlns:a16="http://schemas.microsoft.com/office/drawing/2014/main" id="{F763E3EA-C838-48BF-92C8-FD155CD72C61}"/>
              </a:ext>
            </a:extLst>
          </p:cNvPr>
          <p:cNvGrpSpPr/>
          <p:nvPr/>
        </p:nvGrpSpPr>
        <p:grpSpPr>
          <a:xfrm>
            <a:off x="5963376" y="5058404"/>
            <a:ext cx="595261" cy="523221"/>
            <a:chOff x="1572269" y="4816089"/>
            <a:chExt cx="938304" cy="840658"/>
          </a:xfrm>
        </p:grpSpPr>
        <p:sp>
          <p:nvSpPr>
            <p:cNvPr id="39" name="二等辺三角形 38">
              <a:extLst>
                <a:ext uri="{FF2B5EF4-FFF2-40B4-BE49-F238E27FC236}">
                  <a16:creationId xmlns:a16="http://schemas.microsoft.com/office/drawing/2014/main" id="{857E573D-CBEA-4840-BB8D-12A43C05AF2C}"/>
                </a:ext>
              </a:extLst>
            </p:cNvPr>
            <p:cNvSpPr/>
            <p:nvPr/>
          </p:nvSpPr>
          <p:spPr>
            <a:xfrm rot="4051206">
              <a:off x="1854270" y="5000443"/>
              <a:ext cx="840658" cy="471949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40" name="フリーフォーム: 図形 39">
              <a:extLst>
                <a:ext uri="{FF2B5EF4-FFF2-40B4-BE49-F238E27FC236}">
                  <a16:creationId xmlns:a16="http://schemas.microsoft.com/office/drawing/2014/main" id="{5EF6E50A-F8C0-4A0B-828C-3A1574F01379}"/>
                </a:ext>
              </a:extLst>
            </p:cNvPr>
            <p:cNvSpPr/>
            <p:nvPr/>
          </p:nvSpPr>
          <p:spPr>
            <a:xfrm rot="4134364">
              <a:off x="1636592" y="5135506"/>
              <a:ext cx="382670" cy="511315"/>
            </a:xfrm>
            <a:custGeom>
              <a:avLst/>
              <a:gdLst>
                <a:gd name="connsiteX0" fmla="*/ 75380 w 382670"/>
                <a:gd name="connsiteY0" fmla="*/ 0 h 511315"/>
                <a:gd name="connsiteX1" fmla="*/ 382670 w 382670"/>
                <a:gd name="connsiteY1" fmla="*/ 0 h 511315"/>
                <a:gd name="connsiteX2" fmla="*/ 378042 w 382670"/>
                <a:gd name="connsiteY2" fmla="*/ 97117 h 511315"/>
                <a:gd name="connsiteX3" fmla="*/ 283402 w 382670"/>
                <a:gd name="connsiteY3" fmla="*/ 439138 h 511315"/>
                <a:gd name="connsiteX4" fmla="*/ 241829 w 382670"/>
                <a:gd name="connsiteY4" fmla="*/ 511315 h 511315"/>
                <a:gd name="connsiteX5" fmla="*/ 0 w 382670"/>
                <a:gd name="connsiteY5" fmla="*/ 418030 h 511315"/>
                <a:gd name="connsiteX6" fmla="*/ 37613 w 382670"/>
                <a:gd name="connsiteY6" fmla="*/ 299636 h 511315"/>
                <a:gd name="connsiteX7" fmla="*/ 64463 w 382670"/>
                <a:gd name="connsiteY7" fmla="*/ 162145 h 51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2670" h="511315">
                  <a:moveTo>
                    <a:pt x="75380" y="0"/>
                  </a:moveTo>
                  <a:lnTo>
                    <a:pt x="382670" y="0"/>
                  </a:lnTo>
                  <a:lnTo>
                    <a:pt x="378042" y="97117"/>
                  </a:lnTo>
                  <a:cubicBezTo>
                    <a:pt x="366549" y="217204"/>
                    <a:pt x="333933" y="332132"/>
                    <a:pt x="283402" y="439138"/>
                  </a:cubicBezTo>
                  <a:lnTo>
                    <a:pt x="241829" y="511315"/>
                  </a:lnTo>
                  <a:lnTo>
                    <a:pt x="0" y="418030"/>
                  </a:lnTo>
                  <a:lnTo>
                    <a:pt x="37613" y="299636"/>
                  </a:lnTo>
                  <a:cubicBezTo>
                    <a:pt x="49158" y="254569"/>
                    <a:pt x="58153" y="208701"/>
                    <a:pt x="64463" y="1621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ja-JP" altLang="en-US" dirty="0"/>
            </a:p>
          </p:txBody>
        </p:sp>
      </p:grpSp>
      <p:grpSp>
        <p:nvGrpSpPr>
          <p:cNvPr id="41" name="グループ化 40">
            <a:extLst>
              <a:ext uri="{FF2B5EF4-FFF2-40B4-BE49-F238E27FC236}">
                <a16:creationId xmlns:a16="http://schemas.microsoft.com/office/drawing/2014/main" id="{98959377-C979-4DBC-91B0-EE8A4B495524}"/>
              </a:ext>
            </a:extLst>
          </p:cNvPr>
          <p:cNvGrpSpPr/>
          <p:nvPr/>
        </p:nvGrpSpPr>
        <p:grpSpPr>
          <a:xfrm rot="16200000">
            <a:off x="6871061" y="3852436"/>
            <a:ext cx="595261" cy="523221"/>
            <a:chOff x="1572269" y="4816089"/>
            <a:chExt cx="938304" cy="840658"/>
          </a:xfrm>
        </p:grpSpPr>
        <p:sp>
          <p:nvSpPr>
            <p:cNvPr id="42" name="二等辺三角形 41">
              <a:extLst>
                <a:ext uri="{FF2B5EF4-FFF2-40B4-BE49-F238E27FC236}">
                  <a16:creationId xmlns:a16="http://schemas.microsoft.com/office/drawing/2014/main" id="{D24E386F-2924-40CC-9E36-E7C432F87F61}"/>
                </a:ext>
              </a:extLst>
            </p:cNvPr>
            <p:cNvSpPr/>
            <p:nvPr/>
          </p:nvSpPr>
          <p:spPr>
            <a:xfrm rot="4051206">
              <a:off x="1854270" y="5000443"/>
              <a:ext cx="840658" cy="471949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43" name="フリーフォーム: 図形 42">
              <a:extLst>
                <a:ext uri="{FF2B5EF4-FFF2-40B4-BE49-F238E27FC236}">
                  <a16:creationId xmlns:a16="http://schemas.microsoft.com/office/drawing/2014/main" id="{01947CE4-9925-438C-87B9-4BD670E28BBC}"/>
                </a:ext>
              </a:extLst>
            </p:cNvPr>
            <p:cNvSpPr/>
            <p:nvPr/>
          </p:nvSpPr>
          <p:spPr>
            <a:xfrm rot="4134364">
              <a:off x="1636592" y="5135506"/>
              <a:ext cx="382670" cy="511315"/>
            </a:xfrm>
            <a:custGeom>
              <a:avLst/>
              <a:gdLst>
                <a:gd name="connsiteX0" fmla="*/ 75380 w 382670"/>
                <a:gd name="connsiteY0" fmla="*/ 0 h 511315"/>
                <a:gd name="connsiteX1" fmla="*/ 382670 w 382670"/>
                <a:gd name="connsiteY1" fmla="*/ 0 h 511315"/>
                <a:gd name="connsiteX2" fmla="*/ 378042 w 382670"/>
                <a:gd name="connsiteY2" fmla="*/ 97117 h 511315"/>
                <a:gd name="connsiteX3" fmla="*/ 283402 w 382670"/>
                <a:gd name="connsiteY3" fmla="*/ 439138 h 511315"/>
                <a:gd name="connsiteX4" fmla="*/ 241829 w 382670"/>
                <a:gd name="connsiteY4" fmla="*/ 511315 h 511315"/>
                <a:gd name="connsiteX5" fmla="*/ 0 w 382670"/>
                <a:gd name="connsiteY5" fmla="*/ 418030 h 511315"/>
                <a:gd name="connsiteX6" fmla="*/ 37613 w 382670"/>
                <a:gd name="connsiteY6" fmla="*/ 299636 h 511315"/>
                <a:gd name="connsiteX7" fmla="*/ 64463 w 382670"/>
                <a:gd name="connsiteY7" fmla="*/ 162145 h 51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2670" h="511315">
                  <a:moveTo>
                    <a:pt x="75380" y="0"/>
                  </a:moveTo>
                  <a:lnTo>
                    <a:pt x="382670" y="0"/>
                  </a:lnTo>
                  <a:lnTo>
                    <a:pt x="378042" y="97117"/>
                  </a:lnTo>
                  <a:cubicBezTo>
                    <a:pt x="366549" y="217204"/>
                    <a:pt x="333933" y="332132"/>
                    <a:pt x="283402" y="439138"/>
                  </a:cubicBezTo>
                  <a:lnTo>
                    <a:pt x="241829" y="511315"/>
                  </a:lnTo>
                  <a:lnTo>
                    <a:pt x="0" y="418030"/>
                  </a:lnTo>
                  <a:lnTo>
                    <a:pt x="37613" y="299636"/>
                  </a:lnTo>
                  <a:cubicBezTo>
                    <a:pt x="49158" y="254569"/>
                    <a:pt x="58153" y="208701"/>
                    <a:pt x="64463" y="1621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ja-JP" altLang="en-US" dirty="0"/>
            </a:p>
          </p:txBody>
        </p:sp>
      </p:grpSp>
      <p:grpSp>
        <p:nvGrpSpPr>
          <p:cNvPr id="44" name="グループ化 43">
            <a:extLst>
              <a:ext uri="{FF2B5EF4-FFF2-40B4-BE49-F238E27FC236}">
                <a16:creationId xmlns:a16="http://schemas.microsoft.com/office/drawing/2014/main" id="{3F72FAD5-5227-424C-B040-A021696E413C}"/>
              </a:ext>
            </a:extLst>
          </p:cNvPr>
          <p:cNvGrpSpPr/>
          <p:nvPr/>
        </p:nvGrpSpPr>
        <p:grpSpPr>
          <a:xfrm rot="10800000">
            <a:off x="5622654" y="3077138"/>
            <a:ext cx="595261" cy="523221"/>
            <a:chOff x="1572269" y="4816089"/>
            <a:chExt cx="938304" cy="840658"/>
          </a:xfrm>
        </p:grpSpPr>
        <p:sp>
          <p:nvSpPr>
            <p:cNvPr id="45" name="二等辺三角形 44">
              <a:extLst>
                <a:ext uri="{FF2B5EF4-FFF2-40B4-BE49-F238E27FC236}">
                  <a16:creationId xmlns:a16="http://schemas.microsoft.com/office/drawing/2014/main" id="{CC9CF80C-33A0-4CD9-A492-0F5FE96D7E9F}"/>
                </a:ext>
              </a:extLst>
            </p:cNvPr>
            <p:cNvSpPr/>
            <p:nvPr/>
          </p:nvSpPr>
          <p:spPr>
            <a:xfrm rot="4051206">
              <a:off x="1854270" y="5000443"/>
              <a:ext cx="840658" cy="471949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46" name="フリーフォーム: 図形 45">
              <a:extLst>
                <a:ext uri="{FF2B5EF4-FFF2-40B4-BE49-F238E27FC236}">
                  <a16:creationId xmlns:a16="http://schemas.microsoft.com/office/drawing/2014/main" id="{464BB2E2-722B-44B5-98C5-2E999D1E52E1}"/>
                </a:ext>
              </a:extLst>
            </p:cNvPr>
            <p:cNvSpPr/>
            <p:nvPr/>
          </p:nvSpPr>
          <p:spPr>
            <a:xfrm rot="4134364">
              <a:off x="1636592" y="5135506"/>
              <a:ext cx="382670" cy="511315"/>
            </a:xfrm>
            <a:custGeom>
              <a:avLst/>
              <a:gdLst>
                <a:gd name="connsiteX0" fmla="*/ 75380 w 382670"/>
                <a:gd name="connsiteY0" fmla="*/ 0 h 511315"/>
                <a:gd name="connsiteX1" fmla="*/ 382670 w 382670"/>
                <a:gd name="connsiteY1" fmla="*/ 0 h 511315"/>
                <a:gd name="connsiteX2" fmla="*/ 378042 w 382670"/>
                <a:gd name="connsiteY2" fmla="*/ 97117 h 511315"/>
                <a:gd name="connsiteX3" fmla="*/ 283402 w 382670"/>
                <a:gd name="connsiteY3" fmla="*/ 439138 h 511315"/>
                <a:gd name="connsiteX4" fmla="*/ 241829 w 382670"/>
                <a:gd name="connsiteY4" fmla="*/ 511315 h 511315"/>
                <a:gd name="connsiteX5" fmla="*/ 0 w 382670"/>
                <a:gd name="connsiteY5" fmla="*/ 418030 h 511315"/>
                <a:gd name="connsiteX6" fmla="*/ 37613 w 382670"/>
                <a:gd name="connsiteY6" fmla="*/ 299636 h 511315"/>
                <a:gd name="connsiteX7" fmla="*/ 64463 w 382670"/>
                <a:gd name="connsiteY7" fmla="*/ 162145 h 51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2670" h="511315">
                  <a:moveTo>
                    <a:pt x="75380" y="0"/>
                  </a:moveTo>
                  <a:lnTo>
                    <a:pt x="382670" y="0"/>
                  </a:lnTo>
                  <a:lnTo>
                    <a:pt x="378042" y="97117"/>
                  </a:lnTo>
                  <a:cubicBezTo>
                    <a:pt x="366549" y="217204"/>
                    <a:pt x="333933" y="332132"/>
                    <a:pt x="283402" y="439138"/>
                  </a:cubicBezTo>
                  <a:lnTo>
                    <a:pt x="241829" y="511315"/>
                  </a:lnTo>
                  <a:lnTo>
                    <a:pt x="0" y="418030"/>
                  </a:lnTo>
                  <a:lnTo>
                    <a:pt x="37613" y="299636"/>
                  </a:lnTo>
                  <a:cubicBezTo>
                    <a:pt x="49158" y="254569"/>
                    <a:pt x="58153" y="208701"/>
                    <a:pt x="64463" y="1621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ja-JP" altLang="en-US" dirty="0"/>
            </a:p>
          </p:txBody>
        </p:sp>
      </p:grpSp>
      <p:grpSp>
        <p:nvGrpSpPr>
          <p:cNvPr id="47" name="グループ化 46">
            <a:extLst>
              <a:ext uri="{FF2B5EF4-FFF2-40B4-BE49-F238E27FC236}">
                <a16:creationId xmlns:a16="http://schemas.microsoft.com/office/drawing/2014/main" id="{DF776DC2-B0C8-4C4B-870E-11E5094A648C}"/>
              </a:ext>
            </a:extLst>
          </p:cNvPr>
          <p:cNvGrpSpPr/>
          <p:nvPr/>
        </p:nvGrpSpPr>
        <p:grpSpPr>
          <a:xfrm rot="5400000">
            <a:off x="4798844" y="4214160"/>
            <a:ext cx="595261" cy="523221"/>
            <a:chOff x="1572269" y="4816089"/>
            <a:chExt cx="938304" cy="840658"/>
          </a:xfrm>
        </p:grpSpPr>
        <p:sp>
          <p:nvSpPr>
            <p:cNvPr id="48" name="二等辺三角形 47">
              <a:extLst>
                <a:ext uri="{FF2B5EF4-FFF2-40B4-BE49-F238E27FC236}">
                  <a16:creationId xmlns:a16="http://schemas.microsoft.com/office/drawing/2014/main" id="{B73EA7B5-2C86-4BC2-927B-676AE8EE2F83}"/>
                </a:ext>
              </a:extLst>
            </p:cNvPr>
            <p:cNvSpPr/>
            <p:nvPr/>
          </p:nvSpPr>
          <p:spPr>
            <a:xfrm rot="4051206">
              <a:off x="1854270" y="5000443"/>
              <a:ext cx="840658" cy="471949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49" name="フリーフォーム: 図形 48">
              <a:extLst>
                <a:ext uri="{FF2B5EF4-FFF2-40B4-BE49-F238E27FC236}">
                  <a16:creationId xmlns:a16="http://schemas.microsoft.com/office/drawing/2014/main" id="{6394FB25-B87E-4AD3-80ED-6FD1473CADC2}"/>
                </a:ext>
              </a:extLst>
            </p:cNvPr>
            <p:cNvSpPr/>
            <p:nvPr/>
          </p:nvSpPr>
          <p:spPr>
            <a:xfrm rot="4134364">
              <a:off x="1636592" y="5135506"/>
              <a:ext cx="382670" cy="511315"/>
            </a:xfrm>
            <a:custGeom>
              <a:avLst/>
              <a:gdLst>
                <a:gd name="connsiteX0" fmla="*/ 75380 w 382670"/>
                <a:gd name="connsiteY0" fmla="*/ 0 h 511315"/>
                <a:gd name="connsiteX1" fmla="*/ 382670 w 382670"/>
                <a:gd name="connsiteY1" fmla="*/ 0 h 511315"/>
                <a:gd name="connsiteX2" fmla="*/ 378042 w 382670"/>
                <a:gd name="connsiteY2" fmla="*/ 97117 h 511315"/>
                <a:gd name="connsiteX3" fmla="*/ 283402 w 382670"/>
                <a:gd name="connsiteY3" fmla="*/ 439138 h 511315"/>
                <a:gd name="connsiteX4" fmla="*/ 241829 w 382670"/>
                <a:gd name="connsiteY4" fmla="*/ 511315 h 511315"/>
                <a:gd name="connsiteX5" fmla="*/ 0 w 382670"/>
                <a:gd name="connsiteY5" fmla="*/ 418030 h 511315"/>
                <a:gd name="connsiteX6" fmla="*/ 37613 w 382670"/>
                <a:gd name="connsiteY6" fmla="*/ 299636 h 511315"/>
                <a:gd name="connsiteX7" fmla="*/ 64463 w 382670"/>
                <a:gd name="connsiteY7" fmla="*/ 162145 h 51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2670" h="511315">
                  <a:moveTo>
                    <a:pt x="75380" y="0"/>
                  </a:moveTo>
                  <a:lnTo>
                    <a:pt x="382670" y="0"/>
                  </a:lnTo>
                  <a:lnTo>
                    <a:pt x="378042" y="97117"/>
                  </a:lnTo>
                  <a:cubicBezTo>
                    <a:pt x="366549" y="217204"/>
                    <a:pt x="333933" y="332132"/>
                    <a:pt x="283402" y="439138"/>
                  </a:cubicBezTo>
                  <a:lnTo>
                    <a:pt x="241829" y="511315"/>
                  </a:lnTo>
                  <a:lnTo>
                    <a:pt x="0" y="418030"/>
                  </a:lnTo>
                  <a:lnTo>
                    <a:pt x="37613" y="299636"/>
                  </a:lnTo>
                  <a:cubicBezTo>
                    <a:pt x="49158" y="254569"/>
                    <a:pt x="58153" y="208701"/>
                    <a:pt x="64463" y="1621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ja-JP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94194877"/>
      </p:ext>
    </p:extLst>
  </p:cSld>
  <p:clrMapOvr>
    <a:masterClrMapping/>
  </p:clrMapOvr>
</p:sld>
</file>

<file path=ppt/theme/theme1.xml><?xml version="1.0" encoding="utf-8"?>
<a:theme xmlns:a="http://schemas.openxmlformats.org/drawingml/2006/main" name="研究発表スライドマスタ">
  <a:themeElements>
    <a:clrScheme name="ユーザー定義 8">
      <a:dk1>
        <a:srgbClr val="4D4D4D"/>
      </a:dk1>
      <a:lt1>
        <a:srgbClr val="F8F8F8"/>
      </a:lt1>
      <a:dk2>
        <a:srgbClr val="7F7F7F"/>
      </a:dk2>
      <a:lt2>
        <a:srgbClr val="B2B2B2"/>
      </a:lt2>
      <a:accent1>
        <a:srgbClr val="2E5B96"/>
      </a:accent1>
      <a:accent2>
        <a:srgbClr val="C03936"/>
      </a:accent2>
      <a:accent3>
        <a:srgbClr val="ED7D31"/>
      </a:accent3>
      <a:accent4>
        <a:srgbClr val="3E9288"/>
      </a:accent4>
      <a:accent5>
        <a:srgbClr val="4747C1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2">
      <a:majorFont>
        <a:latin typeface="Segoe UI"/>
        <a:ea typeface="游ゴシック Medium"/>
        <a:cs typeface=""/>
      </a:majorFont>
      <a:minorFont>
        <a:latin typeface="Segoe UI"/>
        <a:ea typeface="游ゴシック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研究発表用テンプレート2022版.potx" id="{6306135A-614C-4776-A803-91994B10B76C}" vid="{3B8C9F31-E626-4709-A765-E9EDF381CB24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E7783413B678BA4F83764129A5DB4607" ma:contentTypeVersion="0" ma:contentTypeDescription="新しいドキュメントを作成します。" ma:contentTypeScope="" ma:versionID="36bbfa3e05015206d9e02241ed477da6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fa5fc393d419cfd9816b88a984ff78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B33ED81-A378-482E-B710-0D21A32023B2}">
  <ds:schemaRefs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dcmitype/"/>
    <ds:schemaRef ds:uri="http://purl.org/dc/elements/1.1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E74453E-F96D-478A-A3EE-1788D5BEB2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EFD21F3-24CC-4605-A5CE-D678D2531AF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165</Words>
  <Application>Microsoft Office PowerPoint</Application>
  <PresentationFormat>ワイド画面</PresentationFormat>
  <Paragraphs>52</Paragraphs>
  <Slides>8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14" baseType="lpstr">
      <vt:lpstr>游ゴシック</vt:lpstr>
      <vt:lpstr>游ゴシック Medium</vt:lpstr>
      <vt:lpstr>Arial</vt:lpstr>
      <vt:lpstr>Segoe UI</vt:lpstr>
      <vt:lpstr>Wingdings</vt:lpstr>
      <vt:lpstr>研究発表スライドマスタ</vt:lpstr>
      <vt:lpstr>PowerPoint プレゼンテーション</vt:lpstr>
      <vt:lpstr>PowerPoint プレゼンテーション</vt:lpstr>
      <vt:lpstr>寸法や色は場合に応じて調整しましょう</vt:lpstr>
      <vt:lpstr>PowerPoint プレゼンテーション</vt:lpstr>
      <vt:lpstr>３つあることが一目でわかる</vt:lpstr>
      <vt:lpstr>順序関係がある場合は並列よりこちらが良い</vt:lpstr>
      <vt:lpstr>カードの間隔やアスペクト比は適宜調整</vt:lpstr>
      <vt:lpstr>循環がある場合はこんな感じが良い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石原尚</dc:creator>
  <cp:lastModifiedBy>石原尚</cp:lastModifiedBy>
  <cp:revision>2</cp:revision>
  <dcterms:created xsi:type="dcterms:W3CDTF">2022-05-24T00:45:54Z</dcterms:created>
  <dcterms:modified xsi:type="dcterms:W3CDTF">2022-05-24T01:17:16Z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0x010100E7783413B678BA4F83764129A5DB4607</vt:lpwstr>
  </property>
</Properties>
</file>