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5" r:id="rId4"/>
    <p:sldId id="271" r:id="rId5"/>
    <p:sldId id="272" r:id="rId6"/>
    <p:sldId id="273" r:id="rId7"/>
    <p:sldId id="274" r:id="rId8"/>
    <p:sldId id="266" r:id="rId9"/>
    <p:sldId id="258" r:id="rId10"/>
    <p:sldId id="259" r:id="rId11"/>
    <p:sldId id="264" r:id="rId12"/>
    <p:sldId id="262" r:id="rId13"/>
    <p:sldId id="260" r:id="rId14"/>
    <p:sldId id="277" r:id="rId15"/>
    <p:sldId id="270" r:id="rId16"/>
    <p:sldId id="275" r:id="rId17"/>
    <p:sldId id="269" r:id="rId18"/>
    <p:sldId id="276" r:id="rId19"/>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83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鈴木 改" userId="614121829a5465ef" providerId="LiveId" clId="{1DDB8DD1-9726-4F26-BC47-2C77EE61CC58}"/>
    <pc:docChg chg="undo custSel addSld delSld modSld sldOrd modShowInfo">
      <pc:chgData name="鈴木 改" userId="614121829a5465ef" providerId="LiveId" clId="{1DDB8DD1-9726-4F26-BC47-2C77EE61CC58}" dt="2022-09-17T03:41:05.084" v="8502"/>
      <pc:docMkLst>
        <pc:docMk/>
      </pc:docMkLst>
      <pc:sldChg chg="addSp delSp modSp new add del mod">
        <pc:chgData name="鈴木 改" userId="614121829a5465ef" providerId="LiveId" clId="{1DDB8DD1-9726-4F26-BC47-2C77EE61CC58}" dt="2022-09-10T03:20:38.330" v="2219" actId="21"/>
        <pc:sldMkLst>
          <pc:docMk/>
          <pc:sldMk cId="3191098578" sldId="256"/>
        </pc:sldMkLst>
        <pc:spChg chg="mod">
          <ac:chgData name="鈴木 改" userId="614121829a5465ef" providerId="LiveId" clId="{1DDB8DD1-9726-4F26-BC47-2C77EE61CC58}" dt="2022-09-09T01:10:44.168" v="873" actId="20577"/>
          <ac:spMkLst>
            <pc:docMk/>
            <pc:sldMk cId="3191098578" sldId="256"/>
            <ac:spMk id="2" creationId="{CAAC0ED0-2643-4EA3-430D-9D748FB3B059}"/>
          </ac:spMkLst>
        </pc:spChg>
        <pc:spChg chg="mod">
          <ac:chgData name="鈴木 改" userId="614121829a5465ef" providerId="LiveId" clId="{1DDB8DD1-9726-4F26-BC47-2C77EE61CC58}" dt="2022-09-09T01:50:48.039" v="1242" actId="1076"/>
          <ac:spMkLst>
            <pc:docMk/>
            <pc:sldMk cId="3191098578" sldId="256"/>
            <ac:spMk id="3" creationId="{82C7B893-BF8F-77CD-0026-066059F19CAB}"/>
          </ac:spMkLst>
        </pc:spChg>
        <pc:spChg chg="add del mod">
          <ac:chgData name="鈴木 改" userId="614121829a5465ef" providerId="LiveId" clId="{1DDB8DD1-9726-4F26-BC47-2C77EE61CC58}" dt="2022-09-10T03:20:38.330" v="2219" actId="21"/>
          <ac:spMkLst>
            <pc:docMk/>
            <pc:sldMk cId="3191098578" sldId="256"/>
            <ac:spMk id="4" creationId="{AEA361E6-9856-652F-4435-F10D33F84416}"/>
          </ac:spMkLst>
        </pc:spChg>
      </pc:sldChg>
      <pc:sldChg chg="modSp new add del mod">
        <pc:chgData name="鈴木 改" userId="614121829a5465ef" providerId="LiveId" clId="{1DDB8DD1-9726-4F26-BC47-2C77EE61CC58}" dt="2022-09-10T08:28:47.629" v="3977" actId="2696"/>
        <pc:sldMkLst>
          <pc:docMk/>
          <pc:sldMk cId="4038884462" sldId="257"/>
        </pc:sldMkLst>
        <pc:spChg chg="mod">
          <ac:chgData name="鈴木 改" userId="614121829a5465ef" providerId="LiveId" clId="{1DDB8DD1-9726-4F26-BC47-2C77EE61CC58}" dt="2022-09-08T05:06:07.648" v="112" actId="20577"/>
          <ac:spMkLst>
            <pc:docMk/>
            <pc:sldMk cId="4038884462" sldId="257"/>
            <ac:spMk id="2" creationId="{8D3812DA-9D23-EBAA-27F3-8D8976FAD322}"/>
          </ac:spMkLst>
        </pc:spChg>
        <pc:spChg chg="mod">
          <ac:chgData name="鈴木 改" userId="614121829a5465ef" providerId="LiveId" clId="{1DDB8DD1-9726-4F26-BC47-2C77EE61CC58}" dt="2022-09-08T05:40:32.872" v="744" actId="20577"/>
          <ac:spMkLst>
            <pc:docMk/>
            <pc:sldMk cId="4038884462" sldId="257"/>
            <ac:spMk id="3" creationId="{E0452AD6-EE0C-759D-FD30-66B259FE57D0}"/>
          </ac:spMkLst>
        </pc:spChg>
      </pc:sldChg>
      <pc:sldChg chg="modSp new add del mod">
        <pc:chgData name="鈴木 改" userId="614121829a5465ef" providerId="LiveId" clId="{1DDB8DD1-9726-4F26-BC47-2C77EE61CC58}" dt="2022-09-17T03:41:05.084" v="8502"/>
        <pc:sldMkLst>
          <pc:docMk/>
          <pc:sldMk cId="593779498" sldId="258"/>
        </pc:sldMkLst>
        <pc:spChg chg="mod">
          <ac:chgData name="鈴木 改" userId="614121829a5465ef" providerId="LiveId" clId="{1DDB8DD1-9726-4F26-BC47-2C77EE61CC58}" dt="2022-09-08T05:07:00.638" v="180" actId="20577"/>
          <ac:spMkLst>
            <pc:docMk/>
            <pc:sldMk cId="593779498" sldId="258"/>
            <ac:spMk id="2" creationId="{E2188866-BFCD-A79D-3538-31A29552A33A}"/>
          </ac:spMkLst>
        </pc:spChg>
        <pc:spChg chg="mod">
          <ac:chgData name="鈴木 改" userId="614121829a5465ef" providerId="LiveId" clId="{1DDB8DD1-9726-4F26-BC47-2C77EE61CC58}" dt="2022-09-17T03:41:05.084" v="8502"/>
          <ac:spMkLst>
            <pc:docMk/>
            <pc:sldMk cId="593779498" sldId="258"/>
            <ac:spMk id="3" creationId="{F5FFEC93-4DF7-0207-164A-DF9AFC245BE6}"/>
          </ac:spMkLst>
        </pc:spChg>
      </pc:sldChg>
      <pc:sldChg chg="modSp new add del mod ord">
        <pc:chgData name="鈴木 改" userId="614121829a5465ef" providerId="LiveId" clId="{1DDB8DD1-9726-4F26-BC47-2C77EE61CC58}" dt="2022-09-12T02:03:24.965" v="8501"/>
        <pc:sldMkLst>
          <pc:docMk/>
          <pc:sldMk cId="1514604017" sldId="259"/>
        </pc:sldMkLst>
        <pc:spChg chg="mod">
          <ac:chgData name="鈴木 改" userId="614121829a5465ef" providerId="LiveId" clId="{1DDB8DD1-9726-4F26-BC47-2C77EE61CC58}" dt="2022-09-08T05:26:38.091" v="351" actId="20577"/>
          <ac:spMkLst>
            <pc:docMk/>
            <pc:sldMk cId="1514604017" sldId="259"/>
            <ac:spMk id="2" creationId="{EA1A203F-FD05-8757-AE87-1D5F7C41F6A8}"/>
          </ac:spMkLst>
        </pc:spChg>
        <pc:spChg chg="mod">
          <ac:chgData name="鈴木 改" userId="614121829a5465ef" providerId="LiveId" clId="{1DDB8DD1-9726-4F26-BC47-2C77EE61CC58}" dt="2022-09-12T01:51:09.577" v="8087" actId="20577"/>
          <ac:spMkLst>
            <pc:docMk/>
            <pc:sldMk cId="1514604017" sldId="259"/>
            <ac:spMk id="3" creationId="{E9B6124A-E005-9366-6EAF-9E5B25CEB49A}"/>
          </ac:spMkLst>
        </pc:spChg>
      </pc:sldChg>
      <pc:sldChg chg="modSp new mod">
        <pc:chgData name="鈴木 改" userId="614121829a5465ef" providerId="LiveId" clId="{1DDB8DD1-9726-4F26-BC47-2C77EE61CC58}" dt="2022-09-10T09:53:48.799" v="5715" actId="20577"/>
        <pc:sldMkLst>
          <pc:docMk/>
          <pc:sldMk cId="2406854793" sldId="260"/>
        </pc:sldMkLst>
        <pc:spChg chg="mod">
          <ac:chgData name="鈴木 改" userId="614121829a5465ef" providerId="LiveId" clId="{1DDB8DD1-9726-4F26-BC47-2C77EE61CC58}" dt="2022-09-08T05:27:12.311" v="382" actId="20577"/>
          <ac:spMkLst>
            <pc:docMk/>
            <pc:sldMk cId="2406854793" sldId="260"/>
            <ac:spMk id="2" creationId="{6959DB16-2D9F-9C23-DB49-D532959325E6}"/>
          </ac:spMkLst>
        </pc:spChg>
        <pc:spChg chg="mod">
          <ac:chgData name="鈴木 改" userId="614121829a5465ef" providerId="LiveId" clId="{1DDB8DD1-9726-4F26-BC47-2C77EE61CC58}" dt="2022-09-10T09:53:48.799" v="5715" actId="20577"/>
          <ac:spMkLst>
            <pc:docMk/>
            <pc:sldMk cId="2406854793" sldId="260"/>
            <ac:spMk id="3" creationId="{B1CFE682-7E7A-5CFC-434D-846DBCD8677B}"/>
          </ac:spMkLst>
        </pc:spChg>
      </pc:sldChg>
      <pc:sldChg chg="modSp new del mod">
        <pc:chgData name="鈴木 改" userId="614121829a5465ef" providerId="LiveId" clId="{1DDB8DD1-9726-4F26-BC47-2C77EE61CC58}" dt="2022-09-10T09:45:59.141" v="5356" actId="2696"/>
        <pc:sldMkLst>
          <pc:docMk/>
          <pc:sldMk cId="141308638" sldId="261"/>
        </pc:sldMkLst>
        <pc:spChg chg="mod">
          <ac:chgData name="鈴木 改" userId="614121829a5465ef" providerId="LiveId" clId="{1DDB8DD1-9726-4F26-BC47-2C77EE61CC58}" dt="2022-09-09T02:06:29.378" v="1754" actId="20577"/>
          <ac:spMkLst>
            <pc:docMk/>
            <pc:sldMk cId="141308638" sldId="261"/>
            <ac:spMk id="3" creationId="{BE7732F1-5C4E-36F4-F05E-4FD8DC9F9071}"/>
          </ac:spMkLst>
        </pc:spChg>
      </pc:sldChg>
      <pc:sldChg chg="modSp new mod ord">
        <pc:chgData name="鈴木 改" userId="614121829a5465ef" providerId="LiveId" clId="{1DDB8DD1-9726-4F26-BC47-2C77EE61CC58}" dt="2022-09-10T09:56:02.948" v="5758" actId="20577"/>
        <pc:sldMkLst>
          <pc:docMk/>
          <pc:sldMk cId="2326324739" sldId="262"/>
        </pc:sldMkLst>
        <pc:spChg chg="mod">
          <ac:chgData name="鈴木 改" userId="614121829a5465ef" providerId="LiveId" clId="{1DDB8DD1-9726-4F26-BC47-2C77EE61CC58}" dt="2022-09-08T05:33:23.707" v="594" actId="20577"/>
          <ac:spMkLst>
            <pc:docMk/>
            <pc:sldMk cId="2326324739" sldId="262"/>
            <ac:spMk id="2" creationId="{1D87699D-7031-5227-6B1F-80AA84741080}"/>
          </ac:spMkLst>
        </pc:spChg>
        <pc:spChg chg="mod">
          <ac:chgData name="鈴木 改" userId="614121829a5465ef" providerId="LiveId" clId="{1DDB8DD1-9726-4F26-BC47-2C77EE61CC58}" dt="2022-09-10T09:56:02.948" v="5758" actId="20577"/>
          <ac:spMkLst>
            <pc:docMk/>
            <pc:sldMk cId="2326324739" sldId="262"/>
            <ac:spMk id="3" creationId="{438C50D6-3754-6B7F-CF71-7E0925E735D5}"/>
          </ac:spMkLst>
        </pc:spChg>
      </pc:sldChg>
      <pc:sldChg chg="modSp new del mod">
        <pc:chgData name="鈴木 改" userId="614121829a5465ef" providerId="LiveId" clId="{1DDB8DD1-9726-4F26-BC47-2C77EE61CC58}" dt="2022-09-10T08:02:15.985" v="3806" actId="47"/>
        <pc:sldMkLst>
          <pc:docMk/>
          <pc:sldMk cId="2620314319" sldId="263"/>
        </pc:sldMkLst>
        <pc:spChg chg="mod">
          <ac:chgData name="鈴木 改" userId="614121829a5465ef" providerId="LiveId" clId="{1DDB8DD1-9726-4F26-BC47-2C77EE61CC58}" dt="2022-09-08T05:33:35.711" v="609" actId="20577"/>
          <ac:spMkLst>
            <pc:docMk/>
            <pc:sldMk cId="2620314319" sldId="263"/>
            <ac:spMk id="2" creationId="{96A4F393-542E-32C6-F18E-4010DE76B942}"/>
          </ac:spMkLst>
        </pc:spChg>
      </pc:sldChg>
      <pc:sldChg chg="modSp new mod">
        <pc:chgData name="鈴木 改" userId="614121829a5465ef" providerId="LiveId" clId="{1DDB8DD1-9726-4F26-BC47-2C77EE61CC58}" dt="2022-09-12T02:00:45.233" v="8498" actId="5793"/>
        <pc:sldMkLst>
          <pc:docMk/>
          <pc:sldMk cId="742329186" sldId="264"/>
        </pc:sldMkLst>
        <pc:spChg chg="mod">
          <ac:chgData name="鈴木 改" userId="614121829a5465ef" providerId="LiveId" clId="{1DDB8DD1-9726-4F26-BC47-2C77EE61CC58}" dt="2022-09-08T05:46:49.489" v="862" actId="20577"/>
          <ac:spMkLst>
            <pc:docMk/>
            <pc:sldMk cId="742329186" sldId="264"/>
            <ac:spMk id="2" creationId="{811040B4-E18A-C591-CE63-9E33AB55AD9E}"/>
          </ac:spMkLst>
        </pc:spChg>
        <pc:spChg chg="mod">
          <ac:chgData name="鈴木 改" userId="614121829a5465ef" providerId="LiveId" clId="{1DDB8DD1-9726-4F26-BC47-2C77EE61CC58}" dt="2022-09-12T02:00:45.233" v="8498" actId="5793"/>
          <ac:spMkLst>
            <pc:docMk/>
            <pc:sldMk cId="742329186" sldId="264"/>
            <ac:spMk id="3" creationId="{0246C7CA-A38B-0229-9EE7-4C61EDF00503}"/>
          </ac:spMkLst>
        </pc:spChg>
      </pc:sldChg>
      <pc:sldChg chg="modSp new mod">
        <pc:chgData name="鈴木 改" userId="614121829a5465ef" providerId="LiveId" clId="{1DDB8DD1-9726-4F26-BC47-2C77EE61CC58}" dt="2022-09-12T01:40:44.226" v="7766" actId="20577"/>
        <pc:sldMkLst>
          <pc:docMk/>
          <pc:sldMk cId="45135177" sldId="265"/>
        </pc:sldMkLst>
        <pc:spChg chg="mod">
          <ac:chgData name="鈴木 改" userId="614121829a5465ef" providerId="LiveId" clId="{1DDB8DD1-9726-4F26-BC47-2C77EE61CC58}" dt="2022-09-09T01:42:28.151" v="915" actId="20577"/>
          <ac:spMkLst>
            <pc:docMk/>
            <pc:sldMk cId="45135177" sldId="265"/>
            <ac:spMk id="2" creationId="{7D3E7B7D-08DC-8C75-718C-63CEA7D8C837}"/>
          </ac:spMkLst>
        </pc:spChg>
        <pc:spChg chg="mod">
          <ac:chgData name="鈴木 改" userId="614121829a5465ef" providerId="LiveId" clId="{1DDB8DD1-9726-4F26-BC47-2C77EE61CC58}" dt="2022-09-12T01:40:44.226" v="7766" actId="20577"/>
          <ac:spMkLst>
            <pc:docMk/>
            <pc:sldMk cId="45135177" sldId="265"/>
            <ac:spMk id="3" creationId="{873715DC-63C0-5653-C209-A19DE6846992}"/>
          </ac:spMkLst>
        </pc:spChg>
      </pc:sldChg>
      <pc:sldChg chg="modSp new mod">
        <pc:chgData name="鈴木 改" userId="614121829a5465ef" providerId="LiveId" clId="{1DDB8DD1-9726-4F26-BC47-2C77EE61CC58}" dt="2022-09-12T01:38:37.305" v="7717" actId="20577"/>
        <pc:sldMkLst>
          <pc:docMk/>
          <pc:sldMk cId="2235414527" sldId="266"/>
        </pc:sldMkLst>
        <pc:spChg chg="mod">
          <ac:chgData name="鈴木 改" userId="614121829a5465ef" providerId="LiveId" clId="{1DDB8DD1-9726-4F26-BC47-2C77EE61CC58}" dt="2022-09-09T01:46:40.095" v="992" actId="20577"/>
          <ac:spMkLst>
            <pc:docMk/>
            <pc:sldMk cId="2235414527" sldId="266"/>
            <ac:spMk id="2" creationId="{41B099FE-BF53-47F8-FFF1-EE85D60F201C}"/>
          </ac:spMkLst>
        </pc:spChg>
        <pc:spChg chg="mod">
          <ac:chgData name="鈴木 改" userId="614121829a5465ef" providerId="LiveId" clId="{1DDB8DD1-9726-4F26-BC47-2C77EE61CC58}" dt="2022-09-12T01:38:37.305" v="7717" actId="20577"/>
          <ac:spMkLst>
            <pc:docMk/>
            <pc:sldMk cId="2235414527" sldId="266"/>
            <ac:spMk id="3" creationId="{BE54AA4E-8479-6CB1-05F8-11BB0A193732}"/>
          </ac:spMkLst>
        </pc:spChg>
      </pc:sldChg>
      <pc:sldChg chg="modSp new mod">
        <pc:chgData name="鈴木 改" userId="614121829a5465ef" providerId="LiveId" clId="{1DDB8DD1-9726-4F26-BC47-2C77EE61CC58}" dt="2022-09-10T08:28:28.659" v="3976" actId="20577"/>
        <pc:sldMkLst>
          <pc:docMk/>
          <pc:sldMk cId="1928830526" sldId="267"/>
        </pc:sldMkLst>
        <pc:spChg chg="mod">
          <ac:chgData name="鈴木 改" userId="614121829a5465ef" providerId="LiveId" clId="{1DDB8DD1-9726-4F26-BC47-2C77EE61CC58}" dt="2022-09-09T01:52:20.124" v="1282" actId="20577"/>
          <ac:spMkLst>
            <pc:docMk/>
            <pc:sldMk cId="1928830526" sldId="267"/>
            <ac:spMk id="2" creationId="{1ABE6ECB-6D1D-F186-063E-543CADA51C0E}"/>
          </ac:spMkLst>
        </pc:spChg>
        <pc:spChg chg="mod">
          <ac:chgData name="鈴木 改" userId="614121829a5465ef" providerId="LiveId" clId="{1DDB8DD1-9726-4F26-BC47-2C77EE61CC58}" dt="2022-09-10T08:28:28.659" v="3976" actId="20577"/>
          <ac:spMkLst>
            <pc:docMk/>
            <pc:sldMk cId="1928830526" sldId="267"/>
            <ac:spMk id="3" creationId="{7B4ED2CB-E2BD-C9BE-56A1-2CF92A750151}"/>
          </ac:spMkLst>
        </pc:spChg>
      </pc:sldChg>
      <pc:sldChg chg="modSp new del mod">
        <pc:chgData name="鈴木 改" userId="614121829a5465ef" providerId="LiveId" clId="{1DDB8DD1-9726-4F26-BC47-2C77EE61CC58}" dt="2022-09-10T09:35:55.194" v="5172" actId="2696"/>
        <pc:sldMkLst>
          <pc:docMk/>
          <pc:sldMk cId="2892990409" sldId="268"/>
        </pc:sldMkLst>
        <pc:spChg chg="mod">
          <ac:chgData name="鈴木 改" userId="614121829a5465ef" providerId="LiveId" clId="{1DDB8DD1-9726-4F26-BC47-2C77EE61CC58}" dt="2022-09-09T01:57:48.612" v="1486" actId="20577"/>
          <ac:spMkLst>
            <pc:docMk/>
            <pc:sldMk cId="2892990409" sldId="268"/>
            <ac:spMk id="2" creationId="{45D7ED6B-2648-FAFE-86E3-92D854D8BDB4}"/>
          </ac:spMkLst>
        </pc:spChg>
        <pc:spChg chg="mod">
          <ac:chgData name="鈴木 改" userId="614121829a5465ef" providerId="LiveId" clId="{1DDB8DD1-9726-4F26-BC47-2C77EE61CC58}" dt="2022-09-09T01:57:24.597" v="1466" actId="5793"/>
          <ac:spMkLst>
            <pc:docMk/>
            <pc:sldMk cId="2892990409" sldId="268"/>
            <ac:spMk id="3" creationId="{44A43D68-62CD-5CCF-A122-73A6D1DD0B1F}"/>
          </ac:spMkLst>
        </pc:spChg>
      </pc:sldChg>
      <pc:sldChg chg="modSp new mod ord">
        <pc:chgData name="鈴木 改" userId="614121829a5465ef" providerId="LiveId" clId="{1DDB8DD1-9726-4F26-BC47-2C77EE61CC58}" dt="2022-09-10T10:02:28.388" v="5981" actId="21"/>
        <pc:sldMkLst>
          <pc:docMk/>
          <pc:sldMk cId="2021888933" sldId="269"/>
        </pc:sldMkLst>
        <pc:spChg chg="mod">
          <ac:chgData name="鈴木 改" userId="614121829a5465ef" providerId="LiveId" clId="{1DDB8DD1-9726-4F26-BC47-2C77EE61CC58}" dt="2022-09-10T10:01:47.167" v="5894" actId="20577"/>
          <ac:spMkLst>
            <pc:docMk/>
            <pc:sldMk cId="2021888933" sldId="269"/>
            <ac:spMk id="2" creationId="{9F862313-D8B7-DACD-EB5B-8ADA1CBE74E9}"/>
          </ac:spMkLst>
        </pc:spChg>
        <pc:spChg chg="mod">
          <ac:chgData name="鈴木 改" userId="614121829a5465ef" providerId="LiveId" clId="{1DDB8DD1-9726-4F26-BC47-2C77EE61CC58}" dt="2022-09-10T10:02:28.388" v="5981" actId="21"/>
          <ac:spMkLst>
            <pc:docMk/>
            <pc:sldMk cId="2021888933" sldId="269"/>
            <ac:spMk id="3" creationId="{959FFA89-B282-161B-F1B4-0F62C75870BA}"/>
          </ac:spMkLst>
        </pc:spChg>
      </pc:sldChg>
      <pc:sldChg chg="modSp new add del mod">
        <pc:chgData name="鈴木 改" userId="614121829a5465ef" providerId="LiveId" clId="{1DDB8DD1-9726-4F26-BC47-2C77EE61CC58}" dt="2022-09-10T09:56:14.080" v="5772" actId="20577"/>
        <pc:sldMkLst>
          <pc:docMk/>
          <pc:sldMk cId="2232174882" sldId="270"/>
        </pc:sldMkLst>
        <pc:spChg chg="mod">
          <ac:chgData name="鈴木 改" userId="614121829a5465ef" providerId="LiveId" clId="{1DDB8DD1-9726-4F26-BC47-2C77EE61CC58}" dt="2022-09-10T09:56:14.080" v="5772" actId="20577"/>
          <ac:spMkLst>
            <pc:docMk/>
            <pc:sldMk cId="2232174882" sldId="270"/>
            <ac:spMk id="2" creationId="{562F932F-A6CE-6F81-78B4-2214F3A987FB}"/>
          </ac:spMkLst>
        </pc:spChg>
      </pc:sldChg>
      <pc:sldChg chg="modSp new mod">
        <pc:chgData name="鈴木 改" userId="614121829a5465ef" providerId="LiveId" clId="{1DDB8DD1-9726-4F26-BC47-2C77EE61CC58}" dt="2022-09-12T01:32:25.140" v="7705" actId="2710"/>
        <pc:sldMkLst>
          <pc:docMk/>
          <pc:sldMk cId="91887586" sldId="271"/>
        </pc:sldMkLst>
        <pc:spChg chg="mod">
          <ac:chgData name="鈴木 改" userId="614121829a5465ef" providerId="LiveId" clId="{1DDB8DD1-9726-4F26-BC47-2C77EE61CC58}" dt="2022-09-10T09:25:39.374" v="4460" actId="20577"/>
          <ac:spMkLst>
            <pc:docMk/>
            <pc:sldMk cId="91887586" sldId="271"/>
            <ac:spMk id="2" creationId="{15FB9D85-EB7A-16E2-A94F-C3C2521F184C}"/>
          </ac:spMkLst>
        </pc:spChg>
        <pc:spChg chg="mod">
          <ac:chgData name="鈴木 改" userId="614121829a5465ef" providerId="LiveId" clId="{1DDB8DD1-9726-4F26-BC47-2C77EE61CC58}" dt="2022-09-12T01:32:25.140" v="7705" actId="2710"/>
          <ac:spMkLst>
            <pc:docMk/>
            <pc:sldMk cId="91887586" sldId="271"/>
            <ac:spMk id="3" creationId="{49A04129-8EDE-B246-823B-6CC88C38D62E}"/>
          </ac:spMkLst>
        </pc:spChg>
      </pc:sldChg>
      <pc:sldChg chg="new add del">
        <pc:chgData name="鈴木 改" userId="614121829a5465ef" providerId="LiveId" clId="{1DDB8DD1-9726-4F26-BC47-2C77EE61CC58}" dt="2022-09-10T08:03:05.133" v="3811" actId="47"/>
        <pc:sldMkLst>
          <pc:docMk/>
          <pc:sldMk cId="1145859857" sldId="271"/>
        </pc:sldMkLst>
      </pc:sldChg>
      <pc:sldChg chg="modSp new mod">
        <pc:chgData name="鈴木 改" userId="614121829a5465ef" providerId="LiveId" clId="{1DDB8DD1-9726-4F26-BC47-2C77EE61CC58}" dt="2022-09-12T01:32:19.023" v="7704" actId="1076"/>
        <pc:sldMkLst>
          <pc:docMk/>
          <pc:sldMk cId="337421731" sldId="272"/>
        </pc:sldMkLst>
        <pc:spChg chg="mod">
          <ac:chgData name="鈴木 改" userId="614121829a5465ef" providerId="LiveId" clId="{1DDB8DD1-9726-4F26-BC47-2C77EE61CC58}" dt="2022-09-12T01:32:15.303" v="7703" actId="1076"/>
          <ac:spMkLst>
            <pc:docMk/>
            <pc:sldMk cId="337421731" sldId="272"/>
            <ac:spMk id="2" creationId="{8EFF233E-E294-BEE1-FCE4-0D12300110E0}"/>
          </ac:spMkLst>
        </pc:spChg>
        <pc:spChg chg="mod">
          <ac:chgData name="鈴木 改" userId="614121829a5465ef" providerId="LiveId" clId="{1DDB8DD1-9726-4F26-BC47-2C77EE61CC58}" dt="2022-09-12T01:32:19.023" v="7704" actId="1076"/>
          <ac:spMkLst>
            <pc:docMk/>
            <pc:sldMk cId="337421731" sldId="272"/>
            <ac:spMk id="3" creationId="{65843736-7A05-6FF8-3B56-5449CBCFC397}"/>
          </ac:spMkLst>
        </pc:spChg>
      </pc:sldChg>
      <pc:sldChg chg="new add del">
        <pc:chgData name="鈴木 改" userId="614121829a5465ef" providerId="LiveId" clId="{1DDB8DD1-9726-4F26-BC47-2C77EE61CC58}" dt="2022-09-10T08:03:04.271" v="3810" actId="47"/>
        <pc:sldMkLst>
          <pc:docMk/>
          <pc:sldMk cId="3033459060" sldId="272"/>
        </pc:sldMkLst>
      </pc:sldChg>
      <pc:sldChg chg="new add del">
        <pc:chgData name="鈴木 改" userId="614121829a5465ef" providerId="LiveId" clId="{1DDB8DD1-9726-4F26-BC47-2C77EE61CC58}" dt="2022-09-10T08:02:57.796" v="3809" actId="47"/>
        <pc:sldMkLst>
          <pc:docMk/>
          <pc:sldMk cId="759917628" sldId="273"/>
        </pc:sldMkLst>
      </pc:sldChg>
      <pc:sldChg chg="modSp new add del mod">
        <pc:chgData name="鈴木 改" userId="614121829a5465ef" providerId="LiveId" clId="{1DDB8DD1-9726-4F26-BC47-2C77EE61CC58}" dt="2022-09-12T02:00:59.212" v="8499" actId="5793"/>
        <pc:sldMkLst>
          <pc:docMk/>
          <pc:sldMk cId="3189667781" sldId="273"/>
        </pc:sldMkLst>
        <pc:spChg chg="mod">
          <ac:chgData name="鈴木 改" userId="614121829a5465ef" providerId="LiveId" clId="{1DDB8DD1-9726-4F26-BC47-2C77EE61CC58}" dt="2022-09-10T09:26:08.683" v="4525" actId="20577"/>
          <ac:spMkLst>
            <pc:docMk/>
            <pc:sldMk cId="3189667781" sldId="273"/>
            <ac:spMk id="2" creationId="{F907F74D-6761-3BA4-6796-94C7A7E7B4F3}"/>
          </ac:spMkLst>
        </pc:spChg>
        <pc:spChg chg="mod">
          <ac:chgData name="鈴木 改" userId="614121829a5465ef" providerId="LiveId" clId="{1DDB8DD1-9726-4F26-BC47-2C77EE61CC58}" dt="2022-09-12T02:00:59.212" v="8499" actId="5793"/>
          <ac:spMkLst>
            <pc:docMk/>
            <pc:sldMk cId="3189667781" sldId="273"/>
            <ac:spMk id="3" creationId="{A751F248-BD21-1E71-2DA1-93C7C9DE24E3}"/>
          </ac:spMkLst>
        </pc:spChg>
      </pc:sldChg>
      <pc:sldChg chg="new add del">
        <pc:chgData name="鈴木 改" userId="614121829a5465ef" providerId="LiveId" clId="{1DDB8DD1-9726-4F26-BC47-2C77EE61CC58}" dt="2022-09-10T08:02:57.796" v="3809" actId="47"/>
        <pc:sldMkLst>
          <pc:docMk/>
          <pc:sldMk cId="75242195" sldId="274"/>
        </pc:sldMkLst>
      </pc:sldChg>
      <pc:sldChg chg="modSp new add del mod">
        <pc:chgData name="鈴木 改" userId="614121829a5465ef" providerId="LiveId" clId="{1DDB8DD1-9726-4F26-BC47-2C77EE61CC58}" dt="2022-09-12T01:38:24.692" v="7715" actId="1076"/>
        <pc:sldMkLst>
          <pc:docMk/>
          <pc:sldMk cId="4266977575" sldId="274"/>
        </pc:sldMkLst>
        <pc:spChg chg="mod">
          <ac:chgData name="鈴木 改" userId="614121829a5465ef" providerId="LiveId" clId="{1DDB8DD1-9726-4F26-BC47-2C77EE61CC58}" dt="2022-09-10T09:31:48.120" v="4968" actId="20577"/>
          <ac:spMkLst>
            <pc:docMk/>
            <pc:sldMk cId="4266977575" sldId="274"/>
            <ac:spMk id="2" creationId="{B0DB27F5-7532-6585-55C8-E8EE89723624}"/>
          </ac:spMkLst>
        </pc:spChg>
        <pc:spChg chg="mod">
          <ac:chgData name="鈴木 改" userId="614121829a5465ef" providerId="LiveId" clId="{1DDB8DD1-9726-4F26-BC47-2C77EE61CC58}" dt="2022-09-12T01:38:24.692" v="7715" actId="1076"/>
          <ac:spMkLst>
            <pc:docMk/>
            <pc:sldMk cId="4266977575" sldId="274"/>
            <ac:spMk id="3" creationId="{9F8234C4-6D79-3824-2DEB-F33F89091577}"/>
          </ac:spMkLst>
        </pc:spChg>
      </pc:sldChg>
      <pc:sldChg chg="modSp new mod">
        <pc:chgData name="鈴木 改" userId="614121829a5465ef" providerId="LiveId" clId="{1DDB8DD1-9726-4F26-BC47-2C77EE61CC58}" dt="2022-09-10T10:02:15.672" v="5980" actId="20577"/>
        <pc:sldMkLst>
          <pc:docMk/>
          <pc:sldMk cId="2374080430" sldId="275"/>
        </pc:sldMkLst>
        <pc:spChg chg="mod">
          <ac:chgData name="鈴木 改" userId="614121829a5465ef" providerId="LiveId" clId="{1DDB8DD1-9726-4F26-BC47-2C77EE61CC58}" dt="2022-09-10T09:56:26.832" v="5797" actId="20577"/>
          <ac:spMkLst>
            <pc:docMk/>
            <pc:sldMk cId="2374080430" sldId="275"/>
            <ac:spMk id="2" creationId="{DFA7560A-7DF2-8A7C-D923-111225CC0557}"/>
          </ac:spMkLst>
        </pc:spChg>
        <pc:spChg chg="mod">
          <ac:chgData name="鈴木 改" userId="614121829a5465ef" providerId="LiveId" clId="{1DDB8DD1-9726-4F26-BC47-2C77EE61CC58}" dt="2022-09-10T10:02:15.672" v="5980" actId="20577"/>
          <ac:spMkLst>
            <pc:docMk/>
            <pc:sldMk cId="2374080430" sldId="275"/>
            <ac:spMk id="3" creationId="{972E474A-4366-4CB9-7947-F3A48F95F1C8}"/>
          </ac:spMkLst>
        </pc:spChg>
      </pc:sldChg>
      <pc:sldChg chg="new add del">
        <pc:chgData name="鈴木 改" userId="614121829a5465ef" providerId="LiveId" clId="{1DDB8DD1-9726-4F26-BC47-2C77EE61CC58}" dt="2022-09-10T08:02:57.796" v="3809" actId="47"/>
        <pc:sldMkLst>
          <pc:docMk/>
          <pc:sldMk cId="3143482899" sldId="275"/>
        </pc:sldMkLst>
      </pc:sldChg>
      <pc:sldChg chg="new add del">
        <pc:chgData name="鈴木 改" userId="614121829a5465ef" providerId="LiveId" clId="{1DDB8DD1-9726-4F26-BC47-2C77EE61CC58}" dt="2022-09-10T08:02:57.796" v="3809" actId="47"/>
        <pc:sldMkLst>
          <pc:docMk/>
          <pc:sldMk cId="242523428" sldId="276"/>
        </pc:sldMkLst>
      </pc:sldChg>
      <pc:sldChg chg="addSp delSp modSp new mod">
        <pc:chgData name="鈴木 改" userId="614121829a5465ef" providerId="LiveId" clId="{1DDB8DD1-9726-4F26-BC47-2C77EE61CC58}" dt="2022-09-10T10:06:00.124" v="6026" actId="1076"/>
        <pc:sldMkLst>
          <pc:docMk/>
          <pc:sldMk cId="3560455145" sldId="276"/>
        </pc:sldMkLst>
        <pc:spChg chg="mod">
          <ac:chgData name="鈴木 改" userId="614121829a5465ef" providerId="LiveId" clId="{1DDB8DD1-9726-4F26-BC47-2C77EE61CC58}" dt="2022-09-10T10:02:34.866" v="5984" actId="20577"/>
          <ac:spMkLst>
            <pc:docMk/>
            <pc:sldMk cId="3560455145" sldId="276"/>
            <ac:spMk id="2" creationId="{086397DF-2607-FB64-3E18-EC7786A4DFA1}"/>
          </ac:spMkLst>
        </pc:spChg>
        <pc:spChg chg="mod">
          <ac:chgData name="鈴木 改" userId="614121829a5465ef" providerId="LiveId" clId="{1DDB8DD1-9726-4F26-BC47-2C77EE61CC58}" dt="2022-09-10T10:06:00.124" v="6026" actId="1076"/>
          <ac:spMkLst>
            <pc:docMk/>
            <pc:sldMk cId="3560455145" sldId="276"/>
            <ac:spMk id="3" creationId="{724DC4A6-B7A5-CF67-8538-6555F7340B6F}"/>
          </ac:spMkLst>
        </pc:spChg>
        <pc:spChg chg="add mod">
          <ac:chgData name="鈴木 改" userId="614121829a5465ef" providerId="LiveId" clId="{1DDB8DD1-9726-4F26-BC47-2C77EE61CC58}" dt="2022-09-10T10:05:49.867" v="6024" actId="1076"/>
          <ac:spMkLst>
            <pc:docMk/>
            <pc:sldMk cId="3560455145" sldId="276"/>
            <ac:spMk id="4" creationId="{647511ED-AFC1-AF90-EEC1-D840EEA8FB77}"/>
          </ac:spMkLst>
        </pc:spChg>
        <pc:spChg chg="add del mod">
          <ac:chgData name="鈴木 改" userId="614121829a5465ef" providerId="LiveId" clId="{1DDB8DD1-9726-4F26-BC47-2C77EE61CC58}" dt="2022-09-10T10:05:21.841" v="6016"/>
          <ac:spMkLst>
            <pc:docMk/>
            <pc:sldMk cId="3560455145" sldId="276"/>
            <ac:spMk id="5" creationId="{1C05DE6D-7643-2C41-EF87-D7C0476EFA14}"/>
          </ac:spMkLst>
        </pc:spChg>
        <pc:spChg chg="add mod">
          <ac:chgData name="鈴木 改" userId="614121829a5465ef" providerId="LiveId" clId="{1DDB8DD1-9726-4F26-BC47-2C77EE61CC58}" dt="2022-09-10T10:05:52.663" v="6025" actId="1076"/>
          <ac:spMkLst>
            <pc:docMk/>
            <pc:sldMk cId="3560455145" sldId="276"/>
            <ac:spMk id="6" creationId="{85B67612-3A1B-05F6-3E1D-BEFDF514AB6E}"/>
          </ac:spMkLst>
        </pc:spChg>
        <pc:spChg chg="add mod">
          <ac:chgData name="鈴木 改" userId="614121829a5465ef" providerId="LiveId" clId="{1DDB8DD1-9726-4F26-BC47-2C77EE61CC58}" dt="2022-09-10T10:05:46.132" v="6023" actId="1076"/>
          <ac:spMkLst>
            <pc:docMk/>
            <pc:sldMk cId="3560455145" sldId="276"/>
            <ac:spMk id="7" creationId="{DA609861-83D2-85DF-9785-AFEB16ABFA0F}"/>
          </ac:spMkLst>
        </pc:spChg>
      </pc:sldChg>
      <pc:sldChg chg="new add del">
        <pc:chgData name="鈴木 改" userId="614121829a5465ef" providerId="LiveId" clId="{1DDB8DD1-9726-4F26-BC47-2C77EE61CC58}" dt="2022-09-10T08:02:57.796" v="3809" actId="47"/>
        <pc:sldMkLst>
          <pc:docMk/>
          <pc:sldMk cId="2146332141" sldId="277"/>
        </pc:sldMkLst>
      </pc:sldChg>
      <pc:sldChg chg="modSp new mod">
        <pc:chgData name="鈴木 改" userId="614121829a5465ef" providerId="LiveId" clId="{1DDB8DD1-9726-4F26-BC47-2C77EE61CC58}" dt="2022-09-10T10:09:30.426" v="6241" actId="20577"/>
        <pc:sldMkLst>
          <pc:docMk/>
          <pc:sldMk cId="3265211916" sldId="277"/>
        </pc:sldMkLst>
        <pc:spChg chg="mod">
          <ac:chgData name="鈴木 改" userId="614121829a5465ef" providerId="LiveId" clId="{1DDB8DD1-9726-4F26-BC47-2C77EE61CC58}" dt="2022-09-10T10:06:54.041" v="6044" actId="20577"/>
          <ac:spMkLst>
            <pc:docMk/>
            <pc:sldMk cId="3265211916" sldId="277"/>
            <ac:spMk id="2" creationId="{66B61631-2F49-31C0-B16D-3A099A327E8B}"/>
          </ac:spMkLst>
        </pc:spChg>
        <pc:spChg chg="mod">
          <ac:chgData name="鈴木 改" userId="614121829a5465ef" providerId="LiveId" clId="{1DDB8DD1-9726-4F26-BC47-2C77EE61CC58}" dt="2022-09-10T10:09:30.426" v="6241" actId="20577"/>
          <ac:spMkLst>
            <pc:docMk/>
            <pc:sldMk cId="3265211916" sldId="277"/>
            <ac:spMk id="3" creationId="{69747A4E-9402-DD87-A91E-8C0A5B83BA88}"/>
          </ac:spMkLst>
        </pc:spChg>
      </pc:sldChg>
      <pc:sldChg chg="new add del">
        <pc:chgData name="鈴木 改" userId="614121829a5465ef" providerId="LiveId" clId="{1DDB8DD1-9726-4F26-BC47-2C77EE61CC58}" dt="2022-09-10T08:02:57.796" v="3809" actId="47"/>
        <pc:sldMkLst>
          <pc:docMk/>
          <pc:sldMk cId="3595624738" sldId="278"/>
        </pc:sldMkLst>
      </pc:sldChg>
      <pc:sldChg chg="new add del">
        <pc:chgData name="鈴木 改" userId="614121829a5465ef" providerId="LiveId" clId="{1DDB8DD1-9726-4F26-BC47-2C77EE61CC58}" dt="2022-09-10T08:02:57.796" v="3809" actId="47"/>
        <pc:sldMkLst>
          <pc:docMk/>
          <pc:sldMk cId="3581220031" sldId="279"/>
        </pc:sldMkLst>
      </pc:sldChg>
      <pc:sldChg chg="new add del">
        <pc:chgData name="鈴木 改" userId="614121829a5465ef" providerId="LiveId" clId="{1DDB8DD1-9726-4F26-BC47-2C77EE61CC58}" dt="2022-09-10T08:02:57.796" v="3809" actId="47"/>
        <pc:sldMkLst>
          <pc:docMk/>
          <pc:sldMk cId="1629285281" sldId="280"/>
        </pc:sldMkLst>
      </pc:sldChg>
      <pc:sldChg chg="new add del">
        <pc:chgData name="鈴木 改" userId="614121829a5465ef" providerId="LiveId" clId="{1DDB8DD1-9726-4F26-BC47-2C77EE61CC58}" dt="2022-09-10T08:02:57.796" v="3809" actId="47"/>
        <pc:sldMkLst>
          <pc:docMk/>
          <pc:sldMk cId="779284100" sldId="281"/>
        </pc:sldMkLst>
      </pc:sldChg>
      <pc:sldChg chg="new add del">
        <pc:chgData name="鈴木 改" userId="614121829a5465ef" providerId="LiveId" clId="{1DDB8DD1-9726-4F26-BC47-2C77EE61CC58}" dt="2022-09-10T08:02:57.796" v="3809" actId="47"/>
        <pc:sldMkLst>
          <pc:docMk/>
          <pc:sldMk cId="3063191538" sldId="282"/>
        </pc:sldMkLst>
      </pc:sldChg>
      <pc:sldChg chg="new add del">
        <pc:chgData name="鈴木 改" userId="614121829a5465ef" providerId="LiveId" clId="{1DDB8DD1-9726-4F26-BC47-2C77EE61CC58}" dt="2022-09-10T08:02:57.796" v="3809" actId="47"/>
        <pc:sldMkLst>
          <pc:docMk/>
          <pc:sldMk cId="3162904525" sldId="283"/>
        </pc:sldMkLst>
      </pc:sldChg>
      <pc:sldChg chg="new add del">
        <pc:chgData name="鈴木 改" userId="614121829a5465ef" providerId="LiveId" clId="{1DDB8DD1-9726-4F26-BC47-2C77EE61CC58}" dt="2022-09-10T08:02:57.796" v="3809" actId="47"/>
        <pc:sldMkLst>
          <pc:docMk/>
          <pc:sldMk cId="4162550393" sldId="284"/>
        </pc:sldMkLst>
      </pc:sldChg>
      <pc:sldChg chg="new add del">
        <pc:chgData name="鈴木 改" userId="614121829a5465ef" providerId="LiveId" clId="{1DDB8DD1-9726-4F26-BC47-2C77EE61CC58}" dt="2022-09-10T08:02:57.796" v="3809" actId="47"/>
        <pc:sldMkLst>
          <pc:docMk/>
          <pc:sldMk cId="3551506532" sldId="285"/>
        </pc:sldMkLst>
      </pc:sldChg>
      <pc:sldChg chg="new add del">
        <pc:chgData name="鈴木 改" userId="614121829a5465ef" providerId="LiveId" clId="{1DDB8DD1-9726-4F26-BC47-2C77EE61CC58}" dt="2022-09-10T08:02:57.796" v="3809" actId="47"/>
        <pc:sldMkLst>
          <pc:docMk/>
          <pc:sldMk cId="3798871765" sldId="286"/>
        </pc:sldMkLst>
      </pc:sldChg>
      <pc:sldChg chg="new add del">
        <pc:chgData name="鈴木 改" userId="614121829a5465ef" providerId="LiveId" clId="{1DDB8DD1-9726-4F26-BC47-2C77EE61CC58}" dt="2022-09-10T08:02:57.796" v="3809" actId="47"/>
        <pc:sldMkLst>
          <pc:docMk/>
          <pc:sldMk cId="4159071060" sldId="287"/>
        </pc:sldMkLst>
      </pc:sldChg>
      <pc:sldChg chg="new add del">
        <pc:chgData name="鈴木 改" userId="614121829a5465ef" providerId="LiveId" clId="{1DDB8DD1-9726-4F26-BC47-2C77EE61CC58}" dt="2022-09-10T08:02:57.796" v="3809" actId="47"/>
        <pc:sldMkLst>
          <pc:docMk/>
          <pc:sldMk cId="63504223" sldId="288"/>
        </pc:sldMkLst>
      </pc:sldChg>
      <pc:sldChg chg="new add del">
        <pc:chgData name="鈴木 改" userId="614121829a5465ef" providerId="LiveId" clId="{1DDB8DD1-9726-4F26-BC47-2C77EE61CC58}" dt="2022-09-10T08:02:57.796" v="3809" actId="47"/>
        <pc:sldMkLst>
          <pc:docMk/>
          <pc:sldMk cId="4180506035" sldId="289"/>
        </pc:sldMkLst>
      </pc:sldChg>
      <pc:sldChg chg="new add del">
        <pc:chgData name="鈴木 改" userId="614121829a5465ef" providerId="LiveId" clId="{1DDB8DD1-9726-4F26-BC47-2C77EE61CC58}" dt="2022-09-10T08:02:57.796" v="3809" actId="47"/>
        <pc:sldMkLst>
          <pc:docMk/>
          <pc:sldMk cId="2307864996" sldId="290"/>
        </pc:sldMkLst>
      </pc:sldChg>
      <pc:sldChg chg="new add del">
        <pc:chgData name="鈴木 改" userId="614121829a5465ef" providerId="LiveId" clId="{1DDB8DD1-9726-4F26-BC47-2C77EE61CC58}" dt="2022-09-10T08:02:57.796" v="3809" actId="47"/>
        <pc:sldMkLst>
          <pc:docMk/>
          <pc:sldMk cId="3568123425" sldId="291"/>
        </pc:sldMkLst>
      </pc:sldChg>
      <pc:sldChg chg="new add del">
        <pc:chgData name="鈴木 改" userId="614121829a5465ef" providerId="LiveId" clId="{1DDB8DD1-9726-4F26-BC47-2C77EE61CC58}" dt="2022-09-10T08:02:57.796" v="3809" actId="47"/>
        <pc:sldMkLst>
          <pc:docMk/>
          <pc:sldMk cId="1133206256" sldId="292"/>
        </pc:sldMkLst>
      </pc:sldChg>
      <pc:sldChg chg="new add del">
        <pc:chgData name="鈴木 改" userId="614121829a5465ef" providerId="LiveId" clId="{1DDB8DD1-9726-4F26-BC47-2C77EE61CC58}" dt="2022-09-10T08:02:57.796" v="3809" actId="47"/>
        <pc:sldMkLst>
          <pc:docMk/>
          <pc:sldMk cId="1554096246" sldId="293"/>
        </pc:sldMkLst>
      </pc:sldChg>
      <pc:sldChg chg="new add del">
        <pc:chgData name="鈴木 改" userId="614121829a5465ef" providerId="LiveId" clId="{1DDB8DD1-9726-4F26-BC47-2C77EE61CC58}" dt="2022-09-10T08:02:57.796" v="3809" actId="47"/>
        <pc:sldMkLst>
          <pc:docMk/>
          <pc:sldMk cId="2192400838" sldId="294"/>
        </pc:sldMkLst>
      </pc:sldChg>
      <pc:sldChg chg="new add del">
        <pc:chgData name="鈴木 改" userId="614121829a5465ef" providerId="LiveId" clId="{1DDB8DD1-9726-4F26-BC47-2C77EE61CC58}" dt="2022-09-10T08:02:57.796" v="3809" actId="47"/>
        <pc:sldMkLst>
          <pc:docMk/>
          <pc:sldMk cId="769938709" sldId="295"/>
        </pc:sldMkLst>
      </pc:sldChg>
      <pc:sldChg chg="new add del">
        <pc:chgData name="鈴木 改" userId="614121829a5465ef" providerId="LiveId" clId="{1DDB8DD1-9726-4F26-BC47-2C77EE61CC58}" dt="2022-09-10T08:02:57.796" v="3809" actId="47"/>
        <pc:sldMkLst>
          <pc:docMk/>
          <pc:sldMk cId="1052849637" sldId="296"/>
        </pc:sldMkLst>
      </pc:sldChg>
      <pc:sldChg chg="new add del">
        <pc:chgData name="鈴木 改" userId="614121829a5465ef" providerId="LiveId" clId="{1DDB8DD1-9726-4F26-BC47-2C77EE61CC58}" dt="2022-09-10T08:02:57.796" v="3809" actId="47"/>
        <pc:sldMkLst>
          <pc:docMk/>
          <pc:sldMk cId="1758345182" sldId="297"/>
        </pc:sldMkLst>
      </pc:sldChg>
      <pc:sldChg chg="new add del">
        <pc:chgData name="鈴木 改" userId="614121829a5465ef" providerId="LiveId" clId="{1DDB8DD1-9726-4F26-BC47-2C77EE61CC58}" dt="2022-09-10T08:02:57.796" v="3809" actId="47"/>
        <pc:sldMkLst>
          <pc:docMk/>
          <pc:sldMk cId="181952855" sldId="298"/>
        </pc:sldMkLst>
      </pc:sldChg>
      <pc:sldChg chg="new add del">
        <pc:chgData name="鈴木 改" userId="614121829a5465ef" providerId="LiveId" clId="{1DDB8DD1-9726-4F26-BC47-2C77EE61CC58}" dt="2022-09-10T08:02:57.796" v="3809" actId="47"/>
        <pc:sldMkLst>
          <pc:docMk/>
          <pc:sldMk cId="4177669224" sldId="299"/>
        </pc:sldMkLst>
      </pc:sldChg>
      <pc:sldChg chg="new add del">
        <pc:chgData name="鈴木 改" userId="614121829a5465ef" providerId="LiveId" clId="{1DDB8DD1-9726-4F26-BC47-2C77EE61CC58}" dt="2022-09-10T08:02:57.796" v="3809" actId="47"/>
        <pc:sldMkLst>
          <pc:docMk/>
          <pc:sldMk cId="1586171455" sldId="300"/>
        </pc:sldMkLst>
      </pc:sldChg>
      <pc:sldChg chg="new add del">
        <pc:chgData name="鈴木 改" userId="614121829a5465ef" providerId="LiveId" clId="{1DDB8DD1-9726-4F26-BC47-2C77EE61CC58}" dt="2022-09-10T08:02:57.796" v="3809" actId="47"/>
        <pc:sldMkLst>
          <pc:docMk/>
          <pc:sldMk cId="1067889589" sldId="301"/>
        </pc:sldMkLst>
      </pc:sldChg>
      <pc:sldChg chg="new add del">
        <pc:chgData name="鈴木 改" userId="614121829a5465ef" providerId="LiveId" clId="{1DDB8DD1-9726-4F26-BC47-2C77EE61CC58}" dt="2022-09-10T08:02:57.796" v="3809" actId="47"/>
        <pc:sldMkLst>
          <pc:docMk/>
          <pc:sldMk cId="3533510523" sldId="302"/>
        </pc:sldMkLst>
      </pc:sldChg>
      <pc:sldChg chg="new add del">
        <pc:chgData name="鈴木 改" userId="614121829a5465ef" providerId="LiveId" clId="{1DDB8DD1-9726-4F26-BC47-2C77EE61CC58}" dt="2022-09-10T08:02:57.796" v="3809" actId="47"/>
        <pc:sldMkLst>
          <pc:docMk/>
          <pc:sldMk cId="644304135" sldId="303"/>
        </pc:sldMkLst>
      </pc:sldChg>
      <pc:sldChg chg="new add del">
        <pc:chgData name="鈴木 改" userId="614121829a5465ef" providerId="LiveId" clId="{1DDB8DD1-9726-4F26-BC47-2C77EE61CC58}" dt="2022-09-10T08:02:57.796" v="3809" actId="47"/>
        <pc:sldMkLst>
          <pc:docMk/>
          <pc:sldMk cId="2137806276" sldId="304"/>
        </pc:sldMkLst>
      </pc:sldChg>
      <pc:sldChg chg="new add del">
        <pc:chgData name="鈴木 改" userId="614121829a5465ef" providerId="LiveId" clId="{1DDB8DD1-9726-4F26-BC47-2C77EE61CC58}" dt="2022-09-10T08:02:57.796" v="3809" actId="47"/>
        <pc:sldMkLst>
          <pc:docMk/>
          <pc:sldMk cId="3176429645" sldId="305"/>
        </pc:sldMkLst>
      </pc:sldChg>
      <pc:sldChg chg="new add del">
        <pc:chgData name="鈴木 改" userId="614121829a5465ef" providerId="LiveId" clId="{1DDB8DD1-9726-4F26-BC47-2C77EE61CC58}" dt="2022-09-10T08:02:57.796" v="3809" actId="47"/>
        <pc:sldMkLst>
          <pc:docMk/>
          <pc:sldMk cId="2658285592" sldId="306"/>
        </pc:sldMkLst>
      </pc:sldChg>
      <pc:sldChg chg="new add del">
        <pc:chgData name="鈴木 改" userId="614121829a5465ef" providerId="LiveId" clId="{1DDB8DD1-9726-4F26-BC47-2C77EE61CC58}" dt="2022-09-10T08:02:57.796" v="3809" actId="47"/>
        <pc:sldMkLst>
          <pc:docMk/>
          <pc:sldMk cId="3383611008" sldId="307"/>
        </pc:sldMkLst>
      </pc:sldChg>
      <pc:sldChg chg="new add del">
        <pc:chgData name="鈴木 改" userId="614121829a5465ef" providerId="LiveId" clId="{1DDB8DD1-9726-4F26-BC47-2C77EE61CC58}" dt="2022-09-10T08:02:57.796" v="3809" actId="47"/>
        <pc:sldMkLst>
          <pc:docMk/>
          <pc:sldMk cId="95071869" sldId="308"/>
        </pc:sldMkLst>
      </pc:sldChg>
      <pc:sldChg chg="new add del">
        <pc:chgData name="鈴木 改" userId="614121829a5465ef" providerId="LiveId" clId="{1DDB8DD1-9726-4F26-BC47-2C77EE61CC58}" dt="2022-09-10T08:02:57.796" v="3809" actId="47"/>
        <pc:sldMkLst>
          <pc:docMk/>
          <pc:sldMk cId="1209324019" sldId="309"/>
        </pc:sldMkLst>
      </pc:sldChg>
      <pc:sldChg chg="new add del">
        <pc:chgData name="鈴木 改" userId="614121829a5465ef" providerId="LiveId" clId="{1DDB8DD1-9726-4F26-BC47-2C77EE61CC58}" dt="2022-09-10T08:02:57.796" v="3809" actId="47"/>
        <pc:sldMkLst>
          <pc:docMk/>
          <pc:sldMk cId="3775093548" sldId="310"/>
        </pc:sldMkLst>
      </pc:sldChg>
      <pc:sldChg chg="new add del">
        <pc:chgData name="鈴木 改" userId="614121829a5465ef" providerId="LiveId" clId="{1DDB8DD1-9726-4F26-BC47-2C77EE61CC58}" dt="2022-09-10T08:02:57.796" v="3809" actId="47"/>
        <pc:sldMkLst>
          <pc:docMk/>
          <pc:sldMk cId="3077581565" sldId="311"/>
        </pc:sldMkLst>
      </pc:sldChg>
      <pc:sldChg chg="new add del">
        <pc:chgData name="鈴木 改" userId="614121829a5465ef" providerId="LiveId" clId="{1DDB8DD1-9726-4F26-BC47-2C77EE61CC58}" dt="2022-09-10T08:02:57.796" v="3809" actId="47"/>
        <pc:sldMkLst>
          <pc:docMk/>
          <pc:sldMk cId="1229089313" sldId="312"/>
        </pc:sldMkLst>
      </pc:sldChg>
      <pc:sldChg chg="new add del">
        <pc:chgData name="鈴木 改" userId="614121829a5465ef" providerId="LiveId" clId="{1DDB8DD1-9726-4F26-BC47-2C77EE61CC58}" dt="2022-09-10T08:02:57.796" v="3809" actId="47"/>
        <pc:sldMkLst>
          <pc:docMk/>
          <pc:sldMk cId="886603249" sldId="313"/>
        </pc:sldMkLst>
      </pc:sldChg>
      <pc:sldChg chg="new add del">
        <pc:chgData name="鈴木 改" userId="614121829a5465ef" providerId="LiveId" clId="{1DDB8DD1-9726-4F26-BC47-2C77EE61CC58}" dt="2022-09-10T08:02:57.796" v="3809" actId="47"/>
        <pc:sldMkLst>
          <pc:docMk/>
          <pc:sldMk cId="4177206568" sldId="314"/>
        </pc:sldMkLst>
      </pc:sldChg>
      <pc:sldChg chg="new add del">
        <pc:chgData name="鈴木 改" userId="614121829a5465ef" providerId="LiveId" clId="{1DDB8DD1-9726-4F26-BC47-2C77EE61CC58}" dt="2022-09-10T08:02:57.796" v="3809" actId="47"/>
        <pc:sldMkLst>
          <pc:docMk/>
          <pc:sldMk cId="323913384" sldId="315"/>
        </pc:sldMkLst>
      </pc:sldChg>
      <pc:sldChg chg="new add del">
        <pc:chgData name="鈴木 改" userId="614121829a5465ef" providerId="LiveId" clId="{1DDB8DD1-9726-4F26-BC47-2C77EE61CC58}" dt="2022-09-10T08:02:57.796" v="3809" actId="47"/>
        <pc:sldMkLst>
          <pc:docMk/>
          <pc:sldMk cId="1282826647" sldId="316"/>
        </pc:sldMkLst>
      </pc:sldChg>
      <pc:sldChg chg="new add del">
        <pc:chgData name="鈴木 改" userId="614121829a5465ef" providerId="LiveId" clId="{1DDB8DD1-9726-4F26-BC47-2C77EE61CC58}" dt="2022-09-10T08:02:57.796" v="3809" actId="47"/>
        <pc:sldMkLst>
          <pc:docMk/>
          <pc:sldMk cId="1557900587" sldId="317"/>
        </pc:sldMkLst>
      </pc:sldChg>
      <pc:sldChg chg="new add del">
        <pc:chgData name="鈴木 改" userId="614121829a5465ef" providerId="LiveId" clId="{1DDB8DD1-9726-4F26-BC47-2C77EE61CC58}" dt="2022-09-10T08:02:57.796" v="3809" actId="47"/>
        <pc:sldMkLst>
          <pc:docMk/>
          <pc:sldMk cId="405194359" sldId="318"/>
        </pc:sldMkLst>
      </pc:sldChg>
      <pc:sldChg chg="new add del">
        <pc:chgData name="鈴木 改" userId="614121829a5465ef" providerId="LiveId" clId="{1DDB8DD1-9726-4F26-BC47-2C77EE61CC58}" dt="2022-09-10T08:02:57.796" v="3809" actId="47"/>
        <pc:sldMkLst>
          <pc:docMk/>
          <pc:sldMk cId="2916076720" sldId="319"/>
        </pc:sldMkLst>
      </pc:sldChg>
      <pc:sldChg chg="new add del">
        <pc:chgData name="鈴木 改" userId="614121829a5465ef" providerId="LiveId" clId="{1DDB8DD1-9726-4F26-BC47-2C77EE61CC58}" dt="2022-09-10T08:02:57.796" v="3809" actId="47"/>
        <pc:sldMkLst>
          <pc:docMk/>
          <pc:sldMk cId="4199647925" sldId="320"/>
        </pc:sldMkLst>
      </pc:sldChg>
      <pc:sldChg chg="new add del">
        <pc:chgData name="鈴木 改" userId="614121829a5465ef" providerId="LiveId" clId="{1DDB8DD1-9726-4F26-BC47-2C77EE61CC58}" dt="2022-09-10T08:02:57.796" v="3809" actId="47"/>
        <pc:sldMkLst>
          <pc:docMk/>
          <pc:sldMk cId="1205873391" sldId="321"/>
        </pc:sldMkLst>
      </pc:sldChg>
      <pc:sldChg chg="new add del">
        <pc:chgData name="鈴木 改" userId="614121829a5465ef" providerId="LiveId" clId="{1DDB8DD1-9726-4F26-BC47-2C77EE61CC58}" dt="2022-09-10T08:02:57.796" v="3809" actId="47"/>
        <pc:sldMkLst>
          <pc:docMk/>
          <pc:sldMk cId="3848218790" sldId="322"/>
        </pc:sldMkLst>
      </pc:sldChg>
      <pc:sldChg chg="new add del">
        <pc:chgData name="鈴木 改" userId="614121829a5465ef" providerId="LiveId" clId="{1DDB8DD1-9726-4F26-BC47-2C77EE61CC58}" dt="2022-09-10T08:02:57.796" v="3809" actId="47"/>
        <pc:sldMkLst>
          <pc:docMk/>
          <pc:sldMk cId="3319855647" sldId="323"/>
        </pc:sldMkLst>
      </pc:sldChg>
      <pc:sldChg chg="new add del">
        <pc:chgData name="鈴木 改" userId="614121829a5465ef" providerId="LiveId" clId="{1DDB8DD1-9726-4F26-BC47-2C77EE61CC58}" dt="2022-09-10T08:02:57.796" v="3809" actId="47"/>
        <pc:sldMkLst>
          <pc:docMk/>
          <pc:sldMk cId="3849092601" sldId="324"/>
        </pc:sldMkLst>
      </pc:sldChg>
      <pc:sldChg chg="new add del">
        <pc:chgData name="鈴木 改" userId="614121829a5465ef" providerId="LiveId" clId="{1DDB8DD1-9726-4F26-BC47-2C77EE61CC58}" dt="2022-09-10T08:02:57.796" v="3809" actId="47"/>
        <pc:sldMkLst>
          <pc:docMk/>
          <pc:sldMk cId="2057194553" sldId="325"/>
        </pc:sldMkLst>
      </pc:sldChg>
      <pc:sldChg chg="new add del">
        <pc:chgData name="鈴木 改" userId="614121829a5465ef" providerId="LiveId" clId="{1DDB8DD1-9726-4F26-BC47-2C77EE61CC58}" dt="2022-09-10T08:02:57.796" v="3809" actId="47"/>
        <pc:sldMkLst>
          <pc:docMk/>
          <pc:sldMk cId="3434005987" sldId="326"/>
        </pc:sldMkLst>
      </pc:sldChg>
      <pc:sldChg chg="new add del">
        <pc:chgData name="鈴木 改" userId="614121829a5465ef" providerId="LiveId" clId="{1DDB8DD1-9726-4F26-BC47-2C77EE61CC58}" dt="2022-09-10T08:02:57.796" v="3809" actId="47"/>
        <pc:sldMkLst>
          <pc:docMk/>
          <pc:sldMk cId="4216756147" sldId="327"/>
        </pc:sldMkLst>
      </pc:sldChg>
      <pc:sldChg chg="new add del">
        <pc:chgData name="鈴木 改" userId="614121829a5465ef" providerId="LiveId" clId="{1DDB8DD1-9726-4F26-BC47-2C77EE61CC58}" dt="2022-09-10T08:02:57.796" v="3809" actId="47"/>
        <pc:sldMkLst>
          <pc:docMk/>
          <pc:sldMk cId="506767793" sldId="328"/>
        </pc:sldMkLst>
      </pc:sldChg>
      <pc:sldChg chg="new add del">
        <pc:chgData name="鈴木 改" userId="614121829a5465ef" providerId="LiveId" clId="{1DDB8DD1-9726-4F26-BC47-2C77EE61CC58}" dt="2022-09-10T08:02:57.796" v="3809" actId="47"/>
        <pc:sldMkLst>
          <pc:docMk/>
          <pc:sldMk cId="492694064" sldId="329"/>
        </pc:sldMkLst>
      </pc:sldChg>
      <pc:sldChg chg="new add del">
        <pc:chgData name="鈴木 改" userId="614121829a5465ef" providerId="LiveId" clId="{1DDB8DD1-9726-4F26-BC47-2C77EE61CC58}" dt="2022-09-10T08:02:57.796" v="3809" actId="47"/>
        <pc:sldMkLst>
          <pc:docMk/>
          <pc:sldMk cId="1215041788" sldId="330"/>
        </pc:sldMkLst>
      </pc:sldChg>
      <pc:sldChg chg="new add del">
        <pc:chgData name="鈴木 改" userId="614121829a5465ef" providerId="LiveId" clId="{1DDB8DD1-9726-4F26-BC47-2C77EE61CC58}" dt="2022-09-10T08:02:57.796" v="3809" actId="47"/>
        <pc:sldMkLst>
          <pc:docMk/>
          <pc:sldMk cId="165208706" sldId="331"/>
        </pc:sldMkLst>
      </pc:sldChg>
      <pc:sldChg chg="new add del">
        <pc:chgData name="鈴木 改" userId="614121829a5465ef" providerId="LiveId" clId="{1DDB8DD1-9726-4F26-BC47-2C77EE61CC58}" dt="2022-09-10T08:02:57.796" v="3809" actId="47"/>
        <pc:sldMkLst>
          <pc:docMk/>
          <pc:sldMk cId="1412148021" sldId="332"/>
        </pc:sldMkLst>
      </pc:sldChg>
      <pc:sldChg chg="new add del">
        <pc:chgData name="鈴木 改" userId="614121829a5465ef" providerId="LiveId" clId="{1DDB8DD1-9726-4F26-BC47-2C77EE61CC58}" dt="2022-09-10T08:02:57.796" v="3809" actId="47"/>
        <pc:sldMkLst>
          <pc:docMk/>
          <pc:sldMk cId="1048782166" sldId="333"/>
        </pc:sldMkLst>
      </pc:sldChg>
      <pc:sldChg chg="new add del">
        <pc:chgData name="鈴木 改" userId="614121829a5465ef" providerId="LiveId" clId="{1DDB8DD1-9726-4F26-BC47-2C77EE61CC58}" dt="2022-09-10T08:02:57.796" v="3809" actId="47"/>
        <pc:sldMkLst>
          <pc:docMk/>
          <pc:sldMk cId="695132836" sldId="334"/>
        </pc:sldMkLst>
      </pc:sldChg>
      <pc:sldChg chg="new add del">
        <pc:chgData name="鈴木 改" userId="614121829a5465ef" providerId="LiveId" clId="{1DDB8DD1-9726-4F26-BC47-2C77EE61CC58}" dt="2022-09-10T08:02:57.796" v="3809" actId="47"/>
        <pc:sldMkLst>
          <pc:docMk/>
          <pc:sldMk cId="494351194" sldId="335"/>
        </pc:sldMkLst>
      </pc:sldChg>
      <pc:sldChg chg="new add del">
        <pc:chgData name="鈴木 改" userId="614121829a5465ef" providerId="LiveId" clId="{1DDB8DD1-9726-4F26-BC47-2C77EE61CC58}" dt="2022-09-10T08:02:57.796" v="3809" actId="47"/>
        <pc:sldMkLst>
          <pc:docMk/>
          <pc:sldMk cId="4141039950" sldId="336"/>
        </pc:sldMkLst>
      </pc:sldChg>
      <pc:sldChg chg="new add del">
        <pc:chgData name="鈴木 改" userId="614121829a5465ef" providerId="LiveId" clId="{1DDB8DD1-9726-4F26-BC47-2C77EE61CC58}" dt="2022-09-10T08:02:57.796" v="3809" actId="47"/>
        <pc:sldMkLst>
          <pc:docMk/>
          <pc:sldMk cId="875335111" sldId="337"/>
        </pc:sldMkLst>
      </pc:sldChg>
      <pc:sldChg chg="new add del">
        <pc:chgData name="鈴木 改" userId="614121829a5465ef" providerId="LiveId" clId="{1DDB8DD1-9726-4F26-BC47-2C77EE61CC58}" dt="2022-09-10T08:02:57.796" v="3809" actId="47"/>
        <pc:sldMkLst>
          <pc:docMk/>
          <pc:sldMk cId="56723538" sldId="338"/>
        </pc:sldMkLst>
      </pc:sldChg>
      <pc:sldChg chg="new add del">
        <pc:chgData name="鈴木 改" userId="614121829a5465ef" providerId="LiveId" clId="{1DDB8DD1-9726-4F26-BC47-2C77EE61CC58}" dt="2022-09-10T08:02:57.796" v="3809" actId="47"/>
        <pc:sldMkLst>
          <pc:docMk/>
          <pc:sldMk cId="1213446540" sldId="339"/>
        </pc:sldMkLst>
      </pc:sldChg>
      <pc:sldChg chg="new add del">
        <pc:chgData name="鈴木 改" userId="614121829a5465ef" providerId="LiveId" clId="{1DDB8DD1-9726-4F26-BC47-2C77EE61CC58}" dt="2022-09-10T08:02:57.796" v="3809" actId="47"/>
        <pc:sldMkLst>
          <pc:docMk/>
          <pc:sldMk cId="2522848795" sldId="340"/>
        </pc:sldMkLst>
      </pc:sldChg>
      <pc:sldChg chg="new add del">
        <pc:chgData name="鈴木 改" userId="614121829a5465ef" providerId="LiveId" clId="{1DDB8DD1-9726-4F26-BC47-2C77EE61CC58}" dt="2022-09-10T08:02:57.796" v="3809" actId="47"/>
        <pc:sldMkLst>
          <pc:docMk/>
          <pc:sldMk cId="2242236907" sldId="341"/>
        </pc:sldMkLst>
      </pc:sldChg>
      <pc:sldChg chg="new add del">
        <pc:chgData name="鈴木 改" userId="614121829a5465ef" providerId="LiveId" clId="{1DDB8DD1-9726-4F26-BC47-2C77EE61CC58}" dt="2022-09-10T08:02:57.796" v="3809" actId="47"/>
        <pc:sldMkLst>
          <pc:docMk/>
          <pc:sldMk cId="934537101" sldId="342"/>
        </pc:sldMkLst>
      </pc:sldChg>
      <pc:sldChg chg="new add del">
        <pc:chgData name="鈴木 改" userId="614121829a5465ef" providerId="LiveId" clId="{1DDB8DD1-9726-4F26-BC47-2C77EE61CC58}" dt="2022-09-10T08:02:57.796" v="3809" actId="47"/>
        <pc:sldMkLst>
          <pc:docMk/>
          <pc:sldMk cId="3329519252" sldId="343"/>
        </pc:sldMkLst>
      </pc:sldChg>
      <pc:sldChg chg="new add del">
        <pc:chgData name="鈴木 改" userId="614121829a5465ef" providerId="LiveId" clId="{1DDB8DD1-9726-4F26-BC47-2C77EE61CC58}" dt="2022-09-10T08:02:57.796" v="3809" actId="47"/>
        <pc:sldMkLst>
          <pc:docMk/>
          <pc:sldMk cId="3303066981" sldId="344"/>
        </pc:sldMkLst>
      </pc:sldChg>
      <pc:sldChg chg="new add del">
        <pc:chgData name="鈴木 改" userId="614121829a5465ef" providerId="LiveId" clId="{1DDB8DD1-9726-4F26-BC47-2C77EE61CC58}" dt="2022-09-10T08:02:57.796" v="3809" actId="47"/>
        <pc:sldMkLst>
          <pc:docMk/>
          <pc:sldMk cId="434306363" sldId="345"/>
        </pc:sldMkLst>
      </pc:sldChg>
      <pc:sldChg chg="new add del">
        <pc:chgData name="鈴木 改" userId="614121829a5465ef" providerId="LiveId" clId="{1DDB8DD1-9726-4F26-BC47-2C77EE61CC58}" dt="2022-09-10T08:02:57.796" v="3809" actId="47"/>
        <pc:sldMkLst>
          <pc:docMk/>
          <pc:sldMk cId="3907506842" sldId="346"/>
        </pc:sldMkLst>
      </pc:sldChg>
      <pc:sldChg chg="new add del">
        <pc:chgData name="鈴木 改" userId="614121829a5465ef" providerId="LiveId" clId="{1DDB8DD1-9726-4F26-BC47-2C77EE61CC58}" dt="2022-09-10T08:02:57.796" v="3809" actId="47"/>
        <pc:sldMkLst>
          <pc:docMk/>
          <pc:sldMk cId="495919423" sldId="347"/>
        </pc:sldMkLst>
      </pc:sldChg>
      <pc:sldChg chg="new add del">
        <pc:chgData name="鈴木 改" userId="614121829a5465ef" providerId="LiveId" clId="{1DDB8DD1-9726-4F26-BC47-2C77EE61CC58}" dt="2022-09-10T08:02:57.796" v="3809" actId="47"/>
        <pc:sldMkLst>
          <pc:docMk/>
          <pc:sldMk cId="2086820890" sldId="348"/>
        </pc:sldMkLst>
      </pc:sldChg>
      <pc:sldChg chg="new add del">
        <pc:chgData name="鈴木 改" userId="614121829a5465ef" providerId="LiveId" clId="{1DDB8DD1-9726-4F26-BC47-2C77EE61CC58}" dt="2022-09-10T08:02:57.796" v="3809" actId="47"/>
        <pc:sldMkLst>
          <pc:docMk/>
          <pc:sldMk cId="1841422044" sldId="349"/>
        </pc:sldMkLst>
      </pc:sldChg>
      <pc:sldChg chg="new add del">
        <pc:chgData name="鈴木 改" userId="614121829a5465ef" providerId="LiveId" clId="{1DDB8DD1-9726-4F26-BC47-2C77EE61CC58}" dt="2022-09-10T08:02:57.796" v="3809" actId="47"/>
        <pc:sldMkLst>
          <pc:docMk/>
          <pc:sldMk cId="3765901112" sldId="350"/>
        </pc:sldMkLst>
      </pc:sldChg>
      <pc:sldChg chg="new add del">
        <pc:chgData name="鈴木 改" userId="614121829a5465ef" providerId="LiveId" clId="{1DDB8DD1-9726-4F26-BC47-2C77EE61CC58}" dt="2022-09-10T08:02:57.796" v="3809" actId="47"/>
        <pc:sldMkLst>
          <pc:docMk/>
          <pc:sldMk cId="3655465175" sldId="351"/>
        </pc:sldMkLst>
      </pc:sldChg>
      <pc:sldChg chg="new add del">
        <pc:chgData name="鈴木 改" userId="614121829a5465ef" providerId="LiveId" clId="{1DDB8DD1-9726-4F26-BC47-2C77EE61CC58}" dt="2022-09-10T08:02:57.796" v="3809" actId="47"/>
        <pc:sldMkLst>
          <pc:docMk/>
          <pc:sldMk cId="3758656788" sldId="352"/>
        </pc:sldMkLst>
      </pc:sldChg>
      <pc:sldChg chg="new add del">
        <pc:chgData name="鈴木 改" userId="614121829a5465ef" providerId="LiveId" clId="{1DDB8DD1-9726-4F26-BC47-2C77EE61CC58}" dt="2022-09-10T08:02:57.796" v="3809" actId="47"/>
        <pc:sldMkLst>
          <pc:docMk/>
          <pc:sldMk cId="1437004899" sldId="353"/>
        </pc:sldMkLst>
      </pc:sldChg>
      <pc:sldChg chg="new add del">
        <pc:chgData name="鈴木 改" userId="614121829a5465ef" providerId="LiveId" clId="{1DDB8DD1-9726-4F26-BC47-2C77EE61CC58}" dt="2022-09-10T08:02:57.796" v="3809" actId="47"/>
        <pc:sldMkLst>
          <pc:docMk/>
          <pc:sldMk cId="3847797027" sldId="354"/>
        </pc:sldMkLst>
      </pc:sldChg>
      <pc:sldChg chg="new add del">
        <pc:chgData name="鈴木 改" userId="614121829a5465ef" providerId="LiveId" clId="{1DDB8DD1-9726-4F26-BC47-2C77EE61CC58}" dt="2022-09-10T08:02:57.796" v="3809" actId="47"/>
        <pc:sldMkLst>
          <pc:docMk/>
          <pc:sldMk cId="1171244852" sldId="355"/>
        </pc:sldMkLst>
      </pc:sldChg>
      <pc:sldChg chg="new add del">
        <pc:chgData name="鈴木 改" userId="614121829a5465ef" providerId="LiveId" clId="{1DDB8DD1-9726-4F26-BC47-2C77EE61CC58}" dt="2022-09-10T08:02:57.796" v="3809" actId="47"/>
        <pc:sldMkLst>
          <pc:docMk/>
          <pc:sldMk cId="1559082417" sldId="356"/>
        </pc:sldMkLst>
      </pc:sldChg>
      <pc:sldChg chg="new add del">
        <pc:chgData name="鈴木 改" userId="614121829a5465ef" providerId="LiveId" clId="{1DDB8DD1-9726-4F26-BC47-2C77EE61CC58}" dt="2022-09-10T08:02:57.796" v="3809" actId="47"/>
        <pc:sldMkLst>
          <pc:docMk/>
          <pc:sldMk cId="3058356618" sldId="357"/>
        </pc:sldMkLst>
      </pc:sldChg>
      <pc:sldChg chg="new add del">
        <pc:chgData name="鈴木 改" userId="614121829a5465ef" providerId="LiveId" clId="{1DDB8DD1-9726-4F26-BC47-2C77EE61CC58}" dt="2022-09-10T08:02:57.796" v="3809" actId="47"/>
        <pc:sldMkLst>
          <pc:docMk/>
          <pc:sldMk cId="3606840862" sldId="358"/>
        </pc:sldMkLst>
      </pc:sldChg>
      <pc:sldChg chg="new add del">
        <pc:chgData name="鈴木 改" userId="614121829a5465ef" providerId="LiveId" clId="{1DDB8DD1-9726-4F26-BC47-2C77EE61CC58}" dt="2022-09-10T08:02:57.796" v="3809" actId="47"/>
        <pc:sldMkLst>
          <pc:docMk/>
          <pc:sldMk cId="2121216252" sldId="359"/>
        </pc:sldMkLst>
      </pc:sldChg>
      <pc:sldChg chg="new add del">
        <pc:chgData name="鈴木 改" userId="614121829a5465ef" providerId="LiveId" clId="{1DDB8DD1-9726-4F26-BC47-2C77EE61CC58}" dt="2022-09-10T08:02:57.796" v="3809" actId="47"/>
        <pc:sldMkLst>
          <pc:docMk/>
          <pc:sldMk cId="3833979952" sldId="360"/>
        </pc:sldMkLst>
      </pc:sldChg>
      <pc:sldChg chg="new add del">
        <pc:chgData name="鈴木 改" userId="614121829a5465ef" providerId="LiveId" clId="{1DDB8DD1-9726-4F26-BC47-2C77EE61CC58}" dt="2022-09-10T08:02:57.796" v="3809" actId="47"/>
        <pc:sldMkLst>
          <pc:docMk/>
          <pc:sldMk cId="1456888883" sldId="361"/>
        </pc:sldMkLst>
      </pc:sldChg>
      <pc:sldChg chg="new add del">
        <pc:chgData name="鈴木 改" userId="614121829a5465ef" providerId="LiveId" clId="{1DDB8DD1-9726-4F26-BC47-2C77EE61CC58}" dt="2022-09-10T08:02:57.796" v="3809" actId="47"/>
        <pc:sldMkLst>
          <pc:docMk/>
          <pc:sldMk cId="589016782" sldId="362"/>
        </pc:sldMkLst>
      </pc:sldChg>
      <pc:sldChg chg="new add del">
        <pc:chgData name="鈴木 改" userId="614121829a5465ef" providerId="LiveId" clId="{1DDB8DD1-9726-4F26-BC47-2C77EE61CC58}" dt="2022-09-10T08:02:57.796" v="3809" actId="47"/>
        <pc:sldMkLst>
          <pc:docMk/>
          <pc:sldMk cId="3652337063" sldId="363"/>
        </pc:sldMkLst>
      </pc:sldChg>
      <pc:sldChg chg="new add del">
        <pc:chgData name="鈴木 改" userId="614121829a5465ef" providerId="LiveId" clId="{1DDB8DD1-9726-4F26-BC47-2C77EE61CC58}" dt="2022-09-10T08:02:57.796" v="3809" actId="47"/>
        <pc:sldMkLst>
          <pc:docMk/>
          <pc:sldMk cId="1356036791" sldId="364"/>
        </pc:sldMkLst>
      </pc:sldChg>
      <pc:sldChg chg="new add del">
        <pc:chgData name="鈴木 改" userId="614121829a5465ef" providerId="LiveId" clId="{1DDB8DD1-9726-4F26-BC47-2C77EE61CC58}" dt="2022-09-10T08:02:57.796" v="3809" actId="47"/>
        <pc:sldMkLst>
          <pc:docMk/>
          <pc:sldMk cId="3764843136" sldId="365"/>
        </pc:sldMkLst>
      </pc:sldChg>
      <pc:sldChg chg="new add del">
        <pc:chgData name="鈴木 改" userId="614121829a5465ef" providerId="LiveId" clId="{1DDB8DD1-9726-4F26-BC47-2C77EE61CC58}" dt="2022-09-10T08:02:57.796" v="3809" actId="47"/>
        <pc:sldMkLst>
          <pc:docMk/>
          <pc:sldMk cId="808360473" sldId="366"/>
        </pc:sldMkLst>
      </pc:sldChg>
      <pc:sldChg chg="new add del">
        <pc:chgData name="鈴木 改" userId="614121829a5465ef" providerId="LiveId" clId="{1DDB8DD1-9726-4F26-BC47-2C77EE61CC58}" dt="2022-09-10T08:02:57.796" v="3809" actId="47"/>
        <pc:sldMkLst>
          <pc:docMk/>
          <pc:sldMk cId="3167652811" sldId="367"/>
        </pc:sldMkLst>
      </pc:sldChg>
      <pc:sldChg chg="new add del">
        <pc:chgData name="鈴木 改" userId="614121829a5465ef" providerId="LiveId" clId="{1DDB8DD1-9726-4F26-BC47-2C77EE61CC58}" dt="2022-09-10T08:02:57.796" v="3809" actId="47"/>
        <pc:sldMkLst>
          <pc:docMk/>
          <pc:sldMk cId="1501493290" sldId="368"/>
        </pc:sldMkLst>
      </pc:sldChg>
      <pc:sldChg chg="new add del">
        <pc:chgData name="鈴木 改" userId="614121829a5465ef" providerId="LiveId" clId="{1DDB8DD1-9726-4F26-BC47-2C77EE61CC58}" dt="2022-09-10T08:02:57.796" v="3809" actId="47"/>
        <pc:sldMkLst>
          <pc:docMk/>
          <pc:sldMk cId="1467542558" sldId="369"/>
        </pc:sldMkLst>
      </pc:sldChg>
      <pc:sldChg chg="new add del">
        <pc:chgData name="鈴木 改" userId="614121829a5465ef" providerId="LiveId" clId="{1DDB8DD1-9726-4F26-BC47-2C77EE61CC58}" dt="2022-09-10T08:02:57.796" v="3809" actId="47"/>
        <pc:sldMkLst>
          <pc:docMk/>
          <pc:sldMk cId="3941449429" sldId="370"/>
        </pc:sldMkLst>
      </pc:sldChg>
      <pc:sldChg chg="new add del">
        <pc:chgData name="鈴木 改" userId="614121829a5465ef" providerId="LiveId" clId="{1DDB8DD1-9726-4F26-BC47-2C77EE61CC58}" dt="2022-09-10T08:02:57.796" v="3809" actId="47"/>
        <pc:sldMkLst>
          <pc:docMk/>
          <pc:sldMk cId="1313880507" sldId="371"/>
        </pc:sldMkLst>
      </pc:sldChg>
      <pc:sldChg chg="new add del">
        <pc:chgData name="鈴木 改" userId="614121829a5465ef" providerId="LiveId" clId="{1DDB8DD1-9726-4F26-BC47-2C77EE61CC58}" dt="2022-09-10T08:02:57.796" v="3809" actId="47"/>
        <pc:sldMkLst>
          <pc:docMk/>
          <pc:sldMk cId="4241396628" sldId="372"/>
        </pc:sldMkLst>
      </pc:sldChg>
      <pc:sldChg chg="new add del">
        <pc:chgData name="鈴木 改" userId="614121829a5465ef" providerId="LiveId" clId="{1DDB8DD1-9726-4F26-BC47-2C77EE61CC58}" dt="2022-09-10T08:02:57.796" v="3809" actId="47"/>
        <pc:sldMkLst>
          <pc:docMk/>
          <pc:sldMk cId="2522576588" sldId="373"/>
        </pc:sldMkLst>
      </pc:sldChg>
      <pc:sldChg chg="new add del">
        <pc:chgData name="鈴木 改" userId="614121829a5465ef" providerId="LiveId" clId="{1DDB8DD1-9726-4F26-BC47-2C77EE61CC58}" dt="2022-09-10T08:02:57.796" v="3809" actId="47"/>
        <pc:sldMkLst>
          <pc:docMk/>
          <pc:sldMk cId="1535229661" sldId="374"/>
        </pc:sldMkLst>
      </pc:sldChg>
      <pc:sldChg chg="new add del">
        <pc:chgData name="鈴木 改" userId="614121829a5465ef" providerId="LiveId" clId="{1DDB8DD1-9726-4F26-BC47-2C77EE61CC58}" dt="2022-09-10T08:02:57.796" v="3809" actId="47"/>
        <pc:sldMkLst>
          <pc:docMk/>
          <pc:sldMk cId="1700394558" sldId="375"/>
        </pc:sldMkLst>
      </pc:sldChg>
      <pc:sldChg chg="new add del">
        <pc:chgData name="鈴木 改" userId="614121829a5465ef" providerId="LiveId" clId="{1DDB8DD1-9726-4F26-BC47-2C77EE61CC58}" dt="2022-09-10T08:02:57.796" v="3809" actId="47"/>
        <pc:sldMkLst>
          <pc:docMk/>
          <pc:sldMk cId="1725762067" sldId="376"/>
        </pc:sldMkLst>
      </pc:sldChg>
      <pc:sldChg chg="new add del">
        <pc:chgData name="鈴木 改" userId="614121829a5465ef" providerId="LiveId" clId="{1DDB8DD1-9726-4F26-BC47-2C77EE61CC58}" dt="2022-09-10T08:02:57.796" v="3809" actId="47"/>
        <pc:sldMkLst>
          <pc:docMk/>
          <pc:sldMk cId="3140411275" sldId="377"/>
        </pc:sldMkLst>
      </pc:sldChg>
      <pc:sldChg chg="new add del">
        <pc:chgData name="鈴木 改" userId="614121829a5465ef" providerId="LiveId" clId="{1DDB8DD1-9726-4F26-BC47-2C77EE61CC58}" dt="2022-09-10T08:02:57.796" v="3809" actId="47"/>
        <pc:sldMkLst>
          <pc:docMk/>
          <pc:sldMk cId="3096696712" sldId="378"/>
        </pc:sldMkLst>
      </pc:sldChg>
      <pc:sldChg chg="new add del">
        <pc:chgData name="鈴木 改" userId="614121829a5465ef" providerId="LiveId" clId="{1DDB8DD1-9726-4F26-BC47-2C77EE61CC58}" dt="2022-09-10T08:02:57.796" v="3809" actId="47"/>
        <pc:sldMkLst>
          <pc:docMk/>
          <pc:sldMk cId="2629397130" sldId="379"/>
        </pc:sldMkLst>
      </pc:sldChg>
      <pc:sldChg chg="new add del">
        <pc:chgData name="鈴木 改" userId="614121829a5465ef" providerId="LiveId" clId="{1DDB8DD1-9726-4F26-BC47-2C77EE61CC58}" dt="2022-09-10T08:02:57.796" v="3809" actId="47"/>
        <pc:sldMkLst>
          <pc:docMk/>
          <pc:sldMk cId="1044727234" sldId="380"/>
        </pc:sldMkLst>
      </pc:sldChg>
      <pc:sldChg chg="new add del">
        <pc:chgData name="鈴木 改" userId="614121829a5465ef" providerId="LiveId" clId="{1DDB8DD1-9726-4F26-BC47-2C77EE61CC58}" dt="2022-09-10T08:02:57.796" v="3809" actId="47"/>
        <pc:sldMkLst>
          <pc:docMk/>
          <pc:sldMk cId="1644796450" sldId="381"/>
        </pc:sldMkLst>
      </pc:sldChg>
      <pc:sldChg chg="new add del">
        <pc:chgData name="鈴木 改" userId="614121829a5465ef" providerId="LiveId" clId="{1DDB8DD1-9726-4F26-BC47-2C77EE61CC58}" dt="2022-09-10T08:02:57.796" v="3809" actId="47"/>
        <pc:sldMkLst>
          <pc:docMk/>
          <pc:sldMk cId="1079180935" sldId="382"/>
        </pc:sldMkLst>
      </pc:sldChg>
      <pc:sldChg chg="new add del">
        <pc:chgData name="鈴木 改" userId="614121829a5465ef" providerId="LiveId" clId="{1DDB8DD1-9726-4F26-BC47-2C77EE61CC58}" dt="2022-09-10T08:02:57.796" v="3809" actId="47"/>
        <pc:sldMkLst>
          <pc:docMk/>
          <pc:sldMk cId="1569995266" sldId="383"/>
        </pc:sldMkLst>
      </pc:sldChg>
      <pc:sldChg chg="new add del">
        <pc:chgData name="鈴木 改" userId="614121829a5465ef" providerId="LiveId" clId="{1DDB8DD1-9726-4F26-BC47-2C77EE61CC58}" dt="2022-09-10T08:02:57.796" v="3809" actId="47"/>
        <pc:sldMkLst>
          <pc:docMk/>
          <pc:sldMk cId="2351433465" sldId="384"/>
        </pc:sldMkLst>
      </pc:sldChg>
      <pc:sldChg chg="new add del">
        <pc:chgData name="鈴木 改" userId="614121829a5465ef" providerId="LiveId" clId="{1DDB8DD1-9726-4F26-BC47-2C77EE61CC58}" dt="2022-09-10T08:02:57.796" v="3809" actId="47"/>
        <pc:sldMkLst>
          <pc:docMk/>
          <pc:sldMk cId="745803121" sldId="385"/>
        </pc:sldMkLst>
      </pc:sldChg>
      <pc:sldChg chg="new add del">
        <pc:chgData name="鈴木 改" userId="614121829a5465ef" providerId="LiveId" clId="{1DDB8DD1-9726-4F26-BC47-2C77EE61CC58}" dt="2022-09-10T08:02:57.796" v="3809" actId="47"/>
        <pc:sldMkLst>
          <pc:docMk/>
          <pc:sldMk cId="1611697443" sldId="386"/>
        </pc:sldMkLst>
      </pc:sldChg>
      <pc:sldChg chg="new add del">
        <pc:chgData name="鈴木 改" userId="614121829a5465ef" providerId="LiveId" clId="{1DDB8DD1-9726-4F26-BC47-2C77EE61CC58}" dt="2022-09-10T08:02:57.796" v="3809" actId="47"/>
        <pc:sldMkLst>
          <pc:docMk/>
          <pc:sldMk cId="820567496" sldId="387"/>
        </pc:sldMkLst>
      </pc:sldChg>
      <pc:sldChg chg="new add del">
        <pc:chgData name="鈴木 改" userId="614121829a5465ef" providerId="LiveId" clId="{1DDB8DD1-9726-4F26-BC47-2C77EE61CC58}" dt="2022-09-10T08:02:57.796" v="3809" actId="47"/>
        <pc:sldMkLst>
          <pc:docMk/>
          <pc:sldMk cId="695674409" sldId="388"/>
        </pc:sldMkLst>
      </pc:sldChg>
      <pc:sldChg chg="new add del">
        <pc:chgData name="鈴木 改" userId="614121829a5465ef" providerId="LiveId" clId="{1DDB8DD1-9726-4F26-BC47-2C77EE61CC58}" dt="2022-09-10T08:02:57.796" v="3809" actId="47"/>
        <pc:sldMkLst>
          <pc:docMk/>
          <pc:sldMk cId="528769786" sldId="389"/>
        </pc:sldMkLst>
      </pc:sldChg>
      <pc:sldChg chg="new add del">
        <pc:chgData name="鈴木 改" userId="614121829a5465ef" providerId="LiveId" clId="{1DDB8DD1-9726-4F26-BC47-2C77EE61CC58}" dt="2022-09-10T08:02:57.796" v="3809" actId="47"/>
        <pc:sldMkLst>
          <pc:docMk/>
          <pc:sldMk cId="2727846133" sldId="390"/>
        </pc:sldMkLst>
      </pc:sldChg>
      <pc:sldChg chg="new add del">
        <pc:chgData name="鈴木 改" userId="614121829a5465ef" providerId="LiveId" clId="{1DDB8DD1-9726-4F26-BC47-2C77EE61CC58}" dt="2022-09-10T08:02:57.796" v="3809" actId="47"/>
        <pc:sldMkLst>
          <pc:docMk/>
          <pc:sldMk cId="749220909" sldId="391"/>
        </pc:sldMkLst>
      </pc:sldChg>
      <pc:sldChg chg="new add del">
        <pc:chgData name="鈴木 改" userId="614121829a5465ef" providerId="LiveId" clId="{1DDB8DD1-9726-4F26-BC47-2C77EE61CC58}" dt="2022-09-10T08:02:57.796" v="3809" actId="47"/>
        <pc:sldMkLst>
          <pc:docMk/>
          <pc:sldMk cId="3567348313" sldId="392"/>
        </pc:sldMkLst>
      </pc:sldChg>
      <pc:sldChg chg="new add del">
        <pc:chgData name="鈴木 改" userId="614121829a5465ef" providerId="LiveId" clId="{1DDB8DD1-9726-4F26-BC47-2C77EE61CC58}" dt="2022-09-10T08:02:57.796" v="3809" actId="47"/>
        <pc:sldMkLst>
          <pc:docMk/>
          <pc:sldMk cId="3467663206" sldId="393"/>
        </pc:sldMkLst>
      </pc:sldChg>
      <pc:sldChg chg="new add del">
        <pc:chgData name="鈴木 改" userId="614121829a5465ef" providerId="LiveId" clId="{1DDB8DD1-9726-4F26-BC47-2C77EE61CC58}" dt="2022-09-10T08:02:57.796" v="3809" actId="47"/>
        <pc:sldMkLst>
          <pc:docMk/>
          <pc:sldMk cId="1392958007" sldId="394"/>
        </pc:sldMkLst>
      </pc:sldChg>
      <pc:sldChg chg="new add del">
        <pc:chgData name="鈴木 改" userId="614121829a5465ef" providerId="LiveId" clId="{1DDB8DD1-9726-4F26-BC47-2C77EE61CC58}" dt="2022-09-10T08:02:57.796" v="3809" actId="47"/>
        <pc:sldMkLst>
          <pc:docMk/>
          <pc:sldMk cId="303332203" sldId="395"/>
        </pc:sldMkLst>
      </pc:sldChg>
      <pc:sldChg chg="new add del">
        <pc:chgData name="鈴木 改" userId="614121829a5465ef" providerId="LiveId" clId="{1DDB8DD1-9726-4F26-BC47-2C77EE61CC58}" dt="2022-09-10T08:02:57.796" v="3809" actId="47"/>
        <pc:sldMkLst>
          <pc:docMk/>
          <pc:sldMk cId="1226491865" sldId="396"/>
        </pc:sldMkLst>
      </pc:sldChg>
      <pc:sldChg chg="new add del">
        <pc:chgData name="鈴木 改" userId="614121829a5465ef" providerId="LiveId" clId="{1DDB8DD1-9726-4F26-BC47-2C77EE61CC58}" dt="2022-09-10T08:02:57.796" v="3809" actId="47"/>
        <pc:sldMkLst>
          <pc:docMk/>
          <pc:sldMk cId="361427692" sldId="397"/>
        </pc:sldMkLst>
      </pc:sldChg>
      <pc:sldChg chg="new add del">
        <pc:chgData name="鈴木 改" userId="614121829a5465ef" providerId="LiveId" clId="{1DDB8DD1-9726-4F26-BC47-2C77EE61CC58}" dt="2022-09-10T08:02:57.796" v="3809" actId="47"/>
        <pc:sldMkLst>
          <pc:docMk/>
          <pc:sldMk cId="616473390" sldId="398"/>
        </pc:sldMkLst>
      </pc:sldChg>
      <pc:sldChg chg="new add del">
        <pc:chgData name="鈴木 改" userId="614121829a5465ef" providerId="LiveId" clId="{1DDB8DD1-9726-4F26-BC47-2C77EE61CC58}" dt="2022-09-10T08:02:57.796" v="3809" actId="47"/>
        <pc:sldMkLst>
          <pc:docMk/>
          <pc:sldMk cId="2381983876" sldId="399"/>
        </pc:sldMkLst>
      </pc:sldChg>
      <pc:sldChg chg="new add del">
        <pc:chgData name="鈴木 改" userId="614121829a5465ef" providerId="LiveId" clId="{1DDB8DD1-9726-4F26-BC47-2C77EE61CC58}" dt="2022-09-10T08:02:57.796" v="3809" actId="47"/>
        <pc:sldMkLst>
          <pc:docMk/>
          <pc:sldMk cId="4012677583" sldId="400"/>
        </pc:sldMkLst>
      </pc:sldChg>
      <pc:sldChg chg="new add del">
        <pc:chgData name="鈴木 改" userId="614121829a5465ef" providerId="LiveId" clId="{1DDB8DD1-9726-4F26-BC47-2C77EE61CC58}" dt="2022-09-10T08:02:57.796" v="3809" actId="47"/>
        <pc:sldMkLst>
          <pc:docMk/>
          <pc:sldMk cId="3316042420" sldId="401"/>
        </pc:sldMkLst>
      </pc:sldChg>
      <pc:sldChg chg="new add del">
        <pc:chgData name="鈴木 改" userId="614121829a5465ef" providerId="LiveId" clId="{1DDB8DD1-9726-4F26-BC47-2C77EE61CC58}" dt="2022-09-10T08:02:57.796" v="3809" actId="47"/>
        <pc:sldMkLst>
          <pc:docMk/>
          <pc:sldMk cId="48032636" sldId="402"/>
        </pc:sldMkLst>
      </pc:sldChg>
      <pc:sldChg chg="new add del">
        <pc:chgData name="鈴木 改" userId="614121829a5465ef" providerId="LiveId" clId="{1DDB8DD1-9726-4F26-BC47-2C77EE61CC58}" dt="2022-09-10T08:02:57.796" v="3809" actId="47"/>
        <pc:sldMkLst>
          <pc:docMk/>
          <pc:sldMk cId="2763908328" sldId="403"/>
        </pc:sldMkLst>
      </pc:sldChg>
      <pc:sldChg chg="new add del">
        <pc:chgData name="鈴木 改" userId="614121829a5465ef" providerId="LiveId" clId="{1DDB8DD1-9726-4F26-BC47-2C77EE61CC58}" dt="2022-09-10T08:02:57.796" v="3809" actId="47"/>
        <pc:sldMkLst>
          <pc:docMk/>
          <pc:sldMk cId="161677599" sldId="404"/>
        </pc:sldMkLst>
      </pc:sldChg>
      <pc:sldChg chg="new add del">
        <pc:chgData name="鈴木 改" userId="614121829a5465ef" providerId="LiveId" clId="{1DDB8DD1-9726-4F26-BC47-2C77EE61CC58}" dt="2022-09-10T08:02:57.796" v="3809" actId="47"/>
        <pc:sldMkLst>
          <pc:docMk/>
          <pc:sldMk cId="641198690" sldId="405"/>
        </pc:sldMkLst>
      </pc:sldChg>
      <pc:sldChg chg="new add del">
        <pc:chgData name="鈴木 改" userId="614121829a5465ef" providerId="LiveId" clId="{1DDB8DD1-9726-4F26-BC47-2C77EE61CC58}" dt="2022-09-10T08:02:57.796" v="3809" actId="47"/>
        <pc:sldMkLst>
          <pc:docMk/>
          <pc:sldMk cId="3180047325" sldId="406"/>
        </pc:sldMkLst>
      </pc:sldChg>
      <pc:sldChg chg="new add del">
        <pc:chgData name="鈴木 改" userId="614121829a5465ef" providerId="LiveId" clId="{1DDB8DD1-9726-4F26-BC47-2C77EE61CC58}" dt="2022-09-10T08:02:57.796" v="3809" actId="47"/>
        <pc:sldMkLst>
          <pc:docMk/>
          <pc:sldMk cId="2344610080" sldId="407"/>
        </pc:sldMkLst>
      </pc:sldChg>
      <pc:sldChg chg="new add del">
        <pc:chgData name="鈴木 改" userId="614121829a5465ef" providerId="LiveId" clId="{1DDB8DD1-9726-4F26-BC47-2C77EE61CC58}" dt="2022-09-10T08:02:57.796" v="3809" actId="47"/>
        <pc:sldMkLst>
          <pc:docMk/>
          <pc:sldMk cId="4160293501" sldId="408"/>
        </pc:sldMkLst>
      </pc:sldChg>
      <pc:sldChg chg="new add del">
        <pc:chgData name="鈴木 改" userId="614121829a5465ef" providerId="LiveId" clId="{1DDB8DD1-9726-4F26-BC47-2C77EE61CC58}" dt="2022-09-10T08:02:57.796" v="3809" actId="47"/>
        <pc:sldMkLst>
          <pc:docMk/>
          <pc:sldMk cId="935492034" sldId="409"/>
        </pc:sldMkLst>
      </pc:sldChg>
      <pc:sldChg chg="new add del">
        <pc:chgData name="鈴木 改" userId="614121829a5465ef" providerId="LiveId" clId="{1DDB8DD1-9726-4F26-BC47-2C77EE61CC58}" dt="2022-09-10T08:02:57.796" v="3809" actId="47"/>
        <pc:sldMkLst>
          <pc:docMk/>
          <pc:sldMk cId="3750663001" sldId="410"/>
        </pc:sldMkLst>
      </pc:sldChg>
      <pc:sldChg chg="new add del">
        <pc:chgData name="鈴木 改" userId="614121829a5465ef" providerId="LiveId" clId="{1DDB8DD1-9726-4F26-BC47-2C77EE61CC58}" dt="2022-09-10T08:02:57.796" v="3809" actId="47"/>
        <pc:sldMkLst>
          <pc:docMk/>
          <pc:sldMk cId="2975935233" sldId="411"/>
        </pc:sldMkLst>
      </pc:sldChg>
      <pc:sldChg chg="new add del">
        <pc:chgData name="鈴木 改" userId="614121829a5465ef" providerId="LiveId" clId="{1DDB8DD1-9726-4F26-BC47-2C77EE61CC58}" dt="2022-09-10T08:02:57.796" v="3809" actId="47"/>
        <pc:sldMkLst>
          <pc:docMk/>
          <pc:sldMk cId="1603411662" sldId="412"/>
        </pc:sldMkLst>
      </pc:sldChg>
      <pc:sldChg chg="new add del">
        <pc:chgData name="鈴木 改" userId="614121829a5465ef" providerId="LiveId" clId="{1DDB8DD1-9726-4F26-BC47-2C77EE61CC58}" dt="2022-09-10T08:02:57.796" v="3809" actId="47"/>
        <pc:sldMkLst>
          <pc:docMk/>
          <pc:sldMk cId="618059657" sldId="413"/>
        </pc:sldMkLst>
      </pc:sldChg>
      <pc:sldChg chg="new add del">
        <pc:chgData name="鈴木 改" userId="614121829a5465ef" providerId="LiveId" clId="{1DDB8DD1-9726-4F26-BC47-2C77EE61CC58}" dt="2022-09-10T08:02:57.796" v="3809" actId="47"/>
        <pc:sldMkLst>
          <pc:docMk/>
          <pc:sldMk cId="1539861896" sldId="414"/>
        </pc:sldMkLst>
      </pc:sldChg>
      <pc:sldChg chg="new add del">
        <pc:chgData name="鈴木 改" userId="614121829a5465ef" providerId="LiveId" clId="{1DDB8DD1-9726-4F26-BC47-2C77EE61CC58}" dt="2022-09-10T08:02:57.796" v="3809" actId="47"/>
        <pc:sldMkLst>
          <pc:docMk/>
          <pc:sldMk cId="333242111" sldId="415"/>
        </pc:sldMkLst>
      </pc:sldChg>
      <pc:sldChg chg="new add del">
        <pc:chgData name="鈴木 改" userId="614121829a5465ef" providerId="LiveId" clId="{1DDB8DD1-9726-4F26-BC47-2C77EE61CC58}" dt="2022-09-10T08:02:57.796" v="3809" actId="47"/>
        <pc:sldMkLst>
          <pc:docMk/>
          <pc:sldMk cId="2343858926" sldId="416"/>
        </pc:sldMkLst>
      </pc:sldChg>
      <pc:sldChg chg="new add del">
        <pc:chgData name="鈴木 改" userId="614121829a5465ef" providerId="LiveId" clId="{1DDB8DD1-9726-4F26-BC47-2C77EE61CC58}" dt="2022-09-10T08:02:57.796" v="3809" actId="47"/>
        <pc:sldMkLst>
          <pc:docMk/>
          <pc:sldMk cId="1554284990" sldId="417"/>
        </pc:sldMkLst>
      </pc:sldChg>
      <pc:sldChg chg="new add del">
        <pc:chgData name="鈴木 改" userId="614121829a5465ef" providerId="LiveId" clId="{1DDB8DD1-9726-4F26-BC47-2C77EE61CC58}" dt="2022-09-10T08:02:57.796" v="3809" actId="47"/>
        <pc:sldMkLst>
          <pc:docMk/>
          <pc:sldMk cId="1646864022" sldId="418"/>
        </pc:sldMkLst>
      </pc:sldChg>
      <pc:sldChg chg="new add del">
        <pc:chgData name="鈴木 改" userId="614121829a5465ef" providerId="LiveId" clId="{1DDB8DD1-9726-4F26-BC47-2C77EE61CC58}" dt="2022-09-10T08:02:57.796" v="3809" actId="47"/>
        <pc:sldMkLst>
          <pc:docMk/>
          <pc:sldMk cId="2314501170" sldId="419"/>
        </pc:sldMkLst>
      </pc:sldChg>
      <pc:sldChg chg="new add del">
        <pc:chgData name="鈴木 改" userId="614121829a5465ef" providerId="LiveId" clId="{1DDB8DD1-9726-4F26-BC47-2C77EE61CC58}" dt="2022-09-10T08:02:57.796" v="3809" actId="47"/>
        <pc:sldMkLst>
          <pc:docMk/>
          <pc:sldMk cId="3334107783" sldId="420"/>
        </pc:sldMkLst>
      </pc:sldChg>
      <pc:sldChg chg="new add del">
        <pc:chgData name="鈴木 改" userId="614121829a5465ef" providerId="LiveId" clId="{1DDB8DD1-9726-4F26-BC47-2C77EE61CC58}" dt="2022-09-10T08:02:57.796" v="3809" actId="47"/>
        <pc:sldMkLst>
          <pc:docMk/>
          <pc:sldMk cId="89329337" sldId="421"/>
        </pc:sldMkLst>
      </pc:sldChg>
      <pc:sldChg chg="new add del">
        <pc:chgData name="鈴木 改" userId="614121829a5465ef" providerId="LiveId" clId="{1DDB8DD1-9726-4F26-BC47-2C77EE61CC58}" dt="2022-09-10T08:02:57.796" v="3809" actId="47"/>
        <pc:sldMkLst>
          <pc:docMk/>
          <pc:sldMk cId="3255510857" sldId="422"/>
        </pc:sldMkLst>
      </pc:sldChg>
      <pc:sldChg chg="new add del">
        <pc:chgData name="鈴木 改" userId="614121829a5465ef" providerId="LiveId" clId="{1DDB8DD1-9726-4F26-BC47-2C77EE61CC58}" dt="2022-09-10T08:02:57.796" v="3809" actId="47"/>
        <pc:sldMkLst>
          <pc:docMk/>
          <pc:sldMk cId="3173666746" sldId="423"/>
        </pc:sldMkLst>
      </pc:sldChg>
      <pc:sldChg chg="new add del">
        <pc:chgData name="鈴木 改" userId="614121829a5465ef" providerId="LiveId" clId="{1DDB8DD1-9726-4F26-BC47-2C77EE61CC58}" dt="2022-09-10T08:02:57.796" v="3809" actId="47"/>
        <pc:sldMkLst>
          <pc:docMk/>
          <pc:sldMk cId="2368431691" sldId="424"/>
        </pc:sldMkLst>
      </pc:sldChg>
      <pc:sldChg chg="new add del">
        <pc:chgData name="鈴木 改" userId="614121829a5465ef" providerId="LiveId" clId="{1DDB8DD1-9726-4F26-BC47-2C77EE61CC58}" dt="2022-09-10T08:02:57.796" v="3809" actId="47"/>
        <pc:sldMkLst>
          <pc:docMk/>
          <pc:sldMk cId="837361295" sldId="425"/>
        </pc:sldMkLst>
      </pc:sldChg>
      <pc:sldChg chg="new add del">
        <pc:chgData name="鈴木 改" userId="614121829a5465ef" providerId="LiveId" clId="{1DDB8DD1-9726-4F26-BC47-2C77EE61CC58}" dt="2022-09-10T08:02:57.796" v="3809" actId="47"/>
        <pc:sldMkLst>
          <pc:docMk/>
          <pc:sldMk cId="3574742942" sldId="426"/>
        </pc:sldMkLst>
      </pc:sldChg>
      <pc:sldChg chg="new add del">
        <pc:chgData name="鈴木 改" userId="614121829a5465ef" providerId="LiveId" clId="{1DDB8DD1-9726-4F26-BC47-2C77EE61CC58}" dt="2022-09-10T08:02:57.796" v="3809" actId="47"/>
        <pc:sldMkLst>
          <pc:docMk/>
          <pc:sldMk cId="678704600" sldId="427"/>
        </pc:sldMkLst>
      </pc:sldChg>
      <pc:sldChg chg="new add del">
        <pc:chgData name="鈴木 改" userId="614121829a5465ef" providerId="LiveId" clId="{1DDB8DD1-9726-4F26-BC47-2C77EE61CC58}" dt="2022-09-10T08:02:57.796" v="3809" actId="47"/>
        <pc:sldMkLst>
          <pc:docMk/>
          <pc:sldMk cId="3406813057" sldId="428"/>
        </pc:sldMkLst>
      </pc:sldChg>
      <pc:sldChg chg="new add del">
        <pc:chgData name="鈴木 改" userId="614121829a5465ef" providerId="LiveId" clId="{1DDB8DD1-9726-4F26-BC47-2C77EE61CC58}" dt="2022-09-10T08:02:57.796" v="3809" actId="47"/>
        <pc:sldMkLst>
          <pc:docMk/>
          <pc:sldMk cId="3805451936" sldId="429"/>
        </pc:sldMkLst>
      </pc:sldChg>
      <pc:sldChg chg="new add del">
        <pc:chgData name="鈴木 改" userId="614121829a5465ef" providerId="LiveId" clId="{1DDB8DD1-9726-4F26-BC47-2C77EE61CC58}" dt="2022-09-10T08:02:57.796" v="3809" actId="47"/>
        <pc:sldMkLst>
          <pc:docMk/>
          <pc:sldMk cId="303871710" sldId="430"/>
        </pc:sldMkLst>
      </pc:sldChg>
      <pc:sldChg chg="new add del">
        <pc:chgData name="鈴木 改" userId="614121829a5465ef" providerId="LiveId" clId="{1DDB8DD1-9726-4F26-BC47-2C77EE61CC58}" dt="2022-09-10T08:02:57.796" v="3809" actId="47"/>
        <pc:sldMkLst>
          <pc:docMk/>
          <pc:sldMk cId="270179194" sldId="431"/>
        </pc:sldMkLst>
      </pc:sldChg>
      <pc:sldChg chg="new add del">
        <pc:chgData name="鈴木 改" userId="614121829a5465ef" providerId="LiveId" clId="{1DDB8DD1-9726-4F26-BC47-2C77EE61CC58}" dt="2022-09-10T08:02:57.796" v="3809" actId="47"/>
        <pc:sldMkLst>
          <pc:docMk/>
          <pc:sldMk cId="3464418598" sldId="432"/>
        </pc:sldMkLst>
      </pc:sldChg>
      <pc:sldChg chg="new add del">
        <pc:chgData name="鈴木 改" userId="614121829a5465ef" providerId="LiveId" clId="{1DDB8DD1-9726-4F26-BC47-2C77EE61CC58}" dt="2022-09-10T08:02:57.796" v="3809" actId="47"/>
        <pc:sldMkLst>
          <pc:docMk/>
          <pc:sldMk cId="1843548839" sldId="433"/>
        </pc:sldMkLst>
      </pc:sldChg>
      <pc:sldChg chg="new add del">
        <pc:chgData name="鈴木 改" userId="614121829a5465ef" providerId="LiveId" clId="{1DDB8DD1-9726-4F26-BC47-2C77EE61CC58}" dt="2022-09-10T08:02:57.796" v="3809" actId="47"/>
        <pc:sldMkLst>
          <pc:docMk/>
          <pc:sldMk cId="3343797011" sldId="434"/>
        </pc:sldMkLst>
      </pc:sldChg>
      <pc:sldChg chg="new add del">
        <pc:chgData name="鈴木 改" userId="614121829a5465ef" providerId="LiveId" clId="{1DDB8DD1-9726-4F26-BC47-2C77EE61CC58}" dt="2022-09-10T08:02:57.796" v="3809" actId="47"/>
        <pc:sldMkLst>
          <pc:docMk/>
          <pc:sldMk cId="1506497356" sldId="435"/>
        </pc:sldMkLst>
      </pc:sldChg>
      <pc:sldChg chg="new add del">
        <pc:chgData name="鈴木 改" userId="614121829a5465ef" providerId="LiveId" clId="{1DDB8DD1-9726-4F26-BC47-2C77EE61CC58}" dt="2022-09-10T08:02:57.796" v="3809" actId="47"/>
        <pc:sldMkLst>
          <pc:docMk/>
          <pc:sldMk cId="1226424860" sldId="436"/>
        </pc:sldMkLst>
      </pc:sldChg>
      <pc:sldChg chg="new add del">
        <pc:chgData name="鈴木 改" userId="614121829a5465ef" providerId="LiveId" clId="{1DDB8DD1-9726-4F26-BC47-2C77EE61CC58}" dt="2022-09-10T08:02:57.796" v="3809" actId="47"/>
        <pc:sldMkLst>
          <pc:docMk/>
          <pc:sldMk cId="4284891159" sldId="437"/>
        </pc:sldMkLst>
      </pc:sldChg>
      <pc:sldChg chg="new add del">
        <pc:chgData name="鈴木 改" userId="614121829a5465ef" providerId="LiveId" clId="{1DDB8DD1-9726-4F26-BC47-2C77EE61CC58}" dt="2022-09-10T08:02:57.796" v="3809" actId="47"/>
        <pc:sldMkLst>
          <pc:docMk/>
          <pc:sldMk cId="2398542414" sldId="438"/>
        </pc:sldMkLst>
      </pc:sldChg>
      <pc:sldChg chg="new add del">
        <pc:chgData name="鈴木 改" userId="614121829a5465ef" providerId="LiveId" clId="{1DDB8DD1-9726-4F26-BC47-2C77EE61CC58}" dt="2022-09-10T08:02:57.796" v="3809" actId="47"/>
        <pc:sldMkLst>
          <pc:docMk/>
          <pc:sldMk cId="415831355" sldId="439"/>
        </pc:sldMkLst>
      </pc:sldChg>
      <pc:sldChg chg="new add del">
        <pc:chgData name="鈴木 改" userId="614121829a5465ef" providerId="LiveId" clId="{1DDB8DD1-9726-4F26-BC47-2C77EE61CC58}" dt="2022-09-10T08:02:57.796" v="3809" actId="47"/>
        <pc:sldMkLst>
          <pc:docMk/>
          <pc:sldMk cId="903455875" sldId="440"/>
        </pc:sldMkLst>
      </pc:sldChg>
      <pc:sldChg chg="new add del">
        <pc:chgData name="鈴木 改" userId="614121829a5465ef" providerId="LiveId" clId="{1DDB8DD1-9726-4F26-BC47-2C77EE61CC58}" dt="2022-09-10T08:02:57.796" v="3809" actId="47"/>
        <pc:sldMkLst>
          <pc:docMk/>
          <pc:sldMk cId="3175663013" sldId="441"/>
        </pc:sldMkLst>
      </pc:sldChg>
      <pc:sldChg chg="new add del">
        <pc:chgData name="鈴木 改" userId="614121829a5465ef" providerId="LiveId" clId="{1DDB8DD1-9726-4F26-BC47-2C77EE61CC58}" dt="2022-09-10T08:02:57.796" v="3809" actId="47"/>
        <pc:sldMkLst>
          <pc:docMk/>
          <pc:sldMk cId="2860891200" sldId="442"/>
        </pc:sldMkLst>
      </pc:sldChg>
      <pc:sldChg chg="new add del">
        <pc:chgData name="鈴木 改" userId="614121829a5465ef" providerId="LiveId" clId="{1DDB8DD1-9726-4F26-BC47-2C77EE61CC58}" dt="2022-09-10T08:02:57.796" v="3809" actId="47"/>
        <pc:sldMkLst>
          <pc:docMk/>
          <pc:sldMk cId="2407245208" sldId="443"/>
        </pc:sldMkLst>
      </pc:sldChg>
      <pc:sldChg chg="new add del">
        <pc:chgData name="鈴木 改" userId="614121829a5465ef" providerId="LiveId" clId="{1DDB8DD1-9726-4F26-BC47-2C77EE61CC58}" dt="2022-09-10T08:02:57.796" v="3809" actId="47"/>
        <pc:sldMkLst>
          <pc:docMk/>
          <pc:sldMk cId="256342450" sldId="444"/>
        </pc:sldMkLst>
      </pc:sldChg>
      <pc:sldChg chg="new add del">
        <pc:chgData name="鈴木 改" userId="614121829a5465ef" providerId="LiveId" clId="{1DDB8DD1-9726-4F26-BC47-2C77EE61CC58}" dt="2022-09-10T08:02:57.796" v="3809" actId="47"/>
        <pc:sldMkLst>
          <pc:docMk/>
          <pc:sldMk cId="4071819253" sldId="445"/>
        </pc:sldMkLst>
      </pc:sldChg>
      <pc:sldChg chg="new add del">
        <pc:chgData name="鈴木 改" userId="614121829a5465ef" providerId="LiveId" clId="{1DDB8DD1-9726-4F26-BC47-2C77EE61CC58}" dt="2022-09-10T08:02:57.796" v="3809" actId="47"/>
        <pc:sldMkLst>
          <pc:docMk/>
          <pc:sldMk cId="2981641596" sldId="446"/>
        </pc:sldMkLst>
      </pc:sldChg>
      <pc:sldChg chg="new add del">
        <pc:chgData name="鈴木 改" userId="614121829a5465ef" providerId="LiveId" clId="{1DDB8DD1-9726-4F26-BC47-2C77EE61CC58}" dt="2022-09-10T08:02:57.796" v="3809" actId="47"/>
        <pc:sldMkLst>
          <pc:docMk/>
          <pc:sldMk cId="1087715404" sldId="447"/>
        </pc:sldMkLst>
      </pc:sldChg>
      <pc:sldChg chg="new add del">
        <pc:chgData name="鈴木 改" userId="614121829a5465ef" providerId="LiveId" clId="{1DDB8DD1-9726-4F26-BC47-2C77EE61CC58}" dt="2022-09-10T08:02:57.796" v="3809" actId="47"/>
        <pc:sldMkLst>
          <pc:docMk/>
          <pc:sldMk cId="932757894" sldId="448"/>
        </pc:sldMkLst>
      </pc:sldChg>
      <pc:sldChg chg="new add del">
        <pc:chgData name="鈴木 改" userId="614121829a5465ef" providerId="LiveId" clId="{1DDB8DD1-9726-4F26-BC47-2C77EE61CC58}" dt="2022-09-10T08:02:57.796" v="3809" actId="47"/>
        <pc:sldMkLst>
          <pc:docMk/>
          <pc:sldMk cId="1526874262" sldId="449"/>
        </pc:sldMkLst>
      </pc:sldChg>
      <pc:sldChg chg="new add del">
        <pc:chgData name="鈴木 改" userId="614121829a5465ef" providerId="LiveId" clId="{1DDB8DD1-9726-4F26-BC47-2C77EE61CC58}" dt="2022-09-10T08:02:57.796" v="3809" actId="47"/>
        <pc:sldMkLst>
          <pc:docMk/>
          <pc:sldMk cId="2949916602" sldId="450"/>
        </pc:sldMkLst>
      </pc:sldChg>
      <pc:sldChg chg="new add del">
        <pc:chgData name="鈴木 改" userId="614121829a5465ef" providerId="LiveId" clId="{1DDB8DD1-9726-4F26-BC47-2C77EE61CC58}" dt="2022-09-10T08:02:57.796" v="3809" actId="47"/>
        <pc:sldMkLst>
          <pc:docMk/>
          <pc:sldMk cId="1870386601" sldId="451"/>
        </pc:sldMkLst>
      </pc:sldChg>
      <pc:sldChg chg="new add del">
        <pc:chgData name="鈴木 改" userId="614121829a5465ef" providerId="LiveId" clId="{1DDB8DD1-9726-4F26-BC47-2C77EE61CC58}" dt="2022-09-10T08:02:57.796" v="3809" actId="47"/>
        <pc:sldMkLst>
          <pc:docMk/>
          <pc:sldMk cId="860069779" sldId="452"/>
        </pc:sldMkLst>
      </pc:sldChg>
      <pc:sldChg chg="new add del">
        <pc:chgData name="鈴木 改" userId="614121829a5465ef" providerId="LiveId" clId="{1DDB8DD1-9726-4F26-BC47-2C77EE61CC58}" dt="2022-09-10T08:02:57.796" v="3809" actId="47"/>
        <pc:sldMkLst>
          <pc:docMk/>
          <pc:sldMk cId="619266412" sldId="453"/>
        </pc:sldMkLst>
      </pc:sldChg>
      <pc:sldChg chg="new add del">
        <pc:chgData name="鈴木 改" userId="614121829a5465ef" providerId="LiveId" clId="{1DDB8DD1-9726-4F26-BC47-2C77EE61CC58}" dt="2022-09-10T08:02:57.796" v="3809" actId="47"/>
        <pc:sldMkLst>
          <pc:docMk/>
          <pc:sldMk cId="1028529789" sldId="454"/>
        </pc:sldMkLst>
      </pc:sldChg>
      <pc:sldChg chg="new add del">
        <pc:chgData name="鈴木 改" userId="614121829a5465ef" providerId="LiveId" clId="{1DDB8DD1-9726-4F26-BC47-2C77EE61CC58}" dt="2022-09-10T08:02:57.796" v="3809" actId="47"/>
        <pc:sldMkLst>
          <pc:docMk/>
          <pc:sldMk cId="1687411878" sldId="455"/>
        </pc:sldMkLst>
      </pc:sldChg>
      <pc:sldChg chg="new add del">
        <pc:chgData name="鈴木 改" userId="614121829a5465ef" providerId="LiveId" clId="{1DDB8DD1-9726-4F26-BC47-2C77EE61CC58}" dt="2022-09-10T08:02:57.796" v="3809" actId="47"/>
        <pc:sldMkLst>
          <pc:docMk/>
          <pc:sldMk cId="2885905025" sldId="456"/>
        </pc:sldMkLst>
      </pc:sldChg>
      <pc:sldChg chg="new add del">
        <pc:chgData name="鈴木 改" userId="614121829a5465ef" providerId="LiveId" clId="{1DDB8DD1-9726-4F26-BC47-2C77EE61CC58}" dt="2022-09-10T08:02:57.796" v="3809" actId="47"/>
        <pc:sldMkLst>
          <pc:docMk/>
          <pc:sldMk cId="2212283118" sldId="457"/>
        </pc:sldMkLst>
      </pc:sldChg>
      <pc:sldChg chg="new add del">
        <pc:chgData name="鈴木 改" userId="614121829a5465ef" providerId="LiveId" clId="{1DDB8DD1-9726-4F26-BC47-2C77EE61CC58}" dt="2022-09-10T08:02:57.796" v="3809" actId="47"/>
        <pc:sldMkLst>
          <pc:docMk/>
          <pc:sldMk cId="3874779393" sldId="458"/>
        </pc:sldMkLst>
      </pc:sldChg>
      <pc:sldChg chg="new add del">
        <pc:chgData name="鈴木 改" userId="614121829a5465ef" providerId="LiveId" clId="{1DDB8DD1-9726-4F26-BC47-2C77EE61CC58}" dt="2022-09-10T08:02:57.796" v="3809" actId="47"/>
        <pc:sldMkLst>
          <pc:docMk/>
          <pc:sldMk cId="953378099" sldId="459"/>
        </pc:sldMkLst>
      </pc:sldChg>
      <pc:sldChg chg="new add del">
        <pc:chgData name="鈴木 改" userId="614121829a5465ef" providerId="LiveId" clId="{1DDB8DD1-9726-4F26-BC47-2C77EE61CC58}" dt="2022-09-10T08:02:57.796" v="3809" actId="47"/>
        <pc:sldMkLst>
          <pc:docMk/>
          <pc:sldMk cId="215891054" sldId="460"/>
        </pc:sldMkLst>
      </pc:sldChg>
      <pc:sldChg chg="new add del">
        <pc:chgData name="鈴木 改" userId="614121829a5465ef" providerId="LiveId" clId="{1DDB8DD1-9726-4F26-BC47-2C77EE61CC58}" dt="2022-09-10T08:02:57.796" v="3809" actId="47"/>
        <pc:sldMkLst>
          <pc:docMk/>
          <pc:sldMk cId="1772251526" sldId="461"/>
        </pc:sldMkLst>
      </pc:sldChg>
      <pc:sldChg chg="new add del">
        <pc:chgData name="鈴木 改" userId="614121829a5465ef" providerId="LiveId" clId="{1DDB8DD1-9726-4F26-BC47-2C77EE61CC58}" dt="2022-09-10T08:02:57.796" v="3809" actId="47"/>
        <pc:sldMkLst>
          <pc:docMk/>
          <pc:sldMk cId="2271299509" sldId="462"/>
        </pc:sldMkLst>
      </pc:sldChg>
      <pc:sldChg chg="new add del">
        <pc:chgData name="鈴木 改" userId="614121829a5465ef" providerId="LiveId" clId="{1DDB8DD1-9726-4F26-BC47-2C77EE61CC58}" dt="2022-09-10T08:02:57.796" v="3809" actId="47"/>
        <pc:sldMkLst>
          <pc:docMk/>
          <pc:sldMk cId="4027070109" sldId="463"/>
        </pc:sldMkLst>
      </pc:sldChg>
      <pc:sldChg chg="new add del">
        <pc:chgData name="鈴木 改" userId="614121829a5465ef" providerId="LiveId" clId="{1DDB8DD1-9726-4F26-BC47-2C77EE61CC58}" dt="2022-09-10T08:02:57.796" v="3809" actId="47"/>
        <pc:sldMkLst>
          <pc:docMk/>
          <pc:sldMk cId="525233785" sldId="464"/>
        </pc:sldMkLst>
      </pc:sldChg>
      <pc:sldChg chg="new add del">
        <pc:chgData name="鈴木 改" userId="614121829a5465ef" providerId="LiveId" clId="{1DDB8DD1-9726-4F26-BC47-2C77EE61CC58}" dt="2022-09-10T08:02:57.796" v="3809" actId="47"/>
        <pc:sldMkLst>
          <pc:docMk/>
          <pc:sldMk cId="3053414291" sldId="465"/>
        </pc:sldMkLst>
      </pc:sldChg>
      <pc:sldChg chg="new add del">
        <pc:chgData name="鈴木 改" userId="614121829a5465ef" providerId="LiveId" clId="{1DDB8DD1-9726-4F26-BC47-2C77EE61CC58}" dt="2022-09-10T08:02:57.796" v="3809" actId="47"/>
        <pc:sldMkLst>
          <pc:docMk/>
          <pc:sldMk cId="1037866675" sldId="466"/>
        </pc:sldMkLst>
      </pc:sldChg>
      <pc:sldChg chg="new add del">
        <pc:chgData name="鈴木 改" userId="614121829a5465ef" providerId="LiveId" clId="{1DDB8DD1-9726-4F26-BC47-2C77EE61CC58}" dt="2022-09-10T08:02:57.796" v="3809" actId="47"/>
        <pc:sldMkLst>
          <pc:docMk/>
          <pc:sldMk cId="1153059662" sldId="467"/>
        </pc:sldMkLst>
      </pc:sldChg>
      <pc:sldChg chg="new add del">
        <pc:chgData name="鈴木 改" userId="614121829a5465ef" providerId="LiveId" clId="{1DDB8DD1-9726-4F26-BC47-2C77EE61CC58}" dt="2022-09-10T08:02:57.796" v="3809" actId="47"/>
        <pc:sldMkLst>
          <pc:docMk/>
          <pc:sldMk cId="496580930" sldId="468"/>
        </pc:sldMkLst>
      </pc:sldChg>
      <pc:sldChg chg="new add del">
        <pc:chgData name="鈴木 改" userId="614121829a5465ef" providerId="LiveId" clId="{1DDB8DD1-9726-4F26-BC47-2C77EE61CC58}" dt="2022-09-10T08:02:57.796" v="3809" actId="47"/>
        <pc:sldMkLst>
          <pc:docMk/>
          <pc:sldMk cId="2629562874" sldId="469"/>
        </pc:sldMkLst>
      </pc:sldChg>
      <pc:sldChg chg="new add del">
        <pc:chgData name="鈴木 改" userId="614121829a5465ef" providerId="LiveId" clId="{1DDB8DD1-9726-4F26-BC47-2C77EE61CC58}" dt="2022-09-10T08:02:57.796" v="3809" actId="47"/>
        <pc:sldMkLst>
          <pc:docMk/>
          <pc:sldMk cId="531319017" sldId="470"/>
        </pc:sldMkLst>
      </pc:sldChg>
      <pc:sldChg chg="new add del">
        <pc:chgData name="鈴木 改" userId="614121829a5465ef" providerId="LiveId" clId="{1DDB8DD1-9726-4F26-BC47-2C77EE61CC58}" dt="2022-09-10T08:02:57.796" v="3809" actId="47"/>
        <pc:sldMkLst>
          <pc:docMk/>
          <pc:sldMk cId="1749419035" sldId="471"/>
        </pc:sldMkLst>
      </pc:sldChg>
      <pc:sldChg chg="new add del">
        <pc:chgData name="鈴木 改" userId="614121829a5465ef" providerId="LiveId" clId="{1DDB8DD1-9726-4F26-BC47-2C77EE61CC58}" dt="2022-09-10T08:02:57.796" v="3809" actId="47"/>
        <pc:sldMkLst>
          <pc:docMk/>
          <pc:sldMk cId="33765514" sldId="472"/>
        </pc:sldMkLst>
      </pc:sldChg>
      <pc:sldChg chg="new add del">
        <pc:chgData name="鈴木 改" userId="614121829a5465ef" providerId="LiveId" clId="{1DDB8DD1-9726-4F26-BC47-2C77EE61CC58}" dt="2022-09-10T08:02:57.796" v="3809" actId="47"/>
        <pc:sldMkLst>
          <pc:docMk/>
          <pc:sldMk cId="366855274" sldId="473"/>
        </pc:sldMkLst>
      </pc:sldChg>
      <pc:sldChg chg="new add del">
        <pc:chgData name="鈴木 改" userId="614121829a5465ef" providerId="LiveId" clId="{1DDB8DD1-9726-4F26-BC47-2C77EE61CC58}" dt="2022-09-10T08:02:57.796" v="3809" actId="47"/>
        <pc:sldMkLst>
          <pc:docMk/>
          <pc:sldMk cId="2402204741" sldId="474"/>
        </pc:sldMkLst>
      </pc:sldChg>
      <pc:sldChg chg="new add del">
        <pc:chgData name="鈴木 改" userId="614121829a5465ef" providerId="LiveId" clId="{1DDB8DD1-9726-4F26-BC47-2C77EE61CC58}" dt="2022-09-10T08:02:57.796" v="3809" actId="47"/>
        <pc:sldMkLst>
          <pc:docMk/>
          <pc:sldMk cId="1926816821" sldId="475"/>
        </pc:sldMkLst>
      </pc:sldChg>
      <pc:sldChg chg="new add del">
        <pc:chgData name="鈴木 改" userId="614121829a5465ef" providerId="LiveId" clId="{1DDB8DD1-9726-4F26-BC47-2C77EE61CC58}" dt="2022-09-10T08:02:57.796" v="3809" actId="47"/>
        <pc:sldMkLst>
          <pc:docMk/>
          <pc:sldMk cId="2381440479" sldId="476"/>
        </pc:sldMkLst>
      </pc:sldChg>
      <pc:sldChg chg="new add del">
        <pc:chgData name="鈴木 改" userId="614121829a5465ef" providerId="LiveId" clId="{1DDB8DD1-9726-4F26-BC47-2C77EE61CC58}" dt="2022-09-10T08:02:57.796" v="3809" actId="47"/>
        <pc:sldMkLst>
          <pc:docMk/>
          <pc:sldMk cId="2521225653" sldId="477"/>
        </pc:sldMkLst>
      </pc:sldChg>
      <pc:sldChg chg="new add del">
        <pc:chgData name="鈴木 改" userId="614121829a5465ef" providerId="LiveId" clId="{1DDB8DD1-9726-4F26-BC47-2C77EE61CC58}" dt="2022-09-10T08:02:57.796" v="3809" actId="47"/>
        <pc:sldMkLst>
          <pc:docMk/>
          <pc:sldMk cId="664091006" sldId="478"/>
        </pc:sldMkLst>
      </pc:sldChg>
      <pc:sldChg chg="new add del">
        <pc:chgData name="鈴木 改" userId="614121829a5465ef" providerId="LiveId" clId="{1DDB8DD1-9726-4F26-BC47-2C77EE61CC58}" dt="2022-09-10T08:02:57.796" v="3809" actId="47"/>
        <pc:sldMkLst>
          <pc:docMk/>
          <pc:sldMk cId="1566168905" sldId="479"/>
        </pc:sldMkLst>
      </pc:sldChg>
      <pc:sldChg chg="new add del">
        <pc:chgData name="鈴木 改" userId="614121829a5465ef" providerId="LiveId" clId="{1DDB8DD1-9726-4F26-BC47-2C77EE61CC58}" dt="2022-09-10T08:02:57.796" v="3809" actId="47"/>
        <pc:sldMkLst>
          <pc:docMk/>
          <pc:sldMk cId="116572845" sldId="480"/>
        </pc:sldMkLst>
      </pc:sldChg>
      <pc:sldChg chg="new add del">
        <pc:chgData name="鈴木 改" userId="614121829a5465ef" providerId="LiveId" clId="{1DDB8DD1-9726-4F26-BC47-2C77EE61CC58}" dt="2022-09-10T08:02:57.796" v="3809" actId="47"/>
        <pc:sldMkLst>
          <pc:docMk/>
          <pc:sldMk cId="1167935997" sldId="481"/>
        </pc:sldMkLst>
      </pc:sldChg>
      <pc:sldChg chg="new add del">
        <pc:chgData name="鈴木 改" userId="614121829a5465ef" providerId="LiveId" clId="{1DDB8DD1-9726-4F26-BC47-2C77EE61CC58}" dt="2022-09-10T08:02:57.796" v="3809" actId="47"/>
        <pc:sldMkLst>
          <pc:docMk/>
          <pc:sldMk cId="1861241598" sldId="482"/>
        </pc:sldMkLst>
      </pc:sldChg>
      <pc:sldChg chg="new add del">
        <pc:chgData name="鈴木 改" userId="614121829a5465ef" providerId="LiveId" clId="{1DDB8DD1-9726-4F26-BC47-2C77EE61CC58}" dt="2022-09-10T08:02:57.796" v="3809" actId="47"/>
        <pc:sldMkLst>
          <pc:docMk/>
          <pc:sldMk cId="3933356585" sldId="483"/>
        </pc:sldMkLst>
      </pc:sldChg>
      <pc:sldChg chg="new add del">
        <pc:chgData name="鈴木 改" userId="614121829a5465ef" providerId="LiveId" clId="{1DDB8DD1-9726-4F26-BC47-2C77EE61CC58}" dt="2022-09-10T08:02:57.796" v="3809" actId="47"/>
        <pc:sldMkLst>
          <pc:docMk/>
          <pc:sldMk cId="1625908796" sldId="484"/>
        </pc:sldMkLst>
      </pc:sldChg>
      <pc:sldChg chg="new add del">
        <pc:chgData name="鈴木 改" userId="614121829a5465ef" providerId="LiveId" clId="{1DDB8DD1-9726-4F26-BC47-2C77EE61CC58}" dt="2022-09-10T08:02:57.796" v="3809" actId="47"/>
        <pc:sldMkLst>
          <pc:docMk/>
          <pc:sldMk cId="4050413326" sldId="485"/>
        </pc:sldMkLst>
      </pc:sldChg>
      <pc:sldChg chg="new add del">
        <pc:chgData name="鈴木 改" userId="614121829a5465ef" providerId="LiveId" clId="{1DDB8DD1-9726-4F26-BC47-2C77EE61CC58}" dt="2022-09-10T08:02:57.796" v="3809" actId="47"/>
        <pc:sldMkLst>
          <pc:docMk/>
          <pc:sldMk cId="208816371" sldId="486"/>
        </pc:sldMkLst>
      </pc:sldChg>
      <pc:sldChg chg="new add del">
        <pc:chgData name="鈴木 改" userId="614121829a5465ef" providerId="LiveId" clId="{1DDB8DD1-9726-4F26-BC47-2C77EE61CC58}" dt="2022-09-10T08:02:57.796" v="3809" actId="47"/>
        <pc:sldMkLst>
          <pc:docMk/>
          <pc:sldMk cId="219695" sldId="487"/>
        </pc:sldMkLst>
      </pc:sldChg>
      <pc:sldChg chg="new add del">
        <pc:chgData name="鈴木 改" userId="614121829a5465ef" providerId="LiveId" clId="{1DDB8DD1-9726-4F26-BC47-2C77EE61CC58}" dt="2022-09-10T08:02:57.796" v="3809" actId="47"/>
        <pc:sldMkLst>
          <pc:docMk/>
          <pc:sldMk cId="3781939666" sldId="488"/>
        </pc:sldMkLst>
      </pc:sldChg>
      <pc:sldChg chg="new add del">
        <pc:chgData name="鈴木 改" userId="614121829a5465ef" providerId="LiveId" clId="{1DDB8DD1-9726-4F26-BC47-2C77EE61CC58}" dt="2022-09-10T08:02:57.796" v="3809" actId="47"/>
        <pc:sldMkLst>
          <pc:docMk/>
          <pc:sldMk cId="1470493984" sldId="489"/>
        </pc:sldMkLst>
      </pc:sldChg>
      <pc:sldChg chg="new add del">
        <pc:chgData name="鈴木 改" userId="614121829a5465ef" providerId="LiveId" clId="{1DDB8DD1-9726-4F26-BC47-2C77EE61CC58}" dt="2022-09-10T08:02:57.796" v="3809" actId="47"/>
        <pc:sldMkLst>
          <pc:docMk/>
          <pc:sldMk cId="117271246" sldId="490"/>
        </pc:sldMkLst>
      </pc:sldChg>
      <pc:sldChg chg="new add del">
        <pc:chgData name="鈴木 改" userId="614121829a5465ef" providerId="LiveId" clId="{1DDB8DD1-9726-4F26-BC47-2C77EE61CC58}" dt="2022-09-10T08:02:57.796" v="3809" actId="47"/>
        <pc:sldMkLst>
          <pc:docMk/>
          <pc:sldMk cId="448071967" sldId="491"/>
        </pc:sldMkLst>
      </pc:sldChg>
      <pc:sldChg chg="new add del">
        <pc:chgData name="鈴木 改" userId="614121829a5465ef" providerId="LiveId" clId="{1DDB8DD1-9726-4F26-BC47-2C77EE61CC58}" dt="2022-09-10T08:02:57.796" v="3809" actId="47"/>
        <pc:sldMkLst>
          <pc:docMk/>
          <pc:sldMk cId="479628728" sldId="492"/>
        </pc:sldMkLst>
      </pc:sldChg>
      <pc:sldChg chg="new add del">
        <pc:chgData name="鈴木 改" userId="614121829a5465ef" providerId="LiveId" clId="{1DDB8DD1-9726-4F26-BC47-2C77EE61CC58}" dt="2022-09-10T08:02:57.796" v="3809" actId="47"/>
        <pc:sldMkLst>
          <pc:docMk/>
          <pc:sldMk cId="3619920979" sldId="493"/>
        </pc:sldMkLst>
      </pc:sldChg>
      <pc:sldChg chg="new add del">
        <pc:chgData name="鈴木 改" userId="614121829a5465ef" providerId="LiveId" clId="{1DDB8DD1-9726-4F26-BC47-2C77EE61CC58}" dt="2022-09-10T08:02:57.796" v="3809" actId="47"/>
        <pc:sldMkLst>
          <pc:docMk/>
          <pc:sldMk cId="1474214775" sldId="494"/>
        </pc:sldMkLst>
      </pc:sldChg>
      <pc:sldChg chg="new add del">
        <pc:chgData name="鈴木 改" userId="614121829a5465ef" providerId="LiveId" clId="{1DDB8DD1-9726-4F26-BC47-2C77EE61CC58}" dt="2022-09-10T08:02:57.796" v="3809" actId="47"/>
        <pc:sldMkLst>
          <pc:docMk/>
          <pc:sldMk cId="3556684193" sldId="495"/>
        </pc:sldMkLst>
      </pc:sldChg>
      <pc:sldChg chg="new add del">
        <pc:chgData name="鈴木 改" userId="614121829a5465ef" providerId="LiveId" clId="{1DDB8DD1-9726-4F26-BC47-2C77EE61CC58}" dt="2022-09-10T08:02:57.796" v="3809" actId="47"/>
        <pc:sldMkLst>
          <pc:docMk/>
          <pc:sldMk cId="2649946199" sldId="496"/>
        </pc:sldMkLst>
      </pc:sldChg>
      <pc:sldChg chg="new add del">
        <pc:chgData name="鈴木 改" userId="614121829a5465ef" providerId="LiveId" clId="{1DDB8DD1-9726-4F26-BC47-2C77EE61CC58}" dt="2022-09-10T08:02:57.796" v="3809" actId="47"/>
        <pc:sldMkLst>
          <pc:docMk/>
          <pc:sldMk cId="2070449076" sldId="497"/>
        </pc:sldMkLst>
      </pc:sldChg>
      <pc:sldChg chg="new add del">
        <pc:chgData name="鈴木 改" userId="614121829a5465ef" providerId="LiveId" clId="{1DDB8DD1-9726-4F26-BC47-2C77EE61CC58}" dt="2022-09-10T08:02:57.796" v="3809" actId="47"/>
        <pc:sldMkLst>
          <pc:docMk/>
          <pc:sldMk cId="849242334" sldId="498"/>
        </pc:sldMkLst>
      </pc:sldChg>
      <pc:sldChg chg="new add del">
        <pc:chgData name="鈴木 改" userId="614121829a5465ef" providerId="LiveId" clId="{1DDB8DD1-9726-4F26-BC47-2C77EE61CC58}" dt="2022-09-10T08:02:57.796" v="3809" actId="47"/>
        <pc:sldMkLst>
          <pc:docMk/>
          <pc:sldMk cId="4276533302" sldId="499"/>
        </pc:sldMkLst>
      </pc:sldChg>
      <pc:sldChg chg="new add del">
        <pc:chgData name="鈴木 改" userId="614121829a5465ef" providerId="LiveId" clId="{1DDB8DD1-9726-4F26-BC47-2C77EE61CC58}" dt="2022-09-10T08:02:57.796" v="3809" actId="47"/>
        <pc:sldMkLst>
          <pc:docMk/>
          <pc:sldMk cId="142870661" sldId="500"/>
        </pc:sldMkLst>
      </pc:sldChg>
      <pc:sldChg chg="new add del">
        <pc:chgData name="鈴木 改" userId="614121829a5465ef" providerId="LiveId" clId="{1DDB8DD1-9726-4F26-BC47-2C77EE61CC58}" dt="2022-09-10T08:02:57.796" v="3809" actId="47"/>
        <pc:sldMkLst>
          <pc:docMk/>
          <pc:sldMk cId="1883176813" sldId="501"/>
        </pc:sldMkLst>
      </pc:sldChg>
      <pc:sldChg chg="new add del">
        <pc:chgData name="鈴木 改" userId="614121829a5465ef" providerId="LiveId" clId="{1DDB8DD1-9726-4F26-BC47-2C77EE61CC58}" dt="2022-09-10T08:02:57.796" v="3809" actId="47"/>
        <pc:sldMkLst>
          <pc:docMk/>
          <pc:sldMk cId="2589935266" sldId="502"/>
        </pc:sldMkLst>
      </pc:sldChg>
      <pc:sldChg chg="new add del">
        <pc:chgData name="鈴木 改" userId="614121829a5465ef" providerId="LiveId" clId="{1DDB8DD1-9726-4F26-BC47-2C77EE61CC58}" dt="2022-09-10T08:02:57.796" v="3809" actId="47"/>
        <pc:sldMkLst>
          <pc:docMk/>
          <pc:sldMk cId="1986952027" sldId="503"/>
        </pc:sldMkLst>
      </pc:sldChg>
      <pc:sldChg chg="new add del">
        <pc:chgData name="鈴木 改" userId="614121829a5465ef" providerId="LiveId" clId="{1DDB8DD1-9726-4F26-BC47-2C77EE61CC58}" dt="2022-09-10T08:02:57.796" v="3809" actId="47"/>
        <pc:sldMkLst>
          <pc:docMk/>
          <pc:sldMk cId="2365250385" sldId="504"/>
        </pc:sldMkLst>
      </pc:sldChg>
      <pc:sldChg chg="new add del">
        <pc:chgData name="鈴木 改" userId="614121829a5465ef" providerId="LiveId" clId="{1DDB8DD1-9726-4F26-BC47-2C77EE61CC58}" dt="2022-09-10T08:02:57.796" v="3809" actId="47"/>
        <pc:sldMkLst>
          <pc:docMk/>
          <pc:sldMk cId="3481347655" sldId="505"/>
        </pc:sldMkLst>
      </pc:sldChg>
      <pc:sldChg chg="new add del">
        <pc:chgData name="鈴木 改" userId="614121829a5465ef" providerId="LiveId" clId="{1DDB8DD1-9726-4F26-BC47-2C77EE61CC58}" dt="2022-09-10T08:02:57.796" v="3809" actId="47"/>
        <pc:sldMkLst>
          <pc:docMk/>
          <pc:sldMk cId="3708034610" sldId="506"/>
        </pc:sldMkLst>
      </pc:sldChg>
      <pc:sldChg chg="new add del">
        <pc:chgData name="鈴木 改" userId="614121829a5465ef" providerId="LiveId" clId="{1DDB8DD1-9726-4F26-BC47-2C77EE61CC58}" dt="2022-09-10T08:02:57.796" v="3809" actId="47"/>
        <pc:sldMkLst>
          <pc:docMk/>
          <pc:sldMk cId="786953172" sldId="507"/>
        </pc:sldMkLst>
      </pc:sldChg>
      <pc:sldChg chg="new add del">
        <pc:chgData name="鈴木 改" userId="614121829a5465ef" providerId="LiveId" clId="{1DDB8DD1-9726-4F26-BC47-2C77EE61CC58}" dt="2022-09-10T08:02:57.796" v="3809" actId="47"/>
        <pc:sldMkLst>
          <pc:docMk/>
          <pc:sldMk cId="2928613422" sldId="508"/>
        </pc:sldMkLst>
      </pc:sldChg>
      <pc:sldChg chg="new add del">
        <pc:chgData name="鈴木 改" userId="614121829a5465ef" providerId="LiveId" clId="{1DDB8DD1-9726-4F26-BC47-2C77EE61CC58}" dt="2022-09-10T08:02:57.796" v="3809" actId="47"/>
        <pc:sldMkLst>
          <pc:docMk/>
          <pc:sldMk cId="1274691245" sldId="509"/>
        </pc:sldMkLst>
      </pc:sldChg>
      <pc:sldChg chg="new add del">
        <pc:chgData name="鈴木 改" userId="614121829a5465ef" providerId="LiveId" clId="{1DDB8DD1-9726-4F26-BC47-2C77EE61CC58}" dt="2022-09-10T08:02:57.796" v="3809" actId="47"/>
        <pc:sldMkLst>
          <pc:docMk/>
          <pc:sldMk cId="2528146755" sldId="510"/>
        </pc:sldMkLst>
      </pc:sldChg>
      <pc:sldChg chg="new add del">
        <pc:chgData name="鈴木 改" userId="614121829a5465ef" providerId="LiveId" clId="{1DDB8DD1-9726-4F26-BC47-2C77EE61CC58}" dt="2022-09-10T08:02:57.796" v="3809" actId="47"/>
        <pc:sldMkLst>
          <pc:docMk/>
          <pc:sldMk cId="1417128146" sldId="511"/>
        </pc:sldMkLst>
      </pc:sldChg>
      <pc:sldChg chg="new add del">
        <pc:chgData name="鈴木 改" userId="614121829a5465ef" providerId="LiveId" clId="{1DDB8DD1-9726-4F26-BC47-2C77EE61CC58}" dt="2022-09-10T08:02:57.796" v="3809" actId="47"/>
        <pc:sldMkLst>
          <pc:docMk/>
          <pc:sldMk cId="2281342419" sldId="512"/>
        </pc:sldMkLst>
      </pc:sldChg>
      <pc:sldChg chg="new add del">
        <pc:chgData name="鈴木 改" userId="614121829a5465ef" providerId="LiveId" clId="{1DDB8DD1-9726-4F26-BC47-2C77EE61CC58}" dt="2022-09-10T08:02:57.796" v="3809" actId="47"/>
        <pc:sldMkLst>
          <pc:docMk/>
          <pc:sldMk cId="1004524184" sldId="513"/>
        </pc:sldMkLst>
      </pc:sldChg>
      <pc:sldChg chg="new add del">
        <pc:chgData name="鈴木 改" userId="614121829a5465ef" providerId="LiveId" clId="{1DDB8DD1-9726-4F26-BC47-2C77EE61CC58}" dt="2022-09-10T08:02:57.796" v="3809" actId="47"/>
        <pc:sldMkLst>
          <pc:docMk/>
          <pc:sldMk cId="2710656510" sldId="514"/>
        </pc:sldMkLst>
      </pc:sldChg>
      <pc:sldChg chg="new add del">
        <pc:chgData name="鈴木 改" userId="614121829a5465ef" providerId="LiveId" clId="{1DDB8DD1-9726-4F26-BC47-2C77EE61CC58}" dt="2022-09-10T08:02:57.796" v="3809" actId="47"/>
        <pc:sldMkLst>
          <pc:docMk/>
          <pc:sldMk cId="218153034" sldId="515"/>
        </pc:sldMkLst>
      </pc:sldChg>
      <pc:sldChg chg="new add del">
        <pc:chgData name="鈴木 改" userId="614121829a5465ef" providerId="LiveId" clId="{1DDB8DD1-9726-4F26-BC47-2C77EE61CC58}" dt="2022-09-10T08:02:57.796" v="3809" actId="47"/>
        <pc:sldMkLst>
          <pc:docMk/>
          <pc:sldMk cId="579998072" sldId="516"/>
        </pc:sldMkLst>
      </pc:sldChg>
      <pc:sldChg chg="new add del">
        <pc:chgData name="鈴木 改" userId="614121829a5465ef" providerId="LiveId" clId="{1DDB8DD1-9726-4F26-BC47-2C77EE61CC58}" dt="2022-09-10T08:02:57.796" v="3809" actId="47"/>
        <pc:sldMkLst>
          <pc:docMk/>
          <pc:sldMk cId="4172112195" sldId="517"/>
        </pc:sldMkLst>
      </pc:sldChg>
      <pc:sldChg chg="new add del">
        <pc:chgData name="鈴木 改" userId="614121829a5465ef" providerId="LiveId" clId="{1DDB8DD1-9726-4F26-BC47-2C77EE61CC58}" dt="2022-09-10T08:02:57.796" v="3809" actId="47"/>
        <pc:sldMkLst>
          <pc:docMk/>
          <pc:sldMk cId="3378120484" sldId="518"/>
        </pc:sldMkLst>
      </pc:sldChg>
      <pc:sldChg chg="new add del">
        <pc:chgData name="鈴木 改" userId="614121829a5465ef" providerId="LiveId" clId="{1DDB8DD1-9726-4F26-BC47-2C77EE61CC58}" dt="2022-09-10T08:02:57.796" v="3809" actId="47"/>
        <pc:sldMkLst>
          <pc:docMk/>
          <pc:sldMk cId="1980821738" sldId="519"/>
        </pc:sldMkLst>
      </pc:sldChg>
      <pc:sldChg chg="new add del">
        <pc:chgData name="鈴木 改" userId="614121829a5465ef" providerId="LiveId" clId="{1DDB8DD1-9726-4F26-BC47-2C77EE61CC58}" dt="2022-09-10T08:02:57.796" v="3809" actId="47"/>
        <pc:sldMkLst>
          <pc:docMk/>
          <pc:sldMk cId="2427495529" sldId="520"/>
        </pc:sldMkLst>
      </pc:sldChg>
      <pc:sldChg chg="new add del">
        <pc:chgData name="鈴木 改" userId="614121829a5465ef" providerId="LiveId" clId="{1DDB8DD1-9726-4F26-BC47-2C77EE61CC58}" dt="2022-09-10T08:02:57.796" v="3809" actId="47"/>
        <pc:sldMkLst>
          <pc:docMk/>
          <pc:sldMk cId="2039071371" sldId="521"/>
        </pc:sldMkLst>
      </pc:sldChg>
      <pc:sldChg chg="new add del">
        <pc:chgData name="鈴木 改" userId="614121829a5465ef" providerId="LiveId" clId="{1DDB8DD1-9726-4F26-BC47-2C77EE61CC58}" dt="2022-09-10T08:02:57.796" v="3809" actId="47"/>
        <pc:sldMkLst>
          <pc:docMk/>
          <pc:sldMk cId="1642491245" sldId="522"/>
        </pc:sldMkLst>
      </pc:sldChg>
      <pc:sldChg chg="new add del">
        <pc:chgData name="鈴木 改" userId="614121829a5465ef" providerId="LiveId" clId="{1DDB8DD1-9726-4F26-BC47-2C77EE61CC58}" dt="2022-09-10T08:02:57.796" v="3809" actId="47"/>
        <pc:sldMkLst>
          <pc:docMk/>
          <pc:sldMk cId="2563047199" sldId="523"/>
        </pc:sldMkLst>
      </pc:sldChg>
      <pc:sldChg chg="new add del">
        <pc:chgData name="鈴木 改" userId="614121829a5465ef" providerId="LiveId" clId="{1DDB8DD1-9726-4F26-BC47-2C77EE61CC58}" dt="2022-09-10T08:02:57.796" v="3809" actId="47"/>
        <pc:sldMkLst>
          <pc:docMk/>
          <pc:sldMk cId="2804131434" sldId="524"/>
        </pc:sldMkLst>
      </pc:sldChg>
      <pc:sldChg chg="new add del">
        <pc:chgData name="鈴木 改" userId="614121829a5465ef" providerId="LiveId" clId="{1DDB8DD1-9726-4F26-BC47-2C77EE61CC58}" dt="2022-09-10T08:02:57.796" v="3809" actId="47"/>
        <pc:sldMkLst>
          <pc:docMk/>
          <pc:sldMk cId="3474597004" sldId="525"/>
        </pc:sldMkLst>
      </pc:sldChg>
      <pc:sldChg chg="new add del">
        <pc:chgData name="鈴木 改" userId="614121829a5465ef" providerId="LiveId" clId="{1DDB8DD1-9726-4F26-BC47-2C77EE61CC58}" dt="2022-09-10T08:02:57.796" v="3809" actId="47"/>
        <pc:sldMkLst>
          <pc:docMk/>
          <pc:sldMk cId="2852186164" sldId="526"/>
        </pc:sldMkLst>
      </pc:sldChg>
      <pc:sldChg chg="new add del">
        <pc:chgData name="鈴木 改" userId="614121829a5465ef" providerId="LiveId" clId="{1DDB8DD1-9726-4F26-BC47-2C77EE61CC58}" dt="2022-09-10T08:02:57.796" v="3809" actId="47"/>
        <pc:sldMkLst>
          <pc:docMk/>
          <pc:sldMk cId="879755267" sldId="527"/>
        </pc:sldMkLst>
      </pc:sldChg>
      <pc:sldChg chg="new add del">
        <pc:chgData name="鈴木 改" userId="614121829a5465ef" providerId="LiveId" clId="{1DDB8DD1-9726-4F26-BC47-2C77EE61CC58}" dt="2022-09-10T08:02:57.796" v="3809" actId="47"/>
        <pc:sldMkLst>
          <pc:docMk/>
          <pc:sldMk cId="1842987308" sldId="528"/>
        </pc:sldMkLst>
      </pc:sldChg>
      <pc:sldChg chg="new add del">
        <pc:chgData name="鈴木 改" userId="614121829a5465ef" providerId="LiveId" clId="{1DDB8DD1-9726-4F26-BC47-2C77EE61CC58}" dt="2022-09-10T08:02:57.796" v="3809" actId="47"/>
        <pc:sldMkLst>
          <pc:docMk/>
          <pc:sldMk cId="3293519933" sldId="529"/>
        </pc:sldMkLst>
      </pc:sldChg>
      <pc:sldChg chg="new add del">
        <pc:chgData name="鈴木 改" userId="614121829a5465ef" providerId="LiveId" clId="{1DDB8DD1-9726-4F26-BC47-2C77EE61CC58}" dt="2022-09-10T08:02:57.796" v="3809" actId="47"/>
        <pc:sldMkLst>
          <pc:docMk/>
          <pc:sldMk cId="743839816" sldId="530"/>
        </pc:sldMkLst>
      </pc:sldChg>
      <pc:sldChg chg="new add del">
        <pc:chgData name="鈴木 改" userId="614121829a5465ef" providerId="LiveId" clId="{1DDB8DD1-9726-4F26-BC47-2C77EE61CC58}" dt="2022-09-10T08:02:57.796" v="3809" actId="47"/>
        <pc:sldMkLst>
          <pc:docMk/>
          <pc:sldMk cId="4141148355" sldId="531"/>
        </pc:sldMkLst>
      </pc:sldChg>
      <pc:sldChg chg="new add del">
        <pc:chgData name="鈴木 改" userId="614121829a5465ef" providerId="LiveId" clId="{1DDB8DD1-9726-4F26-BC47-2C77EE61CC58}" dt="2022-09-10T08:02:57.796" v="3809" actId="47"/>
        <pc:sldMkLst>
          <pc:docMk/>
          <pc:sldMk cId="1722743167" sldId="532"/>
        </pc:sldMkLst>
      </pc:sldChg>
      <pc:sldChg chg="new add del">
        <pc:chgData name="鈴木 改" userId="614121829a5465ef" providerId="LiveId" clId="{1DDB8DD1-9726-4F26-BC47-2C77EE61CC58}" dt="2022-09-10T08:02:57.796" v="3809" actId="47"/>
        <pc:sldMkLst>
          <pc:docMk/>
          <pc:sldMk cId="1177326711" sldId="533"/>
        </pc:sldMkLst>
      </pc:sldChg>
      <pc:sldChg chg="new add del">
        <pc:chgData name="鈴木 改" userId="614121829a5465ef" providerId="LiveId" clId="{1DDB8DD1-9726-4F26-BC47-2C77EE61CC58}" dt="2022-09-10T08:02:57.796" v="3809" actId="47"/>
        <pc:sldMkLst>
          <pc:docMk/>
          <pc:sldMk cId="2386109964" sldId="534"/>
        </pc:sldMkLst>
      </pc:sldChg>
      <pc:sldChg chg="new add del">
        <pc:chgData name="鈴木 改" userId="614121829a5465ef" providerId="LiveId" clId="{1DDB8DD1-9726-4F26-BC47-2C77EE61CC58}" dt="2022-09-10T08:02:57.796" v="3809" actId="47"/>
        <pc:sldMkLst>
          <pc:docMk/>
          <pc:sldMk cId="823804747" sldId="535"/>
        </pc:sldMkLst>
      </pc:sldChg>
      <pc:sldChg chg="new add del">
        <pc:chgData name="鈴木 改" userId="614121829a5465ef" providerId="LiveId" clId="{1DDB8DD1-9726-4F26-BC47-2C77EE61CC58}" dt="2022-09-10T08:02:57.796" v="3809" actId="47"/>
        <pc:sldMkLst>
          <pc:docMk/>
          <pc:sldMk cId="3339558753" sldId="536"/>
        </pc:sldMkLst>
      </pc:sldChg>
      <pc:sldChg chg="new add del">
        <pc:chgData name="鈴木 改" userId="614121829a5465ef" providerId="LiveId" clId="{1DDB8DD1-9726-4F26-BC47-2C77EE61CC58}" dt="2022-09-10T08:02:57.796" v="3809" actId="47"/>
        <pc:sldMkLst>
          <pc:docMk/>
          <pc:sldMk cId="2217876267" sldId="537"/>
        </pc:sldMkLst>
      </pc:sldChg>
      <pc:sldChg chg="new add del">
        <pc:chgData name="鈴木 改" userId="614121829a5465ef" providerId="LiveId" clId="{1DDB8DD1-9726-4F26-BC47-2C77EE61CC58}" dt="2022-09-10T08:02:57.796" v="3809" actId="47"/>
        <pc:sldMkLst>
          <pc:docMk/>
          <pc:sldMk cId="1743791702" sldId="538"/>
        </pc:sldMkLst>
      </pc:sldChg>
      <pc:sldChg chg="new add del">
        <pc:chgData name="鈴木 改" userId="614121829a5465ef" providerId="LiveId" clId="{1DDB8DD1-9726-4F26-BC47-2C77EE61CC58}" dt="2022-09-10T08:02:57.796" v="3809" actId="47"/>
        <pc:sldMkLst>
          <pc:docMk/>
          <pc:sldMk cId="804397657" sldId="539"/>
        </pc:sldMkLst>
      </pc:sldChg>
      <pc:sldChg chg="new add del">
        <pc:chgData name="鈴木 改" userId="614121829a5465ef" providerId="LiveId" clId="{1DDB8DD1-9726-4F26-BC47-2C77EE61CC58}" dt="2022-09-10T08:02:57.796" v="3809" actId="47"/>
        <pc:sldMkLst>
          <pc:docMk/>
          <pc:sldMk cId="3865400948" sldId="540"/>
        </pc:sldMkLst>
      </pc:sldChg>
      <pc:sldChg chg="new add del">
        <pc:chgData name="鈴木 改" userId="614121829a5465ef" providerId="LiveId" clId="{1DDB8DD1-9726-4F26-BC47-2C77EE61CC58}" dt="2022-09-10T08:02:57.796" v="3809" actId="47"/>
        <pc:sldMkLst>
          <pc:docMk/>
          <pc:sldMk cId="644023195" sldId="541"/>
        </pc:sldMkLst>
      </pc:sldChg>
      <pc:sldChg chg="new add del">
        <pc:chgData name="鈴木 改" userId="614121829a5465ef" providerId="LiveId" clId="{1DDB8DD1-9726-4F26-BC47-2C77EE61CC58}" dt="2022-09-10T08:02:57.796" v="3809" actId="47"/>
        <pc:sldMkLst>
          <pc:docMk/>
          <pc:sldMk cId="471360879" sldId="542"/>
        </pc:sldMkLst>
      </pc:sldChg>
      <pc:sldChg chg="new add del">
        <pc:chgData name="鈴木 改" userId="614121829a5465ef" providerId="LiveId" clId="{1DDB8DD1-9726-4F26-BC47-2C77EE61CC58}" dt="2022-09-10T08:02:57.796" v="3809" actId="47"/>
        <pc:sldMkLst>
          <pc:docMk/>
          <pc:sldMk cId="3968908770" sldId="543"/>
        </pc:sldMkLst>
      </pc:sldChg>
      <pc:sldChg chg="new add del">
        <pc:chgData name="鈴木 改" userId="614121829a5465ef" providerId="LiveId" clId="{1DDB8DD1-9726-4F26-BC47-2C77EE61CC58}" dt="2022-09-10T08:02:57.796" v="3809" actId="47"/>
        <pc:sldMkLst>
          <pc:docMk/>
          <pc:sldMk cId="4200708245" sldId="544"/>
        </pc:sldMkLst>
      </pc:sldChg>
      <pc:sldChg chg="new add del">
        <pc:chgData name="鈴木 改" userId="614121829a5465ef" providerId="LiveId" clId="{1DDB8DD1-9726-4F26-BC47-2C77EE61CC58}" dt="2022-09-10T08:02:57.796" v="3809" actId="47"/>
        <pc:sldMkLst>
          <pc:docMk/>
          <pc:sldMk cId="2964748256" sldId="545"/>
        </pc:sldMkLst>
      </pc:sldChg>
      <pc:sldChg chg="new add del">
        <pc:chgData name="鈴木 改" userId="614121829a5465ef" providerId="LiveId" clId="{1DDB8DD1-9726-4F26-BC47-2C77EE61CC58}" dt="2022-09-10T08:02:57.796" v="3809" actId="47"/>
        <pc:sldMkLst>
          <pc:docMk/>
          <pc:sldMk cId="3081933361" sldId="546"/>
        </pc:sldMkLst>
      </pc:sldChg>
      <pc:sldChg chg="new add del">
        <pc:chgData name="鈴木 改" userId="614121829a5465ef" providerId="LiveId" clId="{1DDB8DD1-9726-4F26-BC47-2C77EE61CC58}" dt="2022-09-10T08:02:57.796" v="3809" actId="47"/>
        <pc:sldMkLst>
          <pc:docMk/>
          <pc:sldMk cId="3102314848" sldId="547"/>
        </pc:sldMkLst>
      </pc:sldChg>
      <pc:sldChg chg="new add del">
        <pc:chgData name="鈴木 改" userId="614121829a5465ef" providerId="LiveId" clId="{1DDB8DD1-9726-4F26-BC47-2C77EE61CC58}" dt="2022-09-10T08:02:57.796" v="3809" actId="47"/>
        <pc:sldMkLst>
          <pc:docMk/>
          <pc:sldMk cId="82040341" sldId="548"/>
        </pc:sldMkLst>
      </pc:sldChg>
      <pc:sldChg chg="new add del">
        <pc:chgData name="鈴木 改" userId="614121829a5465ef" providerId="LiveId" clId="{1DDB8DD1-9726-4F26-BC47-2C77EE61CC58}" dt="2022-09-10T08:02:57.796" v="3809" actId="47"/>
        <pc:sldMkLst>
          <pc:docMk/>
          <pc:sldMk cId="1129417902" sldId="549"/>
        </pc:sldMkLst>
      </pc:sldChg>
      <pc:sldChg chg="new add del">
        <pc:chgData name="鈴木 改" userId="614121829a5465ef" providerId="LiveId" clId="{1DDB8DD1-9726-4F26-BC47-2C77EE61CC58}" dt="2022-09-10T08:02:57.796" v="3809" actId="47"/>
        <pc:sldMkLst>
          <pc:docMk/>
          <pc:sldMk cId="719623305" sldId="550"/>
        </pc:sldMkLst>
      </pc:sldChg>
      <pc:sldChg chg="new add del">
        <pc:chgData name="鈴木 改" userId="614121829a5465ef" providerId="LiveId" clId="{1DDB8DD1-9726-4F26-BC47-2C77EE61CC58}" dt="2022-09-10T08:02:57.796" v="3809" actId="47"/>
        <pc:sldMkLst>
          <pc:docMk/>
          <pc:sldMk cId="3174864098" sldId="551"/>
        </pc:sldMkLst>
      </pc:sldChg>
      <pc:sldChg chg="new add del">
        <pc:chgData name="鈴木 改" userId="614121829a5465ef" providerId="LiveId" clId="{1DDB8DD1-9726-4F26-BC47-2C77EE61CC58}" dt="2022-09-10T08:02:57.796" v="3809" actId="47"/>
        <pc:sldMkLst>
          <pc:docMk/>
          <pc:sldMk cId="1453581446" sldId="552"/>
        </pc:sldMkLst>
      </pc:sldChg>
      <pc:sldChg chg="new add del">
        <pc:chgData name="鈴木 改" userId="614121829a5465ef" providerId="LiveId" clId="{1DDB8DD1-9726-4F26-BC47-2C77EE61CC58}" dt="2022-09-10T08:02:57.796" v="3809" actId="47"/>
        <pc:sldMkLst>
          <pc:docMk/>
          <pc:sldMk cId="1916350626" sldId="553"/>
        </pc:sldMkLst>
      </pc:sldChg>
      <pc:sldChg chg="new add del">
        <pc:chgData name="鈴木 改" userId="614121829a5465ef" providerId="LiveId" clId="{1DDB8DD1-9726-4F26-BC47-2C77EE61CC58}" dt="2022-09-10T08:02:57.796" v="3809" actId="47"/>
        <pc:sldMkLst>
          <pc:docMk/>
          <pc:sldMk cId="2059156276" sldId="554"/>
        </pc:sldMkLst>
      </pc:sldChg>
      <pc:sldChg chg="new add del">
        <pc:chgData name="鈴木 改" userId="614121829a5465ef" providerId="LiveId" clId="{1DDB8DD1-9726-4F26-BC47-2C77EE61CC58}" dt="2022-09-10T08:02:57.796" v="3809" actId="47"/>
        <pc:sldMkLst>
          <pc:docMk/>
          <pc:sldMk cId="1165204216" sldId="555"/>
        </pc:sldMkLst>
      </pc:sldChg>
      <pc:sldChg chg="new add del">
        <pc:chgData name="鈴木 改" userId="614121829a5465ef" providerId="LiveId" clId="{1DDB8DD1-9726-4F26-BC47-2C77EE61CC58}" dt="2022-09-10T08:02:57.796" v="3809" actId="47"/>
        <pc:sldMkLst>
          <pc:docMk/>
          <pc:sldMk cId="3995314148" sldId="556"/>
        </pc:sldMkLst>
      </pc:sldChg>
      <pc:sldChg chg="new add del">
        <pc:chgData name="鈴木 改" userId="614121829a5465ef" providerId="LiveId" clId="{1DDB8DD1-9726-4F26-BC47-2C77EE61CC58}" dt="2022-09-10T08:02:57.796" v="3809" actId="47"/>
        <pc:sldMkLst>
          <pc:docMk/>
          <pc:sldMk cId="1710186985" sldId="557"/>
        </pc:sldMkLst>
      </pc:sldChg>
      <pc:sldChg chg="new add del">
        <pc:chgData name="鈴木 改" userId="614121829a5465ef" providerId="LiveId" clId="{1DDB8DD1-9726-4F26-BC47-2C77EE61CC58}" dt="2022-09-10T08:02:57.796" v="3809" actId="47"/>
        <pc:sldMkLst>
          <pc:docMk/>
          <pc:sldMk cId="1570781364" sldId="558"/>
        </pc:sldMkLst>
      </pc:sldChg>
      <pc:sldChg chg="new add del">
        <pc:chgData name="鈴木 改" userId="614121829a5465ef" providerId="LiveId" clId="{1DDB8DD1-9726-4F26-BC47-2C77EE61CC58}" dt="2022-09-10T08:02:57.796" v="3809" actId="47"/>
        <pc:sldMkLst>
          <pc:docMk/>
          <pc:sldMk cId="3580560045" sldId="559"/>
        </pc:sldMkLst>
      </pc:sldChg>
      <pc:sldChg chg="new add del">
        <pc:chgData name="鈴木 改" userId="614121829a5465ef" providerId="LiveId" clId="{1DDB8DD1-9726-4F26-BC47-2C77EE61CC58}" dt="2022-09-10T08:02:57.796" v="3809" actId="47"/>
        <pc:sldMkLst>
          <pc:docMk/>
          <pc:sldMk cId="3039791327" sldId="560"/>
        </pc:sldMkLst>
      </pc:sldChg>
      <pc:sldChg chg="new add del">
        <pc:chgData name="鈴木 改" userId="614121829a5465ef" providerId="LiveId" clId="{1DDB8DD1-9726-4F26-BC47-2C77EE61CC58}" dt="2022-09-10T08:02:57.796" v="3809" actId="47"/>
        <pc:sldMkLst>
          <pc:docMk/>
          <pc:sldMk cId="1278742252" sldId="561"/>
        </pc:sldMkLst>
      </pc:sldChg>
      <pc:sldChg chg="new add del">
        <pc:chgData name="鈴木 改" userId="614121829a5465ef" providerId="LiveId" clId="{1DDB8DD1-9726-4F26-BC47-2C77EE61CC58}" dt="2022-09-10T08:02:57.796" v="3809" actId="47"/>
        <pc:sldMkLst>
          <pc:docMk/>
          <pc:sldMk cId="1204787070" sldId="562"/>
        </pc:sldMkLst>
      </pc:sldChg>
      <pc:sldChg chg="new add del">
        <pc:chgData name="鈴木 改" userId="614121829a5465ef" providerId="LiveId" clId="{1DDB8DD1-9726-4F26-BC47-2C77EE61CC58}" dt="2022-09-10T08:02:57.796" v="3809" actId="47"/>
        <pc:sldMkLst>
          <pc:docMk/>
          <pc:sldMk cId="3888139213" sldId="563"/>
        </pc:sldMkLst>
      </pc:sldChg>
      <pc:sldChg chg="new add del">
        <pc:chgData name="鈴木 改" userId="614121829a5465ef" providerId="LiveId" clId="{1DDB8DD1-9726-4F26-BC47-2C77EE61CC58}" dt="2022-09-10T08:02:57.796" v="3809" actId="47"/>
        <pc:sldMkLst>
          <pc:docMk/>
          <pc:sldMk cId="3141925093" sldId="564"/>
        </pc:sldMkLst>
      </pc:sldChg>
      <pc:sldChg chg="new add del">
        <pc:chgData name="鈴木 改" userId="614121829a5465ef" providerId="LiveId" clId="{1DDB8DD1-9726-4F26-BC47-2C77EE61CC58}" dt="2022-09-10T08:02:57.796" v="3809" actId="47"/>
        <pc:sldMkLst>
          <pc:docMk/>
          <pc:sldMk cId="2945199864" sldId="565"/>
        </pc:sldMkLst>
      </pc:sldChg>
      <pc:sldChg chg="new add del">
        <pc:chgData name="鈴木 改" userId="614121829a5465ef" providerId="LiveId" clId="{1DDB8DD1-9726-4F26-BC47-2C77EE61CC58}" dt="2022-09-10T08:02:57.796" v="3809" actId="47"/>
        <pc:sldMkLst>
          <pc:docMk/>
          <pc:sldMk cId="1353756001" sldId="566"/>
        </pc:sldMkLst>
      </pc:sldChg>
      <pc:sldChg chg="new add del">
        <pc:chgData name="鈴木 改" userId="614121829a5465ef" providerId="LiveId" clId="{1DDB8DD1-9726-4F26-BC47-2C77EE61CC58}" dt="2022-09-10T08:02:57.796" v="3809" actId="47"/>
        <pc:sldMkLst>
          <pc:docMk/>
          <pc:sldMk cId="2703202867" sldId="567"/>
        </pc:sldMkLst>
      </pc:sldChg>
      <pc:sldChg chg="new add del">
        <pc:chgData name="鈴木 改" userId="614121829a5465ef" providerId="LiveId" clId="{1DDB8DD1-9726-4F26-BC47-2C77EE61CC58}" dt="2022-09-10T08:02:57.796" v="3809" actId="47"/>
        <pc:sldMkLst>
          <pc:docMk/>
          <pc:sldMk cId="3242885494" sldId="568"/>
        </pc:sldMkLst>
      </pc:sldChg>
      <pc:sldChg chg="new add del">
        <pc:chgData name="鈴木 改" userId="614121829a5465ef" providerId="LiveId" clId="{1DDB8DD1-9726-4F26-BC47-2C77EE61CC58}" dt="2022-09-10T08:02:57.796" v="3809" actId="47"/>
        <pc:sldMkLst>
          <pc:docMk/>
          <pc:sldMk cId="2591192997" sldId="569"/>
        </pc:sldMkLst>
      </pc:sldChg>
      <pc:sldChg chg="new add del">
        <pc:chgData name="鈴木 改" userId="614121829a5465ef" providerId="LiveId" clId="{1DDB8DD1-9726-4F26-BC47-2C77EE61CC58}" dt="2022-09-10T08:02:57.796" v="3809" actId="47"/>
        <pc:sldMkLst>
          <pc:docMk/>
          <pc:sldMk cId="879086082" sldId="570"/>
        </pc:sldMkLst>
      </pc:sldChg>
      <pc:sldChg chg="new add del">
        <pc:chgData name="鈴木 改" userId="614121829a5465ef" providerId="LiveId" clId="{1DDB8DD1-9726-4F26-BC47-2C77EE61CC58}" dt="2022-09-10T08:02:57.796" v="3809" actId="47"/>
        <pc:sldMkLst>
          <pc:docMk/>
          <pc:sldMk cId="2221338465" sldId="571"/>
        </pc:sldMkLst>
      </pc:sldChg>
      <pc:sldChg chg="new add del">
        <pc:chgData name="鈴木 改" userId="614121829a5465ef" providerId="LiveId" clId="{1DDB8DD1-9726-4F26-BC47-2C77EE61CC58}" dt="2022-09-10T08:02:57.796" v="3809" actId="47"/>
        <pc:sldMkLst>
          <pc:docMk/>
          <pc:sldMk cId="507673802" sldId="572"/>
        </pc:sldMkLst>
      </pc:sldChg>
      <pc:sldChg chg="new add del">
        <pc:chgData name="鈴木 改" userId="614121829a5465ef" providerId="LiveId" clId="{1DDB8DD1-9726-4F26-BC47-2C77EE61CC58}" dt="2022-09-10T08:02:57.796" v="3809" actId="47"/>
        <pc:sldMkLst>
          <pc:docMk/>
          <pc:sldMk cId="1828745891" sldId="573"/>
        </pc:sldMkLst>
      </pc:sldChg>
      <pc:sldChg chg="new add del">
        <pc:chgData name="鈴木 改" userId="614121829a5465ef" providerId="LiveId" clId="{1DDB8DD1-9726-4F26-BC47-2C77EE61CC58}" dt="2022-09-10T08:02:57.796" v="3809" actId="47"/>
        <pc:sldMkLst>
          <pc:docMk/>
          <pc:sldMk cId="20446404" sldId="574"/>
        </pc:sldMkLst>
      </pc:sldChg>
      <pc:sldChg chg="new add del">
        <pc:chgData name="鈴木 改" userId="614121829a5465ef" providerId="LiveId" clId="{1DDB8DD1-9726-4F26-BC47-2C77EE61CC58}" dt="2022-09-10T08:02:57.796" v="3809" actId="47"/>
        <pc:sldMkLst>
          <pc:docMk/>
          <pc:sldMk cId="2340635042" sldId="575"/>
        </pc:sldMkLst>
      </pc:sldChg>
      <pc:sldChg chg="new add del">
        <pc:chgData name="鈴木 改" userId="614121829a5465ef" providerId="LiveId" clId="{1DDB8DD1-9726-4F26-BC47-2C77EE61CC58}" dt="2022-09-10T08:02:57.796" v="3809" actId="47"/>
        <pc:sldMkLst>
          <pc:docMk/>
          <pc:sldMk cId="173287296" sldId="576"/>
        </pc:sldMkLst>
      </pc:sldChg>
      <pc:sldChg chg="new add del">
        <pc:chgData name="鈴木 改" userId="614121829a5465ef" providerId="LiveId" clId="{1DDB8DD1-9726-4F26-BC47-2C77EE61CC58}" dt="2022-09-10T08:02:57.796" v="3809" actId="47"/>
        <pc:sldMkLst>
          <pc:docMk/>
          <pc:sldMk cId="1873767028" sldId="577"/>
        </pc:sldMkLst>
      </pc:sldChg>
      <pc:sldChg chg="new add del">
        <pc:chgData name="鈴木 改" userId="614121829a5465ef" providerId="LiveId" clId="{1DDB8DD1-9726-4F26-BC47-2C77EE61CC58}" dt="2022-09-10T08:02:57.796" v="3809" actId="47"/>
        <pc:sldMkLst>
          <pc:docMk/>
          <pc:sldMk cId="4077098159" sldId="578"/>
        </pc:sldMkLst>
      </pc:sldChg>
      <pc:sldChg chg="new add del">
        <pc:chgData name="鈴木 改" userId="614121829a5465ef" providerId="LiveId" clId="{1DDB8DD1-9726-4F26-BC47-2C77EE61CC58}" dt="2022-09-10T08:02:57.796" v="3809" actId="47"/>
        <pc:sldMkLst>
          <pc:docMk/>
          <pc:sldMk cId="2732310906" sldId="579"/>
        </pc:sldMkLst>
      </pc:sldChg>
      <pc:sldChg chg="new add del">
        <pc:chgData name="鈴木 改" userId="614121829a5465ef" providerId="LiveId" clId="{1DDB8DD1-9726-4F26-BC47-2C77EE61CC58}" dt="2022-09-10T08:02:57.796" v="3809" actId="47"/>
        <pc:sldMkLst>
          <pc:docMk/>
          <pc:sldMk cId="3331092603" sldId="580"/>
        </pc:sldMkLst>
      </pc:sldChg>
      <pc:sldChg chg="new add del">
        <pc:chgData name="鈴木 改" userId="614121829a5465ef" providerId="LiveId" clId="{1DDB8DD1-9726-4F26-BC47-2C77EE61CC58}" dt="2022-09-10T08:02:57.796" v="3809" actId="47"/>
        <pc:sldMkLst>
          <pc:docMk/>
          <pc:sldMk cId="1832294952" sldId="581"/>
        </pc:sldMkLst>
      </pc:sldChg>
      <pc:sldChg chg="new add del">
        <pc:chgData name="鈴木 改" userId="614121829a5465ef" providerId="LiveId" clId="{1DDB8DD1-9726-4F26-BC47-2C77EE61CC58}" dt="2022-09-10T08:02:57.796" v="3809" actId="47"/>
        <pc:sldMkLst>
          <pc:docMk/>
          <pc:sldMk cId="3337762124" sldId="582"/>
        </pc:sldMkLst>
      </pc:sldChg>
      <pc:sldChg chg="new add del">
        <pc:chgData name="鈴木 改" userId="614121829a5465ef" providerId="LiveId" clId="{1DDB8DD1-9726-4F26-BC47-2C77EE61CC58}" dt="2022-09-10T08:02:57.796" v="3809" actId="47"/>
        <pc:sldMkLst>
          <pc:docMk/>
          <pc:sldMk cId="2914220178" sldId="583"/>
        </pc:sldMkLst>
      </pc:sldChg>
      <pc:sldChg chg="new add del">
        <pc:chgData name="鈴木 改" userId="614121829a5465ef" providerId="LiveId" clId="{1DDB8DD1-9726-4F26-BC47-2C77EE61CC58}" dt="2022-09-10T08:02:57.796" v="3809" actId="47"/>
        <pc:sldMkLst>
          <pc:docMk/>
          <pc:sldMk cId="324748017" sldId="584"/>
        </pc:sldMkLst>
      </pc:sldChg>
      <pc:sldChg chg="new add del">
        <pc:chgData name="鈴木 改" userId="614121829a5465ef" providerId="LiveId" clId="{1DDB8DD1-9726-4F26-BC47-2C77EE61CC58}" dt="2022-09-10T08:02:57.796" v="3809" actId="47"/>
        <pc:sldMkLst>
          <pc:docMk/>
          <pc:sldMk cId="1839272529" sldId="585"/>
        </pc:sldMkLst>
      </pc:sldChg>
      <pc:sldChg chg="new add del">
        <pc:chgData name="鈴木 改" userId="614121829a5465ef" providerId="LiveId" clId="{1DDB8DD1-9726-4F26-BC47-2C77EE61CC58}" dt="2022-09-10T08:02:57.796" v="3809" actId="47"/>
        <pc:sldMkLst>
          <pc:docMk/>
          <pc:sldMk cId="1382033273" sldId="586"/>
        </pc:sldMkLst>
      </pc:sldChg>
      <pc:sldChg chg="new add del">
        <pc:chgData name="鈴木 改" userId="614121829a5465ef" providerId="LiveId" clId="{1DDB8DD1-9726-4F26-BC47-2C77EE61CC58}" dt="2022-09-10T08:02:57.796" v="3809" actId="47"/>
        <pc:sldMkLst>
          <pc:docMk/>
          <pc:sldMk cId="1437607355" sldId="587"/>
        </pc:sldMkLst>
      </pc:sldChg>
      <pc:sldChg chg="new add del">
        <pc:chgData name="鈴木 改" userId="614121829a5465ef" providerId="LiveId" clId="{1DDB8DD1-9726-4F26-BC47-2C77EE61CC58}" dt="2022-09-10T08:02:57.796" v="3809" actId="47"/>
        <pc:sldMkLst>
          <pc:docMk/>
          <pc:sldMk cId="2141615574" sldId="588"/>
        </pc:sldMkLst>
      </pc:sldChg>
      <pc:sldChg chg="new add del">
        <pc:chgData name="鈴木 改" userId="614121829a5465ef" providerId="LiveId" clId="{1DDB8DD1-9726-4F26-BC47-2C77EE61CC58}" dt="2022-09-10T08:02:57.796" v="3809" actId="47"/>
        <pc:sldMkLst>
          <pc:docMk/>
          <pc:sldMk cId="4004183356" sldId="589"/>
        </pc:sldMkLst>
      </pc:sldChg>
      <pc:sldChg chg="new add del">
        <pc:chgData name="鈴木 改" userId="614121829a5465ef" providerId="LiveId" clId="{1DDB8DD1-9726-4F26-BC47-2C77EE61CC58}" dt="2022-09-10T08:02:57.796" v="3809" actId="47"/>
        <pc:sldMkLst>
          <pc:docMk/>
          <pc:sldMk cId="2592667920" sldId="590"/>
        </pc:sldMkLst>
      </pc:sldChg>
      <pc:sldChg chg="new add del">
        <pc:chgData name="鈴木 改" userId="614121829a5465ef" providerId="LiveId" clId="{1DDB8DD1-9726-4F26-BC47-2C77EE61CC58}" dt="2022-09-10T08:02:57.796" v="3809" actId="47"/>
        <pc:sldMkLst>
          <pc:docMk/>
          <pc:sldMk cId="3827870365" sldId="591"/>
        </pc:sldMkLst>
      </pc:sldChg>
      <pc:sldChg chg="new add del">
        <pc:chgData name="鈴木 改" userId="614121829a5465ef" providerId="LiveId" clId="{1DDB8DD1-9726-4F26-BC47-2C77EE61CC58}" dt="2022-09-10T08:02:57.796" v="3809" actId="47"/>
        <pc:sldMkLst>
          <pc:docMk/>
          <pc:sldMk cId="236827304" sldId="592"/>
        </pc:sldMkLst>
      </pc:sldChg>
      <pc:sldChg chg="new add del">
        <pc:chgData name="鈴木 改" userId="614121829a5465ef" providerId="LiveId" clId="{1DDB8DD1-9726-4F26-BC47-2C77EE61CC58}" dt="2022-09-10T08:02:57.796" v="3809" actId="47"/>
        <pc:sldMkLst>
          <pc:docMk/>
          <pc:sldMk cId="4131167496" sldId="593"/>
        </pc:sldMkLst>
      </pc:sldChg>
      <pc:sldChg chg="new add del">
        <pc:chgData name="鈴木 改" userId="614121829a5465ef" providerId="LiveId" clId="{1DDB8DD1-9726-4F26-BC47-2C77EE61CC58}" dt="2022-09-10T08:02:57.796" v="3809" actId="47"/>
        <pc:sldMkLst>
          <pc:docMk/>
          <pc:sldMk cId="4241178105" sldId="594"/>
        </pc:sldMkLst>
      </pc:sldChg>
      <pc:sldChg chg="new add del">
        <pc:chgData name="鈴木 改" userId="614121829a5465ef" providerId="LiveId" clId="{1DDB8DD1-9726-4F26-BC47-2C77EE61CC58}" dt="2022-09-10T08:02:57.796" v="3809" actId="47"/>
        <pc:sldMkLst>
          <pc:docMk/>
          <pc:sldMk cId="2812023028" sldId="595"/>
        </pc:sldMkLst>
      </pc:sldChg>
      <pc:sldChg chg="new add del">
        <pc:chgData name="鈴木 改" userId="614121829a5465ef" providerId="LiveId" clId="{1DDB8DD1-9726-4F26-BC47-2C77EE61CC58}" dt="2022-09-10T08:02:57.796" v="3809" actId="47"/>
        <pc:sldMkLst>
          <pc:docMk/>
          <pc:sldMk cId="2010779988" sldId="596"/>
        </pc:sldMkLst>
      </pc:sldChg>
      <pc:sldChg chg="new add del">
        <pc:chgData name="鈴木 改" userId="614121829a5465ef" providerId="LiveId" clId="{1DDB8DD1-9726-4F26-BC47-2C77EE61CC58}" dt="2022-09-10T08:02:57.796" v="3809" actId="47"/>
        <pc:sldMkLst>
          <pc:docMk/>
          <pc:sldMk cId="1364376114" sldId="597"/>
        </pc:sldMkLst>
      </pc:sldChg>
      <pc:sldChg chg="new add del">
        <pc:chgData name="鈴木 改" userId="614121829a5465ef" providerId="LiveId" clId="{1DDB8DD1-9726-4F26-BC47-2C77EE61CC58}" dt="2022-09-10T08:02:57.796" v="3809" actId="47"/>
        <pc:sldMkLst>
          <pc:docMk/>
          <pc:sldMk cId="2657535780" sldId="598"/>
        </pc:sldMkLst>
      </pc:sldChg>
      <pc:sldChg chg="new add del">
        <pc:chgData name="鈴木 改" userId="614121829a5465ef" providerId="LiveId" clId="{1DDB8DD1-9726-4F26-BC47-2C77EE61CC58}" dt="2022-09-10T08:02:57.796" v="3809" actId="47"/>
        <pc:sldMkLst>
          <pc:docMk/>
          <pc:sldMk cId="3945124305" sldId="599"/>
        </pc:sldMkLst>
      </pc:sldChg>
      <pc:sldChg chg="new add del">
        <pc:chgData name="鈴木 改" userId="614121829a5465ef" providerId="LiveId" clId="{1DDB8DD1-9726-4F26-BC47-2C77EE61CC58}" dt="2022-09-10T08:02:57.796" v="3809" actId="47"/>
        <pc:sldMkLst>
          <pc:docMk/>
          <pc:sldMk cId="2751013818" sldId="600"/>
        </pc:sldMkLst>
      </pc:sldChg>
      <pc:sldChg chg="new add del">
        <pc:chgData name="鈴木 改" userId="614121829a5465ef" providerId="LiveId" clId="{1DDB8DD1-9726-4F26-BC47-2C77EE61CC58}" dt="2022-09-10T08:02:57.796" v="3809" actId="47"/>
        <pc:sldMkLst>
          <pc:docMk/>
          <pc:sldMk cId="2252578982" sldId="601"/>
        </pc:sldMkLst>
      </pc:sldChg>
      <pc:sldChg chg="new add del">
        <pc:chgData name="鈴木 改" userId="614121829a5465ef" providerId="LiveId" clId="{1DDB8DD1-9726-4F26-BC47-2C77EE61CC58}" dt="2022-09-10T08:02:57.796" v="3809" actId="47"/>
        <pc:sldMkLst>
          <pc:docMk/>
          <pc:sldMk cId="2842886554" sldId="602"/>
        </pc:sldMkLst>
      </pc:sldChg>
      <pc:sldChg chg="new add del">
        <pc:chgData name="鈴木 改" userId="614121829a5465ef" providerId="LiveId" clId="{1DDB8DD1-9726-4F26-BC47-2C77EE61CC58}" dt="2022-09-10T08:02:57.796" v="3809" actId="47"/>
        <pc:sldMkLst>
          <pc:docMk/>
          <pc:sldMk cId="3545464333" sldId="603"/>
        </pc:sldMkLst>
      </pc:sldChg>
      <pc:sldChg chg="new add del">
        <pc:chgData name="鈴木 改" userId="614121829a5465ef" providerId="LiveId" clId="{1DDB8DD1-9726-4F26-BC47-2C77EE61CC58}" dt="2022-09-10T08:02:57.796" v="3809" actId="47"/>
        <pc:sldMkLst>
          <pc:docMk/>
          <pc:sldMk cId="433676499" sldId="604"/>
        </pc:sldMkLst>
      </pc:sldChg>
      <pc:sldChg chg="new add del">
        <pc:chgData name="鈴木 改" userId="614121829a5465ef" providerId="LiveId" clId="{1DDB8DD1-9726-4F26-BC47-2C77EE61CC58}" dt="2022-09-10T08:02:57.796" v="3809" actId="47"/>
        <pc:sldMkLst>
          <pc:docMk/>
          <pc:sldMk cId="4071786826" sldId="605"/>
        </pc:sldMkLst>
      </pc:sldChg>
      <pc:sldChg chg="new add del">
        <pc:chgData name="鈴木 改" userId="614121829a5465ef" providerId="LiveId" clId="{1DDB8DD1-9726-4F26-BC47-2C77EE61CC58}" dt="2022-09-10T08:02:57.796" v="3809" actId="47"/>
        <pc:sldMkLst>
          <pc:docMk/>
          <pc:sldMk cId="2584525349" sldId="606"/>
        </pc:sldMkLst>
      </pc:sldChg>
      <pc:sldChg chg="new add del">
        <pc:chgData name="鈴木 改" userId="614121829a5465ef" providerId="LiveId" clId="{1DDB8DD1-9726-4F26-BC47-2C77EE61CC58}" dt="2022-09-10T08:02:57.796" v="3809" actId="47"/>
        <pc:sldMkLst>
          <pc:docMk/>
          <pc:sldMk cId="2728232655" sldId="607"/>
        </pc:sldMkLst>
      </pc:sldChg>
      <pc:sldChg chg="new add del">
        <pc:chgData name="鈴木 改" userId="614121829a5465ef" providerId="LiveId" clId="{1DDB8DD1-9726-4F26-BC47-2C77EE61CC58}" dt="2022-09-10T08:02:57.796" v="3809" actId="47"/>
        <pc:sldMkLst>
          <pc:docMk/>
          <pc:sldMk cId="358194955" sldId="608"/>
        </pc:sldMkLst>
      </pc:sldChg>
      <pc:sldChg chg="new add del">
        <pc:chgData name="鈴木 改" userId="614121829a5465ef" providerId="LiveId" clId="{1DDB8DD1-9726-4F26-BC47-2C77EE61CC58}" dt="2022-09-10T08:02:57.796" v="3809" actId="47"/>
        <pc:sldMkLst>
          <pc:docMk/>
          <pc:sldMk cId="4022511278" sldId="609"/>
        </pc:sldMkLst>
      </pc:sldChg>
      <pc:sldChg chg="new add del">
        <pc:chgData name="鈴木 改" userId="614121829a5465ef" providerId="LiveId" clId="{1DDB8DD1-9726-4F26-BC47-2C77EE61CC58}" dt="2022-09-10T08:02:57.796" v="3809" actId="47"/>
        <pc:sldMkLst>
          <pc:docMk/>
          <pc:sldMk cId="3333024558" sldId="610"/>
        </pc:sldMkLst>
      </pc:sldChg>
      <pc:sldChg chg="new add del">
        <pc:chgData name="鈴木 改" userId="614121829a5465ef" providerId="LiveId" clId="{1DDB8DD1-9726-4F26-BC47-2C77EE61CC58}" dt="2022-09-10T08:02:57.796" v="3809" actId="47"/>
        <pc:sldMkLst>
          <pc:docMk/>
          <pc:sldMk cId="2758197264" sldId="611"/>
        </pc:sldMkLst>
      </pc:sldChg>
      <pc:sldChg chg="new add del">
        <pc:chgData name="鈴木 改" userId="614121829a5465ef" providerId="LiveId" clId="{1DDB8DD1-9726-4F26-BC47-2C77EE61CC58}" dt="2022-09-10T08:02:57.796" v="3809" actId="47"/>
        <pc:sldMkLst>
          <pc:docMk/>
          <pc:sldMk cId="1616659886" sldId="612"/>
        </pc:sldMkLst>
      </pc:sldChg>
      <pc:sldChg chg="new add del">
        <pc:chgData name="鈴木 改" userId="614121829a5465ef" providerId="LiveId" clId="{1DDB8DD1-9726-4F26-BC47-2C77EE61CC58}" dt="2022-09-10T08:02:57.796" v="3809" actId="47"/>
        <pc:sldMkLst>
          <pc:docMk/>
          <pc:sldMk cId="1616564227" sldId="613"/>
        </pc:sldMkLst>
      </pc:sldChg>
      <pc:sldChg chg="new add del">
        <pc:chgData name="鈴木 改" userId="614121829a5465ef" providerId="LiveId" clId="{1DDB8DD1-9726-4F26-BC47-2C77EE61CC58}" dt="2022-09-10T08:02:57.796" v="3809" actId="47"/>
        <pc:sldMkLst>
          <pc:docMk/>
          <pc:sldMk cId="2737262610" sldId="614"/>
        </pc:sldMkLst>
      </pc:sldChg>
      <pc:sldChg chg="new add del">
        <pc:chgData name="鈴木 改" userId="614121829a5465ef" providerId="LiveId" clId="{1DDB8DD1-9726-4F26-BC47-2C77EE61CC58}" dt="2022-09-10T08:02:57.796" v="3809" actId="47"/>
        <pc:sldMkLst>
          <pc:docMk/>
          <pc:sldMk cId="3530669755" sldId="615"/>
        </pc:sldMkLst>
      </pc:sldChg>
      <pc:sldChg chg="new add del">
        <pc:chgData name="鈴木 改" userId="614121829a5465ef" providerId="LiveId" clId="{1DDB8DD1-9726-4F26-BC47-2C77EE61CC58}" dt="2022-09-10T08:02:57.796" v="3809" actId="47"/>
        <pc:sldMkLst>
          <pc:docMk/>
          <pc:sldMk cId="1494064392" sldId="616"/>
        </pc:sldMkLst>
      </pc:sldChg>
      <pc:sldChg chg="new add del">
        <pc:chgData name="鈴木 改" userId="614121829a5465ef" providerId="LiveId" clId="{1DDB8DD1-9726-4F26-BC47-2C77EE61CC58}" dt="2022-09-10T08:02:57.796" v="3809" actId="47"/>
        <pc:sldMkLst>
          <pc:docMk/>
          <pc:sldMk cId="2733496076" sldId="617"/>
        </pc:sldMkLst>
      </pc:sldChg>
      <pc:sldChg chg="new add del">
        <pc:chgData name="鈴木 改" userId="614121829a5465ef" providerId="LiveId" clId="{1DDB8DD1-9726-4F26-BC47-2C77EE61CC58}" dt="2022-09-10T08:02:57.796" v="3809" actId="47"/>
        <pc:sldMkLst>
          <pc:docMk/>
          <pc:sldMk cId="2422846480" sldId="618"/>
        </pc:sldMkLst>
      </pc:sldChg>
      <pc:sldChg chg="new add del">
        <pc:chgData name="鈴木 改" userId="614121829a5465ef" providerId="LiveId" clId="{1DDB8DD1-9726-4F26-BC47-2C77EE61CC58}" dt="2022-09-10T08:02:57.796" v="3809" actId="47"/>
        <pc:sldMkLst>
          <pc:docMk/>
          <pc:sldMk cId="673161004" sldId="619"/>
        </pc:sldMkLst>
      </pc:sldChg>
      <pc:sldChg chg="new add del">
        <pc:chgData name="鈴木 改" userId="614121829a5465ef" providerId="LiveId" clId="{1DDB8DD1-9726-4F26-BC47-2C77EE61CC58}" dt="2022-09-10T08:02:57.796" v="3809" actId="47"/>
        <pc:sldMkLst>
          <pc:docMk/>
          <pc:sldMk cId="137462278" sldId="620"/>
        </pc:sldMkLst>
      </pc:sldChg>
      <pc:sldChg chg="new add del">
        <pc:chgData name="鈴木 改" userId="614121829a5465ef" providerId="LiveId" clId="{1DDB8DD1-9726-4F26-BC47-2C77EE61CC58}" dt="2022-09-10T08:02:57.796" v="3809" actId="47"/>
        <pc:sldMkLst>
          <pc:docMk/>
          <pc:sldMk cId="1916801531" sldId="621"/>
        </pc:sldMkLst>
      </pc:sldChg>
      <pc:sldChg chg="new add del">
        <pc:chgData name="鈴木 改" userId="614121829a5465ef" providerId="LiveId" clId="{1DDB8DD1-9726-4F26-BC47-2C77EE61CC58}" dt="2022-09-10T08:02:57.796" v="3809" actId="47"/>
        <pc:sldMkLst>
          <pc:docMk/>
          <pc:sldMk cId="3205087759" sldId="622"/>
        </pc:sldMkLst>
      </pc:sldChg>
      <pc:sldChg chg="new add del">
        <pc:chgData name="鈴木 改" userId="614121829a5465ef" providerId="LiveId" clId="{1DDB8DD1-9726-4F26-BC47-2C77EE61CC58}" dt="2022-09-10T08:02:57.796" v="3809" actId="47"/>
        <pc:sldMkLst>
          <pc:docMk/>
          <pc:sldMk cId="787269088" sldId="623"/>
        </pc:sldMkLst>
      </pc:sldChg>
      <pc:sldChg chg="new add del">
        <pc:chgData name="鈴木 改" userId="614121829a5465ef" providerId="LiveId" clId="{1DDB8DD1-9726-4F26-BC47-2C77EE61CC58}" dt="2022-09-10T08:02:57.796" v="3809" actId="47"/>
        <pc:sldMkLst>
          <pc:docMk/>
          <pc:sldMk cId="2174394946" sldId="624"/>
        </pc:sldMkLst>
      </pc:sldChg>
      <pc:sldChg chg="new add del">
        <pc:chgData name="鈴木 改" userId="614121829a5465ef" providerId="LiveId" clId="{1DDB8DD1-9726-4F26-BC47-2C77EE61CC58}" dt="2022-09-10T08:02:57.796" v="3809" actId="47"/>
        <pc:sldMkLst>
          <pc:docMk/>
          <pc:sldMk cId="3548883240" sldId="625"/>
        </pc:sldMkLst>
      </pc:sldChg>
      <pc:sldChg chg="new add del">
        <pc:chgData name="鈴木 改" userId="614121829a5465ef" providerId="LiveId" clId="{1DDB8DD1-9726-4F26-BC47-2C77EE61CC58}" dt="2022-09-10T08:02:57.796" v="3809" actId="47"/>
        <pc:sldMkLst>
          <pc:docMk/>
          <pc:sldMk cId="215734240" sldId="626"/>
        </pc:sldMkLst>
      </pc:sldChg>
      <pc:sldChg chg="new add del">
        <pc:chgData name="鈴木 改" userId="614121829a5465ef" providerId="LiveId" clId="{1DDB8DD1-9726-4F26-BC47-2C77EE61CC58}" dt="2022-09-10T08:02:57.796" v="3809" actId="47"/>
        <pc:sldMkLst>
          <pc:docMk/>
          <pc:sldMk cId="917110351" sldId="627"/>
        </pc:sldMkLst>
      </pc:sldChg>
      <pc:sldChg chg="new add del">
        <pc:chgData name="鈴木 改" userId="614121829a5465ef" providerId="LiveId" clId="{1DDB8DD1-9726-4F26-BC47-2C77EE61CC58}" dt="2022-09-10T08:02:57.796" v="3809" actId="47"/>
        <pc:sldMkLst>
          <pc:docMk/>
          <pc:sldMk cId="2209850187" sldId="628"/>
        </pc:sldMkLst>
      </pc:sldChg>
      <pc:sldChg chg="new add del">
        <pc:chgData name="鈴木 改" userId="614121829a5465ef" providerId="LiveId" clId="{1DDB8DD1-9726-4F26-BC47-2C77EE61CC58}" dt="2022-09-10T08:02:57.796" v="3809" actId="47"/>
        <pc:sldMkLst>
          <pc:docMk/>
          <pc:sldMk cId="2186533013" sldId="629"/>
        </pc:sldMkLst>
      </pc:sldChg>
      <pc:sldChg chg="new add del">
        <pc:chgData name="鈴木 改" userId="614121829a5465ef" providerId="LiveId" clId="{1DDB8DD1-9726-4F26-BC47-2C77EE61CC58}" dt="2022-09-10T08:02:57.796" v="3809" actId="47"/>
        <pc:sldMkLst>
          <pc:docMk/>
          <pc:sldMk cId="2894684004" sldId="630"/>
        </pc:sldMkLst>
      </pc:sldChg>
      <pc:sldChg chg="new add del">
        <pc:chgData name="鈴木 改" userId="614121829a5465ef" providerId="LiveId" clId="{1DDB8DD1-9726-4F26-BC47-2C77EE61CC58}" dt="2022-09-10T08:02:57.796" v="3809" actId="47"/>
        <pc:sldMkLst>
          <pc:docMk/>
          <pc:sldMk cId="2057303941" sldId="631"/>
        </pc:sldMkLst>
      </pc:sldChg>
      <pc:sldChg chg="new add del">
        <pc:chgData name="鈴木 改" userId="614121829a5465ef" providerId="LiveId" clId="{1DDB8DD1-9726-4F26-BC47-2C77EE61CC58}" dt="2022-09-10T08:02:57.796" v="3809" actId="47"/>
        <pc:sldMkLst>
          <pc:docMk/>
          <pc:sldMk cId="3546913110" sldId="632"/>
        </pc:sldMkLst>
      </pc:sldChg>
      <pc:sldChg chg="new add del">
        <pc:chgData name="鈴木 改" userId="614121829a5465ef" providerId="LiveId" clId="{1DDB8DD1-9726-4F26-BC47-2C77EE61CC58}" dt="2022-09-10T08:02:57.796" v="3809" actId="47"/>
        <pc:sldMkLst>
          <pc:docMk/>
          <pc:sldMk cId="61265830" sldId="633"/>
        </pc:sldMkLst>
      </pc:sldChg>
      <pc:sldChg chg="new add del">
        <pc:chgData name="鈴木 改" userId="614121829a5465ef" providerId="LiveId" clId="{1DDB8DD1-9726-4F26-BC47-2C77EE61CC58}" dt="2022-09-10T08:02:57.796" v="3809" actId="47"/>
        <pc:sldMkLst>
          <pc:docMk/>
          <pc:sldMk cId="1888470096" sldId="634"/>
        </pc:sldMkLst>
      </pc:sldChg>
      <pc:sldChg chg="new add del">
        <pc:chgData name="鈴木 改" userId="614121829a5465ef" providerId="LiveId" clId="{1DDB8DD1-9726-4F26-BC47-2C77EE61CC58}" dt="2022-09-10T08:02:57.796" v="3809" actId="47"/>
        <pc:sldMkLst>
          <pc:docMk/>
          <pc:sldMk cId="2347319608" sldId="635"/>
        </pc:sldMkLst>
      </pc:sldChg>
      <pc:sldChg chg="new add del">
        <pc:chgData name="鈴木 改" userId="614121829a5465ef" providerId="LiveId" clId="{1DDB8DD1-9726-4F26-BC47-2C77EE61CC58}" dt="2022-09-10T08:02:57.796" v="3809" actId="47"/>
        <pc:sldMkLst>
          <pc:docMk/>
          <pc:sldMk cId="2197610904" sldId="636"/>
        </pc:sldMkLst>
      </pc:sldChg>
      <pc:sldChg chg="new add del">
        <pc:chgData name="鈴木 改" userId="614121829a5465ef" providerId="LiveId" clId="{1DDB8DD1-9726-4F26-BC47-2C77EE61CC58}" dt="2022-09-10T08:02:57.796" v="3809" actId="47"/>
        <pc:sldMkLst>
          <pc:docMk/>
          <pc:sldMk cId="2405954387" sldId="637"/>
        </pc:sldMkLst>
      </pc:sldChg>
      <pc:sldChg chg="new add del">
        <pc:chgData name="鈴木 改" userId="614121829a5465ef" providerId="LiveId" clId="{1DDB8DD1-9726-4F26-BC47-2C77EE61CC58}" dt="2022-09-10T08:02:57.796" v="3809" actId="47"/>
        <pc:sldMkLst>
          <pc:docMk/>
          <pc:sldMk cId="1908649845" sldId="638"/>
        </pc:sldMkLst>
      </pc:sldChg>
      <pc:sldChg chg="new add del">
        <pc:chgData name="鈴木 改" userId="614121829a5465ef" providerId="LiveId" clId="{1DDB8DD1-9726-4F26-BC47-2C77EE61CC58}" dt="2022-09-10T08:02:57.796" v="3809" actId="47"/>
        <pc:sldMkLst>
          <pc:docMk/>
          <pc:sldMk cId="3198778808" sldId="639"/>
        </pc:sldMkLst>
      </pc:sldChg>
      <pc:sldChg chg="new add del">
        <pc:chgData name="鈴木 改" userId="614121829a5465ef" providerId="LiveId" clId="{1DDB8DD1-9726-4F26-BC47-2C77EE61CC58}" dt="2022-09-10T08:02:57.796" v="3809" actId="47"/>
        <pc:sldMkLst>
          <pc:docMk/>
          <pc:sldMk cId="2596750581" sldId="640"/>
        </pc:sldMkLst>
      </pc:sldChg>
      <pc:sldChg chg="new add del">
        <pc:chgData name="鈴木 改" userId="614121829a5465ef" providerId="LiveId" clId="{1DDB8DD1-9726-4F26-BC47-2C77EE61CC58}" dt="2022-09-10T08:02:57.796" v="3809" actId="47"/>
        <pc:sldMkLst>
          <pc:docMk/>
          <pc:sldMk cId="121177475" sldId="641"/>
        </pc:sldMkLst>
      </pc:sldChg>
      <pc:sldChg chg="new add del">
        <pc:chgData name="鈴木 改" userId="614121829a5465ef" providerId="LiveId" clId="{1DDB8DD1-9726-4F26-BC47-2C77EE61CC58}" dt="2022-09-10T08:02:57.796" v="3809" actId="47"/>
        <pc:sldMkLst>
          <pc:docMk/>
          <pc:sldMk cId="1938708941" sldId="642"/>
        </pc:sldMkLst>
      </pc:sldChg>
      <pc:sldChg chg="new add del">
        <pc:chgData name="鈴木 改" userId="614121829a5465ef" providerId="LiveId" clId="{1DDB8DD1-9726-4F26-BC47-2C77EE61CC58}" dt="2022-09-10T08:02:57.796" v="3809" actId="47"/>
        <pc:sldMkLst>
          <pc:docMk/>
          <pc:sldMk cId="1093476622" sldId="643"/>
        </pc:sldMkLst>
      </pc:sldChg>
      <pc:sldChg chg="new add del">
        <pc:chgData name="鈴木 改" userId="614121829a5465ef" providerId="LiveId" clId="{1DDB8DD1-9726-4F26-BC47-2C77EE61CC58}" dt="2022-09-10T08:02:57.796" v="3809" actId="47"/>
        <pc:sldMkLst>
          <pc:docMk/>
          <pc:sldMk cId="2847656539" sldId="644"/>
        </pc:sldMkLst>
      </pc:sldChg>
      <pc:sldChg chg="new add del">
        <pc:chgData name="鈴木 改" userId="614121829a5465ef" providerId="LiveId" clId="{1DDB8DD1-9726-4F26-BC47-2C77EE61CC58}" dt="2022-09-10T08:02:57.796" v="3809" actId="47"/>
        <pc:sldMkLst>
          <pc:docMk/>
          <pc:sldMk cId="2243112190" sldId="645"/>
        </pc:sldMkLst>
      </pc:sldChg>
      <pc:sldChg chg="new add del">
        <pc:chgData name="鈴木 改" userId="614121829a5465ef" providerId="LiveId" clId="{1DDB8DD1-9726-4F26-BC47-2C77EE61CC58}" dt="2022-09-10T08:02:57.796" v="3809" actId="47"/>
        <pc:sldMkLst>
          <pc:docMk/>
          <pc:sldMk cId="1888283502" sldId="646"/>
        </pc:sldMkLst>
      </pc:sldChg>
      <pc:sldChg chg="new add del">
        <pc:chgData name="鈴木 改" userId="614121829a5465ef" providerId="LiveId" clId="{1DDB8DD1-9726-4F26-BC47-2C77EE61CC58}" dt="2022-09-10T08:02:57.796" v="3809" actId="47"/>
        <pc:sldMkLst>
          <pc:docMk/>
          <pc:sldMk cId="629922176" sldId="647"/>
        </pc:sldMkLst>
      </pc:sldChg>
      <pc:sldChg chg="new add del">
        <pc:chgData name="鈴木 改" userId="614121829a5465ef" providerId="LiveId" clId="{1DDB8DD1-9726-4F26-BC47-2C77EE61CC58}" dt="2022-09-10T08:02:57.796" v="3809" actId="47"/>
        <pc:sldMkLst>
          <pc:docMk/>
          <pc:sldMk cId="333726939" sldId="648"/>
        </pc:sldMkLst>
      </pc:sldChg>
      <pc:sldChg chg="new add del">
        <pc:chgData name="鈴木 改" userId="614121829a5465ef" providerId="LiveId" clId="{1DDB8DD1-9726-4F26-BC47-2C77EE61CC58}" dt="2022-09-10T08:02:57.796" v="3809" actId="47"/>
        <pc:sldMkLst>
          <pc:docMk/>
          <pc:sldMk cId="1606247899" sldId="649"/>
        </pc:sldMkLst>
      </pc:sldChg>
      <pc:sldChg chg="new add del">
        <pc:chgData name="鈴木 改" userId="614121829a5465ef" providerId="LiveId" clId="{1DDB8DD1-9726-4F26-BC47-2C77EE61CC58}" dt="2022-09-10T08:02:57.796" v="3809" actId="47"/>
        <pc:sldMkLst>
          <pc:docMk/>
          <pc:sldMk cId="2949047518" sldId="650"/>
        </pc:sldMkLst>
      </pc:sldChg>
      <pc:sldChg chg="new add del">
        <pc:chgData name="鈴木 改" userId="614121829a5465ef" providerId="LiveId" clId="{1DDB8DD1-9726-4F26-BC47-2C77EE61CC58}" dt="2022-09-10T08:02:57.796" v="3809" actId="47"/>
        <pc:sldMkLst>
          <pc:docMk/>
          <pc:sldMk cId="86757503" sldId="651"/>
        </pc:sldMkLst>
      </pc:sldChg>
      <pc:sldChg chg="new add del">
        <pc:chgData name="鈴木 改" userId="614121829a5465ef" providerId="LiveId" clId="{1DDB8DD1-9726-4F26-BC47-2C77EE61CC58}" dt="2022-09-10T08:02:57.796" v="3809" actId="47"/>
        <pc:sldMkLst>
          <pc:docMk/>
          <pc:sldMk cId="3333964772" sldId="652"/>
        </pc:sldMkLst>
      </pc:sldChg>
      <pc:sldChg chg="new add del">
        <pc:chgData name="鈴木 改" userId="614121829a5465ef" providerId="LiveId" clId="{1DDB8DD1-9726-4F26-BC47-2C77EE61CC58}" dt="2022-09-10T08:02:57.796" v="3809" actId="47"/>
        <pc:sldMkLst>
          <pc:docMk/>
          <pc:sldMk cId="379891995" sldId="653"/>
        </pc:sldMkLst>
      </pc:sldChg>
      <pc:sldChg chg="new add del">
        <pc:chgData name="鈴木 改" userId="614121829a5465ef" providerId="LiveId" clId="{1DDB8DD1-9726-4F26-BC47-2C77EE61CC58}" dt="2022-09-10T08:02:57.796" v="3809" actId="47"/>
        <pc:sldMkLst>
          <pc:docMk/>
          <pc:sldMk cId="838400621" sldId="654"/>
        </pc:sldMkLst>
      </pc:sldChg>
      <pc:sldChg chg="new add del">
        <pc:chgData name="鈴木 改" userId="614121829a5465ef" providerId="LiveId" clId="{1DDB8DD1-9726-4F26-BC47-2C77EE61CC58}" dt="2022-09-10T08:02:57.796" v="3809" actId="47"/>
        <pc:sldMkLst>
          <pc:docMk/>
          <pc:sldMk cId="2680682365" sldId="655"/>
        </pc:sldMkLst>
      </pc:sldChg>
      <pc:sldChg chg="new add del">
        <pc:chgData name="鈴木 改" userId="614121829a5465ef" providerId="LiveId" clId="{1DDB8DD1-9726-4F26-BC47-2C77EE61CC58}" dt="2022-09-10T08:02:57.796" v="3809" actId="47"/>
        <pc:sldMkLst>
          <pc:docMk/>
          <pc:sldMk cId="3212482115" sldId="656"/>
        </pc:sldMkLst>
      </pc:sldChg>
      <pc:sldChg chg="new add del">
        <pc:chgData name="鈴木 改" userId="614121829a5465ef" providerId="LiveId" clId="{1DDB8DD1-9726-4F26-BC47-2C77EE61CC58}" dt="2022-09-10T08:02:57.796" v="3809" actId="47"/>
        <pc:sldMkLst>
          <pc:docMk/>
          <pc:sldMk cId="450434825" sldId="657"/>
        </pc:sldMkLst>
      </pc:sldChg>
      <pc:sldChg chg="new add del">
        <pc:chgData name="鈴木 改" userId="614121829a5465ef" providerId="LiveId" clId="{1DDB8DD1-9726-4F26-BC47-2C77EE61CC58}" dt="2022-09-10T08:02:57.796" v="3809" actId="47"/>
        <pc:sldMkLst>
          <pc:docMk/>
          <pc:sldMk cId="831189237" sldId="658"/>
        </pc:sldMkLst>
      </pc:sldChg>
      <pc:sldChg chg="new add del">
        <pc:chgData name="鈴木 改" userId="614121829a5465ef" providerId="LiveId" clId="{1DDB8DD1-9726-4F26-BC47-2C77EE61CC58}" dt="2022-09-10T08:02:57.796" v="3809" actId="47"/>
        <pc:sldMkLst>
          <pc:docMk/>
          <pc:sldMk cId="1270142507" sldId="659"/>
        </pc:sldMkLst>
      </pc:sldChg>
      <pc:sldChg chg="new add del">
        <pc:chgData name="鈴木 改" userId="614121829a5465ef" providerId="LiveId" clId="{1DDB8DD1-9726-4F26-BC47-2C77EE61CC58}" dt="2022-09-10T08:02:57.796" v="3809" actId="47"/>
        <pc:sldMkLst>
          <pc:docMk/>
          <pc:sldMk cId="24910767" sldId="660"/>
        </pc:sldMkLst>
      </pc:sldChg>
      <pc:sldChg chg="new add del">
        <pc:chgData name="鈴木 改" userId="614121829a5465ef" providerId="LiveId" clId="{1DDB8DD1-9726-4F26-BC47-2C77EE61CC58}" dt="2022-09-10T08:02:57.796" v="3809" actId="47"/>
        <pc:sldMkLst>
          <pc:docMk/>
          <pc:sldMk cId="2194576963" sldId="661"/>
        </pc:sldMkLst>
      </pc:sldChg>
      <pc:sldChg chg="new add del">
        <pc:chgData name="鈴木 改" userId="614121829a5465ef" providerId="LiveId" clId="{1DDB8DD1-9726-4F26-BC47-2C77EE61CC58}" dt="2022-09-10T08:02:57.796" v="3809" actId="47"/>
        <pc:sldMkLst>
          <pc:docMk/>
          <pc:sldMk cId="3994988716" sldId="662"/>
        </pc:sldMkLst>
      </pc:sldChg>
      <pc:sldChg chg="new add del">
        <pc:chgData name="鈴木 改" userId="614121829a5465ef" providerId="LiveId" clId="{1DDB8DD1-9726-4F26-BC47-2C77EE61CC58}" dt="2022-09-10T08:02:57.796" v="3809" actId="47"/>
        <pc:sldMkLst>
          <pc:docMk/>
          <pc:sldMk cId="1355132415" sldId="663"/>
        </pc:sldMkLst>
      </pc:sldChg>
      <pc:sldChg chg="new add del">
        <pc:chgData name="鈴木 改" userId="614121829a5465ef" providerId="LiveId" clId="{1DDB8DD1-9726-4F26-BC47-2C77EE61CC58}" dt="2022-09-10T08:02:57.796" v="3809" actId="47"/>
        <pc:sldMkLst>
          <pc:docMk/>
          <pc:sldMk cId="3450563680" sldId="664"/>
        </pc:sldMkLst>
      </pc:sldChg>
      <pc:sldChg chg="new add del">
        <pc:chgData name="鈴木 改" userId="614121829a5465ef" providerId="LiveId" clId="{1DDB8DD1-9726-4F26-BC47-2C77EE61CC58}" dt="2022-09-10T08:02:57.796" v="3809" actId="47"/>
        <pc:sldMkLst>
          <pc:docMk/>
          <pc:sldMk cId="2352043957" sldId="665"/>
        </pc:sldMkLst>
      </pc:sldChg>
      <pc:sldChg chg="new add del">
        <pc:chgData name="鈴木 改" userId="614121829a5465ef" providerId="LiveId" clId="{1DDB8DD1-9726-4F26-BC47-2C77EE61CC58}" dt="2022-09-10T08:02:57.796" v="3809" actId="47"/>
        <pc:sldMkLst>
          <pc:docMk/>
          <pc:sldMk cId="1772699707" sldId="666"/>
        </pc:sldMkLst>
      </pc:sldChg>
      <pc:sldChg chg="new add del">
        <pc:chgData name="鈴木 改" userId="614121829a5465ef" providerId="LiveId" clId="{1DDB8DD1-9726-4F26-BC47-2C77EE61CC58}" dt="2022-09-10T08:02:57.796" v="3809" actId="47"/>
        <pc:sldMkLst>
          <pc:docMk/>
          <pc:sldMk cId="3698942853" sldId="667"/>
        </pc:sldMkLst>
      </pc:sldChg>
      <pc:sldChg chg="new add del">
        <pc:chgData name="鈴木 改" userId="614121829a5465ef" providerId="LiveId" clId="{1DDB8DD1-9726-4F26-BC47-2C77EE61CC58}" dt="2022-09-10T08:02:57.796" v="3809" actId="47"/>
        <pc:sldMkLst>
          <pc:docMk/>
          <pc:sldMk cId="3894992970" sldId="668"/>
        </pc:sldMkLst>
      </pc:sldChg>
      <pc:sldChg chg="new add del">
        <pc:chgData name="鈴木 改" userId="614121829a5465ef" providerId="LiveId" clId="{1DDB8DD1-9726-4F26-BC47-2C77EE61CC58}" dt="2022-09-10T08:02:57.796" v="3809" actId="47"/>
        <pc:sldMkLst>
          <pc:docMk/>
          <pc:sldMk cId="2453575992" sldId="669"/>
        </pc:sldMkLst>
      </pc:sldChg>
      <pc:sldChg chg="new add del">
        <pc:chgData name="鈴木 改" userId="614121829a5465ef" providerId="LiveId" clId="{1DDB8DD1-9726-4F26-BC47-2C77EE61CC58}" dt="2022-09-10T08:02:57.796" v="3809" actId="47"/>
        <pc:sldMkLst>
          <pc:docMk/>
          <pc:sldMk cId="1694001031" sldId="670"/>
        </pc:sldMkLst>
      </pc:sldChg>
      <pc:sldChg chg="new add del">
        <pc:chgData name="鈴木 改" userId="614121829a5465ef" providerId="LiveId" clId="{1DDB8DD1-9726-4F26-BC47-2C77EE61CC58}" dt="2022-09-10T08:02:57.796" v="3809" actId="47"/>
        <pc:sldMkLst>
          <pc:docMk/>
          <pc:sldMk cId="1871334744" sldId="671"/>
        </pc:sldMkLst>
      </pc:sldChg>
      <pc:sldChg chg="new add del">
        <pc:chgData name="鈴木 改" userId="614121829a5465ef" providerId="LiveId" clId="{1DDB8DD1-9726-4F26-BC47-2C77EE61CC58}" dt="2022-09-10T08:02:57.796" v="3809" actId="47"/>
        <pc:sldMkLst>
          <pc:docMk/>
          <pc:sldMk cId="805003037" sldId="672"/>
        </pc:sldMkLst>
      </pc:sldChg>
      <pc:sldChg chg="new add del">
        <pc:chgData name="鈴木 改" userId="614121829a5465ef" providerId="LiveId" clId="{1DDB8DD1-9726-4F26-BC47-2C77EE61CC58}" dt="2022-09-10T08:02:57.796" v="3809" actId="47"/>
        <pc:sldMkLst>
          <pc:docMk/>
          <pc:sldMk cId="888590688" sldId="673"/>
        </pc:sldMkLst>
      </pc:sldChg>
      <pc:sldChg chg="new add del">
        <pc:chgData name="鈴木 改" userId="614121829a5465ef" providerId="LiveId" clId="{1DDB8DD1-9726-4F26-BC47-2C77EE61CC58}" dt="2022-09-10T08:02:57.796" v="3809" actId="47"/>
        <pc:sldMkLst>
          <pc:docMk/>
          <pc:sldMk cId="1585920717" sldId="674"/>
        </pc:sldMkLst>
      </pc:sldChg>
      <pc:sldChg chg="new add del">
        <pc:chgData name="鈴木 改" userId="614121829a5465ef" providerId="LiveId" clId="{1DDB8DD1-9726-4F26-BC47-2C77EE61CC58}" dt="2022-09-10T08:02:57.796" v="3809" actId="47"/>
        <pc:sldMkLst>
          <pc:docMk/>
          <pc:sldMk cId="3304138931" sldId="675"/>
        </pc:sldMkLst>
      </pc:sldChg>
      <pc:sldChg chg="new add del">
        <pc:chgData name="鈴木 改" userId="614121829a5465ef" providerId="LiveId" clId="{1DDB8DD1-9726-4F26-BC47-2C77EE61CC58}" dt="2022-09-10T08:02:57.796" v="3809" actId="47"/>
        <pc:sldMkLst>
          <pc:docMk/>
          <pc:sldMk cId="1053898214" sldId="676"/>
        </pc:sldMkLst>
      </pc:sldChg>
      <pc:sldChg chg="new add del">
        <pc:chgData name="鈴木 改" userId="614121829a5465ef" providerId="LiveId" clId="{1DDB8DD1-9726-4F26-BC47-2C77EE61CC58}" dt="2022-09-10T08:02:57.796" v="3809" actId="47"/>
        <pc:sldMkLst>
          <pc:docMk/>
          <pc:sldMk cId="3338928077" sldId="677"/>
        </pc:sldMkLst>
      </pc:sldChg>
      <pc:sldChg chg="new add del">
        <pc:chgData name="鈴木 改" userId="614121829a5465ef" providerId="LiveId" clId="{1DDB8DD1-9726-4F26-BC47-2C77EE61CC58}" dt="2022-09-10T08:02:57.796" v="3809" actId="47"/>
        <pc:sldMkLst>
          <pc:docMk/>
          <pc:sldMk cId="241382873" sldId="678"/>
        </pc:sldMkLst>
      </pc:sldChg>
      <pc:sldChg chg="new add del">
        <pc:chgData name="鈴木 改" userId="614121829a5465ef" providerId="LiveId" clId="{1DDB8DD1-9726-4F26-BC47-2C77EE61CC58}" dt="2022-09-10T08:02:57.796" v="3809" actId="47"/>
        <pc:sldMkLst>
          <pc:docMk/>
          <pc:sldMk cId="856001728" sldId="679"/>
        </pc:sldMkLst>
      </pc:sldChg>
      <pc:sldChg chg="new add del">
        <pc:chgData name="鈴木 改" userId="614121829a5465ef" providerId="LiveId" clId="{1DDB8DD1-9726-4F26-BC47-2C77EE61CC58}" dt="2022-09-10T08:02:57.796" v="3809" actId="47"/>
        <pc:sldMkLst>
          <pc:docMk/>
          <pc:sldMk cId="499166790" sldId="680"/>
        </pc:sldMkLst>
      </pc:sldChg>
      <pc:sldChg chg="new add del">
        <pc:chgData name="鈴木 改" userId="614121829a5465ef" providerId="LiveId" clId="{1DDB8DD1-9726-4F26-BC47-2C77EE61CC58}" dt="2022-09-10T08:02:57.796" v="3809" actId="47"/>
        <pc:sldMkLst>
          <pc:docMk/>
          <pc:sldMk cId="1590825233" sldId="681"/>
        </pc:sldMkLst>
      </pc:sldChg>
      <pc:sldChg chg="new add del">
        <pc:chgData name="鈴木 改" userId="614121829a5465ef" providerId="LiveId" clId="{1DDB8DD1-9726-4F26-BC47-2C77EE61CC58}" dt="2022-09-10T08:02:57.796" v="3809" actId="47"/>
        <pc:sldMkLst>
          <pc:docMk/>
          <pc:sldMk cId="1124429375" sldId="682"/>
        </pc:sldMkLst>
      </pc:sldChg>
      <pc:sldChg chg="new add del">
        <pc:chgData name="鈴木 改" userId="614121829a5465ef" providerId="LiveId" clId="{1DDB8DD1-9726-4F26-BC47-2C77EE61CC58}" dt="2022-09-10T08:02:57.796" v="3809" actId="47"/>
        <pc:sldMkLst>
          <pc:docMk/>
          <pc:sldMk cId="982061961" sldId="683"/>
        </pc:sldMkLst>
      </pc:sldChg>
      <pc:sldChg chg="new add del">
        <pc:chgData name="鈴木 改" userId="614121829a5465ef" providerId="LiveId" clId="{1DDB8DD1-9726-4F26-BC47-2C77EE61CC58}" dt="2022-09-10T08:02:57.796" v="3809" actId="47"/>
        <pc:sldMkLst>
          <pc:docMk/>
          <pc:sldMk cId="2085020256" sldId="684"/>
        </pc:sldMkLst>
      </pc:sldChg>
      <pc:sldChg chg="new add del">
        <pc:chgData name="鈴木 改" userId="614121829a5465ef" providerId="LiveId" clId="{1DDB8DD1-9726-4F26-BC47-2C77EE61CC58}" dt="2022-09-10T08:02:57.796" v="3809" actId="47"/>
        <pc:sldMkLst>
          <pc:docMk/>
          <pc:sldMk cId="502134945" sldId="685"/>
        </pc:sldMkLst>
      </pc:sldChg>
      <pc:sldChg chg="new add del">
        <pc:chgData name="鈴木 改" userId="614121829a5465ef" providerId="LiveId" clId="{1DDB8DD1-9726-4F26-BC47-2C77EE61CC58}" dt="2022-09-10T08:02:57.796" v="3809" actId="47"/>
        <pc:sldMkLst>
          <pc:docMk/>
          <pc:sldMk cId="2642751384" sldId="686"/>
        </pc:sldMkLst>
      </pc:sldChg>
      <pc:sldChg chg="new add del">
        <pc:chgData name="鈴木 改" userId="614121829a5465ef" providerId="LiveId" clId="{1DDB8DD1-9726-4F26-BC47-2C77EE61CC58}" dt="2022-09-10T08:02:57.796" v="3809" actId="47"/>
        <pc:sldMkLst>
          <pc:docMk/>
          <pc:sldMk cId="3520558708" sldId="687"/>
        </pc:sldMkLst>
      </pc:sldChg>
      <pc:sldChg chg="new add del">
        <pc:chgData name="鈴木 改" userId="614121829a5465ef" providerId="LiveId" clId="{1DDB8DD1-9726-4F26-BC47-2C77EE61CC58}" dt="2022-09-10T08:02:57.796" v="3809" actId="47"/>
        <pc:sldMkLst>
          <pc:docMk/>
          <pc:sldMk cId="945037889" sldId="688"/>
        </pc:sldMkLst>
      </pc:sldChg>
      <pc:sldChg chg="new add del">
        <pc:chgData name="鈴木 改" userId="614121829a5465ef" providerId="LiveId" clId="{1DDB8DD1-9726-4F26-BC47-2C77EE61CC58}" dt="2022-09-10T08:02:57.796" v="3809" actId="47"/>
        <pc:sldMkLst>
          <pc:docMk/>
          <pc:sldMk cId="1282632056" sldId="689"/>
        </pc:sldMkLst>
      </pc:sldChg>
      <pc:sldChg chg="new add del">
        <pc:chgData name="鈴木 改" userId="614121829a5465ef" providerId="LiveId" clId="{1DDB8DD1-9726-4F26-BC47-2C77EE61CC58}" dt="2022-09-10T08:02:57.796" v="3809" actId="47"/>
        <pc:sldMkLst>
          <pc:docMk/>
          <pc:sldMk cId="1145467900" sldId="690"/>
        </pc:sldMkLst>
      </pc:sldChg>
      <pc:sldChg chg="new add del">
        <pc:chgData name="鈴木 改" userId="614121829a5465ef" providerId="LiveId" clId="{1DDB8DD1-9726-4F26-BC47-2C77EE61CC58}" dt="2022-09-10T08:02:57.796" v="3809" actId="47"/>
        <pc:sldMkLst>
          <pc:docMk/>
          <pc:sldMk cId="3353063052" sldId="691"/>
        </pc:sldMkLst>
      </pc:sldChg>
      <pc:sldChg chg="new add del">
        <pc:chgData name="鈴木 改" userId="614121829a5465ef" providerId="LiveId" clId="{1DDB8DD1-9726-4F26-BC47-2C77EE61CC58}" dt="2022-09-10T08:02:57.796" v="3809" actId="47"/>
        <pc:sldMkLst>
          <pc:docMk/>
          <pc:sldMk cId="2832333610" sldId="692"/>
        </pc:sldMkLst>
      </pc:sldChg>
      <pc:sldChg chg="new add del">
        <pc:chgData name="鈴木 改" userId="614121829a5465ef" providerId="LiveId" clId="{1DDB8DD1-9726-4F26-BC47-2C77EE61CC58}" dt="2022-09-10T08:02:57.796" v="3809" actId="47"/>
        <pc:sldMkLst>
          <pc:docMk/>
          <pc:sldMk cId="1819401342" sldId="693"/>
        </pc:sldMkLst>
      </pc:sldChg>
      <pc:sldChg chg="new add del">
        <pc:chgData name="鈴木 改" userId="614121829a5465ef" providerId="LiveId" clId="{1DDB8DD1-9726-4F26-BC47-2C77EE61CC58}" dt="2022-09-10T08:02:57.796" v="3809" actId="47"/>
        <pc:sldMkLst>
          <pc:docMk/>
          <pc:sldMk cId="3926311047" sldId="694"/>
        </pc:sldMkLst>
      </pc:sldChg>
      <pc:sldChg chg="new add del">
        <pc:chgData name="鈴木 改" userId="614121829a5465ef" providerId="LiveId" clId="{1DDB8DD1-9726-4F26-BC47-2C77EE61CC58}" dt="2022-09-10T08:02:57.796" v="3809" actId="47"/>
        <pc:sldMkLst>
          <pc:docMk/>
          <pc:sldMk cId="4053659875" sldId="695"/>
        </pc:sldMkLst>
      </pc:sldChg>
      <pc:sldChg chg="new add del">
        <pc:chgData name="鈴木 改" userId="614121829a5465ef" providerId="LiveId" clId="{1DDB8DD1-9726-4F26-BC47-2C77EE61CC58}" dt="2022-09-10T08:02:57.796" v="3809" actId="47"/>
        <pc:sldMkLst>
          <pc:docMk/>
          <pc:sldMk cId="984260884" sldId="696"/>
        </pc:sldMkLst>
      </pc:sldChg>
      <pc:sldChg chg="new add del">
        <pc:chgData name="鈴木 改" userId="614121829a5465ef" providerId="LiveId" clId="{1DDB8DD1-9726-4F26-BC47-2C77EE61CC58}" dt="2022-09-10T08:02:57.796" v="3809" actId="47"/>
        <pc:sldMkLst>
          <pc:docMk/>
          <pc:sldMk cId="44001192" sldId="697"/>
        </pc:sldMkLst>
      </pc:sldChg>
      <pc:sldChg chg="new add del">
        <pc:chgData name="鈴木 改" userId="614121829a5465ef" providerId="LiveId" clId="{1DDB8DD1-9726-4F26-BC47-2C77EE61CC58}" dt="2022-09-10T08:02:57.796" v="3809" actId="47"/>
        <pc:sldMkLst>
          <pc:docMk/>
          <pc:sldMk cId="733732031" sldId="698"/>
        </pc:sldMkLst>
      </pc:sldChg>
      <pc:sldChg chg="new add del">
        <pc:chgData name="鈴木 改" userId="614121829a5465ef" providerId="LiveId" clId="{1DDB8DD1-9726-4F26-BC47-2C77EE61CC58}" dt="2022-09-10T08:02:57.796" v="3809" actId="47"/>
        <pc:sldMkLst>
          <pc:docMk/>
          <pc:sldMk cId="1713805225" sldId="699"/>
        </pc:sldMkLst>
      </pc:sldChg>
      <pc:sldChg chg="new add del">
        <pc:chgData name="鈴木 改" userId="614121829a5465ef" providerId="LiveId" clId="{1DDB8DD1-9726-4F26-BC47-2C77EE61CC58}" dt="2022-09-10T08:02:57.796" v="3809" actId="47"/>
        <pc:sldMkLst>
          <pc:docMk/>
          <pc:sldMk cId="2960639756" sldId="700"/>
        </pc:sldMkLst>
      </pc:sldChg>
      <pc:sldChg chg="new add del">
        <pc:chgData name="鈴木 改" userId="614121829a5465ef" providerId="LiveId" clId="{1DDB8DD1-9726-4F26-BC47-2C77EE61CC58}" dt="2022-09-10T08:02:57.796" v="3809" actId="47"/>
        <pc:sldMkLst>
          <pc:docMk/>
          <pc:sldMk cId="225671250" sldId="701"/>
        </pc:sldMkLst>
      </pc:sldChg>
      <pc:sldChg chg="new add del">
        <pc:chgData name="鈴木 改" userId="614121829a5465ef" providerId="LiveId" clId="{1DDB8DD1-9726-4F26-BC47-2C77EE61CC58}" dt="2022-09-10T08:02:57.796" v="3809" actId="47"/>
        <pc:sldMkLst>
          <pc:docMk/>
          <pc:sldMk cId="3188858333" sldId="702"/>
        </pc:sldMkLst>
      </pc:sldChg>
      <pc:sldChg chg="new add del">
        <pc:chgData name="鈴木 改" userId="614121829a5465ef" providerId="LiveId" clId="{1DDB8DD1-9726-4F26-BC47-2C77EE61CC58}" dt="2022-09-10T08:02:57.796" v="3809" actId="47"/>
        <pc:sldMkLst>
          <pc:docMk/>
          <pc:sldMk cId="1061844863" sldId="703"/>
        </pc:sldMkLst>
      </pc:sldChg>
      <pc:sldChg chg="new add del">
        <pc:chgData name="鈴木 改" userId="614121829a5465ef" providerId="LiveId" clId="{1DDB8DD1-9726-4F26-BC47-2C77EE61CC58}" dt="2022-09-10T08:02:57.796" v="3809" actId="47"/>
        <pc:sldMkLst>
          <pc:docMk/>
          <pc:sldMk cId="846300020" sldId="704"/>
        </pc:sldMkLst>
      </pc:sldChg>
      <pc:sldChg chg="new add del">
        <pc:chgData name="鈴木 改" userId="614121829a5465ef" providerId="LiveId" clId="{1DDB8DD1-9726-4F26-BC47-2C77EE61CC58}" dt="2022-09-10T08:02:57.796" v="3809" actId="47"/>
        <pc:sldMkLst>
          <pc:docMk/>
          <pc:sldMk cId="3497252269" sldId="705"/>
        </pc:sldMkLst>
      </pc:sldChg>
      <pc:sldChg chg="new add del">
        <pc:chgData name="鈴木 改" userId="614121829a5465ef" providerId="LiveId" clId="{1DDB8DD1-9726-4F26-BC47-2C77EE61CC58}" dt="2022-09-10T08:02:57.796" v="3809" actId="47"/>
        <pc:sldMkLst>
          <pc:docMk/>
          <pc:sldMk cId="3889895538" sldId="706"/>
        </pc:sldMkLst>
      </pc:sldChg>
      <pc:sldChg chg="new add del">
        <pc:chgData name="鈴木 改" userId="614121829a5465ef" providerId="LiveId" clId="{1DDB8DD1-9726-4F26-BC47-2C77EE61CC58}" dt="2022-09-10T08:02:57.796" v="3809" actId="47"/>
        <pc:sldMkLst>
          <pc:docMk/>
          <pc:sldMk cId="2731443120" sldId="707"/>
        </pc:sldMkLst>
      </pc:sldChg>
      <pc:sldChg chg="new add del">
        <pc:chgData name="鈴木 改" userId="614121829a5465ef" providerId="LiveId" clId="{1DDB8DD1-9726-4F26-BC47-2C77EE61CC58}" dt="2022-09-10T08:02:57.796" v="3809" actId="47"/>
        <pc:sldMkLst>
          <pc:docMk/>
          <pc:sldMk cId="4201073385" sldId="708"/>
        </pc:sldMkLst>
      </pc:sldChg>
      <pc:sldChg chg="new add del">
        <pc:chgData name="鈴木 改" userId="614121829a5465ef" providerId="LiveId" clId="{1DDB8DD1-9726-4F26-BC47-2C77EE61CC58}" dt="2022-09-10T08:02:57.796" v="3809" actId="47"/>
        <pc:sldMkLst>
          <pc:docMk/>
          <pc:sldMk cId="3831757999" sldId="709"/>
        </pc:sldMkLst>
      </pc:sldChg>
      <pc:sldChg chg="new add del">
        <pc:chgData name="鈴木 改" userId="614121829a5465ef" providerId="LiveId" clId="{1DDB8DD1-9726-4F26-BC47-2C77EE61CC58}" dt="2022-09-10T08:02:57.796" v="3809" actId="47"/>
        <pc:sldMkLst>
          <pc:docMk/>
          <pc:sldMk cId="452474594" sldId="710"/>
        </pc:sldMkLst>
      </pc:sldChg>
      <pc:sldChg chg="new add del">
        <pc:chgData name="鈴木 改" userId="614121829a5465ef" providerId="LiveId" clId="{1DDB8DD1-9726-4F26-BC47-2C77EE61CC58}" dt="2022-09-10T08:02:57.796" v="3809" actId="47"/>
        <pc:sldMkLst>
          <pc:docMk/>
          <pc:sldMk cId="593245314" sldId="711"/>
        </pc:sldMkLst>
      </pc:sldChg>
      <pc:sldChg chg="new add del">
        <pc:chgData name="鈴木 改" userId="614121829a5465ef" providerId="LiveId" clId="{1DDB8DD1-9726-4F26-BC47-2C77EE61CC58}" dt="2022-09-10T08:02:57.796" v="3809" actId="47"/>
        <pc:sldMkLst>
          <pc:docMk/>
          <pc:sldMk cId="414485706" sldId="712"/>
        </pc:sldMkLst>
      </pc:sldChg>
      <pc:sldChg chg="new add del">
        <pc:chgData name="鈴木 改" userId="614121829a5465ef" providerId="LiveId" clId="{1DDB8DD1-9726-4F26-BC47-2C77EE61CC58}" dt="2022-09-10T08:02:57.796" v="3809" actId="47"/>
        <pc:sldMkLst>
          <pc:docMk/>
          <pc:sldMk cId="2512537558" sldId="713"/>
        </pc:sldMkLst>
      </pc:sldChg>
      <pc:sldChg chg="new add del">
        <pc:chgData name="鈴木 改" userId="614121829a5465ef" providerId="LiveId" clId="{1DDB8DD1-9726-4F26-BC47-2C77EE61CC58}" dt="2022-09-10T08:02:57.796" v="3809" actId="47"/>
        <pc:sldMkLst>
          <pc:docMk/>
          <pc:sldMk cId="3843257797" sldId="714"/>
        </pc:sldMkLst>
      </pc:sldChg>
      <pc:sldChg chg="new add del">
        <pc:chgData name="鈴木 改" userId="614121829a5465ef" providerId="LiveId" clId="{1DDB8DD1-9726-4F26-BC47-2C77EE61CC58}" dt="2022-09-10T08:02:57.796" v="3809" actId="47"/>
        <pc:sldMkLst>
          <pc:docMk/>
          <pc:sldMk cId="258857074" sldId="715"/>
        </pc:sldMkLst>
      </pc:sldChg>
      <pc:sldChg chg="new add del">
        <pc:chgData name="鈴木 改" userId="614121829a5465ef" providerId="LiveId" clId="{1DDB8DD1-9726-4F26-BC47-2C77EE61CC58}" dt="2022-09-10T08:02:57.796" v="3809" actId="47"/>
        <pc:sldMkLst>
          <pc:docMk/>
          <pc:sldMk cId="2843883647" sldId="716"/>
        </pc:sldMkLst>
      </pc:sldChg>
      <pc:sldChg chg="new add del">
        <pc:chgData name="鈴木 改" userId="614121829a5465ef" providerId="LiveId" clId="{1DDB8DD1-9726-4F26-BC47-2C77EE61CC58}" dt="2022-09-10T08:02:57.796" v="3809" actId="47"/>
        <pc:sldMkLst>
          <pc:docMk/>
          <pc:sldMk cId="2919180506" sldId="717"/>
        </pc:sldMkLst>
      </pc:sldChg>
      <pc:sldChg chg="new add del">
        <pc:chgData name="鈴木 改" userId="614121829a5465ef" providerId="LiveId" clId="{1DDB8DD1-9726-4F26-BC47-2C77EE61CC58}" dt="2022-09-10T08:02:57.796" v="3809" actId="47"/>
        <pc:sldMkLst>
          <pc:docMk/>
          <pc:sldMk cId="4133230630" sldId="718"/>
        </pc:sldMkLst>
      </pc:sldChg>
      <pc:sldChg chg="new add del">
        <pc:chgData name="鈴木 改" userId="614121829a5465ef" providerId="LiveId" clId="{1DDB8DD1-9726-4F26-BC47-2C77EE61CC58}" dt="2022-09-10T08:02:57.796" v="3809" actId="47"/>
        <pc:sldMkLst>
          <pc:docMk/>
          <pc:sldMk cId="2923999511" sldId="719"/>
        </pc:sldMkLst>
      </pc:sldChg>
      <pc:sldChg chg="new add del">
        <pc:chgData name="鈴木 改" userId="614121829a5465ef" providerId="LiveId" clId="{1DDB8DD1-9726-4F26-BC47-2C77EE61CC58}" dt="2022-09-10T08:02:57.796" v="3809" actId="47"/>
        <pc:sldMkLst>
          <pc:docMk/>
          <pc:sldMk cId="4020843862" sldId="720"/>
        </pc:sldMkLst>
      </pc:sldChg>
      <pc:sldChg chg="new add del">
        <pc:chgData name="鈴木 改" userId="614121829a5465ef" providerId="LiveId" clId="{1DDB8DD1-9726-4F26-BC47-2C77EE61CC58}" dt="2022-09-10T08:02:57.796" v="3809" actId="47"/>
        <pc:sldMkLst>
          <pc:docMk/>
          <pc:sldMk cId="3125025017" sldId="721"/>
        </pc:sldMkLst>
      </pc:sldChg>
      <pc:sldChg chg="new add del">
        <pc:chgData name="鈴木 改" userId="614121829a5465ef" providerId="LiveId" clId="{1DDB8DD1-9726-4F26-BC47-2C77EE61CC58}" dt="2022-09-10T08:02:57.796" v="3809" actId="47"/>
        <pc:sldMkLst>
          <pc:docMk/>
          <pc:sldMk cId="3714500206" sldId="722"/>
        </pc:sldMkLst>
      </pc:sldChg>
      <pc:sldChg chg="new add del">
        <pc:chgData name="鈴木 改" userId="614121829a5465ef" providerId="LiveId" clId="{1DDB8DD1-9726-4F26-BC47-2C77EE61CC58}" dt="2022-09-10T08:02:57.796" v="3809" actId="47"/>
        <pc:sldMkLst>
          <pc:docMk/>
          <pc:sldMk cId="52086252" sldId="723"/>
        </pc:sldMkLst>
      </pc:sldChg>
      <pc:sldChg chg="new add del">
        <pc:chgData name="鈴木 改" userId="614121829a5465ef" providerId="LiveId" clId="{1DDB8DD1-9726-4F26-BC47-2C77EE61CC58}" dt="2022-09-10T08:02:57.796" v="3809" actId="47"/>
        <pc:sldMkLst>
          <pc:docMk/>
          <pc:sldMk cId="3643720339" sldId="724"/>
        </pc:sldMkLst>
      </pc:sldChg>
      <pc:sldChg chg="new add del">
        <pc:chgData name="鈴木 改" userId="614121829a5465ef" providerId="LiveId" clId="{1DDB8DD1-9726-4F26-BC47-2C77EE61CC58}" dt="2022-09-10T08:02:57.796" v="3809" actId="47"/>
        <pc:sldMkLst>
          <pc:docMk/>
          <pc:sldMk cId="1980548474" sldId="725"/>
        </pc:sldMkLst>
      </pc:sldChg>
      <pc:sldChg chg="new add del">
        <pc:chgData name="鈴木 改" userId="614121829a5465ef" providerId="LiveId" clId="{1DDB8DD1-9726-4F26-BC47-2C77EE61CC58}" dt="2022-09-10T08:02:57.796" v="3809" actId="47"/>
        <pc:sldMkLst>
          <pc:docMk/>
          <pc:sldMk cId="2735687214" sldId="726"/>
        </pc:sldMkLst>
      </pc:sldChg>
      <pc:sldChg chg="new add del">
        <pc:chgData name="鈴木 改" userId="614121829a5465ef" providerId="LiveId" clId="{1DDB8DD1-9726-4F26-BC47-2C77EE61CC58}" dt="2022-09-10T08:02:57.796" v="3809" actId="47"/>
        <pc:sldMkLst>
          <pc:docMk/>
          <pc:sldMk cId="1022839684" sldId="727"/>
        </pc:sldMkLst>
      </pc:sldChg>
      <pc:sldChg chg="new add del">
        <pc:chgData name="鈴木 改" userId="614121829a5465ef" providerId="LiveId" clId="{1DDB8DD1-9726-4F26-BC47-2C77EE61CC58}" dt="2022-09-10T08:02:57.796" v="3809" actId="47"/>
        <pc:sldMkLst>
          <pc:docMk/>
          <pc:sldMk cId="2657259776" sldId="728"/>
        </pc:sldMkLst>
      </pc:sldChg>
      <pc:sldChg chg="new add del">
        <pc:chgData name="鈴木 改" userId="614121829a5465ef" providerId="LiveId" clId="{1DDB8DD1-9726-4F26-BC47-2C77EE61CC58}" dt="2022-09-10T08:02:57.796" v="3809" actId="47"/>
        <pc:sldMkLst>
          <pc:docMk/>
          <pc:sldMk cId="1254267786" sldId="729"/>
        </pc:sldMkLst>
      </pc:sldChg>
      <pc:sldChg chg="new add del">
        <pc:chgData name="鈴木 改" userId="614121829a5465ef" providerId="LiveId" clId="{1DDB8DD1-9726-4F26-BC47-2C77EE61CC58}" dt="2022-09-10T08:02:57.796" v="3809" actId="47"/>
        <pc:sldMkLst>
          <pc:docMk/>
          <pc:sldMk cId="1787616397" sldId="730"/>
        </pc:sldMkLst>
      </pc:sldChg>
      <pc:sldChg chg="new add del">
        <pc:chgData name="鈴木 改" userId="614121829a5465ef" providerId="LiveId" clId="{1DDB8DD1-9726-4F26-BC47-2C77EE61CC58}" dt="2022-09-10T08:02:57.796" v="3809" actId="47"/>
        <pc:sldMkLst>
          <pc:docMk/>
          <pc:sldMk cId="1962908104" sldId="731"/>
        </pc:sldMkLst>
      </pc:sldChg>
      <pc:sldChg chg="new add del">
        <pc:chgData name="鈴木 改" userId="614121829a5465ef" providerId="LiveId" clId="{1DDB8DD1-9726-4F26-BC47-2C77EE61CC58}" dt="2022-09-10T08:02:57.796" v="3809" actId="47"/>
        <pc:sldMkLst>
          <pc:docMk/>
          <pc:sldMk cId="322490656" sldId="732"/>
        </pc:sldMkLst>
      </pc:sldChg>
      <pc:sldChg chg="new add del">
        <pc:chgData name="鈴木 改" userId="614121829a5465ef" providerId="LiveId" clId="{1DDB8DD1-9726-4F26-BC47-2C77EE61CC58}" dt="2022-09-10T08:02:57.796" v="3809" actId="47"/>
        <pc:sldMkLst>
          <pc:docMk/>
          <pc:sldMk cId="570766138" sldId="733"/>
        </pc:sldMkLst>
      </pc:sldChg>
      <pc:sldChg chg="new add del">
        <pc:chgData name="鈴木 改" userId="614121829a5465ef" providerId="LiveId" clId="{1DDB8DD1-9726-4F26-BC47-2C77EE61CC58}" dt="2022-09-10T08:02:57.796" v="3809" actId="47"/>
        <pc:sldMkLst>
          <pc:docMk/>
          <pc:sldMk cId="3468975748" sldId="734"/>
        </pc:sldMkLst>
      </pc:sldChg>
      <pc:sldChg chg="new add del">
        <pc:chgData name="鈴木 改" userId="614121829a5465ef" providerId="LiveId" clId="{1DDB8DD1-9726-4F26-BC47-2C77EE61CC58}" dt="2022-09-10T08:02:57.796" v="3809" actId="47"/>
        <pc:sldMkLst>
          <pc:docMk/>
          <pc:sldMk cId="2525042676" sldId="735"/>
        </pc:sldMkLst>
      </pc:sldChg>
      <pc:sldChg chg="new add del">
        <pc:chgData name="鈴木 改" userId="614121829a5465ef" providerId="LiveId" clId="{1DDB8DD1-9726-4F26-BC47-2C77EE61CC58}" dt="2022-09-10T08:02:57.796" v="3809" actId="47"/>
        <pc:sldMkLst>
          <pc:docMk/>
          <pc:sldMk cId="1495541658" sldId="736"/>
        </pc:sldMkLst>
      </pc:sldChg>
      <pc:sldChg chg="new add del">
        <pc:chgData name="鈴木 改" userId="614121829a5465ef" providerId="LiveId" clId="{1DDB8DD1-9726-4F26-BC47-2C77EE61CC58}" dt="2022-09-10T08:02:57.796" v="3809" actId="47"/>
        <pc:sldMkLst>
          <pc:docMk/>
          <pc:sldMk cId="2480923535" sldId="737"/>
        </pc:sldMkLst>
      </pc:sldChg>
      <pc:sldChg chg="new add del">
        <pc:chgData name="鈴木 改" userId="614121829a5465ef" providerId="LiveId" clId="{1DDB8DD1-9726-4F26-BC47-2C77EE61CC58}" dt="2022-09-10T08:02:57.796" v="3809" actId="47"/>
        <pc:sldMkLst>
          <pc:docMk/>
          <pc:sldMk cId="3384205666" sldId="738"/>
        </pc:sldMkLst>
      </pc:sldChg>
      <pc:sldChg chg="new add del">
        <pc:chgData name="鈴木 改" userId="614121829a5465ef" providerId="LiveId" clId="{1DDB8DD1-9726-4F26-BC47-2C77EE61CC58}" dt="2022-09-10T08:02:57.796" v="3809" actId="47"/>
        <pc:sldMkLst>
          <pc:docMk/>
          <pc:sldMk cId="3604554353" sldId="739"/>
        </pc:sldMkLst>
      </pc:sldChg>
      <pc:sldChg chg="new add del">
        <pc:chgData name="鈴木 改" userId="614121829a5465ef" providerId="LiveId" clId="{1DDB8DD1-9726-4F26-BC47-2C77EE61CC58}" dt="2022-09-10T08:02:57.796" v="3809" actId="47"/>
        <pc:sldMkLst>
          <pc:docMk/>
          <pc:sldMk cId="1498576946" sldId="740"/>
        </pc:sldMkLst>
      </pc:sldChg>
      <pc:sldChg chg="new add del">
        <pc:chgData name="鈴木 改" userId="614121829a5465ef" providerId="LiveId" clId="{1DDB8DD1-9726-4F26-BC47-2C77EE61CC58}" dt="2022-09-10T08:02:57.796" v="3809" actId="47"/>
        <pc:sldMkLst>
          <pc:docMk/>
          <pc:sldMk cId="102929566" sldId="741"/>
        </pc:sldMkLst>
      </pc:sldChg>
      <pc:sldChg chg="new add del">
        <pc:chgData name="鈴木 改" userId="614121829a5465ef" providerId="LiveId" clId="{1DDB8DD1-9726-4F26-BC47-2C77EE61CC58}" dt="2022-09-10T08:02:57.796" v="3809" actId="47"/>
        <pc:sldMkLst>
          <pc:docMk/>
          <pc:sldMk cId="2202948402" sldId="742"/>
        </pc:sldMkLst>
      </pc:sldChg>
      <pc:sldChg chg="new add del">
        <pc:chgData name="鈴木 改" userId="614121829a5465ef" providerId="LiveId" clId="{1DDB8DD1-9726-4F26-BC47-2C77EE61CC58}" dt="2022-09-10T08:02:57.796" v="3809" actId="47"/>
        <pc:sldMkLst>
          <pc:docMk/>
          <pc:sldMk cId="2517979389" sldId="743"/>
        </pc:sldMkLst>
      </pc:sldChg>
      <pc:sldChg chg="new add del">
        <pc:chgData name="鈴木 改" userId="614121829a5465ef" providerId="LiveId" clId="{1DDB8DD1-9726-4F26-BC47-2C77EE61CC58}" dt="2022-09-10T08:02:57.796" v="3809" actId="47"/>
        <pc:sldMkLst>
          <pc:docMk/>
          <pc:sldMk cId="3465237478" sldId="744"/>
        </pc:sldMkLst>
      </pc:sldChg>
      <pc:sldChg chg="new add del">
        <pc:chgData name="鈴木 改" userId="614121829a5465ef" providerId="LiveId" clId="{1DDB8DD1-9726-4F26-BC47-2C77EE61CC58}" dt="2022-09-10T08:02:57.796" v="3809" actId="47"/>
        <pc:sldMkLst>
          <pc:docMk/>
          <pc:sldMk cId="3332024419" sldId="745"/>
        </pc:sldMkLst>
      </pc:sldChg>
      <pc:sldChg chg="new add del">
        <pc:chgData name="鈴木 改" userId="614121829a5465ef" providerId="LiveId" clId="{1DDB8DD1-9726-4F26-BC47-2C77EE61CC58}" dt="2022-09-10T08:02:57.796" v="3809" actId="47"/>
        <pc:sldMkLst>
          <pc:docMk/>
          <pc:sldMk cId="2874023699" sldId="746"/>
        </pc:sldMkLst>
      </pc:sldChg>
      <pc:sldChg chg="new add del">
        <pc:chgData name="鈴木 改" userId="614121829a5465ef" providerId="LiveId" clId="{1DDB8DD1-9726-4F26-BC47-2C77EE61CC58}" dt="2022-09-10T08:02:57.796" v="3809" actId="47"/>
        <pc:sldMkLst>
          <pc:docMk/>
          <pc:sldMk cId="2424123133" sldId="747"/>
        </pc:sldMkLst>
      </pc:sldChg>
      <pc:sldChg chg="new add del">
        <pc:chgData name="鈴木 改" userId="614121829a5465ef" providerId="LiveId" clId="{1DDB8DD1-9726-4F26-BC47-2C77EE61CC58}" dt="2022-09-10T08:02:57.796" v="3809" actId="47"/>
        <pc:sldMkLst>
          <pc:docMk/>
          <pc:sldMk cId="1753225850" sldId="748"/>
        </pc:sldMkLst>
      </pc:sldChg>
      <pc:sldChg chg="new add del">
        <pc:chgData name="鈴木 改" userId="614121829a5465ef" providerId="LiveId" clId="{1DDB8DD1-9726-4F26-BC47-2C77EE61CC58}" dt="2022-09-10T08:02:57.796" v="3809" actId="47"/>
        <pc:sldMkLst>
          <pc:docMk/>
          <pc:sldMk cId="2550420806" sldId="749"/>
        </pc:sldMkLst>
      </pc:sldChg>
      <pc:sldChg chg="new add del">
        <pc:chgData name="鈴木 改" userId="614121829a5465ef" providerId="LiveId" clId="{1DDB8DD1-9726-4F26-BC47-2C77EE61CC58}" dt="2022-09-10T08:02:57.796" v="3809" actId="47"/>
        <pc:sldMkLst>
          <pc:docMk/>
          <pc:sldMk cId="285888598" sldId="750"/>
        </pc:sldMkLst>
      </pc:sldChg>
      <pc:sldChg chg="new add del">
        <pc:chgData name="鈴木 改" userId="614121829a5465ef" providerId="LiveId" clId="{1DDB8DD1-9726-4F26-BC47-2C77EE61CC58}" dt="2022-09-10T08:02:57.796" v="3809" actId="47"/>
        <pc:sldMkLst>
          <pc:docMk/>
          <pc:sldMk cId="1225620518" sldId="751"/>
        </pc:sldMkLst>
      </pc:sldChg>
      <pc:sldChg chg="new add del">
        <pc:chgData name="鈴木 改" userId="614121829a5465ef" providerId="LiveId" clId="{1DDB8DD1-9726-4F26-BC47-2C77EE61CC58}" dt="2022-09-10T08:02:57.796" v="3809" actId="47"/>
        <pc:sldMkLst>
          <pc:docMk/>
          <pc:sldMk cId="4192127554" sldId="752"/>
        </pc:sldMkLst>
      </pc:sldChg>
      <pc:sldChg chg="new add del">
        <pc:chgData name="鈴木 改" userId="614121829a5465ef" providerId="LiveId" clId="{1DDB8DD1-9726-4F26-BC47-2C77EE61CC58}" dt="2022-09-10T08:02:57.796" v="3809" actId="47"/>
        <pc:sldMkLst>
          <pc:docMk/>
          <pc:sldMk cId="2093177233" sldId="753"/>
        </pc:sldMkLst>
      </pc:sldChg>
      <pc:sldChg chg="new add del">
        <pc:chgData name="鈴木 改" userId="614121829a5465ef" providerId="LiveId" clId="{1DDB8DD1-9726-4F26-BC47-2C77EE61CC58}" dt="2022-09-10T08:02:57.796" v="3809" actId="47"/>
        <pc:sldMkLst>
          <pc:docMk/>
          <pc:sldMk cId="963732878" sldId="754"/>
        </pc:sldMkLst>
      </pc:sldChg>
      <pc:sldChg chg="new add del">
        <pc:chgData name="鈴木 改" userId="614121829a5465ef" providerId="LiveId" clId="{1DDB8DD1-9726-4F26-BC47-2C77EE61CC58}" dt="2022-09-10T08:02:57.796" v="3809" actId="47"/>
        <pc:sldMkLst>
          <pc:docMk/>
          <pc:sldMk cId="3341056050" sldId="755"/>
        </pc:sldMkLst>
      </pc:sldChg>
      <pc:sldChg chg="new add del">
        <pc:chgData name="鈴木 改" userId="614121829a5465ef" providerId="LiveId" clId="{1DDB8DD1-9726-4F26-BC47-2C77EE61CC58}" dt="2022-09-10T08:02:57.796" v="3809" actId="47"/>
        <pc:sldMkLst>
          <pc:docMk/>
          <pc:sldMk cId="1457753428" sldId="756"/>
        </pc:sldMkLst>
      </pc:sldChg>
      <pc:sldChg chg="new add del">
        <pc:chgData name="鈴木 改" userId="614121829a5465ef" providerId="LiveId" clId="{1DDB8DD1-9726-4F26-BC47-2C77EE61CC58}" dt="2022-09-10T08:02:57.796" v="3809" actId="47"/>
        <pc:sldMkLst>
          <pc:docMk/>
          <pc:sldMk cId="3132939485" sldId="757"/>
        </pc:sldMkLst>
      </pc:sldChg>
      <pc:sldChg chg="new add del">
        <pc:chgData name="鈴木 改" userId="614121829a5465ef" providerId="LiveId" clId="{1DDB8DD1-9726-4F26-BC47-2C77EE61CC58}" dt="2022-09-10T08:02:57.796" v="3809" actId="47"/>
        <pc:sldMkLst>
          <pc:docMk/>
          <pc:sldMk cId="3849485847" sldId="758"/>
        </pc:sldMkLst>
      </pc:sldChg>
      <pc:sldChg chg="new add del">
        <pc:chgData name="鈴木 改" userId="614121829a5465ef" providerId="LiveId" clId="{1DDB8DD1-9726-4F26-BC47-2C77EE61CC58}" dt="2022-09-10T08:02:57.796" v="3809" actId="47"/>
        <pc:sldMkLst>
          <pc:docMk/>
          <pc:sldMk cId="3563264942" sldId="759"/>
        </pc:sldMkLst>
      </pc:sldChg>
      <pc:sldChg chg="new add del">
        <pc:chgData name="鈴木 改" userId="614121829a5465ef" providerId="LiveId" clId="{1DDB8DD1-9726-4F26-BC47-2C77EE61CC58}" dt="2022-09-10T08:02:57.796" v="3809" actId="47"/>
        <pc:sldMkLst>
          <pc:docMk/>
          <pc:sldMk cId="497913625" sldId="760"/>
        </pc:sldMkLst>
      </pc:sldChg>
      <pc:sldChg chg="new add del">
        <pc:chgData name="鈴木 改" userId="614121829a5465ef" providerId="LiveId" clId="{1DDB8DD1-9726-4F26-BC47-2C77EE61CC58}" dt="2022-09-10T08:02:57.796" v="3809" actId="47"/>
        <pc:sldMkLst>
          <pc:docMk/>
          <pc:sldMk cId="156428120" sldId="761"/>
        </pc:sldMkLst>
      </pc:sldChg>
      <pc:sldChg chg="new add del">
        <pc:chgData name="鈴木 改" userId="614121829a5465ef" providerId="LiveId" clId="{1DDB8DD1-9726-4F26-BC47-2C77EE61CC58}" dt="2022-09-10T08:02:57.796" v="3809" actId="47"/>
        <pc:sldMkLst>
          <pc:docMk/>
          <pc:sldMk cId="4253149612" sldId="762"/>
        </pc:sldMkLst>
      </pc:sldChg>
      <pc:sldChg chg="new add del">
        <pc:chgData name="鈴木 改" userId="614121829a5465ef" providerId="LiveId" clId="{1DDB8DD1-9726-4F26-BC47-2C77EE61CC58}" dt="2022-09-10T08:02:57.796" v="3809" actId="47"/>
        <pc:sldMkLst>
          <pc:docMk/>
          <pc:sldMk cId="1606762046" sldId="763"/>
        </pc:sldMkLst>
      </pc:sldChg>
      <pc:sldChg chg="new add del">
        <pc:chgData name="鈴木 改" userId="614121829a5465ef" providerId="LiveId" clId="{1DDB8DD1-9726-4F26-BC47-2C77EE61CC58}" dt="2022-09-10T08:02:57.796" v="3809" actId="47"/>
        <pc:sldMkLst>
          <pc:docMk/>
          <pc:sldMk cId="3146635960" sldId="764"/>
        </pc:sldMkLst>
      </pc:sldChg>
      <pc:sldChg chg="new add del">
        <pc:chgData name="鈴木 改" userId="614121829a5465ef" providerId="LiveId" clId="{1DDB8DD1-9726-4F26-BC47-2C77EE61CC58}" dt="2022-09-10T08:02:57.796" v="3809" actId="47"/>
        <pc:sldMkLst>
          <pc:docMk/>
          <pc:sldMk cId="3493287838" sldId="765"/>
        </pc:sldMkLst>
      </pc:sldChg>
      <pc:sldChg chg="new add del">
        <pc:chgData name="鈴木 改" userId="614121829a5465ef" providerId="LiveId" clId="{1DDB8DD1-9726-4F26-BC47-2C77EE61CC58}" dt="2022-09-10T08:02:57.796" v="3809" actId="47"/>
        <pc:sldMkLst>
          <pc:docMk/>
          <pc:sldMk cId="1487122540" sldId="766"/>
        </pc:sldMkLst>
      </pc:sldChg>
      <pc:sldChg chg="new add del">
        <pc:chgData name="鈴木 改" userId="614121829a5465ef" providerId="LiveId" clId="{1DDB8DD1-9726-4F26-BC47-2C77EE61CC58}" dt="2022-09-10T08:02:57.796" v="3809" actId="47"/>
        <pc:sldMkLst>
          <pc:docMk/>
          <pc:sldMk cId="2065268175" sldId="767"/>
        </pc:sldMkLst>
      </pc:sldChg>
      <pc:sldChg chg="new add del">
        <pc:chgData name="鈴木 改" userId="614121829a5465ef" providerId="LiveId" clId="{1DDB8DD1-9726-4F26-BC47-2C77EE61CC58}" dt="2022-09-10T08:02:57.796" v="3809" actId="47"/>
        <pc:sldMkLst>
          <pc:docMk/>
          <pc:sldMk cId="1068214733" sldId="768"/>
        </pc:sldMkLst>
      </pc:sldChg>
      <pc:sldChg chg="new add del">
        <pc:chgData name="鈴木 改" userId="614121829a5465ef" providerId="LiveId" clId="{1DDB8DD1-9726-4F26-BC47-2C77EE61CC58}" dt="2022-09-10T08:02:57.796" v="3809" actId="47"/>
        <pc:sldMkLst>
          <pc:docMk/>
          <pc:sldMk cId="2178148494" sldId="769"/>
        </pc:sldMkLst>
      </pc:sldChg>
      <pc:sldChg chg="new add del">
        <pc:chgData name="鈴木 改" userId="614121829a5465ef" providerId="LiveId" clId="{1DDB8DD1-9726-4F26-BC47-2C77EE61CC58}" dt="2022-09-10T08:02:57.796" v="3809" actId="47"/>
        <pc:sldMkLst>
          <pc:docMk/>
          <pc:sldMk cId="1094238712" sldId="770"/>
        </pc:sldMkLst>
      </pc:sldChg>
      <pc:sldChg chg="new add del">
        <pc:chgData name="鈴木 改" userId="614121829a5465ef" providerId="LiveId" clId="{1DDB8DD1-9726-4F26-BC47-2C77EE61CC58}" dt="2022-09-10T08:02:57.796" v="3809" actId="47"/>
        <pc:sldMkLst>
          <pc:docMk/>
          <pc:sldMk cId="1086242921" sldId="771"/>
        </pc:sldMkLst>
      </pc:sldChg>
      <pc:sldChg chg="new add del">
        <pc:chgData name="鈴木 改" userId="614121829a5465ef" providerId="LiveId" clId="{1DDB8DD1-9726-4F26-BC47-2C77EE61CC58}" dt="2022-09-10T08:02:57.796" v="3809" actId="47"/>
        <pc:sldMkLst>
          <pc:docMk/>
          <pc:sldMk cId="429497318" sldId="772"/>
        </pc:sldMkLst>
      </pc:sldChg>
      <pc:sldChg chg="new add del">
        <pc:chgData name="鈴木 改" userId="614121829a5465ef" providerId="LiveId" clId="{1DDB8DD1-9726-4F26-BC47-2C77EE61CC58}" dt="2022-09-10T08:02:57.796" v="3809" actId="47"/>
        <pc:sldMkLst>
          <pc:docMk/>
          <pc:sldMk cId="4161896119" sldId="773"/>
        </pc:sldMkLst>
      </pc:sldChg>
      <pc:sldChg chg="new add del">
        <pc:chgData name="鈴木 改" userId="614121829a5465ef" providerId="LiveId" clId="{1DDB8DD1-9726-4F26-BC47-2C77EE61CC58}" dt="2022-09-10T08:02:57.796" v="3809" actId="47"/>
        <pc:sldMkLst>
          <pc:docMk/>
          <pc:sldMk cId="1891306272" sldId="774"/>
        </pc:sldMkLst>
      </pc:sldChg>
      <pc:sldChg chg="new add del">
        <pc:chgData name="鈴木 改" userId="614121829a5465ef" providerId="LiveId" clId="{1DDB8DD1-9726-4F26-BC47-2C77EE61CC58}" dt="2022-09-10T08:02:57.796" v="3809" actId="47"/>
        <pc:sldMkLst>
          <pc:docMk/>
          <pc:sldMk cId="3314884874" sldId="775"/>
        </pc:sldMkLst>
      </pc:sldChg>
      <pc:sldChg chg="new add del">
        <pc:chgData name="鈴木 改" userId="614121829a5465ef" providerId="LiveId" clId="{1DDB8DD1-9726-4F26-BC47-2C77EE61CC58}" dt="2022-09-10T08:02:57.796" v="3809" actId="47"/>
        <pc:sldMkLst>
          <pc:docMk/>
          <pc:sldMk cId="2081563114" sldId="776"/>
        </pc:sldMkLst>
      </pc:sldChg>
      <pc:sldChg chg="new add del">
        <pc:chgData name="鈴木 改" userId="614121829a5465ef" providerId="LiveId" clId="{1DDB8DD1-9726-4F26-BC47-2C77EE61CC58}" dt="2022-09-10T08:02:57.796" v="3809" actId="47"/>
        <pc:sldMkLst>
          <pc:docMk/>
          <pc:sldMk cId="1448242390" sldId="777"/>
        </pc:sldMkLst>
      </pc:sldChg>
      <pc:sldChg chg="new add del">
        <pc:chgData name="鈴木 改" userId="614121829a5465ef" providerId="LiveId" clId="{1DDB8DD1-9726-4F26-BC47-2C77EE61CC58}" dt="2022-09-10T08:02:57.796" v="3809" actId="47"/>
        <pc:sldMkLst>
          <pc:docMk/>
          <pc:sldMk cId="1514522831" sldId="778"/>
        </pc:sldMkLst>
      </pc:sldChg>
      <pc:sldChg chg="new add del">
        <pc:chgData name="鈴木 改" userId="614121829a5465ef" providerId="LiveId" clId="{1DDB8DD1-9726-4F26-BC47-2C77EE61CC58}" dt="2022-09-10T08:02:57.796" v="3809" actId="47"/>
        <pc:sldMkLst>
          <pc:docMk/>
          <pc:sldMk cId="1764949815" sldId="779"/>
        </pc:sldMkLst>
      </pc:sldChg>
      <pc:sldChg chg="new add del">
        <pc:chgData name="鈴木 改" userId="614121829a5465ef" providerId="LiveId" clId="{1DDB8DD1-9726-4F26-BC47-2C77EE61CC58}" dt="2022-09-10T08:02:57.796" v="3809" actId="47"/>
        <pc:sldMkLst>
          <pc:docMk/>
          <pc:sldMk cId="2122275200" sldId="780"/>
        </pc:sldMkLst>
      </pc:sldChg>
      <pc:sldChg chg="new add del">
        <pc:chgData name="鈴木 改" userId="614121829a5465ef" providerId="LiveId" clId="{1DDB8DD1-9726-4F26-BC47-2C77EE61CC58}" dt="2022-09-10T08:02:57.796" v="3809" actId="47"/>
        <pc:sldMkLst>
          <pc:docMk/>
          <pc:sldMk cId="2400272233" sldId="781"/>
        </pc:sldMkLst>
      </pc:sldChg>
      <pc:sldChg chg="new add del">
        <pc:chgData name="鈴木 改" userId="614121829a5465ef" providerId="LiveId" clId="{1DDB8DD1-9726-4F26-BC47-2C77EE61CC58}" dt="2022-09-10T08:02:57.796" v="3809" actId="47"/>
        <pc:sldMkLst>
          <pc:docMk/>
          <pc:sldMk cId="3443847785" sldId="782"/>
        </pc:sldMkLst>
      </pc:sldChg>
      <pc:sldChg chg="new add del">
        <pc:chgData name="鈴木 改" userId="614121829a5465ef" providerId="LiveId" clId="{1DDB8DD1-9726-4F26-BC47-2C77EE61CC58}" dt="2022-09-10T08:02:57.796" v="3809" actId="47"/>
        <pc:sldMkLst>
          <pc:docMk/>
          <pc:sldMk cId="3614272213" sldId="783"/>
        </pc:sldMkLst>
      </pc:sldChg>
      <pc:sldChg chg="new add del">
        <pc:chgData name="鈴木 改" userId="614121829a5465ef" providerId="LiveId" clId="{1DDB8DD1-9726-4F26-BC47-2C77EE61CC58}" dt="2022-09-10T08:02:57.796" v="3809" actId="47"/>
        <pc:sldMkLst>
          <pc:docMk/>
          <pc:sldMk cId="3467349703" sldId="784"/>
        </pc:sldMkLst>
      </pc:sldChg>
      <pc:sldChg chg="new add del">
        <pc:chgData name="鈴木 改" userId="614121829a5465ef" providerId="LiveId" clId="{1DDB8DD1-9726-4F26-BC47-2C77EE61CC58}" dt="2022-09-10T08:02:57.796" v="3809" actId="47"/>
        <pc:sldMkLst>
          <pc:docMk/>
          <pc:sldMk cId="722228973" sldId="785"/>
        </pc:sldMkLst>
      </pc:sldChg>
      <pc:sldChg chg="new add del">
        <pc:chgData name="鈴木 改" userId="614121829a5465ef" providerId="LiveId" clId="{1DDB8DD1-9726-4F26-BC47-2C77EE61CC58}" dt="2022-09-10T08:02:57.796" v="3809" actId="47"/>
        <pc:sldMkLst>
          <pc:docMk/>
          <pc:sldMk cId="4058405796" sldId="786"/>
        </pc:sldMkLst>
      </pc:sldChg>
      <pc:sldChg chg="new add del">
        <pc:chgData name="鈴木 改" userId="614121829a5465ef" providerId="LiveId" clId="{1DDB8DD1-9726-4F26-BC47-2C77EE61CC58}" dt="2022-09-10T08:02:57.796" v="3809" actId="47"/>
        <pc:sldMkLst>
          <pc:docMk/>
          <pc:sldMk cId="3516446889" sldId="787"/>
        </pc:sldMkLst>
      </pc:sldChg>
      <pc:sldChg chg="new add del">
        <pc:chgData name="鈴木 改" userId="614121829a5465ef" providerId="LiveId" clId="{1DDB8DD1-9726-4F26-BC47-2C77EE61CC58}" dt="2022-09-10T08:02:57.796" v="3809" actId="47"/>
        <pc:sldMkLst>
          <pc:docMk/>
          <pc:sldMk cId="4101165534" sldId="788"/>
        </pc:sldMkLst>
      </pc:sldChg>
      <pc:sldChg chg="new add del">
        <pc:chgData name="鈴木 改" userId="614121829a5465ef" providerId="LiveId" clId="{1DDB8DD1-9726-4F26-BC47-2C77EE61CC58}" dt="2022-09-10T08:02:57.796" v="3809" actId="47"/>
        <pc:sldMkLst>
          <pc:docMk/>
          <pc:sldMk cId="1417125048" sldId="789"/>
        </pc:sldMkLst>
      </pc:sldChg>
      <pc:sldChg chg="new add del">
        <pc:chgData name="鈴木 改" userId="614121829a5465ef" providerId="LiveId" clId="{1DDB8DD1-9726-4F26-BC47-2C77EE61CC58}" dt="2022-09-10T08:02:57.796" v="3809" actId="47"/>
        <pc:sldMkLst>
          <pc:docMk/>
          <pc:sldMk cId="3100457624" sldId="790"/>
        </pc:sldMkLst>
      </pc:sldChg>
      <pc:sldChg chg="new add del">
        <pc:chgData name="鈴木 改" userId="614121829a5465ef" providerId="LiveId" clId="{1DDB8DD1-9726-4F26-BC47-2C77EE61CC58}" dt="2022-09-10T08:02:57.796" v="3809" actId="47"/>
        <pc:sldMkLst>
          <pc:docMk/>
          <pc:sldMk cId="3357718339" sldId="791"/>
        </pc:sldMkLst>
      </pc:sldChg>
      <pc:sldChg chg="new add del">
        <pc:chgData name="鈴木 改" userId="614121829a5465ef" providerId="LiveId" clId="{1DDB8DD1-9726-4F26-BC47-2C77EE61CC58}" dt="2022-09-10T08:02:57.796" v="3809" actId="47"/>
        <pc:sldMkLst>
          <pc:docMk/>
          <pc:sldMk cId="2976872099" sldId="792"/>
        </pc:sldMkLst>
      </pc:sldChg>
      <pc:sldChg chg="new add del">
        <pc:chgData name="鈴木 改" userId="614121829a5465ef" providerId="LiveId" clId="{1DDB8DD1-9726-4F26-BC47-2C77EE61CC58}" dt="2022-09-10T08:02:57.796" v="3809" actId="47"/>
        <pc:sldMkLst>
          <pc:docMk/>
          <pc:sldMk cId="835062901" sldId="793"/>
        </pc:sldMkLst>
      </pc:sldChg>
      <pc:sldChg chg="new add del">
        <pc:chgData name="鈴木 改" userId="614121829a5465ef" providerId="LiveId" clId="{1DDB8DD1-9726-4F26-BC47-2C77EE61CC58}" dt="2022-09-10T08:02:57.796" v="3809" actId="47"/>
        <pc:sldMkLst>
          <pc:docMk/>
          <pc:sldMk cId="243019478" sldId="794"/>
        </pc:sldMkLst>
      </pc:sldChg>
      <pc:sldChg chg="new add del">
        <pc:chgData name="鈴木 改" userId="614121829a5465ef" providerId="LiveId" clId="{1DDB8DD1-9726-4F26-BC47-2C77EE61CC58}" dt="2022-09-10T08:02:57.796" v="3809" actId="47"/>
        <pc:sldMkLst>
          <pc:docMk/>
          <pc:sldMk cId="1722116107" sldId="795"/>
        </pc:sldMkLst>
      </pc:sldChg>
      <pc:sldChg chg="new add del">
        <pc:chgData name="鈴木 改" userId="614121829a5465ef" providerId="LiveId" clId="{1DDB8DD1-9726-4F26-BC47-2C77EE61CC58}" dt="2022-09-10T08:02:57.796" v="3809" actId="47"/>
        <pc:sldMkLst>
          <pc:docMk/>
          <pc:sldMk cId="3539227369" sldId="796"/>
        </pc:sldMkLst>
      </pc:sldChg>
      <pc:sldChg chg="new add del">
        <pc:chgData name="鈴木 改" userId="614121829a5465ef" providerId="LiveId" clId="{1DDB8DD1-9726-4F26-BC47-2C77EE61CC58}" dt="2022-09-10T08:02:57.796" v="3809" actId="47"/>
        <pc:sldMkLst>
          <pc:docMk/>
          <pc:sldMk cId="2443362547" sldId="797"/>
        </pc:sldMkLst>
      </pc:sldChg>
      <pc:sldChg chg="new add del">
        <pc:chgData name="鈴木 改" userId="614121829a5465ef" providerId="LiveId" clId="{1DDB8DD1-9726-4F26-BC47-2C77EE61CC58}" dt="2022-09-10T08:02:57.796" v="3809" actId="47"/>
        <pc:sldMkLst>
          <pc:docMk/>
          <pc:sldMk cId="2092616424" sldId="798"/>
        </pc:sldMkLst>
      </pc:sldChg>
      <pc:sldChg chg="new add del">
        <pc:chgData name="鈴木 改" userId="614121829a5465ef" providerId="LiveId" clId="{1DDB8DD1-9726-4F26-BC47-2C77EE61CC58}" dt="2022-09-10T08:02:57.796" v="3809" actId="47"/>
        <pc:sldMkLst>
          <pc:docMk/>
          <pc:sldMk cId="3760195016" sldId="799"/>
        </pc:sldMkLst>
      </pc:sldChg>
      <pc:sldChg chg="new add del">
        <pc:chgData name="鈴木 改" userId="614121829a5465ef" providerId="LiveId" clId="{1DDB8DD1-9726-4F26-BC47-2C77EE61CC58}" dt="2022-09-10T08:02:57.796" v="3809" actId="47"/>
        <pc:sldMkLst>
          <pc:docMk/>
          <pc:sldMk cId="2841128838" sldId="800"/>
        </pc:sldMkLst>
      </pc:sldChg>
      <pc:sldChg chg="new add del">
        <pc:chgData name="鈴木 改" userId="614121829a5465ef" providerId="LiveId" clId="{1DDB8DD1-9726-4F26-BC47-2C77EE61CC58}" dt="2022-09-10T08:02:57.796" v="3809" actId="47"/>
        <pc:sldMkLst>
          <pc:docMk/>
          <pc:sldMk cId="3947105885" sldId="801"/>
        </pc:sldMkLst>
      </pc:sldChg>
      <pc:sldChg chg="new add del">
        <pc:chgData name="鈴木 改" userId="614121829a5465ef" providerId="LiveId" clId="{1DDB8DD1-9726-4F26-BC47-2C77EE61CC58}" dt="2022-09-10T08:02:57.796" v="3809" actId="47"/>
        <pc:sldMkLst>
          <pc:docMk/>
          <pc:sldMk cId="4080933910" sldId="802"/>
        </pc:sldMkLst>
      </pc:sldChg>
      <pc:sldChg chg="new add del">
        <pc:chgData name="鈴木 改" userId="614121829a5465ef" providerId="LiveId" clId="{1DDB8DD1-9726-4F26-BC47-2C77EE61CC58}" dt="2022-09-10T08:02:57.796" v="3809" actId="47"/>
        <pc:sldMkLst>
          <pc:docMk/>
          <pc:sldMk cId="2684185117" sldId="803"/>
        </pc:sldMkLst>
      </pc:sldChg>
      <pc:sldChg chg="new add del">
        <pc:chgData name="鈴木 改" userId="614121829a5465ef" providerId="LiveId" clId="{1DDB8DD1-9726-4F26-BC47-2C77EE61CC58}" dt="2022-09-10T08:02:57.796" v="3809" actId="47"/>
        <pc:sldMkLst>
          <pc:docMk/>
          <pc:sldMk cId="2050556972" sldId="804"/>
        </pc:sldMkLst>
      </pc:sldChg>
      <pc:sldChg chg="new add del">
        <pc:chgData name="鈴木 改" userId="614121829a5465ef" providerId="LiveId" clId="{1DDB8DD1-9726-4F26-BC47-2C77EE61CC58}" dt="2022-09-10T08:02:57.796" v="3809" actId="47"/>
        <pc:sldMkLst>
          <pc:docMk/>
          <pc:sldMk cId="3806759742" sldId="805"/>
        </pc:sldMkLst>
      </pc:sldChg>
      <pc:sldChg chg="new add del">
        <pc:chgData name="鈴木 改" userId="614121829a5465ef" providerId="LiveId" clId="{1DDB8DD1-9726-4F26-BC47-2C77EE61CC58}" dt="2022-09-10T08:02:57.796" v="3809" actId="47"/>
        <pc:sldMkLst>
          <pc:docMk/>
          <pc:sldMk cId="1385787185" sldId="806"/>
        </pc:sldMkLst>
      </pc:sldChg>
      <pc:sldChg chg="new add del">
        <pc:chgData name="鈴木 改" userId="614121829a5465ef" providerId="LiveId" clId="{1DDB8DD1-9726-4F26-BC47-2C77EE61CC58}" dt="2022-09-10T08:02:57.796" v="3809" actId="47"/>
        <pc:sldMkLst>
          <pc:docMk/>
          <pc:sldMk cId="1843208198" sldId="807"/>
        </pc:sldMkLst>
      </pc:sldChg>
      <pc:sldChg chg="new add del">
        <pc:chgData name="鈴木 改" userId="614121829a5465ef" providerId="LiveId" clId="{1DDB8DD1-9726-4F26-BC47-2C77EE61CC58}" dt="2022-09-10T08:02:57.796" v="3809" actId="47"/>
        <pc:sldMkLst>
          <pc:docMk/>
          <pc:sldMk cId="3000249213" sldId="808"/>
        </pc:sldMkLst>
      </pc:sldChg>
      <pc:sldChg chg="new add del">
        <pc:chgData name="鈴木 改" userId="614121829a5465ef" providerId="LiveId" clId="{1DDB8DD1-9726-4F26-BC47-2C77EE61CC58}" dt="2022-09-10T08:02:57.796" v="3809" actId="47"/>
        <pc:sldMkLst>
          <pc:docMk/>
          <pc:sldMk cId="1170234696" sldId="809"/>
        </pc:sldMkLst>
      </pc:sldChg>
      <pc:sldChg chg="new add del">
        <pc:chgData name="鈴木 改" userId="614121829a5465ef" providerId="LiveId" clId="{1DDB8DD1-9726-4F26-BC47-2C77EE61CC58}" dt="2022-09-10T08:02:57.796" v="3809" actId="47"/>
        <pc:sldMkLst>
          <pc:docMk/>
          <pc:sldMk cId="3876203324" sldId="810"/>
        </pc:sldMkLst>
      </pc:sldChg>
      <pc:sldChg chg="new add del">
        <pc:chgData name="鈴木 改" userId="614121829a5465ef" providerId="LiveId" clId="{1DDB8DD1-9726-4F26-BC47-2C77EE61CC58}" dt="2022-09-10T08:02:57.796" v="3809" actId="47"/>
        <pc:sldMkLst>
          <pc:docMk/>
          <pc:sldMk cId="2860137431" sldId="811"/>
        </pc:sldMkLst>
      </pc:sldChg>
      <pc:sldChg chg="new add del">
        <pc:chgData name="鈴木 改" userId="614121829a5465ef" providerId="LiveId" clId="{1DDB8DD1-9726-4F26-BC47-2C77EE61CC58}" dt="2022-09-10T08:02:57.796" v="3809" actId="47"/>
        <pc:sldMkLst>
          <pc:docMk/>
          <pc:sldMk cId="445062109" sldId="812"/>
        </pc:sldMkLst>
      </pc:sldChg>
      <pc:sldChg chg="new add del">
        <pc:chgData name="鈴木 改" userId="614121829a5465ef" providerId="LiveId" clId="{1DDB8DD1-9726-4F26-BC47-2C77EE61CC58}" dt="2022-09-10T08:02:57.796" v="3809" actId="47"/>
        <pc:sldMkLst>
          <pc:docMk/>
          <pc:sldMk cId="730957384" sldId="813"/>
        </pc:sldMkLst>
      </pc:sldChg>
      <pc:sldChg chg="new add del">
        <pc:chgData name="鈴木 改" userId="614121829a5465ef" providerId="LiveId" clId="{1DDB8DD1-9726-4F26-BC47-2C77EE61CC58}" dt="2022-09-10T08:02:57.796" v="3809" actId="47"/>
        <pc:sldMkLst>
          <pc:docMk/>
          <pc:sldMk cId="2320833852" sldId="814"/>
        </pc:sldMkLst>
      </pc:sldChg>
      <pc:sldChg chg="new add del">
        <pc:chgData name="鈴木 改" userId="614121829a5465ef" providerId="LiveId" clId="{1DDB8DD1-9726-4F26-BC47-2C77EE61CC58}" dt="2022-09-10T08:02:57.796" v="3809" actId="47"/>
        <pc:sldMkLst>
          <pc:docMk/>
          <pc:sldMk cId="3938897321" sldId="815"/>
        </pc:sldMkLst>
      </pc:sldChg>
      <pc:sldChg chg="new add del">
        <pc:chgData name="鈴木 改" userId="614121829a5465ef" providerId="LiveId" clId="{1DDB8DD1-9726-4F26-BC47-2C77EE61CC58}" dt="2022-09-10T08:02:57.796" v="3809" actId="47"/>
        <pc:sldMkLst>
          <pc:docMk/>
          <pc:sldMk cId="1724917573" sldId="816"/>
        </pc:sldMkLst>
      </pc:sldChg>
      <pc:sldChg chg="new add del">
        <pc:chgData name="鈴木 改" userId="614121829a5465ef" providerId="LiveId" clId="{1DDB8DD1-9726-4F26-BC47-2C77EE61CC58}" dt="2022-09-10T08:02:57.796" v="3809" actId="47"/>
        <pc:sldMkLst>
          <pc:docMk/>
          <pc:sldMk cId="428070813" sldId="817"/>
        </pc:sldMkLst>
      </pc:sldChg>
      <pc:sldChg chg="new add del">
        <pc:chgData name="鈴木 改" userId="614121829a5465ef" providerId="LiveId" clId="{1DDB8DD1-9726-4F26-BC47-2C77EE61CC58}" dt="2022-09-10T08:02:57.796" v="3809" actId="47"/>
        <pc:sldMkLst>
          <pc:docMk/>
          <pc:sldMk cId="2080606436" sldId="818"/>
        </pc:sldMkLst>
      </pc:sldChg>
      <pc:sldChg chg="new add del">
        <pc:chgData name="鈴木 改" userId="614121829a5465ef" providerId="LiveId" clId="{1DDB8DD1-9726-4F26-BC47-2C77EE61CC58}" dt="2022-09-10T08:02:57.796" v="3809" actId="47"/>
        <pc:sldMkLst>
          <pc:docMk/>
          <pc:sldMk cId="1264881100" sldId="819"/>
        </pc:sldMkLst>
      </pc:sldChg>
      <pc:sldChg chg="new add del">
        <pc:chgData name="鈴木 改" userId="614121829a5465ef" providerId="LiveId" clId="{1DDB8DD1-9726-4F26-BC47-2C77EE61CC58}" dt="2022-09-10T08:02:57.796" v="3809" actId="47"/>
        <pc:sldMkLst>
          <pc:docMk/>
          <pc:sldMk cId="28123998" sldId="820"/>
        </pc:sldMkLst>
      </pc:sldChg>
      <pc:sldChg chg="new add del">
        <pc:chgData name="鈴木 改" userId="614121829a5465ef" providerId="LiveId" clId="{1DDB8DD1-9726-4F26-BC47-2C77EE61CC58}" dt="2022-09-10T08:02:57.796" v="3809" actId="47"/>
        <pc:sldMkLst>
          <pc:docMk/>
          <pc:sldMk cId="509632843" sldId="821"/>
        </pc:sldMkLst>
      </pc:sldChg>
      <pc:sldChg chg="new add del">
        <pc:chgData name="鈴木 改" userId="614121829a5465ef" providerId="LiveId" clId="{1DDB8DD1-9726-4F26-BC47-2C77EE61CC58}" dt="2022-09-10T08:02:57.796" v="3809" actId="47"/>
        <pc:sldMkLst>
          <pc:docMk/>
          <pc:sldMk cId="3095631223" sldId="822"/>
        </pc:sldMkLst>
      </pc:sldChg>
      <pc:sldChg chg="new add del">
        <pc:chgData name="鈴木 改" userId="614121829a5465ef" providerId="LiveId" clId="{1DDB8DD1-9726-4F26-BC47-2C77EE61CC58}" dt="2022-09-10T08:02:57.796" v="3809" actId="47"/>
        <pc:sldMkLst>
          <pc:docMk/>
          <pc:sldMk cId="3467105672" sldId="823"/>
        </pc:sldMkLst>
      </pc:sldChg>
      <pc:sldChg chg="new add del">
        <pc:chgData name="鈴木 改" userId="614121829a5465ef" providerId="LiveId" clId="{1DDB8DD1-9726-4F26-BC47-2C77EE61CC58}" dt="2022-09-10T08:02:57.796" v="3809" actId="47"/>
        <pc:sldMkLst>
          <pc:docMk/>
          <pc:sldMk cId="1871568432" sldId="824"/>
        </pc:sldMkLst>
      </pc:sldChg>
      <pc:sldChg chg="new add del">
        <pc:chgData name="鈴木 改" userId="614121829a5465ef" providerId="LiveId" clId="{1DDB8DD1-9726-4F26-BC47-2C77EE61CC58}" dt="2022-09-10T08:02:57.796" v="3809" actId="47"/>
        <pc:sldMkLst>
          <pc:docMk/>
          <pc:sldMk cId="775686188" sldId="825"/>
        </pc:sldMkLst>
      </pc:sldChg>
      <pc:sldChg chg="new add del">
        <pc:chgData name="鈴木 改" userId="614121829a5465ef" providerId="LiveId" clId="{1DDB8DD1-9726-4F26-BC47-2C77EE61CC58}" dt="2022-09-10T08:02:57.796" v="3809" actId="47"/>
        <pc:sldMkLst>
          <pc:docMk/>
          <pc:sldMk cId="3948523784" sldId="826"/>
        </pc:sldMkLst>
      </pc:sldChg>
      <pc:sldChg chg="new add del">
        <pc:chgData name="鈴木 改" userId="614121829a5465ef" providerId="LiveId" clId="{1DDB8DD1-9726-4F26-BC47-2C77EE61CC58}" dt="2022-09-10T08:02:57.796" v="3809" actId="47"/>
        <pc:sldMkLst>
          <pc:docMk/>
          <pc:sldMk cId="1370723310" sldId="827"/>
        </pc:sldMkLst>
      </pc:sldChg>
      <pc:sldChg chg="new add del">
        <pc:chgData name="鈴木 改" userId="614121829a5465ef" providerId="LiveId" clId="{1DDB8DD1-9726-4F26-BC47-2C77EE61CC58}" dt="2022-09-10T08:02:57.796" v="3809" actId="47"/>
        <pc:sldMkLst>
          <pc:docMk/>
          <pc:sldMk cId="868284195" sldId="828"/>
        </pc:sldMkLst>
      </pc:sldChg>
      <pc:sldChg chg="new add del">
        <pc:chgData name="鈴木 改" userId="614121829a5465ef" providerId="LiveId" clId="{1DDB8DD1-9726-4F26-BC47-2C77EE61CC58}" dt="2022-09-10T08:02:57.796" v="3809" actId="47"/>
        <pc:sldMkLst>
          <pc:docMk/>
          <pc:sldMk cId="2981086854" sldId="829"/>
        </pc:sldMkLst>
      </pc:sldChg>
      <pc:sldChg chg="new add del">
        <pc:chgData name="鈴木 改" userId="614121829a5465ef" providerId="LiveId" clId="{1DDB8DD1-9726-4F26-BC47-2C77EE61CC58}" dt="2022-09-10T08:02:57.796" v="3809" actId="47"/>
        <pc:sldMkLst>
          <pc:docMk/>
          <pc:sldMk cId="3799786343" sldId="830"/>
        </pc:sldMkLst>
      </pc:sldChg>
      <pc:sldChg chg="new add del">
        <pc:chgData name="鈴木 改" userId="614121829a5465ef" providerId="LiveId" clId="{1DDB8DD1-9726-4F26-BC47-2C77EE61CC58}" dt="2022-09-10T08:02:57.796" v="3809" actId="47"/>
        <pc:sldMkLst>
          <pc:docMk/>
          <pc:sldMk cId="4269070665" sldId="831"/>
        </pc:sldMkLst>
      </pc:sldChg>
      <pc:sldChg chg="new add del">
        <pc:chgData name="鈴木 改" userId="614121829a5465ef" providerId="LiveId" clId="{1DDB8DD1-9726-4F26-BC47-2C77EE61CC58}" dt="2022-09-10T08:02:57.796" v="3809" actId="47"/>
        <pc:sldMkLst>
          <pc:docMk/>
          <pc:sldMk cId="1044094489" sldId="832"/>
        </pc:sldMkLst>
      </pc:sldChg>
      <pc:sldChg chg="new add del">
        <pc:chgData name="鈴木 改" userId="614121829a5465ef" providerId="LiveId" clId="{1DDB8DD1-9726-4F26-BC47-2C77EE61CC58}" dt="2022-09-10T08:02:57.796" v="3809" actId="47"/>
        <pc:sldMkLst>
          <pc:docMk/>
          <pc:sldMk cId="1996424639" sldId="833"/>
        </pc:sldMkLst>
      </pc:sldChg>
      <pc:sldChg chg="new add del">
        <pc:chgData name="鈴木 改" userId="614121829a5465ef" providerId="LiveId" clId="{1DDB8DD1-9726-4F26-BC47-2C77EE61CC58}" dt="2022-09-10T08:02:57.796" v="3809" actId="47"/>
        <pc:sldMkLst>
          <pc:docMk/>
          <pc:sldMk cId="831702688" sldId="834"/>
        </pc:sldMkLst>
      </pc:sldChg>
      <pc:sldChg chg="new add del">
        <pc:chgData name="鈴木 改" userId="614121829a5465ef" providerId="LiveId" clId="{1DDB8DD1-9726-4F26-BC47-2C77EE61CC58}" dt="2022-09-10T08:02:57.796" v="3809" actId="47"/>
        <pc:sldMkLst>
          <pc:docMk/>
          <pc:sldMk cId="1318889670" sldId="835"/>
        </pc:sldMkLst>
      </pc:sldChg>
      <pc:sldChg chg="new add del">
        <pc:chgData name="鈴木 改" userId="614121829a5465ef" providerId="LiveId" clId="{1DDB8DD1-9726-4F26-BC47-2C77EE61CC58}" dt="2022-09-10T08:02:57.796" v="3809" actId="47"/>
        <pc:sldMkLst>
          <pc:docMk/>
          <pc:sldMk cId="2329141825" sldId="836"/>
        </pc:sldMkLst>
      </pc:sldChg>
      <pc:sldChg chg="new add del">
        <pc:chgData name="鈴木 改" userId="614121829a5465ef" providerId="LiveId" clId="{1DDB8DD1-9726-4F26-BC47-2C77EE61CC58}" dt="2022-09-10T08:02:57.796" v="3809" actId="47"/>
        <pc:sldMkLst>
          <pc:docMk/>
          <pc:sldMk cId="11658483" sldId="837"/>
        </pc:sldMkLst>
      </pc:sldChg>
      <pc:sldChg chg="new add del">
        <pc:chgData name="鈴木 改" userId="614121829a5465ef" providerId="LiveId" clId="{1DDB8DD1-9726-4F26-BC47-2C77EE61CC58}" dt="2022-09-10T08:02:57.796" v="3809" actId="47"/>
        <pc:sldMkLst>
          <pc:docMk/>
          <pc:sldMk cId="1880827992" sldId="838"/>
        </pc:sldMkLst>
      </pc:sldChg>
      <pc:sldChg chg="new add del">
        <pc:chgData name="鈴木 改" userId="614121829a5465ef" providerId="LiveId" clId="{1DDB8DD1-9726-4F26-BC47-2C77EE61CC58}" dt="2022-09-10T08:02:57.796" v="3809" actId="47"/>
        <pc:sldMkLst>
          <pc:docMk/>
          <pc:sldMk cId="2221210581" sldId="839"/>
        </pc:sldMkLst>
      </pc:sldChg>
      <pc:sldChg chg="new add del">
        <pc:chgData name="鈴木 改" userId="614121829a5465ef" providerId="LiveId" clId="{1DDB8DD1-9726-4F26-BC47-2C77EE61CC58}" dt="2022-09-10T08:02:57.796" v="3809" actId="47"/>
        <pc:sldMkLst>
          <pc:docMk/>
          <pc:sldMk cId="196087603" sldId="840"/>
        </pc:sldMkLst>
      </pc:sldChg>
      <pc:sldChg chg="new add del">
        <pc:chgData name="鈴木 改" userId="614121829a5465ef" providerId="LiveId" clId="{1DDB8DD1-9726-4F26-BC47-2C77EE61CC58}" dt="2022-09-10T08:02:57.796" v="3809" actId="47"/>
        <pc:sldMkLst>
          <pc:docMk/>
          <pc:sldMk cId="4063245629" sldId="841"/>
        </pc:sldMkLst>
      </pc:sldChg>
      <pc:sldChg chg="new add del">
        <pc:chgData name="鈴木 改" userId="614121829a5465ef" providerId="LiveId" clId="{1DDB8DD1-9726-4F26-BC47-2C77EE61CC58}" dt="2022-09-10T08:02:57.796" v="3809" actId="47"/>
        <pc:sldMkLst>
          <pc:docMk/>
          <pc:sldMk cId="1536693505" sldId="842"/>
        </pc:sldMkLst>
      </pc:sldChg>
      <pc:sldChg chg="new add del">
        <pc:chgData name="鈴木 改" userId="614121829a5465ef" providerId="LiveId" clId="{1DDB8DD1-9726-4F26-BC47-2C77EE61CC58}" dt="2022-09-10T08:02:57.796" v="3809" actId="47"/>
        <pc:sldMkLst>
          <pc:docMk/>
          <pc:sldMk cId="1493481640" sldId="843"/>
        </pc:sldMkLst>
      </pc:sldChg>
      <pc:sldChg chg="new add del">
        <pc:chgData name="鈴木 改" userId="614121829a5465ef" providerId="LiveId" clId="{1DDB8DD1-9726-4F26-BC47-2C77EE61CC58}" dt="2022-09-10T08:02:57.796" v="3809" actId="47"/>
        <pc:sldMkLst>
          <pc:docMk/>
          <pc:sldMk cId="206374875" sldId="844"/>
        </pc:sldMkLst>
      </pc:sldChg>
      <pc:sldChg chg="new add del">
        <pc:chgData name="鈴木 改" userId="614121829a5465ef" providerId="LiveId" clId="{1DDB8DD1-9726-4F26-BC47-2C77EE61CC58}" dt="2022-09-10T08:02:57.796" v="3809" actId="47"/>
        <pc:sldMkLst>
          <pc:docMk/>
          <pc:sldMk cId="3250061168" sldId="845"/>
        </pc:sldMkLst>
      </pc:sldChg>
      <pc:sldChg chg="new add del">
        <pc:chgData name="鈴木 改" userId="614121829a5465ef" providerId="LiveId" clId="{1DDB8DD1-9726-4F26-BC47-2C77EE61CC58}" dt="2022-09-10T08:02:57.796" v="3809" actId="47"/>
        <pc:sldMkLst>
          <pc:docMk/>
          <pc:sldMk cId="1377143901" sldId="846"/>
        </pc:sldMkLst>
      </pc:sldChg>
      <pc:sldChg chg="new add del">
        <pc:chgData name="鈴木 改" userId="614121829a5465ef" providerId="LiveId" clId="{1DDB8DD1-9726-4F26-BC47-2C77EE61CC58}" dt="2022-09-10T08:02:57.796" v="3809" actId="47"/>
        <pc:sldMkLst>
          <pc:docMk/>
          <pc:sldMk cId="1369472100" sldId="847"/>
        </pc:sldMkLst>
      </pc:sldChg>
      <pc:sldChg chg="new add del">
        <pc:chgData name="鈴木 改" userId="614121829a5465ef" providerId="LiveId" clId="{1DDB8DD1-9726-4F26-BC47-2C77EE61CC58}" dt="2022-09-10T08:02:57.796" v="3809" actId="47"/>
        <pc:sldMkLst>
          <pc:docMk/>
          <pc:sldMk cId="63448403" sldId="848"/>
        </pc:sldMkLst>
      </pc:sldChg>
      <pc:sldChg chg="new add del">
        <pc:chgData name="鈴木 改" userId="614121829a5465ef" providerId="LiveId" clId="{1DDB8DD1-9726-4F26-BC47-2C77EE61CC58}" dt="2022-09-10T08:02:57.796" v="3809" actId="47"/>
        <pc:sldMkLst>
          <pc:docMk/>
          <pc:sldMk cId="3130667689" sldId="849"/>
        </pc:sldMkLst>
      </pc:sldChg>
      <pc:sldChg chg="new add del">
        <pc:chgData name="鈴木 改" userId="614121829a5465ef" providerId="LiveId" clId="{1DDB8DD1-9726-4F26-BC47-2C77EE61CC58}" dt="2022-09-10T08:02:57.796" v="3809" actId="47"/>
        <pc:sldMkLst>
          <pc:docMk/>
          <pc:sldMk cId="362900171" sldId="850"/>
        </pc:sldMkLst>
      </pc:sldChg>
      <pc:sldChg chg="new add del">
        <pc:chgData name="鈴木 改" userId="614121829a5465ef" providerId="LiveId" clId="{1DDB8DD1-9726-4F26-BC47-2C77EE61CC58}" dt="2022-09-10T08:02:57.796" v="3809" actId="47"/>
        <pc:sldMkLst>
          <pc:docMk/>
          <pc:sldMk cId="4255550608" sldId="851"/>
        </pc:sldMkLst>
      </pc:sldChg>
      <pc:sldChg chg="new add del">
        <pc:chgData name="鈴木 改" userId="614121829a5465ef" providerId="LiveId" clId="{1DDB8DD1-9726-4F26-BC47-2C77EE61CC58}" dt="2022-09-10T08:02:57.796" v="3809" actId="47"/>
        <pc:sldMkLst>
          <pc:docMk/>
          <pc:sldMk cId="913679360" sldId="852"/>
        </pc:sldMkLst>
      </pc:sldChg>
      <pc:sldChg chg="new add del">
        <pc:chgData name="鈴木 改" userId="614121829a5465ef" providerId="LiveId" clId="{1DDB8DD1-9726-4F26-BC47-2C77EE61CC58}" dt="2022-09-10T08:02:57.796" v="3809" actId="47"/>
        <pc:sldMkLst>
          <pc:docMk/>
          <pc:sldMk cId="4251081768" sldId="853"/>
        </pc:sldMkLst>
      </pc:sldChg>
      <pc:sldChg chg="new add del">
        <pc:chgData name="鈴木 改" userId="614121829a5465ef" providerId="LiveId" clId="{1DDB8DD1-9726-4F26-BC47-2C77EE61CC58}" dt="2022-09-10T08:02:57.796" v="3809" actId="47"/>
        <pc:sldMkLst>
          <pc:docMk/>
          <pc:sldMk cId="1061079078" sldId="854"/>
        </pc:sldMkLst>
      </pc:sldChg>
      <pc:sldChg chg="new add del">
        <pc:chgData name="鈴木 改" userId="614121829a5465ef" providerId="LiveId" clId="{1DDB8DD1-9726-4F26-BC47-2C77EE61CC58}" dt="2022-09-10T08:02:57.796" v="3809" actId="47"/>
        <pc:sldMkLst>
          <pc:docMk/>
          <pc:sldMk cId="2138857491" sldId="855"/>
        </pc:sldMkLst>
      </pc:sldChg>
      <pc:sldChg chg="new add del">
        <pc:chgData name="鈴木 改" userId="614121829a5465ef" providerId="LiveId" clId="{1DDB8DD1-9726-4F26-BC47-2C77EE61CC58}" dt="2022-09-10T08:02:57.796" v="3809" actId="47"/>
        <pc:sldMkLst>
          <pc:docMk/>
          <pc:sldMk cId="3815312727" sldId="856"/>
        </pc:sldMkLst>
      </pc:sldChg>
      <pc:sldChg chg="new add del">
        <pc:chgData name="鈴木 改" userId="614121829a5465ef" providerId="LiveId" clId="{1DDB8DD1-9726-4F26-BC47-2C77EE61CC58}" dt="2022-09-10T08:02:57.796" v="3809" actId="47"/>
        <pc:sldMkLst>
          <pc:docMk/>
          <pc:sldMk cId="1187188301" sldId="857"/>
        </pc:sldMkLst>
      </pc:sldChg>
      <pc:sldChg chg="new add del">
        <pc:chgData name="鈴木 改" userId="614121829a5465ef" providerId="LiveId" clId="{1DDB8DD1-9726-4F26-BC47-2C77EE61CC58}" dt="2022-09-10T08:02:57.796" v="3809" actId="47"/>
        <pc:sldMkLst>
          <pc:docMk/>
          <pc:sldMk cId="4116080742" sldId="858"/>
        </pc:sldMkLst>
      </pc:sldChg>
      <pc:sldChg chg="new add del">
        <pc:chgData name="鈴木 改" userId="614121829a5465ef" providerId="LiveId" clId="{1DDB8DD1-9726-4F26-BC47-2C77EE61CC58}" dt="2022-09-10T08:02:57.796" v="3809" actId="47"/>
        <pc:sldMkLst>
          <pc:docMk/>
          <pc:sldMk cId="2997474819" sldId="859"/>
        </pc:sldMkLst>
      </pc:sldChg>
      <pc:sldChg chg="new add del">
        <pc:chgData name="鈴木 改" userId="614121829a5465ef" providerId="LiveId" clId="{1DDB8DD1-9726-4F26-BC47-2C77EE61CC58}" dt="2022-09-10T08:02:57.796" v="3809" actId="47"/>
        <pc:sldMkLst>
          <pc:docMk/>
          <pc:sldMk cId="636108779" sldId="860"/>
        </pc:sldMkLst>
      </pc:sldChg>
      <pc:sldChg chg="new add del">
        <pc:chgData name="鈴木 改" userId="614121829a5465ef" providerId="LiveId" clId="{1DDB8DD1-9726-4F26-BC47-2C77EE61CC58}" dt="2022-09-10T08:02:57.796" v="3809" actId="47"/>
        <pc:sldMkLst>
          <pc:docMk/>
          <pc:sldMk cId="1159533094" sldId="861"/>
        </pc:sldMkLst>
      </pc:sldChg>
      <pc:sldChg chg="new add del">
        <pc:chgData name="鈴木 改" userId="614121829a5465ef" providerId="LiveId" clId="{1DDB8DD1-9726-4F26-BC47-2C77EE61CC58}" dt="2022-09-10T08:02:57.796" v="3809" actId="47"/>
        <pc:sldMkLst>
          <pc:docMk/>
          <pc:sldMk cId="2079348520" sldId="862"/>
        </pc:sldMkLst>
      </pc:sldChg>
      <pc:sldChg chg="new add del">
        <pc:chgData name="鈴木 改" userId="614121829a5465ef" providerId="LiveId" clId="{1DDB8DD1-9726-4F26-BC47-2C77EE61CC58}" dt="2022-09-10T08:02:57.796" v="3809" actId="47"/>
        <pc:sldMkLst>
          <pc:docMk/>
          <pc:sldMk cId="3486394084" sldId="863"/>
        </pc:sldMkLst>
      </pc:sldChg>
      <pc:sldChg chg="new add del">
        <pc:chgData name="鈴木 改" userId="614121829a5465ef" providerId="LiveId" clId="{1DDB8DD1-9726-4F26-BC47-2C77EE61CC58}" dt="2022-09-10T08:02:57.796" v="3809" actId="47"/>
        <pc:sldMkLst>
          <pc:docMk/>
          <pc:sldMk cId="818548005" sldId="864"/>
        </pc:sldMkLst>
      </pc:sldChg>
      <pc:sldChg chg="new add del">
        <pc:chgData name="鈴木 改" userId="614121829a5465ef" providerId="LiveId" clId="{1DDB8DD1-9726-4F26-BC47-2C77EE61CC58}" dt="2022-09-10T08:02:57.796" v="3809" actId="47"/>
        <pc:sldMkLst>
          <pc:docMk/>
          <pc:sldMk cId="2142345790" sldId="865"/>
        </pc:sldMkLst>
      </pc:sldChg>
      <pc:sldChg chg="new add del">
        <pc:chgData name="鈴木 改" userId="614121829a5465ef" providerId="LiveId" clId="{1DDB8DD1-9726-4F26-BC47-2C77EE61CC58}" dt="2022-09-10T08:02:57.796" v="3809" actId="47"/>
        <pc:sldMkLst>
          <pc:docMk/>
          <pc:sldMk cId="2289364685" sldId="866"/>
        </pc:sldMkLst>
      </pc:sldChg>
      <pc:sldChg chg="new add del">
        <pc:chgData name="鈴木 改" userId="614121829a5465ef" providerId="LiveId" clId="{1DDB8DD1-9726-4F26-BC47-2C77EE61CC58}" dt="2022-09-10T08:02:57.796" v="3809" actId="47"/>
        <pc:sldMkLst>
          <pc:docMk/>
          <pc:sldMk cId="1889399976" sldId="867"/>
        </pc:sldMkLst>
      </pc:sldChg>
      <pc:sldChg chg="new add del">
        <pc:chgData name="鈴木 改" userId="614121829a5465ef" providerId="LiveId" clId="{1DDB8DD1-9726-4F26-BC47-2C77EE61CC58}" dt="2022-09-10T08:02:57.796" v="3809" actId="47"/>
        <pc:sldMkLst>
          <pc:docMk/>
          <pc:sldMk cId="1359430636" sldId="868"/>
        </pc:sldMkLst>
      </pc:sldChg>
      <pc:sldChg chg="new add del">
        <pc:chgData name="鈴木 改" userId="614121829a5465ef" providerId="LiveId" clId="{1DDB8DD1-9726-4F26-BC47-2C77EE61CC58}" dt="2022-09-10T08:02:57.796" v="3809" actId="47"/>
        <pc:sldMkLst>
          <pc:docMk/>
          <pc:sldMk cId="1940898683" sldId="869"/>
        </pc:sldMkLst>
      </pc:sldChg>
      <pc:sldChg chg="new add del">
        <pc:chgData name="鈴木 改" userId="614121829a5465ef" providerId="LiveId" clId="{1DDB8DD1-9726-4F26-BC47-2C77EE61CC58}" dt="2022-09-10T08:02:57.796" v="3809" actId="47"/>
        <pc:sldMkLst>
          <pc:docMk/>
          <pc:sldMk cId="1438114303" sldId="870"/>
        </pc:sldMkLst>
      </pc:sldChg>
      <pc:sldChg chg="new add del">
        <pc:chgData name="鈴木 改" userId="614121829a5465ef" providerId="LiveId" clId="{1DDB8DD1-9726-4F26-BC47-2C77EE61CC58}" dt="2022-09-10T08:02:57.796" v="3809" actId="47"/>
        <pc:sldMkLst>
          <pc:docMk/>
          <pc:sldMk cId="1670715467" sldId="871"/>
        </pc:sldMkLst>
      </pc:sldChg>
      <pc:sldChg chg="new add del">
        <pc:chgData name="鈴木 改" userId="614121829a5465ef" providerId="LiveId" clId="{1DDB8DD1-9726-4F26-BC47-2C77EE61CC58}" dt="2022-09-10T08:02:57.796" v="3809" actId="47"/>
        <pc:sldMkLst>
          <pc:docMk/>
          <pc:sldMk cId="994377879" sldId="872"/>
        </pc:sldMkLst>
      </pc:sldChg>
      <pc:sldChg chg="new add del">
        <pc:chgData name="鈴木 改" userId="614121829a5465ef" providerId="LiveId" clId="{1DDB8DD1-9726-4F26-BC47-2C77EE61CC58}" dt="2022-09-10T08:02:57.796" v="3809" actId="47"/>
        <pc:sldMkLst>
          <pc:docMk/>
          <pc:sldMk cId="1075181180" sldId="873"/>
        </pc:sldMkLst>
      </pc:sldChg>
      <pc:sldChg chg="new add del">
        <pc:chgData name="鈴木 改" userId="614121829a5465ef" providerId="LiveId" clId="{1DDB8DD1-9726-4F26-BC47-2C77EE61CC58}" dt="2022-09-10T08:02:57.796" v="3809" actId="47"/>
        <pc:sldMkLst>
          <pc:docMk/>
          <pc:sldMk cId="4131745245" sldId="874"/>
        </pc:sldMkLst>
      </pc:sldChg>
      <pc:sldChg chg="new add del">
        <pc:chgData name="鈴木 改" userId="614121829a5465ef" providerId="LiveId" clId="{1DDB8DD1-9726-4F26-BC47-2C77EE61CC58}" dt="2022-09-10T08:02:57.796" v="3809" actId="47"/>
        <pc:sldMkLst>
          <pc:docMk/>
          <pc:sldMk cId="1973316605" sldId="875"/>
        </pc:sldMkLst>
      </pc:sldChg>
      <pc:sldChg chg="new add del">
        <pc:chgData name="鈴木 改" userId="614121829a5465ef" providerId="LiveId" clId="{1DDB8DD1-9726-4F26-BC47-2C77EE61CC58}" dt="2022-09-10T08:02:57.796" v="3809" actId="47"/>
        <pc:sldMkLst>
          <pc:docMk/>
          <pc:sldMk cId="3710516200" sldId="876"/>
        </pc:sldMkLst>
      </pc:sldChg>
      <pc:sldChg chg="new add del">
        <pc:chgData name="鈴木 改" userId="614121829a5465ef" providerId="LiveId" clId="{1DDB8DD1-9726-4F26-BC47-2C77EE61CC58}" dt="2022-09-10T08:02:57.796" v="3809" actId="47"/>
        <pc:sldMkLst>
          <pc:docMk/>
          <pc:sldMk cId="1540044036" sldId="877"/>
        </pc:sldMkLst>
      </pc:sldChg>
      <pc:sldChg chg="new add del">
        <pc:chgData name="鈴木 改" userId="614121829a5465ef" providerId="LiveId" clId="{1DDB8DD1-9726-4F26-BC47-2C77EE61CC58}" dt="2022-09-10T08:02:57.796" v="3809" actId="47"/>
        <pc:sldMkLst>
          <pc:docMk/>
          <pc:sldMk cId="1842541537" sldId="878"/>
        </pc:sldMkLst>
      </pc:sldChg>
      <pc:sldChg chg="new add del">
        <pc:chgData name="鈴木 改" userId="614121829a5465ef" providerId="LiveId" clId="{1DDB8DD1-9726-4F26-BC47-2C77EE61CC58}" dt="2022-09-10T08:02:57.796" v="3809" actId="47"/>
        <pc:sldMkLst>
          <pc:docMk/>
          <pc:sldMk cId="214216076" sldId="879"/>
        </pc:sldMkLst>
      </pc:sldChg>
      <pc:sldChg chg="new add del">
        <pc:chgData name="鈴木 改" userId="614121829a5465ef" providerId="LiveId" clId="{1DDB8DD1-9726-4F26-BC47-2C77EE61CC58}" dt="2022-09-10T08:02:57.796" v="3809" actId="47"/>
        <pc:sldMkLst>
          <pc:docMk/>
          <pc:sldMk cId="3888237453" sldId="880"/>
        </pc:sldMkLst>
      </pc:sldChg>
      <pc:sldChg chg="new add del">
        <pc:chgData name="鈴木 改" userId="614121829a5465ef" providerId="LiveId" clId="{1DDB8DD1-9726-4F26-BC47-2C77EE61CC58}" dt="2022-09-10T08:02:57.796" v="3809" actId="47"/>
        <pc:sldMkLst>
          <pc:docMk/>
          <pc:sldMk cId="913034357" sldId="881"/>
        </pc:sldMkLst>
      </pc:sldChg>
      <pc:sldChg chg="new add del">
        <pc:chgData name="鈴木 改" userId="614121829a5465ef" providerId="LiveId" clId="{1DDB8DD1-9726-4F26-BC47-2C77EE61CC58}" dt="2022-09-10T08:02:57.796" v="3809" actId="47"/>
        <pc:sldMkLst>
          <pc:docMk/>
          <pc:sldMk cId="2598991092" sldId="882"/>
        </pc:sldMkLst>
      </pc:sldChg>
      <pc:sldChg chg="new add del">
        <pc:chgData name="鈴木 改" userId="614121829a5465ef" providerId="LiveId" clId="{1DDB8DD1-9726-4F26-BC47-2C77EE61CC58}" dt="2022-09-10T08:02:57.796" v="3809" actId="47"/>
        <pc:sldMkLst>
          <pc:docMk/>
          <pc:sldMk cId="1055065916" sldId="883"/>
        </pc:sldMkLst>
      </pc:sldChg>
      <pc:sldChg chg="new add del">
        <pc:chgData name="鈴木 改" userId="614121829a5465ef" providerId="LiveId" clId="{1DDB8DD1-9726-4F26-BC47-2C77EE61CC58}" dt="2022-09-10T08:02:57.796" v="3809" actId="47"/>
        <pc:sldMkLst>
          <pc:docMk/>
          <pc:sldMk cId="3543360319" sldId="884"/>
        </pc:sldMkLst>
      </pc:sldChg>
      <pc:sldChg chg="new add del">
        <pc:chgData name="鈴木 改" userId="614121829a5465ef" providerId="LiveId" clId="{1DDB8DD1-9726-4F26-BC47-2C77EE61CC58}" dt="2022-09-10T08:02:57.796" v="3809" actId="47"/>
        <pc:sldMkLst>
          <pc:docMk/>
          <pc:sldMk cId="831475545" sldId="885"/>
        </pc:sldMkLst>
      </pc:sldChg>
      <pc:sldChg chg="new add del">
        <pc:chgData name="鈴木 改" userId="614121829a5465ef" providerId="LiveId" clId="{1DDB8DD1-9726-4F26-BC47-2C77EE61CC58}" dt="2022-09-10T08:02:57.796" v="3809" actId="47"/>
        <pc:sldMkLst>
          <pc:docMk/>
          <pc:sldMk cId="4127694679" sldId="886"/>
        </pc:sldMkLst>
      </pc:sldChg>
      <pc:sldChg chg="new add del">
        <pc:chgData name="鈴木 改" userId="614121829a5465ef" providerId="LiveId" clId="{1DDB8DD1-9726-4F26-BC47-2C77EE61CC58}" dt="2022-09-10T08:02:57.796" v="3809" actId="47"/>
        <pc:sldMkLst>
          <pc:docMk/>
          <pc:sldMk cId="3990066571" sldId="887"/>
        </pc:sldMkLst>
      </pc:sldChg>
      <pc:sldChg chg="new add del">
        <pc:chgData name="鈴木 改" userId="614121829a5465ef" providerId="LiveId" clId="{1DDB8DD1-9726-4F26-BC47-2C77EE61CC58}" dt="2022-09-10T08:02:57.796" v="3809" actId="47"/>
        <pc:sldMkLst>
          <pc:docMk/>
          <pc:sldMk cId="1945848262" sldId="888"/>
        </pc:sldMkLst>
      </pc:sldChg>
      <pc:sldChg chg="new add del">
        <pc:chgData name="鈴木 改" userId="614121829a5465ef" providerId="LiveId" clId="{1DDB8DD1-9726-4F26-BC47-2C77EE61CC58}" dt="2022-09-10T08:02:57.796" v="3809" actId="47"/>
        <pc:sldMkLst>
          <pc:docMk/>
          <pc:sldMk cId="4036221448" sldId="889"/>
        </pc:sldMkLst>
      </pc:sldChg>
      <pc:sldChg chg="new add del">
        <pc:chgData name="鈴木 改" userId="614121829a5465ef" providerId="LiveId" clId="{1DDB8DD1-9726-4F26-BC47-2C77EE61CC58}" dt="2022-09-10T08:02:57.796" v="3809" actId="47"/>
        <pc:sldMkLst>
          <pc:docMk/>
          <pc:sldMk cId="2760319578" sldId="890"/>
        </pc:sldMkLst>
      </pc:sldChg>
      <pc:sldChg chg="new add del">
        <pc:chgData name="鈴木 改" userId="614121829a5465ef" providerId="LiveId" clId="{1DDB8DD1-9726-4F26-BC47-2C77EE61CC58}" dt="2022-09-10T08:02:57.796" v="3809" actId="47"/>
        <pc:sldMkLst>
          <pc:docMk/>
          <pc:sldMk cId="4173207220" sldId="891"/>
        </pc:sldMkLst>
      </pc:sldChg>
      <pc:sldChg chg="new add del">
        <pc:chgData name="鈴木 改" userId="614121829a5465ef" providerId="LiveId" clId="{1DDB8DD1-9726-4F26-BC47-2C77EE61CC58}" dt="2022-09-10T08:02:57.796" v="3809" actId="47"/>
        <pc:sldMkLst>
          <pc:docMk/>
          <pc:sldMk cId="3405564374" sldId="892"/>
        </pc:sldMkLst>
      </pc:sldChg>
      <pc:sldChg chg="new add del">
        <pc:chgData name="鈴木 改" userId="614121829a5465ef" providerId="LiveId" clId="{1DDB8DD1-9726-4F26-BC47-2C77EE61CC58}" dt="2022-09-10T08:02:57.796" v="3809" actId="47"/>
        <pc:sldMkLst>
          <pc:docMk/>
          <pc:sldMk cId="1750675863" sldId="893"/>
        </pc:sldMkLst>
      </pc:sldChg>
      <pc:sldChg chg="new add del">
        <pc:chgData name="鈴木 改" userId="614121829a5465ef" providerId="LiveId" clId="{1DDB8DD1-9726-4F26-BC47-2C77EE61CC58}" dt="2022-09-10T08:02:57.796" v="3809" actId="47"/>
        <pc:sldMkLst>
          <pc:docMk/>
          <pc:sldMk cId="3755759426" sldId="894"/>
        </pc:sldMkLst>
      </pc:sldChg>
      <pc:sldChg chg="new add del">
        <pc:chgData name="鈴木 改" userId="614121829a5465ef" providerId="LiveId" clId="{1DDB8DD1-9726-4F26-BC47-2C77EE61CC58}" dt="2022-09-10T08:02:57.796" v="3809" actId="47"/>
        <pc:sldMkLst>
          <pc:docMk/>
          <pc:sldMk cId="2114842513" sldId="895"/>
        </pc:sldMkLst>
      </pc:sldChg>
      <pc:sldChg chg="new add del">
        <pc:chgData name="鈴木 改" userId="614121829a5465ef" providerId="LiveId" clId="{1DDB8DD1-9726-4F26-BC47-2C77EE61CC58}" dt="2022-09-10T08:02:57.796" v="3809" actId="47"/>
        <pc:sldMkLst>
          <pc:docMk/>
          <pc:sldMk cId="4274272848" sldId="896"/>
        </pc:sldMkLst>
      </pc:sldChg>
      <pc:sldChg chg="new add del">
        <pc:chgData name="鈴木 改" userId="614121829a5465ef" providerId="LiveId" clId="{1DDB8DD1-9726-4F26-BC47-2C77EE61CC58}" dt="2022-09-10T08:02:57.796" v="3809" actId="47"/>
        <pc:sldMkLst>
          <pc:docMk/>
          <pc:sldMk cId="1864916527" sldId="897"/>
        </pc:sldMkLst>
      </pc:sldChg>
      <pc:sldChg chg="new add del">
        <pc:chgData name="鈴木 改" userId="614121829a5465ef" providerId="LiveId" clId="{1DDB8DD1-9726-4F26-BC47-2C77EE61CC58}" dt="2022-09-10T08:02:57.796" v="3809" actId="47"/>
        <pc:sldMkLst>
          <pc:docMk/>
          <pc:sldMk cId="4003734482" sldId="898"/>
        </pc:sldMkLst>
      </pc:sldChg>
      <pc:sldChg chg="new add del">
        <pc:chgData name="鈴木 改" userId="614121829a5465ef" providerId="LiveId" clId="{1DDB8DD1-9726-4F26-BC47-2C77EE61CC58}" dt="2022-09-10T08:02:57.796" v="3809" actId="47"/>
        <pc:sldMkLst>
          <pc:docMk/>
          <pc:sldMk cId="2411767322" sldId="899"/>
        </pc:sldMkLst>
      </pc:sldChg>
      <pc:sldChg chg="new add del">
        <pc:chgData name="鈴木 改" userId="614121829a5465ef" providerId="LiveId" clId="{1DDB8DD1-9726-4F26-BC47-2C77EE61CC58}" dt="2022-09-10T08:02:57.796" v="3809" actId="47"/>
        <pc:sldMkLst>
          <pc:docMk/>
          <pc:sldMk cId="2681492924" sldId="900"/>
        </pc:sldMkLst>
      </pc:sldChg>
      <pc:sldChg chg="new add del">
        <pc:chgData name="鈴木 改" userId="614121829a5465ef" providerId="LiveId" clId="{1DDB8DD1-9726-4F26-BC47-2C77EE61CC58}" dt="2022-09-10T08:02:57.796" v="3809" actId="47"/>
        <pc:sldMkLst>
          <pc:docMk/>
          <pc:sldMk cId="2009188402" sldId="901"/>
        </pc:sldMkLst>
      </pc:sldChg>
      <pc:sldChg chg="new add del">
        <pc:chgData name="鈴木 改" userId="614121829a5465ef" providerId="LiveId" clId="{1DDB8DD1-9726-4F26-BC47-2C77EE61CC58}" dt="2022-09-10T08:02:57.796" v="3809" actId="47"/>
        <pc:sldMkLst>
          <pc:docMk/>
          <pc:sldMk cId="2312200426" sldId="902"/>
        </pc:sldMkLst>
      </pc:sldChg>
      <pc:sldChg chg="new add del">
        <pc:chgData name="鈴木 改" userId="614121829a5465ef" providerId="LiveId" clId="{1DDB8DD1-9726-4F26-BC47-2C77EE61CC58}" dt="2022-09-10T08:02:57.796" v="3809" actId="47"/>
        <pc:sldMkLst>
          <pc:docMk/>
          <pc:sldMk cId="2590972998" sldId="903"/>
        </pc:sldMkLst>
      </pc:sldChg>
      <pc:sldChg chg="new add del">
        <pc:chgData name="鈴木 改" userId="614121829a5465ef" providerId="LiveId" clId="{1DDB8DD1-9726-4F26-BC47-2C77EE61CC58}" dt="2022-09-10T08:02:57.796" v="3809" actId="47"/>
        <pc:sldMkLst>
          <pc:docMk/>
          <pc:sldMk cId="3903823723" sldId="904"/>
        </pc:sldMkLst>
      </pc:sldChg>
      <pc:sldChg chg="new add del">
        <pc:chgData name="鈴木 改" userId="614121829a5465ef" providerId="LiveId" clId="{1DDB8DD1-9726-4F26-BC47-2C77EE61CC58}" dt="2022-09-10T08:02:57.796" v="3809" actId="47"/>
        <pc:sldMkLst>
          <pc:docMk/>
          <pc:sldMk cId="203207293" sldId="905"/>
        </pc:sldMkLst>
      </pc:sldChg>
      <pc:sldChg chg="new add del">
        <pc:chgData name="鈴木 改" userId="614121829a5465ef" providerId="LiveId" clId="{1DDB8DD1-9726-4F26-BC47-2C77EE61CC58}" dt="2022-09-10T08:02:57.796" v="3809" actId="47"/>
        <pc:sldMkLst>
          <pc:docMk/>
          <pc:sldMk cId="3880923890" sldId="906"/>
        </pc:sldMkLst>
      </pc:sldChg>
      <pc:sldChg chg="new add del">
        <pc:chgData name="鈴木 改" userId="614121829a5465ef" providerId="LiveId" clId="{1DDB8DD1-9726-4F26-BC47-2C77EE61CC58}" dt="2022-09-10T08:02:57.796" v="3809" actId="47"/>
        <pc:sldMkLst>
          <pc:docMk/>
          <pc:sldMk cId="2341367562" sldId="907"/>
        </pc:sldMkLst>
      </pc:sldChg>
      <pc:sldChg chg="new add del">
        <pc:chgData name="鈴木 改" userId="614121829a5465ef" providerId="LiveId" clId="{1DDB8DD1-9726-4F26-BC47-2C77EE61CC58}" dt="2022-09-10T08:02:57.796" v="3809" actId="47"/>
        <pc:sldMkLst>
          <pc:docMk/>
          <pc:sldMk cId="2027120060" sldId="908"/>
        </pc:sldMkLst>
      </pc:sldChg>
      <pc:sldChg chg="new add del">
        <pc:chgData name="鈴木 改" userId="614121829a5465ef" providerId="LiveId" clId="{1DDB8DD1-9726-4F26-BC47-2C77EE61CC58}" dt="2022-09-10T08:02:57.796" v="3809" actId="47"/>
        <pc:sldMkLst>
          <pc:docMk/>
          <pc:sldMk cId="1456720192" sldId="909"/>
        </pc:sldMkLst>
      </pc:sldChg>
      <pc:sldChg chg="new add del">
        <pc:chgData name="鈴木 改" userId="614121829a5465ef" providerId="LiveId" clId="{1DDB8DD1-9726-4F26-BC47-2C77EE61CC58}" dt="2022-09-10T08:02:57.796" v="3809" actId="47"/>
        <pc:sldMkLst>
          <pc:docMk/>
          <pc:sldMk cId="3807851663" sldId="910"/>
        </pc:sldMkLst>
      </pc:sldChg>
      <pc:sldChg chg="new add del">
        <pc:chgData name="鈴木 改" userId="614121829a5465ef" providerId="LiveId" clId="{1DDB8DD1-9726-4F26-BC47-2C77EE61CC58}" dt="2022-09-10T08:02:57.796" v="3809" actId="47"/>
        <pc:sldMkLst>
          <pc:docMk/>
          <pc:sldMk cId="905566411" sldId="911"/>
        </pc:sldMkLst>
      </pc:sldChg>
      <pc:sldChg chg="new add del">
        <pc:chgData name="鈴木 改" userId="614121829a5465ef" providerId="LiveId" clId="{1DDB8DD1-9726-4F26-BC47-2C77EE61CC58}" dt="2022-09-10T08:02:57.796" v="3809" actId="47"/>
        <pc:sldMkLst>
          <pc:docMk/>
          <pc:sldMk cId="1184029072" sldId="912"/>
        </pc:sldMkLst>
      </pc:sldChg>
      <pc:sldChg chg="new add del">
        <pc:chgData name="鈴木 改" userId="614121829a5465ef" providerId="LiveId" clId="{1DDB8DD1-9726-4F26-BC47-2C77EE61CC58}" dt="2022-09-10T08:02:57.796" v="3809" actId="47"/>
        <pc:sldMkLst>
          <pc:docMk/>
          <pc:sldMk cId="155501150" sldId="913"/>
        </pc:sldMkLst>
      </pc:sldChg>
      <pc:sldChg chg="new add del">
        <pc:chgData name="鈴木 改" userId="614121829a5465ef" providerId="LiveId" clId="{1DDB8DD1-9726-4F26-BC47-2C77EE61CC58}" dt="2022-09-10T08:02:57.796" v="3809" actId="47"/>
        <pc:sldMkLst>
          <pc:docMk/>
          <pc:sldMk cId="1182852286" sldId="914"/>
        </pc:sldMkLst>
      </pc:sldChg>
      <pc:sldChg chg="new add del">
        <pc:chgData name="鈴木 改" userId="614121829a5465ef" providerId="LiveId" clId="{1DDB8DD1-9726-4F26-BC47-2C77EE61CC58}" dt="2022-09-10T08:02:57.796" v="3809" actId="47"/>
        <pc:sldMkLst>
          <pc:docMk/>
          <pc:sldMk cId="2255941737" sldId="915"/>
        </pc:sldMkLst>
      </pc:sldChg>
      <pc:sldChg chg="new add del">
        <pc:chgData name="鈴木 改" userId="614121829a5465ef" providerId="LiveId" clId="{1DDB8DD1-9726-4F26-BC47-2C77EE61CC58}" dt="2022-09-10T08:02:57.796" v="3809" actId="47"/>
        <pc:sldMkLst>
          <pc:docMk/>
          <pc:sldMk cId="3868538371" sldId="916"/>
        </pc:sldMkLst>
      </pc:sldChg>
      <pc:sldChg chg="new add del">
        <pc:chgData name="鈴木 改" userId="614121829a5465ef" providerId="LiveId" clId="{1DDB8DD1-9726-4F26-BC47-2C77EE61CC58}" dt="2022-09-10T08:02:57.796" v="3809" actId="47"/>
        <pc:sldMkLst>
          <pc:docMk/>
          <pc:sldMk cId="2092481694" sldId="917"/>
        </pc:sldMkLst>
      </pc:sldChg>
      <pc:sldChg chg="new add del">
        <pc:chgData name="鈴木 改" userId="614121829a5465ef" providerId="LiveId" clId="{1DDB8DD1-9726-4F26-BC47-2C77EE61CC58}" dt="2022-09-10T08:02:57.796" v="3809" actId="47"/>
        <pc:sldMkLst>
          <pc:docMk/>
          <pc:sldMk cId="4037441604" sldId="918"/>
        </pc:sldMkLst>
      </pc:sldChg>
      <pc:sldChg chg="new add del">
        <pc:chgData name="鈴木 改" userId="614121829a5465ef" providerId="LiveId" clId="{1DDB8DD1-9726-4F26-BC47-2C77EE61CC58}" dt="2022-09-10T08:02:57.796" v="3809" actId="47"/>
        <pc:sldMkLst>
          <pc:docMk/>
          <pc:sldMk cId="2906480788" sldId="919"/>
        </pc:sldMkLst>
      </pc:sldChg>
      <pc:sldChg chg="new add del">
        <pc:chgData name="鈴木 改" userId="614121829a5465ef" providerId="LiveId" clId="{1DDB8DD1-9726-4F26-BC47-2C77EE61CC58}" dt="2022-09-10T08:02:57.796" v="3809" actId="47"/>
        <pc:sldMkLst>
          <pc:docMk/>
          <pc:sldMk cId="3454589919" sldId="920"/>
        </pc:sldMkLst>
      </pc:sldChg>
      <pc:sldChg chg="new add del">
        <pc:chgData name="鈴木 改" userId="614121829a5465ef" providerId="LiveId" clId="{1DDB8DD1-9726-4F26-BC47-2C77EE61CC58}" dt="2022-09-10T08:02:57.796" v="3809" actId="47"/>
        <pc:sldMkLst>
          <pc:docMk/>
          <pc:sldMk cId="2178951731" sldId="921"/>
        </pc:sldMkLst>
      </pc:sldChg>
      <pc:sldChg chg="new add del">
        <pc:chgData name="鈴木 改" userId="614121829a5465ef" providerId="LiveId" clId="{1DDB8DD1-9726-4F26-BC47-2C77EE61CC58}" dt="2022-09-10T08:02:57.796" v="3809" actId="47"/>
        <pc:sldMkLst>
          <pc:docMk/>
          <pc:sldMk cId="3872125495" sldId="922"/>
        </pc:sldMkLst>
      </pc:sldChg>
      <pc:sldChg chg="new add del">
        <pc:chgData name="鈴木 改" userId="614121829a5465ef" providerId="LiveId" clId="{1DDB8DD1-9726-4F26-BC47-2C77EE61CC58}" dt="2022-09-10T08:02:57.796" v="3809" actId="47"/>
        <pc:sldMkLst>
          <pc:docMk/>
          <pc:sldMk cId="537898815" sldId="923"/>
        </pc:sldMkLst>
      </pc:sldChg>
      <pc:sldChg chg="new add del">
        <pc:chgData name="鈴木 改" userId="614121829a5465ef" providerId="LiveId" clId="{1DDB8DD1-9726-4F26-BC47-2C77EE61CC58}" dt="2022-09-10T08:02:57.796" v="3809" actId="47"/>
        <pc:sldMkLst>
          <pc:docMk/>
          <pc:sldMk cId="3761927052" sldId="924"/>
        </pc:sldMkLst>
      </pc:sldChg>
      <pc:sldChg chg="new add del">
        <pc:chgData name="鈴木 改" userId="614121829a5465ef" providerId="LiveId" clId="{1DDB8DD1-9726-4F26-BC47-2C77EE61CC58}" dt="2022-09-10T08:02:57.796" v="3809" actId="47"/>
        <pc:sldMkLst>
          <pc:docMk/>
          <pc:sldMk cId="1138217024" sldId="925"/>
        </pc:sldMkLst>
      </pc:sldChg>
      <pc:sldChg chg="new add del">
        <pc:chgData name="鈴木 改" userId="614121829a5465ef" providerId="LiveId" clId="{1DDB8DD1-9726-4F26-BC47-2C77EE61CC58}" dt="2022-09-10T08:02:57.796" v="3809" actId="47"/>
        <pc:sldMkLst>
          <pc:docMk/>
          <pc:sldMk cId="2392965218" sldId="926"/>
        </pc:sldMkLst>
      </pc:sldChg>
      <pc:sldChg chg="new add del">
        <pc:chgData name="鈴木 改" userId="614121829a5465ef" providerId="LiveId" clId="{1DDB8DD1-9726-4F26-BC47-2C77EE61CC58}" dt="2022-09-10T08:02:57.796" v="3809" actId="47"/>
        <pc:sldMkLst>
          <pc:docMk/>
          <pc:sldMk cId="1869668717" sldId="927"/>
        </pc:sldMkLst>
      </pc:sldChg>
      <pc:sldChg chg="new add del">
        <pc:chgData name="鈴木 改" userId="614121829a5465ef" providerId="LiveId" clId="{1DDB8DD1-9726-4F26-BC47-2C77EE61CC58}" dt="2022-09-10T08:02:57.796" v="3809" actId="47"/>
        <pc:sldMkLst>
          <pc:docMk/>
          <pc:sldMk cId="1834263142" sldId="928"/>
        </pc:sldMkLst>
      </pc:sldChg>
      <pc:sldChg chg="new add del">
        <pc:chgData name="鈴木 改" userId="614121829a5465ef" providerId="LiveId" clId="{1DDB8DD1-9726-4F26-BC47-2C77EE61CC58}" dt="2022-09-10T08:02:57.796" v="3809" actId="47"/>
        <pc:sldMkLst>
          <pc:docMk/>
          <pc:sldMk cId="2461722445" sldId="929"/>
        </pc:sldMkLst>
      </pc:sldChg>
      <pc:sldChg chg="new add del">
        <pc:chgData name="鈴木 改" userId="614121829a5465ef" providerId="LiveId" clId="{1DDB8DD1-9726-4F26-BC47-2C77EE61CC58}" dt="2022-09-10T08:02:57.796" v="3809" actId="47"/>
        <pc:sldMkLst>
          <pc:docMk/>
          <pc:sldMk cId="1104463191" sldId="930"/>
        </pc:sldMkLst>
      </pc:sldChg>
      <pc:sldChg chg="new add del">
        <pc:chgData name="鈴木 改" userId="614121829a5465ef" providerId="LiveId" clId="{1DDB8DD1-9726-4F26-BC47-2C77EE61CC58}" dt="2022-09-10T08:02:57.796" v="3809" actId="47"/>
        <pc:sldMkLst>
          <pc:docMk/>
          <pc:sldMk cId="954520123" sldId="931"/>
        </pc:sldMkLst>
      </pc:sldChg>
      <pc:sldChg chg="new add del">
        <pc:chgData name="鈴木 改" userId="614121829a5465ef" providerId="LiveId" clId="{1DDB8DD1-9726-4F26-BC47-2C77EE61CC58}" dt="2022-09-10T08:02:57.796" v="3809" actId="47"/>
        <pc:sldMkLst>
          <pc:docMk/>
          <pc:sldMk cId="1786068135" sldId="932"/>
        </pc:sldMkLst>
      </pc:sldChg>
      <pc:sldChg chg="new add del">
        <pc:chgData name="鈴木 改" userId="614121829a5465ef" providerId="LiveId" clId="{1DDB8DD1-9726-4F26-BC47-2C77EE61CC58}" dt="2022-09-10T08:02:57.796" v="3809" actId="47"/>
        <pc:sldMkLst>
          <pc:docMk/>
          <pc:sldMk cId="2762059711" sldId="933"/>
        </pc:sldMkLst>
      </pc:sldChg>
      <pc:sldChg chg="new add del">
        <pc:chgData name="鈴木 改" userId="614121829a5465ef" providerId="LiveId" clId="{1DDB8DD1-9726-4F26-BC47-2C77EE61CC58}" dt="2022-09-10T08:02:57.796" v="3809" actId="47"/>
        <pc:sldMkLst>
          <pc:docMk/>
          <pc:sldMk cId="4222908920" sldId="934"/>
        </pc:sldMkLst>
      </pc:sldChg>
      <pc:sldChg chg="new add del">
        <pc:chgData name="鈴木 改" userId="614121829a5465ef" providerId="LiveId" clId="{1DDB8DD1-9726-4F26-BC47-2C77EE61CC58}" dt="2022-09-10T08:02:57.796" v="3809" actId="47"/>
        <pc:sldMkLst>
          <pc:docMk/>
          <pc:sldMk cId="3437962925" sldId="935"/>
        </pc:sldMkLst>
      </pc:sldChg>
      <pc:sldChg chg="new add del">
        <pc:chgData name="鈴木 改" userId="614121829a5465ef" providerId="LiveId" clId="{1DDB8DD1-9726-4F26-BC47-2C77EE61CC58}" dt="2022-09-10T08:02:57.796" v="3809" actId="47"/>
        <pc:sldMkLst>
          <pc:docMk/>
          <pc:sldMk cId="4224447409" sldId="936"/>
        </pc:sldMkLst>
      </pc:sldChg>
      <pc:sldChg chg="new add del">
        <pc:chgData name="鈴木 改" userId="614121829a5465ef" providerId="LiveId" clId="{1DDB8DD1-9726-4F26-BC47-2C77EE61CC58}" dt="2022-09-10T08:02:57.796" v="3809" actId="47"/>
        <pc:sldMkLst>
          <pc:docMk/>
          <pc:sldMk cId="3840657459" sldId="937"/>
        </pc:sldMkLst>
      </pc:sldChg>
      <pc:sldChg chg="new add del">
        <pc:chgData name="鈴木 改" userId="614121829a5465ef" providerId="LiveId" clId="{1DDB8DD1-9726-4F26-BC47-2C77EE61CC58}" dt="2022-09-10T08:02:57.796" v="3809" actId="47"/>
        <pc:sldMkLst>
          <pc:docMk/>
          <pc:sldMk cId="2646318790" sldId="938"/>
        </pc:sldMkLst>
      </pc:sldChg>
      <pc:sldChg chg="new add del">
        <pc:chgData name="鈴木 改" userId="614121829a5465ef" providerId="LiveId" clId="{1DDB8DD1-9726-4F26-BC47-2C77EE61CC58}" dt="2022-09-10T08:02:57.796" v="3809" actId="47"/>
        <pc:sldMkLst>
          <pc:docMk/>
          <pc:sldMk cId="1009754471" sldId="939"/>
        </pc:sldMkLst>
      </pc:sldChg>
      <pc:sldChg chg="new add del">
        <pc:chgData name="鈴木 改" userId="614121829a5465ef" providerId="LiveId" clId="{1DDB8DD1-9726-4F26-BC47-2C77EE61CC58}" dt="2022-09-10T08:02:57.796" v="3809" actId="47"/>
        <pc:sldMkLst>
          <pc:docMk/>
          <pc:sldMk cId="3077391297" sldId="940"/>
        </pc:sldMkLst>
      </pc:sldChg>
      <pc:sldChg chg="new add del">
        <pc:chgData name="鈴木 改" userId="614121829a5465ef" providerId="LiveId" clId="{1DDB8DD1-9726-4F26-BC47-2C77EE61CC58}" dt="2022-09-10T08:02:57.796" v="3809" actId="47"/>
        <pc:sldMkLst>
          <pc:docMk/>
          <pc:sldMk cId="1794593796" sldId="941"/>
        </pc:sldMkLst>
      </pc:sldChg>
      <pc:sldChg chg="new add del">
        <pc:chgData name="鈴木 改" userId="614121829a5465ef" providerId="LiveId" clId="{1DDB8DD1-9726-4F26-BC47-2C77EE61CC58}" dt="2022-09-10T08:02:57.796" v="3809" actId="47"/>
        <pc:sldMkLst>
          <pc:docMk/>
          <pc:sldMk cId="2160802697" sldId="942"/>
        </pc:sldMkLst>
      </pc:sldChg>
      <pc:sldChg chg="new add del">
        <pc:chgData name="鈴木 改" userId="614121829a5465ef" providerId="LiveId" clId="{1DDB8DD1-9726-4F26-BC47-2C77EE61CC58}" dt="2022-09-10T08:02:57.796" v="3809" actId="47"/>
        <pc:sldMkLst>
          <pc:docMk/>
          <pc:sldMk cId="1865038207" sldId="943"/>
        </pc:sldMkLst>
      </pc:sldChg>
      <pc:sldChg chg="new add del">
        <pc:chgData name="鈴木 改" userId="614121829a5465ef" providerId="LiveId" clId="{1DDB8DD1-9726-4F26-BC47-2C77EE61CC58}" dt="2022-09-10T08:02:57.796" v="3809" actId="47"/>
        <pc:sldMkLst>
          <pc:docMk/>
          <pc:sldMk cId="1904357981" sldId="944"/>
        </pc:sldMkLst>
      </pc:sldChg>
      <pc:sldChg chg="new add del">
        <pc:chgData name="鈴木 改" userId="614121829a5465ef" providerId="LiveId" clId="{1DDB8DD1-9726-4F26-BC47-2C77EE61CC58}" dt="2022-09-10T08:02:57.796" v="3809" actId="47"/>
        <pc:sldMkLst>
          <pc:docMk/>
          <pc:sldMk cId="1429822946" sldId="945"/>
        </pc:sldMkLst>
      </pc:sldChg>
      <pc:sldChg chg="new add del">
        <pc:chgData name="鈴木 改" userId="614121829a5465ef" providerId="LiveId" clId="{1DDB8DD1-9726-4F26-BC47-2C77EE61CC58}" dt="2022-09-10T08:02:57.796" v="3809" actId="47"/>
        <pc:sldMkLst>
          <pc:docMk/>
          <pc:sldMk cId="1502296381" sldId="946"/>
        </pc:sldMkLst>
      </pc:sldChg>
      <pc:sldChg chg="new add del">
        <pc:chgData name="鈴木 改" userId="614121829a5465ef" providerId="LiveId" clId="{1DDB8DD1-9726-4F26-BC47-2C77EE61CC58}" dt="2022-09-10T08:02:57.796" v="3809" actId="47"/>
        <pc:sldMkLst>
          <pc:docMk/>
          <pc:sldMk cId="2449637683" sldId="947"/>
        </pc:sldMkLst>
      </pc:sldChg>
      <pc:sldChg chg="new add del">
        <pc:chgData name="鈴木 改" userId="614121829a5465ef" providerId="LiveId" clId="{1DDB8DD1-9726-4F26-BC47-2C77EE61CC58}" dt="2022-09-10T08:02:57.796" v="3809" actId="47"/>
        <pc:sldMkLst>
          <pc:docMk/>
          <pc:sldMk cId="2442499611" sldId="948"/>
        </pc:sldMkLst>
      </pc:sldChg>
      <pc:sldChg chg="new add del">
        <pc:chgData name="鈴木 改" userId="614121829a5465ef" providerId="LiveId" clId="{1DDB8DD1-9726-4F26-BC47-2C77EE61CC58}" dt="2022-09-10T08:02:57.796" v="3809" actId="47"/>
        <pc:sldMkLst>
          <pc:docMk/>
          <pc:sldMk cId="1863619474" sldId="949"/>
        </pc:sldMkLst>
      </pc:sldChg>
      <pc:sldChg chg="new add del">
        <pc:chgData name="鈴木 改" userId="614121829a5465ef" providerId="LiveId" clId="{1DDB8DD1-9726-4F26-BC47-2C77EE61CC58}" dt="2022-09-10T08:02:57.796" v="3809" actId="47"/>
        <pc:sldMkLst>
          <pc:docMk/>
          <pc:sldMk cId="3580508977" sldId="950"/>
        </pc:sldMkLst>
      </pc:sldChg>
      <pc:sldChg chg="new add del">
        <pc:chgData name="鈴木 改" userId="614121829a5465ef" providerId="LiveId" clId="{1DDB8DD1-9726-4F26-BC47-2C77EE61CC58}" dt="2022-09-10T08:02:57.796" v="3809" actId="47"/>
        <pc:sldMkLst>
          <pc:docMk/>
          <pc:sldMk cId="1692229086" sldId="951"/>
        </pc:sldMkLst>
      </pc:sldChg>
      <pc:sldChg chg="new add del">
        <pc:chgData name="鈴木 改" userId="614121829a5465ef" providerId="LiveId" clId="{1DDB8DD1-9726-4F26-BC47-2C77EE61CC58}" dt="2022-09-10T08:02:57.796" v="3809" actId="47"/>
        <pc:sldMkLst>
          <pc:docMk/>
          <pc:sldMk cId="136615102" sldId="952"/>
        </pc:sldMkLst>
      </pc:sldChg>
      <pc:sldChg chg="new add del">
        <pc:chgData name="鈴木 改" userId="614121829a5465ef" providerId="LiveId" clId="{1DDB8DD1-9726-4F26-BC47-2C77EE61CC58}" dt="2022-09-10T08:02:57.796" v="3809" actId="47"/>
        <pc:sldMkLst>
          <pc:docMk/>
          <pc:sldMk cId="319060084" sldId="953"/>
        </pc:sldMkLst>
      </pc:sldChg>
      <pc:sldChg chg="new add del">
        <pc:chgData name="鈴木 改" userId="614121829a5465ef" providerId="LiveId" clId="{1DDB8DD1-9726-4F26-BC47-2C77EE61CC58}" dt="2022-09-10T08:02:57.796" v="3809" actId="47"/>
        <pc:sldMkLst>
          <pc:docMk/>
          <pc:sldMk cId="3795487496" sldId="954"/>
        </pc:sldMkLst>
      </pc:sldChg>
      <pc:sldChg chg="new add del">
        <pc:chgData name="鈴木 改" userId="614121829a5465ef" providerId="LiveId" clId="{1DDB8DD1-9726-4F26-BC47-2C77EE61CC58}" dt="2022-09-10T08:02:57.796" v="3809" actId="47"/>
        <pc:sldMkLst>
          <pc:docMk/>
          <pc:sldMk cId="2936080938" sldId="955"/>
        </pc:sldMkLst>
      </pc:sldChg>
      <pc:sldChg chg="new add del">
        <pc:chgData name="鈴木 改" userId="614121829a5465ef" providerId="LiveId" clId="{1DDB8DD1-9726-4F26-BC47-2C77EE61CC58}" dt="2022-09-10T08:02:57.796" v="3809" actId="47"/>
        <pc:sldMkLst>
          <pc:docMk/>
          <pc:sldMk cId="1393006895" sldId="956"/>
        </pc:sldMkLst>
      </pc:sldChg>
      <pc:sldChg chg="new add del">
        <pc:chgData name="鈴木 改" userId="614121829a5465ef" providerId="LiveId" clId="{1DDB8DD1-9726-4F26-BC47-2C77EE61CC58}" dt="2022-09-10T08:02:57.796" v="3809" actId="47"/>
        <pc:sldMkLst>
          <pc:docMk/>
          <pc:sldMk cId="995280966" sldId="957"/>
        </pc:sldMkLst>
      </pc:sldChg>
      <pc:sldChg chg="new add del">
        <pc:chgData name="鈴木 改" userId="614121829a5465ef" providerId="LiveId" clId="{1DDB8DD1-9726-4F26-BC47-2C77EE61CC58}" dt="2022-09-10T08:02:57.796" v="3809" actId="47"/>
        <pc:sldMkLst>
          <pc:docMk/>
          <pc:sldMk cId="293075230" sldId="958"/>
        </pc:sldMkLst>
      </pc:sldChg>
      <pc:sldChg chg="new add del">
        <pc:chgData name="鈴木 改" userId="614121829a5465ef" providerId="LiveId" clId="{1DDB8DD1-9726-4F26-BC47-2C77EE61CC58}" dt="2022-09-10T08:02:57.796" v="3809" actId="47"/>
        <pc:sldMkLst>
          <pc:docMk/>
          <pc:sldMk cId="2485382592" sldId="959"/>
        </pc:sldMkLst>
      </pc:sldChg>
      <pc:sldChg chg="new add del">
        <pc:chgData name="鈴木 改" userId="614121829a5465ef" providerId="LiveId" clId="{1DDB8DD1-9726-4F26-BC47-2C77EE61CC58}" dt="2022-09-10T08:02:57.796" v="3809" actId="47"/>
        <pc:sldMkLst>
          <pc:docMk/>
          <pc:sldMk cId="366074516" sldId="960"/>
        </pc:sldMkLst>
      </pc:sldChg>
      <pc:sldChg chg="new add del">
        <pc:chgData name="鈴木 改" userId="614121829a5465ef" providerId="LiveId" clId="{1DDB8DD1-9726-4F26-BC47-2C77EE61CC58}" dt="2022-09-10T08:02:57.796" v="3809" actId="47"/>
        <pc:sldMkLst>
          <pc:docMk/>
          <pc:sldMk cId="3580025211" sldId="961"/>
        </pc:sldMkLst>
      </pc:sldChg>
      <pc:sldChg chg="new add del">
        <pc:chgData name="鈴木 改" userId="614121829a5465ef" providerId="LiveId" clId="{1DDB8DD1-9726-4F26-BC47-2C77EE61CC58}" dt="2022-09-10T08:02:57.796" v="3809" actId="47"/>
        <pc:sldMkLst>
          <pc:docMk/>
          <pc:sldMk cId="1641153581" sldId="962"/>
        </pc:sldMkLst>
      </pc:sldChg>
      <pc:sldChg chg="new add del">
        <pc:chgData name="鈴木 改" userId="614121829a5465ef" providerId="LiveId" clId="{1DDB8DD1-9726-4F26-BC47-2C77EE61CC58}" dt="2022-09-10T08:02:57.796" v="3809" actId="47"/>
        <pc:sldMkLst>
          <pc:docMk/>
          <pc:sldMk cId="248699201" sldId="963"/>
        </pc:sldMkLst>
      </pc:sldChg>
      <pc:sldChg chg="new add del">
        <pc:chgData name="鈴木 改" userId="614121829a5465ef" providerId="LiveId" clId="{1DDB8DD1-9726-4F26-BC47-2C77EE61CC58}" dt="2022-09-10T08:02:57.796" v="3809" actId="47"/>
        <pc:sldMkLst>
          <pc:docMk/>
          <pc:sldMk cId="1787330591" sldId="964"/>
        </pc:sldMkLst>
      </pc:sldChg>
      <pc:sldChg chg="new add del">
        <pc:chgData name="鈴木 改" userId="614121829a5465ef" providerId="LiveId" clId="{1DDB8DD1-9726-4F26-BC47-2C77EE61CC58}" dt="2022-09-10T08:02:57.796" v="3809" actId="47"/>
        <pc:sldMkLst>
          <pc:docMk/>
          <pc:sldMk cId="3093712097" sldId="965"/>
        </pc:sldMkLst>
      </pc:sldChg>
      <pc:sldChg chg="new add del">
        <pc:chgData name="鈴木 改" userId="614121829a5465ef" providerId="LiveId" clId="{1DDB8DD1-9726-4F26-BC47-2C77EE61CC58}" dt="2022-09-10T08:02:57.796" v="3809" actId="47"/>
        <pc:sldMkLst>
          <pc:docMk/>
          <pc:sldMk cId="3155300070" sldId="966"/>
        </pc:sldMkLst>
      </pc:sldChg>
      <pc:sldChg chg="new add del">
        <pc:chgData name="鈴木 改" userId="614121829a5465ef" providerId="LiveId" clId="{1DDB8DD1-9726-4F26-BC47-2C77EE61CC58}" dt="2022-09-10T08:02:57.796" v="3809" actId="47"/>
        <pc:sldMkLst>
          <pc:docMk/>
          <pc:sldMk cId="1006747734" sldId="967"/>
        </pc:sldMkLst>
      </pc:sldChg>
      <pc:sldChg chg="new add del">
        <pc:chgData name="鈴木 改" userId="614121829a5465ef" providerId="LiveId" clId="{1DDB8DD1-9726-4F26-BC47-2C77EE61CC58}" dt="2022-09-10T08:02:57.796" v="3809" actId="47"/>
        <pc:sldMkLst>
          <pc:docMk/>
          <pc:sldMk cId="1858071195" sldId="968"/>
        </pc:sldMkLst>
      </pc:sldChg>
      <pc:sldChg chg="new add del">
        <pc:chgData name="鈴木 改" userId="614121829a5465ef" providerId="LiveId" clId="{1DDB8DD1-9726-4F26-BC47-2C77EE61CC58}" dt="2022-09-10T08:02:57.796" v="3809" actId="47"/>
        <pc:sldMkLst>
          <pc:docMk/>
          <pc:sldMk cId="1703141376" sldId="969"/>
        </pc:sldMkLst>
      </pc:sldChg>
      <pc:sldChg chg="new add del">
        <pc:chgData name="鈴木 改" userId="614121829a5465ef" providerId="LiveId" clId="{1DDB8DD1-9726-4F26-BC47-2C77EE61CC58}" dt="2022-09-10T08:02:57.796" v="3809" actId="47"/>
        <pc:sldMkLst>
          <pc:docMk/>
          <pc:sldMk cId="3804224781" sldId="970"/>
        </pc:sldMkLst>
      </pc:sldChg>
      <pc:sldChg chg="new add del">
        <pc:chgData name="鈴木 改" userId="614121829a5465ef" providerId="LiveId" clId="{1DDB8DD1-9726-4F26-BC47-2C77EE61CC58}" dt="2022-09-10T08:02:57.796" v="3809" actId="47"/>
        <pc:sldMkLst>
          <pc:docMk/>
          <pc:sldMk cId="521102688" sldId="971"/>
        </pc:sldMkLst>
      </pc:sldChg>
      <pc:sldChg chg="new add del">
        <pc:chgData name="鈴木 改" userId="614121829a5465ef" providerId="LiveId" clId="{1DDB8DD1-9726-4F26-BC47-2C77EE61CC58}" dt="2022-09-10T08:02:57.796" v="3809" actId="47"/>
        <pc:sldMkLst>
          <pc:docMk/>
          <pc:sldMk cId="1550067444" sldId="972"/>
        </pc:sldMkLst>
      </pc:sldChg>
      <pc:sldChg chg="new add del">
        <pc:chgData name="鈴木 改" userId="614121829a5465ef" providerId="LiveId" clId="{1DDB8DD1-9726-4F26-BC47-2C77EE61CC58}" dt="2022-09-10T08:02:57.796" v="3809" actId="47"/>
        <pc:sldMkLst>
          <pc:docMk/>
          <pc:sldMk cId="2438541144" sldId="973"/>
        </pc:sldMkLst>
      </pc:sldChg>
      <pc:sldChg chg="new add del">
        <pc:chgData name="鈴木 改" userId="614121829a5465ef" providerId="LiveId" clId="{1DDB8DD1-9726-4F26-BC47-2C77EE61CC58}" dt="2022-09-10T08:02:57.796" v="3809" actId="47"/>
        <pc:sldMkLst>
          <pc:docMk/>
          <pc:sldMk cId="894799077" sldId="974"/>
        </pc:sldMkLst>
      </pc:sldChg>
      <pc:sldChg chg="new add del">
        <pc:chgData name="鈴木 改" userId="614121829a5465ef" providerId="LiveId" clId="{1DDB8DD1-9726-4F26-BC47-2C77EE61CC58}" dt="2022-09-10T08:02:57.796" v="3809" actId="47"/>
        <pc:sldMkLst>
          <pc:docMk/>
          <pc:sldMk cId="1548662660" sldId="975"/>
        </pc:sldMkLst>
      </pc:sldChg>
      <pc:sldChg chg="new add del">
        <pc:chgData name="鈴木 改" userId="614121829a5465ef" providerId="LiveId" clId="{1DDB8DD1-9726-4F26-BC47-2C77EE61CC58}" dt="2022-09-10T08:02:57.796" v="3809" actId="47"/>
        <pc:sldMkLst>
          <pc:docMk/>
          <pc:sldMk cId="2979699235" sldId="976"/>
        </pc:sldMkLst>
      </pc:sldChg>
      <pc:sldChg chg="new add del">
        <pc:chgData name="鈴木 改" userId="614121829a5465ef" providerId="LiveId" clId="{1DDB8DD1-9726-4F26-BC47-2C77EE61CC58}" dt="2022-09-10T08:02:57.796" v="3809" actId="47"/>
        <pc:sldMkLst>
          <pc:docMk/>
          <pc:sldMk cId="1442437540" sldId="977"/>
        </pc:sldMkLst>
      </pc:sldChg>
      <pc:sldChg chg="new add del">
        <pc:chgData name="鈴木 改" userId="614121829a5465ef" providerId="LiveId" clId="{1DDB8DD1-9726-4F26-BC47-2C77EE61CC58}" dt="2022-09-10T08:02:57.796" v="3809" actId="47"/>
        <pc:sldMkLst>
          <pc:docMk/>
          <pc:sldMk cId="1913968273" sldId="978"/>
        </pc:sldMkLst>
      </pc:sldChg>
      <pc:sldChg chg="new add del">
        <pc:chgData name="鈴木 改" userId="614121829a5465ef" providerId="LiveId" clId="{1DDB8DD1-9726-4F26-BC47-2C77EE61CC58}" dt="2022-09-10T08:02:57.796" v="3809" actId="47"/>
        <pc:sldMkLst>
          <pc:docMk/>
          <pc:sldMk cId="1707577022" sldId="979"/>
        </pc:sldMkLst>
      </pc:sldChg>
      <pc:sldChg chg="new add del">
        <pc:chgData name="鈴木 改" userId="614121829a5465ef" providerId="LiveId" clId="{1DDB8DD1-9726-4F26-BC47-2C77EE61CC58}" dt="2022-09-10T08:02:57.796" v="3809" actId="47"/>
        <pc:sldMkLst>
          <pc:docMk/>
          <pc:sldMk cId="846424226" sldId="980"/>
        </pc:sldMkLst>
      </pc:sldChg>
      <pc:sldChg chg="new add del">
        <pc:chgData name="鈴木 改" userId="614121829a5465ef" providerId="LiveId" clId="{1DDB8DD1-9726-4F26-BC47-2C77EE61CC58}" dt="2022-09-10T08:02:57.796" v="3809" actId="47"/>
        <pc:sldMkLst>
          <pc:docMk/>
          <pc:sldMk cId="2414651535" sldId="981"/>
        </pc:sldMkLst>
      </pc:sldChg>
      <pc:sldChg chg="new add del">
        <pc:chgData name="鈴木 改" userId="614121829a5465ef" providerId="LiveId" clId="{1DDB8DD1-9726-4F26-BC47-2C77EE61CC58}" dt="2022-09-10T08:02:57.796" v="3809" actId="47"/>
        <pc:sldMkLst>
          <pc:docMk/>
          <pc:sldMk cId="2437491827" sldId="982"/>
        </pc:sldMkLst>
      </pc:sldChg>
      <pc:sldChg chg="new add del">
        <pc:chgData name="鈴木 改" userId="614121829a5465ef" providerId="LiveId" clId="{1DDB8DD1-9726-4F26-BC47-2C77EE61CC58}" dt="2022-09-10T08:02:57.796" v="3809" actId="47"/>
        <pc:sldMkLst>
          <pc:docMk/>
          <pc:sldMk cId="3915095925" sldId="983"/>
        </pc:sldMkLst>
      </pc:sldChg>
      <pc:sldChg chg="new add del">
        <pc:chgData name="鈴木 改" userId="614121829a5465ef" providerId="LiveId" clId="{1DDB8DD1-9726-4F26-BC47-2C77EE61CC58}" dt="2022-09-10T08:02:57.796" v="3809" actId="47"/>
        <pc:sldMkLst>
          <pc:docMk/>
          <pc:sldMk cId="210769694" sldId="984"/>
        </pc:sldMkLst>
      </pc:sldChg>
      <pc:sldChg chg="new add del">
        <pc:chgData name="鈴木 改" userId="614121829a5465ef" providerId="LiveId" clId="{1DDB8DD1-9726-4F26-BC47-2C77EE61CC58}" dt="2022-09-10T08:02:57.796" v="3809" actId="47"/>
        <pc:sldMkLst>
          <pc:docMk/>
          <pc:sldMk cId="1712597440" sldId="985"/>
        </pc:sldMkLst>
      </pc:sldChg>
      <pc:sldChg chg="new add del">
        <pc:chgData name="鈴木 改" userId="614121829a5465ef" providerId="LiveId" clId="{1DDB8DD1-9726-4F26-BC47-2C77EE61CC58}" dt="2022-09-10T08:02:57.796" v="3809" actId="47"/>
        <pc:sldMkLst>
          <pc:docMk/>
          <pc:sldMk cId="1228285683" sldId="986"/>
        </pc:sldMkLst>
      </pc:sldChg>
      <pc:sldChg chg="new add del">
        <pc:chgData name="鈴木 改" userId="614121829a5465ef" providerId="LiveId" clId="{1DDB8DD1-9726-4F26-BC47-2C77EE61CC58}" dt="2022-09-10T08:02:57.796" v="3809" actId="47"/>
        <pc:sldMkLst>
          <pc:docMk/>
          <pc:sldMk cId="3536640881" sldId="987"/>
        </pc:sldMkLst>
      </pc:sldChg>
      <pc:sldChg chg="new add del">
        <pc:chgData name="鈴木 改" userId="614121829a5465ef" providerId="LiveId" clId="{1DDB8DD1-9726-4F26-BC47-2C77EE61CC58}" dt="2022-09-10T08:02:57.796" v="3809" actId="47"/>
        <pc:sldMkLst>
          <pc:docMk/>
          <pc:sldMk cId="534363799" sldId="988"/>
        </pc:sldMkLst>
      </pc:sldChg>
      <pc:sldChg chg="new add del">
        <pc:chgData name="鈴木 改" userId="614121829a5465ef" providerId="LiveId" clId="{1DDB8DD1-9726-4F26-BC47-2C77EE61CC58}" dt="2022-09-10T08:02:57.796" v="3809" actId="47"/>
        <pc:sldMkLst>
          <pc:docMk/>
          <pc:sldMk cId="1631187582" sldId="989"/>
        </pc:sldMkLst>
      </pc:sldChg>
      <pc:sldChg chg="new add del">
        <pc:chgData name="鈴木 改" userId="614121829a5465ef" providerId="LiveId" clId="{1DDB8DD1-9726-4F26-BC47-2C77EE61CC58}" dt="2022-09-10T08:02:57.796" v="3809" actId="47"/>
        <pc:sldMkLst>
          <pc:docMk/>
          <pc:sldMk cId="3408692949" sldId="990"/>
        </pc:sldMkLst>
      </pc:sldChg>
      <pc:sldChg chg="new add del">
        <pc:chgData name="鈴木 改" userId="614121829a5465ef" providerId="LiveId" clId="{1DDB8DD1-9726-4F26-BC47-2C77EE61CC58}" dt="2022-09-10T08:02:57.796" v="3809" actId="47"/>
        <pc:sldMkLst>
          <pc:docMk/>
          <pc:sldMk cId="1466542034" sldId="991"/>
        </pc:sldMkLst>
      </pc:sldChg>
      <pc:sldChg chg="new add del">
        <pc:chgData name="鈴木 改" userId="614121829a5465ef" providerId="LiveId" clId="{1DDB8DD1-9726-4F26-BC47-2C77EE61CC58}" dt="2022-09-10T08:02:57.796" v="3809" actId="47"/>
        <pc:sldMkLst>
          <pc:docMk/>
          <pc:sldMk cId="1981590224" sldId="992"/>
        </pc:sldMkLst>
      </pc:sldChg>
      <pc:sldChg chg="new add del">
        <pc:chgData name="鈴木 改" userId="614121829a5465ef" providerId="LiveId" clId="{1DDB8DD1-9726-4F26-BC47-2C77EE61CC58}" dt="2022-09-10T08:02:57.796" v="3809" actId="47"/>
        <pc:sldMkLst>
          <pc:docMk/>
          <pc:sldMk cId="3068725776" sldId="993"/>
        </pc:sldMkLst>
      </pc:sldChg>
      <pc:sldChg chg="new add del">
        <pc:chgData name="鈴木 改" userId="614121829a5465ef" providerId="LiveId" clId="{1DDB8DD1-9726-4F26-BC47-2C77EE61CC58}" dt="2022-09-10T08:02:57.796" v="3809" actId="47"/>
        <pc:sldMkLst>
          <pc:docMk/>
          <pc:sldMk cId="4246346823" sldId="994"/>
        </pc:sldMkLst>
      </pc:sldChg>
      <pc:sldChg chg="new add del">
        <pc:chgData name="鈴木 改" userId="614121829a5465ef" providerId="LiveId" clId="{1DDB8DD1-9726-4F26-BC47-2C77EE61CC58}" dt="2022-09-10T08:02:57.796" v="3809" actId="47"/>
        <pc:sldMkLst>
          <pc:docMk/>
          <pc:sldMk cId="648968032" sldId="995"/>
        </pc:sldMkLst>
      </pc:sldChg>
      <pc:sldChg chg="new add del">
        <pc:chgData name="鈴木 改" userId="614121829a5465ef" providerId="LiveId" clId="{1DDB8DD1-9726-4F26-BC47-2C77EE61CC58}" dt="2022-09-10T08:02:57.796" v="3809" actId="47"/>
        <pc:sldMkLst>
          <pc:docMk/>
          <pc:sldMk cId="3610382884" sldId="996"/>
        </pc:sldMkLst>
      </pc:sldChg>
      <pc:sldChg chg="new add del">
        <pc:chgData name="鈴木 改" userId="614121829a5465ef" providerId="LiveId" clId="{1DDB8DD1-9726-4F26-BC47-2C77EE61CC58}" dt="2022-09-10T08:02:57.796" v="3809" actId="47"/>
        <pc:sldMkLst>
          <pc:docMk/>
          <pc:sldMk cId="1269466839" sldId="997"/>
        </pc:sldMkLst>
      </pc:sldChg>
      <pc:sldChg chg="new add del">
        <pc:chgData name="鈴木 改" userId="614121829a5465ef" providerId="LiveId" clId="{1DDB8DD1-9726-4F26-BC47-2C77EE61CC58}" dt="2022-09-10T08:02:57.796" v="3809" actId="47"/>
        <pc:sldMkLst>
          <pc:docMk/>
          <pc:sldMk cId="2073110320" sldId="998"/>
        </pc:sldMkLst>
      </pc:sldChg>
      <pc:sldChg chg="new add del">
        <pc:chgData name="鈴木 改" userId="614121829a5465ef" providerId="LiveId" clId="{1DDB8DD1-9726-4F26-BC47-2C77EE61CC58}" dt="2022-09-10T08:02:57.796" v="3809" actId="47"/>
        <pc:sldMkLst>
          <pc:docMk/>
          <pc:sldMk cId="3656540392" sldId="999"/>
        </pc:sldMkLst>
      </pc:sldChg>
      <pc:sldChg chg="new add del">
        <pc:chgData name="鈴木 改" userId="614121829a5465ef" providerId="LiveId" clId="{1DDB8DD1-9726-4F26-BC47-2C77EE61CC58}" dt="2022-09-10T08:02:57.796" v="3809" actId="47"/>
        <pc:sldMkLst>
          <pc:docMk/>
          <pc:sldMk cId="1791994392" sldId="1000"/>
        </pc:sldMkLst>
      </pc:sldChg>
      <pc:sldChg chg="new add del">
        <pc:chgData name="鈴木 改" userId="614121829a5465ef" providerId="LiveId" clId="{1DDB8DD1-9726-4F26-BC47-2C77EE61CC58}" dt="2022-09-10T08:02:57.796" v="3809" actId="47"/>
        <pc:sldMkLst>
          <pc:docMk/>
          <pc:sldMk cId="2561911516" sldId="1001"/>
        </pc:sldMkLst>
      </pc:sldChg>
      <pc:sldChg chg="new add del">
        <pc:chgData name="鈴木 改" userId="614121829a5465ef" providerId="LiveId" clId="{1DDB8DD1-9726-4F26-BC47-2C77EE61CC58}" dt="2022-09-10T08:02:57.796" v="3809" actId="47"/>
        <pc:sldMkLst>
          <pc:docMk/>
          <pc:sldMk cId="1069293388" sldId="1002"/>
        </pc:sldMkLst>
      </pc:sldChg>
      <pc:sldChg chg="new add del">
        <pc:chgData name="鈴木 改" userId="614121829a5465ef" providerId="LiveId" clId="{1DDB8DD1-9726-4F26-BC47-2C77EE61CC58}" dt="2022-09-10T08:02:57.796" v="3809" actId="47"/>
        <pc:sldMkLst>
          <pc:docMk/>
          <pc:sldMk cId="2253998209" sldId="1003"/>
        </pc:sldMkLst>
      </pc:sldChg>
      <pc:sldChg chg="new add del">
        <pc:chgData name="鈴木 改" userId="614121829a5465ef" providerId="LiveId" clId="{1DDB8DD1-9726-4F26-BC47-2C77EE61CC58}" dt="2022-09-10T08:02:57.796" v="3809" actId="47"/>
        <pc:sldMkLst>
          <pc:docMk/>
          <pc:sldMk cId="3760077688" sldId="1004"/>
        </pc:sldMkLst>
      </pc:sldChg>
      <pc:sldChg chg="new add del">
        <pc:chgData name="鈴木 改" userId="614121829a5465ef" providerId="LiveId" clId="{1DDB8DD1-9726-4F26-BC47-2C77EE61CC58}" dt="2022-09-10T08:02:57.796" v="3809" actId="47"/>
        <pc:sldMkLst>
          <pc:docMk/>
          <pc:sldMk cId="3813251931" sldId="1005"/>
        </pc:sldMkLst>
      </pc:sldChg>
      <pc:sldChg chg="new add del">
        <pc:chgData name="鈴木 改" userId="614121829a5465ef" providerId="LiveId" clId="{1DDB8DD1-9726-4F26-BC47-2C77EE61CC58}" dt="2022-09-10T08:02:57.796" v="3809" actId="47"/>
        <pc:sldMkLst>
          <pc:docMk/>
          <pc:sldMk cId="1490669641" sldId="1006"/>
        </pc:sldMkLst>
      </pc:sldChg>
      <pc:sldChg chg="new add del">
        <pc:chgData name="鈴木 改" userId="614121829a5465ef" providerId="LiveId" clId="{1DDB8DD1-9726-4F26-BC47-2C77EE61CC58}" dt="2022-09-10T08:02:57.796" v="3809" actId="47"/>
        <pc:sldMkLst>
          <pc:docMk/>
          <pc:sldMk cId="781327199" sldId="1007"/>
        </pc:sldMkLst>
      </pc:sldChg>
      <pc:sldChg chg="new add del">
        <pc:chgData name="鈴木 改" userId="614121829a5465ef" providerId="LiveId" clId="{1DDB8DD1-9726-4F26-BC47-2C77EE61CC58}" dt="2022-09-10T08:02:57.796" v="3809" actId="47"/>
        <pc:sldMkLst>
          <pc:docMk/>
          <pc:sldMk cId="3463909781" sldId="1008"/>
        </pc:sldMkLst>
      </pc:sldChg>
      <pc:sldChg chg="new add del">
        <pc:chgData name="鈴木 改" userId="614121829a5465ef" providerId="LiveId" clId="{1DDB8DD1-9726-4F26-BC47-2C77EE61CC58}" dt="2022-09-10T08:02:57.796" v="3809" actId="47"/>
        <pc:sldMkLst>
          <pc:docMk/>
          <pc:sldMk cId="808046052" sldId="1009"/>
        </pc:sldMkLst>
      </pc:sldChg>
      <pc:sldChg chg="new add del">
        <pc:chgData name="鈴木 改" userId="614121829a5465ef" providerId="LiveId" clId="{1DDB8DD1-9726-4F26-BC47-2C77EE61CC58}" dt="2022-09-10T08:02:57.796" v="3809" actId="47"/>
        <pc:sldMkLst>
          <pc:docMk/>
          <pc:sldMk cId="1129631456" sldId="1010"/>
        </pc:sldMkLst>
      </pc:sldChg>
      <pc:sldChg chg="new add del">
        <pc:chgData name="鈴木 改" userId="614121829a5465ef" providerId="LiveId" clId="{1DDB8DD1-9726-4F26-BC47-2C77EE61CC58}" dt="2022-09-10T08:02:57.796" v="3809" actId="47"/>
        <pc:sldMkLst>
          <pc:docMk/>
          <pc:sldMk cId="2832063761" sldId="1011"/>
        </pc:sldMkLst>
      </pc:sldChg>
      <pc:sldChg chg="new add del">
        <pc:chgData name="鈴木 改" userId="614121829a5465ef" providerId="LiveId" clId="{1DDB8DD1-9726-4F26-BC47-2C77EE61CC58}" dt="2022-09-10T08:02:57.796" v="3809" actId="47"/>
        <pc:sldMkLst>
          <pc:docMk/>
          <pc:sldMk cId="1484886188" sldId="1012"/>
        </pc:sldMkLst>
      </pc:sldChg>
      <pc:sldChg chg="new add del">
        <pc:chgData name="鈴木 改" userId="614121829a5465ef" providerId="LiveId" clId="{1DDB8DD1-9726-4F26-BC47-2C77EE61CC58}" dt="2022-09-10T08:02:57.796" v="3809" actId="47"/>
        <pc:sldMkLst>
          <pc:docMk/>
          <pc:sldMk cId="2794709340" sldId="1013"/>
        </pc:sldMkLst>
      </pc:sldChg>
      <pc:sldChg chg="new add del">
        <pc:chgData name="鈴木 改" userId="614121829a5465ef" providerId="LiveId" clId="{1DDB8DD1-9726-4F26-BC47-2C77EE61CC58}" dt="2022-09-10T08:02:57.796" v="3809" actId="47"/>
        <pc:sldMkLst>
          <pc:docMk/>
          <pc:sldMk cId="871936413" sldId="1014"/>
        </pc:sldMkLst>
      </pc:sldChg>
      <pc:sldChg chg="new add del">
        <pc:chgData name="鈴木 改" userId="614121829a5465ef" providerId="LiveId" clId="{1DDB8DD1-9726-4F26-BC47-2C77EE61CC58}" dt="2022-09-10T08:02:57.796" v="3809" actId="47"/>
        <pc:sldMkLst>
          <pc:docMk/>
          <pc:sldMk cId="1492544441" sldId="1015"/>
        </pc:sldMkLst>
      </pc:sldChg>
      <pc:sldChg chg="new add del">
        <pc:chgData name="鈴木 改" userId="614121829a5465ef" providerId="LiveId" clId="{1DDB8DD1-9726-4F26-BC47-2C77EE61CC58}" dt="2022-09-10T08:02:57.796" v="3809" actId="47"/>
        <pc:sldMkLst>
          <pc:docMk/>
          <pc:sldMk cId="2689751841" sldId="1016"/>
        </pc:sldMkLst>
      </pc:sldChg>
      <pc:sldChg chg="new add del">
        <pc:chgData name="鈴木 改" userId="614121829a5465ef" providerId="LiveId" clId="{1DDB8DD1-9726-4F26-BC47-2C77EE61CC58}" dt="2022-09-10T08:02:57.796" v="3809" actId="47"/>
        <pc:sldMkLst>
          <pc:docMk/>
          <pc:sldMk cId="467312087" sldId="1017"/>
        </pc:sldMkLst>
      </pc:sldChg>
      <pc:sldChg chg="new add del">
        <pc:chgData name="鈴木 改" userId="614121829a5465ef" providerId="LiveId" clId="{1DDB8DD1-9726-4F26-BC47-2C77EE61CC58}" dt="2022-09-10T08:02:57.796" v="3809" actId="47"/>
        <pc:sldMkLst>
          <pc:docMk/>
          <pc:sldMk cId="2991559320" sldId="1018"/>
        </pc:sldMkLst>
      </pc:sldChg>
      <pc:sldChg chg="new add del">
        <pc:chgData name="鈴木 改" userId="614121829a5465ef" providerId="LiveId" clId="{1DDB8DD1-9726-4F26-BC47-2C77EE61CC58}" dt="2022-09-10T08:02:57.796" v="3809" actId="47"/>
        <pc:sldMkLst>
          <pc:docMk/>
          <pc:sldMk cId="3759421510" sldId="1019"/>
        </pc:sldMkLst>
      </pc:sldChg>
      <pc:sldChg chg="new add del">
        <pc:chgData name="鈴木 改" userId="614121829a5465ef" providerId="LiveId" clId="{1DDB8DD1-9726-4F26-BC47-2C77EE61CC58}" dt="2022-09-10T08:02:57.796" v="3809" actId="47"/>
        <pc:sldMkLst>
          <pc:docMk/>
          <pc:sldMk cId="2651082672" sldId="1020"/>
        </pc:sldMkLst>
      </pc:sldChg>
      <pc:sldChg chg="new add del">
        <pc:chgData name="鈴木 改" userId="614121829a5465ef" providerId="LiveId" clId="{1DDB8DD1-9726-4F26-BC47-2C77EE61CC58}" dt="2022-09-10T08:02:57.796" v="3809" actId="47"/>
        <pc:sldMkLst>
          <pc:docMk/>
          <pc:sldMk cId="233826221" sldId="1021"/>
        </pc:sldMkLst>
      </pc:sldChg>
      <pc:sldChg chg="new add del">
        <pc:chgData name="鈴木 改" userId="614121829a5465ef" providerId="LiveId" clId="{1DDB8DD1-9726-4F26-BC47-2C77EE61CC58}" dt="2022-09-10T08:02:57.796" v="3809" actId="47"/>
        <pc:sldMkLst>
          <pc:docMk/>
          <pc:sldMk cId="698096530" sldId="1022"/>
        </pc:sldMkLst>
      </pc:sldChg>
      <pc:sldChg chg="new add del">
        <pc:chgData name="鈴木 改" userId="614121829a5465ef" providerId="LiveId" clId="{1DDB8DD1-9726-4F26-BC47-2C77EE61CC58}" dt="2022-09-10T08:02:57.796" v="3809" actId="47"/>
        <pc:sldMkLst>
          <pc:docMk/>
          <pc:sldMk cId="595914755" sldId="1023"/>
        </pc:sldMkLst>
      </pc:sldChg>
      <pc:sldChg chg="new add del">
        <pc:chgData name="鈴木 改" userId="614121829a5465ef" providerId="LiveId" clId="{1DDB8DD1-9726-4F26-BC47-2C77EE61CC58}" dt="2022-09-10T08:02:57.796" v="3809" actId="47"/>
        <pc:sldMkLst>
          <pc:docMk/>
          <pc:sldMk cId="3133570630" sldId="1024"/>
        </pc:sldMkLst>
      </pc:sldChg>
      <pc:sldChg chg="new add del">
        <pc:chgData name="鈴木 改" userId="614121829a5465ef" providerId="LiveId" clId="{1DDB8DD1-9726-4F26-BC47-2C77EE61CC58}" dt="2022-09-10T08:02:57.796" v="3809" actId="47"/>
        <pc:sldMkLst>
          <pc:docMk/>
          <pc:sldMk cId="3475017024" sldId="1025"/>
        </pc:sldMkLst>
      </pc:sldChg>
      <pc:sldChg chg="new add del">
        <pc:chgData name="鈴木 改" userId="614121829a5465ef" providerId="LiveId" clId="{1DDB8DD1-9726-4F26-BC47-2C77EE61CC58}" dt="2022-09-10T08:02:57.796" v="3809" actId="47"/>
        <pc:sldMkLst>
          <pc:docMk/>
          <pc:sldMk cId="1127223779" sldId="1026"/>
        </pc:sldMkLst>
      </pc:sldChg>
      <pc:sldChg chg="new add del">
        <pc:chgData name="鈴木 改" userId="614121829a5465ef" providerId="LiveId" clId="{1DDB8DD1-9726-4F26-BC47-2C77EE61CC58}" dt="2022-09-10T08:02:57.796" v="3809" actId="47"/>
        <pc:sldMkLst>
          <pc:docMk/>
          <pc:sldMk cId="3832744510" sldId="1027"/>
        </pc:sldMkLst>
      </pc:sldChg>
      <pc:sldChg chg="new add del">
        <pc:chgData name="鈴木 改" userId="614121829a5465ef" providerId="LiveId" clId="{1DDB8DD1-9726-4F26-BC47-2C77EE61CC58}" dt="2022-09-10T08:02:57.796" v="3809" actId="47"/>
        <pc:sldMkLst>
          <pc:docMk/>
          <pc:sldMk cId="415090847" sldId="1028"/>
        </pc:sldMkLst>
      </pc:sldChg>
      <pc:sldChg chg="new add del">
        <pc:chgData name="鈴木 改" userId="614121829a5465ef" providerId="LiveId" clId="{1DDB8DD1-9726-4F26-BC47-2C77EE61CC58}" dt="2022-09-10T08:02:57.796" v="3809" actId="47"/>
        <pc:sldMkLst>
          <pc:docMk/>
          <pc:sldMk cId="1854066425" sldId="1029"/>
        </pc:sldMkLst>
      </pc:sldChg>
      <pc:sldChg chg="new add del">
        <pc:chgData name="鈴木 改" userId="614121829a5465ef" providerId="LiveId" clId="{1DDB8DD1-9726-4F26-BC47-2C77EE61CC58}" dt="2022-09-10T08:02:57.796" v="3809" actId="47"/>
        <pc:sldMkLst>
          <pc:docMk/>
          <pc:sldMk cId="1618875424" sldId="1030"/>
        </pc:sldMkLst>
      </pc:sldChg>
      <pc:sldChg chg="new add del">
        <pc:chgData name="鈴木 改" userId="614121829a5465ef" providerId="LiveId" clId="{1DDB8DD1-9726-4F26-BC47-2C77EE61CC58}" dt="2022-09-10T08:02:57.796" v="3809" actId="47"/>
        <pc:sldMkLst>
          <pc:docMk/>
          <pc:sldMk cId="962111161" sldId="1031"/>
        </pc:sldMkLst>
      </pc:sldChg>
      <pc:sldChg chg="new add del">
        <pc:chgData name="鈴木 改" userId="614121829a5465ef" providerId="LiveId" clId="{1DDB8DD1-9726-4F26-BC47-2C77EE61CC58}" dt="2022-09-10T08:02:57.796" v="3809" actId="47"/>
        <pc:sldMkLst>
          <pc:docMk/>
          <pc:sldMk cId="3065181065" sldId="1032"/>
        </pc:sldMkLst>
      </pc:sldChg>
      <pc:sldChg chg="new add del">
        <pc:chgData name="鈴木 改" userId="614121829a5465ef" providerId="LiveId" clId="{1DDB8DD1-9726-4F26-BC47-2C77EE61CC58}" dt="2022-09-10T08:02:57.796" v="3809" actId="47"/>
        <pc:sldMkLst>
          <pc:docMk/>
          <pc:sldMk cId="3571601016" sldId="1033"/>
        </pc:sldMkLst>
      </pc:sldChg>
      <pc:sldChg chg="new add del">
        <pc:chgData name="鈴木 改" userId="614121829a5465ef" providerId="LiveId" clId="{1DDB8DD1-9726-4F26-BC47-2C77EE61CC58}" dt="2022-09-10T08:02:57.796" v="3809" actId="47"/>
        <pc:sldMkLst>
          <pc:docMk/>
          <pc:sldMk cId="2914012683" sldId="1034"/>
        </pc:sldMkLst>
      </pc:sldChg>
      <pc:sldChg chg="new add del">
        <pc:chgData name="鈴木 改" userId="614121829a5465ef" providerId="LiveId" clId="{1DDB8DD1-9726-4F26-BC47-2C77EE61CC58}" dt="2022-09-10T08:02:57.796" v="3809" actId="47"/>
        <pc:sldMkLst>
          <pc:docMk/>
          <pc:sldMk cId="3657897962" sldId="1035"/>
        </pc:sldMkLst>
      </pc:sldChg>
      <pc:sldChg chg="new add del">
        <pc:chgData name="鈴木 改" userId="614121829a5465ef" providerId="LiveId" clId="{1DDB8DD1-9726-4F26-BC47-2C77EE61CC58}" dt="2022-09-10T08:02:57.796" v="3809" actId="47"/>
        <pc:sldMkLst>
          <pc:docMk/>
          <pc:sldMk cId="3923609612" sldId="1036"/>
        </pc:sldMkLst>
      </pc:sldChg>
      <pc:sldChg chg="new add del">
        <pc:chgData name="鈴木 改" userId="614121829a5465ef" providerId="LiveId" clId="{1DDB8DD1-9726-4F26-BC47-2C77EE61CC58}" dt="2022-09-10T08:02:57.796" v="3809" actId="47"/>
        <pc:sldMkLst>
          <pc:docMk/>
          <pc:sldMk cId="2093871376" sldId="1037"/>
        </pc:sldMkLst>
      </pc:sldChg>
      <pc:sldChg chg="new add del">
        <pc:chgData name="鈴木 改" userId="614121829a5465ef" providerId="LiveId" clId="{1DDB8DD1-9726-4F26-BC47-2C77EE61CC58}" dt="2022-09-10T08:02:57.796" v="3809" actId="47"/>
        <pc:sldMkLst>
          <pc:docMk/>
          <pc:sldMk cId="1544666860" sldId="1038"/>
        </pc:sldMkLst>
      </pc:sldChg>
      <pc:sldChg chg="new add del">
        <pc:chgData name="鈴木 改" userId="614121829a5465ef" providerId="LiveId" clId="{1DDB8DD1-9726-4F26-BC47-2C77EE61CC58}" dt="2022-09-10T08:02:57.796" v="3809" actId="47"/>
        <pc:sldMkLst>
          <pc:docMk/>
          <pc:sldMk cId="534684889" sldId="1039"/>
        </pc:sldMkLst>
      </pc:sldChg>
      <pc:sldChg chg="new add del">
        <pc:chgData name="鈴木 改" userId="614121829a5465ef" providerId="LiveId" clId="{1DDB8DD1-9726-4F26-BC47-2C77EE61CC58}" dt="2022-09-10T08:02:57.796" v="3809" actId="47"/>
        <pc:sldMkLst>
          <pc:docMk/>
          <pc:sldMk cId="4104664350" sldId="1040"/>
        </pc:sldMkLst>
      </pc:sldChg>
      <pc:sldChg chg="new add del">
        <pc:chgData name="鈴木 改" userId="614121829a5465ef" providerId="LiveId" clId="{1DDB8DD1-9726-4F26-BC47-2C77EE61CC58}" dt="2022-09-10T08:02:57.796" v="3809" actId="47"/>
        <pc:sldMkLst>
          <pc:docMk/>
          <pc:sldMk cId="1361724631" sldId="1041"/>
        </pc:sldMkLst>
      </pc:sldChg>
      <pc:sldChg chg="new add del">
        <pc:chgData name="鈴木 改" userId="614121829a5465ef" providerId="LiveId" clId="{1DDB8DD1-9726-4F26-BC47-2C77EE61CC58}" dt="2022-09-10T08:02:57.796" v="3809" actId="47"/>
        <pc:sldMkLst>
          <pc:docMk/>
          <pc:sldMk cId="2643629705" sldId="1042"/>
        </pc:sldMkLst>
      </pc:sldChg>
      <pc:sldChg chg="new add del">
        <pc:chgData name="鈴木 改" userId="614121829a5465ef" providerId="LiveId" clId="{1DDB8DD1-9726-4F26-BC47-2C77EE61CC58}" dt="2022-09-10T08:02:57.796" v="3809" actId="47"/>
        <pc:sldMkLst>
          <pc:docMk/>
          <pc:sldMk cId="2988822686" sldId="1043"/>
        </pc:sldMkLst>
      </pc:sldChg>
      <pc:sldChg chg="new add del">
        <pc:chgData name="鈴木 改" userId="614121829a5465ef" providerId="LiveId" clId="{1DDB8DD1-9726-4F26-BC47-2C77EE61CC58}" dt="2022-09-10T08:02:57.796" v="3809" actId="47"/>
        <pc:sldMkLst>
          <pc:docMk/>
          <pc:sldMk cId="1001345263" sldId="1044"/>
        </pc:sldMkLst>
      </pc:sldChg>
      <pc:sldChg chg="new add del">
        <pc:chgData name="鈴木 改" userId="614121829a5465ef" providerId="LiveId" clId="{1DDB8DD1-9726-4F26-BC47-2C77EE61CC58}" dt="2022-09-10T08:02:57.796" v="3809" actId="47"/>
        <pc:sldMkLst>
          <pc:docMk/>
          <pc:sldMk cId="3697295052" sldId="1045"/>
        </pc:sldMkLst>
      </pc:sldChg>
      <pc:sldChg chg="new add del">
        <pc:chgData name="鈴木 改" userId="614121829a5465ef" providerId="LiveId" clId="{1DDB8DD1-9726-4F26-BC47-2C77EE61CC58}" dt="2022-09-10T08:02:57.796" v="3809" actId="47"/>
        <pc:sldMkLst>
          <pc:docMk/>
          <pc:sldMk cId="3016985954" sldId="1046"/>
        </pc:sldMkLst>
      </pc:sldChg>
      <pc:sldChg chg="new add del">
        <pc:chgData name="鈴木 改" userId="614121829a5465ef" providerId="LiveId" clId="{1DDB8DD1-9726-4F26-BC47-2C77EE61CC58}" dt="2022-09-10T08:02:57.796" v="3809" actId="47"/>
        <pc:sldMkLst>
          <pc:docMk/>
          <pc:sldMk cId="1839508720" sldId="1047"/>
        </pc:sldMkLst>
      </pc:sldChg>
      <pc:sldChg chg="new add del">
        <pc:chgData name="鈴木 改" userId="614121829a5465ef" providerId="LiveId" clId="{1DDB8DD1-9726-4F26-BC47-2C77EE61CC58}" dt="2022-09-10T08:02:57.796" v="3809" actId="47"/>
        <pc:sldMkLst>
          <pc:docMk/>
          <pc:sldMk cId="3089126305" sldId="1048"/>
        </pc:sldMkLst>
      </pc:sldChg>
      <pc:sldChg chg="new add del">
        <pc:chgData name="鈴木 改" userId="614121829a5465ef" providerId="LiveId" clId="{1DDB8DD1-9726-4F26-BC47-2C77EE61CC58}" dt="2022-09-10T08:02:57.796" v="3809" actId="47"/>
        <pc:sldMkLst>
          <pc:docMk/>
          <pc:sldMk cId="2064042563" sldId="1049"/>
        </pc:sldMkLst>
      </pc:sldChg>
      <pc:sldChg chg="new add del">
        <pc:chgData name="鈴木 改" userId="614121829a5465ef" providerId="LiveId" clId="{1DDB8DD1-9726-4F26-BC47-2C77EE61CC58}" dt="2022-09-10T08:02:57.796" v="3809" actId="47"/>
        <pc:sldMkLst>
          <pc:docMk/>
          <pc:sldMk cId="2686116423" sldId="1050"/>
        </pc:sldMkLst>
      </pc:sldChg>
      <pc:sldChg chg="new add del">
        <pc:chgData name="鈴木 改" userId="614121829a5465ef" providerId="LiveId" clId="{1DDB8DD1-9726-4F26-BC47-2C77EE61CC58}" dt="2022-09-10T08:02:57.796" v="3809" actId="47"/>
        <pc:sldMkLst>
          <pc:docMk/>
          <pc:sldMk cId="2998513492" sldId="1051"/>
        </pc:sldMkLst>
      </pc:sldChg>
      <pc:sldChg chg="new add del">
        <pc:chgData name="鈴木 改" userId="614121829a5465ef" providerId="LiveId" clId="{1DDB8DD1-9726-4F26-BC47-2C77EE61CC58}" dt="2022-09-10T08:02:57.796" v="3809" actId="47"/>
        <pc:sldMkLst>
          <pc:docMk/>
          <pc:sldMk cId="3972475117" sldId="1052"/>
        </pc:sldMkLst>
      </pc:sldChg>
      <pc:sldChg chg="new add del">
        <pc:chgData name="鈴木 改" userId="614121829a5465ef" providerId="LiveId" clId="{1DDB8DD1-9726-4F26-BC47-2C77EE61CC58}" dt="2022-09-10T08:02:57.796" v="3809" actId="47"/>
        <pc:sldMkLst>
          <pc:docMk/>
          <pc:sldMk cId="1356553750" sldId="1053"/>
        </pc:sldMkLst>
      </pc:sldChg>
      <pc:sldChg chg="new add del">
        <pc:chgData name="鈴木 改" userId="614121829a5465ef" providerId="LiveId" clId="{1DDB8DD1-9726-4F26-BC47-2C77EE61CC58}" dt="2022-09-10T08:02:57.796" v="3809" actId="47"/>
        <pc:sldMkLst>
          <pc:docMk/>
          <pc:sldMk cId="2615484802" sldId="1054"/>
        </pc:sldMkLst>
      </pc:sldChg>
      <pc:sldChg chg="new add del">
        <pc:chgData name="鈴木 改" userId="614121829a5465ef" providerId="LiveId" clId="{1DDB8DD1-9726-4F26-BC47-2C77EE61CC58}" dt="2022-09-10T08:02:57.796" v="3809" actId="47"/>
        <pc:sldMkLst>
          <pc:docMk/>
          <pc:sldMk cId="3941800351" sldId="1055"/>
        </pc:sldMkLst>
      </pc:sldChg>
      <pc:sldChg chg="new add del">
        <pc:chgData name="鈴木 改" userId="614121829a5465ef" providerId="LiveId" clId="{1DDB8DD1-9726-4F26-BC47-2C77EE61CC58}" dt="2022-09-10T08:02:57.796" v="3809" actId="47"/>
        <pc:sldMkLst>
          <pc:docMk/>
          <pc:sldMk cId="3427332287" sldId="1056"/>
        </pc:sldMkLst>
      </pc:sldChg>
      <pc:sldChg chg="new add del">
        <pc:chgData name="鈴木 改" userId="614121829a5465ef" providerId="LiveId" clId="{1DDB8DD1-9726-4F26-BC47-2C77EE61CC58}" dt="2022-09-10T08:02:57.796" v="3809" actId="47"/>
        <pc:sldMkLst>
          <pc:docMk/>
          <pc:sldMk cId="1440097180" sldId="1057"/>
        </pc:sldMkLst>
      </pc:sldChg>
      <pc:sldChg chg="new add del">
        <pc:chgData name="鈴木 改" userId="614121829a5465ef" providerId="LiveId" clId="{1DDB8DD1-9726-4F26-BC47-2C77EE61CC58}" dt="2022-09-10T08:02:57.796" v="3809" actId="47"/>
        <pc:sldMkLst>
          <pc:docMk/>
          <pc:sldMk cId="3293219950" sldId="1058"/>
        </pc:sldMkLst>
      </pc:sldChg>
      <pc:sldChg chg="new add del">
        <pc:chgData name="鈴木 改" userId="614121829a5465ef" providerId="LiveId" clId="{1DDB8DD1-9726-4F26-BC47-2C77EE61CC58}" dt="2022-09-10T08:02:57.796" v="3809" actId="47"/>
        <pc:sldMkLst>
          <pc:docMk/>
          <pc:sldMk cId="3971813024" sldId="1059"/>
        </pc:sldMkLst>
      </pc:sldChg>
      <pc:sldChg chg="new add del">
        <pc:chgData name="鈴木 改" userId="614121829a5465ef" providerId="LiveId" clId="{1DDB8DD1-9726-4F26-BC47-2C77EE61CC58}" dt="2022-09-10T08:02:57.796" v="3809" actId="47"/>
        <pc:sldMkLst>
          <pc:docMk/>
          <pc:sldMk cId="3670817758" sldId="1060"/>
        </pc:sldMkLst>
      </pc:sldChg>
      <pc:sldChg chg="new add del">
        <pc:chgData name="鈴木 改" userId="614121829a5465ef" providerId="LiveId" clId="{1DDB8DD1-9726-4F26-BC47-2C77EE61CC58}" dt="2022-09-10T08:02:57.796" v="3809" actId="47"/>
        <pc:sldMkLst>
          <pc:docMk/>
          <pc:sldMk cId="605291898" sldId="1061"/>
        </pc:sldMkLst>
      </pc:sldChg>
      <pc:sldChg chg="new add del">
        <pc:chgData name="鈴木 改" userId="614121829a5465ef" providerId="LiveId" clId="{1DDB8DD1-9726-4F26-BC47-2C77EE61CC58}" dt="2022-09-10T08:02:57.796" v="3809" actId="47"/>
        <pc:sldMkLst>
          <pc:docMk/>
          <pc:sldMk cId="2222349932" sldId="1062"/>
        </pc:sldMkLst>
      </pc:sldChg>
      <pc:sldChg chg="new add del">
        <pc:chgData name="鈴木 改" userId="614121829a5465ef" providerId="LiveId" clId="{1DDB8DD1-9726-4F26-BC47-2C77EE61CC58}" dt="2022-09-10T08:02:57.796" v="3809" actId="47"/>
        <pc:sldMkLst>
          <pc:docMk/>
          <pc:sldMk cId="3189252314" sldId="1063"/>
        </pc:sldMkLst>
      </pc:sldChg>
      <pc:sldChg chg="new add del">
        <pc:chgData name="鈴木 改" userId="614121829a5465ef" providerId="LiveId" clId="{1DDB8DD1-9726-4F26-BC47-2C77EE61CC58}" dt="2022-09-10T08:02:57.796" v="3809" actId="47"/>
        <pc:sldMkLst>
          <pc:docMk/>
          <pc:sldMk cId="865625739" sldId="1064"/>
        </pc:sldMkLst>
      </pc:sldChg>
      <pc:sldChg chg="new add del">
        <pc:chgData name="鈴木 改" userId="614121829a5465ef" providerId="LiveId" clId="{1DDB8DD1-9726-4F26-BC47-2C77EE61CC58}" dt="2022-09-10T08:02:57.796" v="3809" actId="47"/>
        <pc:sldMkLst>
          <pc:docMk/>
          <pc:sldMk cId="3896170627" sldId="1065"/>
        </pc:sldMkLst>
      </pc:sldChg>
      <pc:sldChg chg="new add del">
        <pc:chgData name="鈴木 改" userId="614121829a5465ef" providerId="LiveId" clId="{1DDB8DD1-9726-4F26-BC47-2C77EE61CC58}" dt="2022-09-10T08:02:57.796" v="3809" actId="47"/>
        <pc:sldMkLst>
          <pc:docMk/>
          <pc:sldMk cId="3503346497" sldId="1066"/>
        </pc:sldMkLst>
      </pc:sldChg>
      <pc:sldChg chg="new add del">
        <pc:chgData name="鈴木 改" userId="614121829a5465ef" providerId="LiveId" clId="{1DDB8DD1-9726-4F26-BC47-2C77EE61CC58}" dt="2022-09-10T08:02:57.796" v="3809" actId="47"/>
        <pc:sldMkLst>
          <pc:docMk/>
          <pc:sldMk cId="2870505131" sldId="1067"/>
        </pc:sldMkLst>
      </pc:sldChg>
      <pc:sldChg chg="new add del">
        <pc:chgData name="鈴木 改" userId="614121829a5465ef" providerId="LiveId" clId="{1DDB8DD1-9726-4F26-BC47-2C77EE61CC58}" dt="2022-09-10T08:02:57.796" v="3809" actId="47"/>
        <pc:sldMkLst>
          <pc:docMk/>
          <pc:sldMk cId="299157441" sldId="1068"/>
        </pc:sldMkLst>
      </pc:sldChg>
      <pc:sldChg chg="new add del">
        <pc:chgData name="鈴木 改" userId="614121829a5465ef" providerId="LiveId" clId="{1DDB8DD1-9726-4F26-BC47-2C77EE61CC58}" dt="2022-09-10T08:02:57.796" v="3809" actId="47"/>
        <pc:sldMkLst>
          <pc:docMk/>
          <pc:sldMk cId="3550672041" sldId="1069"/>
        </pc:sldMkLst>
      </pc:sldChg>
      <pc:sldChg chg="new add del">
        <pc:chgData name="鈴木 改" userId="614121829a5465ef" providerId="LiveId" clId="{1DDB8DD1-9726-4F26-BC47-2C77EE61CC58}" dt="2022-09-10T08:02:57.796" v="3809" actId="47"/>
        <pc:sldMkLst>
          <pc:docMk/>
          <pc:sldMk cId="1796601631" sldId="1070"/>
        </pc:sldMkLst>
      </pc:sldChg>
      <pc:sldChg chg="new add del">
        <pc:chgData name="鈴木 改" userId="614121829a5465ef" providerId="LiveId" clId="{1DDB8DD1-9726-4F26-BC47-2C77EE61CC58}" dt="2022-09-10T08:02:57.796" v="3809" actId="47"/>
        <pc:sldMkLst>
          <pc:docMk/>
          <pc:sldMk cId="1652371628" sldId="1071"/>
        </pc:sldMkLst>
      </pc:sldChg>
      <pc:sldChg chg="new add del">
        <pc:chgData name="鈴木 改" userId="614121829a5465ef" providerId="LiveId" clId="{1DDB8DD1-9726-4F26-BC47-2C77EE61CC58}" dt="2022-09-10T08:02:57.796" v="3809" actId="47"/>
        <pc:sldMkLst>
          <pc:docMk/>
          <pc:sldMk cId="28601710" sldId="1072"/>
        </pc:sldMkLst>
      </pc:sldChg>
      <pc:sldChg chg="new add del">
        <pc:chgData name="鈴木 改" userId="614121829a5465ef" providerId="LiveId" clId="{1DDB8DD1-9726-4F26-BC47-2C77EE61CC58}" dt="2022-09-10T08:02:57.796" v="3809" actId="47"/>
        <pc:sldMkLst>
          <pc:docMk/>
          <pc:sldMk cId="1783757964" sldId="1073"/>
        </pc:sldMkLst>
      </pc:sldChg>
      <pc:sldChg chg="new add del">
        <pc:chgData name="鈴木 改" userId="614121829a5465ef" providerId="LiveId" clId="{1DDB8DD1-9726-4F26-BC47-2C77EE61CC58}" dt="2022-09-10T08:02:57.796" v="3809" actId="47"/>
        <pc:sldMkLst>
          <pc:docMk/>
          <pc:sldMk cId="1679187743" sldId="1074"/>
        </pc:sldMkLst>
      </pc:sldChg>
      <pc:sldChg chg="new add del">
        <pc:chgData name="鈴木 改" userId="614121829a5465ef" providerId="LiveId" clId="{1DDB8DD1-9726-4F26-BC47-2C77EE61CC58}" dt="2022-09-10T08:02:57.796" v="3809" actId="47"/>
        <pc:sldMkLst>
          <pc:docMk/>
          <pc:sldMk cId="1403675578" sldId="1075"/>
        </pc:sldMkLst>
      </pc:sldChg>
      <pc:sldChg chg="new add del">
        <pc:chgData name="鈴木 改" userId="614121829a5465ef" providerId="LiveId" clId="{1DDB8DD1-9726-4F26-BC47-2C77EE61CC58}" dt="2022-09-10T08:02:57.796" v="3809" actId="47"/>
        <pc:sldMkLst>
          <pc:docMk/>
          <pc:sldMk cId="173999582" sldId="1076"/>
        </pc:sldMkLst>
      </pc:sldChg>
      <pc:sldChg chg="new add del">
        <pc:chgData name="鈴木 改" userId="614121829a5465ef" providerId="LiveId" clId="{1DDB8DD1-9726-4F26-BC47-2C77EE61CC58}" dt="2022-09-10T08:02:57.796" v="3809" actId="47"/>
        <pc:sldMkLst>
          <pc:docMk/>
          <pc:sldMk cId="2919062840" sldId="1077"/>
        </pc:sldMkLst>
      </pc:sldChg>
      <pc:sldChg chg="new add del">
        <pc:chgData name="鈴木 改" userId="614121829a5465ef" providerId="LiveId" clId="{1DDB8DD1-9726-4F26-BC47-2C77EE61CC58}" dt="2022-09-10T08:02:57.796" v="3809" actId="47"/>
        <pc:sldMkLst>
          <pc:docMk/>
          <pc:sldMk cId="677790160" sldId="1078"/>
        </pc:sldMkLst>
      </pc:sldChg>
      <pc:sldChg chg="new add del">
        <pc:chgData name="鈴木 改" userId="614121829a5465ef" providerId="LiveId" clId="{1DDB8DD1-9726-4F26-BC47-2C77EE61CC58}" dt="2022-09-10T08:02:57.796" v="3809" actId="47"/>
        <pc:sldMkLst>
          <pc:docMk/>
          <pc:sldMk cId="2405226221" sldId="1079"/>
        </pc:sldMkLst>
      </pc:sldChg>
      <pc:sldChg chg="new add del">
        <pc:chgData name="鈴木 改" userId="614121829a5465ef" providerId="LiveId" clId="{1DDB8DD1-9726-4F26-BC47-2C77EE61CC58}" dt="2022-09-10T08:02:57.796" v="3809" actId="47"/>
        <pc:sldMkLst>
          <pc:docMk/>
          <pc:sldMk cId="3749306868" sldId="1080"/>
        </pc:sldMkLst>
      </pc:sldChg>
      <pc:sldChg chg="new add del">
        <pc:chgData name="鈴木 改" userId="614121829a5465ef" providerId="LiveId" clId="{1DDB8DD1-9726-4F26-BC47-2C77EE61CC58}" dt="2022-09-10T08:02:57.796" v="3809" actId="47"/>
        <pc:sldMkLst>
          <pc:docMk/>
          <pc:sldMk cId="4027404727" sldId="1081"/>
        </pc:sldMkLst>
      </pc:sldChg>
      <pc:sldChg chg="new add del">
        <pc:chgData name="鈴木 改" userId="614121829a5465ef" providerId="LiveId" clId="{1DDB8DD1-9726-4F26-BC47-2C77EE61CC58}" dt="2022-09-10T08:02:57.796" v="3809" actId="47"/>
        <pc:sldMkLst>
          <pc:docMk/>
          <pc:sldMk cId="1519229260" sldId="1082"/>
        </pc:sldMkLst>
      </pc:sldChg>
      <pc:sldChg chg="new add del">
        <pc:chgData name="鈴木 改" userId="614121829a5465ef" providerId="LiveId" clId="{1DDB8DD1-9726-4F26-BC47-2C77EE61CC58}" dt="2022-09-10T08:02:57.796" v="3809" actId="47"/>
        <pc:sldMkLst>
          <pc:docMk/>
          <pc:sldMk cId="112535724" sldId="1083"/>
        </pc:sldMkLst>
      </pc:sldChg>
      <pc:sldChg chg="new add del">
        <pc:chgData name="鈴木 改" userId="614121829a5465ef" providerId="LiveId" clId="{1DDB8DD1-9726-4F26-BC47-2C77EE61CC58}" dt="2022-09-10T08:02:57.796" v="3809" actId="47"/>
        <pc:sldMkLst>
          <pc:docMk/>
          <pc:sldMk cId="2633996666" sldId="1084"/>
        </pc:sldMkLst>
      </pc:sldChg>
      <pc:sldChg chg="new add del">
        <pc:chgData name="鈴木 改" userId="614121829a5465ef" providerId="LiveId" clId="{1DDB8DD1-9726-4F26-BC47-2C77EE61CC58}" dt="2022-09-10T08:02:57.796" v="3809" actId="47"/>
        <pc:sldMkLst>
          <pc:docMk/>
          <pc:sldMk cId="3000115339" sldId="1085"/>
        </pc:sldMkLst>
      </pc:sldChg>
      <pc:sldChg chg="new add del">
        <pc:chgData name="鈴木 改" userId="614121829a5465ef" providerId="LiveId" clId="{1DDB8DD1-9726-4F26-BC47-2C77EE61CC58}" dt="2022-09-10T08:02:57.796" v="3809" actId="47"/>
        <pc:sldMkLst>
          <pc:docMk/>
          <pc:sldMk cId="2945839540" sldId="1086"/>
        </pc:sldMkLst>
      </pc:sldChg>
      <pc:sldChg chg="new add del">
        <pc:chgData name="鈴木 改" userId="614121829a5465ef" providerId="LiveId" clId="{1DDB8DD1-9726-4F26-BC47-2C77EE61CC58}" dt="2022-09-10T08:02:57.796" v="3809" actId="47"/>
        <pc:sldMkLst>
          <pc:docMk/>
          <pc:sldMk cId="3121913821" sldId="1087"/>
        </pc:sldMkLst>
      </pc:sldChg>
      <pc:sldChg chg="new add del">
        <pc:chgData name="鈴木 改" userId="614121829a5465ef" providerId="LiveId" clId="{1DDB8DD1-9726-4F26-BC47-2C77EE61CC58}" dt="2022-09-10T08:02:57.796" v="3809" actId="47"/>
        <pc:sldMkLst>
          <pc:docMk/>
          <pc:sldMk cId="2612968428" sldId="1088"/>
        </pc:sldMkLst>
      </pc:sldChg>
      <pc:sldChg chg="new add del">
        <pc:chgData name="鈴木 改" userId="614121829a5465ef" providerId="LiveId" clId="{1DDB8DD1-9726-4F26-BC47-2C77EE61CC58}" dt="2022-09-10T08:02:57.796" v="3809" actId="47"/>
        <pc:sldMkLst>
          <pc:docMk/>
          <pc:sldMk cId="132905848" sldId="1089"/>
        </pc:sldMkLst>
      </pc:sldChg>
      <pc:sldChg chg="new add del">
        <pc:chgData name="鈴木 改" userId="614121829a5465ef" providerId="LiveId" clId="{1DDB8DD1-9726-4F26-BC47-2C77EE61CC58}" dt="2022-09-10T08:02:57.796" v="3809" actId="47"/>
        <pc:sldMkLst>
          <pc:docMk/>
          <pc:sldMk cId="974462170" sldId="1090"/>
        </pc:sldMkLst>
      </pc:sldChg>
      <pc:sldChg chg="new add del">
        <pc:chgData name="鈴木 改" userId="614121829a5465ef" providerId="LiveId" clId="{1DDB8DD1-9726-4F26-BC47-2C77EE61CC58}" dt="2022-09-10T08:02:57.796" v="3809" actId="47"/>
        <pc:sldMkLst>
          <pc:docMk/>
          <pc:sldMk cId="4095316321" sldId="1091"/>
        </pc:sldMkLst>
      </pc:sldChg>
      <pc:sldChg chg="new add del">
        <pc:chgData name="鈴木 改" userId="614121829a5465ef" providerId="LiveId" clId="{1DDB8DD1-9726-4F26-BC47-2C77EE61CC58}" dt="2022-09-10T08:02:57.796" v="3809" actId="47"/>
        <pc:sldMkLst>
          <pc:docMk/>
          <pc:sldMk cId="3182765604" sldId="1092"/>
        </pc:sldMkLst>
      </pc:sldChg>
      <pc:sldChg chg="new add del">
        <pc:chgData name="鈴木 改" userId="614121829a5465ef" providerId="LiveId" clId="{1DDB8DD1-9726-4F26-BC47-2C77EE61CC58}" dt="2022-09-10T08:02:57.796" v="3809" actId="47"/>
        <pc:sldMkLst>
          <pc:docMk/>
          <pc:sldMk cId="1092724283" sldId="1093"/>
        </pc:sldMkLst>
      </pc:sldChg>
      <pc:sldChg chg="new add del">
        <pc:chgData name="鈴木 改" userId="614121829a5465ef" providerId="LiveId" clId="{1DDB8DD1-9726-4F26-BC47-2C77EE61CC58}" dt="2022-09-10T08:02:57.796" v="3809" actId="47"/>
        <pc:sldMkLst>
          <pc:docMk/>
          <pc:sldMk cId="1744115834" sldId="1094"/>
        </pc:sldMkLst>
      </pc:sldChg>
      <pc:sldChg chg="new add del">
        <pc:chgData name="鈴木 改" userId="614121829a5465ef" providerId="LiveId" clId="{1DDB8DD1-9726-4F26-BC47-2C77EE61CC58}" dt="2022-09-10T08:02:57.796" v="3809" actId="47"/>
        <pc:sldMkLst>
          <pc:docMk/>
          <pc:sldMk cId="1644534801" sldId="1095"/>
        </pc:sldMkLst>
      </pc:sldChg>
      <pc:sldChg chg="new add del">
        <pc:chgData name="鈴木 改" userId="614121829a5465ef" providerId="LiveId" clId="{1DDB8DD1-9726-4F26-BC47-2C77EE61CC58}" dt="2022-09-10T08:02:57.796" v="3809" actId="47"/>
        <pc:sldMkLst>
          <pc:docMk/>
          <pc:sldMk cId="1213048354" sldId="1096"/>
        </pc:sldMkLst>
      </pc:sldChg>
      <pc:sldChg chg="new add del">
        <pc:chgData name="鈴木 改" userId="614121829a5465ef" providerId="LiveId" clId="{1DDB8DD1-9726-4F26-BC47-2C77EE61CC58}" dt="2022-09-10T08:02:57.796" v="3809" actId="47"/>
        <pc:sldMkLst>
          <pc:docMk/>
          <pc:sldMk cId="3154744503" sldId="1097"/>
        </pc:sldMkLst>
      </pc:sldChg>
      <pc:sldChg chg="new add del">
        <pc:chgData name="鈴木 改" userId="614121829a5465ef" providerId="LiveId" clId="{1DDB8DD1-9726-4F26-BC47-2C77EE61CC58}" dt="2022-09-10T08:02:57.796" v="3809" actId="47"/>
        <pc:sldMkLst>
          <pc:docMk/>
          <pc:sldMk cId="2281987789" sldId="1098"/>
        </pc:sldMkLst>
      </pc:sldChg>
      <pc:sldChg chg="new add del">
        <pc:chgData name="鈴木 改" userId="614121829a5465ef" providerId="LiveId" clId="{1DDB8DD1-9726-4F26-BC47-2C77EE61CC58}" dt="2022-09-10T08:02:57.796" v="3809" actId="47"/>
        <pc:sldMkLst>
          <pc:docMk/>
          <pc:sldMk cId="3131831570" sldId="1099"/>
        </pc:sldMkLst>
      </pc:sldChg>
      <pc:sldChg chg="new add del">
        <pc:chgData name="鈴木 改" userId="614121829a5465ef" providerId="LiveId" clId="{1DDB8DD1-9726-4F26-BC47-2C77EE61CC58}" dt="2022-09-10T08:02:57.796" v="3809" actId="47"/>
        <pc:sldMkLst>
          <pc:docMk/>
          <pc:sldMk cId="4163016079" sldId="1100"/>
        </pc:sldMkLst>
      </pc:sldChg>
      <pc:sldChg chg="new add del">
        <pc:chgData name="鈴木 改" userId="614121829a5465ef" providerId="LiveId" clId="{1DDB8DD1-9726-4F26-BC47-2C77EE61CC58}" dt="2022-09-10T08:02:57.796" v="3809" actId="47"/>
        <pc:sldMkLst>
          <pc:docMk/>
          <pc:sldMk cId="3299686829" sldId="1101"/>
        </pc:sldMkLst>
      </pc:sldChg>
      <pc:sldChg chg="new add del">
        <pc:chgData name="鈴木 改" userId="614121829a5465ef" providerId="LiveId" clId="{1DDB8DD1-9726-4F26-BC47-2C77EE61CC58}" dt="2022-09-10T08:02:57.796" v="3809" actId="47"/>
        <pc:sldMkLst>
          <pc:docMk/>
          <pc:sldMk cId="4102494381" sldId="1102"/>
        </pc:sldMkLst>
      </pc:sldChg>
      <pc:sldChg chg="new add del">
        <pc:chgData name="鈴木 改" userId="614121829a5465ef" providerId="LiveId" clId="{1DDB8DD1-9726-4F26-BC47-2C77EE61CC58}" dt="2022-09-10T08:02:57.796" v="3809" actId="47"/>
        <pc:sldMkLst>
          <pc:docMk/>
          <pc:sldMk cId="1722457019" sldId="1103"/>
        </pc:sldMkLst>
      </pc:sldChg>
      <pc:sldChg chg="new add del">
        <pc:chgData name="鈴木 改" userId="614121829a5465ef" providerId="LiveId" clId="{1DDB8DD1-9726-4F26-BC47-2C77EE61CC58}" dt="2022-09-10T08:02:57.796" v="3809" actId="47"/>
        <pc:sldMkLst>
          <pc:docMk/>
          <pc:sldMk cId="3991873618" sldId="1104"/>
        </pc:sldMkLst>
      </pc:sldChg>
      <pc:sldChg chg="new add del">
        <pc:chgData name="鈴木 改" userId="614121829a5465ef" providerId="LiveId" clId="{1DDB8DD1-9726-4F26-BC47-2C77EE61CC58}" dt="2022-09-10T08:02:57.796" v="3809" actId="47"/>
        <pc:sldMkLst>
          <pc:docMk/>
          <pc:sldMk cId="4137059398" sldId="1105"/>
        </pc:sldMkLst>
      </pc:sldChg>
      <pc:sldChg chg="new add del">
        <pc:chgData name="鈴木 改" userId="614121829a5465ef" providerId="LiveId" clId="{1DDB8DD1-9726-4F26-BC47-2C77EE61CC58}" dt="2022-09-10T08:02:57.796" v="3809" actId="47"/>
        <pc:sldMkLst>
          <pc:docMk/>
          <pc:sldMk cId="3386921776" sldId="1106"/>
        </pc:sldMkLst>
      </pc:sldChg>
      <pc:sldChg chg="new add del">
        <pc:chgData name="鈴木 改" userId="614121829a5465ef" providerId="LiveId" clId="{1DDB8DD1-9726-4F26-BC47-2C77EE61CC58}" dt="2022-09-10T08:02:57.796" v="3809" actId="47"/>
        <pc:sldMkLst>
          <pc:docMk/>
          <pc:sldMk cId="907076113" sldId="1107"/>
        </pc:sldMkLst>
      </pc:sldChg>
      <pc:sldChg chg="new add del">
        <pc:chgData name="鈴木 改" userId="614121829a5465ef" providerId="LiveId" clId="{1DDB8DD1-9726-4F26-BC47-2C77EE61CC58}" dt="2022-09-10T08:02:57.796" v="3809" actId="47"/>
        <pc:sldMkLst>
          <pc:docMk/>
          <pc:sldMk cId="3896780423" sldId="1108"/>
        </pc:sldMkLst>
      </pc:sldChg>
      <pc:sldChg chg="new add del">
        <pc:chgData name="鈴木 改" userId="614121829a5465ef" providerId="LiveId" clId="{1DDB8DD1-9726-4F26-BC47-2C77EE61CC58}" dt="2022-09-10T08:02:57.796" v="3809" actId="47"/>
        <pc:sldMkLst>
          <pc:docMk/>
          <pc:sldMk cId="363005467" sldId="1109"/>
        </pc:sldMkLst>
      </pc:sldChg>
      <pc:sldChg chg="new add del">
        <pc:chgData name="鈴木 改" userId="614121829a5465ef" providerId="LiveId" clId="{1DDB8DD1-9726-4F26-BC47-2C77EE61CC58}" dt="2022-09-10T08:02:57.796" v="3809" actId="47"/>
        <pc:sldMkLst>
          <pc:docMk/>
          <pc:sldMk cId="1582397075" sldId="1110"/>
        </pc:sldMkLst>
      </pc:sldChg>
      <pc:sldChg chg="new add del">
        <pc:chgData name="鈴木 改" userId="614121829a5465ef" providerId="LiveId" clId="{1DDB8DD1-9726-4F26-BC47-2C77EE61CC58}" dt="2022-09-10T08:02:57.796" v="3809" actId="47"/>
        <pc:sldMkLst>
          <pc:docMk/>
          <pc:sldMk cId="1624119239" sldId="1111"/>
        </pc:sldMkLst>
      </pc:sldChg>
      <pc:sldChg chg="new add del">
        <pc:chgData name="鈴木 改" userId="614121829a5465ef" providerId="LiveId" clId="{1DDB8DD1-9726-4F26-BC47-2C77EE61CC58}" dt="2022-09-10T08:02:57.796" v="3809" actId="47"/>
        <pc:sldMkLst>
          <pc:docMk/>
          <pc:sldMk cId="2286731990" sldId="1112"/>
        </pc:sldMkLst>
      </pc:sldChg>
      <pc:sldChg chg="new add del">
        <pc:chgData name="鈴木 改" userId="614121829a5465ef" providerId="LiveId" clId="{1DDB8DD1-9726-4F26-BC47-2C77EE61CC58}" dt="2022-09-10T08:02:57.796" v="3809" actId="47"/>
        <pc:sldMkLst>
          <pc:docMk/>
          <pc:sldMk cId="3115300855" sldId="1113"/>
        </pc:sldMkLst>
      </pc:sldChg>
      <pc:sldChg chg="new add del">
        <pc:chgData name="鈴木 改" userId="614121829a5465ef" providerId="LiveId" clId="{1DDB8DD1-9726-4F26-BC47-2C77EE61CC58}" dt="2022-09-10T08:02:57.796" v="3809" actId="47"/>
        <pc:sldMkLst>
          <pc:docMk/>
          <pc:sldMk cId="4118002300" sldId="1114"/>
        </pc:sldMkLst>
      </pc:sldChg>
      <pc:sldChg chg="new add del">
        <pc:chgData name="鈴木 改" userId="614121829a5465ef" providerId="LiveId" clId="{1DDB8DD1-9726-4F26-BC47-2C77EE61CC58}" dt="2022-09-10T08:02:57.796" v="3809" actId="47"/>
        <pc:sldMkLst>
          <pc:docMk/>
          <pc:sldMk cId="3706205414" sldId="1115"/>
        </pc:sldMkLst>
      </pc:sldChg>
      <pc:sldChg chg="new add del">
        <pc:chgData name="鈴木 改" userId="614121829a5465ef" providerId="LiveId" clId="{1DDB8DD1-9726-4F26-BC47-2C77EE61CC58}" dt="2022-09-10T08:02:57.796" v="3809" actId="47"/>
        <pc:sldMkLst>
          <pc:docMk/>
          <pc:sldMk cId="3112659141" sldId="1116"/>
        </pc:sldMkLst>
      </pc:sldChg>
      <pc:sldChg chg="new add del">
        <pc:chgData name="鈴木 改" userId="614121829a5465ef" providerId="LiveId" clId="{1DDB8DD1-9726-4F26-BC47-2C77EE61CC58}" dt="2022-09-10T08:02:57.796" v="3809" actId="47"/>
        <pc:sldMkLst>
          <pc:docMk/>
          <pc:sldMk cId="1639951226" sldId="1117"/>
        </pc:sldMkLst>
      </pc:sldChg>
      <pc:sldChg chg="new add del">
        <pc:chgData name="鈴木 改" userId="614121829a5465ef" providerId="LiveId" clId="{1DDB8DD1-9726-4F26-BC47-2C77EE61CC58}" dt="2022-09-10T08:02:57.796" v="3809" actId="47"/>
        <pc:sldMkLst>
          <pc:docMk/>
          <pc:sldMk cId="4028540972" sldId="1118"/>
        </pc:sldMkLst>
      </pc:sldChg>
      <pc:sldChg chg="new add del">
        <pc:chgData name="鈴木 改" userId="614121829a5465ef" providerId="LiveId" clId="{1DDB8DD1-9726-4F26-BC47-2C77EE61CC58}" dt="2022-09-10T08:02:57.796" v="3809" actId="47"/>
        <pc:sldMkLst>
          <pc:docMk/>
          <pc:sldMk cId="2357928788" sldId="1119"/>
        </pc:sldMkLst>
      </pc:sldChg>
      <pc:sldChg chg="new add del">
        <pc:chgData name="鈴木 改" userId="614121829a5465ef" providerId="LiveId" clId="{1DDB8DD1-9726-4F26-BC47-2C77EE61CC58}" dt="2022-09-10T08:02:57.796" v="3809" actId="47"/>
        <pc:sldMkLst>
          <pc:docMk/>
          <pc:sldMk cId="1365615010" sldId="1120"/>
        </pc:sldMkLst>
      </pc:sldChg>
      <pc:sldChg chg="new add del">
        <pc:chgData name="鈴木 改" userId="614121829a5465ef" providerId="LiveId" clId="{1DDB8DD1-9726-4F26-BC47-2C77EE61CC58}" dt="2022-09-10T08:02:57.796" v="3809" actId="47"/>
        <pc:sldMkLst>
          <pc:docMk/>
          <pc:sldMk cId="702155649" sldId="1121"/>
        </pc:sldMkLst>
      </pc:sldChg>
      <pc:sldChg chg="new add del">
        <pc:chgData name="鈴木 改" userId="614121829a5465ef" providerId="LiveId" clId="{1DDB8DD1-9726-4F26-BC47-2C77EE61CC58}" dt="2022-09-10T08:02:57.796" v="3809" actId="47"/>
        <pc:sldMkLst>
          <pc:docMk/>
          <pc:sldMk cId="2792780871" sldId="1122"/>
        </pc:sldMkLst>
      </pc:sldChg>
      <pc:sldChg chg="new add del">
        <pc:chgData name="鈴木 改" userId="614121829a5465ef" providerId="LiveId" clId="{1DDB8DD1-9726-4F26-BC47-2C77EE61CC58}" dt="2022-09-10T08:02:57.796" v="3809" actId="47"/>
        <pc:sldMkLst>
          <pc:docMk/>
          <pc:sldMk cId="2428816997" sldId="1123"/>
        </pc:sldMkLst>
      </pc:sldChg>
      <pc:sldChg chg="new add del">
        <pc:chgData name="鈴木 改" userId="614121829a5465ef" providerId="LiveId" clId="{1DDB8DD1-9726-4F26-BC47-2C77EE61CC58}" dt="2022-09-10T08:02:57.796" v="3809" actId="47"/>
        <pc:sldMkLst>
          <pc:docMk/>
          <pc:sldMk cId="652329722" sldId="1124"/>
        </pc:sldMkLst>
      </pc:sldChg>
      <pc:sldChg chg="new add del">
        <pc:chgData name="鈴木 改" userId="614121829a5465ef" providerId="LiveId" clId="{1DDB8DD1-9726-4F26-BC47-2C77EE61CC58}" dt="2022-09-10T08:02:57.796" v="3809" actId="47"/>
        <pc:sldMkLst>
          <pc:docMk/>
          <pc:sldMk cId="3852878895" sldId="1125"/>
        </pc:sldMkLst>
      </pc:sldChg>
      <pc:sldChg chg="new add del">
        <pc:chgData name="鈴木 改" userId="614121829a5465ef" providerId="LiveId" clId="{1DDB8DD1-9726-4F26-BC47-2C77EE61CC58}" dt="2022-09-10T08:02:57.796" v="3809" actId="47"/>
        <pc:sldMkLst>
          <pc:docMk/>
          <pc:sldMk cId="3793308535" sldId="1126"/>
        </pc:sldMkLst>
      </pc:sldChg>
      <pc:sldChg chg="new add del">
        <pc:chgData name="鈴木 改" userId="614121829a5465ef" providerId="LiveId" clId="{1DDB8DD1-9726-4F26-BC47-2C77EE61CC58}" dt="2022-09-10T08:02:57.796" v="3809" actId="47"/>
        <pc:sldMkLst>
          <pc:docMk/>
          <pc:sldMk cId="3204791559" sldId="1127"/>
        </pc:sldMkLst>
      </pc:sldChg>
      <pc:sldChg chg="new add del">
        <pc:chgData name="鈴木 改" userId="614121829a5465ef" providerId="LiveId" clId="{1DDB8DD1-9726-4F26-BC47-2C77EE61CC58}" dt="2022-09-10T08:02:57.796" v="3809" actId="47"/>
        <pc:sldMkLst>
          <pc:docMk/>
          <pc:sldMk cId="2882917016" sldId="1128"/>
        </pc:sldMkLst>
      </pc:sldChg>
      <pc:sldChg chg="new add del">
        <pc:chgData name="鈴木 改" userId="614121829a5465ef" providerId="LiveId" clId="{1DDB8DD1-9726-4F26-BC47-2C77EE61CC58}" dt="2022-09-10T08:02:57.796" v="3809" actId="47"/>
        <pc:sldMkLst>
          <pc:docMk/>
          <pc:sldMk cId="2413668330" sldId="1129"/>
        </pc:sldMkLst>
      </pc:sldChg>
      <pc:sldChg chg="new add del">
        <pc:chgData name="鈴木 改" userId="614121829a5465ef" providerId="LiveId" clId="{1DDB8DD1-9726-4F26-BC47-2C77EE61CC58}" dt="2022-09-10T08:02:57.796" v="3809" actId="47"/>
        <pc:sldMkLst>
          <pc:docMk/>
          <pc:sldMk cId="3176439618" sldId="1130"/>
        </pc:sldMkLst>
      </pc:sldChg>
      <pc:sldChg chg="new add del">
        <pc:chgData name="鈴木 改" userId="614121829a5465ef" providerId="LiveId" clId="{1DDB8DD1-9726-4F26-BC47-2C77EE61CC58}" dt="2022-09-10T08:02:57.796" v="3809" actId="47"/>
        <pc:sldMkLst>
          <pc:docMk/>
          <pc:sldMk cId="1418892991" sldId="1131"/>
        </pc:sldMkLst>
      </pc:sldChg>
      <pc:sldChg chg="new add del">
        <pc:chgData name="鈴木 改" userId="614121829a5465ef" providerId="LiveId" clId="{1DDB8DD1-9726-4F26-BC47-2C77EE61CC58}" dt="2022-09-10T08:02:57.796" v="3809" actId="47"/>
        <pc:sldMkLst>
          <pc:docMk/>
          <pc:sldMk cId="4133875159" sldId="1132"/>
        </pc:sldMkLst>
      </pc:sldChg>
      <pc:sldChg chg="new add del">
        <pc:chgData name="鈴木 改" userId="614121829a5465ef" providerId="LiveId" clId="{1DDB8DD1-9726-4F26-BC47-2C77EE61CC58}" dt="2022-09-10T08:02:57.796" v="3809" actId="47"/>
        <pc:sldMkLst>
          <pc:docMk/>
          <pc:sldMk cId="1906283658" sldId="1133"/>
        </pc:sldMkLst>
      </pc:sldChg>
      <pc:sldChg chg="new add del">
        <pc:chgData name="鈴木 改" userId="614121829a5465ef" providerId="LiveId" clId="{1DDB8DD1-9726-4F26-BC47-2C77EE61CC58}" dt="2022-09-10T08:02:57.796" v="3809" actId="47"/>
        <pc:sldMkLst>
          <pc:docMk/>
          <pc:sldMk cId="2130831120" sldId="1134"/>
        </pc:sldMkLst>
      </pc:sldChg>
      <pc:sldChg chg="new add del">
        <pc:chgData name="鈴木 改" userId="614121829a5465ef" providerId="LiveId" clId="{1DDB8DD1-9726-4F26-BC47-2C77EE61CC58}" dt="2022-09-10T08:02:57.796" v="3809" actId="47"/>
        <pc:sldMkLst>
          <pc:docMk/>
          <pc:sldMk cId="65968609" sldId="1135"/>
        </pc:sldMkLst>
      </pc:sldChg>
      <pc:sldChg chg="new add del">
        <pc:chgData name="鈴木 改" userId="614121829a5465ef" providerId="LiveId" clId="{1DDB8DD1-9726-4F26-BC47-2C77EE61CC58}" dt="2022-09-10T08:02:57.796" v="3809" actId="47"/>
        <pc:sldMkLst>
          <pc:docMk/>
          <pc:sldMk cId="1638856340" sldId="1136"/>
        </pc:sldMkLst>
      </pc:sldChg>
      <pc:sldChg chg="new add del">
        <pc:chgData name="鈴木 改" userId="614121829a5465ef" providerId="LiveId" clId="{1DDB8DD1-9726-4F26-BC47-2C77EE61CC58}" dt="2022-09-10T08:02:57.796" v="3809" actId="47"/>
        <pc:sldMkLst>
          <pc:docMk/>
          <pc:sldMk cId="4155008715" sldId="1137"/>
        </pc:sldMkLst>
      </pc:sldChg>
      <pc:sldChg chg="new add del">
        <pc:chgData name="鈴木 改" userId="614121829a5465ef" providerId="LiveId" clId="{1DDB8DD1-9726-4F26-BC47-2C77EE61CC58}" dt="2022-09-10T08:02:57.796" v="3809" actId="47"/>
        <pc:sldMkLst>
          <pc:docMk/>
          <pc:sldMk cId="3260641364" sldId="1138"/>
        </pc:sldMkLst>
      </pc:sldChg>
      <pc:sldChg chg="new add del">
        <pc:chgData name="鈴木 改" userId="614121829a5465ef" providerId="LiveId" clId="{1DDB8DD1-9726-4F26-BC47-2C77EE61CC58}" dt="2022-09-10T08:02:57.796" v="3809" actId="47"/>
        <pc:sldMkLst>
          <pc:docMk/>
          <pc:sldMk cId="2720288150" sldId="1139"/>
        </pc:sldMkLst>
      </pc:sldChg>
      <pc:sldChg chg="new add del">
        <pc:chgData name="鈴木 改" userId="614121829a5465ef" providerId="LiveId" clId="{1DDB8DD1-9726-4F26-BC47-2C77EE61CC58}" dt="2022-09-10T08:02:57.796" v="3809" actId="47"/>
        <pc:sldMkLst>
          <pc:docMk/>
          <pc:sldMk cId="4232840456" sldId="1140"/>
        </pc:sldMkLst>
      </pc:sldChg>
      <pc:sldChg chg="new add del">
        <pc:chgData name="鈴木 改" userId="614121829a5465ef" providerId="LiveId" clId="{1DDB8DD1-9726-4F26-BC47-2C77EE61CC58}" dt="2022-09-10T08:02:57.796" v="3809" actId="47"/>
        <pc:sldMkLst>
          <pc:docMk/>
          <pc:sldMk cId="3422925364" sldId="1141"/>
        </pc:sldMkLst>
      </pc:sldChg>
      <pc:sldChg chg="new add del">
        <pc:chgData name="鈴木 改" userId="614121829a5465ef" providerId="LiveId" clId="{1DDB8DD1-9726-4F26-BC47-2C77EE61CC58}" dt="2022-09-10T08:02:57.796" v="3809" actId="47"/>
        <pc:sldMkLst>
          <pc:docMk/>
          <pc:sldMk cId="2823598213" sldId="1142"/>
        </pc:sldMkLst>
      </pc:sldChg>
      <pc:sldChg chg="new add del">
        <pc:chgData name="鈴木 改" userId="614121829a5465ef" providerId="LiveId" clId="{1DDB8DD1-9726-4F26-BC47-2C77EE61CC58}" dt="2022-09-10T08:02:57.796" v="3809" actId="47"/>
        <pc:sldMkLst>
          <pc:docMk/>
          <pc:sldMk cId="90437975" sldId="1143"/>
        </pc:sldMkLst>
      </pc:sldChg>
      <pc:sldChg chg="new add del">
        <pc:chgData name="鈴木 改" userId="614121829a5465ef" providerId="LiveId" clId="{1DDB8DD1-9726-4F26-BC47-2C77EE61CC58}" dt="2022-09-10T08:02:57.796" v="3809" actId="47"/>
        <pc:sldMkLst>
          <pc:docMk/>
          <pc:sldMk cId="1911590707" sldId="1144"/>
        </pc:sldMkLst>
      </pc:sldChg>
      <pc:sldChg chg="new add del">
        <pc:chgData name="鈴木 改" userId="614121829a5465ef" providerId="LiveId" clId="{1DDB8DD1-9726-4F26-BC47-2C77EE61CC58}" dt="2022-09-10T08:02:57.796" v="3809" actId="47"/>
        <pc:sldMkLst>
          <pc:docMk/>
          <pc:sldMk cId="41628487" sldId="1145"/>
        </pc:sldMkLst>
      </pc:sldChg>
      <pc:sldChg chg="new add del">
        <pc:chgData name="鈴木 改" userId="614121829a5465ef" providerId="LiveId" clId="{1DDB8DD1-9726-4F26-BC47-2C77EE61CC58}" dt="2022-09-10T08:02:57.796" v="3809" actId="47"/>
        <pc:sldMkLst>
          <pc:docMk/>
          <pc:sldMk cId="2756677915" sldId="1146"/>
        </pc:sldMkLst>
      </pc:sldChg>
      <pc:sldChg chg="new add del">
        <pc:chgData name="鈴木 改" userId="614121829a5465ef" providerId="LiveId" clId="{1DDB8DD1-9726-4F26-BC47-2C77EE61CC58}" dt="2022-09-10T08:02:57.796" v="3809" actId="47"/>
        <pc:sldMkLst>
          <pc:docMk/>
          <pc:sldMk cId="1848217767" sldId="1147"/>
        </pc:sldMkLst>
      </pc:sldChg>
      <pc:sldChg chg="new add del">
        <pc:chgData name="鈴木 改" userId="614121829a5465ef" providerId="LiveId" clId="{1DDB8DD1-9726-4F26-BC47-2C77EE61CC58}" dt="2022-09-10T08:02:57.796" v="3809" actId="47"/>
        <pc:sldMkLst>
          <pc:docMk/>
          <pc:sldMk cId="2807363609" sldId="1148"/>
        </pc:sldMkLst>
      </pc:sldChg>
      <pc:sldChg chg="new add del">
        <pc:chgData name="鈴木 改" userId="614121829a5465ef" providerId="LiveId" clId="{1DDB8DD1-9726-4F26-BC47-2C77EE61CC58}" dt="2022-09-10T08:02:57.796" v="3809" actId="47"/>
        <pc:sldMkLst>
          <pc:docMk/>
          <pc:sldMk cId="3927858706" sldId="1149"/>
        </pc:sldMkLst>
      </pc:sldChg>
      <pc:sldChg chg="new add del">
        <pc:chgData name="鈴木 改" userId="614121829a5465ef" providerId="LiveId" clId="{1DDB8DD1-9726-4F26-BC47-2C77EE61CC58}" dt="2022-09-10T08:02:57.796" v="3809" actId="47"/>
        <pc:sldMkLst>
          <pc:docMk/>
          <pc:sldMk cId="3934878148" sldId="1150"/>
        </pc:sldMkLst>
      </pc:sldChg>
      <pc:sldChg chg="new add del">
        <pc:chgData name="鈴木 改" userId="614121829a5465ef" providerId="LiveId" clId="{1DDB8DD1-9726-4F26-BC47-2C77EE61CC58}" dt="2022-09-10T08:02:57.796" v="3809" actId="47"/>
        <pc:sldMkLst>
          <pc:docMk/>
          <pc:sldMk cId="572639109" sldId="1151"/>
        </pc:sldMkLst>
      </pc:sldChg>
      <pc:sldChg chg="new add del">
        <pc:chgData name="鈴木 改" userId="614121829a5465ef" providerId="LiveId" clId="{1DDB8DD1-9726-4F26-BC47-2C77EE61CC58}" dt="2022-09-10T08:02:57.796" v="3809" actId="47"/>
        <pc:sldMkLst>
          <pc:docMk/>
          <pc:sldMk cId="3223778836" sldId="1152"/>
        </pc:sldMkLst>
      </pc:sldChg>
      <pc:sldChg chg="new add del">
        <pc:chgData name="鈴木 改" userId="614121829a5465ef" providerId="LiveId" clId="{1DDB8DD1-9726-4F26-BC47-2C77EE61CC58}" dt="2022-09-10T08:02:57.796" v="3809" actId="47"/>
        <pc:sldMkLst>
          <pc:docMk/>
          <pc:sldMk cId="1010455320" sldId="1153"/>
        </pc:sldMkLst>
      </pc:sldChg>
      <pc:sldChg chg="new add del">
        <pc:chgData name="鈴木 改" userId="614121829a5465ef" providerId="LiveId" clId="{1DDB8DD1-9726-4F26-BC47-2C77EE61CC58}" dt="2022-09-10T08:02:57.796" v="3809" actId="47"/>
        <pc:sldMkLst>
          <pc:docMk/>
          <pc:sldMk cId="2115651729" sldId="1154"/>
        </pc:sldMkLst>
      </pc:sldChg>
      <pc:sldChg chg="new add del">
        <pc:chgData name="鈴木 改" userId="614121829a5465ef" providerId="LiveId" clId="{1DDB8DD1-9726-4F26-BC47-2C77EE61CC58}" dt="2022-09-10T08:02:57.796" v="3809" actId="47"/>
        <pc:sldMkLst>
          <pc:docMk/>
          <pc:sldMk cId="1802831626" sldId="1155"/>
        </pc:sldMkLst>
      </pc:sldChg>
      <pc:sldChg chg="new add del">
        <pc:chgData name="鈴木 改" userId="614121829a5465ef" providerId="LiveId" clId="{1DDB8DD1-9726-4F26-BC47-2C77EE61CC58}" dt="2022-09-10T08:02:57.796" v="3809" actId="47"/>
        <pc:sldMkLst>
          <pc:docMk/>
          <pc:sldMk cId="164698087" sldId="1156"/>
        </pc:sldMkLst>
      </pc:sldChg>
      <pc:sldChg chg="new add del">
        <pc:chgData name="鈴木 改" userId="614121829a5465ef" providerId="LiveId" clId="{1DDB8DD1-9726-4F26-BC47-2C77EE61CC58}" dt="2022-09-10T08:02:57.796" v="3809" actId="47"/>
        <pc:sldMkLst>
          <pc:docMk/>
          <pc:sldMk cId="188571313" sldId="1157"/>
        </pc:sldMkLst>
      </pc:sldChg>
      <pc:sldChg chg="new add del">
        <pc:chgData name="鈴木 改" userId="614121829a5465ef" providerId="LiveId" clId="{1DDB8DD1-9726-4F26-BC47-2C77EE61CC58}" dt="2022-09-10T08:02:57.796" v="3809" actId="47"/>
        <pc:sldMkLst>
          <pc:docMk/>
          <pc:sldMk cId="2290726483" sldId="1158"/>
        </pc:sldMkLst>
      </pc:sldChg>
      <pc:sldChg chg="new add del">
        <pc:chgData name="鈴木 改" userId="614121829a5465ef" providerId="LiveId" clId="{1DDB8DD1-9726-4F26-BC47-2C77EE61CC58}" dt="2022-09-10T08:02:57.796" v="3809" actId="47"/>
        <pc:sldMkLst>
          <pc:docMk/>
          <pc:sldMk cId="2584764288" sldId="1159"/>
        </pc:sldMkLst>
      </pc:sldChg>
      <pc:sldChg chg="new add del">
        <pc:chgData name="鈴木 改" userId="614121829a5465ef" providerId="LiveId" clId="{1DDB8DD1-9726-4F26-BC47-2C77EE61CC58}" dt="2022-09-10T08:02:57.796" v="3809" actId="47"/>
        <pc:sldMkLst>
          <pc:docMk/>
          <pc:sldMk cId="361773272" sldId="1160"/>
        </pc:sldMkLst>
      </pc:sldChg>
      <pc:sldChg chg="new add del">
        <pc:chgData name="鈴木 改" userId="614121829a5465ef" providerId="LiveId" clId="{1DDB8DD1-9726-4F26-BC47-2C77EE61CC58}" dt="2022-09-10T08:02:57.796" v="3809" actId="47"/>
        <pc:sldMkLst>
          <pc:docMk/>
          <pc:sldMk cId="467235047" sldId="1161"/>
        </pc:sldMkLst>
      </pc:sldChg>
      <pc:sldChg chg="new add del">
        <pc:chgData name="鈴木 改" userId="614121829a5465ef" providerId="LiveId" clId="{1DDB8DD1-9726-4F26-BC47-2C77EE61CC58}" dt="2022-09-10T08:02:57.796" v="3809" actId="47"/>
        <pc:sldMkLst>
          <pc:docMk/>
          <pc:sldMk cId="588811252" sldId="1162"/>
        </pc:sldMkLst>
      </pc:sldChg>
      <pc:sldChg chg="new add del">
        <pc:chgData name="鈴木 改" userId="614121829a5465ef" providerId="LiveId" clId="{1DDB8DD1-9726-4F26-BC47-2C77EE61CC58}" dt="2022-09-10T08:02:57.796" v="3809" actId="47"/>
        <pc:sldMkLst>
          <pc:docMk/>
          <pc:sldMk cId="356160987" sldId="1163"/>
        </pc:sldMkLst>
      </pc:sldChg>
      <pc:sldChg chg="new add del">
        <pc:chgData name="鈴木 改" userId="614121829a5465ef" providerId="LiveId" clId="{1DDB8DD1-9726-4F26-BC47-2C77EE61CC58}" dt="2022-09-10T08:02:57.796" v="3809" actId="47"/>
        <pc:sldMkLst>
          <pc:docMk/>
          <pc:sldMk cId="3947996110" sldId="1164"/>
        </pc:sldMkLst>
      </pc:sldChg>
      <pc:sldChg chg="new add del">
        <pc:chgData name="鈴木 改" userId="614121829a5465ef" providerId="LiveId" clId="{1DDB8DD1-9726-4F26-BC47-2C77EE61CC58}" dt="2022-09-10T08:02:57.796" v="3809" actId="47"/>
        <pc:sldMkLst>
          <pc:docMk/>
          <pc:sldMk cId="3730536782" sldId="1165"/>
        </pc:sldMkLst>
      </pc:sldChg>
      <pc:sldChg chg="new add del">
        <pc:chgData name="鈴木 改" userId="614121829a5465ef" providerId="LiveId" clId="{1DDB8DD1-9726-4F26-BC47-2C77EE61CC58}" dt="2022-09-10T08:02:57.796" v="3809" actId="47"/>
        <pc:sldMkLst>
          <pc:docMk/>
          <pc:sldMk cId="1838137218" sldId="1166"/>
        </pc:sldMkLst>
      </pc:sldChg>
      <pc:sldChg chg="new add del">
        <pc:chgData name="鈴木 改" userId="614121829a5465ef" providerId="LiveId" clId="{1DDB8DD1-9726-4F26-BC47-2C77EE61CC58}" dt="2022-09-10T08:02:57.796" v="3809" actId="47"/>
        <pc:sldMkLst>
          <pc:docMk/>
          <pc:sldMk cId="2182043869" sldId="1167"/>
        </pc:sldMkLst>
      </pc:sldChg>
      <pc:sldChg chg="new add del">
        <pc:chgData name="鈴木 改" userId="614121829a5465ef" providerId="LiveId" clId="{1DDB8DD1-9726-4F26-BC47-2C77EE61CC58}" dt="2022-09-10T08:02:57.796" v="3809" actId="47"/>
        <pc:sldMkLst>
          <pc:docMk/>
          <pc:sldMk cId="784304943" sldId="1168"/>
        </pc:sldMkLst>
      </pc:sldChg>
      <pc:sldChg chg="new add del">
        <pc:chgData name="鈴木 改" userId="614121829a5465ef" providerId="LiveId" clId="{1DDB8DD1-9726-4F26-BC47-2C77EE61CC58}" dt="2022-09-10T08:02:57.796" v="3809" actId="47"/>
        <pc:sldMkLst>
          <pc:docMk/>
          <pc:sldMk cId="1926966708" sldId="1169"/>
        </pc:sldMkLst>
      </pc:sldChg>
      <pc:sldChg chg="new add del">
        <pc:chgData name="鈴木 改" userId="614121829a5465ef" providerId="LiveId" clId="{1DDB8DD1-9726-4F26-BC47-2C77EE61CC58}" dt="2022-09-10T08:02:57.796" v="3809" actId="47"/>
        <pc:sldMkLst>
          <pc:docMk/>
          <pc:sldMk cId="4023544518" sldId="1170"/>
        </pc:sldMkLst>
      </pc:sldChg>
      <pc:sldChg chg="new add del">
        <pc:chgData name="鈴木 改" userId="614121829a5465ef" providerId="LiveId" clId="{1DDB8DD1-9726-4F26-BC47-2C77EE61CC58}" dt="2022-09-10T08:02:57.796" v="3809" actId="47"/>
        <pc:sldMkLst>
          <pc:docMk/>
          <pc:sldMk cId="2149191151" sldId="1171"/>
        </pc:sldMkLst>
      </pc:sldChg>
      <pc:sldChg chg="new add del">
        <pc:chgData name="鈴木 改" userId="614121829a5465ef" providerId="LiveId" clId="{1DDB8DD1-9726-4F26-BC47-2C77EE61CC58}" dt="2022-09-10T08:02:57.796" v="3809" actId="47"/>
        <pc:sldMkLst>
          <pc:docMk/>
          <pc:sldMk cId="2798126155" sldId="1172"/>
        </pc:sldMkLst>
      </pc:sldChg>
      <pc:sldChg chg="new add del">
        <pc:chgData name="鈴木 改" userId="614121829a5465ef" providerId="LiveId" clId="{1DDB8DD1-9726-4F26-BC47-2C77EE61CC58}" dt="2022-09-10T08:02:57.796" v="3809" actId="47"/>
        <pc:sldMkLst>
          <pc:docMk/>
          <pc:sldMk cId="3212617420" sldId="1173"/>
        </pc:sldMkLst>
      </pc:sldChg>
      <pc:sldChg chg="new add del">
        <pc:chgData name="鈴木 改" userId="614121829a5465ef" providerId="LiveId" clId="{1DDB8DD1-9726-4F26-BC47-2C77EE61CC58}" dt="2022-09-10T08:02:57.796" v="3809" actId="47"/>
        <pc:sldMkLst>
          <pc:docMk/>
          <pc:sldMk cId="3625899704" sldId="1174"/>
        </pc:sldMkLst>
      </pc:sldChg>
      <pc:sldChg chg="new add del">
        <pc:chgData name="鈴木 改" userId="614121829a5465ef" providerId="LiveId" clId="{1DDB8DD1-9726-4F26-BC47-2C77EE61CC58}" dt="2022-09-10T08:02:57.796" v="3809" actId="47"/>
        <pc:sldMkLst>
          <pc:docMk/>
          <pc:sldMk cId="1462513171" sldId="1175"/>
        </pc:sldMkLst>
      </pc:sldChg>
      <pc:sldChg chg="new add del">
        <pc:chgData name="鈴木 改" userId="614121829a5465ef" providerId="LiveId" clId="{1DDB8DD1-9726-4F26-BC47-2C77EE61CC58}" dt="2022-09-10T08:02:57.796" v="3809" actId="47"/>
        <pc:sldMkLst>
          <pc:docMk/>
          <pc:sldMk cId="3352677506" sldId="1176"/>
        </pc:sldMkLst>
      </pc:sldChg>
      <pc:sldChg chg="new add del">
        <pc:chgData name="鈴木 改" userId="614121829a5465ef" providerId="LiveId" clId="{1DDB8DD1-9726-4F26-BC47-2C77EE61CC58}" dt="2022-09-10T08:02:57.796" v="3809" actId="47"/>
        <pc:sldMkLst>
          <pc:docMk/>
          <pc:sldMk cId="1798003828" sldId="1177"/>
        </pc:sldMkLst>
      </pc:sldChg>
      <pc:sldChg chg="new add del">
        <pc:chgData name="鈴木 改" userId="614121829a5465ef" providerId="LiveId" clId="{1DDB8DD1-9726-4F26-BC47-2C77EE61CC58}" dt="2022-09-10T08:02:57.796" v="3809" actId="47"/>
        <pc:sldMkLst>
          <pc:docMk/>
          <pc:sldMk cId="3115858273" sldId="1178"/>
        </pc:sldMkLst>
      </pc:sldChg>
      <pc:sldChg chg="new add del">
        <pc:chgData name="鈴木 改" userId="614121829a5465ef" providerId="LiveId" clId="{1DDB8DD1-9726-4F26-BC47-2C77EE61CC58}" dt="2022-09-10T08:02:57.796" v="3809" actId="47"/>
        <pc:sldMkLst>
          <pc:docMk/>
          <pc:sldMk cId="1694829799" sldId="1179"/>
        </pc:sldMkLst>
      </pc:sldChg>
      <pc:sldChg chg="new add del">
        <pc:chgData name="鈴木 改" userId="614121829a5465ef" providerId="LiveId" clId="{1DDB8DD1-9726-4F26-BC47-2C77EE61CC58}" dt="2022-09-10T08:02:57.796" v="3809" actId="47"/>
        <pc:sldMkLst>
          <pc:docMk/>
          <pc:sldMk cId="2725621234" sldId="1180"/>
        </pc:sldMkLst>
      </pc:sldChg>
      <pc:sldChg chg="new add del">
        <pc:chgData name="鈴木 改" userId="614121829a5465ef" providerId="LiveId" clId="{1DDB8DD1-9726-4F26-BC47-2C77EE61CC58}" dt="2022-09-10T08:02:57.796" v="3809" actId="47"/>
        <pc:sldMkLst>
          <pc:docMk/>
          <pc:sldMk cId="3146717873" sldId="1181"/>
        </pc:sldMkLst>
      </pc:sldChg>
      <pc:sldChg chg="new add del">
        <pc:chgData name="鈴木 改" userId="614121829a5465ef" providerId="LiveId" clId="{1DDB8DD1-9726-4F26-BC47-2C77EE61CC58}" dt="2022-09-10T08:02:57.796" v="3809" actId="47"/>
        <pc:sldMkLst>
          <pc:docMk/>
          <pc:sldMk cId="3953487005" sldId="1182"/>
        </pc:sldMkLst>
      </pc:sldChg>
      <pc:sldChg chg="new add del">
        <pc:chgData name="鈴木 改" userId="614121829a5465ef" providerId="LiveId" clId="{1DDB8DD1-9726-4F26-BC47-2C77EE61CC58}" dt="2022-09-10T08:02:57.796" v="3809" actId="47"/>
        <pc:sldMkLst>
          <pc:docMk/>
          <pc:sldMk cId="3936880060" sldId="1183"/>
        </pc:sldMkLst>
      </pc:sldChg>
      <pc:sldChg chg="new add del">
        <pc:chgData name="鈴木 改" userId="614121829a5465ef" providerId="LiveId" clId="{1DDB8DD1-9726-4F26-BC47-2C77EE61CC58}" dt="2022-09-10T08:02:57.796" v="3809" actId="47"/>
        <pc:sldMkLst>
          <pc:docMk/>
          <pc:sldMk cId="927345862" sldId="1184"/>
        </pc:sldMkLst>
      </pc:sldChg>
      <pc:sldChg chg="new add del">
        <pc:chgData name="鈴木 改" userId="614121829a5465ef" providerId="LiveId" clId="{1DDB8DD1-9726-4F26-BC47-2C77EE61CC58}" dt="2022-09-10T08:02:57.796" v="3809" actId="47"/>
        <pc:sldMkLst>
          <pc:docMk/>
          <pc:sldMk cId="2555598996" sldId="1185"/>
        </pc:sldMkLst>
      </pc:sldChg>
      <pc:sldChg chg="new add del">
        <pc:chgData name="鈴木 改" userId="614121829a5465ef" providerId="LiveId" clId="{1DDB8DD1-9726-4F26-BC47-2C77EE61CC58}" dt="2022-09-10T08:02:57.796" v="3809" actId="47"/>
        <pc:sldMkLst>
          <pc:docMk/>
          <pc:sldMk cId="4211202929" sldId="1186"/>
        </pc:sldMkLst>
      </pc:sldChg>
      <pc:sldChg chg="new add del">
        <pc:chgData name="鈴木 改" userId="614121829a5465ef" providerId="LiveId" clId="{1DDB8DD1-9726-4F26-BC47-2C77EE61CC58}" dt="2022-09-10T08:02:57.796" v="3809" actId="47"/>
        <pc:sldMkLst>
          <pc:docMk/>
          <pc:sldMk cId="359968088" sldId="1187"/>
        </pc:sldMkLst>
      </pc:sldChg>
      <pc:sldChg chg="new add del">
        <pc:chgData name="鈴木 改" userId="614121829a5465ef" providerId="LiveId" clId="{1DDB8DD1-9726-4F26-BC47-2C77EE61CC58}" dt="2022-09-10T08:02:57.796" v="3809" actId="47"/>
        <pc:sldMkLst>
          <pc:docMk/>
          <pc:sldMk cId="202728246" sldId="1188"/>
        </pc:sldMkLst>
      </pc:sldChg>
      <pc:sldChg chg="new add del">
        <pc:chgData name="鈴木 改" userId="614121829a5465ef" providerId="LiveId" clId="{1DDB8DD1-9726-4F26-BC47-2C77EE61CC58}" dt="2022-09-10T08:02:57.796" v="3809" actId="47"/>
        <pc:sldMkLst>
          <pc:docMk/>
          <pc:sldMk cId="128582039" sldId="1189"/>
        </pc:sldMkLst>
      </pc:sldChg>
      <pc:sldChg chg="new add del">
        <pc:chgData name="鈴木 改" userId="614121829a5465ef" providerId="LiveId" clId="{1DDB8DD1-9726-4F26-BC47-2C77EE61CC58}" dt="2022-09-10T08:02:57.796" v="3809" actId="47"/>
        <pc:sldMkLst>
          <pc:docMk/>
          <pc:sldMk cId="2287808063" sldId="1190"/>
        </pc:sldMkLst>
      </pc:sldChg>
      <pc:sldChg chg="new add del">
        <pc:chgData name="鈴木 改" userId="614121829a5465ef" providerId="LiveId" clId="{1DDB8DD1-9726-4F26-BC47-2C77EE61CC58}" dt="2022-09-10T08:02:57.796" v="3809" actId="47"/>
        <pc:sldMkLst>
          <pc:docMk/>
          <pc:sldMk cId="3351251987" sldId="1191"/>
        </pc:sldMkLst>
      </pc:sldChg>
      <pc:sldChg chg="new add del">
        <pc:chgData name="鈴木 改" userId="614121829a5465ef" providerId="LiveId" clId="{1DDB8DD1-9726-4F26-BC47-2C77EE61CC58}" dt="2022-09-10T08:02:57.796" v="3809" actId="47"/>
        <pc:sldMkLst>
          <pc:docMk/>
          <pc:sldMk cId="3511488641" sldId="1192"/>
        </pc:sldMkLst>
      </pc:sldChg>
      <pc:sldChg chg="new add del">
        <pc:chgData name="鈴木 改" userId="614121829a5465ef" providerId="LiveId" clId="{1DDB8DD1-9726-4F26-BC47-2C77EE61CC58}" dt="2022-09-10T08:02:57.796" v="3809" actId="47"/>
        <pc:sldMkLst>
          <pc:docMk/>
          <pc:sldMk cId="1745781947" sldId="1193"/>
        </pc:sldMkLst>
      </pc:sldChg>
      <pc:sldChg chg="new add del">
        <pc:chgData name="鈴木 改" userId="614121829a5465ef" providerId="LiveId" clId="{1DDB8DD1-9726-4F26-BC47-2C77EE61CC58}" dt="2022-09-10T08:02:57.796" v="3809" actId="47"/>
        <pc:sldMkLst>
          <pc:docMk/>
          <pc:sldMk cId="1486535692" sldId="1194"/>
        </pc:sldMkLst>
      </pc:sldChg>
      <pc:sldChg chg="new add del">
        <pc:chgData name="鈴木 改" userId="614121829a5465ef" providerId="LiveId" clId="{1DDB8DD1-9726-4F26-BC47-2C77EE61CC58}" dt="2022-09-10T08:02:57.796" v="3809" actId="47"/>
        <pc:sldMkLst>
          <pc:docMk/>
          <pc:sldMk cId="131355652" sldId="1195"/>
        </pc:sldMkLst>
      </pc:sldChg>
      <pc:sldChg chg="new add del">
        <pc:chgData name="鈴木 改" userId="614121829a5465ef" providerId="LiveId" clId="{1DDB8DD1-9726-4F26-BC47-2C77EE61CC58}" dt="2022-09-10T08:02:57.796" v="3809" actId="47"/>
        <pc:sldMkLst>
          <pc:docMk/>
          <pc:sldMk cId="3370879201" sldId="1196"/>
        </pc:sldMkLst>
      </pc:sldChg>
      <pc:sldChg chg="new add del">
        <pc:chgData name="鈴木 改" userId="614121829a5465ef" providerId="LiveId" clId="{1DDB8DD1-9726-4F26-BC47-2C77EE61CC58}" dt="2022-09-10T08:02:57.796" v="3809" actId="47"/>
        <pc:sldMkLst>
          <pc:docMk/>
          <pc:sldMk cId="3920177387" sldId="1197"/>
        </pc:sldMkLst>
      </pc:sldChg>
      <pc:sldChg chg="new add del">
        <pc:chgData name="鈴木 改" userId="614121829a5465ef" providerId="LiveId" clId="{1DDB8DD1-9726-4F26-BC47-2C77EE61CC58}" dt="2022-09-10T08:02:57.796" v="3809" actId="47"/>
        <pc:sldMkLst>
          <pc:docMk/>
          <pc:sldMk cId="3206208491" sldId="1198"/>
        </pc:sldMkLst>
      </pc:sldChg>
      <pc:sldChg chg="new add del">
        <pc:chgData name="鈴木 改" userId="614121829a5465ef" providerId="LiveId" clId="{1DDB8DD1-9726-4F26-BC47-2C77EE61CC58}" dt="2022-09-10T08:02:57.796" v="3809" actId="47"/>
        <pc:sldMkLst>
          <pc:docMk/>
          <pc:sldMk cId="3292894554" sldId="1199"/>
        </pc:sldMkLst>
      </pc:sldChg>
      <pc:sldChg chg="new add del">
        <pc:chgData name="鈴木 改" userId="614121829a5465ef" providerId="LiveId" clId="{1DDB8DD1-9726-4F26-BC47-2C77EE61CC58}" dt="2022-09-10T08:02:57.796" v="3809" actId="47"/>
        <pc:sldMkLst>
          <pc:docMk/>
          <pc:sldMk cId="560476975" sldId="1200"/>
        </pc:sldMkLst>
      </pc:sldChg>
      <pc:sldChg chg="new add del">
        <pc:chgData name="鈴木 改" userId="614121829a5465ef" providerId="LiveId" clId="{1DDB8DD1-9726-4F26-BC47-2C77EE61CC58}" dt="2022-09-10T08:02:57.796" v="3809" actId="47"/>
        <pc:sldMkLst>
          <pc:docMk/>
          <pc:sldMk cId="4120495169" sldId="1201"/>
        </pc:sldMkLst>
      </pc:sldChg>
      <pc:sldChg chg="new add del">
        <pc:chgData name="鈴木 改" userId="614121829a5465ef" providerId="LiveId" clId="{1DDB8DD1-9726-4F26-BC47-2C77EE61CC58}" dt="2022-09-10T08:02:57.796" v="3809" actId="47"/>
        <pc:sldMkLst>
          <pc:docMk/>
          <pc:sldMk cId="1364861346" sldId="1202"/>
        </pc:sldMkLst>
      </pc:sldChg>
      <pc:sldChg chg="new add del">
        <pc:chgData name="鈴木 改" userId="614121829a5465ef" providerId="LiveId" clId="{1DDB8DD1-9726-4F26-BC47-2C77EE61CC58}" dt="2022-09-10T08:02:57.796" v="3809" actId="47"/>
        <pc:sldMkLst>
          <pc:docMk/>
          <pc:sldMk cId="2618903898" sldId="1203"/>
        </pc:sldMkLst>
      </pc:sldChg>
      <pc:sldChg chg="new add del">
        <pc:chgData name="鈴木 改" userId="614121829a5465ef" providerId="LiveId" clId="{1DDB8DD1-9726-4F26-BC47-2C77EE61CC58}" dt="2022-09-10T08:02:57.796" v="3809" actId="47"/>
        <pc:sldMkLst>
          <pc:docMk/>
          <pc:sldMk cId="2520668730" sldId="1204"/>
        </pc:sldMkLst>
      </pc:sldChg>
      <pc:sldChg chg="new add del">
        <pc:chgData name="鈴木 改" userId="614121829a5465ef" providerId="LiveId" clId="{1DDB8DD1-9726-4F26-BC47-2C77EE61CC58}" dt="2022-09-10T08:02:57.796" v="3809" actId="47"/>
        <pc:sldMkLst>
          <pc:docMk/>
          <pc:sldMk cId="3349276165" sldId="1205"/>
        </pc:sldMkLst>
      </pc:sldChg>
      <pc:sldChg chg="new add del">
        <pc:chgData name="鈴木 改" userId="614121829a5465ef" providerId="LiveId" clId="{1DDB8DD1-9726-4F26-BC47-2C77EE61CC58}" dt="2022-09-10T08:02:57.796" v="3809" actId="47"/>
        <pc:sldMkLst>
          <pc:docMk/>
          <pc:sldMk cId="617112652" sldId="1206"/>
        </pc:sldMkLst>
      </pc:sldChg>
      <pc:sldChg chg="new add del">
        <pc:chgData name="鈴木 改" userId="614121829a5465ef" providerId="LiveId" clId="{1DDB8DD1-9726-4F26-BC47-2C77EE61CC58}" dt="2022-09-10T08:02:57.796" v="3809" actId="47"/>
        <pc:sldMkLst>
          <pc:docMk/>
          <pc:sldMk cId="2802836212" sldId="1207"/>
        </pc:sldMkLst>
      </pc:sldChg>
      <pc:sldChg chg="new add del">
        <pc:chgData name="鈴木 改" userId="614121829a5465ef" providerId="LiveId" clId="{1DDB8DD1-9726-4F26-BC47-2C77EE61CC58}" dt="2022-09-10T08:02:57.796" v="3809" actId="47"/>
        <pc:sldMkLst>
          <pc:docMk/>
          <pc:sldMk cId="2227084367" sldId="1208"/>
        </pc:sldMkLst>
      </pc:sldChg>
      <pc:sldChg chg="new add del">
        <pc:chgData name="鈴木 改" userId="614121829a5465ef" providerId="LiveId" clId="{1DDB8DD1-9726-4F26-BC47-2C77EE61CC58}" dt="2022-09-10T08:02:57.796" v="3809" actId="47"/>
        <pc:sldMkLst>
          <pc:docMk/>
          <pc:sldMk cId="684584117" sldId="1209"/>
        </pc:sldMkLst>
      </pc:sldChg>
      <pc:sldChg chg="new add del">
        <pc:chgData name="鈴木 改" userId="614121829a5465ef" providerId="LiveId" clId="{1DDB8DD1-9726-4F26-BC47-2C77EE61CC58}" dt="2022-09-10T08:02:57.796" v="3809" actId="47"/>
        <pc:sldMkLst>
          <pc:docMk/>
          <pc:sldMk cId="3626200602" sldId="1210"/>
        </pc:sldMkLst>
      </pc:sldChg>
      <pc:sldChg chg="new add del">
        <pc:chgData name="鈴木 改" userId="614121829a5465ef" providerId="LiveId" clId="{1DDB8DD1-9726-4F26-BC47-2C77EE61CC58}" dt="2022-09-10T08:02:57.796" v="3809" actId="47"/>
        <pc:sldMkLst>
          <pc:docMk/>
          <pc:sldMk cId="1542746856" sldId="1211"/>
        </pc:sldMkLst>
      </pc:sldChg>
      <pc:sldChg chg="new add del">
        <pc:chgData name="鈴木 改" userId="614121829a5465ef" providerId="LiveId" clId="{1DDB8DD1-9726-4F26-BC47-2C77EE61CC58}" dt="2022-09-10T08:02:57.796" v="3809" actId="47"/>
        <pc:sldMkLst>
          <pc:docMk/>
          <pc:sldMk cId="2704656777" sldId="1212"/>
        </pc:sldMkLst>
      </pc:sldChg>
      <pc:sldChg chg="new add del">
        <pc:chgData name="鈴木 改" userId="614121829a5465ef" providerId="LiveId" clId="{1DDB8DD1-9726-4F26-BC47-2C77EE61CC58}" dt="2022-09-10T08:02:57.796" v="3809" actId="47"/>
        <pc:sldMkLst>
          <pc:docMk/>
          <pc:sldMk cId="4124743862" sldId="1213"/>
        </pc:sldMkLst>
      </pc:sldChg>
      <pc:sldChg chg="new add del">
        <pc:chgData name="鈴木 改" userId="614121829a5465ef" providerId="LiveId" clId="{1DDB8DD1-9726-4F26-BC47-2C77EE61CC58}" dt="2022-09-10T08:02:57.796" v="3809" actId="47"/>
        <pc:sldMkLst>
          <pc:docMk/>
          <pc:sldMk cId="280898329" sldId="1214"/>
        </pc:sldMkLst>
      </pc:sldChg>
      <pc:sldChg chg="new add del">
        <pc:chgData name="鈴木 改" userId="614121829a5465ef" providerId="LiveId" clId="{1DDB8DD1-9726-4F26-BC47-2C77EE61CC58}" dt="2022-09-10T08:02:57.796" v="3809" actId="47"/>
        <pc:sldMkLst>
          <pc:docMk/>
          <pc:sldMk cId="3963463918" sldId="1215"/>
        </pc:sldMkLst>
      </pc:sldChg>
      <pc:sldChg chg="new add del">
        <pc:chgData name="鈴木 改" userId="614121829a5465ef" providerId="LiveId" clId="{1DDB8DD1-9726-4F26-BC47-2C77EE61CC58}" dt="2022-09-10T08:02:57.796" v="3809" actId="47"/>
        <pc:sldMkLst>
          <pc:docMk/>
          <pc:sldMk cId="2688504853" sldId="1216"/>
        </pc:sldMkLst>
      </pc:sldChg>
      <pc:sldChg chg="new add del">
        <pc:chgData name="鈴木 改" userId="614121829a5465ef" providerId="LiveId" clId="{1DDB8DD1-9726-4F26-BC47-2C77EE61CC58}" dt="2022-09-10T08:02:57.796" v="3809" actId="47"/>
        <pc:sldMkLst>
          <pc:docMk/>
          <pc:sldMk cId="3232503044" sldId="1217"/>
        </pc:sldMkLst>
      </pc:sldChg>
      <pc:sldChg chg="new add del">
        <pc:chgData name="鈴木 改" userId="614121829a5465ef" providerId="LiveId" clId="{1DDB8DD1-9726-4F26-BC47-2C77EE61CC58}" dt="2022-09-10T08:02:57.796" v="3809" actId="47"/>
        <pc:sldMkLst>
          <pc:docMk/>
          <pc:sldMk cId="2070436553" sldId="1218"/>
        </pc:sldMkLst>
      </pc:sldChg>
      <pc:sldChg chg="new add del">
        <pc:chgData name="鈴木 改" userId="614121829a5465ef" providerId="LiveId" clId="{1DDB8DD1-9726-4F26-BC47-2C77EE61CC58}" dt="2022-09-10T08:02:57.796" v="3809" actId="47"/>
        <pc:sldMkLst>
          <pc:docMk/>
          <pc:sldMk cId="721380334" sldId="1219"/>
        </pc:sldMkLst>
      </pc:sldChg>
      <pc:sldChg chg="new add del">
        <pc:chgData name="鈴木 改" userId="614121829a5465ef" providerId="LiveId" clId="{1DDB8DD1-9726-4F26-BC47-2C77EE61CC58}" dt="2022-09-10T08:02:57.796" v="3809" actId="47"/>
        <pc:sldMkLst>
          <pc:docMk/>
          <pc:sldMk cId="2001262488" sldId="1220"/>
        </pc:sldMkLst>
      </pc:sldChg>
      <pc:sldChg chg="new add del">
        <pc:chgData name="鈴木 改" userId="614121829a5465ef" providerId="LiveId" clId="{1DDB8DD1-9726-4F26-BC47-2C77EE61CC58}" dt="2022-09-10T08:02:57.796" v="3809" actId="47"/>
        <pc:sldMkLst>
          <pc:docMk/>
          <pc:sldMk cId="2151958715" sldId="1221"/>
        </pc:sldMkLst>
      </pc:sldChg>
      <pc:sldChg chg="new add del">
        <pc:chgData name="鈴木 改" userId="614121829a5465ef" providerId="LiveId" clId="{1DDB8DD1-9726-4F26-BC47-2C77EE61CC58}" dt="2022-09-10T08:02:57.796" v="3809" actId="47"/>
        <pc:sldMkLst>
          <pc:docMk/>
          <pc:sldMk cId="1639209523" sldId="1222"/>
        </pc:sldMkLst>
      </pc:sldChg>
      <pc:sldChg chg="new add del">
        <pc:chgData name="鈴木 改" userId="614121829a5465ef" providerId="LiveId" clId="{1DDB8DD1-9726-4F26-BC47-2C77EE61CC58}" dt="2022-09-10T08:02:57.796" v="3809" actId="47"/>
        <pc:sldMkLst>
          <pc:docMk/>
          <pc:sldMk cId="1977054836" sldId="1223"/>
        </pc:sldMkLst>
      </pc:sldChg>
      <pc:sldChg chg="new add del">
        <pc:chgData name="鈴木 改" userId="614121829a5465ef" providerId="LiveId" clId="{1DDB8DD1-9726-4F26-BC47-2C77EE61CC58}" dt="2022-09-10T08:02:57.796" v="3809" actId="47"/>
        <pc:sldMkLst>
          <pc:docMk/>
          <pc:sldMk cId="3843667522" sldId="1224"/>
        </pc:sldMkLst>
      </pc:sldChg>
      <pc:sldChg chg="new add del">
        <pc:chgData name="鈴木 改" userId="614121829a5465ef" providerId="LiveId" clId="{1DDB8DD1-9726-4F26-BC47-2C77EE61CC58}" dt="2022-09-10T08:02:57.796" v="3809" actId="47"/>
        <pc:sldMkLst>
          <pc:docMk/>
          <pc:sldMk cId="4251280084" sldId="1225"/>
        </pc:sldMkLst>
      </pc:sldChg>
      <pc:sldChg chg="new add del">
        <pc:chgData name="鈴木 改" userId="614121829a5465ef" providerId="LiveId" clId="{1DDB8DD1-9726-4F26-BC47-2C77EE61CC58}" dt="2022-09-10T08:02:57.796" v="3809" actId="47"/>
        <pc:sldMkLst>
          <pc:docMk/>
          <pc:sldMk cId="3687964766" sldId="1226"/>
        </pc:sldMkLst>
      </pc:sldChg>
      <pc:sldChg chg="new add del">
        <pc:chgData name="鈴木 改" userId="614121829a5465ef" providerId="LiveId" clId="{1DDB8DD1-9726-4F26-BC47-2C77EE61CC58}" dt="2022-09-10T08:02:57.796" v="3809" actId="47"/>
        <pc:sldMkLst>
          <pc:docMk/>
          <pc:sldMk cId="2452122397" sldId="1227"/>
        </pc:sldMkLst>
      </pc:sldChg>
      <pc:sldChg chg="new add del">
        <pc:chgData name="鈴木 改" userId="614121829a5465ef" providerId="LiveId" clId="{1DDB8DD1-9726-4F26-BC47-2C77EE61CC58}" dt="2022-09-10T08:02:57.796" v="3809" actId="47"/>
        <pc:sldMkLst>
          <pc:docMk/>
          <pc:sldMk cId="2569995036" sldId="1228"/>
        </pc:sldMkLst>
      </pc:sldChg>
      <pc:sldChg chg="new add del">
        <pc:chgData name="鈴木 改" userId="614121829a5465ef" providerId="LiveId" clId="{1DDB8DD1-9726-4F26-BC47-2C77EE61CC58}" dt="2022-09-10T08:02:57.796" v="3809" actId="47"/>
        <pc:sldMkLst>
          <pc:docMk/>
          <pc:sldMk cId="3309574589" sldId="1229"/>
        </pc:sldMkLst>
      </pc:sldChg>
      <pc:sldChg chg="new add del">
        <pc:chgData name="鈴木 改" userId="614121829a5465ef" providerId="LiveId" clId="{1DDB8DD1-9726-4F26-BC47-2C77EE61CC58}" dt="2022-09-10T08:02:57.796" v="3809" actId="47"/>
        <pc:sldMkLst>
          <pc:docMk/>
          <pc:sldMk cId="4217041277" sldId="1230"/>
        </pc:sldMkLst>
      </pc:sldChg>
      <pc:sldChg chg="new add del">
        <pc:chgData name="鈴木 改" userId="614121829a5465ef" providerId="LiveId" clId="{1DDB8DD1-9726-4F26-BC47-2C77EE61CC58}" dt="2022-09-10T08:02:57.796" v="3809" actId="47"/>
        <pc:sldMkLst>
          <pc:docMk/>
          <pc:sldMk cId="1746609539" sldId="1231"/>
        </pc:sldMkLst>
      </pc:sldChg>
      <pc:sldChg chg="new add del">
        <pc:chgData name="鈴木 改" userId="614121829a5465ef" providerId="LiveId" clId="{1DDB8DD1-9726-4F26-BC47-2C77EE61CC58}" dt="2022-09-10T08:02:57.796" v="3809" actId="47"/>
        <pc:sldMkLst>
          <pc:docMk/>
          <pc:sldMk cId="2743767961" sldId="1232"/>
        </pc:sldMkLst>
      </pc:sldChg>
      <pc:sldChg chg="new add del">
        <pc:chgData name="鈴木 改" userId="614121829a5465ef" providerId="LiveId" clId="{1DDB8DD1-9726-4F26-BC47-2C77EE61CC58}" dt="2022-09-10T08:02:57.796" v="3809" actId="47"/>
        <pc:sldMkLst>
          <pc:docMk/>
          <pc:sldMk cId="2238149370" sldId="1233"/>
        </pc:sldMkLst>
      </pc:sldChg>
      <pc:sldChg chg="new add del">
        <pc:chgData name="鈴木 改" userId="614121829a5465ef" providerId="LiveId" clId="{1DDB8DD1-9726-4F26-BC47-2C77EE61CC58}" dt="2022-09-10T08:02:57.796" v="3809" actId="47"/>
        <pc:sldMkLst>
          <pc:docMk/>
          <pc:sldMk cId="4009113597" sldId="1234"/>
        </pc:sldMkLst>
      </pc:sldChg>
      <pc:sldChg chg="new add del">
        <pc:chgData name="鈴木 改" userId="614121829a5465ef" providerId="LiveId" clId="{1DDB8DD1-9726-4F26-BC47-2C77EE61CC58}" dt="2022-09-10T08:02:57.796" v="3809" actId="47"/>
        <pc:sldMkLst>
          <pc:docMk/>
          <pc:sldMk cId="295605205" sldId="1235"/>
        </pc:sldMkLst>
      </pc:sldChg>
      <pc:sldChg chg="new add del">
        <pc:chgData name="鈴木 改" userId="614121829a5465ef" providerId="LiveId" clId="{1DDB8DD1-9726-4F26-BC47-2C77EE61CC58}" dt="2022-09-10T08:02:57.796" v="3809" actId="47"/>
        <pc:sldMkLst>
          <pc:docMk/>
          <pc:sldMk cId="1253131338" sldId="1236"/>
        </pc:sldMkLst>
      </pc:sldChg>
      <pc:sldChg chg="new add del">
        <pc:chgData name="鈴木 改" userId="614121829a5465ef" providerId="LiveId" clId="{1DDB8DD1-9726-4F26-BC47-2C77EE61CC58}" dt="2022-09-10T08:02:57.796" v="3809" actId="47"/>
        <pc:sldMkLst>
          <pc:docMk/>
          <pc:sldMk cId="1791182347" sldId="1237"/>
        </pc:sldMkLst>
      </pc:sldChg>
      <pc:sldChg chg="new add del">
        <pc:chgData name="鈴木 改" userId="614121829a5465ef" providerId="LiveId" clId="{1DDB8DD1-9726-4F26-BC47-2C77EE61CC58}" dt="2022-09-10T08:02:57.796" v="3809" actId="47"/>
        <pc:sldMkLst>
          <pc:docMk/>
          <pc:sldMk cId="1623857802" sldId="1238"/>
        </pc:sldMkLst>
      </pc:sldChg>
      <pc:sldChg chg="new add del">
        <pc:chgData name="鈴木 改" userId="614121829a5465ef" providerId="LiveId" clId="{1DDB8DD1-9726-4F26-BC47-2C77EE61CC58}" dt="2022-09-10T08:02:57.796" v="3809" actId="47"/>
        <pc:sldMkLst>
          <pc:docMk/>
          <pc:sldMk cId="3926298372" sldId="1239"/>
        </pc:sldMkLst>
      </pc:sldChg>
      <pc:sldChg chg="new add del">
        <pc:chgData name="鈴木 改" userId="614121829a5465ef" providerId="LiveId" clId="{1DDB8DD1-9726-4F26-BC47-2C77EE61CC58}" dt="2022-09-10T08:02:57.796" v="3809" actId="47"/>
        <pc:sldMkLst>
          <pc:docMk/>
          <pc:sldMk cId="1237277539" sldId="1240"/>
        </pc:sldMkLst>
      </pc:sldChg>
      <pc:sldChg chg="new add del">
        <pc:chgData name="鈴木 改" userId="614121829a5465ef" providerId="LiveId" clId="{1DDB8DD1-9726-4F26-BC47-2C77EE61CC58}" dt="2022-09-10T08:02:57.796" v="3809" actId="47"/>
        <pc:sldMkLst>
          <pc:docMk/>
          <pc:sldMk cId="1773423599" sldId="1241"/>
        </pc:sldMkLst>
      </pc:sldChg>
      <pc:sldChg chg="new add del">
        <pc:chgData name="鈴木 改" userId="614121829a5465ef" providerId="LiveId" clId="{1DDB8DD1-9726-4F26-BC47-2C77EE61CC58}" dt="2022-09-10T08:02:57.796" v="3809" actId="47"/>
        <pc:sldMkLst>
          <pc:docMk/>
          <pc:sldMk cId="1375289667" sldId="1242"/>
        </pc:sldMkLst>
      </pc:sldChg>
      <pc:sldChg chg="new add del">
        <pc:chgData name="鈴木 改" userId="614121829a5465ef" providerId="LiveId" clId="{1DDB8DD1-9726-4F26-BC47-2C77EE61CC58}" dt="2022-09-10T08:02:57.796" v="3809" actId="47"/>
        <pc:sldMkLst>
          <pc:docMk/>
          <pc:sldMk cId="2380939228" sldId="1243"/>
        </pc:sldMkLst>
      </pc:sldChg>
      <pc:sldChg chg="new add del">
        <pc:chgData name="鈴木 改" userId="614121829a5465ef" providerId="LiveId" clId="{1DDB8DD1-9726-4F26-BC47-2C77EE61CC58}" dt="2022-09-10T08:02:57.796" v="3809" actId="47"/>
        <pc:sldMkLst>
          <pc:docMk/>
          <pc:sldMk cId="406714418" sldId="1244"/>
        </pc:sldMkLst>
      </pc:sldChg>
      <pc:sldChg chg="new add del">
        <pc:chgData name="鈴木 改" userId="614121829a5465ef" providerId="LiveId" clId="{1DDB8DD1-9726-4F26-BC47-2C77EE61CC58}" dt="2022-09-10T08:02:57.796" v="3809" actId="47"/>
        <pc:sldMkLst>
          <pc:docMk/>
          <pc:sldMk cId="2286863587" sldId="1245"/>
        </pc:sldMkLst>
      </pc:sldChg>
      <pc:sldChg chg="new add del">
        <pc:chgData name="鈴木 改" userId="614121829a5465ef" providerId="LiveId" clId="{1DDB8DD1-9726-4F26-BC47-2C77EE61CC58}" dt="2022-09-10T08:02:57.796" v="3809" actId="47"/>
        <pc:sldMkLst>
          <pc:docMk/>
          <pc:sldMk cId="3192745303" sldId="1246"/>
        </pc:sldMkLst>
      </pc:sldChg>
      <pc:sldChg chg="new add del">
        <pc:chgData name="鈴木 改" userId="614121829a5465ef" providerId="LiveId" clId="{1DDB8DD1-9726-4F26-BC47-2C77EE61CC58}" dt="2022-09-10T08:02:57.796" v="3809" actId="47"/>
        <pc:sldMkLst>
          <pc:docMk/>
          <pc:sldMk cId="554725738" sldId="1247"/>
        </pc:sldMkLst>
      </pc:sldChg>
      <pc:sldChg chg="new add del">
        <pc:chgData name="鈴木 改" userId="614121829a5465ef" providerId="LiveId" clId="{1DDB8DD1-9726-4F26-BC47-2C77EE61CC58}" dt="2022-09-10T08:02:57.796" v="3809" actId="47"/>
        <pc:sldMkLst>
          <pc:docMk/>
          <pc:sldMk cId="862432847" sldId="1248"/>
        </pc:sldMkLst>
      </pc:sldChg>
      <pc:sldChg chg="new add del">
        <pc:chgData name="鈴木 改" userId="614121829a5465ef" providerId="LiveId" clId="{1DDB8DD1-9726-4F26-BC47-2C77EE61CC58}" dt="2022-09-10T08:02:57.796" v="3809" actId="47"/>
        <pc:sldMkLst>
          <pc:docMk/>
          <pc:sldMk cId="1940990034" sldId="1249"/>
        </pc:sldMkLst>
      </pc:sldChg>
      <pc:sldChg chg="new add del">
        <pc:chgData name="鈴木 改" userId="614121829a5465ef" providerId="LiveId" clId="{1DDB8DD1-9726-4F26-BC47-2C77EE61CC58}" dt="2022-09-10T08:02:57.796" v="3809" actId="47"/>
        <pc:sldMkLst>
          <pc:docMk/>
          <pc:sldMk cId="1465299843" sldId="1250"/>
        </pc:sldMkLst>
      </pc:sldChg>
      <pc:sldChg chg="new add del">
        <pc:chgData name="鈴木 改" userId="614121829a5465ef" providerId="LiveId" clId="{1DDB8DD1-9726-4F26-BC47-2C77EE61CC58}" dt="2022-09-10T08:02:57.796" v="3809" actId="47"/>
        <pc:sldMkLst>
          <pc:docMk/>
          <pc:sldMk cId="3386587544" sldId="1251"/>
        </pc:sldMkLst>
      </pc:sldChg>
      <pc:sldChg chg="new add del">
        <pc:chgData name="鈴木 改" userId="614121829a5465ef" providerId="LiveId" clId="{1DDB8DD1-9726-4F26-BC47-2C77EE61CC58}" dt="2022-09-10T08:02:57.796" v="3809" actId="47"/>
        <pc:sldMkLst>
          <pc:docMk/>
          <pc:sldMk cId="3086654896" sldId="1252"/>
        </pc:sldMkLst>
      </pc:sldChg>
      <pc:sldChg chg="new add del">
        <pc:chgData name="鈴木 改" userId="614121829a5465ef" providerId="LiveId" clId="{1DDB8DD1-9726-4F26-BC47-2C77EE61CC58}" dt="2022-09-10T08:02:57.796" v="3809" actId="47"/>
        <pc:sldMkLst>
          <pc:docMk/>
          <pc:sldMk cId="3683584070" sldId="1253"/>
        </pc:sldMkLst>
      </pc:sldChg>
      <pc:sldChg chg="new add del">
        <pc:chgData name="鈴木 改" userId="614121829a5465ef" providerId="LiveId" clId="{1DDB8DD1-9726-4F26-BC47-2C77EE61CC58}" dt="2022-09-10T08:02:57.796" v="3809" actId="47"/>
        <pc:sldMkLst>
          <pc:docMk/>
          <pc:sldMk cId="123554380" sldId="1254"/>
        </pc:sldMkLst>
      </pc:sldChg>
      <pc:sldChg chg="new add del">
        <pc:chgData name="鈴木 改" userId="614121829a5465ef" providerId="LiveId" clId="{1DDB8DD1-9726-4F26-BC47-2C77EE61CC58}" dt="2022-09-10T08:02:57.796" v="3809" actId="47"/>
        <pc:sldMkLst>
          <pc:docMk/>
          <pc:sldMk cId="3793281777" sldId="1255"/>
        </pc:sldMkLst>
      </pc:sldChg>
      <pc:sldChg chg="new add del">
        <pc:chgData name="鈴木 改" userId="614121829a5465ef" providerId="LiveId" clId="{1DDB8DD1-9726-4F26-BC47-2C77EE61CC58}" dt="2022-09-10T08:02:57.796" v="3809" actId="47"/>
        <pc:sldMkLst>
          <pc:docMk/>
          <pc:sldMk cId="1230320443" sldId="1256"/>
        </pc:sldMkLst>
      </pc:sldChg>
      <pc:sldChg chg="new add del">
        <pc:chgData name="鈴木 改" userId="614121829a5465ef" providerId="LiveId" clId="{1DDB8DD1-9726-4F26-BC47-2C77EE61CC58}" dt="2022-09-10T08:02:57.796" v="3809" actId="47"/>
        <pc:sldMkLst>
          <pc:docMk/>
          <pc:sldMk cId="2190180492" sldId="1257"/>
        </pc:sldMkLst>
      </pc:sldChg>
      <pc:sldChg chg="new add del">
        <pc:chgData name="鈴木 改" userId="614121829a5465ef" providerId="LiveId" clId="{1DDB8DD1-9726-4F26-BC47-2C77EE61CC58}" dt="2022-09-10T08:02:57.796" v="3809" actId="47"/>
        <pc:sldMkLst>
          <pc:docMk/>
          <pc:sldMk cId="3569143792" sldId="1258"/>
        </pc:sldMkLst>
      </pc:sldChg>
      <pc:sldChg chg="new add del">
        <pc:chgData name="鈴木 改" userId="614121829a5465ef" providerId="LiveId" clId="{1DDB8DD1-9726-4F26-BC47-2C77EE61CC58}" dt="2022-09-10T08:02:57.796" v="3809" actId="47"/>
        <pc:sldMkLst>
          <pc:docMk/>
          <pc:sldMk cId="3047685568" sldId="1259"/>
        </pc:sldMkLst>
      </pc:sldChg>
      <pc:sldChg chg="new add del">
        <pc:chgData name="鈴木 改" userId="614121829a5465ef" providerId="LiveId" clId="{1DDB8DD1-9726-4F26-BC47-2C77EE61CC58}" dt="2022-09-10T08:02:57.796" v="3809" actId="47"/>
        <pc:sldMkLst>
          <pc:docMk/>
          <pc:sldMk cId="2456189315" sldId="1260"/>
        </pc:sldMkLst>
      </pc:sldChg>
      <pc:sldChg chg="new add del">
        <pc:chgData name="鈴木 改" userId="614121829a5465ef" providerId="LiveId" clId="{1DDB8DD1-9726-4F26-BC47-2C77EE61CC58}" dt="2022-09-10T08:02:57.796" v="3809" actId="47"/>
        <pc:sldMkLst>
          <pc:docMk/>
          <pc:sldMk cId="909860696" sldId="1261"/>
        </pc:sldMkLst>
      </pc:sldChg>
      <pc:sldChg chg="new add del">
        <pc:chgData name="鈴木 改" userId="614121829a5465ef" providerId="LiveId" clId="{1DDB8DD1-9726-4F26-BC47-2C77EE61CC58}" dt="2022-09-10T08:02:57.796" v="3809" actId="47"/>
        <pc:sldMkLst>
          <pc:docMk/>
          <pc:sldMk cId="587037147" sldId="1262"/>
        </pc:sldMkLst>
      </pc:sldChg>
      <pc:sldChg chg="new add del">
        <pc:chgData name="鈴木 改" userId="614121829a5465ef" providerId="LiveId" clId="{1DDB8DD1-9726-4F26-BC47-2C77EE61CC58}" dt="2022-09-10T08:02:57.796" v="3809" actId="47"/>
        <pc:sldMkLst>
          <pc:docMk/>
          <pc:sldMk cId="993567797" sldId="1263"/>
        </pc:sldMkLst>
      </pc:sldChg>
      <pc:sldChg chg="new add del">
        <pc:chgData name="鈴木 改" userId="614121829a5465ef" providerId="LiveId" clId="{1DDB8DD1-9726-4F26-BC47-2C77EE61CC58}" dt="2022-09-10T08:02:57.796" v="3809" actId="47"/>
        <pc:sldMkLst>
          <pc:docMk/>
          <pc:sldMk cId="3938965442" sldId="1264"/>
        </pc:sldMkLst>
      </pc:sldChg>
      <pc:sldChg chg="new add del">
        <pc:chgData name="鈴木 改" userId="614121829a5465ef" providerId="LiveId" clId="{1DDB8DD1-9726-4F26-BC47-2C77EE61CC58}" dt="2022-09-10T08:02:57.796" v="3809" actId="47"/>
        <pc:sldMkLst>
          <pc:docMk/>
          <pc:sldMk cId="212797191" sldId="1265"/>
        </pc:sldMkLst>
      </pc:sldChg>
      <pc:sldChg chg="new add del">
        <pc:chgData name="鈴木 改" userId="614121829a5465ef" providerId="LiveId" clId="{1DDB8DD1-9726-4F26-BC47-2C77EE61CC58}" dt="2022-09-10T08:02:57.796" v="3809" actId="47"/>
        <pc:sldMkLst>
          <pc:docMk/>
          <pc:sldMk cId="1757458478" sldId="1266"/>
        </pc:sldMkLst>
      </pc:sldChg>
      <pc:sldChg chg="new add del">
        <pc:chgData name="鈴木 改" userId="614121829a5465ef" providerId="LiveId" clId="{1DDB8DD1-9726-4F26-BC47-2C77EE61CC58}" dt="2022-09-10T08:02:57.796" v="3809" actId="47"/>
        <pc:sldMkLst>
          <pc:docMk/>
          <pc:sldMk cId="1067401716" sldId="1267"/>
        </pc:sldMkLst>
      </pc:sldChg>
      <pc:sldChg chg="new add del">
        <pc:chgData name="鈴木 改" userId="614121829a5465ef" providerId="LiveId" clId="{1DDB8DD1-9726-4F26-BC47-2C77EE61CC58}" dt="2022-09-10T08:02:57.796" v="3809" actId="47"/>
        <pc:sldMkLst>
          <pc:docMk/>
          <pc:sldMk cId="4058637420" sldId="1268"/>
        </pc:sldMkLst>
      </pc:sldChg>
      <pc:sldChg chg="new add del">
        <pc:chgData name="鈴木 改" userId="614121829a5465ef" providerId="LiveId" clId="{1DDB8DD1-9726-4F26-BC47-2C77EE61CC58}" dt="2022-09-10T08:02:57.796" v="3809" actId="47"/>
        <pc:sldMkLst>
          <pc:docMk/>
          <pc:sldMk cId="2088109970" sldId="1269"/>
        </pc:sldMkLst>
      </pc:sldChg>
      <pc:sldChg chg="new add del">
        <pc:chgData name="鈴木 改" userId="614121829a5465ef" providerId="LiveId" clId="{1DDB8DD1-9726-4F26-BC47-2C77EE61CC58}" dt="2022-09-10T08:02:57.796" v="3809" actId="47"/>
        <pc:sldMkLst>
          <pc:docMk/>
          <pc:sldMk cId="3819371034" sldId="1270"/>
        </pc:sldMkLst>
      </pc:sldChg>
      <pc:sldChg chg="new add del">
        <pc:chgData name="鈴木 改" userId="614121829a5465ef" providerId="LiveId" clId="{1DDB8DD1-9726-4F26-BC47-2C77EE61CC58}" dt="2022-09-10T08:02:57.796" v="3809" actId="47"/>
        <pc:sldMkLst>
          <pc:docMk/>
          <pc:sldMk cId="3488776548" sldId="1271"/>
        </pc:sldMkLst>
      </pc:sldChg>
      <pc:sldChg chg="new add del">
        <pc:chgData name="鈴木 改" userId="614121829a5465ef" providerId="LiveId" clId="{1DDB8DD1-9726-4F26-BC47-2C77EE61CC58}" dt="2022-09-10T08:02:57.796" v="3809" actId="47"/>
        <pc:sldMkLst>
          <pc:docMk/>
          <pc:sldMk cId="3050727883" sldId="1272"/>
        </pc:sldMkLst>
      </pc:sldChg>
      <pc:sldChg chg="new add del">
        <pc:chgData name="鈴木 改" userId="614121829a5465ef" providerId="LiveId" clId="{1DDB8DD1-9726-4F26-BC47-2C77EE61CC58}" dt="2022-09-10T08:02:57.796" v="3809" actId="47"/>
        <pc:sldMkLst>
          <pc:docMk/>
          <pc:sldMk cId="253191833" sldId="1273"/>
        </pc:sldMkLst>
      </pc:sldChg>
      <pc:sldChg chg="new add del">
        <pc:chgData name="鈴木 改" userId="614121829a5465ef" providerId="LiveId" clId="{1DDB8DD1-9726-4F26-BC47-2C77EE61CC58}" dt="2022-09-10T08:02:57.796" v="3809" actId="47"/>
        <pc:sldMkLst>
          <pc:docMk/>
          <pc:sldMk cId="3181103532" sldId="1274"/>
        </pc:sldMkLst>
      </pc:sldChg>
      <pc:sldChg chg="new add del">
        <pc:chgData name="鈴木 改" userId="614121829a5465ef" providerId="LiveId" clId="{1DDB8DD1-9726-4F26-BC47-2C77EE61CC58}" dt="2022-09-10T08:02:57.796" v="3809" actId="47"/>
        <pc:sldMkLst>
          <pc:docMk/>
          <pc:sldMk cId="1092601458" sldId="1275"/>
        </pc:sldMkLst>
      </pc:sldChg>
      <pc:sldChg chg="new add del">
        <pc:chgData name="鈴木 改" userId="614121829a5465ef" providerId="LiveId" clId="{1DDB8DD1-9726-4F26-BC47-2C77EE61CC58}" dt="2022-09-10T08:02:57.796" v="3809" actId="47"/>
        <pc:sldMkLst>
          <pc:docMk/>
          <pc:sldMk cId="555123825" sldId="1276"/>
        </pc:sldMkLst>
      </pc:sldChg>
      <pc:sldChg chg="new add del">
        <pc:chgData name="鈴木 改" userId="614121829a5465ef" providerId="LiveId" clId="{1DDB8DD1-9726-4F26-BC47-2C77EE61CC58}" dt="2022-09-10T08:02:57.796" v="3809" actId="47"/>
        <pc:sldMkLst>
          <pc:docMk/>
          <pc:sldMk cId="4001887073" sldId="1277"/>
        </pc:sldMkLst>
      </pc:sldChg>
      <pc:sldChg chg="new add del">
        <pc:chgData name="鈴木 改" userId="614121829a5465ef" providerId="LiveId" clId="{1DDB8DD1-9726-4F26-BC47-2C77EE61CC58}" dt="2022-09-10T08:02:57.796" v="3809" actId="47"/>
        <pc:sldMkLst>
          <pc:docMk/>
          <pc:sldMk cId="2519576549" sldId="1278"/>
        </pc:sldMkLst>
      </pc:sldChg>
      <pc:sldChg chg="new add del">
        <pc:chgData name="鈴木 改" userId="614121829a5465ef" providerId="LiveId" clId="{1DDB8DD1-9726-4F26-BC47-2C77EE61CC58}" dt="2022-09-10T08:02:57.796" v="3809" actId="47"/>
        <pc:sldMkLst>
          <pc:docMk/>
          <pc:sldMk cId="4242818967" sldId="1279"/>
        </pc:sldMkLst>
      </pc:sldChg>
      <pc:sldChg chg="new add del">
        <pc:chgData name="鈴木 改" userId="614121829a5465ef" providerId="LiveId" clId="{1DDB8DD1-9726-4F26-BC47-2C77EE61CC58}" dt="2022-09-10T08:02:57.796" v="3809" actId="47"/>
        <pc:sldMkLst>
          <pc:docMk/>
          <pc:sldMk cId="3219409963" sldId="1280"/>
        </pc:sldMkLst>
      </pc:sldChg>
      <pc:sldChg chg="new add del">
        <pc:chgData name="鈴木 改" userId="614121829a5465ef" providerId="LiveId" clId="{1DDB8DD1-9726-4F26-BC47-2C77EE61CC58}" dt="2022-09-10T08:02:57.796" v="3809" actId="47"/>
        <pc:sldMkLst>
          <pc:docMk/>
          <pc:sldMk cId="1713653897" sldId="1281"/>
        </pc:sldMkLst>
      </pc:sldChg>
      <pc:sldChg chg="new add del">
        <pc:chgData name="鈴木 改" userId="614121829a5465ef" providerId="LiveId" clId="{1DDB8DD1-9726-4F26-BC47-2C77EE61CC58}" dt="2022-09-10T08:02:57.796" v="3809" actId="47"/>
        <pc:sldMkLst>
          <pc:docMk/>
          <pc:sldMk cId="1449215745" sldId="1282"/>
        </pc:sldMkLst>
      </pc:sldChg>
      <pc:sldChg chg="new add del">
        <pc:chgData name="鈴木 改" userId="614121829a5465ef" providerId="LiveId" clId="{1DDB8DD1-9726-4F26-BC47-2C77EE61CC58}" dt="2022-09-10T08:02:57.796" v="3809" actId="47"/>
        <pc:sldMkLst>
          <pc:docMk/>
          <pc:sldMk cId="690849474" sldId="1283"/>
        </pc:sldMkLst>
      </pc:sldChg>
      <pc:sldChg chg="new add del">
        <pc:chgData name="鈴木 改" userId="614121829a5465ef" providerId="LiveId" clId="{1DDB8DD1-9726-4F26-BC47-2C77EE61CC58}" dt="2022-09-10T08:02:57.796" v="3809" actId="47"/>
        <pc:sldMkLst>
          <pc:docMk/>
          <pc:sldMk cId="1646530142" sldId="1284"/>
        </pc:sldMkLst>
      </pc:sldChg>
      <pc:sldChg chg="new add del">
        <pc:chgData name="鈴木 改" userId="614121829a5465ef" providerId="LiveId" clId="{1DDB8DD1-9726-4F26-BC47-2C77EE61CC58}" dt="2022-09-10T08:02:57.796" v="3809" actId="47"/>
        <pc:sldMkLst>
          <pc:docMk/>
          <pc:sldMk cId="3164129646" sldId="1285"/>
        </pc:sldMkLst>
      </pc:sldChg>
      <pc:sldChg chg="new add del">
        <pc:chgData name="鈴木 改" userId="614121829a5465ef" providerId="LiveId" clId="{1DDB8DD1-9726-4F26-BC47-2C77EE61CC58}" dt="2022-09-10T08:02:57.796" v="3809" actId="47"/>
        <pc:sldMkLst>
          <pc:docMk/>
          <pc:sldMk cId="3822890615" sldId="1286"/>
        </pc:sldMkLst>
      </pc:sldChg>
      <pc:sldChg chg="new add del">
        <pc:chgData name="鈴木 改" userId="614121829a5465ef" providerId="LiveId" clId="{1DDB8DD1-9726-4F26-BC47-2C77EE61CC58}" dt="2022-09-10T08:02:57.796" v="3809" actId="47"/>
        <pc:sldMkLst>
          <pc:docMk/>
          <pc:sldMk cId="2776376930" sldId="1287"/>
        </pc:sldMkLst>
      </pc:sldChg>
      <pc:sldChg chg="new add del">
        <pc:chgData name="鈴木 改" userId="614121829a5465ef" providerId="LiveId" clId="{1DDB8DD1-9726-4F26-BC47-2C77EE61CC58}" dt="2022-09-10T08:02:57.796" v="3809" actId="47"/>
        <pc:sldMkLst>
          <pc:docMk/>
          <pc:sldMk cId="2096441045" sldId="1288"/>
        </pc:sldMkLst>
      </pc:sldChg>
      <pc:sldChg chg="new add del">
        <pc:chgData name="鈴木 改" userId="614121829a5465ef" providerId="LiveId" clId="{1DDB8DD1-9726-4F26-BC47-2C77EE61CC58}" dt="2022-09-10T08:02:57.796" v="3809" actId="47"/>
        <pc:sldMkLst>
          <pc:docMk/>
          <pc:sldMk cId="3399310627" sldId="1289"/>
        </pc:sldMkLst>
      </pc:sldChg>
      <pc:sldChg chg="new add del">
        <pc:chgData name="鈴木 改" userId="614121829a5465ef" providerId="LiveId" clId="{1DDB8DD1-9726-4F26-BC47-2C77EE61CC58}" dt="2022-09-10T08:02:57.796" v="3809" actId="47"/>
        <pc:sldMkLst>
          <pc:docMk/>
          <pc:sldMk cId="3481337209" sldId="1290"/>
        </pc:sldMkLst>
      </pc:sldChg>
      <pc:sldChg chg="new add del">
        <pc:chgData name="鈴木 改" userId="614121829a5465ef" providerId="LiveId" clId="{1DDB8DD1-9726-4F26-BC47-2C77EE61CC58}" dt="2022-09-10T08:02:57.796" v="3809" actId="47"/>
        <pc:sldMkLst>
          <pc:docMk/>
          <pc:sldMk cId="1847090028" sldId="1291"/>
        </pc:sldMkLst>
      </pc:sldChg>
      <pc:sldChg chg="new add del">
        <pc:chgData name="鈴木 改" userId="614121829a5465ef" providerId="LiveId" clId="{1DDB8DD1-9726-4F26-BC47-2C77EE61CC58}" dt="2022-09-10T08:02:57.796" v="3809" actId="47"/>
        <pc:sldMkLst>
          <pc:docMk/>
          <pc:sldMk cId="828928620" sldId="1292"/>
        </pc:sldMkLst>
      </pc:sldChg>
      <pc:sldChg chg="new add del">
        <pc:chgData name="鈴木 改" userId="614121829a5465ef" providerId="LiveId" clId="{1DDB8DD1-9726-4F26-BC47-2C77EE61CC58}" dt="2022-09-10T08:02:57.796" v="3809" actId="47"/>
        <pc:sldMkLst>
          <pc:docMk/>
          <pc:sldMk cId="1241318194" sldId="1293"/>
        </pc:sldMkLst>
      </pc:sldChg>
      <pc:sldChg chg="new add del">
        <pc:chgData name="鈴木 改" userId="614121829a5465ef" providerId="LiveId" clId="{1DDB8DD1-9726-4F26-BC47-2C77EE61CC58}" dt="2022-09-10T08:02:57.796" v="3809" actId="47"/>
        <pc:sldMkLst>
          <pc:docMk/>
          <pc:sldMk cId="3136226832" sldId="1294"/>
        </pc:sldMkLst>
      </pc:sldChg>
      <pc:sldChg chg="new add del">
        <pc:chgData name="鈴木 改" userId="614121829a5465ef" providerId="LiveId" clId="{1DDB8DD1-9726-4F26-BC47-2C77EE61CC58}" dt="2022-09-10T08:02:57.796" v="3809" actId="47"/>
        <pc:sldMkLst>
          <pc:docMk/>
          <pc:sldMk cId="311389941" sldId="1295"/>
        </pc:sldMkLst>
      </pc:sldChg>
      <pc:sldChg chg="new add del">
        <pc:chgData name="鈴木 改" userId="614121829a5465ef" providerId="LiveId" clId="{1DDB8DD1-9726-4F26-BC47-2C77EE61CC58}" dt="2022-09-10T08:02:57.796" v="3809" actId="47"/>
        <pc:sldMkLst>
          <pc:docMk/>
          <pc:sldMk cId="4227507081" sldId="1296"/>
        </pc:sldMkLst>
      </pc:sldChg>
      <pc:sldChg chg="new add del">
        <pc:chgData name="鈴木 改" userId="614121829a5465ef" providerId="LiveId" clId="{1DDB8DD1-9726-4F26-BC47-2C77EE61CC58}" dt="2022-09-10T08:02:57.796" v="3809" actId="47"/>
        <pc:sldMkLst>
          <pc:docMk/>
          <pc:sldMk cId="1808843045" sldId="1297"/>
        </pc:sldMkLst>
      </pc:sldChg>
      <pc:sldChg chg="new add del">
        <pc:chgData name="鈴木 改" userId="614121829a5465ef" providerId="LiveId" clId="{1DDB8DD1-9726-4F26-BC47-2C77EE61CC58}" dt="2022-09-10T08:02:57.796" v="3809" actId="47"/>
        <pc:sldMkLst>
          <pc:docMk/>
          <pc:sldMk cId="2906403973" sldId="1298"/>
        </pc:sldMkLst>
      </pc:sldChg>
      <pc:sldChg chg="new add del">
        <pc:chgData name="鈴木 改" userId="614121829a5465ef" providerId="LiveId" clId="{1DDB8DD1-9726-4F26-BC47-2C77EE61CC58}" dt="2022-09-10T08:02:57.796" v="3809" actId="47"/>
        <pc:sldMkLst>
          <pc:docMk/>
          <pc:sldMk cId="2180715716" sldId="1299"/>
        </pc:sldMkLst>
      </pc:sldChg>
      <pc:sldChg chg="new add del">
        <pc:chgData name="鈴木 改" userId="614121829a5465ef" providerId="LiveId" clId="{1DDB8DD1-9726-4F26-BC47-2C77EE61CC58}" dt="2022-09-10T08:02:57.796" v="3809" actId="47"/>
        <pc:sldMkLst>
          <pc:docMk/>
          <pc:sldMk cId="3617361010" sldId="1300"/>
        </pc:sldMkLst>
      </pc:sldChg>
      <pc:sldChg chg="new add del">
        <pc:chgData name="鈴木 改" userId="614121829a5465ef" providerId="LiveId" clId="{1DDB8DD1-9726-4F26-BC47-2C77EE61CC58}" dt="2022-09-10T08:02:57.796" v="3809" actId="47"/>
        <pc:sldMkLst>
          <pc:docMk/>
          <pc:sldMk cId="2270418094" sldId="1301"/>
        </pc:sldMkLst>
      </pc:sldChg>
      <pc:sldChg chg="new add del">
        <pc:chgData name="鈴木 改" userId="614121829a5465ef" providerId="LiveId" clId="{1DDB8DD1-9726-4F26-BC47-2C77EE61CC58}" dt="2022-09-10T08:02:57.796" v="3809" actId="47"/>
        <pc:sldMkLst>
          <pc:docMk/>
          <pc:sldMk cId="3460953179" sldId="1302"/>
        </pc:sldMkLst>
      </pc:sldChg>
      <pc:sldChg chg="new add del">
        <pc:chgData name="鈴木 改" userId="614121829a5465ef" providerId="LiveId" clId="{1DDB8DD1-9726-4F26-BC47-2C77EE61CC58}" dt="2022-09-10T08:02:57.796" v="3809" actId="47"/>
        <pc:sldMkLst>
          <pc:docMk/>
          <pc:sldMk cId="2218857227" sldId="1303"/>
        </pc:sldMkLst>
      </pc:sldChg>
      <pc:sldChg chg="new add del">
        <pc:chgData name="鈴木 改" userId="614121829a5465ef" providerId="LiveId" clId="{1DDB8DD1-9726-4F26-BC47-2C77EE61CC58}" dt="2022-09-10T08:02:57.796" v="3809" actId="47"/>
        <pc:sldMkLst>
          <pc:docMk/>
          <pc:sldMk cId="2148019698" sldId="1304"/>
        </pc:sldMkLst>
      </pc:sldChg>
      <pc:sldChg chg="new add del">
        <pc:chgData name="鈴木 改" userId="614121829a5465ef" providerId="LiveId" clId="{1DDB8DD1-9726-4F26-BC47-2C77EE61CC58}" dt="2022-09-10T08:02:57.796" v="3809" actId="47"/>
        <pc:sldMkLst>
          <pc:docMk/>
          <pc:sldMk cId="1965923827" sldId="1305"/>
        </pc:sldMkLst>
      </pc:sldChg>
      <pc:sldChg chg="new add del">
        <pc:chgData name="鈴木 改" userId="614121829a5465ef" providerId="LiveId" clId="{1DDB8DD1-9726-4F26-BC47-2C77EE61CC58}" dt="2022-09-10T08:02:57.796" v="3809" actId="47"/>
        <pc:sldMkLst>
          <pc:docMk/>
          <pc:sldMk cId="3324780414" sldId="1306"/>
        </pc:sldMkLst>
      </pc:sldChg>
      <pc:sldChg chg="new add del">
        <pc:chgData name="鈴木 改" userId="614121829a5465ef" providerId="LiveId" clId="{1DDB8DD1-9726-4F26-BC47-2C77EE61CC58}" dt="2022-09-10T08:02:57.796" v="3809" actId="47"/>
        <pc:sldMkLst>
          <pc:docMk/>
          <pc:sldMk cId="2997343408" sldId="1307"/>
        </pc:sldMkLst>
      </pc:sldChg>
      <pc:sldChg chg="new add del">
        <pc:chgData name="鈴木 改" userId="614121829a5465ef" providerId="LiveId" clId="{1DDB8DD1-9726-4F26-BC47-2C77EE61CC58}" dt="2022-09-10T08:02:57.796" v="3809" actId="47"/>
        <pc:sldMkLst>
          <pc:docMk/>
          <pc:sldMk cId="3445845391" sldId="1308"/>
        </pc:sldMkLst>
      </pc:sldChg>
      <pc:sldChg chg="new add del">
        <pc:chgData name="鈴木 改" userId="614121829a5465ef" providerId="LiveId" clId="{1DDB8DD1-9726-4F26-BC47-2C77EE61CC58}" dt="2022-09-10T08:02:57.796" v="3809" actId="47"/>
        <pc:sldMkLst>
          <pc:docMk/>
          <pc:sldMk cId="1880056017" sldId="1309"/>
        </pc:sldMkLst>
      </pc:sldChg>
      <pc:sldChg chg="new add del">
        <pc:chgData name="鈴木 改" userId="614121829a5465ef" providerId="LiveId" clId="{1DDB8DD1-9726-4F26-BC47-2C77EE61CC58}" dt="2022-09-10T08:02:57.796" v="3809" actId="47"/>
        <pc:sldMkLst>
          <pc:docMk/>
          <pc:sldMk cId="2502490452" sldId="1310"/>
        </pc:sldMkLst>
      </pc:sldChg>
      <pc:sldChg chg="new add del">
        <pc:chgData name="鈴木 改" userId="614121829a5465ef" providerId="LiveId" clId="{1DDB8DD1-9726-4F26-BC47-2C77EE61CC58}" dt="2022-09-10T08:02:57.796" v="3809" actId="47"/>
        <pc:sldMkLst>
          <pc:docMk/>
          <pc:sldMk cId="2717700324" sldId="1311"/>
        </pc:sldMkLst>
      </pc:sldChg>
      <pc:sldChg chg="new add del">
        <pc:chgData name="鈴木 改" userId="614121829a5465ef" providerId="LiveId" clId="{1DDB8DD1-9726-4F26-BC47-2C77EE61CC58}" dt="2022-09-10T08:02:57.796" v="3809" actId="47"/>
        <pc:sldMkLst>
          <pc:docMk/>
          <pc:sldMk cId="2656074259" sldId="1312"/>
        </pc:sldMkLst>
      </pc:sldChg>
      <pc:sldChg chg="new add del">
        <pc:chgData name="鈴木 改" userId="614121829a5465ef" providerId="LiveId" clId="{1DDB8DD1-9726-4F26-BC47-2C77EE61CC58}" dt="2022-09-10T08:02:57.796" v="3809" actId="47"/>
        <pc:sldMkLst>
          <pc:docMk/>
          <pc:sldMk cId="1021364013" sldId="1313"/>
        </pc:sldMkLst>
      </pc:sldChg>
      <pc:sldChg chg="new add del">
        <pc:chgData name="鈴木 改" userId="614121829a5465ef" providerId="LiveId" clId="{1DDB8DD1-9726-4F26-BC47-2C77EE61CC58}" dt="2022-09-10T08:02:57.796" v="3809" actId="47"/>
        <pc:sldMkLst>
          <pc:docMk/>
          <pc:sldMk cId="1470390886" sldId="1314"/>
        </pc:sldMkLst>
      </pc:sldChg>
      <pc:sldChg chg="new add del">
        <pc:chgData name="鈴木 改" userId="614121829a5465ef" providerId="LiveId" clId="{1DDB8DD1-9726-4F26-BC47-2C77EE61CC58}" dt="2022-09-10T08:02:57.796" v="3809" actId="47"/>
        <pc:sldMkLst>
          <pc:docMk/>
          <pc:sldMk cId="373690328" sldId="1315"/>
        </pc:sldMkLst>
      </pc:sldChg>
      <pc:sldChg chg="new add del">
        <pc:chgData name="鈴木 改" userId="614121829a5465ef" providerId="LiveId" clId="{1DDB8DD1-9726-4F26-BC47-2C77EE61CC58}" dt="2022-09-10T08:02:57.796" v="3809" actId="47"/>
        <pc:sldMkLst>
          <pc:docMk/>
          <pc:sldMk cId="873975730" sldId="1316"/>
        </pc:sldMkLst>
      </pc:sldChg>
      <pc:sldChg chg="new add del">
        <pc:chgData name="鈴木 改" userId="614121829a5465ef" providerId="LiveId" clId="{1DDB8DD1-9726-4F26-BC47-2C77EE61CC58}" dt="2022-09-10T08:02:57.796" v="3809" actId="47"/>
        <pc:sldMkLst>
          <pc:docMk/>
          <pc:sldMk cId="1436219571" sldId="1317"/>
        </pc:sldMkLst>
      </pc:sldChg>
      <pc:sldChg chg="new add del">
        <pc:chgData name="鈴木 改" userId="614121829a5465ef" providerId="LiveId" clId="{1DDB8DD1-9726-4F26-BC47-2C77EE61CC58}" dt="2022-09-10T08:02:57.796" v="3809" actId="47"/>
        <pc:sldMkLst>
          <pc:docMk/>
          <pc:sldMk cId="640703074" sldId="1318"/>
        </pc:sldMkLst>
      </pc:sldChg>
      <pc:sldChg chg="new add del">
        <pc:chgData name="鈴木 改" userId="614121829a5465ef" providerId="LiveId" clId="{1DDB8DD1-9726-4F26-BC47-2C77EE61CC58}" dt="2022-09-10T08:02:57.796" v="3809" actId="47"/>
        <pc:sldMkLst>
          <pc:docMk/>
          <pc:sldMk cId="2237047403" sldId="1319"/>
        </pc:sldMkLst>
      </pc:sldChg>
      <pc:sldChg chg="new add del">
        <pc:chgData name="鈴木 改" userId="614121829a5465ef" providerId="LiveId" clId="{1DDB8DD1-9726-4F26-BC47-2C77EE61CC58}" dt="2022-09-10T08:02:57.796" v="3809" actId="47"/>
        <pc:sldMkLst>
          <pc:docMk/>
          <pc:sldMk cId="3684504275" sldId="1320"/>
        </pc:sldMkLst>
      </pc:sldChg>
      <pc:sldChg chg="new add del">
        <pc:chgData name="鈴木 改" userId="614121829a5465ef" providerId="LiveId" clId="{1DDB8DD1-9726-4F26-BC47-2C77EE61CC58}" dt="2022-09-10T08:02:57.796" v="3809" actId="47"/>
        <pc:sldMkLst>
          <pc:docMk/>
          <pc:sldMk cId="732494107" sldId="1321"/>
        </pc:sldMkLst>
      </pc:sldChg>
      <pc:sldChg chg="new add del">
        <pc:chgData name="鈴木 改" userId="614121829a5465ef" providerId="LiveId" clId="{1DDB8DD1-9726-4F26-BC47-2C77EE61CC58}" dt="2022-09-10T08:02:57.796" v="3809" actId="47"/>
        <pc:sldMkLst>
          <pc:docMk/>
          <pc:sldMk cId="1181743807" sldId="1322"/>
        </pc:sldMkLst>
      </pc:sldChg>
      <pc:sldChg chg="new add del">
        <pc:chgData name="鈴木 改" userId="614121829a5465ef" providerId="LiveId" clId="{1DDB8DD1-9726-4F26-BC47-2C77EE61CC58}" dt="2022-09-10T08:02:57.796" v="3809" actId="47"/>
        <pc:sldMkLst>
          <pc:docMk/>
          <pc:sldMk cId="2540115014" sldId="1323"/>
        </pc:sldMkLst>
      </pc:sldChg>
      <pc:sldChg chg="new add del">
        <pc:chgData name="鈴木 改" userId="614121829a5465ef" providerId="LiveId" clId="{1DDB8DD1-9726-4F26-BC47-2C77EE61CC58}" dt="2022-09-10T08:02:57.796" v="3809" actId="47"/>
        <pc:sldMkLst>
          <pc:docMk/>
          <pc:sldMk cId="449890453" sldId="1324"/>
        </pc:sldMkLst>
      </pc:sldChg>
      <pc:sldChg chg="new add del">
        <pc:chgData name="鈴木 改" userId="614121829a5465ef" providerId="LiveId" clId="{1DDB8DD1-9726-4F26-BC47-2C77EE61CC58}" dt="2022-09-10T08:02:57.796" v="3809" actId="47"/>
        <pc:sldMkLst>
          <pc:docMk/>
          <pc:sldMk cId="1084785706" sldId="1325"/>
        </pc:sldMkLst>
      </pc:sldChg>
      <pc:sldChg chg="new add del">
        <pc:chgData name="鈴木 改" userId="614121829a5465ef" providerId="LiveId" clId="{1DDB8DD1-9726-4F26-BC47-2C77EE61CC58}" dt="2022-09-10T08:02:57.796" v="3809" actId="47"/>
        <pc:sldMkLst>
          <pc:docMk/>
          <pc:sldMk cId="2126499940" sldId="1326"/>
        </pc:sldMkLst>
      </pc:sldChg>
      <pc:sldChg chg="new add del">
        <pc:chgData name="鈴木 改" userId="614121829a5465ef" providerId="LiveId" clId="{1DDB8DD1-9726-4F26-BC47-2C77EE61CC58}" dt="2022-09-10T08:02:57.796" v="3809" actId="47"/>
        <pc:sldMkLst>
          <pc:docMk/>
          <pc:sldMk cId="2565340553" sldId="1327"/>
        </pc:sldMkLst>
      </pc:sldChg>
      <pc:sldChg chg="new add del">
        <pc:chgData name="鈴木 改" userId="614121829a5465ef" providerId="LiveId" clId="{1DDB8DD1-9726-4F26-BC47-2C77EE61CC58}" dt="2022-09-10T08:02:57.796" v="3809" actId="47"/>
        <pc:sldMkLst>
          <pc:docMk/>
          <pc:sldMk cId="1164279222" sldId="1328"/>
        </pc:sldMkLst>
      </pc:sldChg>
      <pc:sldChg chg="new add del">
        <pc:chgData name="鈴木 改" userId="614121829a5465ef" providerId="LiveId" clId="{1DDB8DD1-9726-4F26-BC47-2C77EE61CC58}" dt="2022-09-10T08:02:57.796" v="3809" actId="47"/>
        <pc:sldMkLst>
          <pc:docMk/>
          <pc:sldMk cId="4167719486" sldId="1329"/>
        </pc:sldMkLst>
      </pc:sldChg>
      <pc:sldChg chg="new add del">
        <pc:chgData name="鈴木 改" userId="614121829a5465ef" providerId="LiveId" clId="{1DDB8DD1-9726-4F26-BC47-2C77EE61CC58}" dt="2022-09-10T08:02:57.796" v="3809" actId="47"/>
        <pc:sldMkLst>
          <pc:docMk/>
          <pc:sldMk cId="3513161944" sldId="1330"/>
        </pc:sldMkLst>
      </pc:sldChg>
      <pc:sldChg chg="new add del">
        <pc:chgData name="鈴木 改" userId="614121829a5465ef" providerId="LiveId" clId="{1DDB8DD1-9726-4F26-BC47-2C77EE61CC58}" dt="2022-09-10T08:02:57.796" v="3809" actId="47"/>
        <pc:sldMkLst>
          <pc:docMk/>
          <pc:sldMk cId="1857278754" sldId="1331"/>
        </pc:sldMkLst>
      </pc:sldChg>
      <pc:sldChg chg="new add del">
        <pc:chgData name="鈴木 改" userId="614121829a5465ef" providerId="LiveId" clId="{1DDB8DD1-9726-4F26-BC47-2C77EE61CC58}" dt="2022-09-10T08:02:57.796" v="3809" actId="47"/>
        <pc:sldMkLst>
          <pc:docMk/>
          <pc:sldMk cId="1231870667" sldId="1332"/>
        </pc:sldMkLst>
      </pc:sldChg>
      <pc:sldChg chg="new add del">
        <pc:chgData name="鈴木 改" userId="614121829a5465ef" providerId="LiveId" clId="{1DDB8DD1-9726-4F26-BC47-2C77EE61CC58}" dt="2022-09-10T08:02:57.796" v="3809" actId="47"/>
        <pc:sldMkLst>
          <pc:docMk/>
          <pc:sldMk cId="1237798670" sldId="1333"/>
        </pc:sldMkLst>
      </pc:sldChg>
      <pc:sldChg chg="new add del">
        <pc:chgData name="鈴木 改" userId="614121829a5465ef" providerId="LiveId" clId="{1DDB8DD1-9726-4F26-BC47-2C77EE61CC58}" dt="2022-09-10T08:02:57.796" v="3809" actId="47"/>
        <pc:sldMkLst>
          <pc:docMk/>
          <pc:sldMk cId="1519320263" sldId="1334"/>
        </pc:sldMkLst>
      </pc:sldChg>
      <pc:sldChg chg="new add del">
        <pc:chgData name="鈴木 改" userId="614121829a5465ef" providerId="LiveId" clId="{1DDB8DD1-9726-4F26-BC47-2C77EE61CC58}" dt="2022-09-10T08:02:57.796" v="3809" actId="47"/>
        <pc:sldMkLst>
          <pc:docMk/>
          <pc:sldMk cId="1782195542" sldId="1335"/>
        </pc:sldMkLst>
      </pc:sldChg>
      <pc:sldChg chg="new add del">
        <pc:chgData name="鈴木 改" userId="614121829a5465ef" providerId="LiveId" clId="{1DDB8DD1-9726-4F26-BC47-2C77EE61CC58}" dt="2022-09-10T08:02:57.796" v="3809" actId="47"/>
        <pc:sldMkLst>
          <pc:docMk/>
          <pc:sldMk cId="1629146033" sldId="1336"/>
        </pc:sldMkLst>
      </pc:sldChg>
      <pc:sldChg chg="new add del">
        <pc:chgData name="鈴木 改" userId="614121829a5465ef" providerId="LiveId" clId="{1DDB8DD1-9726-4F26-BC47-2C77EE61CC58}" dt="2022-09-10T08:02:57.796" v="3809" actId="47"/>
        <pc:sldMkLst>
          <pc:docMk/>
          <pc:sldMk cId="1530345729" sldId="1337"/>
        </pc:sldMkLst>
      </pc:sldChg>
      <pc:sldChg chg="new add del">
        <pc:chgData name="鈴木 改" userId="614121829a5465ef" providerId="LiveId" clId="{1DDB8DD1-9726-4F26-BC47-2C77EE61CC58}" dt="2022-09-10T08:02:57.796" v="3809" actId="47"/>
        <pc:sldMkLst>
          <pc:docMk/>
          <pc:sldMk cId="1568256037" sldId="1338"/>
        </pc:sldMkLst>
      </pc:sldChg>
      <pc:sldChg chg="new add del">
        <pc:chgData name="鈴木 改" userId="614121829a5465ef" providerId="LiveId" clId="{1DDB8DD1-9726-4F26-BC47-2C77EE61CC58}" dt="2022-09-10T08:02:57.796" v="3809" actId="47"/>
        <pc:sldMkLst>
          <pc:docMk/>
          <pc:sldMk cId="4143036095" sldId="1339"/>
        </pc:sldMkLst>
      </pc:sldChg>
      <pc:sldChg chg="new add del">
        <pc:chgData name="鈴木 改" userId="614121829a5465ef" providerId="LiveId" clId="{1DDB8DD1-9726-4F26-BC47-2C77EE61CC58}" dt="2022-09-10T08:02:57.796" v="3809" actId="47"/>
        <pc:sldMkLst>
          <pc:docMk/>
          <pc:sldMk cId="2959615956" sldId="1340"/>
        </pc:sldMkLst>
      </pc:sldChg>
      <pc:sldChg chg="new add del">
        <pc:chgData name="鈴木 改" userId="614121829a5465ef" providerId="LiveId" clId="{1DDB8DD1-9726-4F26-BC47-2C77EE61CC58}" dt="2022-09-10T08:02:57.796" v="3809" actId="47"/>
        <pc:sldMkLst>
          <pc:docMk/>
          <pc:sldMk cId="4229004354" sldId="1341"/>
        </pc:sldMkLst>
      </pc:sldChg>
      <pc:sldChg chg="new add del">
        <pc:chgData name="鈴木 改" userId="614121829a5465ef" providerId="LiveId" clId="{1DDB8DD1-9726-4F26-BC47-2C77EE61CC58}" dt="2022-09-10T08:02:57.796" v="3809" actId="47"/>
        <pc:sldMkLst>
          <pc:docMk/>
          <pc:sldMk cId="2983251858" sldId="1342"/>
        </pc:sldMkLst>
      </pc:sldChg>
      <pc:sldChg chg="new add del">
        <pc:chgData name="鈴木 改" userId="614121829a5465ef" providerId="LiveId" clId="{1DDB8DD1-9726-4F26-BC47-2C77EE61CC58}" dt="2022-09-10T08:02:57.796" v="3809" actId="47"/>
        <pc:sldMkLst>
          <pc:docMk/>
          <pc:sldMk cId="1229003165" sldId="1343"/>
        </pc:sldMkLst>
      </pc:sldChg>
      <pc:sldChg chg="new add del">
        <pc:chgData name="鈴木 改" userId="614121829a5465ef" providerId="LiveId" clId="{1DDB8DD1-9726-4F26-BC47-2C77EE61CC58}" dt="2022-09-10T08:02:57.796" v="3809" actId="47"/>
        <pc:sldMkLst>
          <pc:docMk/>
          <pc:sldMk cId="4028871402" sldId="1344"/>
        </pc:sldMkLst>
      </pc:sldChg>
      <pc:sldChg chg="new add del">
        <pc:chgData name="鈴木 改" userId="614121829a5465ef" providerId="LiveId" clId="{1DDB8DD1-9726-4F26-BC47-2C77EE61CC58}" dt="2022-09-10T08:02:57.796" v="3809" actId="47"/>
        <pc:sldMkLst>
          <pc:docMk/>
          <pc:sldMk cId="2920242247" sldId="1345"/>
        </pc:sldMkLst>
      </pc:sldChg>
      <pc:sldChg chg="new add del">
        <pc:chgData name="鈴木 改" userId="614121829a5465ef" providerId="LiveId" clId="{1DDB8DD1-9726-4F26-BC47-2C77EE61CC58}" dt="2022-09-10T08:02:57.796" v="3809" actId="47"/>
        <pc:sldMkLst>
          <pc:docMk/>
          <pc:sldMk cId="1884294719" sldId="1346"/>
        </pc:sldMkLst>
      </pc:sldChg>
      <pc:sldChg chg="new add del">
        <pc:chgData name="鈴木 改" userId="614121829a5465ef" providerId="LiveId" clId="{1DDB8DD1-9726-4F26-BC47-2C77EE61CC58}" dt="2022-09-10T08:02:57.796" v="3809" actId="47"/>
        <pc:sldMkLst>
          <pc:docMk/>
          <pc:sldMk cId="1417610460" sldId="1347"/>
        </pc:sldMkLst>
      </pc:sldChg>
      <pc:sldChg chg="new add del">
        <pc:chgData name="鈴木 改" userId="614121829a5465ef" providerId="LiveId" clId="{1DDB8DD1-9726-4F26-BC47-2C77EE61CC58}" dt="2022-09-10T08:02:57.796" v="3809" actId="47"/>
        <pc:sldMkLst>
          <pc:docMk/>
          <pc:sldMk cId="4047017628" sldId="1348"/>
        </pc:sldMkLst>
      </pc:sldChg>
      <pc:sldChg chg="new add del">
        <pc:chgData name="鈴木 改" userId="614121829a5465ef" providerId="LiveId" clId="{1DDB8DD1-9726-4F26-BC47-2C77EE61CC58}" dt="2022-09-10T08:02:57.796" v="3809" actId="47"/>
        <pc:sldMkLst>
          <pc:docMk/>
          <pc:sldMk cId="1449703900" sldId="1349"/>
        </pc:sldMkLst>
      </pc:sldChg>
      <pc:sldChg chg="new add del">
        <pc:chgData name="鈴木 改" userId="614121829a5465ef" providerId="LiveId" clId="{1DDB8DD1-9726-4F26-BC47-2C77EE61CC58}" dt="2022-09-10T08:02:57.796" v="3809" actId="47"/>
        <pc:sldMkLst>
          <pc:docMk/>
          <pc:sldMk cId="1092005799" sldId="1350"/>
        </pc:sldMkLst>
      </pc:sldChg>
      <pc:sldChg chg="new add del">
        <pc:chgData name="鈴木 改" userId="614121829a5465ef" providerId="LiveId" clId="{1DDB8DD1-9726-4F26-BC47-2C77EE61CC58}" dt="2022-09-10T08:02:57.796" v="3809" actId="47"/>
        <pc:sldMkLst>
          <pc:docMk/>
          <pc:sldMk cId="227902764" sldId="1351"/>
        </pc:sldMkLst>
      </pc:sldChg>
      <pc:sldChg chg="new add del">
        <pc:chgData name="鈴木 改" userId="614121829a5465ef" providerId="LiveId" clId="{1DDB8DD1-9726-4F26-BC47-2C77EE61CC58}" dt="2022-09-10T08:02:57.796" v="3809" actId="47"/>
        <pc:sldMkLst>
          <pc:docMk/>
          <pc:sldMk cId="1450779636" sldId="1352"/>
        </pc:sldMkLst>
      </pc:sldChg>
      <pc:sldChg chg="new add del">
        <pc:chgData name="鈴木 改" userId="614121829a5465ef" providerId="LiveId" clId="{1DDB8DD1-9726-4F26-BC47-2C77EE61CC58}" dt="2022-09-10T08:02:57.796" v="3809" actId="47"/>
        <pc:sldMkLst>
          <pc:docMk/>
          <pc:sldMk cId="1484642103" sldId="1353"/>
        </pc:sldMkLst>
      </pc:sldChg>
      <pc:sldChg chg="new add del">
        <pc:chgData name="鈴木 改" userId="614121829a5465ef" providerId="LiveId" clId="{1DDB8DD1-9726-4F26-BC47-2C77EE61CC58}" dt="2022-09-10T08:02:57.796" v="3809" actId="47"/>
        <pc:sldMkLst>
          <pc:docMk/>
          <pc:sldMk cId="850849686" sldId="1354"/>
        </pc:sldMkLst>
      </pc:sldChg>
      <pc:sldChg chg="new add del">
        <pc:chgData name="鈴木 改" userId="614121829a5465ef" providerId="LiveId" clId="{1DDB8DD1-9726-4F26-BC47-2C77EE61CC58}" dt="2022-09-10T08:02:57.796" v="3809" actId="47"/>
        <pc:sldMkLst>
          <pc:docMk/>
          <pc:sldMk cId="293809167" sldId="1355"/>
        </pc:sldMkLst>
      </pc:sldChg>
      <pc:sldChg chg="new add del">
        <pc:chgData name="鈴木 改" userId="614121829a5465ef" providerId="LiveId" clId="{1DDB8DD1-9726-4F26-BC47-2C77EE61CC58}" dt="2022-09-10T08:02:57.796" v="3809" actId="47"/>
        <pc:sldMkLst>
          <pc:docMk/>
          <pc:sldMk cId="461493572" sldId="1356"/>
        </pc:sldMkLst>
      </pc:sldChg>
      <pc:sldChg chg="new add del">
        <pc:chgData name="鈴木 改" userId="614121829a5465ef" providerId="LiveId" clId="{1DDB8DD1-9726-4F26-BC47-2C77EE61CC58}" dt="2022-09-10T08:02:57.796" v="3809" actId="47"/>
        <pc:sldMkLst>
          <pc:docMk/>
          <pc:sldMk cId="3767777805" sldId="1357"/>
        </pc:sldMkLst>
      </pc:sldChg>
      <pc:sldChg chg="new add del">
        <pc:chgData name="鈴木 改" userId="614121829a5465ef" providerId="LiveId" clId="{1DDB8DD1-9726-4F26-BC47-2C77EE61CC58}" dt="2022-09-10T08:02:57.796" v="3809" actId="47"/>
        <pc:sldMkLst>
          <pc:docMk/>
          <pc:sldMk cId="497031861" sldId="1358"/>
        </pc:sldMkLst>
      </pc:sldChg>
      <pc:sldChg chg="new add del">
        <pc:chgData name="鈴木 改" userId="614121829a5465ef" providerId="LiveId" clId="{1DDB8DD1-9726-4F26-BC47-2C77EE61CC58}" dt="2022-09-10T08:02:57.796" v="3809" actId="47"/>
        <pc:sldMkLst>
          <pc:docMk/>
          <pc:sldMk cId="978589729" sldId="1359"/>
        </pc:sldMkLst>
      </pc:sldChg>
      <pc:sldChg chg="new add del">
        <pc:chgData name="鈴木 改" userId="614121829a5465ef" providerId="LiveId" clId="{1DDB8DD1-9726-4F26-BC47-2C77EE61CC58}" dt="2022-09-10T08:02:57.796" v="3809" actId="47"/>
        <pc:sldMkLst>
          <pc:docMk/>
          <pc:sldMk cId="3662110788" sldId="1360"/>
        </pc:sldMkLst>
      </pc:sldChg>
      <pc:sldChg chg="new add del">
        <pc:chgData name="鈴木 改" userId="614121829a5465ef" providerId="LiveId" clId="{1DDB8DD1-9726-4F26-BC47-2C77EE61CC58}" dt="2022-09-10T08:02:57.796" v="3809" actId="47"/>
        <pc:sldMkLst>
          <pc:docMk/>
          <pc:sldMk cId="3729717187" sldId="1361"/>
        </pc:sldMkLst>
      </pc:sldChg>
      <pc:sldChg chg="new add del">
        <pc:chgData name="鈴木 改" userId="614121829a5465ef" providerId="LiveId" clId="{1DDB8DD1-9726-4F26-BC47-2C77EE61CC58}" dt="2022-09-10T08:02:57.796" v="3809" actId="47"/>
        <pc:sldMkLst>
          <pc:docMk/>
          <pc:sldMk cId="2877616871" sldId="1362"/>
        </pc:sldMkLst>
      </pc:sldChg>
      <pc:sldChg chg="new add del">
        <pc:chgData name="鈴木 改" userId="614121829a5465ef" providerId="LiveId" clId="{1DDB8DD1-9726-4F26-BC47-2C77EE61CC58}" dt="2022-09-10T08:02:57.796" v="3809" actId="47"/>
        <pc:sldMkLst>
          <pc:docMk/>
          <pc:sldMk cId="1830677019" sldId="1363"/>
        </pc:sldMkLst>
      </pc:sldChg>
      <pc:sldChg chg="new add del">
        <pc:chgData name="鈴木 改" userId="614121829a5465ef" providerId="LiveId" clId="{1DDB8DD1-9726-4F26-BC47-2C77EE61CC58}" dt="2022-09-10T08:02:57.796" v="3809" actId="47"/>
        <pc:sldMkLst>
          <pc:docMk/>
          <pc:sldMk cId="3947149637" sldId="1364"/>
        </pc:sldMkLst>
      </pc:sldChg>
      <pc:sldChg chg="new add del">
        <pc:chgData name="鈴木 改" userId="614121829a5465ef" providerId="LiveId" clId="{1DDB8DD1-9726-4F26-BC47-2C77EE61CC58}" dt="2022-09-10T08:02:57.796" v="3809" actId="47"/>
        <pc:sldMkLst>
          <pc:docMk/>
          <pc:sldMk cId="3789854563" sldId="1365"/>
        </pc:sldMkLst>
      </pc:sldChg>
      <pc:sldChg chg="new add del">
        <pc:chgData name="鈴木 改" userId="614121829a5465ef" providerId="LiveId" clId="{1DDB8DD1-9726-4F26-BC47-2C77EE61CC58}" dt="2022-09-10T08:02:57.796" v="3809" actId="47"/>
        <pc:sldMkLst>
          <pc:docMk/>
          <pc:sldMk cId="1386342028" sldId="1366"/>
        </pc:sldMkLst>
      </pc:sldChg>
      <pc:sldChg chg="new add del">
        <pc:chgData name="鈴木 改" userId="614121829a5465ef" providerId="LiveId" clId="{1DDB8DD1-9726-4F26-BC47-2C77EE61CC58}" dt="2022-09-10T08:02:57.796" v="3809" actId="47"/>
        <pc:sldMkLst>
          <pc:docMk/>
          <pc:sldMk cId="296996076" sldId="1367"/>
        </pc:sldMkLst>
      </pc:sldChg>
      <pc:sldChg chg="new add del">
        <pc:chgData name="鈴木 改" userId="614121829a5465ef" providerId="LiveId" clId="{1DDB8DD1-9726-4F26-BC47-2C77EE61CC58}" dt="2022-09-10T08:02:57.796" v="3809" actId="47"/>
        <pc:sldMkLst>
          <pc:docMk/>
          <pc:sldMk cId="262449861" sldId="1368"/>
        </pc:sldMkLst>
      </pc:sldChg>
      <pc:sldChg chg="new add del">
        <pc:chgData name="鈴木 改" userId="614121829a5465ef" providerId="LiveId" clId="{1DDB8DD1-9726-4F26-BC47-2C77EE61CC58}" dt="2022-09-10T08:02:57.796" v="3809" actId="47"/>
        <pc:sldMkLst>
          <pc:docMk/>
          <pc:sldMk cId="2277284513" sldId="1369"/>
        </pc:sldMkLst>
      </pc:sldChg>
      <pc:sldChg chg="new add del">
        <pc:chgData name="鈴木 改" userId="614121829a5465ef" providerId="LiveId" clId="{1DDB8DD1-9726-4F26-BC47-2C77EE61CC58}" dt="2022-09-10T08:02:57.796" v="3809" actId="47"/>
        <pc:sldMkLst>
          <pc:docMk/>
          <pc:sldMk cId="199840547" sldId="1370"/>
        </pc:sldMkLst>
      </pc:sldChg>
      <pc:sldChg chg="new add del">
        <pc:chgData name="鈴木 改" userId="614121829a5465ef" providerId="LiveId" clId="{1DDB8DD1-9726-4F26-BC47-2C77EE61CC58}" dt="2022-09-10T08:02:57.796" v="3809" actId="47"/>
        <pc:sldMkLst>
          <pc:docMk/>
          <pc:sldMk cId="3301648727" sldId="1371"/>
        </pc:sldMkLst>
      </pc:sldChg>
      <pc:sldChg chg="new add del">
        <pc:chgData name="鈴木 改" userId="614121829a5465ef" providerId="LiveId" clId="{1DDB8DD1-9726-4F26-BC47-2C77EE61CC58}" dt="2022-09-10T08:02:57.796" v="3809" actId="47"/>
        <pc:sldMkLst>
          <pc:docMk/>
          <pc:sldMk cId="3918521283" sldId="1372"/>
        </pc:sldMkLst>
      </pc:sldChg>
      <pc:sldChg chg="new add del">
        <pc:chgData name="鈴木 改" userId="614121829a5465ef" providerId="LiveId" clId="{1DDB8DD1-9726-4F26-BC47-2C77EE61CC58}" dt="2022-09-10T08:02:57.796" v="3809" actId="47"/>
        <pc:sldMkLst>
          <pc:docMk/>
          <pc:sldMk cId="4080156562" sldId="1373"/>
        </pc:sldMkLst>
      </pc:sldChg>
      <pc:sldChg chg="new add del">
        <pc:chgData name="鈴木 改" userId="614121829a5465ef" providerId="LiveId" clId="{1DDB8DD1-9726-4F26-BC47-2C77EE61CC58}" dt="2022-09-10T08:02:57.796" v="3809" actId="47"/>
        <pc:sldMkLst>
          <pc:docMk/>
          <pc:sldMk cId="3441293690" sldId="1374"/>
        </pc:sldMkLst>
      </pc:sldChg>
      <pc:sldChg chg="new add del">
        <pc:chgData name="鈴木 改" userId="614121829a5465ef" providerId="LiveId" clId="{1DDB8DD1-9726-4F26-BC47-2C77EE61CC58}" dt="2022-09-10T08:02:57.796" v="3809" actId="47"/>
        <pc:sldMkLst>
          <pc:docMk/>
          <pc:sldMk cId="3476042643" sldId="1375"/>
        </pc:sldMkLst>
      </pc:sldChg>
      <pc:sldChg chg="new add del">
        <pc:chgData name="鈴木 改" userId="614121829a5465ef" providerId="LiveId" clId="{1DDB8DD1-9726-4F26-BC47-2C77EE61CC58}" dt="2022-09-10T08:02:57.796" v="3809" actId="47"/>
        <pc:sldMkLst>
          <pc:docMk/>
          <pc:sldMk cId="1841709073" sldId="1376"/>
        </pc:sldMkLst>
      </pc:sldChg>
      <pc:sldChg chg="new add del">
        <pc:chgData name="鈴木 改" userId="614121829a5465ef" providerId="LiveId" clId="{1DDB8DD1-9726-4F26-BC47-2C77EE61CC58}" dt="2022-09-10T08:02:57.796" v="3809" actId="47"/>
        <pc:sldMkLst>
          <pc:docMk/>
          <pc:sldMk cId="1035939534" sldId="1377"/>
        </pc:sldMkLst>
      </pc:sldChg>
      <pc:sldChg chg="new add del">
        <pc:chgData name="鈴木 改" userId="614121829a5465ef" providerId="LiveId" clId="{1DDB8DD1-9726-4F26-BC47-2C77EE61CC58}" dt="2022-09-10T08:02:57.796" v="3809" actId="47"/>
        <pc:sldMkLst>
          <pc:docMk/>
          <pc:sldMk cId="303154656" sldId="1378"/>
        </pc:sldMkLst>
      </pc:sldChg>
      <pc:sldChg chg="new add del">
        <pc:chgData name="鈴木 改" userId="614121829a5465ef" providerId="LiveId" clId="{1DDB8DD1-9726-4F26-BC47-2C77EE61CC58}" dt="2022-09-10T08:02:57.796" v="3809" actId="47"/>
        <pc:sldMkLst>
          <pc:docMk/>
          <pc:sldMk cId="177187734" sldId="1379"/>
        </pc:sldMkLst>
      </pc:sldChg>
      <pc:sldChg chg="new add del">
        <pc:chgData name="鈴木 改" userId="614121829a5465ef" providerId="LiveId" clId="{1DDB8DD1-9726-4F26-BC47-2C77EE61CC58}" dt="2022-09-10T08:02:57.796" v="3809" actId="47"/>
        <pc:sldMkLst>
          <pc:docMk/>
          <pc:sldMk cId="1148982016" sldId="1380"/>
        </pc:sldMkLst>
      </pc:sldChg>
      <pc:sldChg chg="new add del">
        <pc:chgData name="鈴木 改" userId="614121829a5465ef" providerId="LiveId" clId="{1DDB8DD1-9726-4F26-BC47-2C77EE61CC58}" dt="2022-09-10T08:02:57.796" v="3809" actId="47"/>
        <pc:sldMkLst>
          <pc:docMk/>
          <pc:sldMk cId="1675629458" sldId="1381"/>
        </pc:sldMkLst>
      </pc:sldChg>
      <pc:sldChg chg="new add del">
        <pc:chgData name="鈴木 改" userId="614121829a5465ef" providerId="LiveId" clId="{1DDB8DD1-9726-4F26-BC47-2C77EE61CC58}" dt="2022-09-10T08:02:57.796" v="3809" actId="47"/>
        <pc:sldMkLst>
          <pc:docMk/>
          <pc:sldMk cId="652655255" sldId="1382"/>
        </pc:sldMkLst>
      </pc:sldChg>
      <pc:sldChg chg="new add del">
        <pc:chgData name="鈴木 改" userId="614121829a5465ef" providerId="LiveId" clId="{1DDB8DD1-9726-4F26-BC47-2C77EE61CC58}" dt="2022-09-10T08:02:57.796" v="3809" actId="47"/>
        <pc:sldMkLst>
          <pc:docMk/>
          <pc:sldMk cId="1747297528" sldId="1383"/>
        </pc:sldMkLst>
      </pc:sldChg>
      <pc:sldChg chg="new add del">
        <pc:chgData name="鈴木 改" userId="614121829a5465ef" providerId="LiveId" clId="{1DDB8DD1-9726-4F26-BC47-2C77EE61CC58}" dt="2022-09-10T08:02:57.796" v="3809" actId="47"/>
        <pc:sldMkLst>
          <pc:docMk/>
          <pc:sldMk cId="3608438131" sldId="1384"/>
        </pc:sldMkLst>
      </pc:sldChg>
      <pc:sldChg chg="new add del">
        <pc:chgData name="鈴木 改" userId="614121829a5465ef" providerId="LiveId" clId="{1DDB8DD1-9726-4F26-BC47-2C77EE61CC58}" dt="2022-09-10T08:02:57.796" v="3809" actId="47"/>
        <pc:sldMkLst>
          <pc:docMk/>
          <pc:sldMk cId="840918551" sldId="1385"/>
        </pc:sldMkLst>
      </pc:sldChg>
      <pc:sldChg chg="new add del">
        <pc:chgData name="鈴木 改" userId="614121829a5465ef" providerId="LiveId" clId="{1DDB8DD1-9726-4F26-BC47-2C77EE61CC58}" dt="2022-09-10T08:02:57.796" v="3809" actId="47"/>
        <pc:sldMkLst>
          <pc:docMk/>
          <pc:sldMk cId="1520775102" sldId="1386"/>
        </pc:sldMkLst>
      </pc:sldChg>
      <pc:sldChg chg="new add del">
        <pc:chgData name="鈴木 改" userId="614121829a5465ef" providerId="LiveId" clId="{1DDB8DD1-9726-4F26-BC47-2C77EE61CC58}" dt="2022-09-10T08:02:57.796" v="3809" actId="47"/>
        <pc:sldMkLst>
          <pc:docMk/>
          <pc:sldMk cId="2298478414" sldId="1387"/>
        </pc:sldMkLst>
      </pc:sldChg>
      <pc:sldChg chg="new add del">
        <pc:chgData name="鈴木 改" userId="614121829a5465ef" providerId="LiveId" clId="{1DDB8DD1-9726-4F26-BC47-2C77EE61CC58}" dt="2022-09-10T08:02:57.796" v="3809" actId="47"/>
        <pc:sldMkLst>
          <pc:docMk/>
          <pc:sldMk cId="3132012930" sldId="1388"/>
        </pc:sldMkLst>
      </pc:sldChg>
      <pc:sldChg chg="new add del">
        <pc:chgData name="鈴木 改" userId="614121829a5465ef" providerId="LiveId" clId="{1DDB8DD1-9726-4F26-BC47-2C77EE61CC58}" dt="2022-09-10T08:02:57.796" v="3809" actId="47"/>
        <pc:sldMkLst>
          <pc:docMk/>
          <pc:sldMk cId="174682444" sldId="1389"/>
        </pc:sldMkLst>
      </pc:sldChg>
      <pc:sldChg chg="new add del">
        <pc:chgData name="鈴木 改" userId="614121829a5465ef" providerId="LiveId" clId="{1DDB8DD1-9726-4F26-BC47-2C77EE61CC58}" dt="2022-09-10T08:02:57.796" v="3809" actId="47"/>
        <pc:sldMkLst>
          <pc:docMk/>
          <pc:sldMk cId="1287136937" sldId="1390"/>
        </pc:sldMkLst>
      </pc:sldChg>
      <pc:sldChg chg="new add del">
        <pc:chgData name="鈴木 改" userId="614121829a5465ef" providerId="LiveId" clId="{1DDB8DD1-9726-4F26-BC47-2C77EE61CC58}" dt="2022-09-10T08:02:57.796" v="3809" actId="47"/>
        <pc:sldMkLst>
          <pc:docMk/>
          <pc:sldMk cId="2970498773" sldId="1391"/>
        </pc:sldMkLst>
      </pc:sldChg>
      <pc:sldChg chg="new add del">
        <pc:chgData name="鈴木 改" userId="614121829a5465ef" providerId="LiveId" clId="{1DDB8DD1-9726-4F26-BC47-2C77EE61CC58}" dt="2022-09-10T08:02:57.796" v="3809" actId="47"/>
        <pc:sldMkLst>
          <pc:docMk/>
          <pc:sldMk cId="802841218" sldId="1392"/>
        </pc:sldMkLst>
      </pc:sldChg>
      <pc:sldChg chg="new add del">
        <pc:chgData name="鈴木 改" userId="614121829a5465ef" providerId="LiveId" clId="{1DDB8DD1-9726-4F26-BC47-2C77EE61CC58}" dt="2022-09-10T08:02:57.796" v="3809" actId="47"/>
        <pc:sldMkLst>
          <pc:docMk/>
          <pc:sldMk cId="2358875530" sldId="1393"/>
        </pc:sldMkLst>
      </pc:sldChg>
      <pc:sldChg chg="new add del">
        <pc:chgData name="鈴木 改" userId="614121829a5465ef" providerId="LiveId" clId="{1DDB8DD1-9726-4F26-BC47-2C77EE61CC58}" dt="2022-09-10T08:02:57.796" v="3809" actId="47"/>
        <pc:sldMkLst>
          <pc:docMk/>
          <pc:sldMk cId="3296192769" sldId="1394"/>
        </pc:sldMkLst>
      </pc:sldChg>
      <pc:sldChg chg="new add del">
        <pc:chgData name="鈴木 改" userId="614121829a5465ef" providerId="LiveId" clId="{1DDB8DD1-9726-4F26-BC47-2C77EE61CC58}" dt="2022-09-10T08:02:57.796" v="3809" actId="47"/>
        <pc:sldMkLst>
          <pc:docMk/>
          <pc:sldMk cId="836973899" sldId="1395"/>
        </pc:sldMkLst>
      </pc:sldChg>
      <pc:sldChg chg="new add del">
        <pc:chgData name="鈴木 改" userId="614121829a5465ef" providerId="LiveId" clId="{1DDB8DD1-9726-4F26-BC47-2C77EE61CC58}" dt="2022-09-10T08:02:57.796" v="3809" actId="47"/>
        <pc:sldMkLst>
          <pc:docMk/>
          <pc:sldMk cId="4131500204" sldId="1396"/>
        </pc:sldMkLst>
      </pc:sldChg>
      <pc:sldChg chg="new add del">
        <pc:chgData name="鈴木 改" userId="614121829a5465ef" providerId="LiveId" clId="{1DDB8DD1-9726-4F26-BC47-2C77EE61CC58}" dt="2022-09-10T08:02:57.796" v="3809" actId="47"/>
        <pc:sldMkLst>
          <pc:docMk/>
          <pc:sldMk cId="1407762432" sldId="1397"/>
        </pc:sldMkLst>
      </pc:sldChg>
      <pc:sldChg chg="new add del">
        <pc:chgData name="鈴木 改" userId="614121829a5465ef" providerId="LiveId" clId="{1DDB8DD1-9726-4F26-BC47-2C77EE61CC58}" dt="2022-09-10T08:02:57.796" v="3809" actId="47"/>
        <pc:sldMkLst>
          <pc:docMk/>
          <pc:sldMk cId="356822313" sldId="1398"/>
        </pc:sldMkLst>
      </pc:sldChg>
      <pc:sldChg chg="new add del">
        <pc:chgData name="鈴木 改" userId="614121829a5465ef" providerId="LiveId" clId="{1DDB8DD1-9726-4F26-BC47-2C77EE61CC58}" dt="2022-09-10T08:02:57.796" v="3809" actId="47"/>
        <pc:sldMkLst>
          <pc:docMk/>
          <pc:sldMk cId="2618999320" sldId="1399"/>
        </pc:sldMkLst>
      </pc:sldChg>
      <pc:sldChg chg="new add del">
        <pc:chgData name="鈴木 改" userId="614121829a5465ef" providerId="LiveId" clId="{1DDB8DD1-9726-4F26-BC47-2C77EE61CC58}" dt="2022-09-10T08:02:57.796" v="3809" actId="47"/>
        <pc:sldMkLst>
          <pc:docMk/>
          <pc:sldMk cId="1493449575" sldId="1400"/>
        </pc:sldMkLst>
      </pc:sldChg>
      <pc:sldChg chg="new add del">
        <pc:chgData name="鈴木 改" userId="614121829a5465ef" providerId="LiveId" clId="{1DDB8DD1-9726-4F26-BC47-2C77EE61CC58}" dt="2022-09-10T08:02:57.796" v="3809" actId="47"/>
        <pc:sldMkLst>
          <pc:docMk/>
          <pc:sldMk cId="1197334664" sldId="1401"/>
        </pc:sldMkLst>
      </pc:sldChg>
      <pc:sldChg chg="new add del">
        <pc:chgData name="鈴木 改" userId="614121829a5465ef" providerId="LiveId" clId="{1DDB8DD1-9726-4F26-BC47-2C77EE61CC58}" dt="2022-09-10T08:02:57.796" v="3809" actId="47"/>
        <pc:sldMkLst>
          <pc:docMk/>
          <pc:sldMk cId="999731524" sldId="1402"/>
        </pc:sldMkLst>
      </pc:sldChg>
      <pc:sldChg chg="new add del">
        <pc:chgData name="鈴木 改" userId="614121829a5465ef" providerId="LiveId" clId="{1DDB8DD1-9726-4F26-BC47-2C77EE61CC58}" dt="2022-09-10T08:02:57.796" v="3809" actId="47"/>
        <pc:sldMkLst>
          <pc:docMk/>
          <pc:sldMk cId="4130455048" sldId="1403"/>
        </pc:sldMkLst>
      </pc:sldChg>
      <pc:sldChg chg="new add del">
        <pc:chgData name="鈴木 改" userId="614121829a5465ef" providerId="LiveId" clId="{1DDB8DD1-9726-4F26-BC47-2C77EE61CC58}" dt="2022-09-10T08:02:57.796" v="3809" actId="47"/>
        <pc:sldMkLst>
          <pc:docMk/>
          <pc:sldMk cId="2558527389" sldId="1404"/>
        </pc:sldMkLst>
      </pc:sldChg>
      <pc:sldChg chg="new add del">
        <pc:chgData name="鈴木 改" userId="614121829a5465ef" providerId="LiveId" clId="{1DDB8DD1-9726-4F26-BC47-2C77EE61CC58}" dt="2022-09-10T08:02:57.796" v="3809" actId="47"/>
        <pc:sldMkLst>
          <pc:docMk/>
          <pc:sldMk cId="578714356" sldId="1405"/>
        </pc:sldMkLst>
      </pc:sldChg>
      <pc:sldChg chg="new add del">
        <pc:chgData name="鈴木 改" userId="614121829a5465ef" providerId="LiveId" clId="{1DDB8DD1-9726-4F26-BC47-2C77EE61CC58}" dt="2022-09-10T08:02:57.796" v="3809" actId="47"/>
        <pc:sldMkLst>
          <pc:docMk/>
          <pc:sldMk cId="1566658017" sldId="1406"/>
        </pc:sldMkLst>
      </pc:sldChg>
      <pc:sldChg chg="new add del">
        <pc:chgData name="鈴木 改" userId="614121829a5465ef" providerId="LiveId" clId="{1DDB8DD1-9726-4F26-BC47-2C77EE61CC58}" dt="2022-09-10T08:02:57.796" v="3809" actId="47"/>
        <pc:sldMkLst>
          <pc:docMk/>
          <pc:sldMk cId="2441031190" sldId="1407"/>
        </pc:sldMkLst>
      </pc:sldChg>
      <pc:sldChg chg="new add del">
        <pc:chgData name="鈴木 改" userId="614121829a5465ef" providerId="LiveId" clId="{1DDB8DD1-9726-4F26-BC47-2C77EE61CC58}" dt="2022-09-10T08:02:57.796" v="3809" actId="47"/>
        <pc:sldMkLst>
          <pc:docMk/>
          <pc:sldMk cId="2342794115" sldId="1408"/>
        </pc:sldMkLst>
      </pc:sldChg>
      <pc:sldChg chg="new add del">
        <pc:chgData name="鈴木 改" userId="614121829a5465ef" providerId="LiveId" clId="{1DDB8DD1-9726-4F26-BC47-2C77EE61CC58}" dt="2022-09-10T08:02:57.796" v="3809" actId="47"/>
        <pc:sldMkLst>
          <pc:docMk/>
          <pc:sldMk cId="944890387" sldId="1409"/>
        </pc:sldMkLst>
      </pc:sldChg>
      <pc:sldChg chg="new add del">
        <pc:chgData name="鈴木 改" userId="614121829a5465ef" providerId="LiveId" clId="{1DDB8DD1-9726-4F26-BC47-2C77EE61CC58}" dt="2022-09-10T08:02:57.796" v="3809" actId="47"/>
        <pc:sldMkLst>
          <pc:docMk/>
          <pc:sldMk cId="3727483453" sldId="1410"/>
        </pc:sldMkLst>
      </pc:sldChg>
      <pc:sldChg chg="new add del">
        <pc:chgData name="鈴木 改" userId="614121829a5465ef" providerId="LiveId" clId="{1DDB8DD1-9726-4F26-BC47-2C77EE61CC58}" dt="2022-09-10T08:02:57.796" v="3809" actId="47"/>
        <pc:sldMkLst>
          <pc:docMk/>
          <pc:sldMk cId="2256291070" sldId="1411"/>
        </pc:sldMkLst>
      </pc:sldChg>
      <pc:sldChg chg="new add del">
        <pc:chgData name="鈴木 改" userId="614121829a5465ef" providerId="LiveId" clId="{1DDB8DD1-9726-4F26-BC47-2C77EE61CC58}" dt="2022-09-10T08:02:57.796" v="3809" actId="47"/>
        <pc:sldMkLst>
          <pc:docMk/>
          <pc:sldMk cId="1460009109" sldId="1412"/>
        </pc:sldMkLst>
      </pc:sldChg>
      <pc:sldChg chg="new add del">
        <pc:chgData name="鈴木 改" userId="614121829a5465ef" providerId="LiveId" clId="{1DDB8DD1-9726-4F26-BC47-2C77EE61CC58}" dt="2022-09-10T08:02:57.796" v="3809" actId="47"/>
        <pc:sldMkLst>
          <pc:docMk/>
          <pc:sldMk cId="108047117" sldId="1413"/>
        </pc:sldMkLst>
      </pc:sldChg>
      <pc:sldChg chg="new add del">
        <pc:chgData name="鈴木 改" userId="614121829a5465ef" providerId="LiveId" clId="{1DDB8DD1-9726-4F26-BC47-2C77EE61CC58}" dt="2022-09-10T08:02:57.796" v="3809" actId="47"/>
        <pc:sldMkLst>
          <pc:docMk/>
          <pc:sldMk cId="3866861440" sldId="1414"/>
        </pc:sldMkLst>
      </pc:sldChg>
      <pc:sldChg chg="new add del">
        <pc:chgData name="鈴木 改" userId="614121829a5465ef" providerId="LiveId" clId="{1DDB8DD1-9726-4F26-BC47-2C77EE61CC58}" dt="2022-09-10T08:02:57.796" v="3809" actId="47"/>
        <pc:sldMkLst>
          <pc:docMk/>
          <pc:sldMk cId="1114813280" sldId="1415"/>
        </pc:sldMkLst>
      </pc:sldChg>
      <pc:sldChg chg="new add del">
        <pc:chgData name="鈴木 改" userId="614121829a5465ef" providerId="LiveId" clId="{1DDB8DD1-9726-4F26-BC47-2C77EE61CC58}" dt="2022-09-10T08:02:57.796" v="3809" actId="47"/>
        <pc:sldMkLst>
          <pc:docMk/>
          <pc:sldMk cId="1863085318" sldId="1416"/>
        </pc:sldMkLst>
      </pc:sldChg>
      <pc:sldChg chg="new add del">
        <pc:chgData name="鈴木 改" userId="614121829a5465ef" providerId="LiveId" clId="{1DDB8DD1-9726-4F26-BC47-2C77EE61CC58}" dt="2022-09-10T08:02:57.796" v="3809" actId="47"/>
        <pc:sldMkLst>
          <pc:docMk/>
          <pc:sldMk cId="275143416" sldId="1417"/>
        </pc:sldMkLst>
      </pc:sldChg>
      <pc:sldChg chg="new add del">
        <pc:chgData name="鈴木 改" userId="614121829a5465ef" providerId="LiveId" clId="{1DDB8DD1-9726-4F26-BC47-2C77EE61CC58}" dt="2022-09-10T08:02:57.796" v="3809" actId="47"/>
        <pc:sldMkLst>
          <pc:docMk/>
          <pc:sldMk cId="91465863" sldId="1418"/>
        </pc:sldMkLst>
      </pc:sldChg>
      <pc:sldChg chg="new add del">
        <pc:chgData name="鈴木 改" userId="614121829a5465ef" providerId="LiveId" clId="{1DDB8DD1-9726-4F26-BC47-2C77EE61CC58}" dt="2022-09-10T08:02:57.796" v="3809" actId="47"/>
        <pc:sldMkLst>
          <pc:docMk/>
          <pc:sldMk cId="4143420394" sldId="1419"/>
        </pc:sldMkLst>
      </pc:sldChg>
      <pc:sldChg chg="new add del">
        <pc:chgData name="鈴木 改" userId="614121829a5465ef" providerId="LiveId" clId="{1DDB8DD1-9726-4F26-BC47-2C77EE61CC58}" dt="2022-09-10T08:02:57.796" v="3809" actId="47"/>
        <pc:sldMkLst>
          <pc:docMk/>
          <pc:sldMk cId="2496698676" sldId="1420"/>
        </pc:sldMkLst>
      </pc:sldChg>
      <pc:sldChg chg="new add del">
        <pc:chgData name="鈴木 改" userId="614121829a5465ef" providerId="LiveId" clId="{1DDB8DD1-9726-4F26-BC47-2C77EE61CC58}" dt="2022-09-10T08:02:57.796" v="3809" actId="47"/>
        <pc:sldMkLst>
          <pc:docMk/>
          <pc:sldMk cId="422514992" sldId="1421"/>
        </pc:sldMkLst>
      </pc:sldChg>
      <pc:sldChg chg="new add del">
        <pc:chgData name="鈴木 改" userId="614121829a5465ef" providerId="LiveId" clId="{1DDB8DD1-9726-4F26-BC47-2C77EE61CC58}" dt="2022-09-10T08:02:57.796" v="3809" actId="47"/>
        <pc:sldMkLst>
          <pc:docMk/>
          <pc:sldMk cId="1650514683" sldId="1422"/>
        </pc:sldMkLst>
      </pc:sldChg>
      <pc:sldChg chg="new add del">
        <pc:chgData name="鈴木 改" userId="614121829a5465ef" providerId="LiveId" clId="{1DDB8DD1-9726-4F26-BC47-2C77EE61CC58}" dt="2022-09-10T08:02:57.796" v="3809" actId="47"/>
        <pc:sldMkLst>
          <pc:docMk/>
          <pc:sldMk cId="2714243261" sldId="1423"/>
        </pc:sldMkLst>
      </pc:sldChg>
      <pc:sldChg chg="new add del">
        <pc:chgData name="鈴木 改" userId="614121829a5465ef" providerId="LiveId" clId="{1DDB8DD1-9726-4F26-BC47-2C77EE61CC58}" dt="2022-09-10T08:02:57.796" v="3809" actId="47"/>
        <pc:sldMkLst>
          <pc:docMk/>
          <pc:sldMk cId="197296208" sldId="1424"/>
        </pc:sldMkLst>
      </pc:sldChg>
      <pc:sldChg chg="new add del">
        <pc:chgData name="鈴木 改" userId="614121829a5465ef" providerId="LiveId" clId="{1DDB8DD1-9726-4F26-BC47-2C77EE61CC58}" dt="2022-09-10T08:02:57.796" v="3809" actId="47"/>
        <pc:sldMkLst>
          <pc:docMk/>
          <pc:sldMk cId="770563158" sldId="1425"/>
        </pc:sldMkLst>
      </pc:sldChg>
      <pc:sldChg chg="new add del">
        <pc:chgData name="鈴木 改" userId="614121829a5465ef" providerId="LiveId" clId="{1DDB8DD1-9726-4F26-BC47-2C77EE61CC58}" dt="2022-09-10T08:02:57.796" v="3809" actId="47"/>
        <pc:sldMkLst>
          <pc:docMk/>
          <pc:sldMk cId="2139022080" sldId="1426"/>
        </pc:sldMkLst>
      </pc:sldChg>
      <pc:sldChg chg="new add del">
        <pc:chgData name="鈴木 改" userId="614121829a5465ef" providerId="LiveId" clId="{1DDB8DD1-9726-4F26-BC47-2C77EE61CC58}" dt="2022-09-10T08:02:57.796" v="3809" actId="47"/>
        <pc:sldMkLst>
          <pc:docMk/>
          <pc:sldMk cId="2349112239" sldId="1427"/>
        </pc:sldMkLst>
      </pc:sldChg>
      <pc:sldChg chg="new add del">
        <pc:chgData name="鈴木 改" userId="614121829a5465ef" providerId="LiveId" clId="{1DDB8DD1-9726-4F26-BC47-2C77EE61CC58}" dt="2022-09-10T08:02:57.796" v="3809" actId="47"/>
        <pc:sldMkLst>
          <pc:docMk/>
          <pc:sldMk cId="2680873702" sldId="1428"/>
        </pc:sldMkLst>
      </pc:sldChg>
      <pc:sldChg chg="new add del">
        <pc:chgData name="鈴木 改" userId="614121829a5465ef" providerId="LiveId" clId="{1DDB8DD1-9726-4F26-BC47-2C77EE61CC58}" dt="2022-09-10T08:02:57.796" v="3809" actId="47"/>
        <pc:sldMkLst>
          <pc:docMk/>
          <pc:sldMk cId="2626058127" sldId="1429"/>
        </pc:sldMkLst>
      </pc:sldChg>
      <pc:sldChg chg="new add del">
        <pc:chgData name="鈴木 改" userId="614121829a5465ef" providerId="LiveId" clId="{1DDB8DD1-9726-4F26-BC47-2C77EE61CC58}" dt="2022-09-10T08:02:57.796" v="3809" actId="47"/>
        <pc:sldMkLst>
          <pc:docMk/>
          <pc:sldMk cId="3044692533" sldId="1430"/>
        </pc:sldMkLst>
      </pc:sldChg>
      <pc:sldChg chg="new add del">
        <pc:chgData name="鈴木 改" userId="614121829a5465ef" providerId="LiveId" clId="{1DDB8DD1-9726-4F26-BC47-2C77EE61CC58}" dt="2022-09-10T08:02:57.796" v="3809" actId="47"/>
        <pc:sldMkLst>
          <pc:docMk/>
          <pc:sldMk cId="754645554" sldId="1431"/>
        </pc:sldMkLst>
      </pc:sldChg>
      <pc:sldChg chg="new add del">
        <pc:chgData name="鈴木 改" userId="614121829a5465ef" providerId="LiveId" clId="{1DDB8DD1-9726-4F26-BC47-2C77EE61CC58}" dt="2022-09-10T08:02:57.796" v="3809" actId="47"/>
        <pc:sldMkLst>
          <pc:docMk/>
          <pc:sldMk cId="370153449" sldId="1432"/>
        </pc:sldMkLst>
      </pc:sldChg>
      <pc:sldChg chg="new add del">
        <pc:chgData name="鈴木 改" userId="614121829a5465ef" providerId="LiveId" clId="{1DDB8DD1-9726-4F26-BC47-2C77EE61CC58}" dt="2022-09-10T08:02:57.796" v="3809" actId="47"/>
        <pc:sldMkLst>
          <pc:docMk/>
          <pc:sldMk cId="2327713228" sldId="1433"/>
        </pc:sldMkLst>
      </pc:sldChg>
      <pc:sldChg chg="new add del">
        <pc:chgData name="鈴木 改" userId="614121829a5465ef" providerId="LiveId" clId="{1DDB8DD1-9726-4F26-BC47-2C77EE61CC58}" dt="2022-09-10T08:02:57.796" v="3809" actId="47"/>
        <pc:sldMkLst>
          <pc:docMk/>
          <pc:sldMk cId="1684425484" sldId="1434"/>
        </pc:sldMkLst>
      </pc:sldChg>
      <pc:sldChg chg="new add del">
        <pc:chgData name="鈴木 改" userId="614121829a5465ef" providerId="LiveId" clId="{1DDB8DD1-9726-4F26-BC47-2C77EE61CC58}" dt="2022-09-10T08:02:57.796" v="3809" actId="47"/>
        <pc:sldMkLst>
          <pc:docMk/>
          <pc:sldMk cId="2718802254" sldId="1435"/>
        </pc:sldMkLst>
      </pc:sldChg>
      <pc:sldChg chg="new add del">
        <pc:chgData name="鈴木 改" userId="614121829a5465ef" providerId="LiveId" clId="{1DDB8DD1-9726-4F26-BC47-2C77EE61CC58}" dt="2022-09-10T08:02:57.796" v="3809" actId="47"/>
        <pc:sldMkLst>
          <pc:docMk/>
          <pc:sldMk cId="3575901745" sldId="1436"/>
        </pc:sldMkLst>
      </pc:sldChg>
      <pc:sldChg chg="new add del">
        <pc:chgData name="鈴木 改" userId="614121829a5465ef" providerId="LiveId" clId="{1DDB8DD1-9726-4F26-BC47-2C77EE61CC58}" dt="2022-09-10T08:02:57.796" v="3809" actId="47"/>
        <pc:sldMkLst>
          <pc:docMk/>
          <pc:sldMk cId="3292249400" sldId="1437"/>
        </pc:sldMkLst>
      </pc:sldChg>
      <pc:sldChg chg="new add del">
        <pc:chgData name="鈴木 改" userId="614121829a5465ef" providerId="LiveId" clId="{1DDB8DD1-9726-4F26-BC47-2C77EE61CC58}" dt="2022-09-10T08:02:57.796" v="3809" actId="47"/>
        <pc:sldMkLst>
          <pc:docMk/>
          <pc:sldMk cId="3344765570" sldId="1438"/>
        </pc:sldMkLst>
      </pc:sldChg>
      <pc:sldChg chg="new add del">
        <pc:chgData name="鈴木 改" userId="614121829a5465ef" providerId="LiveId" clId="{1DDB8DD1-9726-4F26-BC47-2C77EE61CC58}" dt="2022-09-10T08:02:57.796" v="3809" actId="47"/>
        <pc:sldMkLst>
          <pc:docMk/>
          <pc:sldMk cId="4289935157" sldId="1439"/>
        </pc:sldMkLst>
      </pc:sldChg>
      <pc:sldChg chg="new add del">
        <pc:chgData name="鈴木 改" userId="614121829a5465ef" providerId="LiveId" clId="{1DDB8DD1-9726-4F26-BC47-2C77EE61CC58}" dt="2022-09-10T08:02:57.796" v="3809" actId="47"/>
        <pc:sldMkLst>
          <pc:docMk/>
          <pc:sldMk cId="94289072" sldId="1440"/>
        </pc:sldMkLst>
      </pc:sldChg>
      <pc:sldChg chg="new add del">
        <pc:chgData name="鈴木 改" userId="614121829a5465ef" providerId="LiveId" clId="{1DDB8DD1-9726-4F26-BC47-2C77EE61CC58}" dt="2022-09-10T08:02:57.796" v="3809" actId="47"/>
        <pc:sldMkLst>
          <pc:docMk/>
          <pc:sldMk cId="2650341324" sldId="1441"/>
        </pc:sldMkLst>
      </pc:sldChg>
      <pc:sldChg chg="new add del">
        <pc:chgData name="鈴木 改" userId="614121829a5465ef" providerId="LiveId" clId="{1DDB8DD1-9726-4F26-BC47-2C77EE61CC58}" dt="2022-09-10T08:02:57.796" v="3809" actId="47"/>
        <pc:sldMkLst>
          <pc:docMk/>
          <pc:sldMk cId="2366021660" sldId="1442"/>
        </pc:sldMkLst>
      </pc:sldChg>
      <pc:sldChg chg="new add del">
        <pc:chgData name="鈴木 改" userId="614121829a5465ef" providerId="LiveId" clId="{1DDB8DD1-9726-4F26-BC47-2C77EE61CC58}" dt="2022-09-10T08:02:57.796" v="3809" actId="47"/>
        <pc:sldMkLst>
          <pc:docMk/>
          <pc:sldMk cId="2154208991" sldId="1443"/>
        </pc:sldMkLst>
      </pc:sldChg>
      <pc:sldChg chg="new add del">
        <pc:chgData name="鈴木 改" userId="614121829a5465ef" providerId="LiveId" clId="{1DDB8DD1-9726-4F26-BC47-2C77EE61CC58}" dt="2022-09-10T08:02:57.796" v="3809" actId="47"/>
        <pc:sldMkLst>
          <pc:docMk/>
          <pc:sldMk cId="3737010139" sldId="1444"/>
        </pc:sldMkLst>
      </pc:sldChg>
      <pc:sldChg chg="new add del">
        <pc:chgData name="鈴木 改" userId="614121829a5465ef" providerId="LiveId" clId="{1DDB8DD1-9726-4F26-BC47-2C77EE61CC58}" dt="2022-09-10T08:02:57.796" v="3809" actId="47"/>
        <pc:sldMkLst>
          <pc:docMk/>
          <pc:sldMk cId="2246484630" sldId="1445"/>
        </pc:sldMkLst>
      </pc:sldChg>
      <pc:sldChg chg="new add del">
        <pc:chgData name="鈴木 改" userId="614121829a5465ef" providerId="LiveId" clId="{1DDB8DD1-9726-4F26-BC47-2C77EE61CC58}" dt="2022-09-10T08:02:57.796" v="3809" actId="47"/>
        <pc:sldMkLst>
          <pc:docMk/>
          <pc:sldMk cId="2057736733" sldId="1446"/>
        </pc:sldMkLst>
      </pc:sldChg>
      <pc:sldChg chg="new add del">
        <pc:chgData name="鈴木 改" userId="614121829a5465ef" providerId="LiveId" clId="{1DDB8DD1-9726-4F26-BC47-2C77EE61CC58}" dt="2022-09-10T08:02:57.796" v="3809" actId="47"/>
        <pc:sldMkLst>
          <pc:docMk/>
          <pc:sldMk cId="1716799027" sldId="1447"/>
        </pc:sldMkLst>
      </pc:sldChg>
      <pc:sldChg chg="new add del">
        <pc:chgData name="鈴木 改" userId="614121829a5465ef" providerId="LiveId" clId="{1DDB8DD1-9726-4F26-BC47-2C77EE61CC58}" dt="2022-09-10T08:02:57.796" v="3809" actId="47"/>
        <pc:sldMkLst>
          <pc:docMk/>
          <pc:sldMk cId="38101456" sldId="1448"/>
        </pc:sldMkLst>
      </pc:sldChg>
      <pc:sldChg chg="new add del">
        <pc:chgData name="鈴木 改" userId="614121829a5465ef" providerId="LiveId" clId="{1DDB8DD1-9726-4F26-BC47-2C77EE61CC58}" dt="2022-09-10T08:02:57.796" v="3809" actId="47"/>
        <pc:sldMkLst>
          <pc:docMk/>
          <pc:sldMk cId="4139570195" sldId="1449"/>
        </pc:sldMkLst>
      </pc:sldChg>
      <pc:sldChg chg="new add del">
        <pc:chgData name="鈴木 改" userId="614121829a5465ef" providerId="LiveId" clId="{1DDB8DD1-9726-4F26-BC47-2C77EE61CC58}" dt="2022-09-10T08:02:57.796" v="3809" actId="47"/>
        <pc:sldMkLst>
          <pc:docMk/>
          <pc:sldMk cId="2440162084" sldId="1450"/>
        </pc:sldMkLst>
      </pc:sldChg>
      <pc:sldChg chg="new add del">
        <pc:chgData name="鈴木 改" userId="614121829a5465ef" providerId="LiveId" clId="{1DDB8DD1-9726-4F26-BC47-2C77EE61CC58}" dt="2022-09-10T08:02:57.796" v="3809" actId="47"/>
        <pc:sldMkLst>
          <pc:docMk/>
          <pc:sldMk cId="1377664096" sldId="1451"/>
        </pc:sldMkLst>
      </pc:sldChg>
      <pc:sldChg chg="new add del">
        <pc:chgData name="鈴木 改" userId="614121829a5465ef" providerId="LiveId" clId="{1DDB8DD1-9726-4F26-BC47-2C77EE61CC58}" dt="2022-09-10T08:02:57.796" v="3809" actId="47"/>
        <pc:sldMkLst>
          <pc:docMk/>
          <pc:sldMk cId="1574290148" sldId="1452"/>
        </pc:sldMkLst>
      </pc:sldChg>
      <pc:sldChg chg="new add del">
        <pc:chgData name="鈴木 改" userId="614121829a5465ef" providerId="LiveId" clId="{1DDB8DD1-9726-4F26-BC47-2C77EE61CC58}" dt="2022-09-10T08:02:57.796" v="3809" actId="47"/>
        <pc:sldMkLst>
          <pc:docMk/>
          <pc:sldMk cId="61837276" sldId="1453"/>
        </pc:sldMkLst>
      </pc:sldChg>
      <pc:sldChg chg="new add del">
        <pc:chgData name="鈴木 改" userId="614121829a5465ef" providerId="LiveId" clId="{1DDB8DD1-9726-4F26-BC47-2C77EE61CC58}" dt="2022-09-10T08:02:57.796" v="3809" actId="47"/>
        <pc:sldMkLst>
          <pc:docMk/>
          <pc:sldMk cId="1680600651" sldId="1454"/>
        </pc:sldMkLst>
      </pc:sldChg>
      <pc:sldChg chg="new add del">
        <pc:chgData name="鈴木 改" userId="614121829a5465ef" providerId="LiveId" clId="{1DDB8DD1-9726-4F26-BC47-2C77EE61CC58}" dt="2022-09-10T08:02:57.796" v="3809" actId="47"/>
        <pc:sldMkLst>
          <pc:docMk/>
          <pc:sldMk cId="3535855904" sldId="1455"/>
        </pc:sldMkLst>
      </pc:sldChg>
      <pc:sldChg chg="new add del">
        <pc:chgData name="鈴木 改" userId="614121829a5465ef" providerId="LiveId" clId="{1DDB8DD1-9726-4F26-BC47-2C77EE61CC58}" dt="2022-09-10T08:02:57.796" v="3809" actId="47"/>
        <pc:sldMkLst>
          <pc:docMk/>
          <pc:sldMk cId="3373437320" sldId="1456"/>
        </pc:sldMkLst>
      </pc:sldChg>
      <pc:sldChg chg="new add del">
        <pc:chgData name="鈴木 改" userId="614121829a5465ef" providerId="LiveId" clId="{1DDB8DD1-9726-4F26-BC47-2C77EE61CC58}" dt="2022-09-10T08:02:57.796" v="3809" actId="47"/>
        <pc:sldMkLst>
          <pc:docMk/>
          <pc:sldMk cId="4033213003" sldId="1457"/>
        </pc:sldMkLst>
      </pc:sldChg>
      <pc:sldChg chg="new add del">
        <pc:chgData name="鈴木 改" userId="614121829a5465ef" providerId="LiveId" clId="{1DDB8DD1-9726-4F26-BC47-2C77EE61CC58}" dt="2022-09-10T08:02:57.796" v="3809" actId="47"/>
        <pc:sldMkLst>
          <pc:docMk/>
          <pc:sldMk cId="3478914379" sldId="1458"/>
        </pc:sldMkLst>
      </pc:sldChg>
      <pc:sldChg chg="new add del">
        <pc:chgData name="鈴木 改" userId="614121829a5465ef" providerId="LiveId" clId="{1DDB8DD1-9726-4F26-BC47-2C77EE61CC58}" dt="2022-09-10T08:02:57.796" v="3809" actId="47"/>
        <pc:sldMkLst>
          <pc:docMk/>
          <pc:sldMk cId="1598451977" sldId="1459"/>
        </pc:sldMkLst>
      </pc:sldChg>
      <pc:sldChg chg="new add del">
        <pc:chgData name="鈴木 改" userId="614121829a5465ef" providerId="LiveId" clId="{1DDB8DD1-9726-4F26-BC47-2C77EE61CC58}" dt="2022-09-10T08:02:57.796" v="3809" actId="47"/>
        <pc:sldMkLst>
          <pc:docMk/>
          <pc:sldMk cId="3797251101" sldId="1460"/>
        </pc:sldMkLst>
      </pc:sldChg>
      <pc:sldChg chg="new add del">
        <pc:chgData name="鈴木 改" userId="614121829a5465ef" providerId="LiveId" clId="{1DDB8DD1-9726-4F26-BC47-2C77EE61CC58}" dt="2022-09-10T08:02:57.796" v="3809" actId="47"/>
        <pc:sldMkLst>
          <pc:docMk/>
          <pc:sldMk cId="3298199598" sldId="1461"/>
        </pc:sldMkLst>
      </pc:sldChg>
      <pc:sldChg chg="new add del">
        <pc:chgData name="鈴木 改" userId="614121829a5465ef" providerId="LiveId" clId="{1DDB8DD1-9726-4F26-BC47-2C77EE61CC58}" dt="2022-09-10T08:02:57.796" v="3809" actId="47"/>
        <pc:sldMkLst>
          <pc:docMk/>
          <pc:sldMk cId="2578322410" sldId="1462"/>
        </pc:sldMkLst>
      </pc:sldChg>
      <pc:sldChg chg="new add del">
        <pc:chgData name="鈴木 改" userId="614121829a5465ef" providerId="LiveId" clId="{1DDB8DD1-9726-4F26-BC47-2C77EE61CC58}" dt="2022-09-10T08:02:57.796" v="3809" actId="47"/>
        <pc:sldMkLst>
          <pc:docMk/>
          <pc:sldMk cId="2765638427" sldId="1463"/>
        </pc:sldMkLst>
      </pc:sldChg>
      <pc:sldChg chg="new add del">
        <pc:chgData name="鈴木 改" userId="614121829a5465ef" providerId="LiveId" clId="{1DDB8DD1-9726-4F26-BC47-2C77EE61CC58}" dt="2022-09-10T08:02:57.796" v="3809" actId="47"/>
        <pc:sldMkLst>
          <pc:docMk/>
          <pc:sldMk cId="2866788439" sldId="1464"/>
        </pc:sldMkLst>
      </pc:sldChg>
      <pc:sldChg chg="new add del">
        <pc:chgData name="鈴木 改" userId="614121829a5465ef" providerId="LiveId" clId="{1DDB8DD1-9726-4F26-BC47-2C77EE61CC58}" dt="2022-09-10T08:02:57.796" v="3809" actId="47"/>
        <pc:sldMkLst>
          <pc:docMk/>
          <pc:sldMk cId="2258841192" sldId="1465"/>
        </pc:sldMkLst>
      </pc:sldChg>
      <pc:sldChg chg="new add del">
        <pc:chgData name="鈴木 改" userId="614121829a5465ef" providerId="LiveId" clId="{1DDB8DD1-9726-4F26-BC47-2C77EE61CC58}" dt="2022-09-10T08:02:57.796" v="3809" actId="47"/>
        <pc:sldMkLst>
          <pc:docMk/>
          <pc:sldMk cId="1568374992" sldId="1466"/>
        </pc:sldMkLst>
      </pc:sldChg>
      <pc:sldChg chg="new add del">
        <pc:chgData name="鈴木 改" userId="614121829a5465ef" providerId="LiveId" clId="{1DDB8DD1-9726-4F26-BC47-2C77EE61CC58}" dt="2022-09-10T08:02:57.796" v="3809" actId="47"/>
        <pc:sldMkLst>
          <pc:docMk/>
          <pc:sldMk cId="2372727604" sldId="1467"/>
        </pc:sldMkLst>
      </pc:sldChg>
      <pc:sldChg chg="new add del">
        <pc:chgData name="鈴木 改" userId="614121829a5465ef" providerId="LiveId" clId="{1DDB8DD1-9726-4F26-BC47-2C77EE61CC58}" dt="2022-09-10T08:02:57.796" v="3809" actId="47"/>
        <pc:sldMkLst>
          <pc:docMk/>
          <pc:sldMk cId="1516120546" sldId="1468"/>
        </pc:sldMkLst>
      </pc:sldChg>
      <pc:sldChg chg="new add del">
        <pc:chgData name="鈴木 改" userId="614121829a5465ef" providerId="LiveId" clId="{1DDB8DD1-9726-4F26-BC47-2C77EE61CC58}" dt="2022-09-10T08:02:57.796" v="3809" actId="47"/>
        <pc:sldMkLst>
          <pc:docMk/>
          <pc:sldMk cId="2473611702" sldId="1469"/>
        </pc:sldMkLst>
      </pc:sldChg>
      <pc:sldChg chg="new add del">
        <pc:chgData name="鈴木 改" userId="614121829a5465ef" providerId="LiveId" clId="{1DDB8DD1-9726-4F26-BC47-2C77EE61CC58}" dt="2022-09-10T08:02:57.796" v="3809" actId="47"/>
        <pc:sldMkLst>
          <pc:docMk/>
          <pc:sldMk cId="745067288" sldId="1470"/>
        </pc:sldMkLst>
      </pc:sldChg>
      <pc:sldChg chg="new add del">
        <pc:chgData name="鈴木 改" userId="614121829a5465ef" providerId="LiveId" clId="{1DDB8DD1-9726-4F26-BC47-2C77EE61CC58}" dt="2022-09-10T08:02:57.796" v="3809" actId="47"/>
        <pc:sldMkLst>
          <pc:docMk/>
          <pc:sldMk cId="2232496154" sldId="1471"/>
        </pc:sldMkLst>
      </pc:sldChg>
      <pc:sldChg chg="new add del">
        <pc:chgData name="鈴木 改" userId="614121829a5465ef" providerId="LiveId" clId="{1DDB8DD1-9726-4F26-BC47-2C77EE61CC58}" dt="2022-09-10T08:02:57.796" v="3809" actId="47"/>
        <pc:sldMkLst>
          <pc:docMk/>
          <pc:sldMk cId="4046646696" sldId="1472"/>
        </pc:sldMkLst>
      </pc:sldChg>
      <pc:sldChg chg="new add del">
        <pc:chgData name="鈴木 改" userId="614121829a5465ef" providerId="LiveId" clId="{1DDB8DD1-9726-4F26-BC47-2C77EE61CC58}" dt="2022-09-10T08:02:57.796" v="3809" actId="47"/>
        <pc:sldMkLst>
          <pc:docMk/>
          <pc:sldMk cId="884643815" sldId="1473"/>
        </pc:sldMkLst>
      </pc:sldChg>
      <pc:sldChg chg="new add del">
        <pc:chgData name="鈴木 改" userId="614121829a5465ef" providerId="LiveId" clId="{1DDB8DD1-9726-4F26-BC47-2C77EE61CC58}" dt="2022-09-10T08:02:57.796" v="3809" actId="47"/>
        <pc:sldMkLst>
          <pc:docMk/>
          <pc:sldMk cId="4244181051" sldId="1474"/>
        </pc:sldMkLst>
      </pc:sldChg>
      <pc:sldChg chg="new add del">
        <pc:chgData name="鈴木 改" userId="614121829a5465ef" providerId="LiveId" clId="{1DDB8DD1-9726-4F26-BC47-2C77EE61CC58}" dt="2022-09-10T08:02:57.796" v="3809" actId="47"/>
        <pc:sldMkLst>
          <pc:docMk/>
          <pc:sldMk cId="1077098378" sldId="1475"/>
        </pc:sldMkLst>
      </pc:sldChg>
      <pc:sldChg chg="new add del">
        <pc:chgData name="鈴木 改" userId="614121829a5465ef" providerId="LiveId" clId="{1DDB8DD1-9726-4F26-BC47-2C77EE61CC58}" dt="2022-09-10T08:02:57.796" v="3809" actId="47"/>
        <pc:sldMkLst>
          <pc:docMk/>
          <pc:sldMk cId="2174598809" sldId="1476"/>
        </pc:sldMkLst>
      </pc:sldChg>
      <pc:sldChg chg="new add del">
        <pc:chgData name="鈴木 改" userId="614121829a5465ef" providerId="LiveId" clId="{1DDB8DD1-9726-4F26-BC47-2C77EE61CC58}" dt="2022-09-10T08:02:57.796" v="3809" actId="47"/>
        <pc:sldMkLst>
          <pc:docMk/>
          <pc:sldMk cId="2973160903" sldId="1477"/>
        </pc:sldMkLst>
      </pc:sldChg>
      <pc:sldChg chg="new add del">
        <pc:chgData name="鈴木 改" userId="614121829a5465ef" providerId="LiveId" clId="{1DDB8DD1-9726-4F26-BC47-2C77EE61CC58}" dt="2022-09-10T08:02:57.796" v="3809" actId="47"/>
        <pc:sldMkLst>
          <pc:docMk/>
          <pc:sldMk cId="1593605473" sldId="1478"/>
        </pc:sldMkLst>
      </pc:sldChg>
      <pc:sldChg chg="new add del">
        <pc:chgData name="鈴木 改" userId="614121829a5465ef" providerId="LiveId" clId="{1DDB8DD1-9726-4F26-BC47-2C77EE61CC58}" dt="2022-09-10T08:02:57.796" v="3809" actId="47"/>
        <pc:sldMkLst>
          <pc:docMk/>
          <pc:sldMk cId="4210813350" sldId="1479"/>
        </pc:sldMkLst>
      </pc:sldChg>
      <pc:sldChg chg="new add del">
        <pc:chgData name="鈴木 改" userId="614121829a5465ef" providerId="LiveId" clId="{1DDB8DD1-9726-4F26-BC47-2C77EE61CC58}" dt="2022-09-10T08:02:57.796" v="3809" actId="47"/>
        <pc:sldMkLst>
          <pc:docMk/>
          <pc:sldMk cId="524182221" sldId="1480"/>
        </pc:sldMkLst>
      </pc:sldChg>
      <pc:sldChg chg="new add del">
        <pc:chgData name="鈴木 改" userId="614121829a5465ef" providerId="LiveId" clId="{1DDB8DD1-9726-4F26-BC47-2C77EE61CC58}" dt="2022-09-10T08:02:57.796" v="3809" actId="47"/>
        <pc:sldMkLst>
          <pc:docMk/>
          <pc:sldMk cId="2053875835" sldId="1481"/>
        </pc:sldMkLst>
      </pc:sldChg>
      <pc:sldChg chg="new add del">
        <pc:chgData name="鈴木 改" userId="614121829a5465ef" providerId="LiveId" clId="{1DDB8DD1-9726-4F26-BC47-2C77EE61CC58}" dt="2022-09-10T08:02:57.796" v="3809" actId="47"/>
        <pc:sldMkLst>
          <pc:docMk/>
          <pc:sldMk cId="2057877407" sldId="1482"/>
        </pc:sldMkLst>
      </pc:sldChg>
      <pc:sldChg chg="new add del">
        <pc:chgData name="鈴木 改" userId="614121829a5465ef" providerId="LiveId" clId="{1DDB8DD1-9726-4F26-BC47-2C77EE61CC58}" dt="2022-09-10T08:02:57.796" v="3809" actId="47"/>
        <pc:sldMkLst>
          <pc:docMk/>
          <pc:sldMk cId="4285926153" sldId="1483"/>
        </pc:sldMkLst>
      </pc:sldChg>
      <pc:sldChg chg="new add del">
        <pc:chgData name="鈴木 改" userId="614121829a5465ef" providerId="LiveId" clId="{1DDB8DD1-9726-4F26-BC47-2C77EE61CC58}" dt="2022-09-10T08:02:57.796" v="3809" actId="47"/>
        <pc:sldMkLst>
          <pc:docMk/>
          <pc:sldMk cId="2980280676" sldId="1484"/>
        </pc:sldMkLst>
      </pc:sldChg>
      <pc:sldChg chg="new add del">
        <pc:chgData name="鈴木 改" userId="614121829a5465ef" providerId="LiveId" clId="{1DDB8DD1-9726-4F26-BC47-2C77EE61CC58}" dt="2022-09-10T08:02:57.796" v="3809" actId="47"/>
        <pc:sldMkLst>
          <pc:docMk/>
          <pc:sldMk cId="4022323185" sldId="1485"/>
        </pc:sldMkLst>
      </pc:sldChg>
      <pc:sldChg chg="new add del">
        <pc:chgData name="鈴木 改" userId="614121829a5465ef" providerId="LiveId" clId="{1DDB8DD1-9726-4F26-BC47-2C77EE61CC58}" dt="2022-09-10T08:02:57.796" v="3809" actId="47"/>
        <pc:sldMkLst>
          <pc:docMk/>
          <pc:sldMk cId="840166683" sldId="1486"/>
        </pc:sldMkLst>
      </pc:sldChg>
      <pc:sldChg chg="new add del">
        <pc:chgData name="鈴木 改" userId="614121829a5465ef" providerId="LiveId" clId="{1DDB8DD1-9726-4F26-BC47-2C77EE61CC58}" dt="2022-09-10T08:02:57.796" v="3809" actId="47"/>
        <pc:sldMkLst>
          <pc:docMk/>
          <pc:sldMk cId="3266498456" sldId="1487"/>
        </pc:sldMkLst>
      </pc:sldChg>
      <pc:sldChg chg="new add del">
        <pc:chgData name="鈴木 改" userId="614121829a5465ef" providerId="LiveId" clId="{1DDB8DD1-9726-4F26-BC47-2C77EE61CC58}" dt="2022-09-10T08:02:57.796" v="3809" actId="47"/>
        <pc:sldMkLst>
          <pc:docMk/>
          <pc:sldMk cId="684318516" sldId="1488"/>
        </pc:sldMkLst>
      </pc:sldChg>
      <pc:sldChg chg="new add del">
        <pc:chgData name="鈴木 改" userId="614121829a5465ef" providerId="LiveId" clId="{1DDB8DD1-9726-4F26-BC47-2C77EE61CC58}" dt="2022-09-10T08:02:57.796" v="3809" actId="47"/>
        <pc:sldMkLst>
          <pc:docMk/>
          <pc:sldMk cId="2262818832" sldId="1489"/>
        </pc:sldMkLst>
      </pc:sldChg>
      <pc:sldChg chg="new add del">
        <pc:chgData name="鈴木 改" userId="614121829a5465ef" providerId="LiveId" clId="{1DDB8DD1-9726-4F26-BC47-2C77EE61CC58}" dt="2022-09-10T08:02:57.796" v="3809" actId="47"/>
        <pc:sldMkLst>
          <pc:docMk/>
          <pc:sldMk cId="628438350" sldId="1490"/>
        </pc:sldMkLst>
      </pc:sldChg>
      <pc:sldChg chg="new add del">
        <pc:chgData name="鈴木 改" userId="614121829a5465ef" providerId="LiveId" clId="{1DDB8DD1-9726-4F26-BC47-2C77EE61CC58}" dt="2022-09-10T08:02:57.796" v="3809" actId="47"/>
        <pc:sldMkLst>
          <pc:docMk/>
          <pc:sldMk cId="2488344595" sldId="1491"/>
        </pc:sldMkLst>
      </pc:sldChg>
      <pc:sldChg chg="new add del">
        <pc:chgData name="鈴木 改" userId="614121829a5465ef" providerId="LiveId" clId="{1DDB8DD1-9726-4F26-BC47-2C77EE61CC58}" dt="2022-09-10T08:02:57.796" v="3809" actId="47"/>
        <pc:sldMkLst>
          <pc:docMk/>
          <pc:sldMk cId="4000038574" sldId="1492"/>
        </pc:sldMkLst>
      </pc:sldChg>
      <pc:sldChg chg="new add del">
        <pc:chgData name="鈴木 改" userId="614121829a5465ef" providerId="LiveId" clId="{1DDB8DD1-9726-4F26-BC47-2C77EE61CC58}" dt="2022-09-10T08:02:57.796" v="3809" actId="47"/>
        <pc:sldMkLst>
          <pc:docMk/>
          <pc:sldMk cId="1143802504" sldId="1493"/>
        </pc:sldMkLst>
      </pc:sldChg>
      <pc:sldChg chg="new add del">
        <pc:chgData name="鈴木 改" userId="614121829a5465ef" providerId="LiveId" clId="{1DDB8DD1-9726-4F26-BC47-2C77EE61CC58}" dt="2022-09-10T08:02:57.796" v="3809" actId="47"/>
        <pc:sldMkLst>
          <pc:docMk/>
          <pc:sldMk cId="4206353020" sldId="1494"/>
        </pc:sldMkLst>
      </pc:sldChg>
      <pc:sldChg chg="new add del">
        <pc:chgData name="鈴木 改" userId="614121829a5465ef" providerId="LiveId" clId="{1DDB8DD1-9726-4F26-BC47-2C77EE61CC58}" dt="2022-09-10T08:02:57.796" v="3809" actId="47"/>
        <pc:sldMkLst>
          <pc:docMk/>
          <pc:sldMk cId="2794208754" sldId="1495"/>
        </pc:sldMkLst>
      </pc:sldChg>
      <pc:sldChg chg="new add del">
        <pc:chgData name="鈴木 改" userId="614121829a5465ef" providerId="LiveId" clId="{1DDB8DD1-9726-4F26-BC47-2C77EE61CC58}" dt="2022-09-10T08:02:57.796" v="3809" actId="47"/>
        <pc:sldMkLst>
          <pc:docMk/>
          <pc:sldMk cId="1236225116" sldId="1496"/>
        </pc:sldMkLst>
      </pc:sldChg>
      <pc:sldChg chg="new add del">
        <pc:chgData name="鈴木 改" userId="614121829a5465ef" providerId="LiveId" clId="{1DDB8DD1-9726-4F26-BC47-2C77EE61CC58}" dt="2022-09-10T08:02:57.796" v="3809" actId="47"/>
        <pc:sldMkLst>
          <pc:docMk/>
          <pc:sldMk cId="1669318015" sldId="1497"/>
        </pc:sldMkLst>
      </pc:sldChg>
      <pc:sldChg chg="new add del">
        <pc:chgData name="鈴木 改" userId="614121829a5465ef" providerId="LiveId" clId="{1DDB8DD1-9726-4F26-BC47-2C77EE61CC58}" dt="2022-09-10T08:02:57.796" v="3809" actId="47"/>
        <pc:sldMkLst>
          <pc:docMk/>
          <pc:sldMk cId="1458956137" sldId="1498"/>
        </pc:sldMkLst>
      </pc:sldChg>
      <pc:sldChg chg="new add del">
        <pc:chgData name="鈴木 改" userId="614121829a5465ef" providerId="LiveId" clId="{1DDB8DD1-9726-4F26-BC47-2C77EE61CC58}" dt="2022-09-10T08:02:57.796" v="3809" actId="47"/>
        <pc:sldMkLst>
          <pc:docMk/>
          <pc:sldMk cId="46252428" sldId="1499"/>
        </pc:sldMkLst>
      </pc:sldChg>
      <pc:sldChg chg="new add del">
        <pc:chgData name="鈴木 改" userId="614121829a5465ef" providerId="LiveId" clId="{1DDB8DD1-9726-4F26-BC47-2C77EE61CC58}" dt="2022-09-10T08:02:57.796" v="3809" actId="47"/>
        <pc:sldMkLst>
          <pc:docMk/>
          <pc:sldMk cId="4218832281" sldId="1500"/>
        </pc:sldMkLst>
      </pc:sldChg>
      <pc:sldChg chg="new add del">
        <pc:chgData name="鈴木 改" userId="614121829a5465ef" providerId="LiveId" clId="{1DDB8DD1-9726-4F26-BC47-2C77EE61CC58}" dt="2022-09-10T08:02:57.796" v="3809" actId="47"/>
        <pc:sldMkLst>
          <pc:docMk/>
          <pc:sldMk cId="556753341" sldId="1501"/>
        </pc:sldMkLst>
      </pc:sldChg>
      <pc:sldChg chg="new add del">
        <pc:chgData name="鈴木 改" userId="614121829a5465ef" providerId="LiveId" clId="{1DDB8DD1-9726-4F26-BC47-2C77EE61CC58}" dt="2022-09-10T08:02:57.796" v="3809" actId="47"/>
        <pc:sldMkLst>
          <pc:docMk/>
          <pc:sldMk cId="1526076673" sldId="1502"/>
        </pc:sldMkLst>
      </pc:sldChg>
      <pc:sldChg chg="new add del">
        <pc:chgData name="鈴木 改" userId="614121829a5465ef" providerId="LiveId" clId="{1DDB8DD1-9726-4F26-BC47-2C77EE61CC58}" dt="2022-09-10T08:02:57.796" v="3809" actId="47"/>
        <pc:sldMkLst>
          <pc:docMk/>
          <pc:sldMk cId="2142565223" sldId="1503"/>
        </pc:sldMkLst>
      </pc:sldChg>
      <pc:sldChg chg="new add del">
        <pc:chgData name="鈴木 改" userId="614121829a5465ef" providerId="LiveId" clId="{1DDB8DD1-9726-4F26-BC47-2C77EE61CC58}" dt="2022-09-10T08:02:57.796" v="3809" actId="47"/>
        <pc:sldMkLst>
          <pc:docMk/>
          <pc:sldMk cId="52161321" sldId="1504"/>
        </pc:sldMkLst>
      </pc:sldChg>
      <pc:sldChg chg="new add del">
        <pc:chgData name="鈴木 改" userId="614121829a5465ef" providerId="LiveId" clId="{1DDB8DD1-9726-4F26-BC47-2C77EE61CC58}" dt="2022-09-10T08:02:57.796" v="3809" actId="47"/>
        <pc:sldMkLst>
          <pc:docMk/>
          <pc:sldMk cId="2430004947" sldId="1505"/>
        </pc:sldMkLst>
      </pc:sldChg>
      <pc:sldChg chg="new add del">
        <pc:chgData name="鈴木 改" userId="614121829a5465ef" providerId="LiveId" clId="{1DDB8DD1-9726-4F26-BC47-2C77EE61CC58}" dt="2022-09-10T08:02:57.796" v="3809" actId="47"/>
        <pc:sldMkLst>
          <pc:docMk/>
          <pc:sldMk cId="2632609098" sldId="1506"/>
        </pc:sldMkLst>
      </pc:sldChg>
      <pc:sldChg chg="new add del">
        <pc:chgData name="鈴木 改" userId="614121829a5465ef" providerId="LiveId" clId="{1DDB8DD1-9726-4F26-BC47-2C77EE61CC58}" dt="2022-09-10T08:02:57.796" v="3809" actId="47"/>
        <pc:sldMkLst>
          <pc:docMk/>
          <pc:sldMk cId="2463443245" sldId="1507"/>
        </pc:sldMkLst>
      </pc:sldChg>
      <pc:sldChg chg="new add del">
        <pc:chgData name="鈴木 改" userId="614121829a5465ef" providerId="LiveId" clId="{1DDB8DD1-9726-4F26-BC47-2C77EE61CC58}" dt="2022-09-10T08:02:57.796" v="3809" actId="47"/>
        <pc:sldMkLst>
          <pc:docMk/>
          <pc:sldMk cId="2910623881" sldId="1508"/>
        </pc:sldMkLst>
      </pc:sldChg>
      <pc:sldChg chg="new add del">
        <pc:chgData name="鈴木 改" userId="614121829a5465ef" providerId="LiveId" clId="{1DDB8DD1-9726-4F26-BC47-2C77EE61CC58}" dt="2022-09-10T08:02:57.796" v="3809" actId="47"/>
        <pc:sldMkLst>
          <pc:docMk/>
          <pc:sldMk cId="714896727" sldId="1509"/>
        </pc:sldMkLst>
      </pc:sldChg>
      <pc:sldChg chg="new add del">
        <pc:chgData name="鈴木 改" userId="614121829a5465ef" providerId="LiveId" clId="{1DDB8DD1-9726-4F26-BC47-2C77EE61CC58}" dt="2022-09-10T08:02:57.796" v="3809" actId="47"/>
        <pc:sldMkLst>
          <pc:docMk/>
          <pc:sldMk cId="776813298" sldId="1510"/>
        </pc:sldMkLst>
      </pc:sldChg>
      <pc:sldChg chg="new add del">
        <pc:chgData name="鈴木 改" userId="614121829a5465ef" providerId="LiveId" clId="{1DDB8DD1-9726-4F26-BC47-2C77EE61CC58}" dt="2022-09-10T08:02:57.796" v="3809" actId="47"/>
        <pc:sldMkLst>
          <pc:docMk/>
          <pc:sldMk cId="910714927" sldId="1511"/>
        </pc:sldMkLst>
      </pc:sldChg>
      <pc:sldChg chg="new add del">
        <pc:chgData name="鈴木 改" userId="614121829a5465ef" providerId="LiveId" clId="{1DDB8DD1-9726-4F26-BC47-2C77EE61CC58}" dt="2022-09-10T08:02:57.796" v="3809" actId="47"/>
        <pc:sldMkLst>
          <pc:docMk/>
          <pc:sldMk cId="1419406099" sldId="1512"/>
        </pc:sldMkLst>
      </pc:sldChg>
      <pc:sldChg chg="new add del">
        <pc:chgData name="鈴木 改" userId="614121829a5465ef" providerId="LiveId" clId="{1DDB8DD1-9726-4F26-BC47-2C77EE61CC58}" dt="2022-09-10T08:02:57.796" v="3809" actId="47"/>
        <pc:sldMkLst>
          <pc:docMk/>
          <pc:sldMk cId="2212430973" sldId="1513"/>
        </pc:sldMkLst>
      </pc:sldChg>
      <pc:sldChg chg="new add del">
        <pc:chgData name="鈴木 改" userId="614121829a5465ef" providerId="LiveId" clId="{1DDB8DD1-9726-4F26-BC47-2C77EE61CC58}" dt="2022-09-10T08:02:57.796" v="3809" actId="47"/>
        <pc:sldMkLst>
          <pc:docMk/>
          <pc:sldMk cId="1362274107" sldId="1514"/>
        </pc:sldMkLst>
      </pc:sldChg>
      <pc:sldChg chg="new add del">
        <pc:chgData name="鈴木 改" userId="614121829a5465ef" providerId="LiveId" clId="{1DDB8DD1-9726-4F26-BC47-2C77EE61CC58}" dt="2022-09-10T08:02:57.796" v="3809" actId="47"/>
        <pc:sldMkLst>
          <pc:docMk/>
          <pc:sldMk cId="2111658179" sldId="1515"/>
        </pc:sldMkLst>
      </pc:sldChg>
      <pc:sldChg chg="new add del">
        <pc:chgData name="鈴木 改" userId="614121829a5465ef" providerId="LiveId" clId="{1DDB8DD1-9726-4F26-BC47-2C77EE61CC58}" dt="2022-09-10T08:02:57.796" v="3809" actId="47"/>
        <pc:sldMkLst>
          <pc:docMk/>
          <pc:sldMk cId="3578612437" sldId="1516"/>
        </pc:sldMkLst>
      </pc:sldChg>
      <pc:sldChg chg="new add del">
        <pc:chgData name="鈴木 改" userId="614121829a5465ef" providerId="LiveId" clId="{1DDB8DD1-9726-4F26-BC47-2C77EE61CC58}" dt="2022-09-10T08:02:57.796" v="3809" actId="47"/>
        <pc:sldMkLst>
          <pc:docMk/>
          <pc:sldMk cId="461872702" sldId="1517"/>
        </pc:sldMkLst>
      </pc:sldChg>
      <pc:sldChg chg="new add del">
        <pc:chgData name="鈴木 改" userId="614121829a5465ef" providerId="LiveId" clId="{1DDB8DD1-9726-4F26-BC47-2C77EE61CC58}" dt="2022-09-10T08:02:57.796" v="3809" actId="47"/>
        <pc:sldMkLst>
          <pc:docMk/>
          <pc:sldMk cId="4026372472" sldId="1518"/>
        </pc:sldMkLst>
      </pc:sldChg>
      <pc:sldChg chg="new add del">
        <pc:chgData name="鈴木 改" userId="614121829a5465ef" providerId="LiveId" clId="{1DDB8DD1-9726-4F26-BC47-2C77EE61CC58}" dt="2022-09-10T08:02:57.796" v="3809" actId="47"/>
        <pc:sldMkLst>
          <pc:docMk/>
          <pc:sldMk cId="4011222658" sldId="1519"/>
        </pc:sldMkLst>
      </pc:sldChg>
      <pc:sldChg chg="new add del">
        <pc:chgData name="鈴木 改" userId="614121829a5465ef" providerId="LiveId" clId="{1DDB8DD1-9726-4F26-BC47-2C77EE61CC58}" dt="2022-09-10T08:02:57.796" v="3809" actId="47"/>
        <pc:sldMkLst>
          <pc:docMk/>
          <pc:sldMk cId="3429860646" sldId="1520"/>
        </pc:sldMkLst>
      </pc:sldChg>
      <pc:sldChg chg="new add del">
        <pc:chgData name="鈴木 改" userId="614121829a5465ef" providerId="LiveId" clId="{1DDB8DD1-9726-4F26-BC47-2C77EE61CC58}" dt="2022-09-10T08:02:57.796" v="3809" actId="47"/>
        <pc:sldMkLst>
          <pc:docMk/>
          <pc:sldMk cId="2624261129" sldId="1521"/>
        </pc:sldMkLst>
      </pc:sldChg>
      <pc:sldChg chg="new add del">
        <pc:chgData name="鈴木 改" userId="614121829a5465ef" providerId="LiveId" clId="{1DDB8DD1-9726-4F26-BC47-2C77EE61CC58}" dt="2022-09-10T08:02:57.796" v="3809" actId="47"/>
        <pc:sldMkLst>
          <pc:docMk/>
          <pc:sldMk cId="2424913442" sldId="1522"/>
        </pc:sldMkLst>
      </pc:sldChg>
      <pc:sldChg chg="new add del">
        <pc:chgData name="鈴木 改" userId="614121829a5465ef" providerId="LiveId" clId="{1DDB8DD1-9726-4F26-BC47-2C77EE61CC58}" dt="2022-09-10T08:02:57.796" v="3809" actId="47"/>
        <pc:sldMkLst>
          <pc:docMk/>
          <pc:sldMk cId="4110616570" sldId="1523"/>
        </pc:sldMkLst>
      </pc:sldChg>
      <pc:sldChg chg="new add del">
        <pc:chgData name="鈴木 改" userId="614121829a5465ef" providerId="LiveId" clId="{1DDB8DD1-9726-4F26-BC47-2C77EE61CC58}" dt="2022-09-10T08:02:57.796" v="3809" actId="47"/>
        <pc:sldMkLst>
          <pc:docMk/>
          <pc:sldMk cId="1682427995" sldId="1524"/>
        </pc:sldMkLst>
      </pc:sldChg>
      <pc:sldChg chg="new add del">
        <pc:chgData name="鈴木 改" userId="614121829a5465ef" providerId="LiveId" clId="{1DDB8DD1-9726-4F26-BC47-2C77EE61CC58}" dt="2022-09-10T08:02:57.796" v="3809" actId="47"/>
        <pc:sldMkLst>
          <pc:docMk/>
          <pc:sldMk cId="2248876899" sldId="1525"/>
        </pc:sldMkLst>
      </pc:sldChg>
      <pc:sldChg chg="new add del">
        <pc:chgData name="鈴木 改" userId="614121829a5465ef" providerId="LiveId" clId="{1DDB8DD1-9726-4F26-BC47-2C77EE61CC58}" dt="2022-09-10T08:02:57.796" v="3809" actId="47"/>
        <pc:sldMkLst>
          <pc:docMk/>
          <pc:sldMk cId="3638302137" sldId="1526"/>
        </pc:sldMkLst>
      </pc:sldChg>
      <pc:sldChg chg="new add del">
        <pc:chgData name="鈴木 改" userId="614121829a5465ef" providerId="LiveId" clId="{1DDB8DD1-9726-4F26-BC47-2C77EE61CC58}" dt="2022-09-10T08:02:57.796" v="3809" actId="47"/>
        <pc:sldMkLst>
          <pc:docMk/>
          <pc:sldMk cId="3414432264" sldId="1527"/>
        </pc:sldMkLst>
      </pc:sldChg>
      <pc:sldChg chg="new add del">
        <pc:chgData name="鈴木 改" userId="614121829a5465ef" providerId="LiveId" clId="{1DDB8DD1-9726-4F26-BC47-2C77EE61CC58}" dt="2022-09-10T08:02:57.796" v="3809" actId="47"/>
        <pc:sldMkLst>
          <pc:docMk/>
          <pc:sldMk cId="3416919795" sldId="1528"/>
        </pc:sldMkLst>
      </pc:sldChg>
      <pc:sldChg chg="new add del">
        <pc:chgData name="鈴木 改" userId="614121829a5465ef" providerId="LiveId" clId="{1DDB8DD1-9726-4F26-BC47-2C77EE61CC58}" dt="2022-09-10T08:02:57.796" v="3809" actId="47"/>
        <pc:sldMkLst>
          <pc:docMk/>
          <pc:sldMk cId="1839452415" sldId="1529"/>
        </pc:sldMkLst>
      </pc:sldChg>
      <pc:sldChg chg="new add del">
        <pc:chgData name="鈴木 改" userId="614121829a5465ef" providerId="LiveId" clId="{1DDB8DD1-9726-4F26-BC47-2C77EE61CC58}" dt="2022-09-10T08:02:57.796" v="3809" actId="47"/>
        <pc:sldMkLst>
          <pc:docMk/>
          <pc:sldMk cId="2595614229" sldId="1530"/>
        </pc:sldMkLst>
      </pc:sldChg>
      <pc:sldChg chg="new add del">
        <pc:chgData name="鈴木 改" userId="614121829a5465ef" providerId="LiveId" clId="{1DDB8DD1-9726-4F26-BC47-2C77EE61CC58}" dt="2022-09-10T08:02:57.796" v="3809" actId="47"/>
        <pc:sldMkLst>
          <pc:docMk/>
          <pc:sldMk cId="520120053" sldId="1531"/>
        </pc:sldMkLst>
      </pc:sldChg>
      <pc:sldChg chg="new add del">
        <pc:chgData name="鈴木 改" userId="614121829a5465ef" providerId="LiveId" clId="{1DDB8DD1-9726-4F26-BC47-2C77EE61CC58}" dt="2022-09-10T08:02:57.796" v="3809" actId="47"/>
        <pc:sldMkLst>
          <pc:docMk/>
          <pc:sldMk cId="823946849" sldId="1532"/>
        </pc:sldMkLst>
      </pc:sldChg>
      <pc:sldChg chg="new add del">
        <pc:chgData name="鈴木 改" userId="614121829a5465ef" providerId="LiveId" clId="{1DDB8DD1-9726-4F26-BC47-2C77EE61CC58}" dt="2022-09-10T08:02:57.796" v="3809" actId="47"/>
        <pc:sldMkLst>
          <pc:docMk/>
          <pc:sldMk cId="2975654011" sldId="1533"/>
        </pc:sldMkLst>
      </pc:sldChg>
      <pc:sldChg chg="new add del">
        <pc:chgData name="鈴木 改" userId="614121829a5465ef" providerId="LiveId" clId="{1DDB8DD1-9726-4F26-BC47-2C77EE61CC58}" dt="2022-09-10T08:02:57.796" v="3809" actId="47"/>
        <pc:sldMkLst>
          <pc:docMk/>
          <pc:sldMk cId="764188721" sldId="1534"/>
        </pc:sldMkLst>
      </pc:sldChg>
      <pc:sldChg chg="new add del">
        <pc:chgData name="鈴木 改" userId="614121829a5465ef" providerId="LiveId" clId="{1DDB8DD1-9726-4F26-BC47-2C77EE61CC58}" dt="2022-09-10T08:02:57.796" v="3809" actId="47"/>
        <pc:sldMkLst>
          <pc:docMk/>
          <pc:sldMk cId="3729159389" sldId="1535"/>
        </pc:sldMkLst>
      </pc:sldChg>
      <pc:sldChg chg="new add del">
        <pc:chgData name="鈴木 改" userId="614121829a5465ef" providerId="LiveId" clId="{1DDB8DD1-9726-4F26-BC47-2C77EE61CC58}" dt="2022-09-10T08:02:57.796" v="3809" actId="47"/>
        <pc:sldMkLst>
          <pc:docMk/>
          <pc:sldMk cId="1376684896" sldId="1536"/>
        </pc:sldMkLst>
      </pc:sldChg>
      <pc:sldChg chg="new add del">
        <pc:chgData name="鈴木 改" userId="614121829a5465ef" providerId="LiveId" clId="{1DDB8DD1-9726-4F26-BC47-2C77EE61CC58}" dt="2022-09-10T08:02:57.796" v="3809" actId="47"/>
        <pc:sldMkLst>
          <pc:docMk/>
          <pc:sldMk cId="1491271608" sldId="1537"/>
        </pc:sldMkLst>
      </pc:sldChg>
      <pc:sldChg chg="new add del">
        <pc:chgData name="鈴木 改" userId="614121829a5465ef" providerId="LiveId" clId="{1DDB8DD1-9726-4F26-BC47-2C77EE61CC58}" dt="2022-09-10T08:02:57.796" v="3809" actId="47"/>
        <pc:sldMkLst>
          <pc:docMk/>
          <pc:sldMk cId="344534615" sldId="1538"/>
        </pc:sldMkLst>
      </pc:sldChg>
      <pc:sldChg chg="new add del">
        <pc:chgData name="鈴木 改" userId="614121829a5465ef" providerId="LiveId" clId="{1DDB8DD1-9726-4F26-BC47-2C77EE61CC58}" dt="2022-09-10T08:02:57.796" v="3809" actId="47"/>
        <pc:sldMkLst>
          <pc:docMk/>
          <pc:sldMk cId="3526135381" sldId="1539"/>
        </pc:sldMkLst>
      </pc:sldChg>
      <pc:sldChg chg="new add del">
        <pc:chgData name="鈴木 改" userId="614121829a5465ef" providerId="LiveId" clId="{1DDB8DD1-9726-4F26-BC47-2C77EE61CC58}" dt="2022-09-10T08:02:57.796" v="3809" actId="47"/>
        <pc:sldMkLst>
          <pc:docMk/>
          <pc:sldMk cId="3537114114" sldId="1540"/>
        </pc:sldMkLst>
      </pc:sldChg>
      <pc:sldChg chg="new add del">
        <pc:chgData name="鈴木 改" userId="614121829a5465ef" providerId="LiveId" clId="{1DDB8DD1-9726-4F26-BC47-2C77EE61CC58}" dt="2022-09-10T08:02:57.796" v="3809" actId="47"/>
        <pc:sldMkLst>
          <pc:docMk/>
          <pc:sldMk cId="486889747" sldId="1541"/>
        </pc:sldMkLst>
      </pc:sldChg>
      <pc:sldChg chg="new add del">
        <pc:chgData name="鈴木 改" userId="614121829a5465ef" providerId="LiveId" clId="{1DDB8DD1-9726-4F26-BC47-2C77EE61CC58}" dt="2022-09-10T08:02:57.796" v="3809" actId="47"/>
        <pc:sldMkLst>
          <pc:docMk/>
          <pc:sldMk cId="245373999" sldId="1542"/>
        </pc:sldMkLst>
      </pc:sldChg>
      <pc:sldChg chg="new add del">
        <pc:chgData name="鈴木 改" userId="614121829a5465ef" providerId="LiveId" clId="{1DDB8DD1-9726-4F26-BC47-2C77EE61CC58}" dt="2022-09-10T08:02:57.796" v="3809" actId="47"/>
        <pc:sldMkLst>
          <pc:docMk/>
          <pc:sldMk cId="2389109616" sldId="1543"/>
        </pc:sldMkLst>
      </pc:sldChg>
      <pc:sldChg chg="new add del">
        <pc:chgData name="鈴木 改" userId="614121829a5465ef" providerId="LiveId" clId="{1DDB8DD1-9726-4F26-BC47-2C77EE61CC58}" dt="2022-09-10T08:02:57.796" v="3809" actId="47"/>
        <pc:sldMkLst>
          <pc:docMk/>
          <pc:sldMk cId="679585727" sldId="1544"/>
        </pc:sldMkLst>
      </pc:sldChg>
      <pc:sldChg chg="new add del">
        <pc:chgData name="鈴木 改" userId="614121829a5465ef" providerId="LiveId" clId="{1DDB8DD1-9726-4F26-BC47-2C77EE61CC58}" dt="2022-09-10T08:02:57.796" v="3809" actId="47"/>
        <pc:sldMkLst>
          <pc:docMk/>
          <pc:sldMk cId="100822248" sldId="1545"/>
        </pc:sldMkLst>
      </pc:sldChg>
      <pc:sldChg chg="new add del">
        <pc:chgData name="鈴木 改" userId="614121829a5465ef" providerId="LiveId" clId="{1DDB8DD1-9726-4F26-BC47-2C77EE61CC58}" dt="2022-09-10T08:02:57.796" v="3809" actId="47"/>
        <pc:sldMkLst>
          <pc:docMk/>
          <pc:sldMk cId="3303745185" sldId="1546"/>
        </pc:sldMkLst>
      </pc:sldChg>
      <pc:sldChg chg="new add del">
        <pc:chgData name="鈴木 改" userId="614121829a5465ef" providerId="LiveId" clId="{1DDB8DD1-9726-4F26-BC47-2C77EE61CC58}" dt="2022-09-10T08:02:57.796" v="3809" actId="47"/>
        <pc:sldMkLst>
          <pc:docMk/>
          <pc:sldMk cId="4211057924" sldId="1547"/>
        </pc:sldMkLst>
      </pc:sldChg>
      <pc:sldChg chg="new add del">
        <pc:chgData name="鈴木 改" userId="614121829a5465ef" providerId="LiveId" clId="{1DDB8DD1-9726-4F26-BC47-2C77EE61CC58}" dt="2022-09-10T08:02:57.796" v="3809" actId="47"/>
        <pc:sldMkLst>
          <pc:docMk/>
          <pc:sldMk cId="1949845075" sldId="1548"/>
        </pc:sldMkLst>
      </pc:sldChg>
      <pc:sldChg chg="new add del">
        <pc:chgData name="鈴木 改" userId="614121829a5465ef" providerId="LiveId" clId="{1DDB8DD1-9726-4F26-BC47-2C77EE61CC58}" dt="2022-09-10T08:02:57.796" v="3809" actId="47"/>
        <pc:sldMkLst>
          <pc:docMk/>
          <pc:sldMk cId="1965436090" sldId="1549"/>
        </pc:sldMkLst>
      </pc:sldChg>
      <pc:sldChg chg="new add del">
        <pc:chgData name="鈴木 改" userId="614121829a5465ef" providerId="LiveId" clId="{1DDB8DD1-9726-4F26-BC47-2C77EE61CC58}" dt="2022-09-10T08:02:57.796" v="3809" actId="47"/>
        <pc:sldMkLst>
          <pc:docMk/>
          <pc:sldMk cId="1518464264" sldId="1550"/>
        </pc:sldMkLst>
      </pc:sldChg>
      <pc:sldChg chg="new add del">
        <pc:chgData name="鈴木 改" userId="614121829a5465ef" providerId="LiveId" clId="{1DDB8DD1-9726-4F26-BC47-2C77EE61CC58}" dt="2022-09-10T08:02:57.796" v="3809" actId="47"/>
        <pc:sldMkLst>
          <pc:docMk/>
          <pc:sldMk cId="4199147610" sldId="1551"/>
        </pc:sldMkLst>
      </pc:sldChg>
      <pc:sldChg chg="new add del">
        <pc:chgData name="鈴木 改" userId="614121829a5465ef" providerId="LiveId" clId="{1DDB8DD1-9726-4F26-BC47-2C77EE61CC58}" dt="2022-09-10T08:02:57.796" v="3809" actId="47"/>
        <pc:sldMkLst>
          <pc:docMk/>
          <pc:sldMk cId="476768979" sldId="1552"/>
        </pc:sldMkLst>
      </pc:sldChg>
      <pc:sldChg chg="new add del">
        <pc:chgData name="鈴木 改" userId="614121829a5465ef" providerId="LiveId" clId="{1DDB8DD1-9726-4F26-BC47-2C77EE61CC58}" dt="2022-09-10T08:02:57.796" v="3809" actId="47"/>
        <pc:sldMkLst>
          <pc:docMk/>
          <pc:sldMk cId="1623268582" sldId="1553"/>
        </pc:sldMkLst>
      </pc:sldChg>
      <pc:sldChg chg="new add del">
        <pc:chgData name="鈴木 改" userId="614121829a5465ef" providerId="LiveId" clId="{1DDB8DD1-9726-4F26-BC47-2C77EE61CC58}" dt="2022-09-10T08:02:57.796" v="3809" actId="47"/>
        <pc:sldMkLst>
          <pc:docMk/>
          <pc:sldMk cId="2163341026" sldId="1554"/>
        </pc:sldMkLst>
      </pc:sldChg>
      <pc:sldChg chg="new add del">
        <pc:chgData name="鈴木 改" userId="614121829a5465ef" providerId="LiveId" clId="{1DDB8DD1-9726-4F26-BC47-2C77EE61CC58}" dt="2022-09-10T08:02:57.796" v="3809" actId="47"/>
        <pc:sldMkLst>
          <pc:docMk/>
          <pc:sldMk cId="2258619002" sldId="1555"/>
        </pc:sldMkLst>
      </pc:sldChg>
      <pc:sldChg chg="new add del">
        <pc:chgData name="鈴木 改" userId="614121829a5465ef" providerId="LiveId" clId="{1DDB8DD1-9726-4F26-BC47-2C77EE61CC58}" dt="2022-09-10T08:02:57.796" v="3809" actId="47"/>
        <pc:sldMkLst>
          <pc:docMk/>
          <pc:sldMk cId="689686227" sldId="1556"/>
        </pc:sldMkLst>
      </pc:sldChg>
      <pc:sldChg chg="new add del">
        <pc:chgData name="鈴木 改" userId="614121829a5465ef" providerId="LiveId" clId="{1DDB8DD1-9726-4F26-BC47-2C77EE61CC58}" dt="2022-09-10T08:02:57.796" v="3809" actId="47"/>
        <pc:sldMkLst>
          <pc:docMk/>
          <pc:sldMk cId="1505209767" sldId="1557"/>
        </pc:sldMkLst>
      </pc:sldChg>
      <pc:sldChg chg="new add del">
        <pc:chgData name="鈴木 改" userId="614121829a5465ef" providerId="LiveId" clId="{1DDB8DD1-9726-4F26-BC47-2C77EE61CC58}" dt="2022-09-10T08:02:57.796" v="3809" actId="47"/>
        <pc:sldMkLst>
          <pc:docMk/>
          <pc:sldMk cId="1876165419" sldId="1558"/>
        </pc:sldMkLst>
      </pc:sldChg>
      <pc:sldChg chg="new add del">
        <pc:chgData name="鈴木 改" userId="614121829a5465ef" providerId="LiveId" clId="{1DDB8DD1-9726-4F26-BC47-2C77EE61CC58}" dt="2022-09-10T08:02:57.796" v="3809" actId="47"/>
        <pc:sldMkLst>
          <pc:docMk/>
          <pc:sldMk cId="2648361542" sldId="1559"/>
        </pc:sldMkLst>
      </pc:sldChg>
      <pc:sldChg chg="new add del">
        <pc:chgData name="鈴木 改" userId="614121829a5465ef" providerId="LiveId" clId="{1DDB8DD1-9726-4F26-BC47-2C77EE61CC58}" dt="2022-09-10T08:02:57.796" v="3809" actId="47"/>
        <pc:sldMkLst>
          <pc:docMk/>
          <pc:sldMk cId="3821893448" sldId="1560"/>
        </pc:sldMkLst>
      </pc:sldChg>
      <pc:sldChg chg="new add del">
        <pc:chgData name="鈴木 改" userId="614121829a5465ef" providerId="LiveId" clId="{1DDB8DD1-9726-4F26-BC47-2C77EE61CC58}" dt="2022-09-10T08:02:57.796" v="3809" actId="47"/>
        <pc:sldMkLst>
          <pc:docMk/>
          <pc:sldMk cId="2234325016" sldId="1561"/>
        </pc:sldMkLst>
      </pc:sldChg>
      <pc:sldChg chg="new add del">
        <pc:chgData name="鈴木 改" userId="614121829a5465ef" providerId="LiveId" clId="{1DDB8DD1-9726-4F26-BC47-2C77EE61CC58}" dt="2022-09-10T08:02:57.796" v="3809" actId="47"/>
        <pc:sldMkLst>
          <pc:docMk/>
          <pc:sldMk cId="2093849047" sldId="1562"/>
        </pc:sldMkLst>
      </pc:sldChg>
      <pc:sldChg chg="new add del">
        <pc:chgData name="鈴木 改" userId="614121829a5465ef" providerId="LiveId" clId="{1DDB8DD1-9726-4F26-BC47-2C77EE61CC58}" dt="2022-09-10T08:02:57.796" v="3809" actId="47"/>
        <pc:sldMkLst>
          <pc:docMk/>
          <pc:sldMk cId="3268832943" sldId="1563"/>
        </pc:sldMkLst>
      </pc:sldChg>
      <pc:sldChg chg="new add del">
        <pc:chgData name="鈴木 改" userId="614121829a5465ef" providerId="LiveId" clId="{1DDB8DD1-9726-4F26-BC47-2C77EE61CC58}" dt="2022-09-10T08:02:57.796" v="3809" actId="47"/>
        <pc:sldMkLst>
          <pc:docMk/>
          <pc:sldMk cId="532171508" sldId="1564"/>
        </pc:sldMkLst>
      </pc:sldChg>
      <pc:sldChg chg="new add del">
        <pc:chgData name="鈴木 改" userId="614121829a5465ef" providerId="LiveId" clId="{1DDB8DD1-9726-4F26-BC47-2C77EE61CC58}" dt="2022-09-10T08:02:57.796" v="3809" actId="47"/>
        <pc:sldMkLst>
          <pc:docMk/>
          <pc:sldMk cId="3945555686" sldId="1565"/>
        </pc:sldMkLst>
      </pc:sldChg>
      <pc:sldChg chg="new add del">
        <pc:chgData name="鈴木 改" userId="614121829a5465ef" providerId="LiveId" clId="{1DDB8DD1-9726-4F26-BC47-2C77EE61CC58}" dt="2022-09-10T08:02:57.796" v="3809" actId="47"/>
        <pc:sldMkLst>
          <pc:docMk/>
          <pc:sldMk cId="2848257153" sldId="1566"/>
        </pc:sldMkLst>
      </pc:sldChg>
      <pc:sldChg chg="new add del">
        <pc:chgData name="鈴木 改" userId="614121829a5465ef" providerId="LiveId" clId="{1DDB8DD1-9726-4F26-BC47-2C77EE61CC58}" dt="2022-09-10T08:02:57.796" v="3809" actId="47"/>
        <pc:sldMkLst>
          <pc:docMk/>
          <pc:sldMk cId="3778055643" sldId="1567"/>
        </pc:sldMkLst>
      </pc:sldChg>
      <pc:sldChg chg="new add del">
        <pc:chgData name="鈴木 改" userId="614121829a5465ef" providerId="LiveId" clId="{1DDB8DD1-9726-4F26-BC47-2C77EE61CC58}" dt="2022-09-10T08:02:57.796" v="3809" actId="47"/>
        <pc:sldMkLst>
          <pc:docMk/>
          <pc:sldMk cId="1733350376" sldId="1568"/>
        </pc:sldMkLst>
      </pc:sldChg>
      <pc:sldChg chg="new add del">
        <pc:chgData name="鈴木 改" userId="614121829a5465ef" providerId="LiveId" clId="{1DDB8DD1-9726-4F26-BC47-2C77EE61CC58}" dt="2022-09-10T08:02:57.796" v="3809" actId="47"/>
        <pc:sldMkLst>
          <pc:docMk/>
          <pc:sldMk cId="3954703396" sldId="1569"/>
        </pc:sldMkLst>
      </pc:sldChg>
      <pc:sldChg chg="new add del">
        <pc:chgData name="鈴木 改" userId="614121829a5465ef" providerId="LiveId" clId="{1DDB8DD1-9726-4F26-BC47-2C77EE61CC58}" dt="2022-09-10T08:02:57.796" v="3809" actId="47"/>
        <pc:sldMkLst>
          <pc:docMk/>
          <pc:sldMk cId="3908021448" sldId="1570"/>
        </pc:sldMkLst>
      </pc:sldChg>
      <pc:sldChg chg="new add del">
        <pc:chgData name="鈴木 改" userId="614121829a5465ef" providerId="LiveId" clId="{1DDB8DD1-9726-4F26-BC47-2C77EE61CC58}" dt="2022-09-10T08:02:57.796" v="3809" actId="47"/>
        <pc:sldMkLst>
          <pc:docMk/>
          <pc:sldMk cId="2689960036" sldId="1571"/>
        </pc:sldMkLst>
      </pc:sldChg>
      <pc:sldChg chg="new add del">
        <pc:chgData name="鈴木 改" userId="614121829a5465ef" providerId="LiveId" clId="{1DDB8DD1-9726-4F26-BC47-2C77EE61CC58}" dt="2022-09-10T08:02:57.796" v="3809" actId="47"/>
        <pc:sldMkLst>
          <pc:docMk/>
          <pc:sldMk cId="2227170317" sldId="1572"/>
        </pc:sldMkLst>
      </pc:sldChg>
      <pc:sldChg chg="new add del">
        <pc:chgData name="鈴木 改" userId="614121829a5465ef" providerId="LiveId" clId="{1DDB8DD1-9726-4F26-BC47-2C77EE61CC58}" dt="2022-09-10T08:02:57.796" v="3809" actId="47"/>
        <pc:sldMkLst>
          <pc:docMk/>
          <pc:sldMk cId="3833909522" sldId="1573"/>
        </pc:sldMkLst>
      </pc:sldChg>
      <pc:sldChg chg="new add del">
        <pc:chgData name="鈴木 改" userId="614121829a5465ef" providerId="LiveId" clId="{1DDB8DD1-9726-4F26-BC47-2C77EE61CC58}" dt="2022-09-10T08:02:57.796" v="3809" actId="47"/>
        <pc:sldMkLst>
          <pc:docMk/>
          <pc:sldMk cId="2836067921" sldId="1574"/>
        </pc:sldMkLst>
      </pc:sldChg>
      <pc:sldChg chg="new add del">
        <pc:chgData name="鈴木 改" userId="614121829a5465ef" providerId="LiveId" clId="{1DDB8DD1-9726-4F26-BC47-2C77EE61CC58}" dt="2022-09-10T08:02:57.796" v="3809" actId="47"/>
        <pc:sldMkLst>
          <pc:docMk/>
          <pc:sldMk cId="2848330999" sldId="1575"/>
        </pc:sldMkLst>
      </pc:sldChg>
      <pc:sldChg chg="new add del">
        <pc:chgData name="鈴木 改" userId="614121829a5465ef" providerId="LiveId" clId="{1DDB8DD1-9726-4F26-BC47-2C77EE61CC58}" dt="2022-09-10T08:02:57.796" v="3809" actId="47"/>
        <pc:sldMkLst>
          <pc:docMk/>
          <pc:sldMk cId="2248829162" sldId="1576"/>
        </pc:sldMkLst>
      </pc:sldChg>
      <pc:sldChg chg="new add del">
        <pc:chgData name="鈴木 改" userId="614121829a5465ef" providerId="LiveId" clId="{1DDB8DD1-9726-4F26-BC47-2C77EE61CC58}" dt="2022-09-10T08:02:57.796" v="3809" actId="47"/>
        <pc:sldMkLst>
          <pc:docMk/>
          <pc:sldMk cId="1697483997" sldId="1577"/>
        </pc:sldMkLst>
      </pc:sldChg>
      <pc:sldChg chg="new add del">
        <pc:chgData name="鈴木 改" userId="614121829a5465ef" providerId="LiveId" clId="{1DDB8DD1-9726-4F26-BC47-2C77EE61CC58}" dt="2022-09-10T08:02:57.796" v="3809" actId="47"/>
        <pc:sldMkLst>
          <pc:docMk/>
          <pc:sldMk cId="2125668114" sldId="1578"/>
        </pc:sldMkLst>
      </pc:sldChg>
      <pc:sldChg chg="new add del">
        <pc:chgData name="鈴木 改" userId="614121829a5465ef" providerId="LiveId" clId="{1DDB8DD1-9726-4F26-BC47-2C77EE61CC58}" dt="2022-09-10T08:02:57.796" v="3809" actId="47"/>
        <pc:sldMkLst>
          <pc:docMk/>
          <pc:sldMk cId="2999927841" sldId="1579"/>
        </pc:sldMkLst>
      </pc:sldChg>
      <pc:sldChg chg="new add del">
        <pc:chgData name="鈴木 改" userId="614121829a5465ef" providerId="LiveId" clId="{1DDB8DD1-9726-4F26-BC47-2C77EE61CC58}" dt="2022-09-10T08:02:57.796" v="3809" actId="47"/>
        <pc:sldMkLst>
          <pc:docMk/>
          <pc:sldMk cId="1862942565" sldId="1580"/>
        </pc:sldMkLst>
      </pc:sldChg>
      <pc:sldChg chg="new add del">
        <pc:chgData name="鈴木 改" userId="614121829a5465ef" providerId="LiveId" clId="{1DDB8DD1-9726-4F26-BC47-2C77EE61CC58}" dt="2022-09-10T08:02:57.796" v="3809" actId="47"/>
        <pc:sldMkLst>
          <pc:docMk/>
          <pc:sldMk cId="2401201064" sldId="1581"/>
        </pc:sldMkLst>
      </pc:sldChg>
      <pc:sldChg chg="new add del">
        <pc:chgData name="鈴木 改" userId="614121829a5465ef" providerId="LiveId" clId="{1DDB8DD1-9726-4F26-BC47-2C77EE61CC58}" dt="2022-09-10T08:02:57.796" v="3809" actId="47"/>
        <pc:sldMkLst>
          <pc:docMk/>
          <pc:sldMk cId="652590512" sldId="1582"/>
        </pc:sldMkLst>
      </pc:sldChg>
      <pc:sldChg chg="new add del">
        <pc:chgData name="鈴木 改" userId="614121829a5465ef" providerId="LiveId" clId="{1DDB8DD1-9726-4F26-BC47-2C77EE61CC58}" dt="2022-09-10T08:02:57.796" v="3809" actId="47"/>
        <pc:sldMkLst>
          <pc:docMk/>
          <pc:sldMk cId="184170220" sldId="1583"/>
        </pc:sldMkLst>
      </pc:sldChg>
      <pc:sldChg chg="new add del">
        <pc:chgData name="鈴木 改" userId="614121829a5465ef" providerId="LiveId" clId="{1DDB8DD1-9726-4F26-BC47-2C77EE61CC58}" dt="2022-09-10T08:02:57.796" v="3809" actId="47"/>
        <pc:sldMkLst>
          <pc:docMk/>
          <pc:sldMk cId="1015146203" sldId="1584"/>
        </pc:sldMkLst>
      </pc:sldChg>
      <pc:sldChg chg="new add del">
        <pc:chgData name="鈴木 改" userId="614121829a5465ef" providerId="LiveId" clId="{1DDB8DD1-9726-4F26-BC47-2C77EE61CC58}" dt="2022-09-10T08:02:57.796" v="3809" actId="47"/>
        <pc:sldMkLst>
          <pc:docMk/>
          <pc:sldMk cId="1291713213" sldId="1585"/>
        </pc:sldMkLst>
      </pc:sldChg>
      <pc:sldChg chg="new add del">
        <pc:chgData name="鈴木 改" userId="614121829a5465ef" providerId="LiveId" clId="{1DDB8DD1-9726-4F26-BC47-2C77EE61CC58}" dt="2022-09-10T08:02:57.796" v="3809" actId="47"/>
        <pc:sldMkLst>
          <pc:docMk/>
          <pc:sldMk cId="260362448" sldId="1586"/>
        </pc:sldMkLst>
      </pc:sldChg>
      <pc:sldChg chg="new add del">
        <pc:chgData name="鈴木 改" userId="614121829a5465ef" providerId="LiveId" clId="{1DDB8DD1-9726-4F26-BC47-2C77EE61CC58}" dt="2022-09-10T08:02:57.796" v="3809" actId="47"/>
        <pc:sldMkLst>
          <pc:docMk/>
          <pc:sldMk cId="3695637608" sldId="1587"/>
        </pc:sldMkLst>
      </pc:sldChg>
      <pc:sldChg chg="new add del">
        <pc:chgData name="鈴木 改" userId="614121829a5465ef" providerId="LiveId" clId="{1DDB8DD1-9726-4F26-BC47-2C77EE61CC58}" dt="2022-09-10T08:02:57.796" v="3809" actId="47"/>
        <pc:sldMkLst>
          <pc:docMk/>
          <pc:sldMk cId="3031922461" sldId="1588"/>
        </pc:sldMkLst>
      </pc:sldChg>
      <pc:sldChg chg="new add del">
        <pc:chgData name="鈴木 改" userId="614121829a5465ef" providerId="LiveId" clId="{1DDB8DD1-9726-4F26-BC47-2C77EE61CC58}" dt="2022-09-10T08:02:57.796" v="3809" actId="47"/>
        <pc:sldMkLst>
          <pc:docMk/>
          <pc:sldMk cId="2254639381" sldId="1589"/>
        </pc:sldMkLst>
      </pc:sldChg>
      <pc:sldChg chg="new add del">
        <pc:chgData name="鈴木 改" userId="614121829a5465ef" providerId="LiveId" clId="{1DDB8DD1-9726-4F26-BC47-2C77EE61CC58}" dt="2022-09-10T08:02:57.796" v="3809" actId="47"/>
        <pc:sldMkLst>
          <pc:docMk/>
          <pc:sldMk cId="2765581847" sldId="1590"/>
        </pc:sldMkLst>
      </pc:sldChg>
      <pc:sldChg chg="new add del">
        <pc:chgData name="鈴木 改" userId="614121829a5465ef" providerId="LiveId" clId="{1DDB8DD1-9726-4F26-BC47-2C77EE61CC58}" dt="2022-09-10T08:02:57.796" v="3809" actId="47"/>
        <pc:sldMkLst>
          <pc:docMk/>
          <pc:sldMk cId="2960812946" sldId="1591"/>
        </pc:sldMkLst>
      </pc:sldChg>
      <pc:sldChg chg="new add del">
        <pc:chgData name="鈴木 改" userId="614121829a5465ef" providerId="LiveId" clId="{1DDB8DD1-9726-4F26-BC47-2C77EE61CC58}" dt="2022-09-10T08:02:57.796" v="3809" actId="47"/>
        <pc:sldMkLst>
          <pc:docMk/>
          <pc:sldMk cId="3615266294" sldId="1592"/>
        </pc:sldMkLst>
      </pc:sldChg>
      <pc:sldChg chg="new add del">
        <pc:chgData name="鈴木 改" userId="614121829a5465ef" providerId="LiveId" clId="{1DDB8DD1-9726-4F26-BC47-2C77EE61CC58}" dt="2022-09-10T08:02:57.796" v="3809" actId="47"/>
        <pc:sldMkLst>
          <pc:docMk/>
          <pc:sldMk cId="3967830270" sldId="1593"/>
        </pc:sldMkLst>
      </pc:sldChg>
      <pc:sldChg chg="new add del">
        <pc:chgData name="鈴木 改" userId="614121829a5465ef" providerId="LiveId" clId="{1DDB8DD1-9726-4F26-BC47-2C77EE61CC58}" dt="2022-09-10T08:02:57.796" v="3809" actId="47"/>
        <pc:sldMkLst>
          <pc:docMk/>
          <pc:sldMk cId="1678929685" sldId="1594"/>
        </pc:sldMkLst>
      </pc:sldChg>
      <pc:sldChg chg="new add del">
        <pc:chgData name="鈴木 改" userId="614121829a5465ef" providerId="LiveId" clId="{1DDB8DD1-9726-4F26-BC47-2C77EE61CC58}" dt="2022-09-10T08:02:57.796" v="3809" actId="47"/>
        <pc:sldMkLst>
          <pc:docMk/>
          <pc:sldMk cId="3220772459" sldId="1595"/>
        </pc:sldMkLst>
      </pc:sldChg>
      <pc:sldChg chg="new add del">
        <pc:chgData name="鈴木 改" userId="614121829a5465ef" providerId="LiveId" clId="{1DDB8DD1-9726-4F26-BC47-2C77EE61CC58}" dt="2022-09-10T08:02:57.796" v="3809" actId="47"/>
        <pc:sldMkLst>
          <pc:docMk/>
          <pc:sldMk cId="888406995" sldId="1596"/>
        </pc:sldMkLst>
      </pc:sldChg>
      <pc:sldChg chg="new add del">
        <pc:chgData name="鈴木 改" userId="614121829a5465ef" providerId="LiveId" clId="{1DDB8DD1-9726-4F26-BC47-2C77EE61CC58}" dt="2022-09-10T08:02:57.796" v="3809" actId="47"/>
        <pc:sldMkLst>
          <pc:docMk/>
          <pc:sldMk cId="1817697421" sldId="1597"/>
        </pc:sldMkLst>
      </pc:sldChg>
      <pc:sldChg chg="new add del">
        <pc:chgData name="鈴木 改" userId="614121829a5465ef" providerId="LiveId" clId="{1DDB8DD1-9726-4F26-BC47-2C77EE61CC58}" dt="2022-09-10T08:02:57.796" v="3809" actId="47"/>
        <pc:sldMkLst>
          <pc:docMk/>
          <pc:sldMk cId="1737695601" sldId="1598"/>
        </pc:sldMkLst>
      </pc:sldChg>
      <pc:sldChg chg="new add del">
        <pc:chgData name="鈴木 改" userId="614121829a5465ef" providerId="LiveId" clId="{1DDB8DD1-9726-4F26-BC47-2C77EE61CC58}" dt="2022-09-10T08:02:57.796" v="3809" actId="47"/>
        <pc:sldMkLst>
          <pc:docMk/>
          <pc:sldMk cId="3144454546" sldId="1599"/>
        </pc:sldMkLst>
      </pc:sldChg>
      <pc:sldChg chg="new add del">
        <pc:chgData name="鈴木 改" userId="614121829a5465ef" providerId="LiveId" clId="{1DDB8DD1-9726-4F26-BC47-2C77EE61CC58}" dt="2022-09-10T08:02:57.796" v="3809" actId="47"/>
        <pc:sldMkLst>
          <pc:docMk/>
          <pc:sldMk cId="2903950533" sldId="1600"/>
        </pc:sldMkLst>
      </pc:sldChg>
      <pc:sldChg chg="new add del">
        <pc:chgData name="鈴木 改" userId="614121829a5465ef" providerId="LiveId" clId="{1DDB8DD1-9726-4F26-BC47-2C77EE61CC58}" dt="2022-09-10T08:02:57.796" v="3809" actId="47"/>
        <pc:sldMkLst>
          <pc:docMk/>
          <pc:sldMk cId="1372953427" sldId="1601"/>
        </pc:sldMkLst>
      </pc:sldChg>
      <pc:sldChg chg="new add del">
        <pc:chgData name="鈴木 改" userId="614121829a5465ef" providerId="LiveId" clId="{1DDB8DD1-9726-4F26-BC47-2C77EE61CC58}" dt="2022-09-10T08:02:57.796" v="3809" actId="47"/>
        <pc:sldMkLst>
          <pc:docMk/>
          <pc:sldMk cId="1113612009" sldId="1602"/>
        </pc:sldMkLst>
      </pc:sldChg>
      <pc:sldChg chg="new add del">
        <pc:chgData name="鈴木 改" userId="614121829a5465ef" providerId="LiveId" clId="{1DDB8DD1-9726-4F26-BC47-2C77EE61CC58}" dt="2022-09-10T08:02:57.796" v="3809" actId="47"/>
        <pc:sldMkLst>
          <pc:docMk/>
          <pc:sldMk cId="1350282330" sldId="1603"/>
        </pc:sldMkLst>
      </pc:sldChg>
      <pc:sldChg chg="new add del">
        <pc:chgData name="鈴木 改" userId="614121829a5465ef" providerId="LiveId" clId="{1DDB8DD1-9726-4F26-BC47-2C77EE61CC58}" dt="2022-09-10T08:02:57.796" v="3809" actId="47"/>
        <pc:sldMkLst>
          <pc:docMk/>
          <pc:sldMk cId="4157618493" sldId="1604"/>
        </pc:sldMkLst>
      </pc:sldChg>
      <pc:sldChg chg="new add del">
        <pc:chgData name="鈴木 改" userId="614121829a5465ef" providerId="LiveId" clId="{1DDB8DD1-9726-4F26-BC47-2C77EE61CC58}" dt="2022-09-10T08:02:57.796" v="3809" actId="47"/>
        <pc:sldMkLst>
          <pc:docMk/>
          <pc:sldMk cId="2116399537" sldId="1605"/>
        </pc:sldMkLst>
      </pc:sldChg>
      <pc:sldChg chg="new add del">
        <pc:chgData name="鈴木 改" userId="614121829a5465ef" providerId="LiveId" clId="{1DDB8DD1-9726-4F26-BC47-2C77EE61CC58}" dt="2022-09-10T08:02:57.796" v="3809" actId="47"/>
        <pc:sldMkLst>
          <pc:docMk/>
          <pc:sldMk cId="1043456954" sldId="1606"/>
        </pc:sldMkLst>
      </pc:sldChg>
      <pc:sldChg chg="new add del">
        <pc:chgData name="鈴木 改" userId="614121829a5465ef" providerId="LiveId" clId="{1DDB8DD1-9726-4F26-BC47-2C77EE61CC58}" dt="2022-09-10T08:02:57.796" v="3809" actId="47"/>
        <pc:sldMkLst>
          <pc:docMk/>
          <pc:sldMk cId="1651285870" sldId="1607"/>
        </pc:sldMkLst>
      </pc:sldChg>
      <pc:sldChg chg="new add del">
        <pc:chgData name="鈴木 改" userId="614121829a5465ef" providerId="LiveId" clId="{1DDB8DD1-9726-4F26-BC47-2C77EE61CC58}" dt="2022-09-10T08:02:57.796" v="3809" actId="47"/>
        <pc:sldMkLst>
          <pc:docMk/>
          <pc:sldMk cId="1856642973" sldId="1608"/>
        </pc:sldMkLst>
      </pc:sldChg>
      <pc:sldChg chg="new add del">
        <pc:chgData name="鈴木 改" userId="614121829a5465ef" providerId="LiveId" clId="{1DDB8DD1-9726-4F26-BC47-2C77EE61CC58}" dt="2022-09-10T08:02:57.796" v="3809" actId="47"/>
        <pc:sldMkLst>
          <pc:docMk/>
          <pc:sldMk cId="1869102484" sldId="1609"/>
        </pc:sldMkLst>
      </pc:sldChg>
      <pc:sldChg chg="new add del">
        <pc:chgData name="鈴木 改" userId="614121829a5465ef" providerId="LiveId" clId="{1DDB8DD1-9726-4F26-BC47-2C77EE61CC58}" dt="2022-09-10T08:02:57.796" v="3809" actId="47"/>
        <pc:sldMkLst>
          <pc:docMk/>
          <pc:sldMk cId="1443172244" sldId="1610"/>
        </pc:sldMkLst>
      </pc:sldChg>
      <pc:sldChg chg="new add del">
        <pc:chgData name="鈴木 改" userId="614121829a5465ef" providerId="LiveId" clId="{1DDB8DD1-9726-4F26-BC47-2C77EE61CC58}" dt="2022-09-10T08:02:57.796" v="3809" actId="47"/>
        <pc:sldMkLst>
          <pc:docMk/>
          <pc:sldMk cId="3480856061" sldId="1611"/>
        </pc:sldMkLst>
      </pc:sldChg>
      <pc:sldChg chg="new add del">
        <pc:chgData name="鈴木 改" userId="614121829a5465ef" providerId="LiveId" clId="{1DDB8DD1-9726-4F26-BC47-2C77EE61CC58}" dt="2022-09-10T08:02:57.796" v="3809" actId="47"/>
        <pc:sldMkLst>
          <pc:docMk/>
          <pc:sldMk cId="189458469" sldId="1612"/>
        </pc:sldMkLst>
      </pc:sldChg>
      <pc:sldChg chg="new add del">
        <pc:chgData name="鈴木 改" userId="614121829a5465ef" providerId="LiveId" clId="{1DDB8DD1-9726-4F26-BC47-2C77EE61CC58}" dt="2022-09-10T08:02:57.796" v="3809" actId="47"/>
        <pc:sldMkLst>
          <pc:docMk/>
          <pc:sldMk cId="4033604584" sldId="1613"/>
        </pc:sldMkLst>
      </pc:sldChg>
      <pc:sldChg chg="new add del">
        <pc:chgData name="鈴木 改" userId="614121829a5465ef" providerId="LiveId" clId="{1DDB8DD1-9726-4F26-BC47-2C77EE61CC58}" dt="2022-09-10T08:02:57.796" v="3809" actId="47"/>
        <pc:sldMkLst>
          <pc:docMk/>
          <pc:sldMk cId="1037443671" sldId="1614"/>
        </pc:sldMkLst>
      </pc:sldChg>
      <pc:sldChg chg="new add del">
        <pc:chgData name="鈴木 改" userId="614121829a5465ef" providerId="LiveId" clId="{1DDB8DD1-9726-4F26-BC47-2C77EE61CC58}" dt="2022-09-10T08:02:57.796" v="3809" actId="47"/>
        <pc:sldMkLst>
          <pc:docMk/>
          <pc:sldMk cId="138921188" sldId="1615"/>
        </pc:sldMkLst>
      </pc:sldChg>
      <pc:sldChg chg="new add del">
        <pc:chgData name="鈴木 改" userId="614121829a5465ef" providerId="LiveId" clId="{1DDB8DD1-9726-4F26-BC47-2C77EE61CC58}" dt="2022-09-10T08:02:57.796" v="3809" actId="47"/>
        <pc:sldMkLst>
          <pc:docMk/>
          <pc:sldMk cId="1987980805" sldId="1616"/>
        </pc:sldMkLst>
      </pc:sldChg>
      <pc:sldChg chg="new add del">
        <pc:chgData name="鈴木 改" userId="614121829a5465ef" providerId="LiveId" clId="{1DDB8DD1-9726-4F26-BC47-2C77EE61CC58}" dt="2022-09-10T08:02:57.796" v="3809" actId="47"/>
        <pc:sldMkLst>
          <pc:docMk/>
          <pc:sldMk cId="999018308" sldId="1617"/>
        </pc:sldMkLst>
      </pc:sldChg>
      <pc:sldChg chg="new add del">
        <pc:chgData name="鈴木 改" userId="614121829a5465ef" providerId="LiveId" clId="{1DDB8DD1-9726-4F26-BC47-2C77EE61CC58}" dt="2022-09-10T08:02:57.796" v="3809" actId="47"/>
        <pc:sldMkLst>
          <pc:docMk/>
          <pc:sldMk cId="1045803112" sldId="1618"/>
        </pc:sldMkLst>
      </pc:sldChg>
      <pc:sldChg chg="new add del">
        <pc:chgData name="鈴木 改" userId="614121829a5465ef" providerId="LiveId" clId="{1DDB8DD1-9726-4F26-BC47-2C77EE61CC58}" dt="2022-09-10T08:02:57.796" v="3809" actId="47"/>
        <pc:sldMkLst>
          <pc:docMk/>
          <pc:sldMk cId="810719101" sldId="1619"/>
        </pc:sldMkLst>
      </pc:sldChg>
      <pc:sldChg chg="new add del">
        <pc:chgData name="鈴木 改" userId="614121829a5465ef" providerId="LiveId" clId="{1DDB8DD1-9726-4F26-BC47-2C77EE61CC58}" dt="2022-09-10T08:02:57.796" v="3809" actId="47"/>
        <pc:sldMkLst>
          <pc:docMk/>
          <pc:sldMk cId="215848620" sldId="1620"/>
        </pc:sldMkLst>
      </pc:sldChg>
      <pc:sldChg chg="new add del">
        <pc:chgData name="鈴木 改" userId="614121829a5465ef" providerId="LiveId" clId="{1DDB8DD1-9726-4F26-BC47-2C77EE61CC58}" dt="2022-09-10T08:02:57.796" v="3809" actId="47"/>
        <pc:sldMkLst>
          <pc:docMk/>
          <pc:sldMk cId="3910713720" sldId="1621"/>
        </pc:sldMkLst>
      </pc:sldChg>
      <pc:sldChg chg="new add del">
        <pc:chgData name="鈴木 改" userId="614121829a5465ef" providerId="LiveId" clId="{1DDB8DD1-9726-4F26-BC47-2C77EE61CC58}" dt="2022-09-10T08:02:57.796" v="3809" actId="47"/>
        <pc:sldMkLst>
          <pc:docMk/>
          <pc:sldMk cId="1398820250" sldId="1622"/>
        </pc:sldMkLst>
      </pc:sldChg>
      <pc:sldChg chg="new add del">
        <pc:chgData name="鈴木 改" userId="614121829a5465ef" providerId="LiveId" clId="{1DDB8DD1-9726-4F26-BC47-2C77EE61CC58}" dt="2022-09-10T08:02:57.796" v="3809" actId="47"/>
        <pc:sldMkLst>
          <pc:docMk/>
          <pc:sldMk cId="3167703246" sldId="1623"/>
        </pc:sldMkLst>
      </pc:sldChg>
      <pc:sldChg chg="new add del">
        <pc:chgData name="鈴木 改" userId="614121829a5465ef" providerId="LiveId" clId="{1DDB8DD1-9726-4F26-BC47-2C77EE61CC58}" dt="2022-09-10T08:02:57.796" v="3809" actId="47"/>
        <pc:sldMkLst>
          <pc:docMk/>
          <pc:sldMk cId="2778571512" sldId="1624"/>
        </pc:sldMkLst>
      </pc:sldChg>
      <pc:sldChg chg="new add del">
        <pc:chgData name="鈴木 改" userId="614121829a5465ef" providerId="LiveId" clId="{1DDB8DD1-9726-4F26-BC47-2C77EE61CC58}" dt="2022-09-10T08:02:57.796" v="3809" actId="47"/>
        <pc:sldMkLst>
          <pc:docMk/>
          <pc:sldMk cId="3661616007" sldId="1625"/>
        </pc:sldMkLst>
      </pc:sldChg>
      <pc:sldChg chg="new add del">
        <pc:chgData name="鈴木 改" userId="614121829a5465ef" providerId="LiveId" clId="{1DDB8DD1-9726-4F26-BC47-2C77EE61CC58}" dt="2022-09-10T08:02:57.796" v="3809" actId="47"/>
        <pc:sldMkLst>
          <pc:docMk/>
          <pc:sldMk cId="1715255095" sldId="1626"/>
        </pc:sldMkLst>
      </pc:sldChg>
      <pc:sldChg chg="new add del">
        <pc:chgData name="鈴木 改" userId="614121829a5465ef" providerId="LiveId" clId="{1DDB8DD1-9726-4F26-BC47-2C77EE61CC58}" dt="2022-09-10T08:02:57.796" v="3809" actId="47"/>
        <pc:sldMkLst>
          <pc:docMk/>
          <pc:sldMk cId="736319511" sldId="1627"/>
        </pc:sldMkLst>
      </pc:sldChg>
      <pc:sldChg chg="new add del">
        <pc:chgData name="鈴木 改" userId="614121829a5465ef" providerId="LiveId" clId="{1DDB8DD1-9726-4F26-BC47-2C77EE61CC58}" dt="2022-09-10T08:02:57.796" v="3809" actId="47"/>
        <pc:sldMkLst>
          <pc:docMk/>
          <pc:sldMk cId="3561242687" sldId="1628"/>
        </pc:sldMkLst>
      </pc:sldChg>
      <pc:sldChg chg="new add del">
        <pc:chgData name="鈴木 改" userId="614121829a5465ef" providerId="LiveId" clId="{1DDB8DD1-9726-4F26-BC47-2C77EE61CC58}" dt="2022-09-10T08:02:57.796" v="3809" actId="47"/>
        <pc:sldMkLst>
          <pc:docMk/>
          <pc:sldMk cId="705619707" sldId="1629"/>
        </pc:sldMkLst>
      </pc:sldChg>
      <pc:sldChg chg="new add del">
        <pc:chgData name="鈴木 改" userId="614121829a5465ef" providerId="LiveId" clId="{1DDB8DD1-9726-4F26-BC47-2C77EE61CC58}" dt="2022-09-10T08:02:57.796" v="3809" actId="47"/>
        <pc:sldMkLst>
          <pc:docMk/>
          <pc:sldMk cId="2908486367" sldId="1630"/>
        </pc:sldMkLst>
      </pc:sldChg>
      <pc:sldChg chg="new add del">
        <pc:chgData name="鈴木 改" userId="614121829a5465ef" providerId="LiveId" clId="{1DDB8DD1-9726-4F26-BC47-2C77EE61CC58}" dt="2022-09-10T08:02:57.796" v="3809" actId="47"/>
        <pc:sldMkLst>
          <pc:docMk/>
          <pc:sldMk cId="823988476" sldId="1631"/>
        </pc:sldMkLst>
      </pc:sldChg>
      <pc:sldChg chg="new add del">
        <pc:chgData name="鈴木 改" userId="614121829a5465ef" providerId="LiveId" clId="{1DDB8DD1-9726-4F26-BC47-2C77EE61CC58}" dt="2022-09-10T08:02:57.796" v="3809" actId="47"/>
        <pc:sldMkLst>
          <pc:docMk/>
          <pc:sldMk cId="2524732523" sldId="1632"/>
        </pc:sldMkLst>
      </pc:sldChg>
      <pc:sldChg chg="new add del">
        <pc:chgData name="鈴木 改" userId="614121829a5465ef" providerId="LiveId" clId="{1DDB8DD1-9726-4F26-BC47-2C77EE61CC58}" dt="2022-09-10T08:02:57.796" v="3809" actId="47"/>
        <pc:sldMkLst>
          <pc:docMk/>
          <pc:sldMk cId="2150056836" sldId="1633"/>
        </pc:sldMkLst>
      </pc:sldChg>
      <pc:sldChg chg="new add del">
        <pc:chgData name="鈴木 改" userId="614121829a5465ef" providerId="LiveId" clId="{1DDB8DD1-9726-4F26-BC47-2C77EE61CC58}" dt="2022-09-10T08:02:57.796" v="3809" actId="47"/>
        <pc:sldMkLst>
          <pc:docMk/>
          <pc:sldMk cId="3780932716" sldId="1634"/>
        </pc:sldMkLst>
      </pc:sldChg>
      <pc:sldChg chg="new add del">
        <pc:chgData name="鈴木 改" userId="614121829a5465ef" providerId="LiveId" clId="{1DDB8DD1-9726-4F26-BC47-2C77EE61CC58}" dt="2022-09-10T08:02:57.796" v="3809" actId="47"/>
        <pc:sldMkLst>
          <pc:docMk/>
          <pc:sldMk cId="3557302043" sldId="1635"/>
        </pc:sldMkLst>
      </pc:sldChg>
      <pc:sldChg chg="new add del">
        <pc:chgData name="鈴木 改" userId="614121829a5465ef" providerId="LiveId" clId="{1DDB8DD1-9726-4F26-BC47-2C77EE61CC58}" dt="2022-09-10T08:02:57.796" v="3809" actId="47"/>
        <pc:sldMkLst>
          <pc:docMk/>
          <pc:sldMk cId="2821237307" sldId="1636"/>
        </pc:sldMkLst>
      </pc:sldChg>
      <pc:sldChg chg="new add del">
        <pc:chgData name="鈴木 改" userId="614121829a5465ef" providerId="LiveId" clId="{1DDB8DD1-9726-4F26-BC47-2C77EE61CC58}" dt="2022-09-10T08:02:57.796" v="3809" actId="47"/>
        <pc:sldMkLst>
          <pc:docMk/>
          <pc:sldMk cId="3116906784" sldId="1637"/>
        </pc:sldMkLst>
      </pc:sldChg>
      <pc:sldChg chg="new add del">
        <pc:chgData name="鈴木 改" userId="614121829a5465ef" providerId="LiveId" clId="{1DDB8DD1-9726-4F26-BC47-2C77EE61CC58}" dt="2022-09-10T08:02:57.796" v="3809" actId="47"/>
        <pc:sldMkLst>
          <pc:docMk/>
          <pc:sldMk cId="1478968163" sldId="1638"/>
        </pc:sldMkLst>
      </pc:sldChg>
      <pc:sldChg chg="new add del">
        <pc:chgData name="鈴木 改" userId="614121829a5465ef" providerId="LiveId" clId="{1DDB8DD1-9726-4F26-BC47-2C77EE61CC58}" dt="2022-09-10T08:02:57.796" v="3809" actId="47"/>
        <pc:sldMkLst>
          <pc:docMk/>
          <pc:sldMk cId="720800150" sldId="1639"/>
        </pc:sldMkLst>
      </pc:sldChg>
      <pc:sldChg chg="new add del">
        <pc:chgData name="鈴木 改" userId="614121829a5465ef" providerId="LiveId" clId="{1DDB8DD1-9726-4F26-BC47-2C77EE61CC58}" dt="2022-09-10T08:02:57.796" v="3809" actId="47"/>
        <pc:sldMkLst>
          <pc:docMk/>
          <pc:sldMk cId="4184930285" sldId="1640"/>
        </pc:sldMkLst>
      </pc:sldChg>
      <pc:sldChg chg="new add del">
        <pc:chgData name="鈴木 改" userId="614121829a5465ef" providerId="LiveId" clId="{1DDB8DD1-9726-4F26-BC47-2C77EE61CC58}" dt="2022-09-10T08:02:57.796" v="3809" actId="47"/>
        <pc:sldMkLst>
          <pc:docMk/>
          <pc:sldMk cId="1575290377" sldId="1641"/>
        </pc:sldMkLst>
      </pc:sldChg>
      <pc:sldChg chg="new add del">
        <pc:chgData name="鈴木 改" userId="614121829a5465ef" providerId="LiveId" clId="{1DDB8DD1-9726-4F26-BC47-2C77EE61CC58}" dt="2022-09-10T08:02:57.796" v="3809" actId="47"/>
        <pc:sldMkLst>
          <pc:docMk/>
          <pc:sldMk cId="595304407" sldId="1642"/>
        </pc:sldMkLst>
      </pc:sldChg>
      <pc:sldChg chg="new add del">
        <pc:chgData name="鈴木 改" userId="614121829a5465ef" providerId="LiveId" clId="{1DDB8DD1-9726-4F26-BC47-2C77EE61CC58}" dt="2022-09-10T08:02:57.796" v="3809" actId="47"/>
        <pc:sldMkLst>
          <pc:docMk/>
          <pc:sldMk cId="3254296867" sldId="1643"/>
        </pc:sldMkLst>
      </pc:sldChg>
      <pc:sldChg chg="new add del">
        <pc:chgData name="鈴木 改" userId="614121829a5465ef" providerId="LiveId" clId="{1DDB8DD1-9726-4F26-BC47-2C77EE61CC58}" dt="2022-09-10T08:02:57.796" v="3809" actId="47"/>
        <pc:sldMkLst>
          <pc:docMk/>
          <pc:sldMk cId="449819250" sldId="1644"/>
        </pc:sldMkLst>
      </pc:sldChg>
      <pc:sldChg chg="new add del">
        <pc:chgData name="鈴木 改" userId="614121829a5465ef" providerId="LiveId" clId="{1DDB8DD1-9726-4F26-BC47-2C77EE61CC58}" dt="2022-09-10T08:02:57.796" v="3809" actId="47"/>
        <pc:sldMkLst>
          <pc:docMk/>
          <pc:sldMk cId="724469436" sldId="1645"/>
        </pc:sldMkLst>
      </pc:sldChg>
      <pc:sldChg chg="new add del">
        <pc:chgData name="鈴木 改" userId="614121829a5465ef" providerId="LiveId" clId="{1DDB8DD1-9726-4F26-BC47-2C77EE61CC58}" dt="2022-09-10T08:02:57.796" v="3809" actId="47"/>
        <pc:sldMkLst>
          <pc:docMk/>
          <pc:sldMk cId="2618966979" sldId="1646"/>
        </pc:sldMkLst>
      </pc:sldChg>
      <pc:sldChg chg="new add del">
        <pc:chgData name="鈴木 改" userId="614121829a5465ef" providerId="LiveId" clId="{1DDB8DD1-9726-4F26-BC47-2C77EE61CC58}" dt="2022-09-10T08:02:57.796" v="3809" actId="47"/>
        <pc:sldMkLst>
          <pc:docMk/>
          <pc:sldMk cId="136829140" sldId="1647"/>
        </pc:sldMkLst>
      </pc:sldChg>
      <pc:sldChg chg="new add del">
        <pc:chgData name="鈴木 改" userId="614121829a5465ef" providerId="LiveId" clId="{1DDB8DD1-9726-4F26-BC47-2C77EE61CC58}" dt="2022-09-10T08:02:57.796" v="3809" actId="47"/>
        <pc:sldMkLst>
          <pc:docMk/>
          <pc:sldMk cId="378853346" sldId="1648"/>
        </pc:sldMkLst>
      </pc:sldChg>
      <pc:sldChg chg="new add del">
        <pc:chgData name="鈴木 改" userId="614121829a5465ef" providerId="LiveId" clId="{1DDB8DD1-9726-4F26-BC47-2C77EE61CC58}" dt="2022-09-10T08:02:57.796" v="3809" actId="47"/>
        <pc:sldMkLst>
          <pc:docMk/>
          <pc:sldMk cId="2974691023" sldId="1649"/>
        </pc:sldMkLst>
      </pc:sldChg>
      <pc:sldChg chg="new add del">
        <pc:chgData name="鈴木 改" userId="614121829a5465ef" providerId="LiveId" clId="{1DDB8DD1-9726-4F26-BC47-2C77EE61CC58}" dt="2022-09-10T08:02:57.796" v="3809" actId="47"/>
        <pc:sldMkLst>
          <pc:docMk/>
          <pc:sldMk cId="1763357523" sldId="1650"/>
        </pc:sldMkLst>
      </pc:sldChg>
      <pc:sldChg chg="new add del">
        <pc:chgData name="鈴木 改" userId="614121829a5465ef" providerId="LiveId" clId="{1DDB8DD1-9726-4F26-BC47-2C77EE61CC58}" dt="2022-09-10T08:02:57.796" v="3809" actId="47"/>
        <pc:sldMkLst>
          <pc:docMk/>
          <pc:sldMk cId="1187736556" sldId="1651"/>
        </pc:sldMkLst>
      </pc:sldChg>
      <pc:sldChg chg="new add del">
        <pc:chgData name="鈴木 改" userId="614121829a5465ef" providerId="LiveId" clId="{1DDB8DD1-9726-4F26-BC47-2C77EE61CC58}" dt="2022-09-10T08:02:57.796" v="3809" actId="47"/>
        <pc:sldMkLst>
          <pc:docMk/>
          <pc:sldMk cId="1739267529" sldId="1652"/>
        </pc:sldMkLst>
      </pc:sldChg>
      <pc:sldChg chg="new add del">
        <pc:chgData name="鈴木 改" userId="614121829a5465ef" providerId="LiveId" clId="{1DDB8DD1-9726-4F26-BC47-2C77EE61CC58}" dt="2022-09-10T08:02:57.796" v="3809" actId="47"/>
        <pc:sldMkLst>
          <pc:docMk/>
          <pc:sldMk cId="1130699174" sldId="1653"/>
        </pc:sldMkLst>
      </pc:sldChg>
      <pc:sldChg chg="new add del">
        <pc:chgData name="鈴木 改" userId="614121829a5465ef" providerId="LiveId" clId="{1DDB8DD1-9726-4F26-BC47-2C77EE61CC58}" dt="2022-09-10T08:02:57.796" v="3809" actId="47"/>
        <pc:sldMkLst>
          <pc:docMk/>
          <pc:sldMk cId="1883361615" sldId="1654"/>
        </pc:sldMkLst>
      </pc:sldChg>
      <pc:sldChg chg="new add del">
        <pc:chgData name="鈴木 改" userId="614121829a5465ef" providerId="LiveId" clId="{1DDB8DD1-9726-4F26-BC47-2C77EE61CC58}" dt="2022-09-10T08:02:57.796" v="3809" actId="47"/>
        <pc:sldMkLst>
          <pc:docMk/>
          <pc:sldMk cId="1676770382" sldId="1655"/>
        </pc:sldMkLst>
      </pc:sldChg>
      <pc:sldChg chg="new add del">
        <pc:chgData name="鈴木 改" userId="614121829a5465ef" providerId="LiveId" clId="{1DDB8DD1-9726-4F26-BC47-2C77EE61CC58}" dt="2022-09-10T08:02:57.796" v="3809" actId="47"/>
        <pc:sldMkLst>
          <pc:docMk/>
          <pc:sldMk cId="2006288209" sldId="1656"/>
        </pc:sldMkLst>
      </pc:sldChg>
      <pc:sldChg chg="new add del">
        <pc:chgData name="鈴木 改" userId="614121829a5465ef" providerId="LiveId" clId="{1DDB8DD1-9726-4F26-BC47-2C77EE61CC58}" dt="2022-09-10T08:02:57.796" v="3809" actId="47"/>
        <pc:sldMkLst>
          <pc:docMk/>
          <pc:sldMk cId="2365185657" sldId="1657"/>
        </pc:sldMkLst>
      </pc:sldChg>
      <pc:sldChg chg="new add del">
        <pc:chgData name="鈴木 改" userId="614121829a5465ef" providerId="LiveId" clId="{1DDB8DD1-9726-4F26-BC47-2C77EE61CC58}" dt="2022-09-10T08:02:57.796" v="3809" actId="47"/>
        <pc:sldMkLst>
          <pc:docMk/>
          <pc:sldMk cId="2010451897" sldId="1658"/>
        </pc:sldMkLst>
      </pc:sldChg>
      <pc:sldChg chg="new add del">
        <pc:chgData name="鈴木 改" userId="614121829a5465ef" providerId="LiveId" clId="{1DDB8DD1-9726-4F26-BC47-2C77EE61CC58}" dt="2022-09-10T08:02:57.796" v="3809" actId="47"/>
        <pc:sldMkLst>
          <pc:docMk/>
          <pc:sldMk cId="2241977265" sldId="1659"/>
        </pc:sldMkLst>
      </pc:sldChg>
      <pc:sldChg chg="new add del">
        <pc:chgData name="鈴木 改" userId="614121829a5465ef" providerId="LiveId" clId="{1DDB8DD1-9726-4F26-BC47-2C77EE61CC58}" dt="2022-09-10T08:02:57.796" v="3809" actId="47"/>
        <pc:sldMkLst>
          <pc:docMk/>
          <pc:sldMk cId="2955604818" sldId="1660"/>
        </pc:sldMkLst>
      </pc:sldChg>
      <pc:sldChg chg="new add del">
        <pc:chgData name="鈴木 改" userId="614121829a5465ef" providerId="LiveId" clId="{1DDB8DD1-9726-4F26-BC47-2C77EE61CC58}" dt="2022-09-10T08:02:57.796" v="3809" actId="47"/>
        <pc:sldMkLst>
          <pc:docMk/>
          <pc:sldMk cId="2294141863" sldId="1661"/>
        </pc:sldMkLst>
      </pc:sldChg>
      <pc:sldChg chg="new add del">
        <pc:chgData name="鈴木 改" userId="614121829a5465ef" providerId="LiveId" clId="{1DDB8DD1-9726-4F26-BC47-2C77EE61CC58}" dt="2022-09-10T08:02:57.796" v="3809" actId="47"/>
        <pc:sldMkLst>
          <pc:docMk/>
          <pc:sldMk cId="3423309821" sldId="1662"/>
        </pc:sldMkLst>
      </pc:sldChg>
      <pc:sldChg chg="new add del">
        <pc:chgData name="鈴木 改" userId="614121829a5465ef" providerId="LiveId" clId="{1DDB8DD1-9726-4F26-BC47-2C77EE61CC58}" dt="2022-09-10T08:02:57.796" v="3809" actId="47"/>
        <pc:sldMkLst>
          <pc:docMk/>
          <pc:sldMk cId="966431348" sldId="1663"/>
        </pc:sldMkLst>
      </pc:sldChg>
      <pc:sldChg chg="new add del">
        <pc:chgData name="鈴木 改" userId="614121829a5465ef" providerId="LiveId" clId="{1DDB8DD1-9726-4F26-BC47-2C77EE61CC58}" dt="2022-09-10T08:02:57.796" v="3809" actId="47"/>
        <pc:sldMkLst>
          <pc:docMk/>
          <pc:sldMk cId="2315378904" sldId="1664"/>
        </pc:sldMkLst>
      </pc:sldChg>
      <pc:sldChg chg="new add del">
        <pc:chgData name="鈴木 改" userId="614121829a5465ef" providerId="LiveId" clId="{1DDB8DD1-9726-4F26-BC47-2C77EE61CC58}" dt="2022-09-10T08:02:57.796" v="3809" actId="47"/>
        <pc:sldMkLst>
          <pc:docMk/>
          <pc:sldMk cId="622620201" sldId="1665"/>
        </pc:sldMkLst>
      </pc:sldChg>
      <pc:sldChg chg="new add del">
        <pc:chgData name="鈴木 改" userId="614121829a5465ef" providerId="LiveId" clId="{1DDB8DD1-9726-4F26-BC47-2C77EE61CC58}" dt="2022-09-10T08:02:57.796" v="3809" actId="47"/>
        <pc:sldMkLst>
          <pc:docMk/>
          <pc:sldMk cId="1094265936" sldId="1666"/>
        </pc:sldMkLst>
      </pc:sldChg>
      <pc:sldChg chg="new add del">
        <pc:chgData name="鈴木 改" userId="614121829a5465ef" providerId="LiveId" clId="{1DDB8DD1-9726-4F26-BC47-2C77EE61CC58}" dt="2022-09-10T08:02:57.796" v="3809" actId="47"/>
        <pc:sldMkLst>
          <pc:docMk/>
          <pc:sldMk cId="3966984141" sldId="1667"/>
        </pc:sldMkLst>
      </pc:sldChg>
      <pc:sldChg chg="new add del">
        <pc:chgData name="鈴木 改" userId="614121829a5465ef" providerId="LiveId" clId="{1DDB8DD1-9726-4F26-BC47-2C77EE61CC58}" dt="2022-09-10T08:02:57.796" v="3809" actId="47"/>
        <pc:sldMkLst>
          <pc:docMk/>
          <pc:sldMk cId="2177999138" sldId="1668"/>
        </pc:sldMkLst>
      </pc:sldChg>
      <pc:sldChg chg="new add del">
        <pc:chgData name="鈴木 改" userId="614121829a5465ef" providerId="LiveId" clId="{1DDB8DD1-9726-4F26-BC47-2C77EE61CC58}" dt="2022-09-10T08:02:57.796" v="3809" actId="47"/>
        <pc:sldMkLst>
          <pc:docMk/>
          <pc:sldMk cId="1952800818" sldId="1669"/>
        </pc:sldMkLst>
      </pc:sldChg>
      <pc:sldChg chg="new add del">
        <pc:chgData name="鈴木 改" userId="614121829a5465ef" providerId="LiveId" clId="{1DDB8DD1-9726-4F26-BC47-2C77EE61CC58}" dt="2022-09-10T08:02:57.796" v="3809" actId="47"/>
        <pc:sldMkLst>
          <pc:docMk/>
          <pc:sldMk cId="1342319696" sldId="1670"/>
        </pc:sldMkLst>
      </pc:sldChg>
      <pc:sldChg chg="new add del">
        <pc:chgData name="鈴木 改" userId="614121829a5465ef" providerId="LiveId" clId="{1DDB8DD1-9726-4F26-BC47-2C77EE61CC58}" dt="2022-09-10T08:02:57.796" v="3809" actId="47"/>
        <pc:sldMkLst>
          <pc:docMk/>
          <pc:sldMk cId="3852331782" sldId="1671"/>
        </pc:sldMkLst>
      </pc:sldChg>
      <pc:sldChg chg="new add del">
        <pc:chgData name="鈴木 改" userId="614121829a5465ef" providerId="LiveId" clId="{1DDB8DD1-9726-4F26-BC47-2C77EE61CC58}" dt="2022-09-10T08:02:57.796" v="3809" actId="47"/>
        <pc:sldMkLst>
          <pc:docMk/>
          <pc:sldMk cId="3874069322" sldId="1672"/>
        </pc:sldMkLst>
      </pc:sldChg>
      <pc:sldChg chg="new add del">
        <pc:chgData name="鈴木 改" userId="614121829a5465ef" providerId="LiveId" clId="{1DDB8DD1-9726-4F26-BC47-2C77EE61CC58}" dt="2022-09-10T08:02:57.796" v="3809" actId="47"/>
        <pc:sldMkLst>
          <pc:docMk/>
          <pc:sldMk cId="1971943429" sldId="1673"/>
        </pc:sldMkLst>
      </pc:sldChg>
      <pc:sldChg chg="new add del">
        <pc:chgData name="鈴木 改" userId="614121829a5465ef" providerId="LiveId" clId="{1DDB8DD1-9726-4F26-BC47-2C77EE61CC58}" dt="2022-09-10T08:02:57.796" v="3809" actId="47"/>
        <pc:sldMkLst>
          <pc:docMk/>
          <pc:sldMk cId="2791455208" sldId="1674"/>
        </pc:sldMkLst>
      </pc:sldChg>
      <pc:sldChg chg="new add del">
        <pc:chgData name="鈴木 改" userId="614121829a5465ef" providerId="LiveId" clId="{1DDB8DD1-9726-4F26-BC47-2C77EE61CC58}" dt="2022-09-10T08:02:57.796" v="3809" actId="47"/>
        <pc:sldMkLst>
          <pc:docMk/>
          <pc:sldMk cId="3612964979" sldId="1675"/>
        </pc:sldMkLst>
      </pc:sldChg>
      <pc:sldChg chg="new add del">
        <pc:chgData name="鈴木 改" userId="614121829a5465ef" providerId="LiveId" clId="{1DDB8DD1-9726-4F26-BC47-2C77EE61CC58}" dt="2022-09-10T08:02:57.796" v="3809" actId="47"/>
        <pc:sldMkLst>
          <pc:docMk/>
          <pc:sldMk cId="584156258" sldId="1676"/>
        </pc:sldMkLst>
      </pc:sldChg>
      <pc:sldChg chg="new add del">
        <pc:chgData name="鈴木 改" userId="614121829a5465ef" providerId="LiveId" clId="{1DDB8DD1-9726-4F26-BC47-2C77EE61CC58}" dt="2022-09-10T08:02:57.796" v="3809" actId="47"/>
        <pc:sldMkLst>
          <pc:docMk/>
          <pc:sldMk cId="3428995426" sldId="1677"/>
        </pc:sldMkLst>
      </pc:sldChg>
      <pc:sldChg chg="new add del">
        <pc:chgData name="鈴木 改" userId="614121829a5465ef" providerId="LiveId" clId="{1DDB8DD1-9726-4F26-BC47-2C77EE61CC58}" dt="2022-09-10T08:02:57.796" v="3809" actId="47"/>
        <pc:sldMkLst>
          <pc:docMk/>
          <pc:sldMk cId="1859997778" sldId="1678"/>
        </pc:sldMkLst>
      </pc:sldChg>
      <pc:sldChg chg="new add del">
        <pc:chgData name="鈴木 改" userId="614121829a5465ef" providerId="LiveId" clId="{1DDB8DD1-9726-4F26-BC47-2C77EE61CC58}" dt="2022-09-10T08:02:57.796" v="3809" actId="47"/>
        <pc:sldMkLst>
          <pc:docMk/>
          <pc:sldMk cId="433148954" sldId="1679"/>
        </pc:sldMkLst>
      </pc:sldChg>
      <pc:sldChg chg="new add del">
        <pc:chgData name="鈴木 改" userId="614121829a5465ef" providerId="LiveId" clId="{1DDB8DD1-9726-4F26-BC47-2C77EE61CC58}" dt="2022-09-10T08:02:57.796" v="3809" actId="47"/>
        <pc:sldMkLst>
          <pc:docMk/>
          <pc:sldMk cId="2200751362" sldId="1680"/>
        </pc:sldMkLst>
      </pc:sldChg>
      <pc:sldChg chg="new add del">
        <pc:chgData name="鈴木 改" userId="614121829a5465ef" providerId="LiveId" clId="{1DDB8DD1-9726-4F26-BC47-2C77EE61CC58}" dt="2022-09-10T08:02:57.796" v="3809" actId="47"/>
        <pc:sldMkLst>
          <pc:docMk/>
          <pc:sldMk cId="3961565672" sldId="1681"/>
        </pc:sldMkLst>
      </pc:sldChg>
      <pc:sldChg chg="new add del">
        <pc:chgData name="鈴木 改" userId="614121829a5465ef" providerId="LiveId" clId="{1DDB8DD1-9726-4F26-BC47-2C77EE61CC58}" dt="2022-09-10T08:02:57.796" v="3809" actId="47"/>
        <pc:sldMkLst>
          <pc:docMk/>
          <pc:sldMk cId="3822212152" sldId="1682"/>
        </pc:sldMkLst>
      </pc:sldChg>
      <pc:sldChg chg="new add del">
        <pc:chgData name="鈴木 改" userId="614121829a5465ef" providerId="LiveId" clId="{1DDB8DD1-9726-4F26-BC47-2C77EE61CC58}" dt="2022-09-10T08:02:57.796" v="3809" actId="47"/>
        <pc:sldMkLst>
          <pc:docMk/>
          <pc:sldMk cId="3397095004" sldId="1683"/>
        </pc:sldMkLst>
      </pc:sldChg>
      <pc:sldChg chg="new add del">
        <pc:chgData name="鈴木 改" userId="614121829a5465ef" providerId="LiveId" clId="{1DDB8DD1-9726-4F26-BC47-2C77EE61CC58}" dt="2022-09-10T08:02:57.796" v="3809" actId="47"/>
        <pc:sldMkLst>
          <pc:docMk/>
          <pc:sldMk cId="2840898540" sldId="1684"/>
        </pc:sldMkLst>
      </pc:sldChg>
      <pc:sldChg chg="new add del">
        <pc:chgData name="鈴木 改" userId="614121829a5465ef" providerId="LiveId" clId="{1DDB8DD1-9726-4F26-BC47-2C77EE61CC58}" dt="2022-09-10T08:02:57.796" v="3809" actId="47"/>
        <pc:sldMkLst>
          <pc:docMk/>
          <pc:sldMk cId="2767180199" sldId="1685"/>
        </pc:sldMkLst>
      </pc:sldChg>
      <pc:sldChg chg="new add del">
        <pc:chgData name="鈴木 改" userId="614121829a5465ef" providerId="LiveId" clId="{1DDB8DD1-9726-4F26-BC47-2C77EE61CC58}" dt="2022-09-10T08:02:57.796" v="3809" actId="47"/>
        <pc:sldMkLst>
          <pc:docMk/>
          <pc:sldMk cId="1836766608" sldId="1686"/>
        </pc:sldMkLst>
      </pc:sldChg>
      <pc:sldChg chg="new add del">
        <pc:chgData name="鈴木 改" userId="614121829a5465ef" providerId="LiveId" clId="{1DDB8DD1-9726-4F26-BC47-2C77EE61CC58}" dt="2022-09-10T08:02:57.796" v="3809" actId="47"/>
        <pc:sldMkLst>
          <pc:docMk/>
          <pc:sldMk cId="1262425310" sldId="1687"/>
        </pc:sldMkLst>
      </pc:sldChg>
      <pc:sldChg chg="new add del">
        <pc:chgData name="鈴木 改" userId="614121829a5465ef" providerId="LiveId" clId="{1DDB8DD1-9726-4F26-BC47-2C77EE61CC58}" dt="2022-09-10T08:02:57.796" v="3809" actId="47"/>
        <pc:sldMkLst>
          <pc:docMk/>
          <pc:sldMk cId="3010265584" sldId="1688"/>
        </pc:sldMkLst>
      </pc:sldChg>
      <pc:sldChg chg="new add del">
        <pc:chgData name="鈴木 改" userId="614121829a5465ef" providerId="LiveId" clId="{1DDB8DD1-9726-4F26-BC47-2C77EE61CC58}" dt="2022-09-10T08:02:57.796" v="3809" actId="47"/>
        <pc:sldMkLst>
          <pc:docMk/>
          <pc:sldMk cId="2315464752" sldId="1689"/>
        </pc:sldMkLst>
      </pc:sldChg>
      <pc:sldChg chg="new add del">
        <pc:chgData name="鈴木 改" userId="614121829a5465ef" providerId="LiveId" clId="{1DDB8DD1-9726-4F26-BC47-2C77EE61CC58}" dt="2022-09-10T08:02:57.796" v="3809" actId="47"/>
        <pc:sldMkLst>
          <pc:docMk/>
          <pc:sldMk cId="2804301921" sldId="1690"/>
        </pc:sldMkLst>
      </pc:sldChg>
      <pc:sldChg chg="new add del">
        <pc:chgData name="鈴木 改" userId="614121829a5465ef" providerId="LiveId" clId="{1DDB8DD1-9726-4F26-BC47-2C77EE61CC58}" dt="2022-09-10T08:02:57.796" v="3809" actId="47"/>
        <pc:sldMkLst>
          <pc:docMk/>
          <pc:sldMk cId="3551619345" sldId="1691"/>
        </pc:sldMkLst>
      </pc:sldChg>
      <pc:sldChg chg="new add del">
        <pc:chgData name="鈴木 改" userId="614121829a5465ef" providerId="LiveId" clId="{1DDB8DD1-9726-4F26-BC47-2C77EE61CC58}" dt="2022-09-10T08:02:57.796" v="3809" actId="47"/>
        <pc:sldMkLst>
          <pc:docMk/>
          <pc:sldMk cId="683186781" sldId="1692"/>
        </pc:sldMkLst>
      </pc:sldChg>
      <pc:sldChg chg="new add del">
        <pc:chgData name="鈴木 改" userId="614121829a5465ef" providerId="LiveId" clId="{1DDB8DD1-9726-4F26-BC47-2C77EE61CC58}" dt="2022-09-10T08:02:57.796" v="3809" actId="47"/>
        <pc:sldMkLst>
          <pc:docMk/>
          <pc:sldMk cId="2995415618" sldId="1693"/>
        </pc:sldMkLst>
      </pc:sldChg>
      <pc:sldChg chg="new add del">
        <pc:chgData name="鈴木 改" userId="614121829a5465ef" providerId="LiveId" clId="{1DDB8DD1-9726-4F26-BC47-2C77EE61CC58}" dt="2022-09-10T08:02:57.796" v="3809" actId="47"/>
        <pc:sldMkLst>
          <pc:docMk/>
          <pc:sldMk cId="3700344978" sldId="1694"/>
        </pc:sldMkLst>
      </pc:sldChg>
      <pc:sldChg chg="new add del">
        <pc:chgData name="鈴木 改" userId="614121829a5465ef" providerId="LiveId" clId="{1DDB8DD1-9726-4F26-BC47-2C77EE61CC58}" dt="2022-09-10T08:02:57.796" v="3809" actId="47"/>
        <pc:sldMkLst>
          <pc:docMk/>
          <pc:sldMk cId="3050211459" sldId="1695"/>
        </pc:sldMkLst>
      </pc:sldChg>
      <pc:sldChg chg="new add del">
        <pc:chgData name="鈴木 改" userId="614121829a5465ef" providerId="LiveId" clId="{1DDB8DD1-9726-4F26-BC47-2C77EE61CC58}" dt="2022-09-10T08:02:57.796" v="3809" actId="47"/>
        <pc:sldMkLst>
          <pc:docMk/>
          <pc:sldMk cId="3137887524" sldId="1696"/>
        </pc:sldMkLst>
      </pc:sldChg>
      <pc:sldChg chg="new add del">
        <pc:chgData name="鈴木 改" userId="614121829a5465ef" providerId="LiveId" clId="{1DDB8DD1-9726-4F26-BC47-2C77EE61CC58}" dt="2022-09-10T08:02:57.796" v="3809" actId="47"/>
        <pc:sldMkLst>
          <pc:docMk/>
          <pc:sldMk cId="3980206879" sldId="1697"/>
        </pc:sldMkLst>
      </pc:sldChg>
      <pc:sldChg chg="new add del">
        <pc:chgData name="鈴木 改" userId="614121829a5465ef" providerId="LiveId" clId="{1DDB8DD1-9726-4F26-BC47-2C77EE61CC58}" dt="2022-09-10T08:02:57.796" v="3809" actId="47"/>
        <pc:sldMkLst>
          <pc:docMk/>
          <pc:sldMk cId="3133122575" sldId="1698"/>
        </pc:sldMkLst>
      </pc:sldChg>
      <pc:sldChg chg="new add del">
        <pc:chgData name="鈴木 改" userId="614121829a5465ef" providerId="LiveId" clId="{1DDB8DD1-9726-4F26-BC47-2C77EE61CC58}" dt="2022-09-10T08:02:57.796" v="3809" actId="47"/>
        <pc:sldMkLst>
          <pc:docMk/>
          <pc:sldMk cId="3367798255" sldId="1699"/>
        </pc:sldMkLst>
      </pc:sldChg>
      <pc:sldChg chg="new add del">
        <pc:chgData name="鈴木 改" userId="614121829a5465ef" providerId="LiveId" clId="{1DDB8DD1-9726-4F26-BC47-2C77EE61CC58}" dt="2022-09-10T08:02:57.796" v="3809" actId="47"/>
        <pc:sldMkLst>
          <pc:docMk/>
          <pc:sldMk cId="3854727989" sldId="1700"/>
        </pc:sldMkLst>
      </pc:sldChg>
      <pc:sldChg chg="new add del">
        <pc:chgData name="鈴木 改" userId="614121829a5465ef" providerId="LiveId" clId="{1DDB8DD1-9726-4F26-BC47-2C77EE61CC58}" dt="2022-09-10T08:02:57.796" v="3809" actId="47"/>
        <pc:sldMkLst>
          <pc:docMk/>
          <pc:sldMk cId="1771144777" sldId="1701"/>
        </pc:sldMkLst>
      </pc:sldChg>
      <pc:sldChg chg="new add del">
        <pc:chgData name="鈴木 改" userId="614121829a5465ef" providerId="LiveId" clId="{1DDB8DD1-9726-4F26-BC47-2C77EE61CC58}" dt="2022-09-10T08:02:57.796" v="3809" actId="47"/>
        <pc:sldMkLst>
          <pc:docMk/>
          <pc:sldMk cId="3717601410" sldId="1702"/>
        </pc:sldMkLst>
      </pc:sldChg>
      <pc:sldChg chg="new add del">
        <pc:chgData name="鈴木 改" userId="614121829a5465ef" providerId="LiveId" clId="{1DDB8DD1-9726-4F26-BC47-2C77EE61CC58}" dt="2022-09-10T08:02:57.796" v="3809" actId="47"/>
        <pc:sldMkLst>
          <pc:docMk/>
          <pc:sldMk cId="1647217376" sldId="1703"/>
        </pc:sldMkLst>
      </pc:sldChg>
      <pc:sldChg chg="new add del">
        <pc:chgData name="鈴木 改" userId="614121829a5465ef" providerId="LiveId" clId="{1DDB8DD1-9726-4F26-BC47-2C77EE61CC58}" dt="2022-09-10T08:02:57.796" v="3809" actId="47"/>
        <pc:sldMkLst>
          <pc:docMk/>
          <pc:sldMk cId="2595611961" sldId="1704"/>
        </pc:sldMkLst>
      </pc:sldChg>
      <pc:sldChg chg="new add del">
        <pc:chgData name="鈴木 改" userId="614121829a5465ef" providerId="LiveId" clId="{1DDB8DD1-9726-4F26-BC47-2C77EE61CC58}" dt="2022-09-10T08:02:57.796" v="3809" actId="47"/>
        <pc:sldMkLst>
          <pc:docMk/>
          <pc:sldMk cId="446454569" sldId="1705"/>
        </pc:sldMkLst>
      </pc:sldChg>
      <pc:sldChg chg="new add del">
        <pc:chgData name="鈴木 改" userId="614121829a5465ef" providerId="LiveId" clId="{1DDB8DD1-9726-4F26-BC47-2C77EE61CC58}" dt="2022-09-10T08:02:57.796" v="3809" actId="47"/>
        <pc:sldMkLst>
          <pc:docMk/>
          <pc:sldMk cId="2939831248" sldId="1706"/>
        </pc:sldMkLst>
      </pc:sldChg>
      <pc:sldChg chg="new add del">
        <pc:chgData name="鈴木 改" userId="614121829a5465ef" providerId="LiveId" clId="{1DDB8DD1-9726-4F26-BC47-2C77EE61CC58}" dt="2022-09-10T08:02:57.796" v="3809" actId="47"/>
        <pc:sldMkLst>
          <pc:docMk/>
          <pc:sldMk cId="2848680568" sldId="1707"/>
        </pc:sldMkLst>
      </pc:sldChg>
      <pc:sldChg chg="new add del">
        <pc:chgData name="鈴木 改" userId="614121829a5465ef" providerId="LiveId" clId="{1DDB8DD1-9726-4F26-BC47-2C77EE61CC58}" dt="2022-09-10T08:02:57.796" v="3809" actId="47"/>
        <pc:sldMkLst>
          <pc:docMk/>
          <pc:sldMk cId="2877984734" sldId="1708"/>
        </pc:sldMkLst>
      </pc:sldChg>
      <pc:sldChg chg="new add del">
        <pc:chgData name="鈴木 改" userId="614121829a5465ef" providerId="LiveId" clId="{1DDB8DD1-9726-4F26-BC47-2C77EE61CC58}" dt="2022-09-10T08:02:57.796" v="3809" actId="47"/>
        <pc:sldMkLst>
          <pc:docMk/>
          <pc:sldMk cId="3555543379" sldId="1709"/>
        </pc:sldMkLst>
      </pc:sldChg>
      <pc:sldChg chg="new add del">
        <pc:chgData name="鈴木 改" userId="614121829a5465ef" providerId="LiveId" clId="{1DDB8DD1-9726-4F26-BC47-2C77EE61CC58}" dt="2022-09-10T08:02:57.796" v="3809" actId="47"/>
        <pc:sldMkLst>
          <pc:docMk/>
          <pc:sldMk cId="434303672" sldId="1710"/>
        </pc:sldMkLst>
      </pc:sldChg>
      <pc:sldChg chg="new add del">
        <pc:chgData name="鈴木 改" userId="614121829a5465ef" providerId="LiveId" clId="{1DDB8DD1-9726-4F26-BC47-2C77EE61CC58}" dt="2022-09-10T08:02:57.796" v="3809" actId="47"/>
        <pc:sldMkLst>
          <pc:docMk/>
          <pc:sldMk cId="4236041244" sldId="1711"/>
        </pc:sldMkLst>
      </pc:sldChg>
      <pc:sldChg chg="new add del">
        <pc:chgData name="鈴木 改" userId="614121829a5465ef" providerId="LiveId" clId="{1DDB8DD1-9726-4F26-BC47-2C77EE61CC58}" dt="2022-09-10T08:02:57.796" v="3809" actId="47"/>
        <pc:sldMkLst>
          <pc:docMk/>
          <pc:sldMk cId="3898625607" sldId="1712"/>
        </pc:sldMkLst>
      </pc:sldChg>
      <pc:sldChg chg="new add del">
        <pc:chgData name="鈴木 改" userId="614121829a5465ef" providerId="LiveId" clId="{1DDB8DD1-9726-4F26-BC47-2C77EE61CC58}" dt="2022-09-10T08:02:57.796" v="3809" actId="47"/>
        <pc:sldMkLst>
          <pc:docMk/>
          <pc:sldMk cId="2448301299" sldId="1713"/>
        </pc:sldMkLst>
      </pc:sldChg>
      <pc:sldChg chg="new add del">
        <pc:chgData name="鈴木 改" userId="614121829a5465ef" providerId="LiveId" clId="{1DDB8DD1-9726-4F26-BC47-2C77EE61CC58}" dt="2022-09-10T08:02:57.796" v="3809" actId="47"/>
        <pc:sldMkLst>
          <pc:docMk/>
          <pc:sldMk cId="3537665617" sldId="1714"/>
        </pc:sldMkLst>
      </pc:sldChg>
      <pc:sldChg chg="new add del">
        <pc:chgData name="鈴木 改" userId="614121829a5465ef" providerId="LiveId" clId="{1DDB8DD1-9726-4F26-BC47-2C77EE61CC58}" dt="2022-09-10T08:02:57.796" v="3809" actId="47"/>
        <pc:sldMkLst>
          <pc:docMk/>
          <pc:sldMk cId="2262041104" sldId="1715"/>
        </pc:sldMkLst>
      </pc:sldChg>
      <pc:sldChg chg="new add del">
        <pc:chgData name="鈴木 改" userId="614121829a5465ef" providerId="LiveId" clId="{1DDB8DD1-9726-4F26-BC47-2C77EE61CC58}" dt="2022-09-10T08:02:57.796" v="3809" actId="47"/>
        <pc:sldMkLst>
          <pc:docMk/>
          <pc:sldMk cId="4083765740" sldId="1716"/>
        </pc:sldMkLst>
      </pc:sldChg>
      <pc:sldChg chg="new add del">
        <pc:chgData name="鈴木 改" userId="614121829a5465ef" providerId="LiveId" clId="{1DDB8DD1-9726-4F26-BC47-2C77EE61CC58}" dt="2022-09-10T08:02:57.796" v="3809" actId="47"/>
        <pc:sldMkLst>
          <pc:docMk/>
          <pc:sldMk cId="1776391485" sldId="1717"/>
        </pc:sldMkLst>
      </pc:sldChg>
      <pc:sldChg chg="new add del">
        <pc:chgData name="鈴木 改" userId="614121829a5465ef" providerId="LiveId" clId="{1DDB8DD1-9726-4F26-BC47-2C77EE61CC58}" dt="2022-09-10T08:02:57.796" v="3809" actId="47"/>
        <pc:sldMkLst>
          <pc:docMk/>
          <pc:sldMk cId="1766996990" sldId="1718"/>
        </pc:sldMkLst>
      </pc:sldChg>
      <pc:sldChg chg="new add del">
        <pc:chgData name="鈴木 改" userId="614121829a5465ef" providerId="LiveId" clId="{1DDB8DD1-9726-4F26-BC47-2C77EE61CC58}" dt="2022-09-10T08:02:57.796" v="3809" actId="47"/>
        <pc:sldMkLst>
          <pc:docMk/>
          <pc:sldMk cId="2340384012" sldId="1719"/>
        </pc:sldMkLst>
      </pc:sldChg>
      <pc:sldChg chg="new add del">
        <pc:chgData name="鈴木 改" userId="614121829a5465ef" providerId="LiveId" clId="{1DDB8DD1-9726-4F26-BC47-2C77EE61CC58}" dt="2022-09-10T08:02:57.796" v="3809" actId="47"/>
        <pc:sldMkLst>
          <pc:docMk/>
          <pc:sldMk cId="2052573387" sldId="1720"/>
        </pc:sldMkLst>
      </pc:sldChg>
      <pc:sldChg chg="new add del">
        <pc:chgData name="鈴木 改" userId="614121829a5465ef" providerId="LiveId" clId="{1DDB8DD1-9726-4F26-BC47-2C77EE61CC58}" dt="2022-09-10T08:02:57.796" v="3809" actId="47"/>
        <pc:sldMkLst>
          <pc:docMk/>
          <pc:sldMk cId="3788683210" sldId="1721"/>
        </pc:sldMkLst>
      </pc:sldChg>
      <pc:sldChg chg="new add del">
        <pc:chgData name="鈴木 改" userId="614121829a5465ef" providerId="LiveId" clId="{1DDB8DD1-9726-4F26-BC47-2C77EE61CC58}" dt="2022-09-10T08:02:57.796" v="3809" actId="47"/>
        <pc:sldMkLst>
          <pc:docMk/>
          <pc:sldMk cId="811360223" sldId="1722"/>
        </pc:sldMkLst>
      </pc:sldChg>
      <pc:sldChg chg="new add del">
        <pc:chgData name="鈴木 改" userId="614121829a5465ef" providerId="LiveId" clId="{1DDB8DD1-9726-4F26-BC47-2C77EE61CC58}" dt="2022-09-10T08:02:57.796" v="3809" actId="47"/>
        <pc:sldMkLst>
          <pc:docMk/>
          <pc:sldMk cId="1575511717" sldId="1723"/>
        </pc:sldMkLst>
      </pc:sldChg>
      <pc:sldChg chg="new add del">
        <pc:chgData name="鈴木 改" userId="614121829a5465ef" providerId="LiveId" clId="{1DDB8DD1-9726-4F26-BC47-2C77EE61CC58}" dt="2022-09-10T08:02:57.796" v="3809" actId="47"/>
        <pc:sldMkLst>
          <pc:docMk/>
          <pc:sldMk cId="146964428" sldId="1724"/>
        </pc:sldMkLst>
      </pc:sldChg>
      <pc:sldChg chg="new add del">
        <pc:chgData name="鈴木 改" userId="614121829a5465ef" providerId="LiveId" clId="{1DDB8DD1-9726-4F26-BC47-2C77EE61CC58}" dt="2022-09-10T08:02:57.796" v="3809" actId="47"/>
        <pc:sldMkLst>
          <pc:docMk/>
          <pc:sldMk cId="4183756486" sldId="1725"/>
        </pc:sldMkLst>
      </pc:sldChg>
      <pc:sldChg chg="new add del">
        <pc:chgData name="鈴木 改" userId="614121829a5465ef" providerId="LiveId" clId="{1DDB8DD1-9726-4F26-BC47-2C77EE61CC58}" dt="2022-09-10T08:02:57.796" v="3809" actId="47"/>
        <pc:sldMkLst>
          <pc:docMk/>
          <pc:sldMk cId="4079646173" sldId="1726"/>
        </pc:sldMkLst>
      </pc:sldChg>
      <pc:sldChg chg="new add del">
        <pc:chgData name="鈴木 改" userId="614121829a5465ef" providerId="LiveId" clId="{1DDB8DD1-9726-4F26-BC47-2C77EE61CC58}" dt="2022-09-10T08:02:57.796" v="3809" actId="47"/>
        <pc:sldMkLst>
          <pc:docMk/>
          <pc:sldMk cId="4069915352" sldId="1727"/>
        </pc:sldMkLst>
      </pc:sldChg>
      <pc:sldChg chg="new add del">
        <pc:chgData name="鈴木 改" userId="614121829a5465ef" providerId="LiveId" clId="{1DDB8DD1-9726-4F26-BC47-2C77EE61CC58}" dt="2022-09-10T08:02:57.796" v="3809" actId="47"/>
        <pc:sldMkLst>
          <pc:docMk/>
          <pc:sldMk cId="3332145523" sldId="1728"/>
        </pc:sldMkLst>
      </pc:sldChg>
      <pc:sldChg chg="new add del">
        <pc:chgData name="鈴木 改" userId="614121829a5465ef" providerId="LiveId" clId="{1DDB8DD1-9726-4F26-BC47-2C77EE61CC58}" dt="2022-09-10T08:02:57.796" v="3809" actId="47"/>
        <pc:sldMkLst>
          <pc:docMk/>
          <pc:sldMk cId="1516427650" sldId="1729"/>
        </pc:sldMkLst>
      </pc:sldChg>
      <pc:sldChg chg="new add del">
        <pc:chgData name="鈴木 改" userId="614121829a5465ef" providerId="LiveId" clId="{1DDB8DD1-9726-4F26-BC47-2C77EE61CC58}" dt="2022-09-10T08:02:57.796" v="3809" actId="47"/>
        <pc:sldMkLst>
          <pc:docMk/>
          <pc:sldMk cId="3476952761" sldId="1730"/>
        </pc:sldMkLst>
      </pc:sldChg>
      <pc:sldChg chg="new add del">
        <pc:chgData name="鈴木 改" userId="614121829a5465ef" providerId="LiveId" clId="{1DDB8DD1-9726-4F26-BC47-2C77EE61CC58}" dt="2022-09-10T08:02:57.796" v="3809" actId="47"/>
        <pc:sldMkLst>
          <pc:docMk/>
          <pc:sldMk cId="2414234841" sldId="1731"/>
        </pc:sldMkLst>
      </pc:sldChg>
      <pc:sldChg chg="new add del">
        <pc:chgData name="鈴木 改" userId="614121829a5465ef" providerId="LiveId" clId="{1DDB8DD1-9726-4F26-BC47-2C77EE61CC58}" dt="2022-09-10T08:02:57.796" v="3809" actId="47"/>
        <pc:sldMkLst>
          <pc:docMk/>
          <pc:sldMk cId="2318392056" sldId="1732"/>
        </pc:sldMkLst>
      </pc:sldChg>
      <pc:sldChg chg="new add del">
        <pc:chgData name="鈴木 改" userId="614121829a5465ef" providerId="LiveId" clId="{1DDB8DD1-9726-4F26-BC47-2C77EE61CC58}" dt="2022-09-10T08:02:57.796" v="3809" actId="47"/>
        <pc:sldMkLst>
          <pc:docMk/>
          <pc:sldMk cId="2950639388" sldId="1733"/>
        </pc:sldMkLst>
      </pc:sldChg>
      <pc:sldChg chg="new add del">
        <pc:chgData name="鈴木 改" userId="614121829a5465ef" providerId="LiveId" clId="{1DDB8DD1-9726-4F26-BC47-2C77EE61CC58}" dt="2022-09-10T08:02:57.796" v="3809" actId="47"/>
        <pc:sldMkLst>
          <pc:docMk/>
          <pc:sldMk cId="8878525" sldId="1734"/>
        </pc:sldMkLst>
      </pc:sldChg>
      <pc:sldChg chg="new add del">
        <pc:chgData name="鈴木 改" userId="614121829a5465ef" providerId="LiveId" clId="{1DDB8DD1-9726-4F26-BC47-2C77EE61CC58}" dt="2022-09-10T08:02:57.796" v="3809" actId="47"/>
        <pc:sldMkLst>
          <pc:docMk/>
          <pc:sldMk cId="2997843894" sldId="1735"/>
        </pc:sldMkLst>
      </pc:sldChg>
      <pc:sldChg chg="new add del">
        <pc:chgData name="鈴木 改" userId="614121829a5465ef" providerId="LiveId" clId="{1DDB8DD1-9726-4F26-BC47-2C77EE61CC58}" dt="2022-09-10T08:02:57.796" v="3809" actId="47"/>
        <pc:sldMkLst>
          <pc:docMk/>
          <pc:sldMk cId="726411697" sldId="1736"/>
        </pc:sldMkLst>
      </pc:sldChg>
      <pc:sldChg chg="new add del">
        <pc:chgData name="鈴木 改" userId="614121829a5465ef" providerId="LiveId" clId="{1DDB8DD1-9726-4F26-BC47-2C77EE61CC58}" dt="2022-09-10T08:02:57.796" v="3809" actId="47"/>
        <pc:sldMkLst>
          <pc:docMk/>
          <pc:sldMk cId="3478380944" sldId="1737"/>
        </pc:sldMkLst>
      </pc:sldChg>
      <pc:sldChg chg="new add del">
        <pc:chgData name="鈴木 改" userId="614121829a5465ef" providerId="LiveId" clId="{1DDB8DD1-9726-4F26-BC47-2C77EE61CC58}" dt="2022-09-10T08:02:57.796" v="3809" actId="47"/>
        <pc:sldMkLst>
          <pc:docMk/>
          <pc:sldMk cId="3208098552" sldId="1738"/>
        </pc:sldMkLst>
      </pc:sldChg>
      <pc:sldChg chg="new add del">
        <pc:chgData name="鈴木 改" userId="614121829a5465ef" providerId="LiveId" clId="{1DDB8DD1-9726-4F26-BC47-2C77EE61CC58}" dt="2022-09-10T08:02:57.796" v="3809" actId="47"/>
        <pc:sldMkLst>
          <pc:docMk/>
          <pc:sldMk cId="1172621851" sldId="1739"/>
        </pc:sldMkLst>
      </pc:sldChg>
      <pc:sldChg chg="new add del">
        <pc:chgData name="鈴木 改" userId="614121829a5465ef" providerId="LiveId" clId="{1DDB8DD1-9726-4F26-BC47-2C77EE61CC58}" dt="2022-09-10T08:02:57.796" v="3809" actId="47"/>
        <pc:sldMkLst>
          <pc:docMk/>
          <pc:sldMk cId="1023153068" sldId="1740"/>
        </pc:sldMkLst>
      </pc:sldChg>
      <pc:sldChg chg="new add del">
        <pc:chgData name="鈴木 改" userId="614121829a5465ef" providerId="LiveId" clId="{1DDB8DD1-9726-4F26-BC47-2C77EE61CC58}" dt="2022-09-10T08:02:57.796" v="3809" actId="47"/>
        <pc:sldMkLst>
          <pc:docMk/>
          <pc:sldMk cId="1245905201" sldId="1741"/>
        </pc:sldMkLst>
      </pc:sldChg>
      <pc:sldChg chg="new add del">
        <pc:chgData name="鈴木 改" userId="614121829a5465ef" providerId="LiveId" clId="{1DDB8DD1-9726-4F26-BC47-2C77EE61CC58}" dt="2022-09-10T08:02:57.796" v="3809" actId="47"/>
        <pc:sldMkLst>
          <pc:docMk/>
          <pc:sldMk cId="1106210521" sldId="1742"/>
        </pc:sldMkLst>
      </pc:sldChg>
      <pc:sldChg chg="new add del">
        <pc:chgData name="鈴木 改" userId="614121829a5465ef" providerId="LiveId" clId="{1DDB8DD1-9726-4F26-BC47-2C77EE61CC58}" dt="2022-09-10T08:02:57.796" v="3809" actId="47"/>
        <pc:sldMkLst>
          <pc:docMk/>
          <pc:sldMk cId="4110913817" sldId="1743"/>
        </pc:sldMkLst>
      </pc:sldChg>
      <pc:sldChg chg="new add del">
        <pc:chgData name="鈴木 改" userId="614121829a5465ef" providerId="LiveId" clId="{1DDB8DD1-9726-4F26-BC47-2C77EE61CC58}" dt="2022-09-10T08:02:57.796" v="3809" actId="47"/>
        <pc:sldMkLst>
          <pc:docMk/>
          <pc:sldMk cId="862150418" sldId="1744"/>
        </pc:sldMkLst>
      </pc:sldChg>
      <pc:sldChg chg="new add del">
        <pc:chgData name="鈴木 改" userId="614121829a5465ef" providerId="LiveId" clId="{1DDB8DD1-9726-4F26-BC47-2C77EE61CC58}" dt="2022-09-10T08:02:57.796" v="3809" actId="47"/>
        <pc:sldMkLst>
          <pc:docMk/>
          <pc:sldMk cId="631512883" sldId="1745"/>
        </pc:sldMkLst>
      </pc:sldChg>
      <pc:sldChg chg="new add del">
        <pc:chgData name="鈴木 改" userId="614121829a5465ef" providerId="LiveId" clId="{1DDB8DD1-9726-4F26-BC47-2C77EE61CC58}" dt="2022-09-10T08:02:57.796" v="3809" actId="47"/>
        <pc:sldMkLst>
          <pc:docMk/>
          <pc:sldMk cId="535282498" sldId="1746"/>
        </pc:sldMkLst>
      </pc:sldChg>
      <pc:sldChg chg="new add del">
        <pc:chgData name="鈴木 改" userId="614121829a5465ef" providerId="LiveId" clId="{1DDB8DD1-9726-4F26-BC47-2C77EE61CC58}" dt="2022-09-10T08:02:57.796" v="3809" actId="47"/>
        <pc:sldMkLst>
          <pc:docMk/>
          <pc:sldMk cId="811706806" sldId="1747"/>
        </pc:sldMkLst>
      </pc:sldChg>
      <pc:sldChg chg="new add del">
        <pc:chgData name="鈴木 改" userId="614121829a5465ef" providerId="LiveId" clId="{1DDB8DD1-9726-4F26-BC47-2C77EE61CC58}" dt="2022-09-10T08:02:57.796" v="3809" actId="47"/>
        <pc:sldMkLst>
          <pc:docMk/>
          <pc:sldMk cId="765478482" sldId="1748"/>
        </pc:sldMkLst>
      </pc:sldChg>
      <pc:sldChg chg="new add del">
        <pc:chgData name="鈴木 改" userId="614121829a5465ef" providerId="LiveId" clId="{1DDB8DD1-9726-4F26-BC47-2C77EE61CC58}" dt="2022-09-10T08:02:57.796" v="3809" actId="47"/>
        <pc:sldMkLst>
          <pc:docMk/>
          <pc:sldMk cId="3120587008" sldId="1749"/>
        </pc:sldMkLst>
      </pc:sldChg>
      <pc:sldChg chg="new add del">
        <pc:chgData name="鈴木 改" userId="614121829a5465ef" providerId="LiveId" clId="{1DDB8DD1-9726-4F26-BC47-2C77EE61CC58}" dt="2022-09-10T08:02:57.796" v="3809" actId="47"/>
        <pc:sldMkLst>
          <pc:docMk/>
          <pc:sldMk cId="546306788" sldId="1750"/>
        </pc:sldMkLst>
      </pc:sldChg>
      <pc:sldChg chg="new add del">
        <pc:chgData name="鈴木 改" userId="614121829a5465ef" providerId="LiveId" clId="{1DDB8DD1-9726-4F26-BC47-2C77EE61CC58}" dt="2022-09-10T08:02:57.796" v="3809" actId="47"/>
        <pc:sldMkLst>
          <pc:docMk/>
          <pc:sldMk cId="322616155" sldId="1751"/>
        </pc:sldMkLst>
      </pc:sldChg>
      <pc:sldChg chg="new add del">
        <pc:chgData name="鈴木 改" userId="614121829a5465ef" providerId="LiveId" clId="{1DDB8DD1-9726-4F26-BC47-2C77EE61CC58}" dt="2022-09-10T08:02:57.796" v="3809" actId="47"/>
        <pc:sldMkLst>
          <pc:docMk/>
          <pc:sldMk cId="127102720" sldId="1752"/>
        </pc:sldMkLst>
      </pc:sldChg>
      <pc:sldChg chg="new add del">
        <pc:chgData name="鈴木 改" userId="614121829a5465ef" providerId="LiveId" clId="{1DDB8DD1-9726-4F26-BC47-2C77EE61CC58}" dt="2022-09-10T08:02:57.796" v="3809" actId="47"/>
        <pc:sldMkLst>
          <pc:docMk/>
          <pc:sldMk cId="3226049768" sldId="1753"/>
        </pc:sldMkLst>
      </pc:sldChg>
      <pc:sldChg chg="new add del">
        <pc:chgData name="鈴木 改" userId="614121829a5465ef" providerId="LiveId" clId="{1DDB8DD1-9726-4F26-BC47-2C77EE61CC58}" dt="2022-09-10T08:02:57.796" v="3809" actId="47"/>
        <pc:sldMkLst>
          <pc:docMk/>
          <pc:sldMk cId="775009057" sldId="1754"/>
        </pc:sldMkLst>
      </pc:sldChg>
      <pc:sldChg chg="new add del">
        <pc:chgData name="鈴木 改" userId="614121829a5465ef" providerId="LiveId" clId="{1DDB8DD1-9726-4F26-BC47-2C77EE61CC58}" dt="2022-09-10T08:02:57.796" v="3809" actId="47"/>
        <pc:sldMkLst>
          <pc:docMk/>
          <pc:sldMk cId="2584828904" sldId="1755"/>
        </pc:sldMkLst>
      </pc:sldChg>
      <pc:sldChg chg="new add del">
        <pc:chgData name="鈴木 改" userId="614121829a5465ef" providerId="LiveId" clId="{1DDB8DD1-9726-4F26-BC47-2C77EE61CC58}" dt="2022-09-10T08:02:57.796" v="3809" actId="47"/>
        <pc:sldMkLst>
          <pc:docMk/>
          <pc:sldMk cId="4112348422" sldId="1756"/>
        </pc:sldMkLst>
      </pc:sldChg>
      <pc:sldChg chg="new add del">
        <pc:chgData name="鈴木 改" userId="614121829a5465ef" providerId="LiveId" clId="{1DDB8DD1-9726-4F26-BC47-2C77EE61CC58}" dt="2022-09-10T08:02:57.796" v="3809" actId="47"/>
        <pc:sldMkLst>
          <pc:docMk/>
          <pc:sldMk cId="3534302212" sldId="1757"/>
        </pc:sldMkLst>
      </pc:sldChg>
      <pc:sldChg chg="new add del">
        <pc:chgData name="鈴木 改" userId="614121829a5465ef" providerId="LiveId" clId="{1DDB8DD1-9726-4F26-BC47-2C77EE61CC58}" dt="2022-09-10T08:02:57.796" v="3809" actId="47"/>
        <pc:sldMkLst>
          <pc:docMk/>
          <pc:sldMk cId="330174909" sldId="1758"/>
        </pc:sldMkLst>
      </pc:sldChg>
      <pc:sldChg chg="new add del">
        <pc:chgData name="鈴木 改" userId="614121829a5465ef" providerId="LiveId" clId="{1DDB8DD1-9726-4F26-BC47-2C77EE61CC58}" dt="2022-09-10T08:02:57.796" v="3809" actId="47"/>
        <pc:sldMkLst>
          <pc:docMk/>
          <pc:sldMk cId="3674190737" sldId="1759"/>
        </pc:sldMkLst>
      </pc:sldChg>
      <pc:sldChg chg="new add del">
        <pc:chgData name="鈴木 改" userId="614121829a5465ef" providerId="LiveId" clId="{1DDB8DD1-9726-4F26-BC47-2C77EE61CC58}" dt="2022-09-10T08:02:57.796" v="3809" actId="47"/>
        <pc:sldMkLst>
          <pc:docMk/>
          <pc:sldMk cId="1108039734" sldId="1760"/>
        </pc:sldMkLst>
      </pc:sldChg>
      <pc:sldChg chg="new add del">
        <pc:chgData name="鈴木 改" userId="614121829a5465ef" providerId="LiveId" clId="{1DDB8DD1-9726-4F26-BC47-2C77EE61CC58}" dt="2022-09-10T08:02:57.796" v="3809" actId="47"/>
        <pc:sldMkLst>
          <pc:docMk/>
          <pc:sldMk cId="2827497480" sldId="1761"/>
        </pc:sldMkLst>
      </pc:sldChg>
      <pc:sldChg chg="new add del">
        <pc:chgData name="鈴木 改" userId="614121829a5465ef" providerId="LiveId" clId="{1DDB8DD1-9726-4F26-BC47-2C77EE61CC58}" dt="2022-09-10T08:02:57.796" v="3809" actId="47"/>
        <pc:sldMkLst>
          <pc:docMk/>
          <pc:sldMk cId="3227901857" sldId="1762"/>
        </pc:sldMkLst>
      </pc:sldChg>
      <pc:sldChg chg="new add del">
        <pc:chgData name="鈴木 改" userId="614121829a5465ef" providerId="LiveId" clId="{1DDB8DD1-9726-4F26-BC47-2C77EE61CC58}" dt="2022-09-10T08:02:57.796" v="3809" actId="47"/>
        <pc:sldMkLst>
          <pc:docMk/>
          <pc:sldMk cId="1680673167" sldId="1763"/>
        </pc:sldMkLst>
      </pc:sldChg>
      <pc:sldChg chg="new add del">
        <pc:chgData name="鈴木 改" userId="614121829a5465ef" providerId="LiveId" clId="{1DDB8DD1-9726-4F26-BC47-2C77EE61CC58}" dt="2022-09-10T08:02:57.796" v="3809" actId="47"/>
        <pc:sldMkLst>
          <pc:docMk/>
          <pc:sldMk cId="2353999647" sldId="1764"/>
        </pc:sldMkLst>
      </pc:sldChg>
      <pc:sldChg chg="new add del">
        <pc:chgData name="鈴木 改" userId="614121829a5465ef" providerId="LiveId" clId="{1DDB8DD1-9726-4F26-BC47-2C77EE61CC58}" dt="2022-09-10T08:02:57.796" v="3809" actId="47"/>
        <pc:sldMkLst>
          <pc:docMk/>
          <pc:sldMk cId="2092178374" sldId="1765"/>
        </pc:sldMkLst>
      </pc:sldChg>
      <pc:sldChg chg="new add del">
        <pc:chgData name="鈴木 改" userId="614121829a5465ef" providerId="LiveId" clId="{1DDB8DD1-9726-4F26-BC47-2C77EE61CC58}" dt="2022-09-10T08:02:57.796" v="3809" actId="47"/>
        <pc:sldMkLst>
          <pc:docMk/>
          <pc:sldMk cId="1593375480" sldId="1766"/>
        </pc:sldMkLst>
      </pc:sldChg>
      <pc:sldChg chg="new add del">
        <pc:chgData name="鈴木 改" userId="614121829a5465ef" providerId="LiveId" clId="{1DDB8DD1-9726-4F26-BC47-2C77EE61CC58}" dt="2022-09-10T08:02:57.796" v="3809" actId="47"/>
        <pc:sldMkLst>
          <pc:docMk/>
          <pc:sldMk cId="313728506" sldId="1767"/>
        </pc:sldMkLst>
      </pc:sldChg>
      <pc:sldChg chg="new add del">
        <pc:chgData name="鈴木 改" userId="614121829a5465ef" providerId="LiveId" clId="{1DDB8DD1-9726-4F26-BC47-2C77EE61CC58}" dt="2022-09-10T08:02:57.796" v="3809" actId="47"/>
        <pc:sldMkLst>
          <pc:docMk/>
          <pc:sldMk cId="1283634920" sldId="1768"/>
        </pc:sldMkLst>
      </pc:sldChg>
      <pc:sldChg chg="new add del">
        <pc:chgData name="鈴木 改" userId="614121829a5465ef" providerId="LiveId" clId="{1DDB8DD1-9726-4F26-BC47-2C77EE61CC58}" dt="2022-09-10T08:02:57.796" v="3809" actId="47"/>
        <pc:sldMkLst>
          <pc:docMk/>
          <pc:sldMk cId="108137264" sldId="1769"/>
        </pc:sldMkLst>
      </pc:sldChg>
      <pc:sldChg chg="new add del">
        <pc:chgData name="鈴木 改" userId="614121829a5465ef" providerId="LiveId" clId="{1DDB8DD1-9726-4F26-BC47-2C77EE61CC58}" dt="2022-09-10T08:02:57.796" v="3809" actId="47"/>
        <pc:sldMkLst>
          <pc:docMk/>
          <pc:sldMk cId="285306196" sldId="1770"/>
        </pc:sldMkLst>
      </pc:sldChg>
      <pc:sldChg chg="new add del">
        <pc:chgData name="鈴木 改" userId="614121829a5465ef" providerId="LiveId" clId="{1DDB8DD1-9726-4F26-BC47-2C77EE61CC58}" dt="2022-09-10T08:02:57.796" v="3809" actId="47"/>
        <pc:sldMkLst>
          <pc:docMk/>
          <pc:sldMk cId="667198498" sldId="1771"/>
        </pc:sldMkLst>
      </pc:sldChg>
      <pc:sldChg chg="new add del">
        <pc:chgData name="鈴木 改" userId="614121829a5465ef" providerId="LiveId" clId="{1DDB8DD1-9726-4F26-BC47-2C77EE61CC58}" dt="2022-09-10T08:02:57.796" v="3809" actId="47"/>
        <pc:sldMkLst>
          <pc:docMk/>
          <pc:sldMk cId="1155387230" sldId="1772"/>
        </pc:sldMkLst>
      </pc:sldChg>
      <pc:sldChg chg="new add del">
        <pc:chgData name="鈴木 改" userId="614121829a5465ef" providerId="LiveId" clId="{1DDB8DD1-9726-4F26-BC47-2C77EE61CC58}" dt="2022-09-10T08:02:57.796" v="3809" actId="47"/>
        <pc:sldMkLst>
          <pc:docMk/>
          <pc:sldMk cId="1634266851" sldId="1773"/>
        </pc:sldMkLst>
      </pc:sldChg>
      <pc:sldChg chg="new add del">
        <pc:chgData name="鈴木 改" userId="614121829a5465ef" providerId="LiveId" clId="{1DDB8DD1-9726-4F26-BC47-2C77EE61CC58}" dt="2022-09-10T08:02:57.796" v="3809" actId="47"/>
        <pc:sldMkLst>
          <pc:docMk/>
          <pc:sldMk cId="827858673" sldId="1774"/>
        </pc:sldMkLst>
      </pc:sldChg>
      <pc:sldChg chg="new add del">
        <pc:chgData name="鈴木 改" userId="614121829a5465ef" providerId="LiveId" clId="{1DDB8DD1-9726-4F26-BC47-2C77EE61CC58}" dt="2022-09-10T08:02:57.796" v="3809" actId="47"/>
        <pc:sldMkLst>
          <pc:docMk/>
          <pc:sldMk cId="1708507348" sldId="1775"/>
        </pc:sldMkLst>
      </pc:sldChg>
      <pc:sldChg chg="new add del">
        <pc:chgData name="鈴木 改" userId="614121829a5465ef" providerId="LiveId" clId="{1DDB8DD1-9726-4F26-BC47-2C77EE61CC58}" dt="2022-09-10T08:02:57.796" v="3809" actId="47"/>
        <pc:sldMkLst>
          <pc:docMk/>
          <pc:sldMk cId="2870197997" sldId="1776"/>
        </pc:sldMkLst>
      </pc:sldChg>
      <pc:sldChg chg="new add del">
        <pc:chgData name="鈴木 改" userId="614121829a5465ef" providerId="LiveId" clId="{1DDB8DD1-9726-4F26-BC47-2C77EE61CC58}" dt="2022-09-10T08:02:57.796" v="3809" actId="47"/>
        <pc:sldMkLst>
          <pc:docMk/>
          <pc:sldMk cId="1935877083" sldId="1777"/>
        </pc:sldMkLst>
      </pc:sldChg>
      <pc:sldChg chg="new add del">
        <pc:chgData name="鈴木 改" userId="614121829a5465ef" providerId="LiveId" clId="{1DDB8DD1-9726-4F26-BC47-2C77EE61CC58}" dt="2022-09-10T08:02:57.796" v="3809" actId="47"/>
        <pc:sldMkLst>
          <pc:docMk/>
          <pc:sldMk cId="3812147553" sldId="1778"/>
        </pc:sldMkLst>
      </pc:sldChg>
      <pc:sldChg chg="new add del">
        <pc:chgData name="鈴木 改" userId="614121829a5465ef" providerId="LiveId" clId="{1DDB8DD1-9726-4F26-BC47-2C77EE61CC58}" dt="2022-09-10T08:02:57.796" v="3809" actId="47"/>
        <pc:sldMkLst>
          <pc:docMk/>
          <pc:sldMk cId="125142839" sldId="1779"/>
        </pc:sldMkLst>
      </pc:sldChg>
      <pc:sldChg chg="new add del">
        <pc:chgData name="鈴木 改" userId="614121829a5465ef" providerId="LiveId" clId="{1DDB8DD1-9726-4F26-BC47-2C77EE61CC58}" dt="2022-09-10T08:02:57.796" v="3809" actId="47"/>
        <pc:sldMkLst>
          <pc:docMk/>
          <pc:sldMk cId="834982508" sldId="1780"/>
        </pc:sldMkLst>
      </pc:sldChg>
      <pc:sldChg chg="new add del">
        <pc:chgData name="鈴木 改" userId="614121829a5465ef" providerId="LiveId" clId="{1DDB8DD1-9726-4F26-BC47-2C77EE61CC58}" dt="2022-09-10T08:02:57.796" v="3809" actId="47"/>
        <pc:sldMkLst>
          <pc:docMk/>
          <pc:sldMk cId="1864954140" sldId="1781"/>
        </pc:sldMkLst>
      </pc:sldChg>
      <pc:sldChg chg="new add del">
        <pc:chgData name="鈴木 改" userId="614121829a5465ef" providerId="LiveId" clId="{1DDB8DD1-9726-4F26-BC47-2C77EE61CC58}" dt="2022-09-10T08:02:57.796" v="3809" actId="47"/>
        <pc:sldMkLst>
          <pc:docMk/>
          <pc:sldMk cId="4120791265" sldId="1782"/>
        </pc:sldMkLst>
      </pc:sldChg>
      <pc:sldChg chg="new add del">
        <pc:chgData name="鈴木 改" userId="614121829a5465ef" providerId="LiveId" clId="{1DDB8DD1-9726-4F26-BC47-2C77EE61CC58}" dt="2022-09-10T08:02:57.796" v="3809" actId="47"/>
        <pc:sldMkLst>
          <pc:docMk/>
          <pc:sldMk cId="1057587573" sldId="1783"/>
        </pc:sldMkLst>
      </pc:sldChg>
      <pc:sldChg chg="new add del">
        <pc:chgData name="鈴木 改" userId="614121829a5465ef" providerId="LiveId" clId="{1DDB8DD1-9726-4F26-BC47-2C77EE61CC58}" dt="2022-09-10T08:02:57.796" v="3809" actId="47"/>
        <pc:sldMkLst>
          <pc:docMk/>
          <pc:sldMk cId="4280534394" sldId="1784"/>
        </pc:sldMkLst>
      </pc:sldChg>
      <pc:sldChg chg="new add del">
        <pc:chgData name="鈴木 改" userId="614121829a5465ef" providerId="LiveId" clId="{1DDB8DD1-9726-4F26-BC47-2C77EE61CC58}" dt="2022-09-10T08:02:57.796" v="3809" actId="47"/>
        <pc:sldMkLst>
          <pc:docMk/>
          <pc:sldMk cId="3203800800" sldId="1785"/>
        </pc:sldMkLst>
      </pc:sldChg>
      <pc:sldChg chg="new add del">
        <pc:chgData name="鈴木 改" userId="614121829a5465ef" providerId="LiveId" clId="{1DDB8DD1-9726-4F26-BC47-2C77EE61CC58}" dt="2022-09-10T08:02:57.796" v="3809" actId="47"/>
        <pc:sldMkLst>
          <pc:docMk/>
          <pc:sldMk cId="2700277068" sldId="1786"/>
        </pc:sldMkLst>
      </pc:sldChg>
      <pc:sldChg chg="new add del">
        <pc:chgData name="鈴木 改" userId="614121829a5465ef" providerId="LiveId" clId="{1DDB8DD1-9726-4F26-BC47-2C77EE61CC58}" dt="2022-09-10T08:02:57.796" v="3809" actId="47"/>
        <pc:sldMkLst>
          <pc:docMk/>
          <pc:sldMk cId="4100398528" sldId="1787"/>
        </pc:sldMkLst>
      </pc:sldChg>
      <pc:sldChg chg="new add del">
        <pc:chgData name="鈴木 改" userId="614121829a5465ef" providerId="LiveId" clId="{1DDB8DD1-9726-4F26-BC47-2C77EE61CC58}" dt="2022-09-10T08:02:57.796" v="3809" actId="47"/>
        <pc:sldMkLst>
          <pc:docMk/>
          <pc:sldMk cId="1169548393" sldId="1788"/>
        </pc:sldMkLst>
      </pc:sldChg>
      <pc:sldChg chg="new add del">
        <pc:chgData name="鈴木 改" userId="614121829a5465ef" providerId="LiveId" clId="{1DDB8DD1-9726-4F26-BC47-2C77EE61CC58}" dt="2022-09-10T08:02:57.796" v="3809" actId="47"/>
        <pc:sldMkLst>
          <pc:docMk/>
          <pc:sldMk cId="1058509907" sldId="1789"/>
        </pc:sldMkLst>
      </pc:sldChg>
      <pc:sldChg chg="new add del">
        <pc:chgData name="鈴木 改" userId="614121829a5465ef" providerId="LiveId" clId="{1DDB8DD1-9726-4F26-BC47-2C77EE61CC58}" dt="2022-09-10T08:02:57.796" v="3809" actId="47"/>
        <pc:sldMkLst>
          <pc:docMk/>
          <pc:sldMk cId="2765166406" sldId="1790"/>
        </pc:sldMkLst>
      </pc:sldChg>
      <pc:sldChg chg="new add del">
        <pc:chgData name="鈴木 改" userId="614121829a5465ef" providerId="LiveId" clId="{1DDB8DD1-9726-4F26-BC47-2C77EE61CC58}" dt="2022-09-10T08:02:57.796" v="3809" actId="47"/>
        <pc:sldMkLst>
          <pc:docMk/>
          <pc:sldMk cId="386151953" sldId="1791"/>
        </pc:sldMkLst>
      </pc:sldChg>
      <pc:sldChg chg="new add del">
        <pc:chgData name="鈴木 改" userId="614121829a5465ef" providerId="LiveId" clId="{1DDB8DD1-9726-4F26-BC47-2C77EE61CC58}" dt="2022-09-10T08:02:57.796" v="3809" actId="47"/>
        <pc:sldMkLst>
          <pc:docMk/>
          <pc:sldMk cId="378136939" sldId="1792"/>
        </pc:sldMkLst>
      </pc:sldChg>
      <pc:sldChg chg="new add del">
        <pc:chgData name="鈴木 改" userId="614121829a5465ef" providerId="LiveId" clId="{1DDB8DD1-9726-4F26-BC47-2C77EE61CC58}" dt="2022-09-10T08:02:57.796" v="3809" actId="47"/>
        <pc:sldMkLst>
          <pc:docMk/>
          <pc:sldMk cId="3301474447" sldId="1793"/>
        </pc:sldMkLst>
      </pc:sldChg>
      <pc:sldChg chg="new add del">
        <pc:chgData name="鈴木 改" userId="614121829a5465ef" providerId="LiveId" clId="{1DDB8DD1-9726-4F26-BC47-2C77EE61CC58}" dt="2022-09-10T08:02:57.796" v="3809" actId="47"/>
        <pc:sldMkLst>
          <pc:docMk/>
          <pc:sldMk cId="2392391777" sldId="1794"/>
        </pc:sldMkLst>
      </pc:sldChg>
      <pc:sldChg chg="new add del">
        <pc:chgData name="鈴木 改" userId="614121829a5465ef" providerId="LiveId" clId="{1DDB8DD1-9726-4F26-BC47-2C77EE61CC58}" dt="2022-09-10T08:02:57.796" v="3809" actId="47"/>
        <pc:sldMkLst>
          <pc:docMk/>
          <pc:sldMk cId="2782351697" sldId="1795"/>
        </pc:sldMkLst>
      </pc:sldChg>
      <pc:sldChg chg="new add del">
        <pc:chgData name="鈴木 改" userId="614121829a5465ef" providerId="LiveId" clId="{1DDB8DD1-9726-4F26-BC47-2C77EE61CC58}" dt="2022-09-10T08:02:57.796" v="3809" actId="47"/>
        <pc:sldMkLst>
          <pc:docMk/>
          <pc:sldMk cId="592763246" sldId="1796"/>
        </pc:sldMkLst>
      </pc:sldChg>
      <pc:sldChg chg="new add del">
        <pc:chgData name="鈴木 改" userId="614121829a5465ef" providerId="LiveId" clId="{1DDB8DD1-9726-4F26-BC47-2C77EE61CC58}" dt="2022-09-10T08:02:57.796" v="3809" actId="47"/>
        <pc:sldMkLst>
          <pc:docMk/>
          <pc:sldMk cId="1580516711" sldId="1797"/>
        </pc:sldMkLst>
      </pc:sldChg>
      <pc:sldChg chg="new add del">
        <pc:chgData name="鈴木 改" userId="614121829a5465ef" providerId="LiveId" clId="{1DDB8DD1-9726-4F26-BC47-2C77EE61CC58}" dt="2022-09-10T08:02:57.796" v="3809" actId="47"/>
        <pc:sldMkLst>
          <pc:docMk/>
          <pc:sldMk cId="1601281332" sldId="1798"/>
        </pc:sldMkLst>
      </pc:sldChg>
      <pc:sldChg chg="new add del">
        <pc:chgData name="鈴木 改" userId="614121829a5465ef" providerId="LiveId" clId="{1DDB8DD1-9726-4F26-BC47-2C77EE61CC58}" dt="2022-09-10T08:02:57.796" v="3809" actId="47"/>
        <pc:sldMkLst>
          <pc:docMk/>
          <pc:sldMk cId="413218717" sldId="1799"/>
        </pc:sldMkLst>
      </pc:sldChg>
      <pc:sldChg chg="new add del">
        <pc:chgData name="鈴木 改" userId="614121829a5465ef" providerId="LiveId" clId="{1DDB8DD1-9726-4F26-BC47-2C77EE61CC58}" dt="2022-09-10T08:02:57.796" v="3809" actId="47"/>
        <pc:sldMkLst>
          <pc:docMk/>
          <pc:sldMk cId="290849484" sldId="1800"/>
        </pc:sldMkLst>
      </pc:sldChg>
      <pc:sldChg chg="new add del">
        <pc:chgData name="鈴木 改" userId="614121829a5465ef" providerId="LiveId" clId="{1DDB8DD1-9726-4F26-BC47-2C77EE61CC58}" dt="2022-09-10T08:02:57.796" v="3809" actId="47"/>
        <pc:sldMkLst>
          <pc:docMk/>
          <pc:sldMk cId="1905059045" sldId="1801"/>
        </pc:sldMkLst>
      </pc:sldChg>
      <pc:sldChg chg="new add del">
        <pc:chgData name="鈴木 改" userId="614121829a5465ef" providerId="LiveId" clId="{1DDB8DD1-9726-4F26-BC47-2C77EE61CC58}" dt="2022-09-10T08:02:57.796" v="3809" actId="47"/>
        <pc:sldMkLst>
          <pc:docMk/>
          <pc:sldMk cId="803193645" sldId="1802"/>
        </pc:sldMkLst>
      </pc:sldChg>
      <pc:sldChg chg="new add del">
        <pc:chgData name="鈴木 改" userId="614121829a5465ef" providerId="LiveId" clId="{1DDB8DD1-9726-4F26-BC47-2C77EE61CC58}" dt="2022-09-10T08:02:57.796" v="3809" actId="47"/>
        <pc:sldMkLst>
          <pc:docMk/>
          <pc:sldMk cId="570433782" sldId="1803"/>
        </pc:sldMkLst>
      </pc:sldChg>
      <pc:sldChg chg="new add del">
        <pc:chgData name="鈴木 改" userId="614121829a5465ef" providerId="LiveId" clId="{1DDB8DD1-9726-4F26-BC47-2C77EE61CC58}" dt="2022-09-10T08:02:57.796" v="3809" actId="47"/>
        <pc:sldMkLst>
          <pc:docMk/>
          <pc:sldMk cId="3712100263" sldId="1804"/>
        </pc:sldMkLst>
      </pc:sldChg>
      <pc:sldChg chg="new add del">
        <pc:chgData name="鈴木 改" userId="614121829a5465ef" providerId="LiveId" clId="{1DDB8DD1-9726-4F26-BC47-2C77EE61CC58}" dt="2022-09-10T08:02:57.796" v="3809" actId="47"/>
        <pc:sldMkLst>
          <pc:docMk/>
          <pc:sldMk cId="912300053" sldId="1805"/>
        </pc:sldMkLst>
      </pc:sldChg>
      <pc:sldChg chg="new add del">
        <pc:chgData name="鈴木 改" userId="614121829a5465ef" providerId="LiveId" clId="{1DDB8DD1-9726-4F26-BC47-2C77EE61CC58}" dt="2022-09-10T08:02:57.796" v="3809" actId="47"/>
        <pc:sldMkLst>
          <pc:docMk/>
          <pc:sldMk cId="3341119929" sldId="1806"/>
        </pc:sldMkLst>
      </pc:sldChg>
      <pc:sldChg chg="new del">
        <pc:chgData name="鈴木 改" userId="614121829a5465ef" providerId="LiveId" clId="{1DDB8DD1-9726-4F26-BC47-2C77EE61CC58}" dt="2022-09-10T08:02:15.985" v="3806" actId="47"/>
        <pc:sldMkLst>
          <pc:docMk/>
          <pc:sldMk cId="2958451145" sldId="1807"/>
        </pc:sldMkLst>
      </pc:sldChg>
      <pc:sldChg chg="new del">
        <pc:chgData name="鈴木 改" userId="614121829a5465ef" providerId="LiveId" clId="{1DDB8DD1-9726-4F26-BC47-2C77EE61CC58}" dt="2022-09-10T08:02:15.985" v="3806" actId="47"/>
        <pc:sldMkLst>
          <pc:docMk/>
          <pc:sldMk cId="1623470701" sldId="1808"/>
        </pc:sldMkLst>
      </pc:sldChg>
      <pc:sldChg chg="new del">
        <pc:chgData name="鈴木 改" userId="614121829a5465ef" providerId="LiveId" clId="{1DDB8DD1-9726-4F26-BC47-2C77EE61CC58}" dt="2022-09-10T08:02:15.985" v="3806" actId="47"/>
        <pc:sldMkLst>
          <pc:docMk/>
          <pc:sldMk cId="536526671" sldId="1809"/>
        </pc:sldMkLst>
      </pc:sldChg>
      <pc:sldChg chg="new del">
        <pc:chgData name="鈴木 改" userId="614121829a5465ef" providerId="LiveId" clId="{1DDB8DD1-9726-4F26-BC47-2C77EE61CC58}" dt="2022-09-10T08:02:15.985" v="3806" actId="47"/>
        <pc:sldMkLst>
          <pc:docMk/>
          <pc:sldMk cId="1728529820" sldId="1810"/>
        </pc:sldMkLst>
      </pc:sldChg>
      <pc:sldChg chg="new del">
        <pc:chgData name="鈴木 改" userId="614121829a5465ef" providerId="LiveId" clId="{1DDB8DD1-9726-4F26-BC47-2C77EE61CC58}" dt="2022-09-10T08:02:15.985" v="3806" actId="47"/>
        <pc:sldMkLst>
          <pc:docMk/>
          <pc:sldMk cId="1453068903" sldId="1811"/>
        </pc:sldMkLst>
      </pc:sldChg>
      <pc:sldChg chg="new del">
        <pc:chgData name="鈴木 改" userId="614121829a5465ef" providerId="LiveId" clId="{1DDB8DD1-9726-4F26-BC47-2C77EE61CC58}" dt="2022-09-10T08:02:15.985" v="3806" actId="47"/>
        <pc:sldMkLst>
          <pc:docMk/>
          <pc:sldMk cId="3242365310" sldId="1812"/>
        </pc:sldMkLst>
      </pc:sldChg>
      <pc:sldChg chg="new del">
        <pc:chgData name="鈴木 改" userId="614121829a5465ef" providerId="LiveId" clId="{1DDB8DD1-9726-4F26-BC47-2C77EE61CC58}" dt="2022-09-10T08:02:15.985" v="3806" actId="47"/>
        <pc:sldMkLst>
          <pc:docMk/>
          <pc:sldMk cId="222741435" sldId="1813"/>
        </pc:sldMkLst>
      </pc:sldChg>
      <pc:sldChg chg="new del">
        <pc:chgData name="鈴木 改" userId="614121829a5465ef" providerId="LiveId" clId="{1DDB8DD1-9726-4F26-BC47-2C77EE61CC58}" dt="2022-09-10T08:02:15.985" v="3806" actId="47"/>
        <pc:sldMkLst>
          <pc:docMk/>
          <pc:sldMk cId="1371331932" sldId="1814"/>
        </pc:sldMkLst>
      </pc:sldChg>
      <pc:sldChg chg="new del">
        <pc:chgData name="鈴木 改" userId="614121829a5465ef" providerId="LiveId" clId="{1DDB8DD1-9726-4F26-BC47-2C77EE61CC58}" dt="2022-09-10T08:02:15.985" v="3806" actId="47"/>
        <pc:sldMkLst>
          <pc:docMk/>
          <pc:sldMk cId="1700543599" sldId="1815"/>
        </pc:sldMkLst>
      </pc:sldChg>
      <pc:sldChg chg="new del">
        <pc:chgData name="鈴木 改" userId="614121829a5465ef" providerId="LiveId" clId="{1DDB8DD1-9726-4F26-BC47-2C77EE61CC58}" dt="2022-09-10T08:01:57.884" v="3805" actId="680"/>
        <pc:sldMkLst>
          <pc:docMk/>
          <pc:sldMk cId="954014830" sldId="1816"/>
        </pc:sldMkLst>
      </pc:sldChg>
      <pc:sldChg chg="new del">
        <pc:chgData name="鈴木 改" userId="614121829a5465ef" providerId="LiveId" clId="{1DDB8DD1-9726-4F26-BC47-2C77EE61CC58}" dt="2022-09-10T08:01:57.851" v="3804" actId="680"/>
        <pc:sldMkLst>
          <pc:docMk/>
          <pc:sldMk cId="416768000" sldId="1817"/>
        </pc:sldMkLst>
      </pc:sldChg>
      <pc:sldChg chg="new del">
        <pc:chgData name="鈴木 改" userId="614121829a5465ef" providerId="LiveId" clId="{1DDB8DD1-9726-4F26-BC47-2C77EE61CC58}" dt="2022-09-10T08:01:57.820" v="3803" actId="680"/>
        <pc:sldMkLst>
          <pc:docMk/>
          <pc:sldMk cId="1088232391" sldId="1818"/>
        </pc:sldMkLst>
      </pc:sldChg>
      <pc:sldChg chg="new del">
        <pc:chgData name="鈴木 改" userId="614121829a5465ef" providerId="LiveId" clId="{1DDB8DD1-9726-4F26-BC47-2C77EE61CC58}" dt="2022-09-10T08:01:57.790" v="3802" actId="680"/>
        <pc:sldMkLst>
          <pc:docMk/>
          <pc:sldMk cId="4110253963" sldId="1819"/>
        </pc:sldMkLst>
      </pc:sldChg>
      <pc:sldChg chg="new del">
        <pc:chgData name="鈴木 改" userId="614121829a5465ef" providerId="LiveId" clId="{1DDB8DD1-9726-4F26-BC47-2C77EE61CC58}" dt="2022-09-10T08:01:57.757" v="3801" actId="680"/>
        <pc:sldMkLst>
          <pc:docMk/>
          <pc:sldMk cId="3271423221" sldId="1820"/>
        </pc:sldMkLst>
      </pc:sldChg>
      <pc:sldChg chg="new del">
        <pc:chgData name="鈴木 改" userId="614121829a5465ef" providerId="LiveId" clId="{1DDB8DD1-9726-4F26-BC47-2C77EE61CC58}" dt="2022-09-10T08:01:57.726" v="3800" actId="680"/>
        <pc:sldMkLst>
          <pc:docMk/>
          <pc:sldMk cId="3120579590" sldId="1821"/>
        </pc:sldMkLst>
      </pc:sldChg>
      <pc:sldChg chg="new del">
        <pc:chgData name="鈴木 改" userId="614121829a5465ef" providerId="LiveId" clId="{1DDB8DD1-9726-4F26-BC47-2C77EE61CC58}" dt="2022-09-10T08:01:57.696" v="3799" actId="680"/>
        <pc:sldMkLst>
          <pc:docMk/>
          <pc:sldMk cId="2375174629" sldId="1822"/>
        </pc:sldMkLst>
      </pc:sldChg>
      <pc:sldChg chg="new del">
        <pc:chgData name="鈴木 改" userId="614121829a5465ef" providerId="LiveId" clId="{1DDB8DD1-9726-4F26-BC47-2C77EE61CC58}" dt="2022-09-10T08:01:57.666" v="3798" actId="680"/>
        <pc:sldMkLst>
          <pc:docMk/>
          <pc:sldMk cId="603720552" sldId="1823"/>
        </pc:sldMkLst>
      </pc:sldChg>
      <pc:sldChg chg="new del">
        <pc:chgData name="鈴木 改" userId="614121829a5465ef" providerId="LiveId" clId="{1DDB8DD1-9726-4F26-BC47-2C77EE61CC58}" dt="2022-09-10T08:01:57.636" v="3797" actId="680"/>
        <pc:sldMkLst>
          <pc:docMk/>
          <pc:sldMk cId="2423025045" sldId="1824"/>
        </pc:sldMkLst>
      </pc:sldChg>
      <pc:sldChg chg="new del">
        <pc:chgData name="鈴木 改" userId="614121829a5465ef" providerId="LiveId" clId="{1DDB8DD1-9726-4F26-BC47-2C77EE61CC58}" dt="2022-09-10T08:01:57.605" v="3796" actId="680"/>
        <pc:sldMkLst>
          <pc:docMk/>
          <pc:sldMk cId="130369430" sldId="1825"/>
        </pc:sldMkLst>
      </pc:sldChg>
      <pc:sldChg chg="new del">
        <pc:chgData name="鈴木 改" userId="614121829a5465ef" providerId="LiveId" clId="{1DDB8DD1-9726-4F26-BC47-2C77EE61CC58}" dt="2022-09-10T08:01:57.574" v="3795" actId="680"/>
        <pc:sldMkLst>
          <pc:docMk/>
          <pc:sldMk cId="1710212963" sldId="1826"/>
        </pc:sldMkLst>
      </pc:sldChg>
      <pc:sldChg chg="new del">
        <pc:chgData name="鈴木 改" userId="614121829a5465ef" providerId="LiveId" clId="{1DDB8DD1-9726-4F26-BC47-2C77EE61CC58}" dt="2022-09-10T08:01:57.539" v="3794" actId="680"/>
        <pc:sldMkLst>
          <pc:docMk/>
          <pc:sldMk cId="1569630985" sldId="1827"/>
        </pc:sldMkLst>
      </pc:sldChg>
      <pc:sldChg chg="new del">
        <pc:chgData name="鈴木 改" userId="614121829a5465ef" providerId="LiveId" clId="{1DDB8DD1-9726-4F26-BC47-2C77EE61CC58}" dt="2022-09-10T08:01:57.504" v="3793" actId="680"/>
        <pc:sldMkLst>
          <pc:docMk/>
          <pc:sldMk cId="4220434122" sldId="1828"/>
        </pc:sldMkLst>
      </pc:sldChg>
      <pc:sldChg chg="new del">
        <pc:chgData name="鈴木 改" userId="614121829a5465ef" providerId="LiveId" clId="{1DDB8DD1-9726-4F26-BC47-2C77EE61CC58}" dt="2022-09-10T08:01:57.472" v="3792" actId="680"/>
        <pc:sldMkLst>
          <pc:docMk/>
          <pc:sldMk cId="1924596093" sldId="1829"/>
        </pc:sldMkLst>
      </pc:sldChg>
      <pc:sldChg chg="new del">
        <pc:chgData name="鈴木 改" userId="614121829a5465ef" providerId="LiveId" clId="{1DDB8DD1-9726-4F26-BC47-2C77EE61CC58}" dt="2022-09-10T08:01:57.426" v="3791" actId="680"/>
        <pc:sldMkLst>
          <pc:docMk/>
          <pc:sldMk cId="1296388679" sldId="1830"/>
        </pc:sldMkLst>
      </pc:sldChg>
      <pc:sldChg chg="new del">
        <pc:chgData name="鈴木 改" userId="614121829a5465ef" providerId="LiveId" clId="{1DDB8DD1-9726-4F26-BC47-2C77EE61CC58}" dt="2022-09-10T08:01:57.391" v="3790" actId="680"/>
        <pc:sldMkLst>
          <pc:docMk/>
          <pc:sldMk cId="564922640" sldId="1831"/>
        </pc:sldMkLst>
      </pc:sldChg>
      <pc:sldChg chg="new del">
        <pc:chgData name="鈴木 改" userId="614121829a5465ef" providerId="LiveId" clId="{1DDB8DD1-9726-4F26-BC47-2C77EE61CC58}" dt="2022-09-10T08:01:57.358" v="3789" actId="680"/>
        <pc:sldMkLst>
          <pc:docMk/>
          <pc:sldMk cId="3688534912" sldId="1832"/>
        </pc:sldMkLst>
      </pc:sldChg>
      <pc:sldChg chg="new del">
        <pc:chgData name="鈴木 改" userId="614121829a5465ef" providerId="LiveId" clId="{1DDB8DD1-9726-4F26-BC47-2C77EE61CC58}" dt="2022-09-10T08:01:57.325" v="3788" actId="680"/>
        <pc:sldMkLst>
          <pc:docMk/>
          <pc:sldMk cId="2139178279" sldId="1833"/>
        </pc:sldMkLst>
      </pc:sldChg>
      <pc:sldChg chg="new del">
        <pc:chgData name="鈴木 改" userId="614121829a5465ef" providerId="LiveId" clId="{1DDB8DD1-9726-4F26-BC47-2C77EE61CC58}" dt="2022-09-10T08:01:57.293" v="3787" actId="680"/>
        <pc:sldMkLst>
          <pc:docMk/>
          <pc:sldMk cId="3378736393" sldId="1834"/>
        </pc:sldMkLst>
      </pc:sldChg>
      <pc:sldChg chg="new del">
        <pc:chgData name="鈴木 改" userId="614121829a5465ef" providerId="LiveId" clId="{1DDB8DD1-9726-4F26-BC47-2C77EE61CC58}" dt="2022-09-10T08:01:51.001" v="3786" actId="680"/>
        <pc:sldMkLst>
          <pc:docMk/>
          <pc:sldMk cId="594842223" sldId="1835"/>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46744CA-D7D7-D5BD-6CDA-DD86A4C5E1CB}"/>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F0720B75-507F-E714-D967-71BD126E10E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FC8EAC2A-2731-A570-874A-44013E28D504}"/>
              </a:ext>
            </a:extLst>
          </p:cNvPr>
          <p:cNvSpPr>
            <a:spLocks noGrp="1"/>
          </p:cNvSpPr>
          <p:nvPr>
            <p:ph type="dt" sz="half" idx="10"/>
          </p:nvPr>
        </p:nvSpPr>
        <p:spPr/>
        <p:txBody>
          <a:bodyPr/>
          <a:lstStyle/>
          <a:p>
            <a:fld id="{7E65A1B9-7364-4FAA-A05C-9F762DECE972}" type="datetimeFigureOut">
              <a:rPr kumimoji="1" lang="ja-JP" altLang="en-US" smtClean="0"/>
              <a:t>2022/9/17</a:t>
            </a:fld>
            <a:endParaRPr kumimoji="1" lang="ja-JP" altLang="en-US"/>
          </a:p>
        </p:txBody>
      </p:sp>
      <p:sp>
        <p:nvSpPr>
          <p:cNvPr id="5" name="フッター プレースホルダー 4">
            <a:extLst>
              <a:ext uri="{FF2B5EF4-FFF2-40B4-BE49-F238E27FC236}">
                <a16:creationId xmlns:a16="http://schemas.microsoft.com/office/drawing/2014/main" id="{2D836337-10EA-FAEA-4D78-6C7755C8A25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6B0C108-F0A7-3166-B0EA-7D2659A2D831}"/>
              </a:ext>
            </a:extLst>
          </p:cNvPr>
          <p:cNvSpPr>
            <a:spLocks noGrp="1"/>
          </p:cNvSpPr>
          <p:nvPr>
            <p:ph type="sldNum" sz="quarter" idx="12"/>
          </p:nvPr>
        </p:nvSpPr>
        <p:spPr/>
        <p:txBody>
          <a:bodyPr/>
          <a:lstStyle/>
          <a:p>
            <a:fld id="{4485B55C-CE86-4DAF-A3C6-ED08F97CB539}" type="slidenum">
              <a:rPr kumimoji="1" lang="ja-JP" altLang="en-US" smtClean="0"/>
              <a:t>‹#›</a:t>
            </a:fld>
            <a:endParaRPr kumimoji="1" lang="ja-JP" altLang="en-US"/>
          </a:p>
        </p:txBody>
      </p:sp>
    </p:spTree>
    <p:extLst>
      <p:ext uri="{BB962C8B-B14F-4D97-AF65-F5344CB8AC3E}">
        <p14:creationId xmlns:p14="http://schemas.microsoft.com/office/powerpoint/2010/main" val="2950499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143F3D-E4F4-DF79-167C-BF33155B4E92}"/>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99297E7-D432-7A74-F589-A6112B38334C}"/>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A05D5530-956B-DBF3-F911-A01123BC1A0C}"/>
              </a:ext>
            </a:extLst>
          </p:cNvPr>
          <p:cNvSpPr>
            <a:spLocks noGrp="1"/>
          </p:cNvSpPr>
          <p:nvPr>
            <p:ph type="dt" sz="half" idx="10"/>
          </p:nvPr>
        </p:nvSpPr>
        <p:spPr/>
        <p:txBody>
          <a:bodyPr/>
          <a:lstStyle/>
          <a:p>
            <a:fld id="{7E65A1B9-7364-4FAA-A05C-9F762DECE972}" type="datetimeFigureOut">
              <a:rPr kumimoji="1" lang="ja-JP" altLang="en-US" smtClean="0"/>
              <a:t>2022/9/17</a:t>
            </a:fld>
            <a:endParaRPr kumimoji="1" lang="ja-JP" altLang="en-US"/>
          </a:p>
        </p:txBody>
      </p:sp>
      <p:sp>
        <p:nvSpPr>
          <p:cNvPr id="5" name="フッター プレースホルダー 4">
            <a:extLst>
              <a:ext uri="{FF2B5EF4-FFF2-40B4-BE49-F238E27FC236}">
                <a16:creationId xmlns:a16="http://schemas.microsoft.com/office/drawing/2014/main" id="{6D80B609-7FD7-CB89-9DA1-892E9704127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FCDCA9D-76E6-880F-E9FE-DDAA7AD636C8}"/>
              </a:ext>
            </a:extLst>
          </p:cNvPr>
          <p:cNvSpPr>
            <a:spLocks noGrp="1"/>
          </p:cNvSpPr>
          <p:nvPr>
            <p:ph type="sldNum" sz="quarter" idx="12"/>
          </p:nvPr>
        </p:nvSpPr>
        <p:spPr/>
        <p:txBody>
          <a:bodyPr/>
          <a:lstStyle/>
          <a:p>
            <a:fld id="{4485B55C-CE86-4DAF-A3C6-ED08F97CB539}" type="slidenum">
              <a:rPr kumimoji="1" lang="ja-JP" altLang="en-US" smtClean="0"/>
              <a:t>‹#›</a:t>
            </a:fld>
            <a:endParaRPr kumimoji="1" lang="ja-JP" altLang="en-US"/>
          </a:p>
        </p:txBody>
      </p:sp>
    </p:spTree>
    <p:extLst>
      <p:ext uri="{BB962C8B-B14F-4D97-AF65-F5344CB8AC3E}">
        <p14:creationId xmlns:p14="http://schemas.microsoft.com/office/powerpoint/2010/main" val="39141574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52759275-E5B5-F3B4-422E-78D0B57F5D0A}"/>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3A52308-0399-42E4-2A0F-E27F4981DAAA}"/>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EF6852B2-E184-4B9B-97FA-3C4E7D6DF937}"/>
              </a:ext>
            </a:extLst>
          </p:cNvPr>
          <p:cNvSpPr>
            <a:spLocks noGrp="1"/>
          </p:cNvSpPr>
          <p:nvPr>
            <p:ph type="dt" sz="half" idx="10"/>
          </p:nvPr>
        </p:nvSpPr>
        <p:spPr/>
        <p:txBody>
          <a:bodyPr/>
          <a:lstStyle/>
          <a:p>
            <a:fld id="{7E65A1B9-7364-4FAA-A05C-9F762DECE972}" type="datetimeFigureOut">
              <a:rPr kumimoji="1" lang="ja-JP" altLang="en-US" smtClean="0"/>
              <a:t>2022/9/17</a:t>
            </a:fld>
            <a:endParaRPr kumimoji="1" lang="ja-JP" altLang="en-US"/>
          </a:p>
        </p:txBody>
      </p:sp>
      <p:sp>
        <p:nvSpPr>
          <p:cNvPr id="5" name="フッター プレースホルダー 4">
            <a:extLst>
              <a:ext uri="{FF2B5EF4-FFF2-40B4-BE49-F238E27FC236}">
                <a16:creationId xmlns:a16="http://schemas.microsoft.com/office/drawing/2014/main" id="{E42DD0C5-18E9-955C-3808-56AEBE72C00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208F193-2F96-DBED-1BB1-AA870CAAC97C}"/>
              </a:ext>
            </a:extLst>
          </p:cNvPr>
          <p:cNvSpPr>
            <a:spLocks noGrp="1"/>
          </p:cNvSpPr>
          <p:nvPr>
            <p:ph type="sldNum" sz="quarter" idx="12"/>
          </p:nvPr>
        </p:nvSpPr>
        <p:spPr/>
        <p:txBody>
          <a:bodyPr/>
          <a:lstStyle/>
          <a:p>
            <a:fld id="{4485B55C-CE86-4DAF-A3C6-ED08F97CB539}" type="slidenum">
              <a:rPr kumimoji="1" lang="ja-JP" altLang="en-US" smtClean="0"/>
              <a:t>‹#›</a:t>
            </a:fld>
            <a:endParaRPr kumimoji="1" lang="ja-JP" altLang="en-US"/>
          </a:p>
        </p:txBody>
      </p:sp>
    </p:spTree>
    <p:extLst>
      <p:ext uri="{BB962C8B-B14F-4D97-AF65-F5344CB8AC3E}">
        <p14:creationId xmlns:p14="http://schemas.microsoft.com/office/powerpoint/2010/main" val="24441924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6D261C8-F9D2-D811-2A05-8B61187BA17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BB86B3F-8FDE-FE95-55CD-AB395DB452D2}"/>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C59EBE6-676D-349C-E69E-BC4080425659}"/>
              </a:ext>
            </a:extLst>
          </p:cNvPr>
          <p:cNvSpPr>
            <a:spLocks noGrp="1"/>
          </p:cNvSpPr>
          <p:nvPr>
            <p:ph type="dt" sz="half" idx="10"/>
          </p:nvPr>
        </p:nvSpPr>
        <p:spPr/>
        <p:txBody>
          <a:bodyPr/>
          <a:lstStyle/>
          <a:p>
            <a:fld id="{7E65A1B9-7364-4FAA-A05C-9F762DECE972}" type="datetimeFigureOut">
              <a:rPr kumimoji="1" lang="ja-JP" altLang="en-US" smtClean="0"/>
              <a:t>2022/9/17</a:t>
            </a:fld>
            <a:endParaRPr kumimoji="1" lang="ja-JP" altLang="en-US"/>
          </a:p>
        </p:txBody>
      </p:sp>
      <p:sp>
        <p:nvSpPr>
          <p:cNvPr id="5" name="フッター プレースホルダー 4">
            <a:extLst>
              <a:ext uri="{FF2B5EF4-FFF2-40B4-BE49-F238E27FC236}">
                <a16:creationId xmlns:a16="http://schemas.microsoft.com/office/drawing/2014/main" id="{EB9748D6-31C3-554F-710E-546A96029064}"/>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F592BCC2-7D4B-0A76-A382-8260EFD9DE76}"/>
              </a:ext>
            </a:extLst>
          </p:cNvPr>
          <p:cNvSpPr>
            <a:spLocks noGrp="1"/>
          </p:cNvSpPr>
          <p:nvPr>
            <p:ph type="sldNum" sz="quarter" idx="12"/>
          </p:nvPr>
        </p:nvSpPr>
        <p:spPr/>
        <p:txBody>
          <a:bodyPr/>
          <a:lstStyle/>
          <a:p>
            <a:fld id="{4485B55C-CE86-4DAF-A3C6-ED08F97CB539}" type="slidenum">
              <a:rPr kumimoji="1" lang="ja-JP" altLang="en-US" smtClean="0"/>
              <a:t>‹#›</a:t>
            </a:fld>
            <a:endParaRPr kumimoji="1" lang="ja-JP" altLang="en-US"/>
          </a:p>
        </p:txBody>
      </p:sp>
    </p:spTree>
    <p:extLst>
      <p:ext uri="{BB962C8B-B14F-4D97-AF65-F5344CB8AC3E}">
        <p14:creationId xmlns:p14="http://schemas.microsoft.com/office/powerpoint/2010/main" val="116686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BF35F8F-A4E8-29A7-C351-94BA1D8EF6E2}"/>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6A245A1-3E97-0B48-D5BB-F0E5CC312D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C3AFB6B4-FE9F-2AEB-BCF8-03887A9CAD2C}"/>
              </a:ext>
            </a:extLst>
          </p:cNvPr>
          <p:cNvSpPr>
            <a:spLocks noGrp="1"/>
          </p:cNvSpPr>
          <p:nvPr>
            <p:ph type="dt" sz="half" idx="10"/>
          </p:nvPr>
        </p:nvSpPr>
        <p:spPr/>
        <p:txBody>
          <a:bodyPr/>
          <a:lstStyle/>
          <a:p>
            <a:fld id="{7E65A1B9-7364-4FAA-A05C-9F762DECE972}" type="datetimeFigureOut">
              <a:rPr kumimoji="1" lang="ja-JP" altLang="en-US" smtClean="0"/>
              <a:t>2022/9/17</a:t>
            </a:fld>
            <a:endParaRPr kumimoji="1" lang="ja-JP" altLang="en-US"/>
          </a:p>
        </p:txBody>
      </p:sp>
      <p:sp>
        <p:nvSpPr>
          <p:cNvPr id="5" name="フッター プレースホルダー 4">
            <a:extLst>
              <a:ext uri="{FF2B5EF4-FFF2-40B4-BE49-F238E27FC236}">
                <a16:creationId xmlns:a16="http://schemas.microsoft.com/office/drawing/2014/main" id="{9DA42866-2E8B-847D-A517-57A395B4F06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408AD0B-2000-78FF-D75E-77A13C3D2A63}"/>
              </a:ext>
            </a:extLst>
          </p:cNvPr>
          <p:cNvSpPr>
            <a:spLocks noGrp="1"/>
          </p:cNvSpPr>
          <p:nvPr>
            <p:ph type="sldNum" sz="quarter" idx="12"/>
          </p:nvPr>
        </p:nvSpPr>
        <p:spPr/>
        <p:txBody>
          <a:bodyPr/>
          <a:lstStyle/>
          <a:p>
            <a:fld id="{4485B55C-CE86-4DAF-A3C6-ED08F97CB539}" type="slidenum">
              <a:rPr kumimoji="1" lang="ja-JP" altLang="en-US" smtClean="0"/>
              <a:t>‹#›</a:t>
            </a:fld>
            <a:endParaRPr kumimoji="1" lang="ja-JP" altLang="en-US"/>
          </a:p>
        </p:txBody>
      </p:sp>
    </p:spTree>
    <p:extLst>
      <p:ext uri="{BB962C8B-B14F-4D97-AF65-F5344CB8AC3E}">
        <p14:creationId xmlns:p14="http://schemas.microsoft.com/office/powerpoint/2010/main" val="38259154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42EA4C-33DA-0DED-613E-792C42AED8D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30ED7C4-B851-4E09-B80A-0893AF00B20F}"/>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2E474F96-109A-E465-63CA-ED4BA3C07B7B}"/>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E4CC8D99-BE31-EF2F-3216-ACB2358A4AAE}"/>
              </a:ext>
            </a:extLst>
          </p:cNvPr>
          <p:cNvSpPr>
            <a:spLocks noGrp="1"/>
          </p:cNvSpPr>
          <p:nvPr>
            <p:ph type="dt" sz="half" idx="10"/>
          </p:nvPr>
        </p:nvSpPr>
        <p:spPr/>
        <p:txBody>
          <a:bodyPr/>
          <a:lstStyle/>
          <a:p>
            <a:fld id="{7E65A1B9-7364-4FAA-A05C-9F762DECE972}" type="datetimeFigureOut">
              <a:rPr kumimoji="1" lang="ja-JP" altLang="en-US" smtClean="0"/>
              <a:t>2022/9/17</a:t>
            </a:fld>
            <a:endParaRPr kumimoji="1" lang="ja-JP" altLang="en-US"/>
          </a:p>
        </p:txBody>
      </p:sp>
      <p:sp>
        <p:nvSpPr>
          <p:cNvPr id="6" name="フッター プレースホルダー 5">
            <a:extLst>
              <a:ext uri="{FF2B5EF4-FFF2-40B4-BE49-F238E27FC236}">
                <a16:creationId xmlns:a16="http://schemas.microsoft.com/office/drawing/2014/main" id="{B615EBFD-4821-A549-C0C7-76298FA4F00B}"/>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D2C9A53-EBF3-2394-8C3E-D34A0A585DA0}"/>
              </a:ext>
            </a:extLst>
          </p:cNvPr>
          <p:cNvSpPr>
            <a:spLocks noGrp="1"/>
          </p:cNvSpPr>
          <p:nvPr>
            <p:ph type="sldNum" sz="quarter" idx="12"/>
          </p:nvPr>
        </p:nvSpPr>
        <p:spPr/>
        <p:txBody>
          <a:bodyPr/>
          <a:lstStyle/>
          <a:p>
            <a:fld id="{4485B55C-CE86-4DAF-A3C6-ED08F97CB539}" type="slidenum">
              <a:rPr kumimoji="1" lang="ja-JP" altLang="en-US" smtClean="0"/>
              <a:t>‹#›</a:t>
            </a:fld>
            <a:endParaRPr kumimoji="1" lang="ja-JP" altLang="en-US"/>
          </a:p>
        </p:txBody>
      </p:sp>
    </p:spTree>
    <p:extLst>
      <p:ext uri="{BB962C8B-B14F-4D97-AF65-F5344CB8AC3E}">
        <p14:creationId xmlns:p14="http://schemas.microsoft.com/office/powerpoint/2010/main" val="4278231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CE025BC-D7D4-6640-B2AC-79E961CC93C2}"/>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9575FF01-62E8-0693-997D-7771418B14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85C7F737-E2C7-230F-17B4-4FB976465BBF}"/>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5BD15B3-2C52-9E34-21D2-EDA37470FFC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46E773EC-A350-C67D-2D64-3181EE258E03}"/>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892A37DF-4693-1B8E-97A5-484214207CD6}"/>
              </a:ext>
            </a:extLst>
          </p:cNvPr>
          <p:cNvSpPr>
            <a:spLocks noGrp="1"/>
          </p:cNvSpPr>
          <p:nvPr>
            <p:ph type="dt" sz="half" idx="10"/>
          </p:nvPr>
        </p:nvSpPr>
        <p:spPr/>
        <p:txBody>
          <a:bodyPr/>
          <a:lstStyle/>
          <a:p>
            <a:fld id="{7E65A1B9-7364-4FAA-A05C-9F762DECE972}" type="datetimeFigureOut">
              <a:rPr kumimoji="1" lang="ja-JP" altLang="en-US" smtClean="0"/>
              <a:t>2022/9/17</a:t>
            </a:fld>
            <a:endParaRPr kumimoji="1" lang="ja-JP" altLang="en-US"/>
          </a:p>
        </p:txBody>
      </p:sp>
      <p:sp>
        <p:nvSpPr>
          <p:cNvPr id="8" name="フッター プレースホルダー 7">
            <a:extLst>
              <a:ext uri="{FF2B5EF4-FFF2-40B4-BE49-F238E27FC236}">
                <a16:creationId xmlns:a16="http://schemas.microsoft.com/office/drawing/2014/main" id="{262D662F-37AC-AFCE-C414-8FAE4634E537}"/>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656E6726-3615-3EDB-E8EE-51E65DEA00B0}"/>
              </a:ext>
            </a:extLst>
          </p:cNvPr>
          <p:cNvSpPr>
            <a:spLocks noGrp="1"/>
          </p:cNvSpPr>
          <p:nvPr>
            <p:ph type="sldNum" sz="quarter" idx="12"/>
          </p:nvPr>
        </p:nvSpPr>
        <p:spPr/>
        <p:txBody>
          <a:bodyPr/>
          <a:lstStyle/>
          <a:p>
            <a:fld id="{4485B55C-CE86-4DAF-A3C6-ED08F97CB539}" type="slidenum">
              <a:rPr kumimoji="1" lang="ja-JP" altLang="en-US" smtClean="0"/>
              <a:t>‹#›</a:t>
            </a:fld>
            <a:endParaRPr kumimoji="1" lang="ja-JP" altLang="en-US"/>
          </a:p>
        </p:txBody>
      </p:sp>
    </p:spTree>
    <p:extLst>
      <p:ext uri="{BB962C8B-B14F-4D97-AF65-F5344CB8AC3E}">
        <p14:creationId xmlns:p14="http://schemas.microsoft.com/office/powerpoint/2010/main" val="1465792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3B4124F-9395-8FAA-5855-F962B3524FF9}"/>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D537B022-8E89-3A6D-5B34-2E339D5A5C9D}"/>
              </a:ext>
            </a:extLst>
          </p:cNvPr>
          <p:cNvSpPr>
            <a:spLocks noGrp="1"/>
          </p:cNvSpPr>
          <p:nvPr>
            <p:ph type="dt" sz="half" idx="10"/>
          </p:nvPr>
        </p:nvSpPr>
        <p:spPr/>
        <p:txBody>
          <a:bodyPr/>
          <a:lstStyle/>
          <a:p>
            <a:fld id="{7E65A1B9-7364-4FAA-A05C-9F762DECE972}" type="datetimeFigureOut">
              <a:rPr kumimoji="1" lang="ja-JP" altLang="en-US" smtClean="0"/>
              <a:t>2022/9/17</a:t>
            </a:fld>
            <a:endParaRPr kumimoji="1" lang="ja-JP" altLang="en-US"/>
          </a:p>
        </p:txBody>
      </p:sp>
      <p:sp>
        <p:nvSpPr>
          <p:cNvPr id="4" name="フッター プレースホルダー 3">
            <a:extLst>
              <a:ext uri="{FF2B5EF4-FFF2-40B4-BE49-F238E27FC236}">
                <a16:creationId xmlns:a16="http://schemas.microsoft.com/office/drawing/2014/main" id="{0CA0C58C-93E5-E5D5-108A-B1B5116E525C}"/>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28DCD0C-B93E-1343-40A7-84B157327EEE}"/>
              </a:ext>
            </a:extLst>
          </p:cNvPr>
          <p:cNvSpPr>
            <a:spLocks noGrp="1"/>
          </p:cNvSpPr>
          <p:nvPr>
            <p:ph type="sldNum" sz="quarter" idx="12"/>
          </p:nvPr>
        </p:nvSpPr>
        <p:spPr/>
        <p:txBody>
          <a:bodyPr/>
          <a:lstStyle/>
          <a:p>
            <a:fld id="{4485B55C-CE86-4DAF-A3C6-ED08F97CB539}" type="slidenum">
              <a:rPr kumimoji="1" lang="ja-JP" altLang="en-US" smtClean="0"/>
              <a:t>‹#›</a:t>
            </a:fld>
            <a:endParaRPr kumimoji="1" lang="ja-JP" altLang="en-US"/>
          </a:p>
        </p:txBody>
      </p:sp>
    </p:spTree>
    <p:extLst>
      <p:ext uri="{BB962C8B-B14F-4D97-AF65-F5344CB8AC3E}">
        <p14:creationId xmlns:p14="http://schemas.microsoft.com/office/powerpoint/2010/main" val="61158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E0AB637-E59E-5EC7-7ABC-2FE3D3741AFB}"/>
              </a:ext>
            </a:extLst>
          </p:cNvPr>
          <p:cNvSpPr>
            <a:spLocks noGrp="1"/>
          </p:cNvSpPr>
          <p:nvPr>
            <p:ph type="dt" sz="half" idx="10"/>
          </p:nvPr>
        </p:nvSpPr>
        <p:spPr/>
        <p:txBody>
          <a:bodyPr/>
          <a:lstStyle/>
          <a:p>
            <a:fld id="{7E65A1B9-7364-4FAA-A05C-9F762DECE972}" type="datetimeFigureOut">
              <a:rPr kumimoji="1" lang="ja-JP" altLang="en-US" smtClean="0"/>
              <a:t>2022/9/17</a:t>
            </a:fld>
            <a:endParaRPr kumimoji="1" lang="ja-JP" altLang="en-US"/>
          </a:p>
        </p:txBody>
      </p:sp>
      <p:sp>
        <p:nvSpPr>
          <p:cNvPr id="3" name="フッター プレースホルダー 2">
            <a:extLst>
              <a:ext uri="{FF2B5EF4-FFF2-40B4-BE49-F238E27FC236}">
                <a16:creationId xmlns:a16="http://schemas.microsoft.com/office/drawing/2014/main" id="{513691C2-0440-4550-C087-1D416E189E16}"/>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FC20B2DC-6776-6B15-2CE5-87578E325C2F}"/>
              </a:ext>
            </a:extLst>
          </p:cNvPr>
          <p:cNvSpPr>
            <a:spLocks noGrp="1"/>
          </p:cNvSpPr>
          <p:nvPr>
            <p:ph type="sldNum" sz="quarter" idx="12"/>
          </p:nvPr>
        </p:nvSpPr>
        <p:spPr/>
        <p:txBody>
          <a:bodyPr/>
          <a:lstStyle/>
          <a:p>
            <a:fld id="{4485B55C-CE86-4DAF-A3C6-ED08F97CB539}" type="slidenum">
              <a:rPr kumimoji="1" lang="ja-JP" altLang="en-US" smtClean="0"/>
              <a:t>‹#›</a:t>
            </a:fld>
            <a:endParaRPr kumimoji="1" lang="ja-JP" altLang="en-US"/>
          </a:p>
        </p:txBody>
      </p:sp>
    </p:spTree>
    <p:extLst>
      <p:ext uri="{BB962C8B-B14F-4D97-AF65-F5344CB8AC3E}">
        <p14:creationId xmlns:p14="http://schemas.microsoft.com/office/powerpoint/2010/main" val="2332725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D0C63F-1959-425C-E659-1B111A5068B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BED6467B-3C45-B628-8547-1F8F177E45A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9853D358-A32B-39FB-85AF-0B3A327844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8140808B-4D58-1D42-0DFF-C87C60AF2D7C}"/>
              </a:ext>
            </a:extLst>
          </p:cNvPr>
          <p:cNvSpPr>
            <a:spLocks noGrp="1"/>
          </p:cNvSpPr>
          <p:nvPr>
            <p:ph type="dt" sz="half" idx="10"/>
          </p:nvPr>
        </p:nvSpPr>
        <p:spPr/>
        <p:txBody>
          <a:bodyPr/>
          <a:lstStyle/>
          <a:p>
            <a:fld id="{7E65A1B9-7364-4FAA-A05C-9F762DECE972}" type="datetimeFigureOut">
              <a:rPr kumimoji="1" lang="ja-JP" altLang="en-US" smtClean="0"/>
              <a:t>2022/9/17</a:t>
            </a:fld>
            <a:endParaRPr kumimoji="1" lang="ja-JP" altLang="en-US"/>
          </a:p>
        </p:txBody>
      </p:sp>
      <p:sp>
        <p:nvSpPr>
          <p:cNvPr id="6" name="フッター プレースホルダー 5">
            <a:extLst>
              <a:ext uri="{FF2B5EF4-FFF2-40B4-BE49-F238E27FC236}">
                <a16:creationId xmlns:a16="http://schemas.microsoft.com/office/drawing/2014/main" id="{31FB1551-89C2-A5E7-0386-F54D26BC503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A96964E-1187-D3F2-1865-4651684F345A}"/>
              </a:ext>
            </a:extLst>
          </p:cNvPr>
          <p:cNvSpPr>
            <a:spLocks noGrp="1"/>
          </p:cNvSpPr>
          <p:nvPr>
            <p:ph type="sldNum" sz="quarter" idx="12"/>
          </p:nvPr>
        </p:nvSpPr>
        <p:spPr/>
        <p:txBody>
          <a:bodyPr/>
          <a:lstStyle/>
          <a:p>
            <a:fld id="{4485B55C-CE86-4DAF-A3C6-ED08F97CB539}" type="slidenum">
              <a:rPr kumimoji="1" lang="ja-JP" altLang="en-US" smtClean="0"/>
              <a:t>‹#›</a:t>
            </a:fld>
            <a:endParaRPr kumimoji="1" lang="ja-JP" altLang="en-US"/>
          </a:p>
        </p:txBody>
      </p:sp>
    </p:spTree>
    <p:extLst>
      <p:ext uri="{BB962C8B-B14F-4D97-AF65-F5344CB8AC3E}">
        <p14:creationId xmlns:p14="http://schemas.microsoft.com/office/powerpoint/2010/main" val="2379696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F3A705E-E15B-22D5-053A-23073876C9A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E597EFF-FC13-B62D-39AD-8D68B729D74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3E4EACC1-1BED-7A2E-3D78-5A676F9EF5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467FD7B-133D-AF07-3A6B-44BBB58B53A2}"/>
              </a:ext>
            </a:extLst>
          </p:cNvPr>
          <p:cNvSpPr>
            <a:spLocks noGrp="1"/>
          </p:cNvSpPr>
          <p:nvPr>
            <p:ph type="dt" sz="half" idx="10"/>
          </p:nvPr>
        </p:nvSpPr>
        <p:spPr/>
        <p:txBody>
          <a:bodyPr/>
          <a:lstStyle/>
          <a:p>
            <a:fld id="{7E65A1B9-7364-4FAA-A05C-9F762DECE972}" type="datetimeFigureOut">
              <a:rPr kumimoji="1" lang="ja-JP" altLang="en-US" smtClean="0"/>
              <a:t>2022/9/17</a:t>
            </a:fld>
            <a:endParaRPr kumimoji="1" lang="ja-JP" altLang="en-US"/>
          </a:p>
        </p:txBody>
      </p:sp>
      <p:sp>
        <p:nvSpPr>
          <p:cNvPr id="6" name="フッター プレースホルダー 5">
            <a:extLst>
              <a:ext uri="{FF2B5EF4-FFF2-40B4-BE49-F238E27FC236}">
                <a16:creationId xmlns:a16="http://schemas.microsoft.com/office/drawing/2014/main" id="{C5A082EF-AA36-D889-CA6D-4DF2AF27122D}"/>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54BD0A6-D633-6BB0-9DDC-86A082A7816C}"/>
              </a:ext>
            </a:extLst>
          </p:cNvPr>
          <p:cNvSpPr>
            <a:spLocks noGrp="1"/>
          </p:cNvSpPr>
          <p:nvPr>
            <p:ph type="sldNum" sz="quarter" idx="12"/>
          </p:nvPr>
        </p:nvSpPr>
        <p:spPr/>
        <p:txBody>
          <a:bodyPr/>
          <a:lstStyle/>
          <a:p>
            <a:fld id="{4485B55C-CE86-4DAF-A3C6-ED08F97CB539}" type="slidenum">
              <a:rPr kumimoji="1" lang="ja-JP" altLang="en-US" smtClean="0"/>
              <a:t>‹#›</a:t>
            </a:fld>
            <a:endParaRPr kumimoji="1" lang="ja-JP" altLang="en-US"/>
          </a:p>
        </p:txBody>
      </p:sp>
    </p:spTree>
    <p:extLst>
      <p:ext uri="{BB962C8B-B14F-4D97-AF65-F5344CB8AC3E}">
        <p14:creationId xmlns:p14="http://schemas.microsoft.com/office/powerpoint/2010/main" val="2359628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3B1E0DD7-4EBD-F9E1-90DB-B1D59F626E1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CB137B9-549F-89DB-D33F-DF3546C51D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C25DE67-CCBC-8BAD-BCA7-5F50BD61B3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65A1B9-7364-4FAA-A05C-9F762DECE972}" type="datetimeFigureOut">
              <a:rPr kumimoji="1" lang="ja-JP" altLang="en-US" smtClean="0"/>
              <a:t>2022/9/17</a:t>
            </a:fld>
            <a:endParaRPr kumimoji="1" lang="ja-JP" altLang="en-US"/>
          </a:p>
        </p:txBody>
      </p:sp>
      <p:sp>
        <p:nvSpPr>
          <p:cNvPr id="5" name="フッター プレースホルダー 4">
            <a:extLst>
              <a:ext uri="{FF2B5EF4-FFF2-40B4-BE49-F238E27FC236}">
                <a16:creationId xmlns:a16="http://schemas.microsoft.com/office/drawing/2014/main" id="{2E2F680B-BE6D-53F7-7B7E-13F6926171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8E941251-682B-ADCF-9AEF-0F8E60C108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85B55C-CE86-4DAF-A3C6-ED08F97CB539}" type="slidenum">
              <a:rPr kumimoji="1" lang="ja-JP" altLang="en-US" smtClean="0"/>
              <a:t>‹#›</a:t>
            </a:fld>
            <a:endParaRPr kumimoji="1" lang="ja-JP" altLang="en-US"/>
          </a:p>
        </p:txBody>
      </p:sp>
    </p:spTree>
    <p:extLst>
      <p:ext uri="{BB962C8B-B14F-4D97-AF65-F5344CB8AC3E}">
        <p14:creationId xmlns:p14="http://schemas.microsoft.com/office/powerpoint/2010/main" val="12178513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AAC0ED0-2643-4EA3-430D-9D748FB3B059}"/>
              </a:ext>
            </a:extLst>
          </p:cNvPr>
          <p:cNvSpPr>
            <a:spLocks noGrp="1"/>
          </p:cNvSpPr>
          <p:nvPr>
            <p:ph type="ctrTitle"/>
          </p:nvPr>
        </p:nvSpPr>
        <p:spPr/>
        <p:txBody>
          <a:bodyPr/>
          <a:lstStyle/>
          <a:p>
            <a:r>
              <a:rPr lang="ja-JP" altLang="en-US" dirty="0"/>
              <a:t>タイトル</a:t>
            </a:r>
            <a:endParaRPr kumimoji="1" lang="ja-JP" altLang="en-US" dirty="0"/>
          </a:p>
        </p:txBody>
      </p:sp>
      <p:sp>
        <p:nvSpPr>
          <p:cNvPr id="3" name="字幕 2">
            <a:extLst>
              <a:ext uri="{FF2B5EF4-FFF2-40B4-BE49-F238E27FC236}">
                <a16:creationId xmlns:a16="http://schemas.microsoft.com/office/drawing/2014/main" id="{82C7B893-BF8F-77CD-0026-066059F19CAB}"/>
              </a:ext>
            </a:extLst>
          </p:cNvPr>
          <p:cNvSpPr>
            <a:spLocks noGrp="1"/>
          </p:cNvSpPr>
          <p:nvPr>
            <p:ph type="subTitle" idx="1"/>
          </p:nvPr>
        </p:nvSpPr>
        <p:spPr>
          <a:xfrm>
            <a:off x="4400550" y="3509963"/>
            <a:ext cx="3390900" cy="809942"/>
          </a:xfrm>
        </p:spPr>
        <p:txBody>
          <a:bodyPr/>
          <a:lstStyle/>
          <a:p>
            <a:r>
              <a:rPr kumimoji="1" lang="ja-JP" altLang="en-US" dirty="0"/>
              <a:t>企画書</a:t>
            </a:r>
            <a:endParaRPr kumimoji="1" lang="en-US" altLang="ja-JP" dirty="0"/>
          </a:p>
          <a:p>
            <a:endParaRPr kumimoji="1" lang="ja-JP" altLang="en-US" dirty="0"/>
          </a:p>
        </p:txBody>
      </p:sp>
    </p:spTree>
    <p:extLst>
      <p:ext uri="{BB962C8B-B14F-4D97-AF65-F5344CB8AC3E}">
        <p14:creationId xmlns:p14="http://schemas.microsoft.com/office/powerpoint/2010/main" val="31910985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A1A203F-FD05-8757-AE87-1D5F7C41F6A8}"/>
              </a:ext>
            </a:extLst>
          </p:cNvPr>
          <p:cNvSpPr>
            <a:spLocks noGrp="1"/>
          </p:cNvSpPr>
          <p:nvPr>
            <p:ph type="title"/>
          </p:nvPr>
        </p:nvSpPr>
        <p:spPr/>
        <p:txBody>
          <a:bodyPr/>
          <a:lstStyle/>
          <a:p>
            <a:r>
              <a:rPr kumimoji="1" lang="ja-JP" altLang="en-US" dirty="0"/>
              <a:t>今後の活動</a:t>
            </a:r>
          </a:p>
        </p:txBody>
      </p:sp>
      <p:sp>
        <p:nvSpPr>
          <p:cNvPr id="3" name="コンテンツ プレースホルダー 2">
            <a:extLst>
              <a:ext uri="{FF2B5EF4-FFF2-40B4-BE49-F238E27FC236}">
                <a16:creationId xmlns:a16="http://schemas.microsoft.com/office/drawing/2014/main" id="{E9B6124A-E005-9366-6EAF-9E5B25CEB49A}"/>
              </a:ext>
            </a:extLst>
          </p:cNvPr>
          <p:cNvSpPr>
            <a:spLocks noGrp="1"/>
          </p:cNvSpPr>
          <p:nvPr>
            <p:ph idx="1"/>
          </p:nvPr>
        </p:nvSpPr>
        <p:spPr/>
        <p:txBody>
          <a:bodyPr/>
          <a:lstStyle/>
          <a:p>
            <a:pPr marL="0" indent="0">
              <a:buNone/>
            </a:pPr>
            <a:r>
              <a:rPr kumimoji="1" lang="ja-JP" altLang="en-US" dirty="0"/>
              <a:t>■韓国戦</a:t>
            </a:r>
            <a:endParaRPr lang="en-US" altLang="ja-JP" dirty="0"/>
          </a:p>
          <a:p>
            <a:r>
              <a:rPr kumimoji="1" lang="en-US" altLang="ja-JP" dirty="0"/>
              <a:t>400</a:t>
            </a:r>
            <a:r>
              <a:rPr kumimoji="1" lang="ja-JP" altLang="en-US" dirty="0"/>
              <a:t>人が在籍する団体と国際試合</a:t>
            </a:r>
            <a:endParaRPr kumimoji="1" lang="en-US" altLang="ja-JP" dirty="0"/>
          </a:p>
          <a:p>
            <a:r>
              <a:rPr lang="ja-JP" altLang="en-US" dirty="0"/>
              <a:t>韓国のメディアでも取り上げられ注目されている</a:t>
            </a:r>
            <a:endParaRPr lang="en-US" altLang="ja-JP" dirty="0"/>
          </a:p>
          <a:p>
            <a:r>
              <a:rPr kumimoji="1" lang="ja-JP" altLang="en-US" dirty="0"/>
              <a:t>韓国企業はスポンサーとして参画</a:t>
            </a:r>
            <a:endParaRPr kumimoji="1" lang="en-US" altLang="ja-JP" dirty="0"/>
          </a:p>
          <a:p>
            <a:r>
              <a:rPr lang="ja-JP" altLang="en-US" dirty="0"/>
              <a:t>これを日本でもやっていきたい</a:t>
            </a:r>
            <a:endParaRPr lang="en-US" altLang="ja-JP" dirty="0"/>
          </a:p>
          <a:p>
            <a:endParaRPr kumimoji="1" lang="en-US" altLang="ja-JP" dirty="0"/>
          </a:p>
          <a:p>
            <a:pPr marL="0" indent="0">
              <a:buNone/>
            </a:pPr>
            <a:r>
              <a:rPr lang="ja-JP" altLang="en-US" dirty="0"/>
              <a:t>■新事業所オープン</a:t>
            </a:r>
            <a:endParaRPr lang="en-US" altLang="ja-JP" dirty="0"/>
          </a:p>
          <a:p>
            <a:pPr marL="0" indent="0">
              <a:buNone/>
            </a:pPr>
            <a:r>
              <a:rPr kumimoji="1" lang="ja-JP" altLang="en-US" dirty="0"/>
              <a:t>好評いただいているため新規に系列事業所を開所いたします。</a:t>
            </a:r>
          </a:p>
        </p:txBody>
      </p:sp>
    </p:spTree>
    <p:extLst>
      <p:ext uri="{BB962C8B-B14F-4D97-AF65-F5344CB8AC3E}">
        <p14:creationId xmlns:p14="http://schemas.microsoft.com/office/powerpoint/2010/main" val="15146040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11040B4-E18A-C591-CE63-9E33AB55AD9E}"/>
              </a:ext>
            </a:extLst>
          </p:cNvPr>
          <p:cNvSpPr>
            <a:spLocks noGrp="1"/>
          </p:cNvSpPr>
          <p:nvPr>
            <p:ph type="title"/>
          </p:nvPr>
        </p:nvSpPr>
        <p:spPr/>
        <p:txBody>
          <a:bodyPr/>
          <a:lstStyle/>
          <a:p>
            <a:r>
              <a:rPr kumimoji="1" lang="ja-JP" altLang="en-US" dirty="0"/>
              <a:t>なぜ協賛が必要なのか</a:t>
            </a:r>
          </a:p>
        </p:txBody>
      </p:sp>
      <p:sp>
        <p:nvSpPr>
          <p:cNvPr id="3" name="コンテンツ プレースホルダー 2">
            <a:extLst>
              <a:ext uri="{FF2B5EF4-FFF2-40B4-BE49-F238E27FC236}">
                <a16:creationId xmlns:a16="http://schemas.microsoft.com/office/drawing/2014/main" id="{0246C7CA-A38B-0229-9EE7-4C61EDF00503}"/>
              </a:ext>
            </a:extLst>
          </p:cNvPr>
          <p:cNvSpPr>
            <a:spLocks noGrp="1"/>
          </p:cNvSpPr>
          <p:nvPr>
            <p:ph idx="1"/>
          </p:nvPr>
        </p:nvSpPr>
        <p:spPr>
          <a:xfrm>
            <a:off x="838200" y="2112962"/>
            <a:ext cx="10515600" cy="4351338"/>
          </a:xfrm>
        </p:spPr>
        <p:txBody>
          <a:bodyPr/>
          <a:lstStyle/>
          <a:p>
            <a:pPr marL="0" indent="0">
              <a:lnSpc>
                <a:spcPct val="100000"/>
              </a:lnSpc>
              <a:buNone/>
            </a:pPr>
            <a:r>
              <a:rPr lang="ja-JP" altLang="en-US" dirty="0"/>
              <a:t>現在</a:t>
            </a:r>
            <a:r>
              <a:rPr lang="en-US" altLang="ja-JP" dirty="0"/>
              <a:t>e</a:t>
            </a:r>
            <a:r>
              <a:rPr lang="ja-JP" altLang="en-US" dirty="0"/>
              <a:t>スポーツをやりたいというお声をたくさんいただいております。今後も成長を続けていく</a:t>
            </a:r>
            <a:r>
              <a:rPr lang="en-US" altLang="ja-JP" dirty="0"/>
              <a:t>e</a:t>
            </a:r>
            <a:r>
              <a:rPr lang="ja-JP" altLang="en-US" dirty="0"/>
              <a:t>スポーツを多くの方に触れていただきたいです。しかし機材</a:t>
            </a:r>
            <a:r>
              <a:rPr lang="en-US" altLang="ja-JP" dirty="0"/>
              <a:t>1</a:t>
            </a:r>
            <a:r>
              <a:rPr lang="ja-JP" altLang="en-US" dirty="0"/>
              <a:t>つ</a:t>
            </a:r>
            <a:r>
              <a:rPr lang="en-US" altLang="ja-JP" dirty="0"/>
              <a:t>1</a:t>
            </a:r>
            <a:r>
              <a:rPr lang="ja-JP" altLang="en-US" dirty="0"/>
              <a:t>つがとても高価なため、思うように普及できていない状況です。今後のイベントや事業所の展開を見据えて、より多くの方にプレイしていただくためにご協力いただきたいと思っております。</a:t>
            </a:r>
            <a:endParaRPr kumimoji="1" lang="ja-JP" altLang="en-US" dirty="0"/>
          </a:p>
        </p:txBody>
      </p:sp>
    </p:spTree>
    <p:extLst>
      <p:ext uri="{BB962C8B-B14F-4D97-AF65-F5344CB8AC3E}">
        <p14:creationId xmlns:p14="http://schemas.microsoft.com/office/powerpoint/2010/main" val="7423291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87699D-7031-5227-6B1F-80AA84741080}"/>
              </a:ext>
            </a:extLst>
          </p:cNvPr>
          <p:cNvSpPr>
            <a:spLocks noGrp="1"/>
          </p:cNvSpPr>
          <p:nvPr>
            <p:ph type="title"/>
          </p:nvPr>
        </p:nvSpPr>
        <p:spPr/>
        <p:txBody>
          <a:bodyPr/>
          <a:lstStyle/>
          <a:p>
            <a:r>
              <a:rPr kumimoji="1" lang="ja-JP" altLang="en-US" dirty="0"/>
              <a:t>協賛メニュー</a:t>
            </a:r>
          </a:p>
        </p:txBody>
      </p:sp>
      <p:sp>
        <p:nvSpPr>
          <p:cNvPr id="3" name="コンテンツ プレースホルダー 2">
            <a:extLst>
              <a:ext uri="{FF2B5EF4-FFF2-40B4-BE49-F238E27FC236}">
                <a16:creationId xmlns:a16="http://schemas.microsoft.com/office/drawing/2014/main" id="{438C50D6-3754-6B7F-CF71-7E0925E735D5}"/>
              </a:ext>
            </a:extLst>
          </p:cNvPr>
          <p:cNvSpPr>
            <a:spLocks noGrp="1"/>
          </p:cNvSpPr>
          <p:nvPr>
            <p:ph idx="1"/>
          </p:nvPr>
        </p:nvSpPr>
        <p:spPr/>
        <p:txBody>
          <a:bodyPr/>
          <a:lstStyle/>
          <a:p>
            <a:r>
              <a:rPr kumimoji="1" lang="ja-JP" altLang="en-US" dirty="0"/>
              <a:t>機材等の物品提供</a:t>
            </a:r>
            <a:r>
              <a:rPr kumimoji="1" lang="en-US" altLang="ja-JP" dirty="0"/>
              <a:t>､ </a:t>
            </a:r>
            <a:r>
              <a:rPr kumimoji="1" lang="ja-JP" altLang="en-US" dirty="0"/>
              <a:t>貸し出し</a:t>
            </a:r>
            <a:endParaRPr kumimoji="1" lang="en-US" altLang="ja-JP" dirty="0"/>
          </a:p>
          <a:p>
            <a:r>
              <a:rPr lang="ja-JP" altLang="en-US" dirty="0"/>
              <a:t>金銭援助</a:t>
            </a:r>
            <a:endParaRPr kumimoji="1" lang="ja-JP" altLang="en-US" dirty="0"/>
          </a:p>
        </p:txBody>
      </p:sp>
    </p:spTree>
    <p:extLst>
      <p:ext uri="{BB962C8B-B14F-4D97-AF65-F5344CB8AC3E}">
        <p14:creationId xmlns:p14="http://schemas.microsoft.com/office/powerpoint/2010/main" val="23263247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959DB16-2D9F-9C23-DB49-D532959325E6}"/>
              </a:ext>
            </a:extLst>
          </p:cNvPr>
          <p:cNvSpPr>
            <a:spLocks noGrp="1"/>
          </p:cNvSpPr>
          <p:nvPr>
            <p:ph type="title"/>
          </p:nvPr>
        </p:nvSpPr>
        <p:spPr/>
        <p:txBody>
          <a:bodyPr/>
          <a:lstStyle/>
          <a:p>
            <a:r>
              <a:rPr kumimoji="1" lang="ja-JP" altLang="en-US" dirty="0"/>
              <a:t>協賛メリット</a:t>
            </a:r>
          </a:p>
        </p:txBody>
      </p:sp>
      <p:sp>
        <p:nvSpPr>
          <p:cNvPr id="3" name="コンテンツ プレースホルダー 2">
            <a:extLst>
              <a:ext uri="{FF2B5EF4-FFF2-40B4-BE49-F238E27FC236}">
                <a16:creationId xmlns:a16="http://schemas.microsoft.com/office/drawing/2014/main" id="{B1CFE682-7E7A-5CFC-434D-846DBCD8677B}"/>
              </a:ext>
            </a:extLst>
          </p:cNvPr>
          <p:cNvSpPr>
            <a:spLocks noGrp="1"/>
          </p:cNvSpPr>
          <p:nvPr>
            <p:ph idx="1"/>
          </p:nvPr>
        </p:nvSpPr>
        <p:spPr/>
        <p:txBody>
          <a:bodyPr>
            <a:normAutofit/>
          </a:bodyPr>
          <a:lstStyle/>
          <a:p>
            <a:r>
              <a:rPr kumimoji="1" lang="ja-JP" altLang="en-US" dirty="0"/>
              <a:t>認知度</a:t>
            </a:r>
            <a:r>
              <a:rPr kumimoji="1" lang="en-US" altLang="ja-JP" dirty="0"/>
              <a:t>UP</a:t>
            </a:r>
            <a:r>
              <a:rPr kumimoji="1" lang="ja-JP" altLang="en-US" dirty="0"/>
              <a:t>（国際試合での機材使用</a:t>
            </a:r>
            <a:r>
              <a:rPr lang="ja-JP" altLang="en-US" dirty="0"/>
              <a:t>、</a:t>
            </a:r>
            <a:r>
              <a:rPr lang="en-US" altLang="ja-JP" dirty="0"/>
              <a:t>SNS</a:t>
            </a:r>
            <a:r>
              <a:rPr lang="ja-JP" altLang="en-US" dirty="0"/>
              <a:t>、試合を見る人数、韓国企業のスポンサーに認知、障がい者層、企業名の掲載）</a:t>
            </a:r>
            <a:endParaRPr kumimoji="1" lang="en-US" altLang="ja-JP" dirty="0"/>
          </a:p>
          <a:p>
            <a:r>
              <a:rPr kumimoji="1" lang="ja-JP" altLang="en-US" dirty="0"/>
              <a:t>イメージ（社会貢献、</a:t>
            </a:r>
            <a:r>
              <a:rPr kumimoji="1" lang="en-US" altLang="ja-JP" dirty="0"/>
              <a:t>e</a:t>
            </a:r>
            <a:r>
              <a:rPr kumimoji="1" lang="ja-JP" altLang="en-US" dirty="0"/>
              <a:t>スポーツに力を入れている企業像、健全性）</a:t>
            </a:r>
            <a:endParaRPr kumimoji="1" lang="en-US" altLang="ja-JP" dirty="0"/>
          </a:p>
          <a:p>
            <a:endParaRPr kumimoji="1" lang="ja-JP" altLang="en-US" dirty="0"/>
          </a:p>
        </p:txBody>
      </p:sp>
    </p:spTree>
    <p:extLst>
      <p:ext uri="{BB962C8B-B14F-4D97-AF65-F5344CB8AC3E}">
        <p14:creationId xmlns:p14="http://schemas.microsoft.com/office/powerpoint/2010/main" val="2406854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6B61631-2F49-31C0-B16D-3A099A327E8B}"/>
              </a:ext>
            </a:extLst>
          </p:cNvPr>
          <p:cNvSpPr>
            <a:spLocks noGrp="1"/>
          </p:cNvSpPr>
          <p:nvPr>
            <p:ph type="title"/>
          </p:nvPr>
        </p:nvSpPr>
        <p:spPr/>
        <p:txBody>
          <a:bodyPr>
            <a:normAutofit/>
          </a:bodyPr>
          <a:lstStyle/>
          <a:p>
            <a:r>
              <a:rPr kumimoji="1" lang="ja-JP" altLang="en-US" dirty="0"/>
              <a:t>まとめ</a:t>
            </a:r>
          </a:p>
        </p:txBody>
      </p:sp>
      <p:sp>
        <p:nvSpPr>
          <p:cNvPr id="3" name="コンテンツ プレースホルダー 2">
            <a:extLst>
              <a:ext uri="{FF2B5EF4-FFF2-40B4-BE49-F238E27FC236}">
                <a16:creationId xmlns:a16="http://schemas.microsoft.com/office/drawing/2014/main" id="{69747A4E-9402-DD87-A91E-8C0A5B83BA88}"/>
              </a:ext>
            </a:extLst>
          </p:cNvPr>
          <p:cNvSpPr>
            <a:spLocks noGrp="1"/>
          </p:cNvSpPr>
          <p:nvPr>
            <p:ph idx="1"/>
          </p:nvPr>
        </p:nvSpPr>
        <p:spPr/>
        <p:txBody>
          <a:bodyPr/>
          <a:lstStyle/>
          <a:p>
            <a:r>
              <a:rPr lang="ja-JP" altLang="en-US" dirty="0"/>
              <a:t>障害者は困っている</a:t>
            </a:r>
            <a:endParaRPr lang="en-US" altLang="ja-JP" dirty="0"/>
          </a:p>
          <a:p>
            <a:r>
              <a:rPr lang="ja-JP" altLang="en-US" dirty="0"/>
              <a:t>ワンネスから変えていきたい</a:t>
            </a:r>
            <a:endParaRPr lang="en-US" altLang="ja-JP" dirty="0"/>
          </a:p>
          <a:p>
            <a:r>
              <a:rPr kumimoji="1" lang="ja-JP" altLang="en-US" dirty="0"/>
              <a:t>イベントや日々の活動から一緒に盛り上げていきましょう</a:t>
            </a:r>
          </a:p>
        </p:txBody>
      </p:sp>
    </p:spTree>
    <p:extLst>
      <p:ext uri="{BB962C8B-B14F-4D97-AF65-F5344CB8AC3E}">
        <p14:creationId xmlns:p14="http://schemas.microsoft.com/office/powerpoint/2010/main" val="3265211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2F932F-A6CE-6F81-78B4-2214F3A987FB}"/>
              </a:ext>
            </a:extLst>
          </p:cNvPr>
          <p:cNvSpPr>
            <a:spLocks noGrp="1"/>
          </p:cNvSpPr>
          <p:nvPr>
            <p:ph type="title"/>
          </p:nvPr>
        </p:nvSpPr>
        <p:spPr/>
        <p:txBody>
          <a:bodyPr/>
          <a:lstStyle/>
          <a:p>
            <a:r>
              <a:rPr kumimoji="1" lang="ja-JP" altLang="en-US" dirty="0"/>
              <a:t>会社概要</a:t>
            </a:r>
          </a:p>
        </p:txBody>
      </p:sp>
      <p:sp>
        <p:nvSpPr>
          <p:cNvPr id="3" name="コンテンツ プレースホルダー 2">
            <a:extLst>
              <a:ext uri="{FF2B5EF4-FFF2-40B4-BE49-F238E27FC236}">
                <a16:creationId xmlns:a16="http://schemas.microsoft.com/office/drawing/2014/main" id="{AFA075BB-09E5-B25F-3B21-D2F3C06AB109}"/>
              </a:ext>
            </a:extLst>
          </p:cNvPr>
          <p:cNvSpPr>
            <a:spLocks noGrp="1"/>
          </p:cNvSpPr>
          <p:nvPr>
            <p:ph idx="1"/>
          </p:nvPr>
        </p:nvSpPr>
        <p:spPr/>
        <p:txBody>
          <a:bodyPr/>
          <a:lstStyle/>
          <a:p>
            <a:endParaRPr kumimoji="1" lang="ja-JP" altLang="en-US"/>
          </a:p>
        </p:txBody>
      </p:sp>
    </p:spTree>
    <p:extLst>
      <p:ext uri="{BB962C8B-B14F-4D97-AF65-F5344CB8AC3E}">
        <p14:creationId xmlns:p14="http://schemas.microsoft.com/office/powerpoint/2010/main" val="2232174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A7560A-7DF2-8A7C-D923-111225CC0557}"/>
              </a:ext>
            </a:extLst>
          </p:cNvPr>
          <p:cNvSpPr>
            <a:spLocks noGrp="1"/>
          </p:cNvSpPr>
          <p:nvPr>
            <p:ph type="title"/>
          </p:nvPr>
        </p:nvSpPr>
        <p:spPr/>
        <p:txBody>
          <a:bodyPr/>
          <a:lstStyle/>
          <a:p>
            <a:r>
              <a:rPr kumimoji="1" lang="ja-JP" altLang="en-US" dirty="0"/>
              <a:t>添付資料</a:t>
            </a:r>
          </a:p>
        </p:txBody>
      </p:sp>
      <p:sp>
        <p:nvSpPr>
          <p:cNvPr id="3" name="コンテンツ プレースホルダー 2">
            <a:extLst>
              <a:ext uri="{FF2B5EF4-FFF2-40B4-BE49-F238E27FC236}">
                <a16:creationId xmlns:a16="http://schemas.microsoft.com/office/drawing/2014/main" id="{972E474A-4366-4CB9-7947-F3A48F95F1C8}"/>
              </a:ext>
            </a:extLst>
          </p:cNvPr>
          <p:cNvSpPr>
            <a:spLocks noGrp="1"/>
          </p:cNvSpPr>
          <p:nvPr>
            <p:ph idx="1"/>
          </p:nvPr>
        </p:nvSpPr>
        <p:spPr/>
        <p:txBody>
          <a:bodyPr/>
          <a:lstStyle/>
          <a:p>
            <a:r>
              <a:rPr kumimoji="1" lang="ja-JP" altLang="en-US" dirty="0"/>
              <a:t>韓国戦詳細</a:t>
            </a:r>
            <a:endParaRPr kumimoji="1" lang="en-US" altLang="ja-JP" dirty="0"/>
          </a:p>
          <a:p>
            <a:r>
              <a:rPr lang="ja-JP" altLang="en-US" dirty="0"/>
              <a:t>活躍する障害者</a:t>
            </a:r>
            <a:r>
              <a:rPr lang="en-US" altLang="ja-JP" dirty="0"/>
              <a:t>e</a:t>
            </a:r>
            <a:r>
              <a:rPr lang="ja-JP" altLang="en-US" dirty="0"/>
              <a:t>スポーツプレイヤー</a:t>
            </a:r>
            <a:endParaRPr kumimoji="1" lang="ja-JP" altLang="en-US" dirty="0"/>
          </a:p>
        </p:txBody>
      </p:sp>
    </p:spTree>
    <p:extLst>
      <p:ext uri="{BB962C8B-B14F-4D97-AF65-F5344CB8AC3E}">
        <p14:creationId xmlns:p14="http://schemas.microsoft.com/office/powerpoint/2010/main" val="23740804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F862313-D8B7-DACD-EB5B-8ADA1CBE74E9}"/>
              </a:ext>
            </a:extLst>
          </p:cNvPr>
          <p:cNvSpPr>
            <a:spLocks noGrp="1"/>
          </p:cNvSpPr>
          <p:nvPr>
            <p:ph type="title"/>
          </p:nvPr>
        </p:nvSpPr>
        <p:spPr/>
        <p:txBody>
          <a:bodyPr/>
          <a:lstStyle/>
          <a:p>
            <a:r>
              <a:rPr kumimoji="1" lang="ja-JP" altLang="en-US" dirty="0"/>
              <a:t>韓国戦詳細</a:t>
            </a:r>
          </a:p>
        </p:txBody>
      </p:sp>
      <p:sp>
        <p:nvSpPr>
          <p:cNvPr id="3" name="コンテンツ プレースホルダー 2">
            <a:extLst>
              <a:ext uri="{FF2B5EF4-FFF2-40B4-BE49-F238E27FC236}">
                <a16:creationId xmlns:a16="http://schemas.microsoft.com/office/drawing/2014/main" id="{959FFA89-B282-161B-F1B4-0F62C75870BA}"/>
              </a:ext>
            </a:extLst>
          </p:cNvPr>
          <p:cNvSpPr>
            <a:spLocks noGrp="1"/>
          </p:cNvSpPr>
          <p:nvPr>
            <p:ph idx="1"/>
          </p:nvPr>
        </p:nvSpPr>
        <p:spPr/>
        <p:txBody>
          <a:bodyPr/>
          <a:lstStyle/>
          <a:p>
            <a:r>
              <a:rPr kumimoji="1" lang="ja-JP" altLang="en-US" dirty="0"/>
              <a:t>プレイゲーム名</a:t>
            </a:r>
            <a:endParaRPr kumimoji="1" lang="en-US" altLang="ja-JP" dirty="0"/>
          </a:p>
          <a:p>
            <a:r>
              <a:rPr lang="ja-JP" altLang="en-US" dirty="0"/>
              <a:t>日程</a:t>
            </a:r>
            <a:endParaRPr lang="en-US" altLang="ja-JP" dirty="0"/>
          </a:p>
          <a:p>
            <a:r>
              <a:rPr kumimoji="1" lang="ja-JP" altLang="en-US" dirty="0"/>
              <a:t>規模</a:t>
            </a:r>
            <a:endParaRPr kumimoji="1" lang="en-US" altLang="ja-JP" dirty="0"/>
          </a:p>
          <a:p>
            <a:r>
              <a:rPr lang="ja-JP" altLang="en-US" dirty="0"/>
              <a:t>参画企業</a:t>
            </a:r>
            <a:endParaRPr lang="en-US" altLang="ja-JP" dirty="0"/>
          </a:p>
          <a:p>
            <a:endParaRPr kumimoji="1" lang="en-US" altLang="ja-JP" dirty="0"/>
          </a:p>
        </p:txBody>
      </p:sp>
    </p:spTree>
    <p:extLst>
      <p:ext uri="{BB962C8B-B14F-4D97-AF65-F5344CB8AC3E}">
        <p14:creationId xmlns:p14="http://schemas.microsoft.com/office/powerpoint/2010/main" val="2021888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86397DF-2607-FB64-3E18-EC7786A4DFA1}"/>
              </a:ext>
            </a:extLst>
          </p:cNvPr>
          <p:cNvSpPr>
            <a:spLocks noGrp="1"/>
          </p:cNvSpPr>
          <p:nvPr>
            <p:ph type="title"/>
          </p:nvPr>
        </p:nvSpPr>
        <p:spPr/>
        <p:txBody>
          <a:bodyPr/>
          <a:lstStyle/>
          <a:p>
            <a:r>
              <a:rPr lang="ja-JP" altLang="en-US" dirty="0"/>
              <a:t>活躍する選手たち</a:t>
            </a:r>
            <a:endParaRPr kumimoji="1" lang="ja-JP" altLang="en-US" dirty="0"/>
          </a:p>
        </p:txBody>
      </p:sp>
      <p:sp>
        <p:nvSpPr>
          <p:cNvPr id="3" name="コンテンツ プレースホルダー 2">
            <a:extLst>
              <a:ext uri="{FF2B5EF4-FFF2-40B4-BE49-F238E27FC236}">
                <a16:creationId xmlns:a16="http://schemas.microsoft.com/office/drawing/2014/main" id="{724DC4A6-B7A5-CF67-8538-6555F7340B6F}"/>
              </a:ext>
            </a:extLst>
          </p:cNvPr>
          <p:cNvSpPr>
            <a:spLocks noGrp="1"/>
          </p:cNvSpPr>
          <p:nvPr>
            <p:ph idx="1"/>
          </p:nvPr>
        </p:nvSpPr>
        <p:spPr>
          <a:xfrm>
            <a:off x="1226818" y="3016251"/>
            <a:ext cx="7777163" cy="3762375"/>
          </a:xfrm>
        </p:spPr>
        <p:txBody>
          <a:bodyPr>
            <a:normAutofit fontScale="70000" lnSpcReduction="20000"/>
          </a:bodyPr>
          <a:lstStyle/>
          <a:p>
            <a:pPr marL="0" indent="0">
              <a:buNone/>
            </a:pPr>
            <a:endParaRPr kumimoji="1" lang="ja-JP" altLang="en-US" dirty="0"/>
          </a:p>
          <a:p>
            <a:endParaRPr kumimoji="1" lang="en-US" altLang="ja-JP" dirty="0"/>
          </a:p>
          <a:p>
            <a:endParaRPr kumimoji="1" lang="ja-JP" altLang="en-US" dirty="0"/>
          </a:p>
          <a:p>
            <a:endParaRPr kumimoji="1" lang="ja-JP" altLang="en-US" dirty="0"/>
          </a:p>
          <a:p>
            <a:r>
              <a:rPr kumimoji="1" lang="ja-JP" altLang="en-US" dirty="0"/>
              <a:t>障がいを抱えながらも</a:t>
            </a:r>
            <a:r>
              <a:rPr kumimoji="1" lang="en-US" altLang="ja-JP" dirty="0"/>
              <a:t>e</a:t>
            </a:r>
            <a:r>
              <a:rPr kumimoji="1" lang="ja-JP" altLang="en-US" dirty="0"/>
              <a:t>スポーツの一線で輝いているプレイヤーも多く</a:t>
            </a:r>
          </a:p>
          <a:p>
            <a:r>
              <a:rPr kumimoji="1" lang="ja-JP" altLang="en-US" dirty="0"/>
              <a:t>新たな障がい者雇用の可能性として障がい者</a:t>
            </a:r>
            <a:r>
              <a:rPr kumimoji="1" lang="en-US" altLang="ja-JP" dirty="0"/>
              <a:t>e</a:t>
            </a:r>
            <a:r>
              <a:rPr kumimoji="1" lang="ja-JP" altLang="en-US" dirty="0"/>
              <a:t>スポーツの魅力が伸びています。</a:t>
            </a:r>
          </a:p>
          <a:p>
            <a:r>
              <a:rPr kumimoji="1" lang="ja-JP" altLang="en-US" dirty="0"/>
              <a:t>障がい者雇用と紐づけた大会なども近年増えており</a:t>
            </a:r>
          </a:p>
          <a:p>
            <a:r>
              <a:rPr kumimoji="1" lang="ja-JP" altLang="en-US" dirty="0"/>
              <a:t>雇用の形が</a:t>
            </a:r>
            <a:r>
              <a:rPr kumimoji="1" lang="en-US" altLang="ja-JP" dirty="0"/>
              <a:t>e</a:t>
            </a:r>
            <a:r>
              <a:rPr kumimoji="1" lang="ja-JP" altLang="en-US" dirty="0"/>
              <a:t>スポーツによって大きく変わる可能性を秘めてます。</a:t>
            </a:r>
          </a:p>
          <a:p>
            <a:r>
              <a:rPr kumimoji="1" lang="ja-JP" altLang="en-US" dirty="0"/>
              <a:t>また、今後パラリンピックなどにも採用されると加速していくと考えられてます。</a:t>
            </a:r>
          </a:p>
        </p:txBody>
      </p:sp>
      <p:sp>
        <p:nvSpPr>
          <p:cNvPr id="4" name="テキスト ボックス 3">
            <a:extLst>
              <a:ext uri="{FF2B5EF4-FFF2-40B4-BE49-F238E27FC236}">
                <a16:creationId xmlns:a16="http://schemas.microsoft.com/office/drawing/2014/main" id="{647511ED-AFC1-AF90-EEC1-D840EEA8FB77}"/>
              </a:ext>
            </a:extLst>
          </p:cNvPr>
          <p:cNvSpPr txBox="1"/>
          <p:nvPr/>
        </p:nvSpPr>
        <p:spPr>
          <a:xfrm>
            <a:off x="4354882" y="1690688"/>
            <a:ext cx="2621230" cy="2308324"/>
          </a:xfrm>
          <a:prstGeom prst="rect">
            <a:avLst/>
          </a:prstGeom>
          <a:noFill/>
        </p:spPr>
        <p:txBody>
          <a:bodyPr wrap="none" rtlCol="0">
            <a:spAutoFit/>
          </a:bodyPr>
          <a:lstStyle/>
          <a:p>
            <a:r>
              <a:rPr kumimoji="1" lang="ja-JP" altLang="en-US" dirty="0"/>
              <a:t>名古屋</a:t>
            </a:r>
            <a:r>
              <a:rPr kumimoji="1" lang="en-US" altLang="ja-JP" dirty="0"/>
              <a:t>OJA</a:t>
            </a:r>
            <a:r>
              <a:rPr kumimoji="1" lang="ja-JP" altLang="en-US" dirty="0"/>
              <a:t>所属</a:t>
            </a:r>
          </a:p>
          <a:p>
            <a:r>
              <a:rPr kumimoji="1" lang="ja-JP" altLang="en-US" dirty="0"/>
              <a:t>ワンダープラネット</a:t>
            </a:r>
          </a:p>
          <a:p>
            <a:r>
              <a:rPr kumimoji="1" lang="ja-JP" altLang="en-US" dirty="0"/>
              <a:t>株式会社</a:t>
            </a:r>
          </a:p>
          <a:p>
            <a:r>
              <a:rPr kumimoji="1" lang="ja-JP" altLang="en-US" dirty="0"/>
              <a:t>ラハト選手</a:t>
            </a:r>
          </a:p>
          <a:p>
            <a:r>
              <a:rPr kumimoji="1" lang="ja-JP" altLang="en-US" dirty="0"/>
              <a:t>脊随損傷</a:t>
            </a:r>
          </a:p>
          <a:p>
            <a:r>
              <a:rPr kumimoji="1" lang="ja-JP" altLang="en-US" dirty="0"/>
              <a:t>名古屋グランパス</a:t>
            </a:r>
          </a:p>
          <a:p>
            <a:r>
              <a:rPr kumimoji="1" lang="en-US" altLang="ja-JP" dirty="0"/>
              <a:t>e</a:t>
            </a:r>
            <a:r>
              <a:rPr kumimoji="1" lang="ja-JP" altLang="en-US" dirty="0"/>
              <a:t>スポーツアンバサダー</a:t>
            </a:r>
          </a:p>
          <a:p>
            <a:endParaRPr kumimoji="1" lang="ja-JP" altLang="en-US" dirty="0"/>
          </a:p>
        </p:txBody>
      </p:sp>
      <p:sp>
        <p:nvSpPr>
          <p:cNvPr id="6" name="テキスト ボックス 5">
            <a:extLst>
              <a:ext uri="{FF2B5EF4-FFF2-40B4-BE49-F238E27FC236}">
                <a16:creationId xmlns:a16="http://schemas.microsoft.com/office/drawing/2014/main" id="{85B67612-3A1B-05F6-3E1D-BEFDF514AB6E}"/>
              </a:ext>
            </a:extLst>
          </p:cNvPr>
          <p:cNvSpPr txBox="1"/>
          <p:nvPr/>
        </p:nvSpPr>
        <p:spPr>
          <a:xfrm>
            <a:off x="7701913" y="1690688"/>
            <a:ext cx="2702984" cy="2862322"/>
          </a:xfrm>
          <a:prstGeom prst="rect">
            <a:avLst/>
          </a:prstGeom>
          <a:noFill/>
        </p:spPr>
        <p:txBody>
          <a:bodyPr wrap="none" rtlCol="0">
            <a:spAutoFit/>
          </a:bodyPr>
          <a:lstStyle/>
          <a:p>
            <a:r>
              <a:rPr kumimoji="1" lang="ja-JP" altLang="en-US" dirty="0"/>
              <a:t>名古屋</a:t>
            </a:r>
            <a:r>
              <a:rPr kumimoji="1" lang="en-US" altLang="ja-JP" dirty="0"/>
              <a:t>OJA</a:t>
            </a:r>
            <a:r>
              <a:rPr kumimoji="1" lang="ja-JP" altLang="en-US" dirty="0"/>
              <a:t>所属</a:t>
            </a:r>
          </a:p>
          <a:p>
            <a:r>
              <a:rPr kumimoji="1" lang="en-US" altLang="ja-JP" dirty="0"/>
              <a:t>BASE</a:t>
            </a:r>
            <a:r>
              <a:rPr kumimoji="1" lang="ja-JP" altLang="en-US" dirty="0"/>
              <a:t>株式会社</a:t>
            </a:r>
          </a:p>
          <a:p>
            <a:r>
              <a:rPr kumimoji="1" lang="en-US" altLang="ja-JP" dirty="0"/>
              <a:t>TATSUYA</a:t>
            </a:r>
            <a:r>
              <a:rPr kumimoji="1" lang="ja-JP" altLang="en-US" dirty="0"/>
              <a:t>選手</a:t>
            </a:r>
          </a:p>
          <a:p>
            <a:r>
              <a:rPr kumimoji="1" lang="ja-JP" altLang="en-US" dirty="0"/>
              <a:t>進行性</a:t>
            </a:r>
          </a:p>
          <a:p>
            <a:r>
              <a:rPr kumimoji="1" lang="ja-JP" altLang="en-US" dirty="0"/>
              <a:t>筋ジストロフィー</a:t>
            </a:r>
          </a:p>
          <a:p>
            <a:r>
              <a:rPr kumimoji="1" lang="ja-JP" altLang="en-US" dirty="0"/>
              <a:t>第一回</a:t>
            </a:r>
          </a:p>
          <a:p>
            <a:r>
              <a:rPr kumimoji="1" lang="en-US" altLang="ja-JP" dirty="0" err="1"/>
              <a:t>ePARACHAMPIONSHIP</a:t>
            </a:r>
            <a:endParaRPr kumimoji="1" lang="en-US" altLang="ja-JP" dirty="0"/>
          </a:p>
          <a:p>
            <a:r>
              <a:rPr kumimoji="1" lang="ja-JP" altLang="en-US" dirty="0"/>
              <a:t>総合優勝</a:t>
            </a:r>
          </a:p>
          <a:p>
            <a:r>
              <a:rPr kumimoji="1" lang="en-US" altLang="ja-JP" dirty="0"/>
              <a:t>team-BASE</a:t>
            </a:r>
          </a:p>
          <a:p>
            <a:endParaRPr kumimoji="1" lang="ja-JP" altLang="en-US" dirty="0"/>
          </a:p>
        </p:txBody>
      </p:sp>
      <p:sp>
        <p:nvSpPr>
          <p:cNvPr id="7" name="テキスト ボックス 6">
            <a:extLst>
              <a:ext uri="{FF2B5EF4-FFF2-40B4-BE49-F238E27FC236}">
                <a16:creationId xmlns:a16="http://schemas.microsoft.com/office/drawing/2014/main" id="{DA609861-83D2-85DF-9785-AFEB16ABFA0F}"/>
              </a:ext>
            </a:extLst>
          </p:cNvPr>
          <p:cNvSpPr txBox="1"/>
          <p:nvPr/>
        </p:nvSpPr>
        <p:spPr>
          <a:xfrm>
            <a:off x="1007851" y="1714837"/>
            <a:ext cx="2621230" cy="2031325"/>
          </a:xfrm>
          <a:prstGeom prst="rect">
            <a:avLst/>
          </a:prstGeom>
          <a:noFill/>
        </p:spPr>
        <p:txBody>
          <a:bodyPr wrap="none" rtlCol="0">
            <a:spAutoFit/>
          </a:bodyPr>
          <a:lstStyle/>
          <a:p>
            <a:r>
              <a:rPr kumimoji="1" lang="ja-JP" altLang="en-US" dirty="0"/>
              <a:t>岩手</a:t>
            </a:r>
          </a:p>
          <a:p>
            <a:r>
              <a:rPr kumimoji="1" lang="en-US" altLang="ja-JP" dirty="0"/>
              <a:t>e</a:t>
            </a:r>
            <a:r>
              <a:rPr kumimoji="1" lang="ja-JP" altLang="en-US" dirty="0"/>
              <a:t>スポーツ協会</a:t>
            </a:r>
          </a:p>
          <a:p>
            <a:r>
              <a:rPr kumimoji="1" lang="en-US" altLang="ja-JP" dirty="0" err="1"/>
              <a:t>jeni</a:t>
            </a:r>
            <a:r>
              <a:rPr kumimoji="1" lang="ja-JP" altLang="en-US" dirty="0"/>
              <a:t>選手</a:t>
            </a:r>
          </a:p>
          <a:p>
            <a:r>
              <a:rPr kumimoji="1" lang="ja-JP" altLang="en-US" dirty="0"/>
              <a:t>デュシェンヌ型</a:t>
            </a:r>
          </a:p>
          <a:p>
            <a:r>
              <a:rPr kumimoji="1" lang="ja-JP" altLang="en-US" dirty="0"/>
              <a:t>筋ジストロフィー</a:t>
            </a:r>
          </a:p>
          <a:p>
            <a:r>
              <a:rPr kumimoji="1" lang="ja-JP" altLang="en-US" dirty="0"/>
              <a:t>岩手</a:t>
            </a:r>
            <a:r>
              <a:rPr kumimoji="1" lang="en-US" altLang="ja-JP" dirty="0"/>
              <a:t>e</a:t>
            </a:r>
            <a:r>
              <a:rPr kumimoji="1" lang="ja-JP" altLang="en-US" dirty="0"/>
              <a:t>スポーツ協会所属</a:t>
            </a:r>
          </a:p>
          <a:p>
            <a:endParaRPr kumimoji="1" lang="ja-JP" altLang="en-US" dirty="0"/>
          </a:p>
        </p:txBody>
      </p:sp>
    </p:spTree>
    <p:extLst>
      <p:ext uri="{BB962C8B-B14F-4D97-AF65-F5344CB8AC3E}">
        <p14:creationId xmlns:p14="http://schemas.microsoft.com/office/powerpoint/2010/main" val="35604551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ABE6ECB-6D1D-F186-063E-543CADA51C0E}"/>
              </a:ext>
            </a:extLst>
          </p:cNvPr>
          <p:cNvSpPr>
            <a:spLocks noGrp="1"/>
          </p:cNvSpPr>
          <p:nvPr>
            <p:ph type="title"/>
          </p:nvPr>
        </p:nvSpPr>
        <p:spPr>
          <a:xfrm>
            <a:off x="838200" y="365125"/>
            <a:ext cx="6248400" cy="5811838"/>
          </a:xfrm>
        </p:spPr>
        <p:txBody>
          <a:bodyPr/>
          <a:lstStyle/>
          <a:p>
            <a:r>
              <a:rPr kumimoji="1" lang="ja-JP" altLang="en-US" dirty="0"/>
              <a:t>あいさつ</a:t>
            </a:r>
            <a:br>
              <a:rPr kumimoji="1" lang="en-US" altLang="ja-JP" dirty="0"/>
            </a:br>
            <a:br>
              <a:rPr kumimoji="1" lang="en-US" altLang="ja-JP" dirty="0"/>
            </a:br>
            <a:br>
              <a:rPr kumimoji="1" lang="en-US" altLang="ja-JP" dirty="0"/>
            </a:br>
            <a:br>
              <a:rPr kumimoji="1" lang="en-US" altLang="ja-JP" dirty="0"/>
            </a:br>
            <a:br>
              <a:rPr kumimoji="1" lang="en-US" altLang="ja-JP" dirty="0"/>
            </a:br>
            <a:br>
              <a:rPr kumimoji="1" lang="en-US" altLang="ja-JP" dirty="0"/>
            </a:br>
            <a:br>
              <a:rPr kumimoji="1" lang="en-US" altLang="ja-JP" dirty="0"/>
            </a:br>
            <a:br>
              <a:rPr kumimoji="1" lang="en-US" altLang="ja-JP" dirty="0"/>
            </a:br>
            <a:endParaRPr kumimoji="1" lang="ja-JP" altLang="en-US" dirty="0"/>
          </a:p>
        </p:txBody>
      </p:sp>
      <p:sp>
        <p:nvSpPr>
          <p:cNvPr id="3" name="コンテンツ プレースホルダー 2">
            <a:extLst>
              <a:ext uri="{FF2B5EF4-FFF2-40B4-BE49-F238E27FC236}">
                <a16:creationId xmlns:a16="http://schemas.microsoft.com/office/drawing/2014/main" id="{7B4ED2CB-E2BD-C9BE-56A1-2CF92A750151}"/>
              </a:ext>
            </a:extLst>
          </p:cNvPr>
          <p:cNvSpPr>
            <a:spLocks noGrp="1"/>
          </p:cNvSpPr>
          <p:nvPr>
            <p:ph idx="1"/>
          </p:nvPr>
        </p:nvSpPr>
        <p:spPr>
          <a:xfrm>
            <a:off x="7672388" y="1825625"/>
            <a:ext cx="3681412" cy="4351338"/>
          </a:xfrm>
        </p:spPr>
        <p:txBody>
          <a:bodyPr/>
          <a:lstStyle/>
          <a:p>
            <a:pPr marL="0" indent="0">
              <a:buNone/>
            </a:pPr>
            <a:r>
              <a:rPr lang="ja-JP" altLang="en-US" dirty="0"/>
              <a:t>目次</a:t>
            </a:r>
            <a:endParaRPr lang="en-US" altLang="ja-JP" dirty="0"/>
          </a:p>
          <a:p>
            <a:r>
              <a:rPr lang="ja-JP" altLang="en-US" dirty="0"/>
              <a:t>就労支援とは</a:t>
            </a:r>
            <a:endParaRPr kumimoji="1" lang="en-US" altLang="ja-JP" dirty="0"/>
          </a:p>
          <a:p>
            <a:r>
              <a:rPr lang="ja-JP" altLang="en-US" dirty="0"/>
              <a:t>障害者の現状</a:t>
            </a:r>
            <a:endParaRPr lang="en-US" altLang="ja-JP" dirty="0"/>
          </a:p>
          <a:p>
            <a:r>
              <a:rPr lang="ja-JP" altLang="en-US" dirty="0"/>
              <a:t>ワンネスの取り組み</a:t>
            </a:r>
            <a:endParaRPr lang="en-US" altLang="ja-JP" dirty="0"/>
          </a:p>
          <a:p>
            <a:r>
              <a:rPr lang="ja-JP" altLang="en-US" dirty="0"/>
              <a:t>お願い</a:t>
            </a:r>
            <a:endParaRPr kumimoji="1" lang="en-US" altLang="ja-JP" dirty="0"/>
          </a:p>
          <a:p>
            <a:r>
              <a:rPr lang="ja-JP" altLang="en-US" dirty="0"/>
              <a:t>まとめ</a:t>
            </a:r>
            <a:endParaRPr lang="en-US" altLang="ja-JP" dirty="0"/>
          </a:p>
          <a:p>
            <a:r>
              <a:rPr lang="ja-JP" altLang="en-US" dirty="0"/>
              <a:t>会社概要</a:t>
            </a:r>
            <a:endParaRPr lang="en-US" altLang="ja-JP" dirty="0"/>
          </a:p>
          <a:p>
            <a:r>
              <a:rPr kumimoji="1" lang="ja-JP" altLang="en-US" dirty="0"/>
              <a:t>添付資料</a:t>
            </a:r>
            <a:endParaRPr kumimoji="1" lang="en-US" altLang="ja-JP" dirty="0"/>
          </a:p>
        </p:txBody>
      </p:sp>
    </p:spTree>
    <p:extLst>
      <p:ext uri="{BB962C8B-B14F-4D97-AF65-F5344CB8AC3E}">
        <p14:creationId xmlns:p14="http://schemas.microsoft.com/office/powerpoint/2010/main" val="1928830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D3E7B7D-08DC-8C75-718C-63CEA7D8C837}"/>
              </a:ext>
            </a:extLst>
          </p:cNvPr>
          <p:cNvSpPr>
            <a:spLocks noGrp="1"/>
          </p:cNvSpPr>
          <p:nvPr>
            <p:ph type="title"/>
          </p:nvPr>
        </p:nvSpPr>
        <p:spPr/>
        <p:txBody>
          <a:bodyPr/>
          <a:lstStyle/>
          <a:p>
            <a:r>
              <a:rPr kumimoji="1" lang="ja-JP" altLang="en-US" dirty="0"/>
              <a:t>就労継続支援とは</a:t>
            </a:r>
          </a:p>
        </p:txBody>
      </p:sp>
      <p:sp>
        <p:nvSpPr>
          <p:cNvPr id="3" name="コンテンツ プレースホルダー 2">
            <a:extLst>
              <a:ext uri="{FF2B5EF4-FFF2-40B4-BE49-F238E27FC236}">
                <a16:creationId xmlns:a16="http://schemas.microsoft.com/office/drawing/2014/main" id="{873715DC-63C0-5653-C209-A19DE6846992}"/>
              </a:ext>
            </a:extLst>
          </p:cNvPr>
          <p:cNvSpPr>
            <a:spLocks noGrp="1"/>
          </p:cNvSpPr>
          <p:nvPr>
            <p:ph idx="1"/>
          </p:nvPr>
        </p:nvSpPr>
        <p:spPr/>
        <p:txBody>
          <a:bodyPr/>
          <a:lstStyle/>
          <a:p>
            <a:pPr>
              <a:lnSpc>
                <a:spcPct val="100000"/>
              </a:lnSpc>
            </a:pPr>
            <a:r>
              <a:rPr kumimoji="1" lang="ja-JP" altLang="en-US" dirty="0"/>
              <a:t>障害のある方が一般企業への就職が不安、あるいは困難な場合に、就労訓練をおこなうことが可能な福祉サービスのことを言います。</a:t>
            </a:r>
          </a:p>
          <a:p>
            <a:pPr>
              <a:lnSpc>
                <a:spcPct val="100000"/>
              </a:lnSpc>
            </a:pPr>
            <a:r>
              <a:rPr kumimoji="1" lang="ja-JP" altLang="en-US" dirty="0"/>
              <a:t>障害や体調にあわせて自分のペースで働くことができるため、一般就労への移行に必要なスキルを習得することが期待できます。</a:t>
            </a:r>
            <a:endParaRPr kumimoji="1" lang="en-US" altLang="ja-JP" dirty="0"/>
          </a:p>
          <a:p>
            <a:pPr>
              <a:lnSpc>
                <a:spcPct val="100000"/>
              </a:lnSpc>
            </a:pPr>
            <a:r>
              <a:rPr lang="ja-JP" altLang="en-US" dirty="0"/>
              <a:t>施設によって様々な仕事が用意されており、労働の対価として賃金が発生いたします</a:t>
            </a:r>
            <a:endParaRPr kumimoji="1" lang="ja-JP" altLang="en-US" dirty="0"/>
          </a:p>
        </p:txBody>
      </p:sp>
    </p:spTree>
    <p:extLst>
      <p:ext uri="{BB962C8B-B14F-4D97-AF65-F5344CB8AC3E}">
        <p14:creationId xmlns:p14="http://schemas.microsoft.com/office/powerpoint/2010/main" val="451351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5FB9D85-EB7A-16E2-A94F-C3C2521F184C}"/>
              </a:ext>
            </a:extLst>
          </p:cNvPr>
          <p:cNvSpPr>
            <a:spLocks noGrp="1"/>
          </p:cNvSpPr>
          <p:nvPr>
            <p:ph type="title"/>
          </p:nvPr>
        </p:nvSpPr>
        <p:spPr/>
        <p:txBody>
          <a:bodyPr/>
          <a:lstStyle/>
          <a:p>
            <a:r>
              <a:rPr kumimoji="1" lang="ja-JP" altLang="en-US" dirty="0"/>
              <a:t>障害者を取り巻く状況（人数）</a:t>
            </a:r>
          </a:p>
        </p:txBody>
      </p:sp>
      <p:sp>
        <p:nvSpPr>
          <p:cNvPr id="3" name="コンテンツ プレースホルダー 2">
            <a:extLst>
              <a:ext uri="{FF2B5EF4-FFF2-40B4-BE49-F238E27FC236}">
                <a16:creationId xmlns:a16="http://schemas.microsoft.com/office/drawing/2014/main" id="{49A04129-8EDE-B246-823B-6CC88C38D62E}"/>
              </a:ext>
            </a:extLst>
          </p:cNvPr>
          <p:cNvSpPr>
            <a:spLocks noGrp="1"/>
          </p:cNvSpPr>
          <p:nvPr>
            <p:ph idx="1"/>
          </p:nvPr>
        </p:nvSpPr>
        <p:spPr>
          <a:xfrm>
            <a:off x="838200" y="2506662"/>
            <a:ext cx="10515600" cy="4351338"/>
          </a:xfrm>
        </p:spPr>
        <p:txBody>
          <a:bodyPr/>
          <a:lstStyle/>
          <a:p>
            <a:pPr>
              <a:lnSpc>
                <a:spcPct val="150000"/>
              </a:lnSpc>
            </a:pPr>
            <a:r>
              <a:rPr kumimoji="1" lang="ja-JP" altLang="en-US" dirty="0"/>
              <a:t>障害者の総数は</a:t>
            </a:r>
            <a:r>
              <a:rPr kumimoji="1" lang="en-US" altLang="ja-JP" dirty="0"/>
              <a:t>936.3</a:t>
            </a:r>
            <a:r>
              <a:rPr kumimoji="1" lang="ja-JP" altLang="en-US" dirty="0"/>
              <a:t>万人で、 人口の約</a:t>
            </a:r>
            <a:r>
              <a:rPr kumimoji="1" lang="en-US" altLang="ja-JP" dirty="0"/>
              <a:t>7.4%</a:t>
            </a:r>
            <a:r>
              <a:rPr kumimoji="1" lang="ja-JP" altLang="en-US" dirty="0"/>
              <a:t>に相当。障害者数の全体は増加傾向にあります。</a:t>
            </a:r>
          </a:p>
          <a:p>
            <a:pPr>
              <a:lnSpc>
                <a:spcPct val="150000"/>
              </a:lnSpc>
            </a:pPr>
            <a:r>
              <a:rPr kumimoji="1" lang="ja-JP" altLang="en-US" dirty="0"/>
              <a:t>障害福祉サービスの利用者数は令和</a:t>
            </a:r>
            <a:r>
              <a:rPr kumimoji="1" lang="en-US" altLang="ja-JP" dirty="0"/>
              <a:t>2</a:t>
            </a:r>
            <a:r>
              <a:rPr kumimoji="1" lang="ja-JP" altLang="en-US" dirty="0"/>
              <a:t>年で</a:t>
            </a:r>
            <a:r>
              <a:rPr kumimoji="1" lang="en-US" altLang="ja-JP" dirty="0"/>
              <a:t>127</a:t>
            </a:r>
            <a:r>
              <a:rPr kumimoji="1" lang="ja-JP" altLang="en-US" dirty="0"/>
              <a:t>万人です。令和元年が</a:t>
            </a:r>
            <a:r>
              <a:rPr kumimoji="1" lang="en-US" altLang="ja-JP" dirty="0"/>
              <a:t>122.3</a:t>
            </a:r>
            <a:r>
              <a:rPr kumimoji="1" lang="ja-JP" altLang="en-US" dirty="0"/>
              <a:t>万人であることから</a:t>
            </a:r>
            <a:r>
              <a:rPr kumimoji="1" lang="en-US" altLang="ja-JP" dirty="0"/>
              <a:t>1</a:t>
            </a:r>
            <a:r>
              <a:rPr kumimoji="1" lang="ja-JP" altLang="en-US" dirty="0"/>
              <a:t>年で</a:t>
            </a:r>
            <a:r>
              <a:rPr kumimoji="1" lang="en-US" altLang="ja-JP" dirty="0"/>
              <a:t>3.8</a:t>
            </a:r>
            <a:r>
              <a:rPr kumimoji="1" lang="ja-JP" altLang="en-US" dirty="0"/>
              <a:t>％増加しています。</a:t>
            </a:r>
            <a:endParaRPr kumimoji="1" lang="en-US" altLang="ja-JP" dirty="0"/>
          </a:p>
        </p:txBody>
      </p:sp>
    </p:spTree>
    <p:extLst>
      <p:ext uri="{BB962C8B-B14F-4D97-AF65-F5344CB8AC3E}">
        <p14:creationId xmlns:p14="http://schemas.microsoft.com/office/powerpoint/2010/main" val="91887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EFF233E-E294-BEE1-FCE4-0D12300110E0}"/>
              </a:ext>
            </a:extLst>
          </p:cNvPr>
          <p:cNvSpPr>
            <a:spLocks noGrp="1"/>
          </p:cNvSpPr>
          <p:nvPr>
            <p:ph type="title"/>
          </p:nvPr>
        </p:nvSpPr>
        <p:spPr/>
        <p:txBody>
          <a:bodyPr/>
          <a:lstStyle/>
          <a:p>
            <a:r>
              <a:rPr kumimoji="1" lang="ja-JP" altLang="en-US" dirty="0"/>
              <a:t>障害者を取り巻く状況（賃金）</a:t>
            </a:r>
          </a:p>
        </p:txBody>
      </p:sp>
      <p:sp>
        <p:nvSpPr>
          <p:cNvPr id="3" name="コンテンツ プレースホルダー 2">
            <a:extLst>
              <a:ext uri="{FF2B5EF4-FFF2-40B4-BE49-F238E27FC236}">
                <a16:creationId xmlns:a16="http://schemas.microsoft.com/office/drawing/2014/main" id="{65843736-7A05-6FF8-3B56-5449CBCFC397}"/>
              </a:ext>
            </a:extLst>
          </p:cNvPr>
          <p:cNvSpPr>
            <a:spLocks noGrp="1"/>
          </p:cNvSpPr>
          <p:nvPr>
            <p:ph idx="1"/>
          </p:nvPr>
        </p:nvSpPr>
        <p:spPr>
          <a:xfrm>
            <a:off x="838200" y="2368550"/>
            <a:ext cx="10515600" cy="4351338"/>
          </a:xfrm>
        </p:spPr>
        <p:txBody>
          <a:bodyPr/>
          <a:lstStyle/>
          <a:p>
            <a:pPr>
              <a:lnSpc>
                <a:spcPct val="150000"/>
              </a:lnSpc>
            </a:pPr>
            <a:r>
              <a:rPr kumimoji="1" lang="ja-JP" altLang="en-US" dirty="0"/>
              <a:t>就労継続支援の利用者の賃金は月に約</a:t>
            </a:r>
            <a:r>
              <a:rPr kumimoji="1" lang="en-US" altLang="ja-JP" dirty="0"/>
              <a:t>10,000</a:t>
            </a:r>
            <a:r>
              <a:rPr kumimoji="1" lang="ja-JP" altLang="en-US" dirty="0"/>
              <a:t>円～</a:t>
            </a:r>
            <a:r>
              <a:rPr kumimoji="1" lang="en-US" altLang="ja-JP" dirty="0"/>
              <a:t>80,000</a:t>
            </a:r>
            <a:r>
              <a:rPr kumimoji="1" lang="ja-JP" altLang="en-US" dirty="0"/>
              <a:t>円ほど</a:t>
            </a:r>
            <a:endParaRPr kumimoji="1" lang="en-US" altLang="ja-JP" dirty="0"/>
          </a:p>
          <a:p>
            <a:pPr>
              <a:lnSpc>
                <a:spcPct val="150000"/>
              </a:lnSpc>
            </a:pPr>
            <a:r>
              <a:rPr kumimoji="1" lang="ja-JP" altLang="en-US" dirty="0"/>
              <a:t>最低時給が保証されていればいいが、低いところでは時給</a:t>
            </a:r>
            <a:r>
              <a:rPr kumimoji="1" lang="en-US" altLang="ja-JP" dirty="0"/>
              <a:t>100</a:t>
            </a:r>
            <a:r>
              <a:rPr kumimoji="1" lang="ja-JP" altLang="en-US" dirty="0"/>
              <a:t>円というところもある</a:t>
            </a:r>
          </a:p>
        </p:txBody>
      </p:sp>
    </p:spTree>
    <p:extLst>
      <p:ext uri="{BB962C8B-B14F-4D97-AF65-F5344CB8AC3E}">
        <p14:creationId xmlns:p14="http://schemas.microsoft.com/office/powerpoint/2010/main" val="3374217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907F74D-6761-3BA4-6796-94C7A7E7B4F3}"/>
              </a:ext>
            </a:extLst>
          </p:cNvPr>
          <p:cNvSpPr>
            <a:spLocks noGrp="1"/>
          </p:cNvSpPr>
          <p:nvPr>
            <p:ph type="title"/>
          </p:nvPr>
        </p:nvSpPr>
        <p:spPr/>
        <p:txBody>
          <a:bodyPr/>
          <a:lstStyle/>
          <a:p>
            <a:r>
              <a:rPr kumimoji="1" lang="ja-JP" altLang="en-US" dirty="0"/>
              <a:t>障害者を取り巻く状況（理想）</a:t>
            </a:r>
          </a:p>
        </p:txBody>
      </p:sp>
      <p:sp>
        <p:nvSpPr>
          <p:cNvPr id="3" name="コンテンツ プレースホルダー 2">
            <a:extLst>
              <a:ext uri="{FF2B5EF4-FFF2-40B4-BE49-F238E27FC236}">
                <a16:creationId xmlns:a16="http://schemas.microsoft.com/office/drawing/2014/main" id="{A751F248-BD21-1E71-2DA1-93C7C9DE24E3}"/>
              </a:ext>
            </a:extLst>
          </p:cNvPr>
          <p:cNvSpPr>
            <a:spLocks noGrp="1"/>
          </p:cNvSpPr>
          <p:nvPr>
            <p:ph idx="1"/>
          </p:nvPr>
        </p:nvSpPr>
        <p:spPr>
          <a:xfrm>
            <a:off x="838200" y="2506662"/>
            <a:ext cx="10515600" cy="4351338"/>
          </a:xfrm>
        </p:spPr>
        <p:txBody>
          <a:bodyPr/>
          <a:lstStyle/>
          <a:p>
            <a:pPr marL="0" indent="0">
              <a:lnSpc>
                <a:spcPct val="150000"/>
              </a:lnSpc>
              <a:buNone/>
            </a:pPr>
            <a:r>
              <a:rPr lang="ja-JP" altLang="en-US" dirty="0"/>
              <a:t>年々増加している障害者がこれまでと同じような低賃金で機械的な作業を毎日送るのではなく、創造的な仕事・活動を行うことで自身の輝きに気づくことができる社会</a:t>
            </a:r>
            <a:endParaRPr lang="en-US" altLang="ja-JP" dirty="0"/>
          </a:p>
          <a:p>
            <a:pPr>
              <a:lnSpc>
                <a:spcPct val="150000"/>
              </a:lnSpc>
            </a:pPr>
            <a:endParaRPr kumimoji="1" lang="ja-JP" altLang="en-US" dirty="0"/>
          </a:p>
        </p:txBody>
      </p:sp>
    </p:spTree>
    <p:extLst>
      <p:ext uri="{BB962C8B-B14F-4D97-AF65-F5344CB8AC3E}">
        <p14:creationId xmlns:p14="http://schemas.microsoft.com/office/powerpoint/2010/main" val="31896677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DB27F5-7532-6585-55C8-E8EE89723624}"/>
              </a:ext>
            </a:extLst>
          </p:cNvPr>
          <p:cNvSpPr>
            <a:spLocks noGrp="1"/>
          </p:cNvSpPr>
          <p:nvPr>
            <p:ph type="title"/>
          </p:nvPr>
        </p:nvSpPr>
        <p:spPr/>
        <p:txBody>
          <a:bodyPr/>
          <a:lstStyle/>
          <a:p>
            <a:r>
              <a:rPr kumimoji="1" lang="ja-JP" altLang="en-US" dirty="0"/>
              <a:t>障害者を取り巻く状況（問題点）</a:t>
            </a:r>
          </a:p>
        </p:txBody>
      </p:sp>
      <p:sp>
        <p:nvSpPr>
          <p:cNvPr id="3" name="コンテンツ プレースホルダー 2">
            <a:extLst>
              <a:ext uri="{FF2B5EF4-FFF2-40B4-BE49-F238E27FC236}">
                <a16:creationId xmlns:a16="http://schemas.microsoft.com/office/drawing/2014/main" id="{9F8234C4-6D79-3824-2DEB-F33F89091577}"/>
              </a:ext>
            </a:extLst>
          </p:cNvPr>
          <p:cNvSpPr>
            <a:spLocks noGrp="1"/>
          </p:cNvSpPr>
          <p:nvPr>
            <p:ph idx="1"/>
          </p:nvPr>
        </p:nvSpPr>
        <p:spPr>
          <a:xfrm>
            <a:off x="838200" y="2141537"/>
            <a:ext cx="10515600" cy="4351338"/>
          </a:xfrm>
        </p:spPr>
        <p:txBody>
          <a:bodyPr/>
          <a:lstStyle/>
          <a:p>
            <a:pPr>
              <a:lnSpc>
                <a:spcPct val="100000"/>
              </a:lnSpc>
            </a:pPr>
            <a:r>
              <a:rPr kumimoji="1" lang="ja-JP" altLang="en-US" dirty="0"/>
              <a:t>現在の就労支援は箸の袋詰めや梱包作業など単価が低い仕事を取り扱っているところが多くなかなか賃金が上がらない状況が続いています。今は機械で行うことが主流です。そのため仕事を与えるための仕事をしていると言わざるを得ません。障害者の能力発掘や、スキル向上には程遠いのです。</a:t>
            </a:r>
            <a:endParaRPr lang="en-US" altLang="ja-JP" dirty="0"/>
          </a:p>
          <a:p>
            <a:pPr>
              <a:lnSpc>
                <a:spcPct val="100000"/>
              </a:lnSpc>
            </a:pPr>
            <a:r>
              <a:rPr lang="ja-JP" altLang="en-US" dirty="0"/>
              <a:t>この状況を変えたいと思いワンネスがオープンいたしました。</a:t>
            </a:r>
            <a:endParaRPr kumimoji="1" lang="ja-JP" altLang="en-US" dirty="0"/>
          </a:p>
        </p:txBody>
      </p:sp>
    </p:spTree>
    <p:extLst>
      <p:ext uri="{BB962C8B-B14F-4D97-AF65-F5344CB8AC3E}">
        <p14:creationId xmlns:p14="http://schemas.microsoft.com/office/powerpoint/2010/main" val="4266977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B099FE-BF53-47F8-FFF1-EE85D60F201C}"/>
              </a:ext>
            </a:extLst>
          </p:cNvPr>
          <p:cNvSpPr>
            <a:spLocks noGrp="1"/>
          </p:cNvSpPr>
          <p:nvPr>
            <p:ph type="title"/>
          </p:nvPr>
        </p:nvSpPr>
        <p:spPr/>
        <p:txBody>
          <a:bodyPr/>
          <a:lstStyle/>
          <a:p>
            <a:r>
              <a:rPr kumimoji="1" lang="ja-JP" altLang="en-US" dirty="0"/>
              <a:t>ワンネスとは</a:t>
            </a:r>
          </a:p>
        </p:txBody>
      </p:sp>
      <p:sp>
        <p:nvSpPr>
          <p:cNvPr id="3" name="コンテンツ プレースホルダー 2">
            <a:extLst>
              <a:ext uri="{FF2B5EF4-FFF2-40B4-BE49-F238E27FC236}">
                <a16:creationId xmlns:a16="http://schemas.microsoft.com/office/drawing/2014/main" id="{BE54AA4E-8479-6CB1-05F8-11BB0A193732}"/>
              </a:ext>
            </a:extLst>
          </p:cNvPr>
          <p:cNvSpPr>
            <a:spLocks noGrp="1"/>
          </p:cNvSpPr>
          <p:nvPr>
            <p:ph idx="1"/>
          </p:nvPr>
        </p:nvSpPr>
        <p:spPr>
          <a:xfrm>
            <a:off x="838200" y="1539875"/>
            <a:ext cx="10515600" cy="4351338"/>
          </a:xfrm>
        </p:spPr>
        <p:txBody>
          <a:bodyPr/>
          <a:lstStyle/>
          <a:p>
            <a:pPr marL="0" indent="0">
              <a:lnSpc>
                <a:spcPct val="100000"/>
              </a:lnSpc>
              <a:buNone/>
            </a:pPr>
            <a:endParaRPr kumimoji="1" lang="en-US" altLang="ja-JP" dirty="0"/>
          </a:p>
          <a:p>
            <a:pPr>
              <a:lnSpc>
                <a:spcPct val="100000"/>
              </a:lnSpc>
            </a:pPr>
            <a:r>
              <a:rPr kumimoji="1" lang="ja-JP" altLang="en-US" dirty="0"/>
              <a:t>名古屋市にある就労継続支援事業所です。</a:t>
            </a:r>
            <a:r>
              <a:rPr lang="ja-JP" altLang="en-US" dirty="0"/>
              <a:t>これまでの就労支援に疑問（</a:t>
            </a:r>
            <a:r>
              <a:rPr kumimoji="1" lang="ja-JP" altLang="en-US" dirty="0"/>
              <a:t>仕事内容や障がい者の賃金の低さ）</a:t>
            </a:r>
            <a:r>
              <a:rPr lang="ja-JP" altLang="en-US" dirty="0"/>
              <a:t>を持ち</a:t>
            </a:r>
            <a:r>
              <a:rPr lang="en-US" altLang="ja-JP" dirty="0"/>
              <a:t>2022</a:t>
            </a:r>
            <a:r>
              <a:rPr lang="ja-JP" altLang="en-US" dirty="0"/>
              <a:t>年</a:t>
            </a:r>
            <a:r>
              <a:rPr lang="en-US" altLang="ja-JP" dirty="0"/>
              <a:t>4</a:t>
            </a:r>
            <a:r>
              <a:rPr lang="ja-JP" altLang="en-US" dirty="0"/>
              <a:t>月にオープンしました。</a:t>
            </a:r>
            <a:endParaRPr lang="en-US" altLang="ja-JP" dirty="0"/>
          </a:p>
          <a:p>
            <a:pPr>
              <a:lnSpc>
                <a:spcPct val="100000"/>
              </a:lnSpc>
            </a:pPr>
            <a:endParaRPr lang="en-US" altLang="ja-JP" dirty="0"/>
          </a:p>
          <a:p>
            <a:pPr>
              <a:lnSpc>
                <a:spcPct val="100000"/>
              </a:lnSpc>
            </a:pPr>
            <a:r>
              <a:rPr lang="ja-JP" altLang="en-US" dirty="0"/>
              <a:t>「障害がある、だから輝ける。創ろうあなたのワンネス」をモットーに活動している次世代型就労継続支援事業所です。</a:t>
            </a:r>
            <a:endParaRPr kumimoji="1" lang="ja-JP" altLang="en-US" dirty="0"/>
          </a:p>
        </p:txBody>
      </p:sp>
    </p:spTree>
    <p:extLst>
      <p:ext uri="{BB962C8B-B14F-4D97-AF65-F5344CB8AC3E}">
        <p14:creationId xmlns:p14="http://schemas.microsoft.com/office/powerpoint/2010/main" val="2235414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2188866-BFCD-A79D-3538-31A29552A33A}"/>
              </a:ext>
            </a:extLst>
          </p:cNvPr>
          <p:cNvSpPr>
            <a:spLocks noGrp="1"/>
          </p:cNvSpPr>
          <p:nvPr>
            <p:ph type="title"/>
          </p:nvPr>
        </p:nvSpPr>
        <p:spPr/>
        <p:txBody>
          <a:bodyPr/>
          <a:lstStyle/>
          <a:p>
            <a:r>
              <a:rPr kumimoji="1" lang="ja-JP" altLang="en-US" dirty="0"/>
              <a:t>実績</a:t>
            </a:r>
          </a:p>
        </p:txBody>
      </p:sp>
      <p:sp>
        <p:nvSpPr>
          <p:cNvPr id="3" name="コンテンツ プレースホルダー 2">
            <a:extLst>
              <a:ext uri="{FF2B5EF4-FFF2-40B4-BE49-F238E27FC236}">
                <a16:creationId xmlns:a16="http://schemas.microsoft.com/office/drawing/2014/main" id="{F5FFEC93-4DF7-0207-164A-DF9AFC245BE6}"/>
              </a:ext>
            </a:extLst>
          </p:cNvPr>
          <p:cNvSpPr>
            <a:spLocks noGrp="1"/>
          </p:cNvSpPr>
          <p:nvPr>
            <p:ph idx="1"/>
          </p:nvPr>
        </p:nvSpPr>
        <p:spPr/>
        <p:txBody>
          <a:bodyPr/>
          <a:lstStyle/>
          <a:p>
            <a:pPr>
              <a:lnSpc>
                <a:spcPct val="100000"/>
              </a:lnSpc>
              <a:spcBef>
                <a:spcPts val="1800"/>
              </a:spcBef>
            </a:pPr>
            <a:r>
              <a:rPr kumimoji="1" lang="ja-JP" altLang="en-US" dirty="0"/>
              <a:t>利用者数の増加</a:t>
            </a:r>
            <a:endParaRPr kumimoji="1" lang="en-US" altLang="ja-JP" dirty="0"/>
          </a:p>
          <a:p>
            <a:pPr marL="0" indent="0">
              <a:lnSpc>
                <a:spcPct val="100000"/>
              </a:lnSpc>
              <a:spcBef>
                <a:spcPts val="1800"/>
              </a:spcBef>
              <a:buNone/>
            </a:pPr>
            <a:r>
              <a:rPr kumimoji="1" lang="ja-JP" altLang="en-US" dirty="0"/>
              <a:t>他施設より増加速度が速いです（</a:t>
            </a:r>
            <a:r>
              <a:rPr kumimoji="1" lang="en-US" altLang="ja-JP" dirty="0"/>
              <a:t>5</a:t>
            </a:r>
            <a:r>
              <a:rPr kumimoji="1" lang="ja-JP" altLang="en-US" dirty="0"/>
              <a:t>か月目他施設は５～１０人、ワンネスは</a:t>
            </a:r>
            <a:r>
              <a:rPr kumimoji="1" lang="en-US" altLang="ja-JP" dirty="0"/>
              <a:t>30</a:t>
            </a:r>
            <a:r>
              <a:rPr kumimoji="1" lang="ja-JP" altLang="en-US" dirty="0"/>
              <a:t>人を突破）。</a:t>
            </a:r>
            <a:endParaRPr kumimoji="1" lang="en-US" altLang="ja-JP" dirty="0"/>
          </a:p>
          <a:p>
            <a:pPr marL="0" indent="0">
              <a:lnSpc>
                <a:spcPct val="100000"/>
              </a:lnSpc>
              <a:spcBef>
                <a:spcPts val="1800"/>
              </a:spcBef>
              <a:buNone/>
            </a:pPr>
            <a:r>
              <a:rPr lang="ja-JP" altLang="en-US" dirty="0"/>
              <a:t>それは</a:t>
            </a:r>
            <a:r>
              <a:rPr lang="en-US" altLang="ja-JP" dirty="0"/>
              <a:t>e</a:t>
            </a:r>
            <a:r>
              <a:rPr lang="ja-JP" altLang="en-US" dirty="0"/>
              <a:t>スポーツやデジタルイラストなど新しいことをやっているからです。その中の半数が</a:t>
            </a:r>
            <a:r>
              <a:rPr lang="en-US" altLang="ja-JP" dirty="0"/>
              <a:t>e</a:t>
            </a:r>
            <a:r>
              <a:rPr lang="ja-JP" altLang="en-US" dirty="0"/>
              <a:t>スポーツに興味を持ち自分も輝こうとして</a:t>
            </a:r>
            <a:r>
              <a:rPr lang="ja-JP" altLang="en-US"/>
              <a:t>います。現在他事業所様からの見学なども多数ございます。</a:t>
            </a:r>
            <a:endParaRPr lang="en-US" altLang="ja-JP" dirty="0"/>
          </a:p>
          <a:p>
            <a:pPr>
              <a:lnSpc>
                <a:spcPct val="100000"/>
              </a:lnSpc>
              <a:spcBef>
                <a:spcPts val="1800"/>
              </a:spcBef>
            </a:pPr>
            <a:endParaRPr lang="en-US" altLang="ja-JP" dirty="0"/>
          </a:p>
        </p:txBody>
      </p:sp>
    </p:spTree>
    <p:extLst>
      <p:ext uri="{BB962C8B-B14F-4D97-AF65-F5344CB8AC3E}">
        <p14:creationId xmlns:p14="http://schemas.microsoft.com/office/powerpoint/2010/main" val="593779498"/>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3619</TotalTime>
  <Words>872</Words>
  <Application>Microsoft Office PowerPoint</Application>
  <PresentationFormat>ワイド画面</PresentationFormat>
  <Paragraphs>97</Paragraphs>
  <Slides>18</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18</vt:i4>
      </vt:variant>
    </vt:vector>
  </HeadingPairs>
  <TitlesOfParts>
    <vt:vector size="22" baseType="lpstr">
      <vt:lpstr>游ゴシック</vt:lpstr>
      <vt:lpstr>游ゴシック Light</vt:lpstr>
      <vt:lpstr>Arial</vt:lpstr>
      <vt:lpstr>Office テーマ</vt:lpstr>
      <vt:lpstr>タイトル</vt:lpstr>
      <vt:lpstr>あいさつ        </vt:lpstr>
      <vt:lpstr>就労継続支援とは</vt:lpstr>
      <vt:lpstr>障害者を取り巻く状況（人数）</vt:lpstr>
      <vt:lpstr>障害者を取り巻く状況（賃金）</vt:lpstr>
      <vt:lpstr>障害者を取り巻く状況（理想）</vt:lpstr>
      <vt:lpstr>障害者を取り巻く状況（問題点）</vt:lpstr>
      <vt:lpstr>ワンネスとは</vt:lpstr>
      <vt:lpstr>実績</vt:lpstr>
      <vt:lpstr>今後の活動</vt:lpstr>
      <vt:lpstr>なぜ協賛が必要なのか</vt:lpstr>
      <vt:lpstr>協賛メニュー</vt:lpstr>
      <vt:lpstr>協賛メリット</vt:lpstr>
      <vt:lpstr>まとめ</vt:lpstr>
      <vt:lpstr>会社概要</vt:lpstr>
      <vt:lpstr>添付資料</vt:lpstr>
      <vt:lpstr>韓国戦詳細</vt:lpstr>
      <vt:lpstr>活躍する選手たち</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タイトル</dc:title>
  <dc:creator>鈴木 改</dc:creator>
  <cp:lastModifiedBy>鈴木 改</cp:lastModifiedBy>
  <cp:revision>1</cp:revision>
  <dcterms:created xsi:type="dcterms:W3CDTF">2022-09-08T05:04:56Z</dcterms:created>
  <dcterms:modified xsi:type="dcterms:W3CDTF">2022-09-17T03:41:08Z</dcterms:modified>
</cp:coreProperties>
</file>