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ED061B-D524-4F1A-97E2-6B4E69A6D2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55F6FDA-EE84-4450-86E7-E2AE1599BB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786727-0640-4B70-9E6E-46D84C224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7526-2E5C-4C87-97D8-F5B0557BB2AC}" type="datetimeFigureOut">
              <a:rPr kumimoji="1" lang="ja-JP" altLang="en-US" smtClean="0"/>
              <a:t>2022/4/25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50B443-DE72-4CE8-AF99-999C97987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9606365-D06A-4EB6-877D-B01810B46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8D1D-D7BE-4E3D-957F-89690BB7D0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2496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E4A883-4442-4DB0-B71C-F306C5D19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93F8E2E-1ECE-4BA7-BDC9-7A668C9698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634A50-3ECA-4A2C-9C1C-271728E73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7526-2E5C-4C87-97D8-F5B0557BB2AC}" type="datetimeFigureOut">
              <a:rPr kumimoji="1" lang="ja-JP" altLang="en-US" smtClean="0"/>
              <a:t>2022/4/25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2F58F8B-DAD6-4447-9AA2-14DE08669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30826FC-85E5-4D9B-A0BC-59F36BEA8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8D1D-D7BE-4E3D-957F-89690BB7D0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5512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E697F7B-489C-4A81-9BD5-2D53ED90F1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1D5716D-2A92-42FA-B72F-637CC73745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6D863E7-1ED4-4287-A6B3-820996AA8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7526-2E5C-4C87-97D8-F5B0557BB2AC}" type="datetimeFigureOut">
              <a:rPr kumimoji="1" lang="ja-JP" altLang="en-US" smtClean="0"/>
              <a:t>2022/4/25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7ADA276-70CD-4AE4-A08C-DA4AE58B1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F2F5C05-A7D6-4D35-B6FC-947D69D8E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8D1D-D7BE-4E3D-957F-89690BB7D0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464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467130-BA13-4444-8F56-E6F5CD56C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77D531F-CDF7-456C-BA69-2C3892AD1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AEBCBB6-B380-4351-810A-6B40F7A5B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7526-2E5C-4C87-97D8-F5B0557BB2AC}" type="datetimeFigureOut">
              <a:rPr kumimoji="1" lang="ja-JP" altLang="en-US" smtClean="0"/>
              <a:t>2022/4/25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D4DA14-9C18-410E-A777-B04B71AFF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1D2C036-0E4D-4E6D-9078-020A22722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8D1D-D7BE-4E3D-957F-89690BB7D0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0859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FEA2DF-29DB-42DA-879A-11576A123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C95A09F-73B0-45E9-B34B-BE84052E2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CDE402-D52E-4F50-9224-582C14ECF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7526-2E5C-4C87-97D8-F5B0557BB2AC}" type="datetimeFigureOut">
              <a:rPr kumimoji="1" lang="ja-JP" altLang="en-US" smtClean="0"/>
              <a:t>2022/4/25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D957509-DBB8-400D-85F2-3CCB7923A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5356C7-8A4A-40FA-8C73-F3B4CF7F4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8D1D-D7BE-4E3D-957F-89690BB7D0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6872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D92FE8-FF4E-4F12-9D7D-FA28B21AE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7BE5C30-ECE7-43B3-B77C-EC77ABBDB6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0CFDC03-8820-4C3F-98F6-F98EB79EE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FB65868-1476-4317-97D1-E5A9C7E49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7526-2E5C-4C87-97D8-F5B0557BB2AC}" type="datetimeFigureOut">
              <a:rPr kumimoji="1" lang="ja-JP" altLang="en-US" smtClean="0"/>
              <a:t>2022/4/25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17B0E6C-4F0B-40DE-96CD-F11D8F210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307D86C-F4CD-431A-A646-3823DF1D7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8D1D-D7BE-4E3D-957F-89690BB7D0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0442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0F8B14-346D-4377-8687-981B329C9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22EF6FE-5F69-4216-AC4F-C56BA20D9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BEE4890-8D90-41C7-8710-A5E21C91B8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863B4F7-4756-4ADF-8BE3-195497DCF3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EA8504D-70EE-4BF2-89D3-5C19CD2ED8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44A9CA2-D1F7-4287-B1B4-5C1F087CD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7526-2E5C-4C87-97D8-F5B0557BB2AC}" type="datetimeFigureOut">
              <a:rPr kumimoji="1" lang="ja-JP" altLang="en-US" smtClean="0"/>
              <a:t>2022/4/25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26FB0AF-4C4D-40C7-84E6-FFC71D040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6932581-C647-47D3-B154-D72E30FA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8D1D-D7BE-4E3D-957F-89690BB7D0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5671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B93130-3636-44ED-949E-9CA8B40CE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58F1EAC-13A8-44E1-8032-839DF03A7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7526-2E5C-4C87-97D8-F5B0557BB2AC}" type="datetimeFigureOut">
              <a:rPr kumimoji="1" lang="ja-JP" altLang="en-US" smtClean="0"/>
              <a:t>2022/4/25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7A7001E-9B27-43BE-800A-634552603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A6724C3-FFBE-4452-B44E-1519E9B88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8D1D-D7BE-4E3D-957F-89690BB7D0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4313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4D6B55B-34E6-4BF0-B0A5-9D287BCC0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7526-2E5C-4C87-97D8-F5B0557BB2AC}" type="datetimeFigureOut">
              <a:rPr kumimoji="1" lang="ja-JP" altLang="en-US" smtClean="0"/>
              <a:t>2022/4/25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3F86075-84B7-4526-A2CE-DD439FCF6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A7C2E9-D784-45C5-8089-5A9170C21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8D1D-D7BE-4E3D-957F-89690BB7D0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8787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517A96-A060-49EC-9858-70922BB49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07196D8-F2C5-4C12-AFEF-3F47E2779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63A4686-822D-4728-BFAE-B95046B40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11D8203-E98C-4C6F-9CFD-CD0F3EAC5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7526-2E5C-4C87-97D8-F5B0557BB2AC}" type="datetimeFigureOut">
              <a:rPr kumimoji="1" lang="ja-JP" altLang="en-US" smtClean="0"/>
              <a:t>2022/4/25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2164C91-E736-47C9-9F51-10EA7B35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C804482-3C51-486B-ABB2-0520129EE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8D1D-D7BE-4E3D-957F-89690BB7D0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581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DFD68A-4F1A-4179-BF17-B98F61514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AC5DDA1-A890-4EAA-9E9C-E1BF2C36CF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453CA56-90F3-406C-B840-CC6F38064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800DE8D-66B3-4766-A246-10D24D9F4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07526-2E5C-4C87-97D8-F5B0557BB2AC}" type="datetimeFigureOut">
              <a:rPr kumimoji="1" lang="ja-JP" altLang="en-US" smtClean="0"/>
              <a:t>2022/4/25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E164D32-901E-40FE-8D42-4D686FB47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828C3F0-62EE-425B-92E1-00DE22B4C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8D1D-D7BE-4E3D-957F-89690BB7D0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0377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4C8D7B0-4E15-4002-A538-805896EA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7251E4E-7008-4FBF-8D73-827CE4C6B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F60BB64-80A3-4782-8EE9-A9F4046C84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07526-2E5C-4C87-97D8-F5B0557BB2AC}" type="datetimeFigureOut">
              <a:rPr kumimoji="1" lang="ja-JP" altLang="en-US" smtClean="0"/>
              <a:t>2022/4/25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692658-958F-4057-A199-A89A2D6779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7FF22A-B0FB-4E30-B813-66DA0D8D38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8D1D-D7BE-4E3D-957F-89690BB7D0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919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F581AE95-8B90-4756-8B4C-2F00D8DE7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97" y="685817"/>
            <a:ext cx="4571966" cy="457196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640A03E-0B94-42E1-AB7E-DA8F098CA55B}"/>
              </a:ext>
            </a:extLst>
          </p:cNvPr>
          <p:cNvSpPr txBox="1"/>
          <p:nvPr/>
        </p:nvSpPr>
        <p:spPr>
          <a:xfrm>
            <a:off x="4897120" y="6079011"/>
            <a:ext cx="2854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0" i="0" dirty="0">
                <a:solidFill>
                  <a:srgbClr val="05161A"/>
                </a:solidFill>
                <a:effectLst/>
                <a:latin typeface="Hiragino Kaku Gothic Pro"/>
              </a:rPr>
              <a:t>1500px</a:t>
            </a:r>
            <a:endParaRPr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ADE7901-BC30-4E18-8774-D7D32EA53211}"/>
              </a:ext>
            </a:extLst>
          </p:cNvPr>
          <p:cNvSpPr/>
          <p:nvPr/>
        </p:nvSpPr>
        <p:spPr>
          <a:xfrm>
            <a:off x="995697" y="685817"/>
            <a:ext cx="8849343" cy="45719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D6E9A742-107A-47D9-B9CF-F20D49A116B3}"/>
              </a:ext>
            </a:extLst>
          </p:cNvPr>
          <p:cNvSpPr/>
          <p:nvPr/>
        </p:nvSpPr>
        <p:spPr>
          <a:xfrm>
            <a:off x="1432560" y="4439920"/>
            <a:ext cx="3749040" cy="8178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2ADDE83A-D125-4A9A-86FF-9F7DDE544D15}"/>
              </a:ext>
            </a:extLst>
          </p:cNvPr>
          <p:cNvCxnSpPr/>
          <p:nvPr/>
        </p:nvCxnSpPr>
        <p:spPr>
          <a:xfrm>
            <a:off x="5181600" y="4856480"/>
            <a:ext cx="14325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C6E97D8-1CE8-4E71-BAEC-DFEAB343870D}"/>
              </a:ext>
            </a:extLst>
          </p:cNvPr>
          <p:cNvSpPr txBox="1"/>
          <p:nvPr/>
        </p:nvSpPr>
        <p:spPr>
          <a:xfrm>
            <a:off x="4734560" y="4524494"/>
            <a:ext cx="287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セミナー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7954DD6-832D-4EDB-8BD8-1A911152F9EA}"/>
              </a:ext>
            </a:extLst>
          </p:cNvPr>
          <p:cNvSpPr txBox="1"/>
          <p:nvPr/>
        </p:nvSpPr>
        <p:spPr>
          <a:xfrm>
            <a:off x="6431299" y="3006467"/>
            <a:ext cx="287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真ん中で目立たせる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7972A35-476C-4112-ADE4-5723A3807AB4}"/>
              </a:ext>
            </a:extLst>
          </p:cNvPr>
          <p:cNvSpPr txBox="1"/>
          <p:nvPr/>
        </p:nvSpPr>
        <p:spPr>
          <a:xfrm>
            <a:off x="6172199" y="1666240"/>
            <a:ext cx="3134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女性向けに華やかな感じで</a:t>
            </a:r>
          </a:p>
        </p:txBody>
      </p:sp>
      <p:sp>
        <p:nvSpPr>
          <p:cNvPr id="15" name="楕円 14">
            <a:extLst>
              <a:ext uri="{FF2B5EF4-FFF2-40B4-BE49-F238E27FC236}">
                <a16:creationId xmlns:a16="http://schemas.microsoft.com/office/drawing/2014/main" id="{B0D63C6A-8B14-4446-A489-00B0F8B0AEB1}"/>
              </a:ext>
            </a:extLst>
          </p:cNvPr>
          <p:cNvSpPr/>
          <p:nvPr/>
        </p:nvSpPr>
        <p:spPr>
          <a:xfrm>
            <a:off x="2120892" y="1787292"/>
            <a:ext cx="2613668" cy="11184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7E9BE604-0BB5-4FD6-9B94-C6D6C4081BD7}"/>
              </a:ext>
            </a:extLst>
          </p:cNvPr>
          <p:cNvCxnSpPr/>
          <p:nvPr/>
        </p:nvCxnSpPr>
        <p:spPr>
          <a:xfrm>
            <a:off x="4815840" y="2418080"/>
            <a:ext cx="2143760" cy="548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5FDE2AA-3100-46AD-9452-60324DC9D8C4}"/>
              </a:ext>
            </a:extLst>
          </p:cNvPr>
          <p:cNvSpPr txBox="1"/>
          <p:nvPr/>
        </p:nvSpPr>
        <p:spPr>
          <a:xfrm>
            <a:off x="6776739" y="4861560"/>
            <a:ext cx="287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真ん中で一番目立たせる</a:t>
            </a: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DAD73F5D-245A-43C9-85F8-A174BF142BEB}"/>
              </a:ext>
            </a:extLst>
          </p:cNvPr>
          <p:cNvCxnSpPr/>
          <p:nvPr/>
        </p:nvCxnSpPr>
        <p:spPr>
          <a:xfrm flipV="1">
            <a:off x="3576320" y="345440"/>
            <a:ext cx="2682240" cy="6197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BA2FBAF5-049D-4B09-9568-0DCB952B84FC}"/>
              </a:ext>
            </a:extLst>
          </p:cNvPr>
          <p:cNvCxnSpPr>
            <a:cxnSpLocks/>
          </p:cNvCxnSpPr>
          <p:nvPr/>
        </p:nvCxnSpPr>
        <p:spPr>
          <a:xfrm flipV="1">
            <a:off x="4226543" y="345440"/>
            <a:ext cx="2032017" cy="8675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40EA62C2-83FB-4641-911A-F96111CAC839}"/>
              </a:ext>
            </a:extLst>
          </p:cNvPr>
          <p:cNvCxnSpPr>
            <a:cxnSpLocks/>
          </p:cNvCxnSpPr>
          <p:nvPr/>
        </p:nvCxnSpPr>
        <p:spPr>
          <a:xfrm flipV="1">
            <a:off x="2011680" y="370840"/>
            <a:ext cx="4206206" cy="23998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雲 26">
            <a:extLst>
              <a:ext uri="{FF2B5EF4-FFF2-40B4-BE49-F238E27FC236}">
                <a16:creationId xmlns:a16="http://schemas.microsoft.com/office/drawing/2014/main" id="{926A34CC-559D-471E-84A7-00158D4B6B3B}"/>
              </a:ext>
            </a:extLst>
          </p:cNvPr>
          <p:cNvSpPr/>
          <p:nvPr/>
        </p:nvSpPr>
        <p:spPr>
          <a:xfrm>
            <a:off x="5880116" y="1465885"/>
            <a:ext cx="3700763" cy="952195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1611CF4-221F-464E-95E1-DDBF6C8968C6}"/>
              </a:ext>
            </a:extLst>
          </p:cNvPr>
          <p:cNvSpPr txBox="1"/>
          <p:nvPr/>
        </p:nvSpPr>
        <p:spPr>
          <a:xfrm>
            <a:off x="6431299" y="162560"/>
            <a:ext cx="4155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フォント、色味を女性向けに</a:t>
            </a:r>
          </a:p>
        </p:txBody>
      </p:sp>
      <p:sp>
        <p:nvSpPr>
          <p:cNvPr id="29" name="右中かっこ 28">
            <a:extLst>
              <a:ext uri="{FF2B5EF4-FFF2-40B4-BE49-F238E27FC236}">
                <a16:creationId xmlns:a16="http://schemas.microsoft.com/office/drawing/2014/main" id="{625E93B7-7E50-4B04-A28B-559E8C6D2EF2}"/>
              </a:ext>
            </a:extLst>
          </p:cNvPr>
          <p:cNvSpPr/>
          <p:nvPr/>
        </p:nvSpPr>
        <p:spPr>
          <a:xfrm rot="5400000">
            <a:off x="5226895" y="1283922"/>
            <a:ext cx="467343" cy="87689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右中かっこ 29">
            <a:extLst>
              <a:ext uri="{FF2B5EF4-FFF2-40B4-BE49-F238E27FC236}">
                <a16:creationId xmlns:a16="http://schemas.microsoft.com/office/drawing/2014/main" id="{438A8634-DF77-4BA7-8212-39DE5B83919C}"/>
              </a:ext>
            </a:extLst>
          </p:cNvPr>
          <p:cNvSpPr/>
          <p:nvPr/>
        </p:nvSpPr>
        <p:spPr>
          <a:xfrm>
            <a:off x="9966960" y="685817"/>
            <a:ext cx="619760" cy="438402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DE4179E-C22F-4CCF-8BB6-719ED2E64EF6}"/>
              </a:ext>
            </a:extLst>
          </p:cNvPr>
          <p:cNvSpPr txBox="1"/>
          <p:nvPr/>
        </p:nvSpPr>
        <p:spPr>
          <a:xfrm>
            <a:off x="10708640" y="2721094"/>
            <a:ext cx="2854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0" i="0" dirty="0">
                <a:solidFill>
                  <a:srgbClr val="05161A"/>
                </a:solidFill>
                <a:effectLst/>
                <a:latin typeface="Hiragino Kaku Gothic Pro"/>
              </a:rPr>
              <a:t>1024px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32105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Office PowerPoint</Application>
  <PresentationFormat>ワイド画面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Hiragino Kaku Gothic Pro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佐藤 陽介</dc:creator>
  <cp:lastModifiedBy>佐藤 陽介</cp:lastModifiedBy>
  <cp:revision>1</cp:revision>
  <dcterms:created xsi:type="dcterms:W3CDTF">2022-04-25T08:08:26Z</dcterms:created>
  <dcterms:modified xsi:type="dcterms:W3CDTF">2022-04-25T08:08:26Z</dcterms:modified>
</cp:coreProperties>
</file>