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rts/chart10.xml" ContentType="application/vnd.openxmlformats-officedocument.drawingml.chart+xml"/>
  <Override PartName="/ppt/charts/chart20.xml" ContentType="application/vnd.openxmlformats-officedocument.drawingml.chart+xml"/>
  <Override PartName="/ppt/charts/colors10.xml" ContentType="application/vnd.ms-office.chartcolorstyle+xml"/>
  <Override PartName="/ppt/charts/style10.xml" ContentType="application/vnd.ms-office.chartstyle+xml"/>
  <Override PartName="/ppt/charts/colors20.xml" ContentType="application/vnd.ms-office.chartcolorstyle+xml"/>
  <Override PartName="/ppt/charts/style20.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27"/>
  </p:notesMasterIdLst>
  <p:handoutMasterIdLst>
    <p:handoutMasterId r:id="rId128"/>
  </p:handoutMasterIdLst>
  <p:sldIdLst>
    <p:sldId id="256" r:id="rId5"/>
    <p:sldId id="386" r:id="rId6"/>
    <p:sldId id="392" r:id="rId7"/>
    <p:sldId id="432" r:id="rId8"/>
    <p:sldId id="393" r:id="rId9"/>
    <p:sldId id="395" r:id="rId10"/>
    <p:sldId id="388" r:id="rId11"/>
    <p:sldId id="389" r:id="rId12"/>
    <p:sldId id="397" r:id="rId13"/>
    <p:sldId id="418" r:id="rId14"/>
    <p:sldId id="390" r:id="rId15"/>
    <p:sldId id="391" r:id="rId16"/>
    <p:sldId id="398" r:id="rId17"/>
    <p:sldId id="419" r:id="rId18"/>
    <p:sldId id="420" r:id="rId19"/>
    <p:sldId id="399" r:id="rId20"/>
    <p:sldId id="400" r:id="rId21"/>
    <p:sldId id="421" r:id="rId22"/>
    <p:sldId id="422" r:id="rId23"/>
    <p:sldId id="423" r:id="rId24"/>
    <p:sldId id="424" r:id="rId25"/>
    <p:sldId id="425" r:id="rId26"/>
    <p:sldId id="401" r:id="rId27"/>
    <p:sldId id="426" r:id="rId28"/>
    <p:sldId id="427" r:id="rId29"/>
    <p:sldId id="402" r:id="rId30"/>
    <p:sldId id="428" r:id="rId31"/>
    <p:sldId id="429" r:id="rId32"/>
    <p:sldId id="265" r:id="rId33"/>
    <p:sldId id="257" r:id="rId34"/>
    <p:sldId id="298" r:id="rId35"/>
    <p:sldId id="300" r:id="rId36"/>
    <p:sldId id="299" r:id="rId37"/>
    <p:sldId id="301" r:id="rId38"/>
    <p:sldId id="302" r:id="rId39"/>
    <p:sldId id="258" r:id="rId40"/>
    <p:sldId id="303" r:id="rId41"/>
    <p:sldId id="304" r:id="rId42"/>
    <p:sldId id="259" r:id="rId43"/>
    <p:sldId id="305" r:id="rId44"/>
    <p:sldId id="306" r:id="rId45"/>
    <p:sldId id="260" r:id="rId46"/>
    <p:sldId id="307" r:id="rId47"/>
    <p:sldId id="308" r:id="rId48"/>
    <p:sldId id="309" r:id="rId49"/>
    <p:sldId id="310" r:id="rId50"/>
    <p:sldId id="311" r:id="rId51"/>
    <p:sldId id="313" r:id="rId52"/>
    <p:sldId id="314" r:id="rId53"/>
    <p:sldId id="312" r:id="rId54"/>
    <p:sldId id="315" r:id="rId55"/>
    <p:sldId id="316" r:id="rId56"/>
    <p:sldId id="261" r:id="rId57"/>
    <p:sldId id="347" r:id="rId58"/>
    <p:sldId id="353" r:id="rId59"/>
    <p:sldId id="348" r:id="rId60"/>
    <p:sldId id="349" r:id="rId61"/>
    <p:sldId id="275" r:id="rId62"/>
    <p:sldId id="321" r:id="rId63"/>
    <p:sldId id="322" r:id="rId64"/>
    <p:sldId id="364" r:id="rId65"/>
    <p:sldId id="276" r:id="rId66"/>
    <p:sldId id="323" r:id="rId67"/>
    <p:sldId id="324" r:id="rId68"/>
    <p:sldId id="363" r:id="rId69"/>
    <p:sldId id="288" r:id="rId70"/>
    <p:sldId id="404" r:id="rId71"/>
    <p:sldId id="405" r:id="rId72"/>
    <p:sldId id="406" r:id="rId73"/>
    <p:sldId id="407" r:id="rId74"/>
    <p:sldId id="430" r:id="rId75"/>
    <p:sldId id="408" r:id="rId76"/>
    <p:sldId id="409" r:id="rId77"/>
    <p:sldId id="431" r:id="rId78"/>
    <p:sldId id="410" r:id="rId79"/>
    <p:sldId id="358" r:id="rId80"/>
    <p:sldId id="411" r:id="rId81"/>
    <p:sldId id="412" r:id="rId82"/>
    <p:sldId id="413" r:id="rId83"/>
    <p:sldId id="414" r:id="rId84"/>
    <p:sldId id="415" r:id="rId85"/>
    <p:sldId id="416" r:id="rId86"/>
    <p:sldId id="417" r:id="rId87"/>
    <p:sldId id="359" r:id="rId88"/>
    <p:sldId id="279" r:id="rId89"/>
    <p:sldId id="325" r:id="rId90"/>
    <p:sldId id="281" r:id="rId91"/>
    <p:sldId id="326" r:id="rId92"/>
    <p:sldId id="403" r:id="rId93"/>
    <p:sldId id="262" r:id="rId94"/>
    <p:sldId id="295" r:id="rId95"/>
    <p:sldId id="263" r:id="rId96"/>
    <p:sldId id="296" r:id="rId97"/>
    <p:sldId id="297" r:id="rId98"/>
    <p:sldId id="268" r:id="rId99"/>
    <p:sldId id="354" r:id="rId100"/>
    <p:sldId id="269" r:id="rId101"/>
    <p:sldId id="355" r:id="rId102"/>
    <p:sldId id="270" r:id="rId103"/>
    <p:sldId id="356" r:id="rId104"/>
    <p:sldId id="271" r:id="rId105"/>
    <p:sldId id="383" r:id="rId106"/>
    <p:sldId id="357" r:id="rId107"/>
    <p:sldId id="283" r:id="rId108"/>
    <p:sldId id="341" r:id="rId109"/>
    <p:sldId id="342" r:id="rId110"/>
    <p:sldId id="343" r:id="rId111"/>
    <p:sldId id="344" r:id="rId112"/>
    <p:sldId id="345" r:id="rId113"/>
    <p:sldId id="346" r:id="rId114"/>
    <p:sldId id="285" r:id="rId115"/>
    <p:sldId id="350" r:id="rId116"/>
    <p:sldId id="286" r:id="rId117"/>
    <p:sldId id="374" r:id="rId118"/>
    <p:sldId id="375" r:id="rId119"/>
    <p:sldId id="376" r:id="rId120"/>
    <p:sldId id="377" r:id="rId121"/>
    <p:sldId id="378" r:id="rId122"/>
    <p:sldId id="379" r:id="rId123"/>
    <p:sldId id="380" r:id="rId124"/>
    <p:sldId id="381" r:id="rId125"/>
    <p:sldId id="382" r:id="rId126"/>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4B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21334A-44FD-4CC3-90EC-FA1B10CC402C}" v="96" dt="2025-10-25T04:41:01.969"/>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9" autoAdjust="0"/>
    <p:restoredTop sz="87758" autoAdjust="0"/>
  </p:normalViewPr>
  <p:slideViewPr>
    <p:cSldViewPr snapToGrid="0">
      <p:cViewPr varScale="1">
        <p:scale>
          <a:sx n="97" d="100"/>
          <a:sy n="97" d="100"/>
        </p:scale>
        <p:origin x="1080" y="7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handoutMaster" Target="handoutMasters/handoutMaster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microsoft.com/office/2015/10/relationships/revisionInfo" Target="revisionInfo.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presProps" Target="pres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viewProps" Target="viewProp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tableStyles" Target="tableStyle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大原 健佑" userId="c15971a5-546f-423d-abc4-59f9e5514faa" providerId="ADAL" clId="{ECA509C3-681D-4408-9602-E3B4555059E2}"/>
    <pc:docChg chg="undo custSel addSld delSld modSld sldOrd modMainMaster">
      <pc:chgData name="大原 健佑" userId="c15971a5-546f-423d-abc4-59f9e5514faa" providerId="ADAL" clId="{ECA509C3-681D-4408-9602-E3B4555059E2}" dt="2025-10-25T04:41:09.638" v="1530" actId="47"/>
      <pc:docMkLst>
        <pc:docMk/>
      </pc:docMkLst>
      <pc:sldChg chg="modSp mod">
        <pc:chgData name="大原 健佑" userId="c15971a5-546f-423d-abc4-59f9e5514faa" providerId="ADAL" clId="{ECA509C3-681D-4408-9602-E3B4555059E2}" dt="2025-10-25T02:04:03.399" v="10" actId="20577"/>
        <pc:sldMkLst>
          <pc:docMk/>
          <pc:sldMk cId="2234989417" sldId="256"/>
        </pc:sldMkLst>
        <pc:spChg chg="mod">
          <ac:chgData name="大原 健佑" userId="c15971a5-546f-423d-abc4-59f9e5514faa" providerId="ADAL" clId="{ECA509C3-681D-4408-9602-E3B4555059E2}" dt="2025-10-25T02:03:56.367" v="5" actId="6549"/>
          <ac:spMkLst>
            <pc:docMk/>
            <pc:sldMk cId="2234989417" sldId="256"/>
            <ac:spMk id="2" creationId="{9262AFB9-DA74-6D0F-6201-97943CC37D1B}"/>
          </ac:spMkLst>
        </pc:spChg>
        <pc:spChg chg="mod">
          <ac:chgData name="大原 健佑" userId="c15971a5-546f-423d-abc4-59f9e5514faa" providerId="ADAL" clId="{ECA509C3-681D-4408-9602-E3B4555059E2}" dt="2025-10-25T02:04:03.399" v="10" actId="20577"/>
          <ac:spMkLst>
            <pc:docMk/>
            <pc:sldMk cId="2234989417" sldId="256"/>
            <ac:spMk id="13" creationId="{E956BF89-92AC-42E3-18F4-A7DEA48C7452}"/>
          </ac:spMkLst>
        </pc:spChg>
      </pc:sldChg>
      <pc:sldChg chg="modSp mod">
        <pc:chgData name="大原 健佑" userId="c15971a5-546f-423d-abc4-59f9e5514faa" providerId="ADAL" clId="{ECA509C3-681D-4408-9602-E3B4555059E2}" dt="2025-10-25T02:20:26.596" v="801" actId="20577"/>
        <pc:sldMkLst>
          <pc:docMk/>
          <pc:sldMk cId="3210895379" sldId="257"/>
        </pc:sldMkLst>
        <pc:spChg chg="mod">
          <ac:chgData name="大原 健佑" userId="c15971a5-546f-423d-abc4-59f9e5514faa" providerId="ADAL" clId="{ECA509C3-681D-4408-9602-E3B4555059E2}" dt="2025-10-25T02:20:26.596" v="801" actId="20577"/>
          <ac:spMkLst>
            <pc:docMk/>
            <pc:sldMk cId="3210895379" sldId="257"/>
            <ac:spMk id="14" creationId="{086CA86C-11A0-9D01-1AA4-0F333E0298F5}"/>
          </ac:spMkLst>
        </pc:spChg>
      </pc:sldChg>
      <pc:sldChg chg="modSp mod">
        <pc:chgData name="大原 健佑" userId="c15971a5-546f-423d-abc4-59f9e5514faa" providerId="ADAL" clId="{ECA509C3-681D-4408-9602-E3B4555059E2}" dt="2025-10-25T02:20:52.857" v="813" actId="20577"/>
        <pc:sldMkLst>
          <pc:docMk/>
          <pc:sldMk cId="138259547" sldId="258"/>
        </pc:sldMkLst>
        <pc:spChg chg="mod">
          <ac:chgData name="大原 健佑" userId="c15971a5-546f-423d-abc4-59f9e5514faa" providerId="ADAL" clId="{ECA509C3-681D-4408-9602-E3B4555059E2}" dt="2025-10-25T02:20:52.857" v="813" actId="20577"/>
          <ac:spMkLst>
            <pc:docMk/>
            <pc:sldMk cId="138259547" sldId="258"/>
            <ac:spMk id="36" creationId="{5AE326E0-9023-927E-BABC-DCEB7E2C7755}"/>
          </ac:spMkLst>
        </pc:spChg>
      </pc:sldChg>
      <pc:sldChg chg="modSp mod">
        <pc:chgData name="大原 健佑" userId="c15971a5-546f-423d-abc4-59f9e5514faa" providerId="ADAL" clId="{ECA509C3-681D-4408-9602-E3B4555059E2}" dt="2025-10-25T02:21:11.403" v="819" actId="20577"/>
        <pc:sldMkLst>
          <pc:docMk/>
          <pc:sldMk cId="3030778374" sldId="259"/>
        </pc:sldMkLst>
        <pc:spChg chg="mod">
          <ac:chgData name="大原 健佑" userId="c15971a5-546f-423d-abc4-59f9e5514faa" providerId="ADAL" clId="{ECA509C3-681D-4408-9602-E3B4555059E2}" dt="2025-10-25T02:21:11.403" v="819" actId="20577"/>
          <ac:spMkLst>
            <pc:docMk/>
            <pc:sldMk cId="3030778374" sldId="259"/>
            <ac:spMk id="10" creationId="{89E655D1-8D37-28BA-0474-6C3289B5572F}"/>
          </ac:spMkLst>
        </pc:spChg>
      </pc:sldChg>
      <pc:sldChg chg="modSp mod">
        <pc:chgData name="大原 健佑" userId="c15971a5-546f-423d-abc4-59f9e5514faa" providerId="ADAL" clId="{ECA509C3-681D-4408-9602-E3B4555059E2}" dt="2025-10-25T02:21:26.022" v="826" actId="20577"/>
        <pc:sldMkLst>
          <pc:docMk/>
          <pc:sldMk cId="1924655212" sldId="260"/>
        </pc:sldMkLst>
        <pc:spChg chg="mod">
          <ac:chgData name="大原 健佑" userId="c15971a5-546f-423d-abc4-59f9e5514faa" providerId="ADAL" clId="{ECA509C3-681D-4408-9602-E3B4555059E2}" dt="2025-10-25T02:21:26.022" v="826" actId="20577"/>
          <ac:spMkLst>
            <pc:docMk/>
            <pc:sldMk cId="1924655212" sldId="260"/>
            <ac:spMk id="5" creationId="{EFE94514-4A78-B811-0729-16C0CFC36B74}"/>
          </ac:spMkLst>
        </pc:spChg>
      </pc:sldChg>
      <pc:sldChg chg="addSp delSp modSp mod">
        <pc:chgData name="大原 健佑" userId="c15971a5-546f-423d-abc4-59f9e5514faa" providerId="ADAL" clId="{ECA509C3-681D-4408-9602-E3B4555059E2}" dt="2025-10-25T02:22:54.616" v="861"/>
        <pc:sldMkLst>
          <pc:docMk/>
          <pc:sldMk cId="647292148" sldId="261"/>
        </pc:sldMkLst>
        <pc:spChg chg="add mod">
          <ac:chgData name="大原 健佑" userId="c15971a5-546f-423d-abc4-59f9e5514faa" providerId="ADAL" clId="{ECA509C3-681D-4408-9602-E3B4555059E2}" dt="2025-10-25T02:22:54.616" v="861"/>
          <ac:spMkLst>
            <pc:docMk/>
            <pc:sldMk cId="647292148" sldId="261"/>
            <ac:spMk id="5" creationId="{E56B6109-9399-4EA6-D77F-FD3D19EA90E6}"/>
          </ac:spMkLst>
        </pc:spChg>
        <pc:spChg chg="del mod">
          <ac:chgData name="大原 健佑" userId="c15971a5-546f-423d-abc4-59f9e5514faa" providerId="ADAL" clId="{ECA509C3-681D-4408-9602-E3B4555059E2}" dt="2025-10-25T02:22:54.353" v="860" actId="478"/>
          <ac:spMkLst>
            <pc:docMk/>
            <pc:sldMk cId="647292148" sldId="261"/>
            <ac:spMk id="10" creationId="{65DB0861-6748-3383-B4F3-9403FCB81722}"/>
          </ac:spMkLst>
        </pc:spChg>
      </pc:sldChg>
      <pc:sldChg chg="modSp mod ord">
        <pc:chgData name="大原 健佑" userId="c15971a5-546f-423d-abc4-59f9e5514faa" providerId="ADAL" clId="{ECA509C3-681D-4408-9602-E3B4555059E2}" dt="2025-10-25T02:18:01.424" v="742" actId="6549"/>
        <pc:sldMkLst>
          <pc:docMk/>
          <pc:sldMk cId="3521196242" sldId="262"/>
        </pc:sldMkLst>
        <pc:spChg chg="mod">
          <ac:chgData name="大原 健佑" userId="c15971a5-546f-423d-abc4-59f9e5514faa" providerId="ADAL" clId="{ECA509C3-681D-4408-9602-E3B4555059E2}" dt="2025-10-25T02:18:01.424" v="742" actId="6549"/>
          <ac:spMkLst>
            <pc:docMk/>
            <pc:sldMk cId="3521196242" sldId="262"/>
            <ac:spMk id="10" creationId="{833F01FD-D55D-E1E2-240E-2A9B69B78874}"/>
          </ac:spMkLst>
        </pc:spChg>
      </pc:sldChg>
      <pc:sldChg chg="modSp mod ord">
        <pc:chgData name="大原 健佑" userId="c15971a5-546f-423d-abc4-59f9e5514faa" providerId="ADAL" clId="{ECA509C3-681D-4408-9602-E3B4555059E2}" dt="2025-10-25T02:18:19.321" v="746" actId="20577"/>
        <pc:sldMkLst>
          <pc:docMk/>
          <pc:sldMk cId="1931874474" sldId="263"/>
        </pc:sldMkLst>
        <pc:spChg chg="mod">
          <ac:chgData name="大原 健佑" userId="c15971a5-546f-423d-abc4-59f9e5514faa" providerId="ADAL" clId="{ECA509C3-681D-4408-9602-E3B4555059E2}" dt="2025-10-25T02:18:19.321" v="746" actId="20577"/>
          <ac:spMkLst>
            <pc:docMk/>
            <pc:sldMk cId="1931874474" sldId="263"/>
            <ac:spMk id="11" creationId="{B5FDB6EF-03D2-40F6-8EE7-C5D65076C2AA}"/>
          </ac:spMkLst>
        </pc:spChg>
      </pc:sldChg>
      <pc:sldChg chg="modSp mod">
        <pc:chgData name="大原 健佑" userId="c15971a5-546f-423d-abc4-59f9e5514faa" providerId="ADAL" clId="{ECA509C3-681D-4408-9602-E3B4555059E2}" dt="2025-10-25T02:14:46.792" v="579" actId="1076"/>
        <pc:sldMkLst>
          <pc:docMk/>
          <pc:sldMk cId="2703584467" sldId="265"/>
        </pc:sldMkLst>
        <pc:spChg chg="mod">
          <ac:chgData name="大原 健佑" userId="c15971a5-546f-423d-abc4-59f9e5514faa" providerId="ADAL" clId="{ECA509C3-681D-4408-9602-E3B4555059E2}" dt="2025-10-25T02:14:46.792" v="579" actId="1076"/>
          <ac:spMkLst>
            <pc:docMk/>
            <pc:sldMk cId="2703584467" sldId="265"/>
            <ac:spMk id="2" creationId="{53709245-9E0E-6E62-0EBA-653FFAEA1195}"/>
          </ac:spMkLst>
        </pc:spChg>
        <pc:spChg chg="mod">
          <ac:chgData name="大原 健佑" userId="c15971a5-546f-423d-abc4-59f9e5514faa" providerId="ADAL" clId="{ECA509C3-681D-4408-9602-E3B4555059E2}" dt="2025-10-25T02:14:40.571" v="578" actId="20577"/>
          <ac:spMkLst>
            <pc:docMk/>
            <pc:sldMk cId="2703584467" sldId="265"/>
            <ac:spMk id="7" creationId="{167BAF53-019B-2EC8-281E-FB0079FF80CC}"/>
          </ac:spMkLst>
        </pc:spChg>
      </pc:sldChg>
      <pc:sldChg chg="modSp mod ord">
        <pc:chgData name="大原 健佑" userId="c15971a5-546f-423d-abc4-59f9e5514faa" providerId="ADAL" clId="{ECA509C3-681D-4408-9602-E3B4555059E2}" dt="2025-10-25T02:19:07.613" v="757" actId="20577"/>
        <pc:sldMkLst>
          <pc:docMk/>
          <pc:sldMk cId="1221005881" sldId="268"/>
        </pc:sldMkLst>
        <pc:spChg chg="mod">
          <ac:chgData name="大原 健佑" userId="c15971a5-546f-423d-abc4-59f9e5514faa" providerId="ADAL" clId="{ECA509C3-681D-4408-9602-E3B4555059E2}" dt="2025-10-25T02:19:07.613" v="757" actId="20577"/>
          <ac:spMkLst>
            <pc:docMk/>
            <pc:sldMk cId="1221005881" sldId="268"/>
            <ac:spMk id="5" creationId="{1C5F60EF-9411-A4F3-309F-E3E67A0D2171}"/>
          </ac:spMkLst>
        </pc:spChg>
      </pc:sldChg>
      <pc:sldChg chg="modSp mod ord">
        <pc:chgData name="大原 健佑" userId="c15971a5-546f-423d-abc4-59f9e5514faa" providerId="ADAL" clId="{ECA509C3-681D-4408-9602-E3B4555059E2}" dt="2025-10-25T02:19:19.648" v="767" actId="20577"/>
        <pc:sldMkLst>
          <pc:docMk/>
          <pc:sldMk cId="2389021670" sldId="269"/>
        </pc:sldMkLst>
        <pc:spChg chg="mod">
          <ac:chgData name="大原 健佑" userId="c15971a5-546f-423d-abc4-59f9e5514faa" providerId="ADAL" clId="{ECA509C3-681D-4408-9602-E3B4555059E2}" dt="2025-10-25T02:19:19.648" v="767" actId="20577"/>
          <ac:spMkLst>
            <pc:docMk/>
            <pc:sldMk cId="2389021670" sldId="269"/>
            <ac:spMk id="5" creationId="{146E325C-B599-4F6B-5D95-1F6D0CD5B5E4}"/>
          </ac:spMkLst>
        </pc:spChg>
      </pc:sldChg>
      <pc:sldChg chg="modSp mod ord">
        <pc:chgData name="大原 健佑" userId="c15971a5-546f-423d-abc4-59f9e5514faa" providerId="ADAL" clId="{ECA509C3-681D-4408-9602-E3B4555059E2}" dt="2025-10-25T02:19:28.905" v="777" actId="20577"/>
        <pc:sldMkLst>
          <pc:docMk/>
          <pc:sldMk cId="4023530980" sldId="270"/>
        </pc:sldMkLst>
        <pc:spChg chg="mod">
          <ac:chgData name="大原 健佑" userId="c15971a5-546f-423d-abc4-59f9e5514faa" providerId="ADAL" clId="{ECA509C3-681D-4408-9602-E3B4555059E2}" dt="2025-10-25T02:19:28.905" v="777" actId="20577"/>
          <ac:spMkLst>
            <pc:docMk/>
            <pc:sldMk cId="4023530980" sldId="270"/>
            <ac:spMk id="5" creationId="{E3769702-C6FA-5B7A-D18B-F933A14DC8AC}"/>
          </ac:spMkLst>
        </pc:spChg>
      </pc:sldChg>
      <pc:sldChg chg="modSp mod ord">
        <pc:chgData name="大原 健佑" userId="c15971a5-546f-423d-abc4-59f9e5514faa" providerId="ADAL" clId="{ECA509C3-681D-4408-9602-E3B4555059E2}" dt="2025-10-25T02:19:37.565" v="787" actId="20577"/>
        <pc:sldMkLst>
          <pc:docMk/>
          <pc:sldMk cId="460366420" sldId="271"/>
        </pc:sldMkLst>
        <pc:spChg chg="mod">
          <ac:chgData name="大原 健佑" userId="c15971a5-546f-423d-abc4-59f9e5514faa" providerId="ADAL" clId="{ECA509C3-681D-4408-9602-E3B4555059E2}" dt="2025-10-25T02:19:37.565" v="787" actId="20577"/>
          <ac:spMkLst>
            <pc:docMk/>
            <pc:sldMk cId="460366420" sldId="271"/>
            <ac:spMk id="5" creationId="{A2781613-8455-239A-B24F-A49B236182B4}"/>
          </ac:spMkLst>
        </pc:spChg>
      </pc:sldChg>
      <pc:sldChg chg="modSp mod ord">
        <pc:chgData name="大原 健佑" userId="c15971a5-546f-423d-abc4-59f9e5514faa" providerId="ADAL" clId="{ECA509C3-681D-4408-9602-E3B4555059E2}" dt="2025-10-25T02:23:19.042" v="876" actId="20577"/>
        <pc:sldMkLst>
          <pc:docMk/>
          <pc:sldMk cId="4189319864" sldId="275"/>
        </pc:sldMkLst>
        <pc:spChg chg="mod">
          <ac:chgData name="大原 健佑" userId="c15971a5-546f-423d-abc4-59f9e5514faa" providerId="ADAL" clId="{ECA509C3-681D-4408-9602-E3B4555059E2}" dt="2025-10-25T02:23:19.042" v="876" actId="20577"/>
          <ac:spMkLst>
            <pc:docMk/>
            <pc:sldMk cId="4189319864" sldId="275"/>
            <ac:spMk id="3" creationId="{8023ABA5-EF1C-70E9-AA2F-A95B88A2D8F9}"/>
          </ac:spMkLst>
        </pc:spChg>
      </pc:sldChg>
      <pc:sldChg chg="addSp delSp modSp mod ord">
        <pc:chgData name="大原 健佑" userId="c15971a5-546f-423d-abc4-59f9e5514faa" providerId="ADAL" clId="{ECA509C3-681D-4408-9602-E3B4555059E2}" dt="2025-10-25T02:23:38.160" v="884"/>
        <pc:sldMkLst>
          <pc:docMk/>
          <pc:sldMk cId="997544539" sldId="276"/>
        </pc:sldMkLst>
        <pc:spChg chg="add mod">
          <ac:chgData name="大原 健佑" userId="c15971a5-546f-423d-abc4-59f9e5514faa" providerId="ADAL" clId="{ECA509C3-681D-4408-9602-E3B4555059E2}" dt="2025-10-25T02:23:38.160" v="884"/>
          <ac:spMkLst>
            <pc:docMk/>
            <pc:sldMk cId="997544539" sldId="276"/>
            <ac:spMk id="2" creationId="{23774056-AB12-D07D-C783-E69A17F68126}"/>
          </ac:spMkLst>
        </pc:spChg>
        <pc:spChg chg="del">
          <ac:chgData name="大原 健佑" userId="c15971a5-546f-423d-abc4-59f9e5514faa" providerId="ADAL" clId="{ECA509C3-681D-4408-9602-E3B4555059E2}" dt="2025-10-25T02:23:37.865" v="883" actId="478"/>
          <ac:spMkLst>
            <pc:docMk/>
            <pc:sldMk cId="997544539" sldId="276"/>
            <ac:spMk id="10" creationId="{F88BBEFB-7C50-95EB-A09E-A8912CE0EB9F}"/>
          </ac:spMkLst>
        </pc:spChg>
      </pc:sldChg>
      <pc:sldChg chg="ord">
        <pc:chgData name="大原 健佑" userId="c15971a5-546f-423d-abc4-59f9e5514faa" providerId="ADAL" clId="{ECA509C3-681D-4408-9602-E3B4555059E2}" dt="2025-10-25T02:30:14.821" v="1212"/>
        <pc:sldMkLst>
          <pc:docMk/>
          <pc:sldMk cId="625603528" sldId="279"/>
        </pc:sldMkLst>
      </pc:sldChg>
      <pc:sldChg chg="ord">
        <pc:chgData name="大原 健佑" userId="c15971a5-546f-423d-abc4-59f9e5514faa" providerId="ADAL" clId="{ECA509C3-681D-4408-9602-E3B4555059E2}" dt="2025-10-25T02:30:49.897" v="1215"/>
        <pc:sldMkLst>
          <pc:docMk/>
          <pc:sldMk cId="1063303864" sldId="283"/>
        </pc:sldMkLst>
      </pc:sldChg>
      <pc:sldChg chg="ord">
        <pc:chgData name="大原 健佑" userId="c15971a5-546f-423d-abc4-59f9e5514faa" providerId="ADAL" clId="{ECA509C3-681D-4408-9602-E3B4555059E2}" dt="2025-10-25T02:29:19.837" v="1208"/>
        <pc:sldMkLst>
          <pc:docMk/>
          <pc:sldMk cId="4198877446" sldId="285"/>
        </pc:sldMkLst>
      </pc:sldChg>
      <pc:sldChg chg="ord">
        <pc:chgData name="大原 健佑" userId="c15971a5-546f-423d-abc4-59f9e5514faa" providerId="ADAL" clId="{ECA509C3-681D-4408-9602-E3B4555059E2}" dt="2025-10-25T02:29:19.837" v="1208"/>
        <pc:sldMkLst>
          <pc:docMk/>
          <pc:sldMk cId="269798822" sldId="286"/>
        </pc:sldMkLst>
      </pc:sldChg>
      <pc:sldChg chg="modSp mod">
        <pc:chgData name="大原 健佑" userId="c15971a5-546f-423d-abc4-59f9e5514faa" providerId="ADAL" clId="{ECA509C3-681D-4408-9602-E3B4555059E2}" dt="2025-10-25T02:24:06.588" v="905" actId="20577"/>
        <pc:sldMkLst>
          <pc:docMk/>
          <pc:sldMk cId="150766856" sldId="288"/>
        </pc:sldMkLst>
        <pc:spChg chg="mod">
          <ac:chgData name="大原 健佑" userId="c15971a5-546f-423d-abc4-59f9e5514faa" providerId="ADAL" clId="{ECA509C3-681D-4408-9602-E3B4555059E2}" dt="2025-10-25T02:24:06.588" v="905" actId="20577"/>
          <ac:spMkLst>
            <pc:docMk/>
            <pc:sldMk cId="150766856" sldId="288"/>
            <ac:spMk id="25" creationId="{3B76909B-8BB9-686E-C532-E2450EDAD139}"/>
          </ac:spMkLst>
        </pc:spChg>
        <pc:spChg chg="mod">
          <ac:chgData name="大原 健佑" userId="c15971a5-546f-423d-abc4-59f9e5514faa" providerId="ADAL" clId="{ECA509C3-681D-4408-9602-E3B4555059E2}" dt="2025-10-25T02:23:58.605" v="892" actId="20577"/>
          <ac:spMkLst>
            <pc:docMk/>
            <pc:sldMk cId="150766856" sldId="288"/>
            <ac:spMk id="26" creationId="{F1FEC4D4-8618-7493-FBFE-D9BE0A9FBF79}"/>
          </ac:spMkLst>
        </pc:spChg>
      </pc:sldChg>
      <pc:sldChg chg="addSp delSp modSp mod ord">
        <pc:chgData name="大原 健佑" userId="c15971a5-546f-423d-abc4-59f9e5514faa" providerId="ADAL" clId="{ECA509C3-681D-4408-9602-E3B4555059E2}" dt="2025-10-25T02:18:08.340" v="744"/>
        <pc:sldMkLst>
          <pc:docMk/>
          <pc:sldMk cId="2809276429" sldId="295"/>
        </pc:sldMkLst>
        <pc:spChg chg="add mod">
          <ac:chgData name="大原 健佑" userId="c15971a5-546f-423d-abc4-59f9e5514faa" providerId="ADAL" clId="{ECA509C3-681D-4408-9602-E3B4555059E2}" dt="2025-10-25T02:18:08.340" v="744"/>
          <ac:spMkLst>
            <pc:docMk/>
            <pc:sldMk cId="2809276429" sldId="295"/>
            <ac:spMk id="5" creationId="{99518E6B-90C1-ACA6-67EB-7E0809B97706}"/>
          </ac:spMkLst>
        </pc:spChg>
        <pc:spChg chg="del">
          <ac:chgData name="大原 健佑" userId="c15971a5-546f-423d-abc4-59f9e5514faa" providerId="ADAL" clId="{ECA509C3-681D-4408-9602-E3B4555059E2}" dt="2025-10-25T02:18:08.082" v="743" actId="478"/>
          <ac:spMkLst>
            <pc:docMk/>
            <pc:sldMk cId="2809276429" sldId="295"/>
            <ac:spMk id="6" creationId="{FF45C5CB-3F69-D586-9A8F-F360D6833989}"/>
          </ac:spMkLst>
        </pc:spChg>
      </pc:sldChg>
      <pc:sldChg chg="modSp mod ord">
        <pc:chgData name="大原 健佑" userId="c15971a5-546f-423d-abc4-59f9e5514faa" providerId="ADAL" clId="{ECA509C3-681D-4408-9602-E3B4555059E2}" dt="2025-10-25T02:18:24.770" v="748" actId="20577"/>
        <pc:sldMkLst>
          <pc:docMk/>
          <pc:sldMk cId="4234754418" sldId="296"/>
        </pc:sldMkLst>
        <pc:spChg chg="mod">
          <ac:chgData name="大原 健佑" userId="c15971a5-546f-423d-abc4-59f9e5514faa" providerId="ADAL" clId="{ECA509C3-681D-4408-9602-E3B4555059E2}" dt="2025-10-25T02:18:24.770" v="748" actId="20577"/>
          <ac:spMkLst>
            <pc:docMk/>
            <pc:sldMk cId="4234754418" sldId="296"/>
            <ac:spMk id="3" creationId="{F5EB586E-66AC-B7DB-7782-30166BCB3086}"/>
          </ac:spMkLst>
        </pc:spChg>
      </pc:sldChg>
      <pc:sldChg chg="modSp mod ord">
        <pc:chgData name="大原 健佑" userId="c15971a5-546f-423d-abc4-59f9e5514faa" providerId="ADAL" clId="{ECA509C3-681D-4408-9602-E3B4555059E2}" dt="2025-10-25T02:18:29.976" v="753" actId="20577"/>
        <pc:sldMkLst>
          <pc:docMk/>
          <pc:sldMk cId="851462518" sldId="297"/>
        </pc:sldMkLst>
        <pc:spChg chg="mod">
          <ac:chgData name="大原 健佑" userId="c15971a5-546f-423d-abc4-59f9e5514faa" providerId="ADAL" clId="{ECA509C3-681D-4408-9602-E3B4555059E2}" dt="2025-10-25T02:18:29.976" v="753" actId="20577"/>
          <ac:spMkLst>
            <pc:docMk/>
            <pc:sldMk cId="851462518" sldId="297"/>
            <ac:spMk id="10" creationId="{965C95A7-5F02-1DFA-FBD7-968CBD83674B}"/>
          </ac:spMkLst>
        </pc:spChg>
      </pc:sldChg>
      <pc:sldChg chg="addSp delSp modSp mod">
        <pc:chgData name="大原 健佑" userId="c15971a5-546f-423d-abc4-59f9e5514faa" providerId="ADAL" clId="{ECA509C3-681D-4408-9602-E3B4555059E2}" dt="2025-10-25T02:20:31.916" v="803"/>
        <pc:sldMkLst>
          <pc:docMk/>
          <pc:sldMk cId="1096406724" sldId="298"/>
        </pc:sldMkLst>
        <pc:spChg chg="del">
          <ac:chgData name="大原 健佑" userId="c15971a5-546f-423d-abc4-59f9e5514faa" providerId="ADAL" clId="{ECA509C3-681D-4408-9602-E3B4555059E2}" dt="2025-10-25T02:20:31.677" v="802" actId="478"/>
          <ac:spMkLst>
            <pc:docMk/>
            <pc:sldMk cId="1096406724" sldId="298"/>
            <ac:spMk id="2" creationId="{00C8D0EE-8AC1-E3E7-452C-43AFCCFF14E6}"/>
          </ac:spMkLst>
        </pc:spChg>
        <pc:spChg chg="add mod">
          <ac:chgData name="大原 健佑" userId="c15971a5-546f-423d-abc4-59f9e5514faa" providerId="ADAL" clId="{ECA509C3-681D-4408-9602-E3B4555059E2}" dt="2025-10-25T02:20:31.916" v="803"/>
          <ac:spMkLst>
            <pc:docMk/>
            <pc:sldMk cId="1096406724" sldId="298"/>
            <ac:spMk id="4" creationId="{13946E29-97FE-D2EF-AD2E-C0B278F57920}"/>
          </ac:spMkLst>
        </pc:spChg>
      </pc:sldChg>
      <pc:sldChg chg="addSp delSp modSp mod">
        <pc:chgData name="大原 健佑" userId="c15971a5-546f-423d-abc4-59f9e5514faa" providerId="ADAL" clId="{ECA509C3-681D-4408-9602-E3B4555059E2}" dt="2025-10-25T02:20:39.060" v="807"/>
        <pc:sldMkLst>
          <pc:docMk/>
          <pc:sldMk cId="2012937848" sldId="299"/>
        </pc:sldMkLst>
        <pc:spChg chg="add mod">
          <ac:chgData name="大原 健佑" userId="c15971a5-546f-423d-abc4-59f9e5514faa" providerId="ADAL" clId="{ECA509C3-681D-4408-9602-E3B4555059E2}" dt="2025-10-25T02:20:39.060" v="807"/>
          <ac:spMkLst>
            <pc:docMk/>
            <pc:sldMk cId="2012937848" sldId="299"/>
            <ac:spMk id="4" creationId="{13F4E2DA-DC12-FDEE-CE9B-E1C46C183611}"/>
          </ac:spMkLst>
        </pc:spChg>
        <pc:spChg chg="del">
          <ac:chgData name="大原 健佑" userId="c15971a5-546f-423d-abc4-59f9e5514faa" providerId="ADAL" clId="{ECA509C3-681D-4408-9602-E3B4555059E2}" dt="2025-10-25T02:20:38.833" v="806" actId="478"/>
          <ac:spMkLst>
            <pc:docMk/>
            <pc:sldMk cId="2012937848" sldId="299"/>
            <ac:spMk id="8" creationId="{01A22A9D-C423-FA43-9D93-8FC8007A79D8}"/>
          </ac:spMkLst>
        </pc:spChg>
      </pc:sldChg>
      <pc:sldChg chg="addSp delSp modSp mod">
        <pc:chgData name="大原 健佑" userId="c15971a5-546f-423d-abc4-59f9e5514faa" providerId="ADAL" clId="{ECA509C3-681D-4408-9602-E3B4555059E2}" dt="2025-10-25T02:20:35.380" v="805"/>
        <pc:sldMkLst>
          <pc:docMk/>
          <pc:sldMk cId="4069597941" sldId="300"/>
        </pc:sldMkLst>
        <pc:spChg chg="add mod">
          <ac:chgData name="大原 健佑" userId="c15971a5-546f-423d-abc4-59f9e5514faa" providerId="ADAL" clId="{ECA509C3-681D-4408-9602-E3B4555059E2}" dt="2025-10-25T02:20:35.380" v="805"/>
          <ac:spMkLst>
            <pc:docMk/>
            <pc:sldMk cId="4069597941" sldId="300"/>
            <ac:spMk id="2" creationId="{E49E7299-A32E-AB46-1893-C6203884F2CC}"/>
          </ac:spMkLst>
        </pc:spChg>
        <pc:spChg chg="del">
          <ac:chgData name="大原 健佑" userId="c15971a5-546f-423d-abc4-59f9e5514faa" providerId="ADAL" clId="{ECA509C3-681D-4408-9602-E3B4555059E2}" dt="2025-10-25T02:20:35.165" v="804" actId="478"/>
          <ac:spMkLst>
            <pc:docMk/>
            <pc:sldMk cId="4069597941" sldId="300"/>
            <ac:spMk id="5" creationId="{9729322B-B105-4FA8-748C-F7E43F3A22DB}"/>
          </ac:spMkLst>
        </pc:spChg>
      </pc:sldChg>
      <pc:sldChg chg="addSp delSp modSp mod">
        <pc:chgData name="大原 健佑" userId="c15971a5-546f-423d-abc4-59f9e5514faa" providerId="ADAL" clId="{ECA509C3-681D-4408-9602-E3B4555059E2}" dt="2025-10-25T02:20:42.605" v="809"/>
        <pc:sldMkLst>
          <pc:docMk/>
          <pc:sldMk cId="4210610006" sldId="301"/>
        </pc:sldMkLst>
        <pc:spChg chg="add mod">
          <ac:chgData name="大原 健佑" userId="c15971a5-546f-423d-abc4-59f9e5514faa" providerId="ADAL" clId="{ECA509C3-681D-4408-9602-E3B4555059E2}" dt="2025-10-25T02:20:42.605" v="809"/>
          <ac:spMkLst>
            <pc:docMk/>
            <pc:sldMk cId="4210610006" sldId="301"/>
            <ac:spMk id="2" creationId="{5580687B-22A5-39B7-E38F-A18F07253E8C}"/>
          </ac:spMkLst>
        </pc:spChg>
        <pc:spChg chg="del">
          <ac:chgData name="大原 健佑" userId="c15971a5-546f-423d-abc4-59f9e5514faa" providerId="ADAL" clId="{ECA509C3-681D-4408-9602-E3B4555059E2}" dt="2025-10-25T02:20:42.354" v="808" actId="478"/>
          <ac:spMkLst>
            <pc:docMk/>
            <pc:sldMk cId="4210610006" sldId="301"/>
            <ac:spMk id="9" creationId="{C85CB14A-6F8F-DF8A-9D18-06B288768EC1}"/>
          </ac:spMkLst>
        </pc:spChg>
      </pc:sldChg>
      <pc:sldChg chg="addSp delSp modSp mod">
        <pc:chgData name="大原 健佑" userId="c15971a5-546f-423d-abc4-59f9e5514faa" providerId="ADAL" clId="{ECA509C3-681D-4408-9602-E3B4555059E2}" dt="2025-10-25T02:20:46.312" v="811"/>
        <pc:sldMkLst>
          <pc:docMk/>
          <pc:sldMk cId="45833667" sldId="302"/>
        </pc:sldMkLst>
        <pc:spChg chg="add mod">
          <ac:chgData name="大原 健佑" userId="c15971a5-546f-423d-abc4-59f9e5514faa" providerId="ADAL" clId="{ECA509C3-681D-4408-9602-E3B4555059E2}" dt="2025-10-25T02:20:46.312" v="811"/>
          <ac:spMkLst>
            <pc:docMk/>
            <pc:sldMk cId="45833667" sldId="302"/>
            <ac:spMk id="2" creationId="{14ED0063-DD9C-C409-84D7-4C335D30D73D}"/>
          </ac:spMkLst>
        </pc:spChg>
        <pc:spChg chg="del">
          <ac:chgData name="大原 健佑" userId="c15971a5-546f-423d-abc4-59f9e5514faa" providerId="ADAL" clId="{ECA509C3-681D-4408-9602-E3B4555059E2}" dt="2025-10-25T02:20:46.108" v="810" actId="478"/>
          <ac:spMkLst>
            <pc:docMk/>
            <pc:sldMk cId="45833667" sldId="302"/>
            <ac:spMk id="8" creationId="{FB96AF9D-7ACD-54D5-0CA0-DECA561BF039}"/>
          </ac:spMkLst>
        </pc:spChg>
      </pc:sldChg>
      <pc:sldChg chg="addSp delSp modSp mod">
        <pc:chgData name="大原 健佑" userId="c15971a5-546f-423d-abc4-59f9e5514faa" providerId="ADAL" clId="{ECA509C3-681D-4408-9602-E3B4555059E2}" dt="2025-10-25T02:21:00.379" v="815"/>
        <pc:sldMkLst>
          <pc:docMk/>
          <pc:sldMk cId="962711328" sldId="303"/>
        </pc:sldMkLst>
        <pc:spChg chg="add mod">
          <ac:chgData name="大原 健佑" userId="c15971a5-546f-423d-abc4-59f9e5514faa" providerId="ADAL" clId="{ECA509C3-681D-4408-9602-E3B4555059E2}" dt="2025-10-25T02:21:00.379" v="815"/>
          <ac:spMkLst>
            <pc:docMk/>
            <pc:sldMk cId="962711328" sldId="303"/>
            <ac:spMk id="3" creationId="{FCD90D6B-992A-AD01-DB10-FF687CBD0AD3}"/>
          </ac:spMkLst>
        </pc:spChg>
        <pc:spChg chg="del">
          <ac:chgData name="大原 健佑" userId="c15971a5-546f-423d-abc4-59f9e5514faa" providerId="ADAL" clId="{ECA509C3-681D-4408-9602-E3B4555059E2}" dt="2025-10-25T02:21:00.182" v="814" actId="478"/>
          <ac:spMkLst>
            <pc:docMk/>
            <pc:sldMk cId="962711328" sldId="303"/>
            <ac:spMk id="10" creationId="{272A8B76-77C8-C5EB-C759-FF8D59D36AB1}"/>
          </ac:spMkLst>
        </pc:spChg>
      </pc:sldChg>
      <pc:sldChg chg="addSp delSp modSp mod">
        <pc:chgData name="大原 健佑" userId="c15971a5-546f-423d-abc4-59f9e5514faa" providerId="ADAL" clId="{ECA509C3-681D-4408-9602-E3B4555059E2}" dt="2025-10-25T02:21:03.737" v="817"/>
        <pc:sldMkLst>
          <pc:docMk/>
          <pc:sldMk cId="3720318717" sldId="304"/>
        </pc:sldMkLst>
        <pc:spChg chg="add mod">
          <ac:chgData name="大原 健佑" userId="c15971a5-546f-423d-abc4-59f9e5514faa" providerId="ADAL" clId="{ECA509C3-681D-4408-9602-E3B4555059E2}" dt="2025-10-25T02:21:03.737" v="817"/>
          <ac:spMkLst>
            <pc:docMk/>
            <pc:sldMk cId="3720318717" sldId="304"/>
            <ac:spMk id="4" creationId="{CD324C29-4408-E1F9-4D18-CFD5BC752B73}"/>
          </ac:spMkLst>
        </pc:spChg>
        <pc:spChg chg="del">
          <ac:chgData name="大原 健佑" userId="c15971a5-546f-423d-abc4-59f9e5514faa" providerId="ADAL" clId="{ECA509C3-681D-4408-9602-E3B4555059E2}" dt="2025-10-25T02:21:03.505" v="816" actId="478"/>
          <ac:spMkLst>
            <pc:docMk/>
            <pc:sldMk cId="3720318717" sldId="304"/>
            <ac:spMk id="10" creationId="{679BFAD0-9FA3-C904-F2B5-4D17B76ADFFC}"/>
          </ac:spMkLst>
        </pc:spChg>
      </pc:sldChg>
      <pc:sldChg chg="addSp delSp modSp mod">
        <pc:chgData name="大原 健佑" userId="c15971a5-546f-423d-abc4-59f9e5514faa" providerId="ADAL" clId="{ECA509C3-681D-4408-9602-E3B4555059E2}" dt="2025-10-25T02:21:16.704" v="821"/>
        <pc:sldMkLst>
          <pc:docMk/>
          <pc:sldMk cId="3658585204" sldId="305"/>
        </pc:sldMkLst>
        <pc:spChg chg="add mod">
          <ac:chgData name="大原 健佑" userId="c15971a5-546f-423d-abc4-59f9e5514faa" providerId="ADAL" clId="{ECA509C3-681D-4408-9602-E3B4555059E2}" dt="2025-10-25T02:21:16.704" v="821"/>
          <ac:spMkLst>
            <pc:docMk/>
            <pc:sldMk cId="3658585204" sldId="305"/>
            <ac:spMk id="2" creationId="{F5039D8B-7D0E-8DA0-664E-9A8144EC684D}"/>
          </ac:spMkLst>
        </pc:spChg>
        <pc:spChg chg="del">
          <ac:chgData name="大原 健佑" userId="c15971a5-546f-423d-abc4-59f9e5514faa" providerId="ADAL" clId="{ECA509C3-681D-4408-9602-E3B4555059E2}" dt="2025-10-25T02:21:16.469" v="820" actId="478"/>
          <ac:spMkLst>
            <pc:docMk/>
            <pc:sldMk cId="3658585204" sldId="305"/>
            <ac:spMk id="6" creationId="{1BF6AAFA-ACB0-BF1A-18C3-FA181BD6A1D6}"/>
          </ac:spMkLst>
        </pc:spChg>
      </pc:sldChg>
      <pc:sldChg chg="addSp delSp modSp mod">
        <pc:chgData name="大原 健佑" userId="c15971a5-546f-423d-abc4-59f9e5514faa" providerId="ADAL" clId="{ECA509C3-681D-4408-9602-E3B4555059E2}" dt="2025-10-25T02:21:20.572" v="824"/>
        <pc:sldMkLst>
          <pc:docMk/>
          <pc:sldMk cId="894904302" sldId="306"/>
        </pc:sldMkLst>
        <pc:spChg chg="add mod">
          <ac:chgData name="大原 健佑" userId="c15971a5-546f-423d-abc4-59f9e5514faa" providerId="ADAL" clId="{ECA509C3-681D-4408-9602-E3B4555059E2}" dt="2025-10-25T02:21:20.572" v="824"/>
          <ac:spMkLst>
            <pc:docMk/>
            <pc:sldMk cId="894904302" sldId="306"/>
            <ac:spMk id="4" creationId="{5F7AFB6A-F134-6B55-1E6D-4020DC677B28}"/>
          </ac:spMkLst>
        </pc:spChg>
        <pc:spChg chg="del mod">
          <ac:chgData name="大原 健佑" userId="c15971a5-546f-423d-abc4-59f9e5514faa" providerId="ADAL" clId="{ECA509C3-681D-4408-9602-E3B4555059E2}" dt="2025-10-25T02:21:20.268" v="823" actId="478"/>
          <ac:spMkLst>
            <pc:docMk/>
            <pc:sldMk cId="894904302" sldId="306"/>
            <ac:spMk id="10" creationId="{8BC0C9BB-EF47-2760-0699-814AFCE3265A}"/>
          </ac:spMkLst>
        </pc:spChg>
      </pc:sldChg>
      <pc:sldChg chg="addSp delSp modSp mod">
        <pc:chgData name="大原 健佑" userId="c15971a5-546f-423d-abc4-59f9e5514faa" providerId="ADAL" clId="{ECA509C3-681D-4408-9602-E3B4555059E2}" dt="2025-10-25T02:21:31.323" v="828"/>
        <pc:sldMkLst>
          <pc:docMk/>
          <pc:sldMk cId="1978939978" sldId="307"/>
        </pc:sldMkLst>
        <pc:spChg chg="add mod">
          <ac:chgData name="大原 健佑" userId="c15971a5-546f-423d-abc4-59f9e5514faa" providerId="ADAL" clId="{ECA509C3-681D-4408-9602-E3B4555059E2}" dt="2025-10-25T02:21:31.323" v="828"/>
          <ac:spMkLst>
            <pc:docMk/>
            <pc:sldMk cId="1978939978" sldId="307"/>
            <ac:spMk id="4" creationId="{A37B74BC-5713-D8B0-CEBC-B7C2F23C0E9F}"/>
          </ac:spMkLst>
        </pc:spChg>
        <pc:spChg chg="del">
          <ac:chgData name="大原 健佑" userId="c15971a5-546f-423d-abc4-59f9e5514faa" providerId="ADAL" clId="{ECA509C3-681D-4408-9602-E3B4555059E2}" dt="2025-10-25T02:21:31.105" v="827" actId="478"/>
          <ac:spMkLst>
            <pc:docMk/>
            <pc:sldMk cId="1978939978" sldId="307"/>
            <ac:spMk id="27" creationId="{C7381525-84B0-16E0-1B12-493C12744625}"/>
          </ac:spMkLst>
        </pc:spChg>
      </pc:sldChg>
      <pc:sldChg chg="addSp delSp modSp mod">
        <pc:chgData name="大原 健佑" userId="c15971a5-546f-423d-abc4-59f9e5514faa" providerId="ADAL" clId="{ECA509C3-681D-4408-9602-E3B4555059E2}" dt="2025-10-25T02:21:34.682" v="830"/>
        <pc:sldMkLst>
          <pc:docMk/>
          <pc:sldMk cId="3902864741" sldId="308"/>
        </pc:sldMkLst>
        <pc:spChg chg="add mod">
          <ac:chgData name="大原 健佑" userId="c15971a5-546f-423d-abc4-59f9e5514faa" providerId="ADAL" clId="{ECA509C3-681D-4408-9602-E3B4555059E2}" dt="2025-10-25T02:21:34.682" v="830"/>
          <ac:spMkLst>
            <pc:docMk/>
            <pc:sldMk cId="3902864741" sldId="308"/>
            <ac:spMk id="4" creationId="{1D1A4E56-70B9-FF39-64BA-555FB7220613}"/>
          </ac:spMkLst>
        </pc:spChg>
        <pc:spChg chg="del">
          <ac:chgData name="大原 健佑" userId="c15971a5-546f-423d-abc4-59f9e5514faa" providerId="ADAL" clId="{ECA509C3-681D-4408-9602-E3B4555059E2}" dt="2025-10-25T02:21:34.467" v="829" actId="478"/>
          <ac:spMkLst>
            <pc:docMk/>
            <pc:sldMk cId="3902864741" sldId="308"/>
            <ac:spMk id="21" creationId="{E6FC2BE1-3B69-B579-94AA-E60A9B69F3A9}"/>
          </ac:spMkLst>
        </pc:spChg>
      </pc:sldChg>
      <pc:sldChg chg="addSp delSp modSp mod">
        <pc:chgData name="大原 健佑" userId="c15971a5-546f-423d-abc4-59f9e5514faa" providerId="ADAL" clId="{ECA509C3-681D-4408-9602-E3B4555059E2}" dt="2025-10-25T02:21:38.436" v="832"/>
        <pc:sldMkLst>
          <pc:docMk/>
          <pc:sldMk cId="3985909588" sldId="309"/>
        </pc:sldMkLst>
        <pc:spChg chg="add mod">
          <ac:chgData name="大原 健佑" userId="c15971a5-546f-423d-abc4-59f9e5514faa" providerId="ADAL" clId="{ECA509C3-681D-4408-9602-E3B4555059E2}" dt="2025-10-25T02:21:38.436" v="832"/>
          <ac:spMkLst>
            <pc:docMk/>
            <pc:sldMk cId="3985909588" sldId="309"/>
            <ac:spMk id="4" creationId="{4FF2A80B-501C-B275-7468-BD16E13E1D2F}"/>
          </ac:spMkLst>
        </pc:spChg>
        <pc:spChg chg="del">
          <ac:chgData name="大原 健佑" userId="c15971a5-546f-423d-abc4-59f9e5514faa" providerId="ADAL" clId="{ECA509C3-681D-4408-9602-E3B4555059E2}" dt="2025-10-25T02:21:38.187" v="831" actId="478"/>
          <ac:spMkLst>
            <pc:docMk/>
            <pc:sldMk cId="3985909588" sldId="309"/>
            <ac:spMk id="15" creationId="{BF014B77-142C-EF8A-FDC1-D7B15C7B49F4}"/>
          </ac:spMkLst>
        </pc:spChg>
      </pc:sldChg>
      <pc:sldChg chg="addSp delSp modSp mod">
        <pc:chgData name="大原 健佑" userId="c15971a5-546f-423d-abc4-59f9e5514faa" providerId="ADAL" clId="{ECA509C3-681D-4408-9602-E3B4555059E2}" dt="2025-10-25T02:21:42.221" v="834"/>
        <pc:sldMkLst>
          <pc:docMk/>
          <pc:sldMk cId="142117180" sldId="310"/>
        </pc:sldMkLst>
        <pc:spChg chg="add mod">
          <ac:chgData name="大原 健佑" userId="c15971a5-546f-423d-abc4-59f9e5514faa" providerId="ADAL" clId="{ECA509C3-681D-4408-9602-E3B4555059E2}" dt="2025-10-25T02:21:42.221" v="834"/>
          <ac:spMkLst>
            <pc:docMk/>
            <pc:sldMk cId="142117180" sldId="310"/>
            <ac:spMk id="4" creationId="{91C8DC31-D007-1F8B-0F70-2E9336E06335}"/>
          </ac:spMkLst>
        </pc:spChg>
        <pc:spChg chg="del">
          <ac:chgData name="大原 健佑" userId="c15971a5-546f-423d-abc4-59f9e5514faa" providerId="ADAL" clId="{ECA509C3-681D-4408-9602-E3B4555059E2}" dt="2025-10-25T02:21:41.930" v="833" actId="478"/>
          <ac:spMkLst>
            <pc:docMk/>
            <pc:sldMk cId="142117180" sldId="310"/>
            <ac:spMk id="39" creationId="{E0C6EAE5-A682-E981-C16A-050FE171BB12}"/>
          </ac:spMkLst>
        </pc:spChg>
      </pc:sldChg>
      <pc:sldChg chg="addSp delSp modSp mod">
        <pc:chgData name="大原 健佑" userId="c15971a5-546f-423d-abc4-59f9e5514faa" providerId="ADAL" clId="{ECA509C3-681D-4408-9602-E3B4555059E2}" dt="2025-10-25T02:21:46.195" v="836"/>
        <pc:sldMkLst>
          <pc:docMk/>
          <pc:sldMk cId="2427948807" sldId="311"/>
        </pc:sldMkLst>
        <pc:spChg chg="add mod">
          <ac:chgData name="大原 健佑" userId="c15971a5-546f-423d-abc4-59f9e5514faa" providerId="ADAL" clId="{ECA509C3-681D-4408-9602-E3B4555059E2}" dt="2025-10-25T02:21:46.195" v="836"/>
          <ac:spMkLst>
            <pc:docMk/>
            <pc:sldMk cId="2427948807" sldId="311"/>
            <ac:spMk id="4" creationId="{FDE0DA58-DA76-D4EC-BFC4-ADC9AD5ADAF3}"/>
          </ac:spMkLst>
        </pc:spChg>
        <pc:spChg chg="del">
          <ac:chgData name="大原 健佑" userId="c15971a5-546f-423d-abc4-59f9e5514faa" providerId="ADAL" clId="{ECA509C3-681D-4408-9602-E3B4555059E2}" dt="2025-10-25T02:21:45.922" v="835" actId="478"/>
          <ac:spMkLst>
            <pc:docMk/>
            <pc:sldMk cId="2427948807" sldId="311"/>
            <ac:spMk id="13" creationId="{46A6F5AA-518A-769F-2267-9F962A35B1E4}"/>
          </ac:spMkLst>
        </pc:spChg>
      </pc:sldChg>
      <pc:sldChg chg="addSp delSp modSp mod">
        <pc:chgData name="大原 健佑" userId="c15971a5-546f-423d-abc4-59f9e5514faa" providerId="ADAL" clId="{ECA509C3-681D-4408-9602-E3B4555059E2}" dt="2025-10-25T02:21:56.544" v="843"/>
        <pc:sldMkLst>
          <pc:docMk/>
          <pc:sldMk cId="3478548812" sldId="312"/>
        </pc:sldMkLst>
        <pc:spChg chg="add mod">
          <ac:chgData name="大原 健佑" userId="c15971a5-546f-423d-abc4-59f9e5514faa" providerId="ADAL" clId="{ECA509C3-681D-4408-9602-E3B4555059E2}" dt="2025-10-25T02:21:56.544" v="843"/>
          <ac:spMkLst>
            <pc:docMk/>
            <pc:sldMk cId="3478548812" sldId="312"/>
            <ac:spMk id="4" creationId="{A89D4459-1446-2D11-44BB-21434C4C5C57}"/>
          </ac:spMkLst>
        </pc:spChg>
        <pc:spChg chg="del mod">
          <ac:chgData name="大原 健佑" userId="c15971a5-546f-423d-abc4-59f9e5514faa" providerId="ADAL" clId="{ECA509C3-681D-4408-9602-E3B4555059E2}" dt="2025-10-25T02:21:56.275" v="842" actId="478"/>
          <ac:spMkLst>
            <pc:docMk/>
            <pc:sldMk cId="3478548812" sldId="312"/>
            <ac:spMk id="13" creationId="{D9CDE919-84D9-62F5-FA61-3ABBA97ECEED}"/>
          </ac:spMkLst>
        </pc:spChg>
      </pc:sldChg>
      <pc:sldChg chg="addSp delSp modSp mod">
        <pc:chgData name="大原 健佑" userId="c15971a5-546f-423d-abc4-59f9e5514faa" providerId="ADAL" clId="{ECA509C3-681D-4408-9602-E3B4555059E2}" dt="2025-10-25T02:21:49.210" v="838"/>
        <pc:sldMkLst>
          <pc:docMk/>
          <pc:sldMk cId="501249620" sldId="313"/>
        </pc:sldMkLst>
        <pc:spChg chg="add mod">
          <ac:chgData name="大原 健佑" userId="c15971a5-546f-423d-abc4-59f9e5514faa" providerId="ADAL" clId="{ECA509C3-681D-4408-9602-E3B4555059E2}" dt="2025-10-25T02:21:49.210" v="838"/>
          <ac:spMkLst>
            <pc:docMk/>
            <pc:sldMk cId="501249620" sldId="313"/>
            <ac:spMk id="2" creationId="{99FFD6D8-335B-8504-F46D-16F7B8C83846}"/>
          </ac:spMkLst>
        </pc:spChg>
        <pc:spChg chg="del">
          <ac:chgData name="大原 健佑" userId="c15971a5-546f-423d-abc4-59f9e5514faa" providerId="ADAL" clId="{ECA509C3-681D-4408-9602-E3B4555059E2}" dt="2025-10-25T02:21:48.873" v="837" actId="478"/>
          <ac:spMkLst>
            <pc:docMk/>
            <pc:sldMk cId="501249620" sldId="313"/>
            <ac:spMk id="3" creationId="{C3A1D3D6-3395-0F39-9734-2A8FDF5D657B}"/>
          </ac:spMkLst>
        </pc:spChg>
      </pc:sldChg>
      <pc:sldChg chg="addSp delSp modSp mod">
        <pc:chgData name="大原 健佑" userId="c15971a5-546f-423d-abc4-59f9e5514faa" providerId="ADAL" clId="{ECA509C3-681D-4408-9602-E3B4555059E2}" dt="2025-10-25T02:21:52.818" v="840"/>
        <pc:sldMkLst>
          <pc:docMk/>
          <pc:sldMk cId="2647157978" sldId="314"/>
        </pc:sldMkLst>
        <pc:spChg chg="add mod">
          <ac:chgData name="大原 健佑" userId="c15971a5-546f-423d-abc4-59f9e5514faa" providerId="ADAL" clId="{ECA509C3-681D-4408-9602-E3B4555059E2}" dt="2025-10-25T02:21:52.818" v="840"/>
          <ac:spMkLst>
            <pc:docMk/>
            <pc:sldMk cId="2647157978" sldId="314"/>
            <ac:spMk id="4" creationId="{BAC1217A-E32D-FBCE-73D2-D3EC15883030}"/>
          </ac:spMkLst>
        </pc:spChg>
        <pc:spChg chg="del">
          <ac:chgData name="大原 健佑" userId="c15971a5-546f-423d-abc4-59f9e5514faa" providerId="ADAL" clId="{ECA509C3-681D-4408-9602-E3B4555059E2}" dt="2025-10-25T02:21:52.477" v="839" actId="478"/>
          <ac:spMkLst>
            <pc:docMk/>
            <pc:sldMk cId="2647157978" sldId="314"/>
            <ac:spMk id="5" creationId="{14BADD7C-59AA-183C-7AB6-B7C9914AD7E0}"/>
          </ac:spMkLst>
        </pc:spChg>
      </pc:sldChg>
      <pc:sldChg chg="addSp delSp modSp mod">
        <pc:chgData name="大原 健佑" userId="c15971a5-546f-423d-abc4-59f9e5514faa" providerId="ADAL" clId="{ECA509C3-681D-4408-9602-E3B4555059E2}" dt="2025-10-25T02:21:59.305" v="845"/>
        <pc:sldMkLst>
          <pc:docMk/>
          <pc:sldMk cId="4170391316" sldId="315"/>
        </pc:sldMkLst>
        <pc:spChg chg="add mod">
          <ac:chgData name="大原 健佑" userId="c15971a5-546f-423d-abc4-59f9e5514faa" providerId="ADAL" clId="{ECA509C3-681D-4408-9602-E3B4555059E2}" dt="2025-10-25T02:21:59.305" v="845"/>
          <ac:spMkLst>
            <pc:docMk/>
            <pc:sldMk cId="4170391316" sldId="315"/>
            <ac:spMk id="5" creationId="{2ECFED35-236C-362B-36A6-07CFD1FBE22D}"/>
          </ac:spMkLst>
        </pc:spChg>
        <pc:spChg chg="del">
          <ac:chgData name="大原 健佑" userId="c15971a5-546f-423d-abc4-59f9e5514faa" providerId="ADAL" clId="{ECA509C3-681D-4408-9602-E3B4555059E2}" dt="2025-10-25T02:21:59.004" v="844" actId="478"/>
          <ac:spMkLst>
            <pc:docMk/>
            <pc:sldMk cId="4170391316" sldId="315"/>
            <ac:spMk id="11" creationId="{8A62E245-75AD-BA3A-764F-FBD7D7A5BB26}"/>
          </ac:spMkLst>
        </pc:spChg>
      </pc:sldChg>
      <pc:sldChg chg="addSp delSp modSp mod">
        <pc:chgData name="大原 健佑" userId="c15971a5-546f-423d-abc4-59f9e5514faa" providerId="ADAL" clId="{ECA509C3-681D-4408-9602-E3B4555059E2}" dt="2025-10-25T02:22:02.291" v="847"/>
        <pc:sldMkLst>
          <pc:docMk/>
          <pc:sldMk cId="1649659577" sldId="316"/>
        </pc:sldMkLst>
        <pc:spChg chg="add mod">
          <ac:chgData name="大原 健佑" userId="c15971a5-546f-423d-abc4-59f9e5514faa" providerId="ADAL" clId="{ECA509C3-681D-4408-9602-E3B4555059E2}" dt="2025-10-25T02:22:02.291" v="847"/>
          <ac:spMkLst>
            <pc:docMk/>
            <pc:sldMk cId="1649659577" sldId="316"/>
            <ac:spMk id="5" creationId="{3469884B-C0E9-0479-062B-32C71A1F15E4}"/>
          </ac:spMkLst>
        </pc:spChg>
        <pc:spChg chg="del">
          <ac:chgData name="大原 健佑" userId="c15971a5-546f-423d-abc4-59f9e5514faa" providerId="ADAL" clId="{ECA509C3-681D-4408-9602-E3B4555059E2}" dt="2025-10-25T02:22:02.017" v="846" actId="478"/>
          <ac:spMkLst>
            <pc:docMk/>
            <pc:sldMk cId="1649659577" sldId="316"/>
            <ac:spMk id="9" creationId="{96F15E14-7677-1049-2AF4-BE779B428D6B}"/>
          </ac:spMkLst>
        </pc:spChg>
      </pc:sldChg>
      <pc:sldChg chg="addSp delSp modSp mod ord">
        <pc:chgData name="大原 健佑" userId="c15971a5-546f-423d-abc4-59f9e5514faa" providerId="ADAL" clId="{ECA509C3-681D-4408-9602-E3B4555059E2}" dt="2025-10-25T02:23:28.152" v="878"/>
        <pc:sldMkLst>
          <pc:docMk/>
          <pc:sldMk cId="1030600314" sldId="321"/>
        </pc:sldMkLst>
        <pc:spChg chg="add mod">
          <ac:chgData name="大原 健佑" userId="c15971a5-546f-423d-abc4-59f9e5514faa" providerId="ADAL" clId="{ECA509C3-681D-4408-9602-E3B4555059E2}" dt="2025-10-25T02:23:28.152" v="878"/>
          <ac:spMkLst>
            <pc:docMk/>
            <pc:sldMk cId="1030600314" sldId="321"/>
            <ac:spMk id="2" creationId="{99A3C37A-0C9D-0965-8C4D-AE365D56134E}"/>
          </ac:spMkLst>
        </pc:spChg>
        <pc:spChg chg="del">
          <ac:chgData name="大原 健佑" userId="c15971a5-546f-423d-abc4-59f9e5514faa" providerId="ADAL" clId="{ECA509C3-681D-4408-9602-E3B4555059E2}" dt="2025-10-25T02:23:27.885" v="877" actId="478"/>
          <ac:spMkLst>
            <pc:docMk/>
            <pc:sldMk cId="1030600314" sldId="321"/>
            <ac:spMk id="9" creationId="{5A5B9166-6598-8BEE-F8D0-6E4214E1807F}"/>
          </ac:spMkLst>
        </pc:spChg>
      </pc:sldChg>
      <pc:sldChg chg="addSp delSp modSp mod ord">
        <pc:chgData name="大原 健佑" userId="c15971a5-546f-423d-abc4-59f9e5514faa" providerId="ADAL" clId="{ECA509C3-681D-4408-9602-E3B4555059E2}" dt="2025-10-25T02:23:31.641" v="880"/>
        <pc:sldMkLst>
          <pc:docMk/>
          <pc:sldMk cId="1273676788" sldId="322"/>
        </pc:sldMkLst>
        <pc:spChg chg="add mod">
          <ac:chgData name="大原 健佑" userId="c15971a5-546f-423d-abc4-59f9e5514faa" providerId="ADAL" clId="{ECA509C3-681D-4408-9602-E3B4555059E2}" dt="2025-10-25T02:23:31.641" v="880"/>
          <ac:spMkLst>
            <pc:docMk/>
            <pc:sldMk cId="1273676788" sldId="322"/>
            <ac:spMk id="2" creationId="{3E150B43-F149-413C-EBB4-B3227F5AC0DD}"/>
          </ac:spMkLst>
        </pc:spChg>
        <pc:spChg chg="del">
          <ac:chgData name="大原 健佑" userId="c15971a5-546f-423d-abc4-59f9e5514faa" providerId="ADAL" clId="{ECA509C3-681D-4408-9602-E3B4555059E2}" dt="2025-10-25T02:23:31.264" v="879" actId="478"/>
          <ac:spMkLst>
            <pc:docMk/>
            <pc:sldMk cId="1273676788" sldId="322"/>
            <ac:spMk id="6" creationId="{87F303F6-CF93-F77A-31FE-86381979BA24}"/>
          </ac:spMkLst>
        </pc:spChg>
      </pc:sldChg>
      <pc:sldChg chg="addSp delSp modSp mod ord">
        <pc:chgData name="大原 健佑" userId="c15971a5-546f-423d-abc4-59f9e5514faa" providerId="ADAL" clId="{ECA509C3-681D-4408-9602-E3B4555059E2}" dt="2025-10-25T02:23:42.219" v="886"/>
        <pc:sldMkLst>
          <pc:docMk/>
          <pc:sldMk cId="1122835586" sldId="323"/>
        </pc:sldMkLst>
        <pc:spChg chg="add mod">
          <ac:chgData name="大原 健佑" userId="c15971a5-546f-423d-abc4-59f9e5514faa" providerId="ADAL" clId="{ECA509C3-681D-4408-9602-E3B4555059E2}" dt="2025-10-25T02:23:42.219" v="886"/>
          <ac:spMkLst>
            <pc:docMk/>
            <pc:sldMk cId="1122835586" sldId="323"/>
            <ac:spMk id="4" creationId="{C83FC38D-E748-E83D-742E-03191389E498}"/>
          </ac:spMkLst>
        </pc:spChg>
        <pc:spChg chg="del">
          <ac:chgData name="大原 健佑" userId="c15971a5-546f-423d-abc4-59f9e5514faa" providerId="ADAL" clId="{ECA509C3-681D-4408-9602-E3B4555059E2}" dt="2025-10-25T02:23:41.962" v="885" actId="478"/>
          <ac:spMkLst>
            <pc:docMk/>
            <pc:sldMk cId="1122835586" sldId="323"/>
            <ac:spMk id="11" creationId="{DD0F40AE-A812-BBD4-522C-EE79327B0DB5}"/>
          </ac:spMkLst>
        </pc:spChg>
      </pc:sldChg>
      <pc:sldChg chg="addSp delSp modSp mod ord">
        <pc:chgData name="大原 健佑" userId="c15971a5-546f-423d-abc4-59f9e5514faa" providerId="ADAL" clId="{ECA509C3-681D-4408-9602-E3B4555059E2}" dt="2025-10-25T02:23:45.741" v="888"/>
        <pc:sldMkLst>
          <pc:docMk/>
          <pc:sldMk cId="141372321" sldId="324"/>
        </pc:sldMkLst>
        <pc:spChg chg="add mod">
          <ac:chgData name="大原 健佑" userId="c15971a5-546f-423d-abc4-59f9e5514faa" providerId="ADAL" clId="{ECA509C3-681D-4408-9602-E3B4555059E2}" dt="2025-10-25T02:23:45.741" v="888"/>
          <ac:spMkLst>
            <pc:docMk/>
            <pc:sldMk cId="141372321" sldId="324"/>
            <ac:spMk id="2" creationId="{EDF18389-148F-8635-CC22-8AAA33FE1C14}"/>
          </ac:spMkLst>
        </pc:spChg>
        <pc:spChg chg="del">
          <ac:chgData name="大原 健佑" userId="c15971a5-546f-423d-abc4-59f9e5514faa" providerId="ADAL" clId="{ECA509C3-681D-4408-9602-E3B4555059E2}" dt="2025-10-25T02:23:45.517" v="887" actId="478"/>
          <ac:spMkLst>
            <pc:docMk/>
            <pc:sldMk cId="141372321" sldId="324"/>
            <ac:spMk id="10" creationId="{601E127A-0D35-A46C-D9C5-6C9264841619}"/>
          </ac:spMkLst>
        </pc:spChg>
      </pc:sldChg>
      <pc:sldChg chg="ord">
        <pc:chgData name="大原 健佑" userId="c15971a5-546f-423d-abc4-59f9e5514faa" providerId="ADAL" clId="{ECA509C3-681D-4408-9602-E3B4555059E2}" dt="2025-10-25T02:30:14.821" v="1212"/>
        <pc:sldMkLst>
          <pc:docMk/>
          <pc:sldMk cId="2151381224" sldId="325"/>
        </pc:sldMkLst>
      </pc:sldChg>
      <pc:sldChg chg="ord">
        <pc:chgData name="大原 健佑" userId="c15971a5-546f-423d-abc4-59f9e5514faa" providerId="ADAL" clId="{ECA509C3-681D-4408-9602-E3B4555059E2}" dt="2025-10-25T02:30:49.897" v="1215"/>
        <pc:sldMkLst>
          <pc:docMk/>
          <pc:sldMk cId="463460788" sldId="341"/>
        </pc:sldMkLst>
      </pc:sldChg>
      <pc:sldChg chg="ord">
        <pc:chgData name="大原 健佑" userId="c15971a5-546f-423d-abc4-59f9e5514faa" providerId="ADAL" clId="{ECA509C3-681D-4408-9602-E3B4555059E2}" dt="2025-10-25T02:30:49.897" v="1215"/>
        <pc:sldMkLst>
          <pc:docMk/>
          <pc:sldMk cId="3429491630" sldId="342"/>
        </pc:sldMkLst>
      </pc:sldChg>
      <pc:sldChg chg="ord">
        <pc:chgData name="大原 健佑" userId="c15971a5-546f-423d-abc4-59f9e5514faa" providerId="ADAL" clId="{ECA509C3-681D-4408-9602-E3B4555059E2}" dt="2025-10-25T02:30:49.897" v="1215"/>
        <pc:sldMkLst>
          <pc:docMk/>
          <pc:sldMk cId="946722717" sldId="343"/>
        </pc:sldMkLst>
      </pc:sldChg>
      <pc:sldChg chg="ord">
        <pc:chgData name="大原 健佑" userId="c15971a5-546f-423d-abc4-59f9e5514faa" providerId="ADAL" clId="{ECA509C3-681D-4408-9602-E3B4555059E2}" dt="2025-10-25T02:30:49.897" v="1215"/>
        <pc:sldMkLst>
          <pc:docMk/>
          <pc:sldMk cId="981977966" sldId="344"/>
        </pc:sldMkLst>
      </pc:sldChg>
      <pc:sldChg chg="ord">
        <pc:chgData name="大原 健佑" userId="c15971a5-546f-423d-abc4-59f9e5514faa" providerId="ADAL" clId="{ECA509C3-681D-4408-9602-E3B4555059E2}" dt="2025-10-25T02:30:49.897" v="1215"/>
        <pc:sldMkLst>
          <pc:docMk/>
          <pc:sldMk cId="1749407979" sldId="345"/>
        </pc:sldMkLst>
      </pc:sldChg>
      <pc:sldChg chg="ord">
        <pc:chgData name="大原 健佑" userId="c15971a5-546f-423d-abc4-59f9e5514faa" providerId="ADAL" clId="{ECA509C3-681D-4408-9602-E3B4555059E2}" dt="2025-10-25T02:30:49.897" v="1215"/>
        <pc:sldMkLst>
          <pc:docMk/>
          <pc:sldMk cId="338914524" sldId="346"/>
        </pc:sldMkLst>
      </pc:sldChg>
      <pc:sldChg chg="addSp delSp modSp mod">
        <pc:chgData name="大原 健佑" userId="c15971a5-546f-423d-abc4-59f9e5514faa" providerId="ADAL" clId="{ECA509C3-681D-4408-9602-E3B4555059E2}" dt="2025-10-25T02:22:58.234" v="863"/>
        <pc:sldMkLst>
          <pc:docMk/>
          <pc:sldMk cId="3316945918" sldId="347"/>
        </pc:sldMkLst>
        <pc:spChg chg="add del mod">
          <ac:chgData name="大原 健佑" userId="c15971a5-546f-423d-abc4-59f9e5514faa" providerId="ADAL" clId="{ECA509C3-681D-4408-9602-E3B4555059E2}" dt="2025-10-25T02:22:57.972" v="862" actId="478"/>
          <ac:spMkLst>
            <pc:docMk/>
            <pc:sldMk cId="3316945918" sldId="347"/>
            <ac:spMk id="4" creationId="{D4F234CF-95EA-0A17-4EFE-4DFF052EEB53}"/>
          </ac:spMkLst>
        </pc:spChg>
        <pc:spChg chg="del">
          <ac:chgData name="大原 健佑" userId="c15971a5-546f-423d-abc4-59f9e5514faa" providerId="ADAL" clId="{ECA509C3-681D-4408-9602-E3B4555059E2}" dt="2025-10-25T02:22:15.419" v="850" actId="478"/>
          <ac:spMkLst>
            <pc:docMk/>
            <pc:sldMk cId="3316945918" sldId="347"/>
            <ac:spMk id="8" creationId="{492A89F9-51A1-ACA1-EDCF-CDA2171A4255}"/>
          </ac:spMkLst>
        </pc:spChg>
        <pc:spChg chg="add mod">
          <ac:chgData name="大原 健佑" userId="c15971a5-546f-423d-abc4-59f9e5514faa" providerId="ADAL" clId="{ECA509C3-681D-4408-9602-E3B4555059E2}" dt="2025-10-25T02:22:58.234" v="863"/>
          <ac:spMkLst>
            <pc:docMk/>
            <pc:sldMk cId="3316945918" sldId="347"/>
            <ac:spMk id="11" creationId="{7AA8830E-E660-ED0C-B3B5-8214F59975F5}"/>
          </ac:spMkLst>
        </pc:spChg>
      </pc:sldChg>
      <pc:sldChg chg="addSp delSp modSp mod">
        <pc:chgData name="大原 健佑" userId="c15971a5-546f-423d-abc4-59f9e5514faa" providerId="ADAL" clId="{ECA509C3-681D-4408-9602-E3B4555059E2}" dt="2025-10-25T02:23:04.582" v="867"/>
        <pc:sldMkLst>
          <pc:docMk/>
          <pc:sldMk cId="3118835747" sldId="348"/>
        </pc:sldMkLst>
        <pc:spChg chg="add del mod">
          <ac:chgData name="大原 健佑" userId="c15971a5-546f-423d-abc4-59f9e5514faa" providerId="ADAL" clId="{ECA509C3-681D-4408-9602-E3B4555059E2}" dt="2025-10-25T02:23:04.295" v="866" actId="478"/>
          <ac:spMkLst>
            <pc:docMk/>
            <pc:sldMk cId="3118835747" sldId="348"/>
            <ac:spMk id="4" creationId="{9153B99F-4A88-59F4-B541-6321B8F88053}"/>
          </ac:spMkLst>
        </pc:spChg>
        <pc:spChg chg="add mod">
          <ac:chgData name="大原 健佑" userId="c15971a5-546f-423d-abc4-59f9e5514faa" providerId="ADAL" clId="{ECA509C3-681D-4408-9602-E3B4555059E2}" dt="2025-10-25T02:23:04.582" v="867"/>
          <ac:spMkLst>
            <pc:docMk/>
            <pc:sldMk cId="3118835747" sldId="348"/>
            <ac:spMk id="6" creationId="{5158AE46-DA78-836D-AC73-2834AA11AB22}"/>
          </ac:spMkLst>
        </pc:spChg>
        <pc:spChg chg="del">
          <ac:chgData name="大原 健佑" userId="c15971a5-546f-423d-abc4-59f9e5514faa" providerId="ADAL" clId="{ECA509C3-681D-4408-9602-E3B4555059E2}" dt="2025-10-25T02:22:22.532" v="854" actId="478"/>
          <ac:spMkLst>
            <pc:docMk/>
            <pc:sldMk cId="3118835747" sldId="348"/>
            <ac:spMk id="9" creationId="{EB0719F1-C85E-4B88-1343-F642E4D55868}"/>
          </ac:spMkLst>
        </pc:spChg>
      </pc:sldChg>
      <pc:sldChg chg="addSp delSp modSp mod">
        <pc:chgData name="大原 健佑" userId="c15971a5-546f-423d-abc4-59f9e5514faa" providerId="ADAL" clId="{ECA509C3-681D-4408-9602-E3B4555059E2}" dt="2025-10-25T02:23:07.816" v="869"/>
        <pc:sldMkLst>
          <pc:docMk/>
          <pc:sldMk cId="1115388986" sldId="349"/>
        </pc:sldMkLst>
        <pc:spChg chg="add del mod">
          <ac:chgData name="大原 健佑" userId="c15971a5-546f-423d-abc4-59f9e5514faa" providerId="ADAL" clId="{ECA509C3-681D-4408-9602-E3B4555059E2}" dt="2025-10-25T02:23:07.611" v="868" actId="478"/>
          <ac:spMkLst>
            <pc:docMk/>
            <pc:sldMk cId="1115388986" sldId="349"/>
            <ac:spMk id="4" creationId="{AD61C4B8-B11D-3520-150C-BF306942CC04}"/>
          </ac:spMkLst>
        </pc:spChg>
        <pc:spChg chg="add mod">
          <ac:chgData name="大原 健佑" userId="c15971a5-546f-423d-abc4-59f9e5514faa" providerId="ADAL" clId="{ECA509C3-681D-4408-9602-E3B4555059E2}" dt="2025-10-25T02:23:07.816" v="869"/>
          <ac:spMkLst>
            <pc:docMk/>
            <pc:sldMk cId="1115388986" sldId="349"/>
            <ac:spMk id="5" creationId="{97BD7CAC-48FC-E112-9C22-6830E5F66061}"/>
          </ac:spMkLst>
        </pc:spChg>
        <pc:spChg chg="del">
          <ac:chgData name="大原 健佑" userId="c15971a5-546f-423d-abc4-59f9e5514faa" providerId="ADAL" clId="{ECA509C3-681D-4408-9602-E3B4555059E2}" dt="2025-10-25T02:22:25.973" v="856" actId="478"/>
          <ac:spMkLst>
            <pc:docMk/>
            <pc:sldMk cId="1115388986" sldId="349"/>
            <ac:spMk id="8" creationId="{717C6580-9D93-4E93-1575-7F65816BF820}"/>
          </ac:spMkLst>
        </pc:spChg>
      </pc:sldChg>
      <pc:sldChg chg="ord">
        <pc:chgData name="大原 健佑" userId="c15971a5-546f-423d-abc4-59f9e5514faa" providerId="ADAL" clId="{ECA509C3-681D-4408-9602-E3B4555059E2}" dt="2025-10-25T02:29:19.837" v="1208"/>
        <pc:sldMkLst>
          <pc:docMk/>
          <pc:sldMk cId="4036258102" sldId="350"/>
        </pc:sldMkLst>
      </pc:sldChg>
      <pc:sldChg chg="addSp delSp modSp mod">
        <pc:chgData name="大原 健佑" userId="c15971a5-546f-423d-abc4-59f9e5514faa" providerId="ADAL" clId="{ECA509C3-681D-4408-9602-E3B4555059E2}" dt="2025-10-25T02:23:01.191" v="865"/>
        <pc:sldMkLst>
          <pc:docMk/>
          <pc:sldMk cId="946224825" sldId="353"/>
        </pc:sldMkLst>
        <pc:spChg chg="add del mod">
          <ac:chgData name="大原 健佑" userId="c15971a5-546f-423d-abc4-59f9e5514faa" providerId="ADAL" clId="{ECA509C3-681D-4408-9602-E3B4555059E2}" dt="2025-10-25T02:23:00.408" v="864" actId="478"/>
          <ac:spMkLst>
            <pc:docMk/>
            <pc:sldMk cId="946224825" sldId="353"/>
            <ac:spMk id="3" creationId="{2983E082-3FF8-3BE9-604F-62311A9DDA24}"/>
          </ac:spMkLst>
        </pc:spChg>
        <pc:spChg chg="add mod">
          <ac:chgData name="大原 健佑" userId="c15971a5-546f-423d-abc4-59f9e5514faa" providerId="ADAL" clId="{ECA509C3-681D-4408-9602-E3B4555059E2}" dt="2025-10-25T02:23:01.191" v="865"/>
          <ac:spMkLst>
            <pc:docMk/>
            <pc:sldMk cId="946224825" sldId="353"/>
            <ac:spMk id="4" creationId="{71CB68C6-D2AD-35BD-61BF-AC2DC3F15D73}"/>
          </ac:spMkLst>
        </pc:spChg>
        <pc:spChg chg="del">
          <ac:chgData name="大原 健佑" userId="c15971a5-546f-423d-abc4-59f9e5514faa" providerId="ADAL" clId="{ECA509C3-681D-4408-9602-E3B4555059E2}" dt="2025-10-25T02:22:18.945" v="852" actId="478"/>
          <ac:spMkLst>
            <pc:docMk/>
            <pc:sldMk cId="946224825" sldId="353"/>
            <ac:spMk id="8" creationId="{EA71EBC2-0CE7-9C27-1DC4-5148E847EBAC}"/>
          </ac:spMkLst>
        </pc:spChg>
      </pc:sldChg>
      <pc:sldChg chg="modSp mod ord">
        <pc:chgData name="大原 健佑" userId="c15971a5-546f-423d-abc4-59f9e5514faa" providerId="ADAL" clId="{ECA509C3-681D-4408-9602-E3B4555059E2}" dt="2025-10-25T02:19:12.962" v="762" actId="20577"/>
        <pc:sldMkLst>
          <pc:docMk/>
          <pc:sldMk cId="2892697756" sldId="354"/>
        </pc:sldMkLst>
        <pc:spChg chg="mod">
          <ac:chgData name="大原 健佑" userId="c15971a5-546f-423d-abc4-59f9e5514faa" providerId="ADAL" clId="{ECA509C3-681D-4408-9602-E3B4555059E2}" dt="2025-10-25T02:19:12.962" v="762" actId="20577"/>
          <ac:spMkLst>
            <pc:docMk/>
            <pc:sldMk cId="2892697756" sldId="354"/>
            <ac:spMk id="5" creationId="{C9893F1F-EE17-E6D2-2FF4-512DA6B11FF0}"/>
          </ac:spMkLst>
        </pc:spChg>
      </pc:sldChg>
      <pc:sldChg chg="modSp mod ord">
        <pc:chgData name="大原 健佑" userId="c15971a5-546f-423d-abc4-59f9e5514faa" providerId="ADAL" clId="{ECA509C3-681D-4408-9602-E3B4555059E2}" dt="2025-10-25T02:19:23.989" v="772" actId="20577"/>
        <pc:sldMkLst>
          <pc:docMk/>
          <pc:sldMk cId="4289178033" sldId="355"/>
        </pc:sldMkLst>
        <pc:spChg chg="mod">
          <ac:chgData name="大原 健佑" userId="c15971a5-546f-423d-abc4-59f9e5514faa" providerId="ADAL" clId="{ECA509C3-681D-4408-9602-E3B4555059E2}" dt="2025-10-25T02:19:23.989" v="772" actId="20577"/>
          <ac:spMkLst>
            <pc:docMk/>
            <pc:sldMk cId="4289178033" sldId="355"/>
            <ac:spMk id="5" creationId="{A43E069B-00C1-D030-7231-79142D6B9602}"/>
          </ac:spMkLst>
        </pc:spChg>
      </pc:sldChg>
      <pc:sldChg chg="modSp mod ord">
        <pc:chgData name="大原 健佑" userId="c15971a5-546f-423d-abc4-59f9e5514faa" providerId="ADAL" clId="{ECA509C3-681D-4408-9602-E3B4555059E2}" dt="2025-10-25T02:19:33.776" v="782" actId="20577"/>
        <pc:sldMkLst>
          <pc:docMk/>
          <pc:sldMk cId="1720712515" sldId="356"/>
        </pc:sldMkLst>
        <pc:spChg chg="mod">
          <ac:chgData name="大原 健佑" userId="c15971a5-546f-423d-abc4-59f9e5514faa" providerId="ADAL" clId="{ECA509C3-681D-4408-9602-E3B4555059E2}" dt="2025-10-25T02:19:33.776" v="782" actId="20577"/>
          <ac:spMkLst>
            <pc:docMk/>
            <pc:sldMk cId="1720712515" sldId="356"/>
            <ac:spMk id="5" creationId="{5D89FBDD-7CC8-D08F-4119-0C9C2923903B}"/>
          </ac:spMkLst>
        </pc:spChg>
      </pc:sldChg>
      <pc:sldChg chg="modSp mod ord">
        <pc:chgData name="大原 健佑" userId="c15971a5-546f-423d-abc4-59f9e5514faa" providerId="ADAL" clId="{ECA509C3-681D-4408-9602-E3B4555059E2}" dt="2025-10-25T02:19:46.169" v="797" actId="20577"/>
        <pc:sldMkLst>
          <pc:docMk/>
          <pc:sldMk cId="429562604" sldId="357"/>
        </pc:sldMkLst>
        <pc:spChg chg="mod">
          <ac:chgData name="大原 健佑" userId="c15971a5-546f-423d-abc4-59f9e5514faa" providerId="ADAL" clId="{ECA509C3-681D-4408-9602-E3B4555059E2}" dt="2025-10-25T02:19:46.169" v="797" actId="20577"/>
          <ac:spMkLst>
            <pc:docMk/>
            <pc:sldMk cId="429562604" sldId="357"/>
            <ac:spMk id="5" creationId="{0545BF26-B696-A496-E40E-B60EB087D374}"/>
          </ac:spMkLst>
        </pc:spChg>
      </pc:sldChg>
      <pc:sldChg chg="modSp mod">
        <pc:chgData name="大原 健佑" userId="c15971a5-546f-423d-abc4-59f9e5514faa" providerId="ADAL" clId="{ECA509C3-681D-4408-9602-E3B4555059E2}" dt="2025-10-25T02:26:39.133" v="1037" actId="20577"/>
        <pc:sldMkLst>
          <pc:docMk/>
          <pc:sldMk cId="1633608581" sldId="358"/>
        </pc:sldMkLst>
        <pc:spChg chg="mod">
          <ac:chgData name="大原 健佑" userId="c15971a5-546f-423d-abc4-59f9e5514faa" providerId="ADAL" clId="{ECA509C3-681D-4408-9602-E3B4555059E2}" dt="2025-10-25T02:26:39.133" v="1037" actId="20577"/>
          <ac:spMkLst>
            <pc:docMk/>
            <pc:sldMk cId="1633608581" sldId="358"/>
            <ac:spMk id="25" creationId="{F13A7C59-49C4-FBA4-5429-5B5F8CFC6D17}"/>
          </ac:spMkLst>
        </pc:spChg>
        <pc:spChg chg="mod">
          <ac:chgData name="大原 健佑" userId="c15971a5-546f-423d-abc4-59f9e5514faa" providerId="ADAL" clId="{ECA509C3-681D-4408-9602-E3B4555059E2}" dt="2025-10-25T02:26:31.252" v="1018" actId="20577"/>
          <ac:spMkLst>
            <pc:docMk/>
            <pc:sldMk cId="1633608581" sldId="358"/>
            <ac:spMk id="26" creationId="{0096265F-36B2-6585-3CA7-AB453594C558}"/>
          </ac:spMkLst>
        </pc:spChg>
      </pc:sldChg>
      <pc:sldChg chg="modSp mod">
        <pc:chgData name="大原 健佑" userId="c15971a5-546f-423d-abc4-59f9e5514faa" providerId="ADAL" clId="{ECA509C3-681D-4408-9602-E3B4555059E2}" dt="2025-10-25T02:28:27.849" v="1204" actId="1076"/>
        <pc:sldMkLst>
          <pc:docMk/>
          <pc:sldMk cId="1483092152" sldId="359"/>
        </pc:sldMkLst>
        <pc:spChg chg="mod">
          <ac:chgData name="大原 健佑" userId="c15971a5-546f-423d-abc4-59f9e5514faa" providerId="ADAL" clId="{ECA509C3-681D-4408-9602-E3B4555059E2}" dt="2025-10-25T02:28:27.849" v="1204" actId="1076"/>
          <ac:spMkLst>
            <pc:docMk/>
            <pc:sldMk cId="1483092152" sldId="359"/>
            <ac:spMk id="25" creationId="{DED9458C-729E-13E6-416A-66009FDBA12D}"/>
          </ac:spMkLst>
        </pc:spChg>
        <pc:spChg chg="mod">
          <ac:chgData name="大原 健佑" userId="c15971a5-546f-423d-abc4-59f9e5514faa" providerId="ADAL" clId="{ECA509C3-681D-4408-9602-E3B4555059E2}" dt="2025-10-25T02:28:17.512" v="1202" actId="20577"/>
          <ac:spMkLst>
            <pc:docMk/>
            <pc:sldMk cId="1483092152" sldId="359"/>
            <ac:spMk id="26" creationId="{FEDABB3B-A82F-5425-D9C2-AC114D65AA2F}"/>
          </ac:spMkLst>
        </pc:spChg>
      </pc:sldChg>
      <pc:sldChg chg="del">
        <pc:chgData name="大原 健佑" userId="c15971a5-546f-423d-abc4-59f9e5514faa" providerId="ADAL" clId="{ECA509C3-681D-4408-9602-E3B4555059E2}" dt="2025-10-25T02:30:32.947" v="1213" actId="47"/>
        <pc:sldMkLst>
          <pc:docMk/>
          <pc:sldMk cId="3981974881" sldId="360"/>
        </pc:sldMkLst>
      </pc:sldChg>
      <pc:sldChg chg="del">
        <pc:chgData name="大原 健佑" userId="c15971a5-546f-423d-abc4-59f9e5514faa" providerId="ADAL" clId="{ECA509C3-681D-4408-9602-E3B4555059E2}" dt="2025-10-25T02:29:33.775" v="1210" actId="47"/>
        <pc:sldMkLst>
          <pc:docMk/>
          <pc:sldMk cId="799411922" sldId="361"/>
        </pc:sldMkLst>
      </pc:sldChg>
      <pc:sldChg chg="del">
        <pc:chgData name="大原 健佑" userId="c15971a5-546f-423d-abc4-59f9e5514faa" providerId="ADAL" clId="{ECA509C3-681D-4408-9602-E3B4555059E2}" dt="2025-10-25T02:29:32.615" v="1209" actId="47"/>
        <pc:sldMkLst>
          <pc:docMk/>
          <pc:sldMk cId="3203910828" sldId="362"/>
        </pc:sldMkLst>
      </pc:sldChg>
      <pc:sldChg chg="addSp delSp modSp mod ord">
        <pc:chgData name="大原 健佑" userId="c15971a5-546f-423d-abc4-59f9e5514faa" providerId="ADAL" clId="{ECA509C3-681D-4408-9602-E3B4555059E2}" dt="2025-10-25T02:23:48.876" v="890"/>
        <pc:sldMkLst>
          <pc:docMk/>
          <pc:sldMk cId="214351043" sldId="363"/>
        </pc:sldMkLst>
        <pc:spChg chg="add mod">
          <ac:chgData name="大原 健佑" userId="c15971a5-546f-423d-abc4-59f9e5514faa" providerId="ADAL" clId="{ECA509C3-681D-4408-9602-E3B4555059E2}" dt="2025-10-25T02:23:48.876" v="890"/>
          <ac:spMkLst>
            <pc:docMk/>
            <pc:sldMk cId="214351043" sldId="363"/>
            <ac:spMk id="2" creationId="{36E5EDF3-694B-62FB-4726-A63E8C9315D3}"/>
          </ac:spMkLst>
        </pc:spChg>
        <pc:spChg chg="del">
          <ac:chgData name="大原 健佑" userId="c15971a5-546f-423d-abc4-59f9e5514faa" providerId="ADAL" clId="{ECA509C3-681D-4408-9602-E3B4555059E2}" dt="2025-10-25T02:23:48.639" v="889" actId="478"/>
          <ac:spMkLst>
            <pc:docMk/>
            <pc:sldMk cId="214351043" sldId="363"/>
            <ac:spMk id="8" creationId="{16D3EFA9-A4B8-05E9-0BB0-57A82CC3C454}"/>
          </ac:spMkLst>
        </pc:spChg>
      </pc:sldChg>
      <pc:sldChg chg="addSp delSp modSp mod ord">
        <pc:chgData name="大原 健佑" userId="c15971a5-546f-423d-abc4-59f9e5514faa" providerId="ADAL" clId="{ECA509C3-681D-4408-9602-E3B4555059E2}" dt="2025-10-25T02:23:35.114" v="882"/>
        <pc:sldMkLst>
          <pc:docMk/>
          <pc:sldMk cId="373983060" sldId="364"/>
        </pc:sldMkLst>
        <pc:spChg chg="add mod">
          <ac:chgData name="大原 健佑" userId="c15971a5-546f-423d-abc4-59f9e5514faa" providerId="ADAL" clId="{ECA509C3-681D-4408-9602-E3B4555059E2}" dt="2025-10-25T02:23:35.114" v="882"/>
          <ac:spMkLst>
            <pc:docMk/>
            <pc:sldMk cId="373983060" sldId="364"/>
            <ac:spMk id="4" creationId="{EF700D33-2C52-5E31-F59E-F5CBD451C740}"/>
          </ac:spMkLst>
        </pc:spChg>
        <pc:spChg chg="del">
          <ac:chgData name="大原 健佑" userId="c15971a5-546f-423d-abc4-59f9e5514faa" providerId="ADAL" clId="{ECA509C3-681D-4408-9602-E3B4555059E2}" dt="2025-10-25T02:23:34.806" v="881" actId="478"/>
          <ac:spMkLst>
            <pc:docMk/>
            <pc:sldMk cId="373983060" sldId="364"/>
            <ac:spMk id="6" creationId="{69D387B5-1EC3-0610-3BA2-1F769A603617}"/>
          </ac:spMkLst>
        </pc:spChg>
      </pc:sldChg>
      <pc:sldChg chg="ord">
        <pc:chgData name="大原 健佑" userId="c15971a5-546f-423d-abc4-59f9e5514faa" providerId="ADAL" clId="{ECA509C3-681D-4408-9602-E3B4555059E2}" dt="2025-10-25T02:29:19.837" v="1208"/>
        <pc:sldMkLst>
          <pc:docMk/>
          <pc:sldMk cId="2525889633" sldId="374"/>
        </pc:sldMkLst>
      </pc:sldChg>
      <pc:sldChg chg="ord">
        <pc:chgData name="大原 健佑" userId="c15971a5-546f-423d-abc4-59f9e5514faa" providerId="ADAL" clId="{ECA509C3-681D-4408-9602-E3B4555059E2}" dt="2025-10-25T02:29:19.837" v="1208"/>
        <pc:sldMkLst>
          <pc:docMk/>
          <pc:sldMk cId="3587845545" sldId="375"/>
        </pc:sldMkLst>
      </pc:sldChg>
      <pc:sldChg chg="ord">
        <pc:chgData name="大原 健佑" userId="c15971a5-546f-423d-abc4-59f9e5514faa" providerId="ADAL" clId="{ECA509C3-681D-4408-9602-E3B4555059E2}" dt="2025-10-25T02:29:19.837" v="1208"/>
        <pc:sldMkLst>
          <pc:docMk/>
          <pc:sldMk cId="3783697" sldId="376"/>
        </pc:sldMkLst>
      </pc:sldChg>
      <pc:sldChg chg="ord">
        <pc:chgData name="大原 健佑" userId="c15971a5-546f-423d-abc4-59f9e5514faa" providerId="ADAL" clId="{ECA509C3-681D-4408-9602-E3B4555059E2}" dt="2025-10-25T02:29:19.837" v="1208"/>
        <pc:sldMkLst>
          <pc:docMk/>
          <pc:sldMk cId="3060758212" sldId="377"/>
        </pc:sldMkLst>
      </pc:sldChg>
      <pc:sldChg chg="ord">
        <pc:chgData name="大原 健佑" userId="c15971a5-546f-423d-abc4-59f9e5514faa" providerId="ADAL" clId="{ECA509C3-681D-4408-9602-E3B4555059E2}" dt="2025-10-25T02:29:19.837" v="1208"/>
        <pc:sldMkLst>
          <pc:docMk/>
          <pc:sldMk cId="641668662" sldId="378"/>
        </pc:sldMkLst>
      </pc:sldChg>
      <pc:sldChg chg="ord">
        <pc:chgData name="大原 健佑" userId="c15971a5-546f-423d-abc4-59f9e5514faa" providerId="ADAL" clId="{ECA509C3-681D-4408-9602-E3B4555059E2}" dt="2025-10-25T02:29:19.837" v="1208"/>
        <pc:sldMkLst>
          <pc:docMk/>
          <pc:sldMk cId="3510887681" sldId="379"/>
        </pc:sldMkLst>
      </pc:sldChg>
      <pc:sldChg chg="ord">
        <pc:chgData name="大原 健佑" userId="c15971a5-546f-423d-abc4-59f9e5514faa" providerId="ADAL" clId="{ECA509C3-681D-4408-9602-E3B4555059E2}" dt="2025-10-25T02:29:19.837" v="1208"/>
        <pc:sldMkLst>
          <pc:docMk/>
          <pc:sldMk cId="2111755743" sldId="380"/>
        </pc:sldMkLst>
      </pc:sldChg>
      <pc:sldChg chg="ord">
        <pc:chgData name="大原 健佑" userId="c15971a5-546f-423d-abc4-59f9e5514faa" providerId="ADAL" clId="{ECA509C3-681D-4408-9602-E3B4555059E2}" dt="2025-10-25T02:29:19.837" v="1208"/>
        <pc:sldMkLst>
          <pc:docMk/>
          <pc:sldMk cId="2978805078" sldId="381"/>
        </pc:sldMkLst>
      </pc:sldChg>
      <pc:sldChg chg="ord">
        <pc:chgData name="大原 健佑" userId="c15971a5-546f-423d-abc4-59f9e5514faa" providerId="ADAL" clId="{ECA509C3-681D-4408-9602-E3B4555059E2}" dt="2025-10-25T02:29:19.837" v="1208"/>
        <pc:sldMkLst>
          <pc:docMk/>
          <pc:sldMk cId="2671735678" sldId="382"/>
        </pc:sldMkLst>
      </pc:sldChg>
      <pc:sldChg chg="modSp mod ord">
        <pc:chgData name="大原 健佑" userId="c15971a5-546f-423d-abc4-59f9e5514faa" providerId="ADAL" clId="{ECA509C3-681D-4408-9602-E3B4555059E2}" dt="2025-10-25T02:19:41.949" v="792" actId="20577"/>
        <pc:sldMkLst>
          <pc:docMk/>
          <pc:sldMk cId="2286650502" sldId="383"/>
        </pc:sldMkLst>
        <pc:spChg chg="mod">
          <ac:chgData name="大原 健佑" userId="c15971a5-546f-423d-abc4-59f9e5514faa" providerId="ADAL" clId="{ECA509C3-681D-4408-9602-E3B4555059E2}" dt="2025-10-25T02:19:41.949" v="792" actId="20577"/>
          <ac:spMkLst>
            <pc:docMk/>
            <pc:sldMk cId="2286650502" sldId="383"/>
            <ac:spMk id="5" creationId="{93167503-2C80-8AC0-3C1D-53542FD395A9}"/>
          </ac:spMkLst>
        </pc:spChg>
      </pc:sldChg>
      <pc:sldChg chg="add del">
        <pc:chgData name="大原 健佑" userId="c15971a5-546f-423d-abc4-59f9e5514faa" providerId="ADAL" clId="{ECA509C3-681D-4408-9602-E3B4555059E2}" dt="2025-10-25T02:28:13.290" v="1200" actId="47"/>
        <pc:sldMkLst>
          <pc:docMk/>
          <pc:sldMk cId="2920948080" sldId="384"/>
        </pc:sldMkLst>
      </pc:sldChg>
      <pc:sldChg chg="add del ord">
        <pc:chgData name="大原 健佑" userId="c15971a5-546f-423d-abc4-59f9e5514faa" providerId="ADAL" clId="{ECA509C3-681D-4408-9602-E3B4555059E2}" dt="2025-10-25T02:24:19.841" v="908" actId="47"/>
        <pc:sldMkLst>
          <pc:docMk/>
          <pc:sldMk cId="3334755611" sldId="385"/>
        </pc:sldMkLst>
      </pc:sldChg>
      <pc:sldChg chg="add del">
        <pc:chgData name="大原 健佑" userId="c15971a5-546f-423d-abc4-59f9e5514faa" providerId="ADAL" clId="{ECA509C3-681D-4408-9602-E3B4555059E2}" dt="2025-10-25T02:07:57.677" v="24" actId="47"/>
        <pc:sldMkLst>
          <pc:docMk/>
          <pc:sldMk cId="2621029070" sldId="386"/>
        </pc:sldMkLst>
      </pc:sldChg>
      <pc:sldChg chg="modSp add mod">
        <pc:chgData name="大原 健佑" userId="c15971a5-546f-423d-abc4-59f9e5514faa" providerId="ADAL" clId="{ECA509C3-681D-4408-9602-E3B4555059E2}" dt="2025-10-25T02:08:26.266" v="67" actId="1076"/>
        <pc:sldMkLst>
          <pc:docMk/>
          <pc:sldMk cId="3143649776" sldId="386"/>
        </pc:sldMkLst>
        <pc:spChg chg="mod">
          <ac:chgData name="大原 健佑" userId="c15971a5-546f-423d-abc4-59f9e5514faa" providerId="ADAL" clId="{ECA509C3-681D-4408-9602-E3B4555059E2}" dt="2025-10-25T02:08:26.266" v="67" actId="1076"/>
          <ac:spMkLst>
            <pc:docMk/>
            <pc:sldMk cId="3143649776" sldId="386"/>
            <ac:spMk id="2" creationId="{08163E85-84B5-019C-890D-643BF3EBA1A3}"/>
          </ac:spMkLst>
        </pc:spChg>
        <pc:spChg chg="mod">
          <ac:chgData name="大原 健佑" userId="c15971a5-546f-423d-abc4-59f9e5514faa" providerId="ADAL" clId="{ECA509C3-681D-4408-9602-E3B4555059E2}" dt="2025-10-25T02:08:08.886" v="29" actId="20577"/>
          <ac:spMkLst>
            <pc:docMk/>
            <pc:sldMk cId="3143649776" sldId="386"/>
            <ac:spMk id="7" creationId="{6AD13D1C-EEAD-264A-1A61-D6F2BD488EE4}"/>
          </ac:spMkLst>
        </pc:spChg>
      </pc:sldChg>
      <pc:sldChg chg="add del">
        <pc:chgData name="大原 健佑" userId="c15971a5-546f-423d-abc4-59f9e5514faa" providerId="ADAL" clId="{ECA509C3-681D-4408-9602-E3B4555059E2}" dt="2025-10-25T02:07:57.677" v="24" actId="47"/>
        <pc:sldMkLst>
          <pc:docMk/>
          <pc:sldMk cId="736389040" sldId="387"/>
        </pc:sldMkLst>
      </pc:sldChg>
      <pc:sldChg chg="addSp delSp modSp add del mod modClrScheme chgLayout">
        <pc:chgData name="大原 健佑" userId="c15971a5-546f-423d-abc4-59f9e5514faa" providerId="ADAL" clId="{ECA509C3-681D-4408-9602-E3B4555059E2}" dt="2025-10-25T04:41:09.638" v="1530" actId="47"/>
        <pc:sldMkLst>
          <pc:docMk/>
          <pc:sldMk cId="1958928485" sldId="387"/>
        </pc:sldMkLst>
        <pc:spChg chg="del">
          <ac:chgData name="大原 健佑" userId="c15971a5-546f-423d-abc4-59f9e5514faa" providerId="ADAL" clId="{ECA509C3-681D-4408-9602-E3B4555059E2}" dt="2025-10-25T02:08:51.376" v="100" actId="478"/>
          <ac:spMkLst>
            <pc:docMk/>
            <pc:sldMk cId="1958928485" sldId="387"/>
            <ac:spMk id="2" creationId="{55F1368F-46F4-EDC6-2DA1-9D1F2445CB11}"/>
          </ac:spMkLst>
        </pc:spChg>
        <pc:spChg chg="del">
          <ac:chgData name="大原 健佑" userId="c15971a5-546f-423d-abc4-59f9e5514faa" providerId="ADAL" clId="{ECA509C3-681D-4408-9602-E3B4555059E2}" dt="2025-10-25T02:08:51.376" v="100" actId="478"/>
          <ac:spMkLst>
            <pc:docMk/>
            <pc:sldMk cId="1958928485" sldId="387"/>
            <ac:spMk id="3" creationId="{9446A145-EBE5-834D-4AA3-1353876B49AB}"/>
          </ac:spMkLst>
        </pc:spChg>
        <pc:spChg chg="mod ord">
          <ac:chgData name="大原 健佑" userId="c15971a5-546f-423d-abc4-59f9e5514faa" providerId="ADAL" clId="{ECA509C3-681D-4408-9602-E3B4555059E2}" dt="2025-10-25T04:13:05.480" v="1218" actId="26606"/>
          <ac:spMkLst>
            <pc:docMk/>
            <pc:sldMk cId="1958928485" sldId="387"/>
            <ac:spMk id="9" creationId="{28D93F1E-A3EE-0D47-3E08-15BB848DEA3C}"/>
          </ac:spMkLst>
        </pc:spChg>
        <pc:spChg chg="mod">
          <ac:chgData name="大原 健佑" userId="c15971a5-546f-423d-abc4-59f9e5514faa" providerId="ADAL" clId="{ECA509C3-681D-4408-9602-E3B4555059E2}" dt="2025-10-25T04:13:05.480" v="1218" actId="26606"/>
          <ac:spMkLst>
            <pc:docMk/>
            <pc:sldMk cId="1958928485" sldId="387"/>
            <ac:spMk id="14" creationId="{D1A49740-79E3-672E-1C8B-DD159741E861}"/>
          </ac:spMkLst>
        </pc:spChg>
        <pc:picChg chg="del">
          <ac:chgData name="大原 健佑" userId="c15971a5-546f-423d-abc4-59f9e5514faa" providerId="ADAL" clId="{ECA509C3-681D-4408-9602-E3B4555059E2}" dt="2025-10-25T02:08:51.376" v="100" actId="478"/>
          <ac:picMkLst>
            <pc:docMk/>
            <pc:sldMk cId="1958928485" sldId="387"/>
            <ac:picMk id="5" creationId="{D5B44302-C514-7A51-4E51-3A51552DB67F}"/>
          </ac:picMkLst>
        </pc:picChg>
        <pc:picChg chg="add mod">
          <ac:chgData name="大原 健佑" userId="c15971a5-546f-423d-abc4-59f9e5514faa" providerId="ADAL" clId="{ECA509C3-681D-4408-9602-E3B4555059E2}" dt="2025-10-25T04:13:10.017" v="1222" actId="1076"/>
          <ac:picMkLst>
            <pc:docMk/>
            <pc:sldMk cId="1958928485" sldId="387"/>
            <ac:picMk id="6" creationId="{37687432-25EF-346E-D9F7-39F993DE8837}"/>
          </ac:picMkLst>
        </pc:picChg>
      </pc:sldChg>
      <pc:sldChg chg="modSp add mod">
        <pc:chgData name="大原 健佑" userId="c15971a5-546f-423d-abc4-59f9e5514faa" providerId="ADAL" clId="{ECA509C3-681D-4408-9602-E3B4555059E2}" dt="2025-10-25T02:10:40.202" v="266" actId="1076"/>
        <pc:sldMkLst>
          <pc:docMk/>
          <pc:sldMk cId="1179767946" sldId="388"/>
        </pc:sldMkLst>
        <pc:spChg chg="mod">
          <ac:chgData name="大原 健佑" userId="c15971a5-546f-423d-abc4-59f9e5514faa" providerId="ADAL" clId="{ECA509C3-681D-4408-9602-E3B4555059E2}" dt="2025-10-25T02:10:40.202" v="266" actId="1076"/>
          <ac:spMkLst>
            <pc:docMk/>
            <pc:sldMk cId="1179767946" sldId="388"/>
            <ac:spMk id="2" creationId="{51D3D866-EE4B-6DA6-F42E-A6C81E376245}"/>
          </ac:spMkLst>
        </pc:spChg>
        <pc:spChg chg="mod">
          <ac:chgData name="大原 健佑" userId="c15971a5-546f-423d-abc4-59f9e5514faa" providerId="ADAL" clId="{ECA509C3-681D-4408-9602-E3B4555059E2}" dt="2025-10-25T02:10:27.939" v="243" actId="20577"/>
          <ac:spMkLst>
            <pc:docMk/>
            <pc:sldMk cId="1179767946" sldId="388"/>
            <ac:spMk id="7" creationId="{6A294459-852C-1065-DC9F-5ACD56C9F873}"/>
          </ac:spMkLst>
        </pc:spChg>
      </pc:sldChg>
      <pc:sldChg chg="add del">
        <pc:chgData name="大原 健佑" userId="c15971a5-546f-423d-abc4-59f9e5514faa" providerId="ADAL" clId="{ECA509C3-681D-4408-9602-E3B4555059E2}" dt="2025-10-25T02:07:52.518" v="23"/>
        <pc:sldMkLst>
          <pc:docMk/>
          <pc:sldMk cId="2408745826" sldId="388"/>
        </pc:sldMkLst>
      </pc:sldChg>
      <pc:sldChg chg="addSp delSp modSp add mod">
        <pc:chgData name="大原 健佑" userId="c15971a5-546f-423d-abc4-59f9e5514faa" providerId="ADAL" clId="{ECA509C3-681D-4408-9602-E3B4555059E2}" dt="2025-10-25T04:17:55.456" v="1284" actId="1076"/>
        <pc:sldMkLst>
          <pc:docMk/>
          <pc:sldMk cId="133240499" sldId="389"/>
        </pc:sldMkLst>
        <pc:spChg chg="del">
          <ac:chgData name="大原 健佑" userId="c15971a5-546f-423d-abc4-59f9e5514faa" providerId="ADAL" clId="{ECA509C3-681D-4408-9602-E3B4555059E2}" dt="2025-10-25T02:11:06.972" v="312" actId="478"/>
          <ac:spMkLst>
            <pc:docMk/>
            <pc:sldMk cId="133240499" sldId="389"/>
            <ac:spMk id="2" creationId="{3C4BA94E-795D-A0E3-69D1-6DF55255A450}"/>
          </ac:spMkLst>
        </pc:spChg>
        <pc:spChg chg="del">
          <ac:chgData name="大原 健佑" userId="c15971a5-546f-423d-abc4-59f9e5514faa" providerId="ADAL" clId="{ECA509C3-681D-4408-9602-E3B4555059E2}" dt="2025-10-25T02:11:06.972" v="312" actId="478"/>
          <ac:spMkLst>
            <pc:docMk/>
            <pc:sldMk cId="133240499" sldId="389"/>
            <ac:spMk id="3" creationId="{DD584FF4-52D8-3041-2C73-ABAFBA50A153}"/>
          </ac:spMkLst>
        </pc:spChg>
        <pc:spChg chg="mod">
          <ac:chgData name="大原 健佑" userId="c15971a5-546f-423d-abc4-59f9e5514faa" providerId="ADAL" clId="{ECA509C3-681D-4408-9602-E3B4555059E2}" dt="2025-10-25T02:11:02.267" v="311" actId="20577"/>
          <ac:spMkLst>
            <pc:docMk/>
            <pc:sldMk cId="133240499" sldId="389"/>
            <ac:spMk id="14" creationId="{F11C9B21-D8D5-6DE1-EA6B-7C32D1A8E6A7}"/>
          </ac:spMkLst>
        </pc:spChg>
        <pc:picChg chg="del">
          <ac:chgData name="大原 健佑" userId="c15971a5-546f-423d-abc4-59f9e5514faa" providerId="ADAL" clId="{ECA509C3-681D-4408-9602-E3B4555059E2}" dt="2025-10-25T02:11:06.972" v="312" actId="478"/>
          <ac:picMkLst>
            <pc:docMk/>
            <pc:sldMk cId="133240499" sldId="389"/>
            <ac:picMk id="5" creationId="{FDD5E3EB-724E-A422-E8FA-E59906FC30EE}"/>
          </ac:picMkLst>
        </pc:picChg>
        <pc:picChg chg="add mod">
          <ac:chgData name="大原 健佑" userId="c15971a5-546f-423d-abc4-59f9e5514faa" providerId="ADAL" clId="{ECA509C3-681D-4408-9602-E3B4555059E2}" dt="2025-10-25T04:17:17.425" v="1278" actId="1076"/>
          <ac:picMkLst>
            <pc:docMk/>
            <pc:sldMk cId="133240499" sldId="389"/>
            <ac:picMk id="6" creationId="{CCD9D647-AED8-9C1B-A9DE-15119CBCE62E}"/>
          </ac:picMkLst>
        </pc:picChg>
        <pc:picChg chg="add mod">
          <ac:chgData name="大原 健佑" userId="c15971a5-546f-423d-abc4-59f9e5514faa" providerId="ADAL" clId="{ECA509C3-681D-4408-9602-E3B4555059E2}" dt="2025-10-25T04:17:55.456" v="1284" actId="1076"/>
          <ac:picMkLst>
            <pc:docMk/>
            <pc:sldMk cId="133240499" sldId="389"/>
            <ac:picMk id="8" creationId="{42C94325-C4E2-2E61-816D-7E93ACFE46C7}"/>
          </ac:picMkLst>
        </pc:picChg>
      </pc:sldChg>
      <pc:sldChg chg="add del">
        <pc:chgData name="大原 健佑" userId="c15971a5-546f-423d-abc4-59f9e5514faa" providerId="ADAL" clId="{ECA509C3-681D-4408-9602-E3B4555059E2}" dt="2025-10-25T02:07:52.518" v="23"/>
        <pc:sldMkLst>
          <pc:docMk/>
          <pc:sldMk cId="1124260555" sldId="389"/>
        </pc:sldMkLst>
      </pc:sldChg>
      <pc:sldChg chg="addSp delSp modSp add mod">
        <pc:chgData name="大原 健佑" userId="c15971a5-546f-423d-abc4-59f9e5514faa" providerId="ADAL" clId="{ECA509C3-681D-4408-9602-E3B4555059E2}" dt="2025-10-25T02:11:58.487" v="378" actId="478"/>
        <pc:sldMkLst>
          <pc:docMk/>
          <pc:sldMk cId="1382937168" sldId="390"/>
        </pc:sldMkLst>
        <pc:spChg chg="mod">
          <ac:chgData name="大原 健佑" userId="c15971a5-546f-423d-abc4-59f9e5514faa" providerId="ADAL" clId="{ECA509C3-681D-4408-9602-E3B4555059E2}" dt="2025-10-25T02:11:40.552" v="376" actId="1076"/>
          <ac:spMkLst>
            <pc:docMk/>
            <pc:sldMk cId="1382937168" sldId="390"/>
            <ac:spMk id="2" creationId="{DEC3E02E-969A-C405-95C8-C679369354F0}"/>
          </ac:spMkLst>
        </pc:spChg>
        <pc:spChg chg="mod">
          <ac:chgData name="大原 健佑" userId="c15971a5-546f-423d-abc4-59f9e5514faa" providerId="ADAL" clId="{ECA509C3-681D-4408-9602-E3B4555059E2}" dt="2025-10-25T02:11:31.849" v="359" actId="20577"/>
          <ac:spMkLst>
            <pc:docMk/>
            <pc:sldMk cId="1382937168" sldId="390"/>
            <ac:spMk id="7" creationId="{20638F88-FA7A-4A6C-2FA3-826544F385C4}"/>
          </ac:spMkLst>
        </pc:spChg>
        <pc:spChg chg="add del">
          <ac:chgData name="大原 健佑" userId="c15971a5-546f-423d-abc4-59f9e5514faa" providerId="ADAL" clId="{ECA509C3-681D-4408-9602-E3B4555059E2}" dt="2025-10-25T02:11:58.487" v="378" actId="478"/>
          <ac:spMkLst>
            <pc:docMk/>
            <pc:sldMk cId="1382937168" sldId="390"/>
            <ac:spMk id="17" creationId="{8591EEBC-1BA0-BACF-5C7A-D88BD30BBEDC}"/>
          </ac:spMkLst>
        </pc:spChg>
        <pc:spChg chg="add del">
          <ac:chgData name="大原 健佑" userId="c15971a5-546f-423d-abc4-59f9e5514faa" providerId="ADAL" clId="{ECA509C3-681D-4408-9602-E3B4555059E2}" dt="2025-10-25T02:11:58.487" v="378" actId="478"/>
          <ac:spMkLst>
            <pc:docMk/>
            <pc:sldMk cId="1382937168" sldId="390"/>
            <ac:spMk id="27" creationId="{7AE0241C-C7C0-1A5A-797B-C9B288D24FEE}"/>
          </ac:spMkLst>
        </pc:spChg>
        <pc:spChg chg="add del">
          <ac:chgData name="大原 健佑" userId="c15971a5-546f-423d-abc4-59f9e5514faa" providerId="ADAL" clId="{ECA509C3-681D-4408-9602-E3B4555059E2}" dt="2025-10-25T02:11:58.487" v="378" actId="478"/>
          <ac:spMkLst>
            <pc:docMk/>
            <pc:sldMk cId="1382937168" sldId="390"/>
            <ac:spMk id="28" creationId="{193BC21F-BDBB-FC5C-B93F-50D5C4549038}"/>
          </ac:spMkLst>
        </pc:spChg>
        <pc:spChg chg="add del">
          <ac:chgData name="大原 健佑" userId="c15971a5-546f-423d-abc4-59f9e5514faa" providerId="ADAL" clId="{ECA509C3-681D-4408-9602-E3B4555059E2}" dt="2025-10-25T02:11:58.487" v="378" actId="478"/>
          <ac:spMkLst>
            <pc:docMk/>
            <pc:sldMk cId="1382937168" sldId="390"/>
            <ac:spMk id="29" creationId="{7C1B9ACC-18A5-EB6C-144D-97836A8D7C35}"/>
          </ac:spMkLst>
        </pc:spChg>
        <pc:spChg chg="add del">
          <ac:chgData name="大原 健佑" userId="c15971a5-546f-423d-abc4-59f9e5514faa" providerId="ADAL" clId="{ECA509C3-681D-4408-9602-E3B4555059E2}" dt="2025-10-25T02:11:58.487" v="378" actId="478"/>
          <ac:spMkLst>
            <pc:docMk/>
            <pc:sldMk cId="1382937168" sldId="390"/>
            <ac:spMk id="30" creationId="{FA9DBE38-E845-C72A-D7EB-0D185249842C}"/>
          </ac:spMkLst>
        </pc:spChg>
        <pc:spChg chg="add del">
          <ac:chgData name="大原 健佑" userId="c15971a5-546f-423d-abc4-59f9e5514faa" providerId="ADAL" clId="{ECA509C3-681D-4408-9602-E3B4555059E2}" dt="2025-10-25T02:11:58.487" v="378" actId="478"/>
          <ac:spMkLst>
            <pc:docMk/>
            <pc:sldMk cId="1382937168" sldId="390"/>
            <ac:spMk id="31" creationId="{D0D086CB-D09E-9D43-8E90-D33B81F85BB0}"/>
          </ac:spMkLst>
        </pc:spChg>
        <pc:spChg chg="add del">
          <ac:chgData name="大原 健佑" userId="c15971a5-546f-423d-abc4-59f9e5514faa" providerId="ADAL" clId="{ECA509C3-681D-4408-9602-E3B4555059E2}" dt="2025-10-25T02:11:58.487" v="378" actId="478"/>
          <ac:spMkLst>
            <pc:docMk/>
            <pc:sldMk cId="1382937168" sldId="390"/>
            <ac:spMk id="32" creationId="{E8CFC92A-8F18-39CA-B919-9B4F7F53EB61}"/>
          </ac:spMkLst>
        </pc:spChg>
        <pc:spChg chg="add del">
          <ac:chgData name="大原 健佑" userId="c15971a5-546f-423d-abc4-59f9e5514faa" providerId="ADAL" clId="{ECA509C3-681D-4408-9602-E3B4555059E2}" dt="2025-10-25T02:11:58.487" v="378" actId="478"/>
          <ac:spMkLst>
            <pc:docMk/>
            <pc:sldMk cId="1382937168" sldId="390"/>
            <ac:spMk id="33" creationId="{CEE88C8A-B1CA-C514-4126-62CD3C78354B}"/>
          </ac:spMkLst>
        </pc:spChg>
        <pc:spChg chg="add del">
          <ac:chgData name="大原 健佑" userId="c15971a5-546f-423d-abc4-59f9e5514faa" providerId="ADAL" clId="{ECA509C3-681D-4408-9602-E3B4555059E2}" dt="2025-10-25T02:11:58.487" v="378" actId="478"/>
          <ac:spMkLst>
            <pc:docMk/>
            <pc:sldMk cId="1382937168" sldId="390"/>
            <ac:spMk id="34" creationId="{5012E870-D724-4802-EA6E-A3EFC2DE4659}"/>
          </ac:spMkLst>
        </pc:spChg>
        <pc:cxnChg chg="add del">
          <ac:chgData name="大原 健佑" userId="c15971a5-546f-423d-abc4-59f9e5514faa" providerId="ADAL" clId="{ECA509C3-681D-4408-9602-E3B4555059E2}" dt="2025-10-25T02:11:58.487" v="378" actId="478"/>
          <ac:cxnSpMkLst>
            <pc:docMk/>
            <pc:sldMk cId="1382937168" sldId="390"/>
            <ac:cxnSpMk id="21" creationId="{BA965541-E753-0A19-56F0-77C43BCF2E49}"/>
          </ac:cxnSpMkLst>
        </pc:cxnChg>
      </pc:sldChg>
      <pc:sldChg chg="add del">
        <pc:chgData name="大原 健佑" userId="c15971a5-546f-423d-abc4-59f9e5514faa" providerId="ADAL" clId="{ECA509C3-681D-4408-9602-E3B4555059E2}" dt="2025-10-25T02:07:52.305" v="22"/>
        <pc:sldMkLst>
          <pc:docMk/>
          <pc:sldMk cId="3281474007" sldId="390"/>
        </pc:sldMkLst>
      </pc:sldChg>
      <pc:sldChg chg="add del">
        <pc:chgData name="大原 健佑" userId="c15971a5-546f-423d-abc4-59f9e5514faa" providerId="ADAL" clId="{ECA509C3-681D-4408-9602-E3B4555059E2}" dt="2025-10-25T02:07:52.305" v="22"/>
        <pc:sldMkLst>
          <pc:docMk/>
          <pc:sldMk cId="2235937260" sldId="391"/>
        </pc:sldMkLst>
      </pc:sldChg>
      <pc:sldChg chg="addSp delSp modSp add mod">
        <pc:chgData name="大原 健佑" userId="c15971a5-546f-423d-abc4-59f9e5514faa" providerId="ADAL" clId="{ECA509C3-681D-4408-9602-E3B4555059E2}" dt="2025-10-25T04:20:42.224" v="1308" actId="14100"/>
        <pc:sldMkLst>
          <pc:docMk/>
          <pc:sldMk cId="3498185551" sldId="391"/>
        </pc:sldMkLst>
        <pc:spChg chg="del">
          <ac:chgData name="大原 健佑" userId="c15971a5-546f-423d-abc4-59f9e5514faa" providerId="ADAL" clId="{ECA509C3-681D-4408-9602-E3B4555059E2}" dt="2025-10-25T02:12:32.679" v="398" actId="478"/>
          <ac:spMkLst>
            <pc:docMk/>
            <pc:sldMk cId="3498185551" sldId="391"/>
            <ac:spMk id="2" creationId="{DB6F1664-E11D-57BA-C49F-E93A85DA00E6}"/>
          </ac:spMkLst>
        </pc:spChg>
        <pc:spChg chg="del">
          <ac:chgData name="大原 健佑" userId="c15971a5-546f-423d-abc4-59f9e5514faa" providerId="ADAL" clId="{ECA509C3-681D-4408-9602-E3B4555059E2}" dt="2025-10-25T02:12:32.679" v="398" actId="478"/>
          <ac:spMkLst>
            <pc:docMk/>
            <pc:sldMk cId="3498185551" sldId="391"/>
            <ac:spMk id="3" creationId="{33D63DB1-A39A-C052-C2E6-C0D814542D6B}"/>
          </ac:spMkLst>
        </pc:spChg>
        <pc:spChg chg="mod">
          <ac:chgData name="大原 健佑" userId="c15971a5-546f-423d-abc4-59f9e5514faa" providerId="ADAL" clId="{ECA509C3-681D-4408-9602-E3B4555059E2}" dt="2025-10-25T02:12:28.544" v="397" actId="20577"/>
          <ac:spMkLst>
            <pc:docMk/>
            <pc:sldMk cId="3498185551" sldId="391"/>
            <ac:spMk id="14" creationId="{60556ACF-A391-C8FC-46D5-29EDFE7203E3}"/>
          </ac:spMkLst>
        </pc:spChg>
        <pc:picChg chg="del">
          <ac:chgData name="大原 健佑" userId="c15971a5-546f-423d-abc4-59f9e5514faa" providerId="ADAL" clId="{ECA509C3-681D-4408-9602-E3B4555059E2}" dt="2025-10-25T02:12:32.679" v="398" actId="478"/>
          <ac:picMkLst>
            <pc:docMk/>
            <pc:sldMk cId="3498185551" sldId="391"/>
            <ac:picMk id="5" creationId="{EA991C76-3F84-F4F6-B5C6-C364EDB086AF}"/>
          </ac:picMkLst>
        </pc:picChg>
        <pc:picChg chg="add mod">
          <ac:chgData name="大原 健佑" userId="c15971a5-546f-423d-abc4-59f9e5514faa" providerId="ADAL" clId="{ECA509C3-681D-4408-9602-E3B4555059E2}" dt="2025-10-25T04:20:31.873" v="1305" actId="1076"/>
          <ac:picMkLst>
            <pc:docMk/>
            <pc:sldMk cId="3498185551" sldId="391"/>
            <ac:picMk id="6" creationId="{C150FD6E-0DC7-259E-D74D-3401CF36E1C6}"/>
          </ac:picMkLst>
        </pc:picChg>
        <pc:picChg chg="add mod">
          <ac:chgData name="大原 健佑" userId="c15971a5-546f-423d-abc4-59f9e5514faa" providerId="ADAL" clId="{ECA509C3-681D-4408-9602-E3B4555059E2}" dt="2025-10-25T04:20:31.873" v="1305" actId="1076"/>
          <ac:picMkLst>
            <pc:docMk/>
            <pc:sldMk cId="3498185551" sldId="391"/>
            <ac:picMk id="8" creationId="{E69913BA-5C76-BA87-9F6B-9FC4108294CC}"/>
          </ac:picMkLst>
        </pc:picChg>
        <pc:picChg chg="add mod">
          <ac:chgData name="大原 健佑" userId="c15971a5-546f-423d-abc4-59f9e5514faa" providerId="ADAL" clId="{ECA509C3-681D-4408-9602-E3B4555059E2}" dt="2025-10-25T04:20:42.224" v="1308" actId="14100"/>
          <ac:picMkLst>
            <pc:docMk/>
            <pc:sldMk cId="3498185551" sldId="391"/>
            <ac:picMk id="11" creationId="{D77E67CA-4D04-1E01-0590-8DBC776B1AC4}"/>
          </ac:picMkLst>
        </pc:picChg>
      </pc:sldChg>
      <pc:sldChg chg="add del">
        <pc:chgData name="大原 健佑" userId="c15971a5-546f-423d-abc4-59f9e5514faa" providerId="ADAL" clId="{ECA509C3-681D-4408-9602-E3B4555059E2}" dt="2025-10-25T02:07:52.067" v="21"/>
        <pc:sldMkLst>
          <pc:docMk/>
          <pc:sldMk cId="1827538161" sldId="392"/>
        </pc:sldMkLst>
      </pc:sldChg>
      <pc:sldChg chg="addSp delSp modSp add mod">
        <pc:chgData name="大原 健佑" userId="c15971a5-546f-423d-abc4-59f9e5514faa" providerId="ADAL" clId="{ECA509C3-681D-4408-9602-E3B4555059E2}" dt="2025-10-25T04:41:01.969" v="1529"/>
        <pc:sldMkLst>
          <pc:docMk/>
          <pc:sldMk cId="2113005098" sldId="392"/>
        </pc:sldMkLst>
        <pc:spChg chg="add del mod">
          <ac:chgData name="大原 健佑" userId="c15971a5-546f-423d-abc4-59f9e5514faa" providerId="ADAL" clId="{ECA509C3-681D-4408-9602-E3B4555059E2}" dt="2025-10-25T04:40:57.608" v="1528" actId="478"/>
          <ac:spMkLst>
            <pc:docMk/>
            <pc:sldMk cId="2113005098" sldId="392"/>
            <ac:spMk id="4" creationId="{EC511E38-80C6-0C1A-9F87-E65265BAE819}"/>
          </ac:spMkLst>
        </pc:spChg>
        <pc:spChg chg="add del mod">
          <ac:chgData name="大原 健佑" userId="c15971a5-546f-423d-abc4-59f9e5514faa" providerId="ADAL" clId="{ECA509C3-681D-4408-9602-E3B4555059E2}" dt="2025-10-25T04:40:57.608" v="1528" actId="478"/>
          <ac:spMkLst>
            <pc:docMk/>
            <pc:sldMk cId="2113005098" sldId="392"/>
            <ac:spMk id="5" creationId="{5772EBFA-2174-0726-F57F-A06115DC8645}"/>
          </ac:spMkLst>
        </pc:spChg>
        <pc:spChg chg="add del mod">
          <ac:chgData name="大原 健佑" userId="c15971a5-546f-423d-abc4-59f9e5514faa" providerId="ADAL" clId="{ECA509C3-681D-4408-9602-E3B4555059E2}" dt="2025-10-25T04:40:57.608" v="1528" actId="478"/>
          <ac:spMkLst>
            <pc:docMk/>
            <pc:sldMk cId="2113005098" sldId="392"/>
            <ac:spMk id="6" creationId="{39CE83AE-7620-FFAC-AA07-28421C9CD896}"/>
          </ac:spMkLst>
        </pc:spChg>
        <pc:spChg chg="add del mod">
          <ac:chgData name="大原 健佑" userId="c15971a5-546f-423d-abc4-59f9e5514faa" providerId="ADAL" clId="{ECA509C3-681D-4408-9602-E3B4555059E2}" dt="2025-10-25T04:40:57.608" v="1528" actId="478"/>
          <ac:spMkLst>
            <pc:docMk/>
            <pc:sldMk cId="2113005098" sldId="392"/>
            <ac:spMk id="7" creationId="{9266C691-4294-5E94-07E8-BA4FC41555C8}"/>
          </ac:spMkLst>
        </pc:spChg>
        <pc:spChg chg="add del mod">
          <ac:chgData name="大原 健佑" userId="c15971a5-546f-423d-abc4-59f9e5514faa" providerId="ADAL" clId="{ECA509C3-681D-4408-9602-E3B4555059E2}" dt="2025-10-25T04:40:57.608" v="1528" actId="478"/>
          <ac:spMkLst>
            <pc:docMk/>
            <pc:sldMk cId="2113005098" sldId="392"/>
            <ac:spMk id="8" creationId="{A976D19C-38B4-41B4-9F74-78A8A7710B6E}"/>
          </ac:spMkLst>
        </pc:spChg>
        <pc:spChg chg="add del mod">
          <ac:chgData name="大原 健佑" userId="c15971a5-546f-423d-abc4-59f9e5514faa" providerId="ADAL" clId="{ECA509C3-681D-4408-9602-E3B4555059E2}" dt="2025-10-25T04:40:57.608" v="1528" actId="478"/>
          <ac:spMkLst>
            <pc:docMk/>
            <pc:sldMk cId="2113005098" sldId="392"/>
            <ac:spMk id="10" creationId="{F28E8D09-E315-D259-A071-9457CFAC1C67}"/>
          </ac:spMkLst>
        </pc:spChg>
        <pc:spChg chg="add del mod">
          <ac:chgData name="大原 健佑" userId="c15971a5-546f-423d-abc4-59f9e5514faa" providerId="ADAL" clId="{ECA509C3-681D-4408-9602-E3B4555059E2}" dt="2025-10-25T04:40:57.608" v="1528" actId="478"/>
          <ac:spMkLst>
            <pc:docMk/>
            <pc:sldMk cId="2113005098" sldId="392"/>
            <ac:spMk id="11" creationId="{83879BFF-7645-35CE-6CD1-E7D2486EF3A2}"/>
          </ac:spMkLst>
        </pc:spChg>
        <pc:spChg chg="add del mod">
          <ac:chgData name="大原 健佑" userId="c15971a5-546f-423d-abc4-59f9e5514faa" providerId="ADAL" clId="{ECA509C3-681D-4408-9602-E3B4555059E2}" dt="2025-10-25T04:40:57.608" v="1528" actId="478"/>
          <ac:spMkLst>
            <pc:docMk/>
            <pc:sldMk cId="2113005098" sldId="392"/>
            <ac:spMk id="12" creationId="{7F86DDA5-13C2-91BB-A5FD-9039CFA5EB48}"/>
          </ac:spMkLst>
        </pc:spChg>
        <pc:spChg chg="add del mod">
          <ac:chgData name="大原 健佑" userId="c15971a5-546f-423d-abc4-59f9e5514faa" providerId="ADAL" clId="{ECA509C3-681D-4408-9602-E3B4555059E2}" dt="2025-10-25T04:40:57.608" v="1528" actId="478"/>
          <ac:spMkLst>
            <pc:docMk/>
            <pc:sldMk cId="2113005098" sldId="392"/>
            <ac:spMk id="13" creationId="{F8A96479-6741-D393-75C1-3AC086D55023}"/>
          </ac:spMkLst>
        </pc:spChg>
        <pc:spChg chg="mod">
          <ac:chgData name="大原 健佑" userId="c15971a5-546f-423d-abc4-59f9e5514faa" providerId="ADAL" clId="{ECA509C3-681D-4408-9602-E3B4555059E2}" dt="2025-10-25T04:40:53.597" v="1527" actId="20577"/>
          <ac:spMkLst>
            <pc:docMk/>
            <pc:sldMk cId="2113005098" sldId="392"/>
            <ac:spMk id="14" creationId="{F8973949-8662-CC70-12A1-D81246573E3D}"/>
          </ac:spMkLst>
        </pc:spChg>
        <pc:picChg chg="add del mod">
          <ac:chgData name="大原 健佑" userId="c15971a5-546f-423d-abc4-59f9e5514faa" providerId="ADAL" clId="{ECA509C3-681D-4408-9602-E3B4555059E2}" dt="2025-10-25T04:40:57.608" v="1528" actId="478"/>
          <ac:picMkLst>
            <pc:docMk/>
            <pc:sldMk cId="2113005098" sldId="392"/>
            <ac:picMk id="3" creationId="{35C0CCF4-E4CC-AA8C-1AF9-39AE9B382A43}"/>
          </ac:picMkLst>
        </pc:picChg>
        <pc:picChg chg="add mod">
          <ac:chgData name="大原 健佑" userId="c15971a5-546f-423d-abc4-59f9e5514faa" providerId="ADAL" clId="{ECA509C3-681D-4408-9602-E3B4555059E2}" dt="2025-10-25T04:41:01.969" v="1529"/>
          <ac:picMkLst>
            <pc:docMk/>
            <pc:sldMk cId="2113005098" sldId="392"/>
            <ac:picMk id="15" creationId="{1F620991-B4DA-151F-DAA2-18CEF7860F1A}"/>
          </ac:picMkLst>
        </pc:picChg>
      </pc:sldChg>
      <pc:sldChg chg="addSp modSp add mod">
        <pc:chgData name="大原 健佑" userId="c15971a5-546f-423d-abc4-59f9e5514faa" providerId="ADAL" clId="{ECA509C3-681D-4408-9602-E3B4555059E2}" dt="2025-10-25T04:15:55.219" v="1271" actId="1076"/>
        <pc:sldMkLst>
          <pc:docMk/>
          <pc:sldMk cId="1440481992" sldId="393"/>
        </pc:sldMkLst>
        <pc:spChg chg="mod">
          <ac:chgData name="大原 健佑" userId="c15971a5-546f-423d-abc4-59f9e5514faa" providerId="ADAL" clId="{ECA509C3-681D-4408-9602-E3B4555059E2}" dt="2025-10-25T04:15:40.317" v="1270" actId="20577"/>
          <ac:spMkLst>
            <pc:docMk/>
            <pc:sldMk cId="1440481992" sldId="393"/>
            <ac:spMk id="14" creationId="{B649DCD4-88D7-5096-AE6E-28588B274E09}"/>
          </ac:spMkLst>
        </pc:spChg>
        <pc:picChg chg="add mod">
          <ac:chgData name="大原 健佑" userId="c15971a5-546f-423d-abc4-59f9e5514faa" providerId="ADAL" clId="{ECA509C3-681D-4408-9602-E3B4555059E2}" dt="2025-10-25T04:15:55.219" v="1271" actId="1076"/>
          <ac:picMkLst>
            <pc:docMk/>
            <pc:sldMk cId="1440481992" sldId="393"/>
            <ac:picMk id="3" creationId="{6364A934-1C54-C180-DEF8-C27702F10EC0}"/>
          </ac:picMkLst>
        </pc:picChg>
        <pc:picChg chg="add mod">
          <ac:chgData name="大原 健佑" userId="c15971a5-546f-423d-abc4-59f9e5514faa" providerId="ADAL" clId="{ECA509C3-681D-4408-9602-E3B4555059E2}" dt="2025-10-25T04:15:55.219" v="1271" actId="1076"/>
          <ac:picMkLst>
            <pc:docMk/>
            <pc:sldMk cId="1440481992" sldId="393"/>
            <ac:picMk id="5" creationId="{007DA377-9ADF-297C-882B-EF1FBAC64FEC}"/>
          </ac:picMkLst>
        </pc:picChg>
      </pc:sldChg>
      <pc:sldChg chg="add del">
        <pc:chgData name="大原 健佑" userId="c15971a5-546f-423d-abc4-59f9e5514faa" providerId="ADAL" clId="{ECA509C3-681D-4408-9602-E3B4555059E2}" dt="2025-10-25T02:07:52.067" v="21"/>
        <pc:sldMkLst>
          <pc:docMk/>
          <pc:sldMk cId="2143587401" sldId="393"/>
        </pc:sldMkLst>
      </pc:sldChg>
      <pc:sldChg chg="modSp add del mod">
        <pc:chgData name="大原 健佑" userId="c15971a5-546f-423d-abc4-59f9e5514faa" providerId="ADAL" clId="{ECA509C3-681D-4408-9602-E3B4555059E2}" dt="2025-10-25T02:48:49.980" v="1216" actId="47"/>
        <pc:sldMkLst>
          <pc:docMk/>
          <pc:sldMk cId="2196370941" sldId="394"/>
        </pc:sldMkLst>
        <pc:spChg chg="mod">
          <ac:chgData name="大原 健佑" userId="c15971a5-546f-423d-abc4-59f9e5514faa" providerId="ADAL" clId="{ECA509C3-681D-4408-9602-E3B4555059E2}" dt="2025-10-25T02:09:57.801" v="210" actId="20577"/>
          <ac:spMkLst>
            <pc:docMk/>
            <pc:sldMk cId="2196370941" sldId="394"/>
            <ac:spMk id="14" creationId="{54E74B76-17F7-8DA0-CD47-615AE0A2034B}"/>
          </ac:spMkLst>
        </pc:spChg>
      </pc:sldChg>
      <pc:sldChg chg="addSp modSp add mod">
        <pc:chgData name="大原 健佑" userId="c15971a5-546f-423d-abc4-59f9e5514faa" providerId="ADAL" clId="{ECA509C3-681D-4408-9602-E3B4555059E2}" dt="2025-10-25T04:16:56.497" v="1275" actId="732"/>
        <pc:sldMkLst>
          <pc:docMk/>
          <pc:sldMk cId="3434604073" sldId="395"/>
        </pc:sldMkLst>
        <pc:spChg chg="mod">
          <ac:chgData name="大原 健佑" userId="c15971a5-546f-423d-abc4-59f9e5514faa" providerId="ADAL" clId="{ECA509C3-681D-4408-9602-E3B4555059E2}" dt="2025-10-25T02:10:15.214" v="241" actId="20577"/>
          <ac:spMkLst>
            <pc:docMk/>
            <pc:sldMk cId="3434604073" sldId="395"/>
            <ac:spMk id="14" creationId="{51D8743E-A940-D129-28F4-2AFB5F477619}"/>
          </ac:spMkLst>
        </pc:spChg>
        <pc:picChg chg="add mod modCrop">
          <ac:chgData name="大原 健佑" userId="c15971a5-546f-423d-abc4-59f9e5514faa" providerId="ADAL" clId="{ECA509C3-681D-4408-9602-E3B4555059E2}" dt="2025-10-25T04:16:56.497" v="1275" actId="732"/>
          <ac:picMkLst>
            <pc:docMk/>
            <pc:sldMk cId="3434604073" sldId="395"/>
            <ac:picMk id="3" creationId="{E20D46D3-0FC1-9A02-68C8-EEC1EE8383B6}"/>
          </ac:picMkLst>
        </pc:picChg>
      </pc:sldChg>
      <pc:sldChg chg="add del">
        <pc:chgData name="大原 健佑" userId="c15971a5-546f-423d-abc4-59f9e5514faa" providerId="ADAL" clId="{ECA509C3-681D-4408-9602-E3B4555059E2}" dt="2025-10-25T02:11:10.820" v="314" actId="47"/>
        <pc:sldMkLst>
          <pc:docMk/>
          <pc:sldMk cId="3936733141" sldId="396"/>
        </pc:sldMkLst>
      </pc:sldChg>
      <pc:sldChg chg="addSp modSp add mod">
        <pc:chgData name="大原 健佑" userId="c15971a5-546f-423d-abc4-59f9e5514faa" providerId="ADAL" clId="{ECA509C3-681D-4408-9602-E3B4555059E2}" dt="2025-10-25T04:18:38.897" v="1291" actId="1076"/>
        <pc:sldMkLst>
          <pc:docMk/>
          <pc:sldMk cId="2404875031" sldId="397"/>
        </pc:sldMkLst>
        <pc:spChg chg="mod">
          <ac:chgData name="大原 健佑" userId="c15971a5-546f-423d-abc4-59f9e5514faa" providerId="ADAL" clId="{ECA509C3-681D-4408-9602-E3B4555059E2}" dt="2025-10-25T02:11:23.485" v="357" actId="20577"/>
          <ac:spMkLst>
            <pc:docMk/>
            <pc:sldMk cId="2404875031" sldId="397"/>
            <ac:spMk id="14" creationId="{1A8B0D92-0E24-EECF-9EC9-268BD2DA3349}"/>
          </ac:spMkLst>
        </pc:spChg>
        <pc:picChg chg="add mod">
          <ac:chgData name="大原 健佑" userId="c15971a5-546f-423d-abc4-59f9e5514faa" providerId="ADAL" clId="{ECA509C3-681D-4408-9602-E3B4555059E2}" dt="2025-10-25T04:18:18.081" v="1287" actId="1076"/>
          <ac:picMkLst>
            <pc:docMk/>
            <pc:sldMk cId="2404875031" sldId="397"/>
            <ac:picMk id="3" creationId="{D0897CF9-CA47-382B-E83E-B6B00E1B1755}"/>
          </ac:picMkLst>
        </pc:picChg>
        <pc:picChg chg="add mod">
          <ac:chgData name="大原 健佑" userId="c15971a5-546f-423d-abc4-59f9e5514faa" providerId="ADAL" clId="{ECA509C3-681D-4408-9602-E3B4555059E2}" dt="2025-10-25T04:18:38.897" v="1291" actId="1076"/>
          <ac:picMkLst>
            <pc:docMk/>
            <pc:sldMk cId="2404875031" sldId="397"/>
            <ac:picMk id="5" creationId="{EFDCF419-AA2D-0D49-762E-F387688AD9A4}"/>
          </ac:picMkLst>
        </pc:picChg>
      </pc:sldChg>
      <pc:sldChg chg="addSp modSp add mod">
        <pc:chgData name="大原 健佑" userId="c15971a5-546f-423d-abc4-59f9e5514faa" providerId="ADAL" clId="{ECA509C3-681D-4408-9602-E3B4555059E2}" dt="2025-10-25T04:21:55.472" v="1314" actId="1076"/>
        <pc:sldMkLst>
          <pc:docMk/>
          <pc:sldMk cId="1605523659" sldId="398"/>
        </pc:sldMkLst>
        <pc:spChg chg="mod">
          <ac:chgData name="大原 健佑" userId="c15971a5-546f-423d-abc4-59f9e5514faa" providerId="ADAL" clId="{ECA509C3-681D-4408-9602-E3B4555059E2}" dt="2025-10-25T02:12:57.400" v="417" actId="20577"/>
          <ac:spMkLst>
            <pc:docMk/>
            <pc:sldMk cId="1605523659" sldId="398"/>
            <ac:spMk id="14" creationId="{1740755A-A03E-8016-3D20-461DF9D4EBC4}"/>
          </ac:spMkLst>
        </pc:spChg>
        <pc:picChg chg="add mod">
          <ac:chgData name="大原 健佑" userId="c15971a5-546f-423d-abc4-59f9e5514faa" providerId="ADAL" clId="{ECA509C3-681D-4408-9602-E3B4555059E2}" dt="2025-10-25T04:21:55.472" v="1314" actId="1076"/>
          <ac:picMkLst>
            <pc:docMk/>
            <pc:sldMk cId="1605523659" sldId="398"/>
            <ac:picMk id="3" creationId="{081B886B-DE32-A59C-B81E-518F14F55642}"/>
          </ac:picMkLst>
        </pc:picChg>
      </pc:sldChg>
      <pc:sldChg chg="modSp add mod">
        <pc:chgData name="大原 健佑" userId="c15971a5-546f-423d-abc4-59f9e5514faa" providerId="ADAL" clId="{ECA509C3-681D-4408-9602-E3B4555059E2}" dt="2025-10-25T02:13:57.561" v="516" actId="20577"/>
        <pc:sldMkLst>
          <pc:docMk/>
          <pc:sldMk cId="1681909285" sldId="399"/>
        </pc:sldMkLst>
        <pc:spChg chg="mod">
          <ac:chgData name="大原 健佑" userId="c15971a5-546f-423d-abc4-59f9e5514faa" providerId="ADAL" clId="{ECA509C3-681D-4408-9602-E3B4555059E2}" dt="2025-10-25T02:13:57.561" v="516" actId="20577"/>
          <ac:spMkLst>
            <pc:docMk/>
            <pc:sldMk cId="1681909285" sldId="399"/>
            <ac:spMk id="2" creationId="{2F0834C4-3398-94B6-40C2-F918007302DC}"/>
          </ac:spMkLst>
        </pc:spChg>
        <pc:spChg chg="mod">
          <ac:chgData name="大原 健佑" userId="c15971a5-546f-423d-abc4-59f9e5514faa" providerId="ADAL" clId="{ECA509C3-681D-4408-9602-E3B4555059E2}" dt="2025-10-25T02:13:44.998" v="452" actId="20577"/>
          <ac:spMkLst>
            <pc:docMk/>
            <pc:sldMk cId="1681909285" sldId="399"/>
            <ac:spMk id="7" creationId="{A0F50F3E-DAAE-A705-FDB1-911E2E55153B}"/>
          </ac:spMkLst>
        </pc:spChg>
      </pc:sldChg>
      <pc:sldChg chg="addSp delSp modSp add mod">
        <pc:chgData name="大原 健佑" userId="c15971a5-546f-423d-abc4-59f9e5514faa" providerId="ADAL" clId="{ECA509C3-681D-4408-9602-E3B4555059E2}" dt="2025-10-25T04:24:50.656" v="1340" actId="1076"/>
        <pc:sldMkLst>
          <pc:docMk/>
          <pc:sldMk cId="713053850" sldId="400"/>
        </pc:sldMkLst>
        <pc:spChg chg="mod">
          <ac:chgData name="大原 健佑" userId="c15971a5-546f-423d-abc4-59f9e5514faa" providerId="ADAL" clId="{ECA509C3-681D-4408-9602-E3B4555059E2}" dt="2025-10-25T02:15:07.988" v="618" actId="20577"/>
          <ac:spMkLst>
            <pc:docMk/>
            <pc:sldMk cId="713053850" sldId="400"/>
            <ac:spMk id="14" creationId="{B9E3BD38-108E-79B7-1744-06040DFFB1D0}"/>
          </ac:spMkLst>
        </pc:spChg>
        <pc:picChg chg="add mod modCrop">
          <ac:chgData name="大原 健佑" userId="c15971a5-546f-423d-abc4-59f9e5514faa" providerId="ADAL" clId="{ECA509C3-681D-4408-9602-E3B4555059E2}" dt="2025-10-25T04:24:50.656" v="1340" actId="1076"/>
          <ac:picMkLst>
            <pc:docMk/>
            <pc:sldMk cId="713053850" sldId="400"/>
            <ac:picMk id="3" creationId="{D9198974-4D8D-8EB3-A101-BFF3CC2B9DD1}"/>
          </ac:picMkLst>
        </pc:picChg>
        <pc:picChg chg="add del mod">
          <ac:chgData name="大原 健佑" userId="c15971a5-546f-423d-abc4-59f9e5514faa" providerId="ADAL" clId="{ECA509C3-681D-4408-9602-E3B4555059E2}" dt="2025-10-25T04:24:43.186" v="1338" actId="478"/>
          <ac:picMkLst>
            <pc:docMk/>
            <pc:sldMk cId="713053850" sldId="400"/>
            <ac:picMk id="5" creationId="{43344D11-67DC-2752-AE72-DAAE301B030D}"/>
          </ac:picMkLst>
        </pc:picChg>
      </pc:sldChg>
      <pc:sldChg chg="addSp delSp modSp add mod">
        <pc:chgData name="大原 健佑" userId="c15971a5-546f-423d-abc4-59f9e5514faa" providerId="ADAL" clId="{ECA509C3-681D-4408-9602-E3B4555059E2}" dt="2025-10-25T04:28:16.444" v="1377" actId="22"/>
        <pc:sldMkLst>
          <pc:docMk/>
          <pc:sldMk cId="2980501436" sldId="401"/>
        </pc:sldMkLst>
        <pc:spChg chg="mod">
          <ac:chgData name="大原 健佑" userId="c15971a5-546f-423d-abc4-59f9e5514faa" providerId="ADAL" clId="{ECA509C3-681D-4408-9602-E3B4555059E2}" dt="2025-10-25T02:15:20.546" v="635" actId="20577"/>
          <ac:spMkLst>
            <pc:docMk/>
            <pc:sldMk cId="2980501436" sldId="401"/>
            <ac:spMk id="14" creationId="{81E4805D-2100-0EB5-2A8C-04E8E545CFB5}"/>
          </ac:spMkLst>
        </pc:spChg>
        <pc:picChg chg="add mod">
          <ac:chgData name="大原 健佑" userId="c15971a5-546f-423d-abc4-59f9e5514faa" providerId="ADAL" clId="{ECA509C3-681D-4408-9602-E3B4555059E2}" dt="2025-10-25T04:27:55.647" v="1373" actId="1076"/>
          <ac:picMkLst>
            <pc:docMk/>
            <pc:sldMk cId="2980501436" sldId="401"/>
            <ac:picMk id="3" creationId="{FE3A09F9-A176-D635-74F6-A3EFFD2BF8DB}"/>
          </ac:picMkLst>
        </pc:picChg>
        <pc:picChg chg="add mod">
          <ac:chgData name="大原 健佑" userId="c15971a5-546f-423d-abc4-59f9e5514faa" providerId="ADAL" clId="{ECA509C3-681D-4408-9602-E3B4555059E2}" dt="2025-10-25T04:28:07.155" v="1375" actId="1076"/>
          <ac:picMkLst>
            <pc:docMk/>
            <pc:sldMk cId="2980501436" sldId="401"/>
            <ac:picMk id="5" creationId="{CE19CB6E-B944-560C-F14A-CE796FAF7B63}"/>
          </ac:picMkLst>
        </pc:picChg>
        <pc:picChg chg="add del">
          <ac:chgData name="大原 健佑" userId="c15971a5-546f-423d-abc4-59f9e5514faa" providerId="ADAL" clId="{ECA509C3-681D-4408-9602-E3B4555059E2}" dt="2025-10-25T04:28:16.444" v="1377" actId="22"/>
          <ac:picMkLst>
            <pc:docMk/>
            <pc:sldMk cId="2980501436" sldId="401"/>
            <ac:picMk id="7" creationId="{951373C7-0421-C9E4-6C02-CE0B9C8214F1}"/>
          </ac:picMkLst>
        </pc:picChg>
      </pc:sldChg>
      <pc:sldChg chg="addSp modSp add mod">
        <pc:chgData name="大原 健佑" userId="c15971a5-546f-423d-abc4-59f9e5514faa" providerId="ADAL" clId="{ECA509C3-681D-4408-9602-E3B4555059E2}" dt="2025-10-25T04:30:06.802" v="1397" actId="1076"/>
        <pc:sldMkLst>
          <pc:docMk/>
          <pc:sldMk cId="1348212505" sldId="402"/>
        </pc:sldMkLst>
        <pc:spChg chg="mod">
          <ac:chgData name="大原 健佑" userId="c15971a5-546f-423d-abc4-59f9e5514faa" providerId="ADAL" clId="{ECA509C3-681D-4408-9602-E3B4555059E2}" dt="2025-10-25T02:15:40.103" v="710" actId="20577"/>
          <ac:spMkLst>
            <pc:docMk/>
            <pc:sldMk cId="1348212505" sldId="402"/>
            <ac:spMk id="14" creationId="{7EAB4C26-3761-23D6-D59A-57CEB3160928}"/>
          </ac:spMkLst>
        </pc:spChg>
        <pc:picChg chg="add mod">
          <ac:chgData name="大原 健佑" userId="c15971a5-546f-423d-abc4-59f9e5514faa" providerId="ADAL" clId="{ECA509C3-681D-4408-9602-E3B4555059E2}" dt="2025-10-25T04:29:35.982" v="1394" actId="1076"/>
          <ac:picMkLst>
            <pc:docMk/>
            <pc:sldMk cId="1348212505" sldId="402"/>
            <ac:picMk id="3" creationId="{2CEF4E68-72AA-BE4D-FAAE-317431E34B11}"/>
          </ac:picMkLst>
        </pc:picChg>
        <pc:picChg chg="add mod">
          <ac:chgData name="大原 健佑" userId="c15971a5-546f-423d-abc4-59f9e5514faa" providerId="ADAL" clId="{ECA509C3-681D-4408-9602-E3B4555059E2}" dt="2025-10-25T04:30:06.802" v="1397" actId="1076"/>
          <ac:picMkLst>
            <pc:docMk/>
            <pc:sldMk cId="1348212505" sldId="402"/>
            <ac:picMk id="5" creationId="{FFFD4784-214E-EF96-599E-7CCE675537B3}"/>
          </ac:picMkLst>
        </pc:picChg>
      </pc:sldChg>
      <pc:sldChg chg="modSp add mod">
        <pc:chgData name="大原 健佑" userId="c15971a5-546f-423d-abc4-59f9e5514faa" providerId="ADAL" clId="{ECA509C3-681D-4408-9602-E3B4555059E2}" dt="2025-10-25T02:17:04.255" v="727" actId="20577"/>
        <pc:sldMkLst>
          <pc:docMk/>
          <pc:sldMk cId="1191529319" sldId="403"/>
        </pc:sldMkLst>
        <pc:spChg chg="mod">
          <ac:chgData name="大原 健佑" userId="c15971a5-546f-423d-abc4-59f9e5514faa" providerId="ADAL" clId="{ECA509C3-681D-4408-9602-E3B4555059E2}" dt="2025-10-25T02:17:04.255" v="727" actId="20577"/>
          <ac:spMkLst>
            <pc:docMk/>
            <pc:sldMk cId="1191529319" sldId="403"/>
            <ac:spMk id="25" creationId="{6E652B29-0FCE-04D6-F959-68BBACA1047A}"/>
          </ac:spMkLst>
        </pc:spChg>
        <pc:spChg chg="mod">
          <ac:chgData name="大原 健佑" userId="c15971a5-546f-423d-abc4-59f9e5514faa" providerId="ADAL" clId="{ECA509C3-681D-4408-9602-E3B4555059E2}" dt="2025-10-25T02:16:59.058" v="713" actId="20577"/>
          <ac:spMkLst>
            <pc:docMk/>
            <pc:sldMk cId="1191529319" sldId="403"/>
            <ac:spMk id="26" creationId="{8FB71924-CD8F-C7D8-88F4-7824DF35FB15}"/>
          </ac:spMkLst>
        </pc:spChg>
      </pc:sldChg>
      <pc:sldChg chg="addSp delSp modSp add mod">
        <pc:chgData name="大原 健佑" userId="c15971a5-546f-423d-abc4-59f9e5514faa" providerId="ADAL" clId="{ECA509C3-681D-4408-9602-E3B4555059E2}" dt="2025-10-25T04:31:21.424" v="1408" actId="1076"/>
        <pc:sldMkLst>
          <pc:docMk/>
          <pc:sldMk cId="504229548" sldId="404"/>
        </pc:sldMkLst>
        <pc:spChg chg="mod">
          <ac:chgData name="大原 健佑" userId="c15971a5-546f-423d-abc4-59f9e5514faa" providerId="ADAL" clId="{ECA509C3-681D-4408-9602-E3B4555059E2}" dt="2025-10-25T02:24:35.292" v="926" actId="20577"/>
          <ac:spMkLst>
            <pc:docMk/>
            <pc:sldMk cId="504229548" sldId="404"/>
            <ac:spMk id="2" creationId="{AC543613-36CA-32E6-F6E8-EC56E18959E9}"/>
          </ac:spMkLst>
        </pc:spChg>
        <pc:spChg chg="del">
          <ac:chgData name="大原 健佑" userId="c15971a5-546f-423d-abc4-59f9e5514faa" providerId="ADAL" clId="{ECA509C3-681D-4408-9602-E3B4555059E2}" dt="2025-10-25T02:24:38.843" v="927" actId="478"/>
          <ac:spMkLst>
            <pc:docMk/>
            <pc:sldMk cId="504229548" sldId="404"/>
            <ac:spMk id="9" creationId="{3999C8E4-0E07-0055-38AF-DCED4FF25F72}"/>
          </ac:spMkLst>
        </pc:spChg>
        <pc:spChg chg="del">
          <ac:chgData name="大原 健佑" userId="c15971a5-546f-423d-abc4-59f9e5514faa" providerId="ADAL" clId="{ECA509C3-681D-4408-9602-E3B4555059E2}" dt="2025-10-25T02:24:38.843" v="927" actId="478"/>
          <ac:spMkLst>
            <pc:docMk/>
            <pc:sldMk cId="504229548" sldId="404"/>
            <ac:spMk id="10" creationId="{44C856A1-5221-A11E-BC11-939E93358D07}"/>
          </ac:spMkLst>
        </pc:spChg>
        <pc:spChg chg="del">
          <ac:chgData name="大原 健佑" userId="c15971a5-546f-423d-abc4-59f9e5514faa" providerId="ADAL" clId="{ECA509C3-681D-4408-9602-E3B4555059E2}" dt="2025-10-25T02:24:38.843" v="927" actId="478"/>
          <ac:spMkLst>
            <pc:docMk/>
            <pc:sldMk cId="504229548" sldId="404"/>
            <ac:spMk id="15" creationId="{E19EA691-DD10-FAF3-B40C-B24AC4648A34}"/>
          </ac:spMkLst>
        </pc:spChg>
        <pc:spChg chg="del">
          <ac:chgData name="大原 健佑" userId="c15971a5-546f-423d-abc4-59f9e5514faa" providerId="ADAL" clId="{ECA509C3-681D-4408-9602-E3B4555059E2}" dt="2025-10-25T02:24:38.843" v="927" actId="478"/>
          <ac:spMkLst>
            <pc:docMk/>
            <pc:sldMk cId="504229548" sldId="404"/>
            <ac:spMk id="16" creationId="{9CD65052-1126-CF66-EC08-87EA7431C5A5}"/>
          </ac:spMkLst>
        </pc:spChg>
        <pc:spChg chg="del">
          <ac:chgData name="大原 健佑" userId="c15971a5-546f-423d-abc4-59f9e5514faa" providerId="ADAL" clId="{ECA509C3-681D-4408-9602-E3B4555059E2}" dt="2025-10-25T02:24:38.843" v="927" actId="478"/>
          <ac:spMkLst>
            <pc:docMk/>
            <pc:sldMk cId="504229548" sldId="404"/>
            <ac:spMk id="17" creationId="{C3C4AFED-8B5F-7765-C96B-3CA84B60915B}"/>
          </ac:spMkLst>
        </pc:spChg>
        <pc:spChg chg="del">
          <ac:chgData name="大原 健佑" userId="c15971a5-546f-423d-abc4-59f9e5514faa" providerId="ADAL" clId="{ECA509C3-681D-4408-9602-E3B4555059E2}" dt="2025-10-25T02:24:38.843" v="927" actId="478"/>
          <ac:spMkLst>
            <pc:docMk/>
            <pc:sldMk cId="504229548" sldId="404"/>
            <ac:spMk id="18" creationId="{E5809EA3-2653-EDEF-DF97-82BB02CACCB0}"/>
          </ac:spMkLst>
        </pc:spChg>
        <pc:grpChg chg="del">
          <ac:chgData name="大原 健佑" userId="c15971a5-546f-423d-abc4-59f9e5514faa" providerId="ADAL" clId="{ECA509C3-681D-4408-9602-E3B4555059E2}" dt="2025-10-25T02:24:38.843" v="927" actId="478"/>
          <ac:grpSpMkLst>
            <pc:docMk/>
            <pc:sldMk cId="504229548" sldId="404"/>
            <ac:grpSpMk id="11" creationId="{38B70CEE-6B42-EBEE-96CD-78B3E26C1B9F}"/>
          </ac:grpSpMkLst>
        </pc:grpChg>
        <pc:picChg chg="add mod">
          <ac:chgData name="大原 健佑" userId="c15971a5-546f-423d-abc4-59f9e5514faa" providerId="ADAL" clId="{ECA509C3-681D-4408-9602-E3B4555059E2}" dt="2025-10-25T04:31:21.424" v="1408" actId="1076"/>
          <ac:picMkLst>
            <pc:docMk/>
            <pc:sldMk cId="504229548" sldId="404"/>
            <ac:picMk id="4" creationId="{695ED9A8-3BE1-8C13-55AB-60FEC32F8F39}"/>
          </ac:picMkLst>
        </pc:picChg>
      </pc:sldChg>
      <pc:sldChg chg="addSp modSp add mod">
        <pc:chgData name="大原 健佑" userId="c15971a5-546f-423d-abc4-59f9e5514faa" providerId="ADAL" clId="{ECA509C3-681D-4408-9602-E3B4555059E2}" dt="2025-10-25T04:31:43.566" v="1412" actId="14100"/>
        <pc:sldMkLst>
          <pc:docMk/>
          <pc:sldMk cId="514110564" sldId="405"/>
        </pc:sldMkLst>
        <pc:spChg chg="mod">
          <ac:chgData name="大原 健佑" userId="c15971a5-546f-423d-abc4-59f9e5514faa" providerId="ADAL" clId="{ECA509C3-681D-4408-9602-E3B4555059E2}" dt="2025-10-25T02:24:56.067" v="952" actId="20577"/>
          <ac:spMkLst>
            <pc:docMk/>
            <pc:sldMk cId="514110564" sldId="405"/>
            <ac:spMk id="2" creationId="{510266B9-CF96-F003-3E60-5071FBC732F0}"/>
          </ac:spMkLst>
        </pc:spChg>
        <pc:picChg chg="add mod">
          <ac:chgData name="大原 健佑" userId="c15971a5-546f-423d-abc4-59f9e5514faa" providerId="ADAL" clId="{ECA509C3-681D-4408-9602-E3B4555059E2}" dt="2025-10-25T04:31:43.566" v="1412" actId="14100"/>
          <ac:picMkLst>
            <pc:docMk/>
            <pc:sldMk cId="514110564" sldId="405"/>
            <ac:picMk id="4" creationId="{19B5C9E8-7BE6-E4CC-4E36-4898AF353428}"/>
          </ac:picMkLst>
        </pc:picChg>
      </pc:sldChg>
      <pc:sldChg chg="addSp modSp add mod">
        <pc:chgData name="大原 健佑" userId="c15971a5-546f-423d-abc4-59f9e5514faa" providerId="ADAL" clId="{ECA509C3-681D-4408-9602-E3B4555059E2}" dt="2025-10-25T04:31:59.101" v="1415" actId="1076"/>
        <pc:sldMkLst>
          <pc:docMk/>
          <pc:sldMk cId="463486044" sldId="406"/>
        </pc:sldMkLst>
        <pc:spChg chg="mod">
          <ac:chgData name="大原 健佑" userId="c15971a5-546f-423d-abc4-59f9e5514faa" providerId="ADAL" clId="{ECA509C3-681D-4408-9602-E3B4555059E2}" dt="2025-10-25T02:25:04.100" v="967" actId="20577"/>
          <ac:spMkLst>
            <pc:docMk/>
            <pc:sldMk cId="463486044" sldId="406"/>
            <ac:spMk id="2" creationId="{916CA8E1-61FF-B73E-F1BF-B5F4EC86AD77}"/>
          </ac:spMkLst>
        </pc:spChg>
        <pc:picChg chg="add mod">
          <ac:chgData name="大原 健佑" userId="c15971a5-546f-423d-abc4-59f9e5514faa" providerId="ADAL" clId="{ECA509C3-681D-4408-9602-E3B4555059E2}" dt="2025-10-25T04:31:59.101" v="1415" actId="1076"/>
          <ac:picMkLst>
            <pc:docMk/>
            <pc:sldMk cId="463486044" sldId="406"/>
            <ac:picMk id="4" creationId="{13F373B4-6B1C-023D-EEB1-BA2D79FB9793}"/>
          </ac:picMkLst>
        </pc:picChg>
      </pc:sldChg>
      <pc:sldChg chg="addSp modSp add mod">
        <pc:chgData name="大原 健佑" userId="c15971a5-546f-423d-abc4-59f9e5514faa" providerId="ADAL" clId="{ECA509C3-681D-4408-9602-E3B4555059E2}" dt="2025-10-25T04:32:15.773" v="1418" actId="1076"/>
        <pc:sldMkLst>
          <pc:docMk/>
          <pc:sldMk cId="474742384" sldId="407"/>
        </pc:sldMkLst>
        <pc:spChg chg="mod">
          <ac:chgData name="大原 健佑" userId="c15971a5-546f-423d-abc4-59f9e5514faa" providerId="ADAL" clId="{ECA509C3-681D-4408-9602-E3B4555059E2}" dt="2025-10-25T02:25:11.656" v="983" actId="20577"/>
          <ac:spMkLst>
            <pc:docMk/>
            <pc:sldMk cId="474742384" sldId="407"/>
            <ac:spMk id="2" creationId="{9501F83D-6F4B-1BAC-A472-6241C8EB4065}"/>
          </ac:spMkLst>
        </pc:spChg>
        <pc:picChg chg="add mod">
          <ac:chgData name="大原 健佑" userId="c15971a5-546f-423d-abc4-59f9e5514faa" providerId="ADAL" clId="{ECA509C3-681D-4408-9602-E3B4555059E2}" dt="2025-10-25T04:32:15.773" v="1418" actId="1076"/>
          <ac:picMkLst>
            <pc:docMk/>
            <pc:sldMk cId="474742384" sldId="407"/>
            <ac:picMk id="4" creationId="{2D5BC43A-2493-D8DE-5589-5778C51B151A}"/>
          </ac:picMkLst>
        </pc:picChg>
      </pc:sldChg>
      <pc:sldChg chg="addSp modSp add mod">
        <pc:chgData name="大原 健佑" userId="c15971a5-546f-423d-abc4-59f9e5514faa" providerId="ADAL" clId="{ECA509C3-681D-4408-9602-E3B4555059E2}" dt="2025-10-25T04:33:10.415" v="1426" actId="1076"/>
        <pc:sldMkLst>
          <pc:docMk/>
          <pc:sldMk cId="3267941206" sldId="408"/>
        </pc:sldMkLst>
        <pc:spChg chg="mod">
          <ac:chgData name="大原 健佑" userId="c15971a5-546f-423d-abc4-59f9e5514faa" providerId="ADAL" clId="{ECA509C3-681D-4408-9602-E3B4555059E2}" dt="2025-10-25T02:25:21.955" v="995" actId="20577"/>
          <ac:spMkLst>
            <pc:docMk/>
            <pc:sldMk cId="3267941206" sldId="408"/>
            <ac:spMk id="2" creationId="{86DEDEC9-E9D5-898E-285D-0A76592D8B7B}"/>
          </ac:spMkLst>
        </pc:spChg>
        <pc:picChg chg="add mod">
          <ac:chgData name="大原 健佑" userId="c15971a5-546f-423d-abc4-59f9e5514faa" providerId="ADAL" clId="{ECA509C3-681D-4408-9602-E3B4555059E2}" dt="2025-10-25T04:33:10.415" v="1426" actId="1076"/>
          <ac:picMkLst>
            <pc:docMk/>
            <pc:sldMk cId="3267941206" sldId="408"/>
            <ac:picMk id="4" creationId="{8A2F232B-7024-A52A-F06D-333147F340C9}"/>
          </ac:picMkLst>
        </pc:picChg>
      </pc:sldChg>
      <pc:sldChg chg="addSp modSp add mod">
        <pc:chgData name="大原 健佑" userId="c15971a5-546f-423d-abc4-59f9e5514faa" providerId="ADAL" clId="{ECA509C3-681D-4408-9602-E3B4555059E2}" dt="2025-10-25T04:33:27.840" v="1429" actId="1076"/>
        <pc:sldMkLst>
          <pc:docMk/>
          <pc:sldMk cId="2576674118" sldId="409"/>
        </pc:sldMkLst>
        <pc:spChg chg="mod">
          <ac:chgData name="大原 健佑" userId="c15971a5-546f-423d-abc4-59f9e5514faa" providerId="ADAL" clId="{ECA509C3-681D-4408-9602-E3B4555059E2}" dt="2025-10-25T02:25:33.075" v="1005" actId="20577"/>
          <ac:spMkLst>
            <pc:docMk/>
            <pc:sldMk cId="2576674118" sldId="409"/>
            <ac:spMk id="2" creationId="{CC1DB94C-923B-F4F6-1A46-1669FF064D44}"/>
          </ac:spMkLst>
        </pc:spChg>
        <pc:picChg chg="add mod">
          <ac:chgData name="大原 健佑" userId="c15971a5-546f-423d-abc4-59f9e5514faa" providerId="ADAL" clId="{ECA509C3-681D-4408-9602-E3B4555059E2}" dt="2025-10-25T04:33:27.840" v="1429" actId="1076"/>
          <ac:picMkLst>
            <pc:docMk/>
            <pc:sldMk cId="2576674118" sldId="409"/>
            <ac:picMk id="4" creationId="{648C770E-E4D0-F7D5-437A-EB15E5D9D6BB}"/>
          </ac:picMkLst>
        </pc:picChg>
      </pc:sldChg>
      <pc:sldChg chg="addSp modSp add mod">
        <pc:chgData name="大原 健佑" userId="c15971a5-546f-423d-abc4-59f9e5514faa" providerId="ADAL" clId="{ECA509C3-681D-4408-9602-E3B4555059E2}" dt="2025-10-25T04:34:23.021" v="1444" actId="1076"/>
        <pc:sldMkLst>
          <pc:docMk/>
          <pc:sldMk cId="830246580" sldId="410"/>
        </pc:sldMkLst>
        <pc:spChg chg="mod">
          <ac:chgData name="大原 健佑" userId="c15971a5-546f-423d-abc4-59f9e5514faa" providerId="ADAL" clId="{ECA509C3-681D-4408-9602-E3B4555059E2}" dt="2025-10-25T02:25:40.453" v="1016" actId="20577"/>
          <ac:spMkLst>
            <pc:docMk/>
            <pc:sldMk cId="830246580" sldId="410"/>
            <ac:spMk id="2" creationId="{F36D78FD-BD8C-37CF-82A8-600FF6F71988}"/>
          </ac:spMkLst>
        </pc:spChg>
        <pc:picChg chg="add mod">
          <ac:chgData name="大原 健佑" userId="c15971a5-546f-423d-abc4-59f9e5514faa" providerId="ADAL" clId="{ECA509C3-681D-4408-9602-E3B4555059E2}" dt="2025-10-25T04:34:23.021" v="1444" actId="1076"/>
          <ac:picMkLst>
            <pc:docMk/>
            <pc:sldMk cId="830246580" sldId="410"/>
            <ac:picMk id="4" creationId="{36FCB5F2-19B5-ADE7-FA07-FEE2A7F9AC32}"/>
          </ac:picMkLst>
        </pc:picChg>
      </pc:sldChg>
      <pc:sldChg chg="addSp modSp add mod">
        <pc:chgData name="大原 健佑" userId="c15971a5-546f-423d-abc4-59f9e5514faa" providerId="ADAL" clId="{ECA509C3-681D-4408-9602-E3B4555059E2}" dt="2025-10-25T04:34:44.254" v="1447" actId="1076"/>
        <pc:sldMkLst>
          <pc:docMk/>
          <pc:sldMk cId="630027561" sldId="411"/>
        </pc:sldMkLst>
        <pc:spChg chg="mod">
          <ac:chgData name="大原 健佑" userId="c15971a5-546f-423d-abc4-59f9e5514faa" providerId="ADAL" clId="{ECA509C3-681D-4408-9602-E3B4555059E2}" dt="2025-10-25T02:26:53.098" v="1057" actId="20577"/>
          <ac:spMkLst>
            <pc:docMk/>
            <pc:sldMk cId="630027561" sldId="411"/>
            <ac:spMk id="2" creationId="{C6212006-2530-3D77-3BE0-8CB8DB16C815}"/>
          </ac:spMkLst>
        </pc:spChg>
        <pc:picChg chg="add mod">
          <ac:chgData name="大原 健佑" userId="c15971a5-546f-423d-abc4-59f9e5514faa" providerId="ADAL" clId="{ECA509C3-681D-4408-9602-E3B4555059E2}" dt="2025-10-25T04:34:44.254" v="1447" actId="1076"/>
          <ac:picMkLst>
            <pc:docMk/>
            <pc:sldMk cId="630027561" sldId="411"/>
            <ac:picMk id="4" creationId="{BAC70E42-5E2C-3B16-C4A8-5B6BCBD57888}"/>
          </ac:picMkLst>
        </pc:picChg>
      </pc:sldChg>
      <pc:sldChg chg="addSp modSp add mod">
        <pc:chgData name="大原 健佑" userId="c15971a5-546f-423d-abc4-59f9e5514faa" providerId="ADAL" clId="{ECA509C3-681D-4408-9602-E3B4555059E2}" dt="2025-10-25T04:35:04.497" v="1450" actId="1076"/>
        <pc:sldMkLst>
          <pc:docMk/>
          <pc:sldMk cId="95480356" sldId="412"/>
        </pc:sldMkLst>
        <pc:spChg chg="mod">
          <ac:chgData name="大原 健佑" userId="c15971a5-546f-423d-abc4-59f9e5514faa" providerId="ADAL" clId="{ECA509C3-681D-4408-9602-E3B4555059E2}" dt="2025-10-25T02:27:10.455" v="1101" actId="20577"/>
          <ac:spMkLst>
            <pc:docMk/>
            <pc:sldMk cId="95480356" sldId="412"/>
            <ac:spMk id="2" creationId="{0CA93399-A1FE-8612-989F-339763FB4659}"/>
          </ac:spMkLst>
        </pc:spChg>
        <pc:picChg chg="add mod">
          <ac:chgData name="大原 健佑" userId="c15971a5-546f-423d-abc4-59f9e5514faa" providerId="ADAL" clId="{ECA509C3-681D-4408-9602-E3B4555059E2}" dt="2025-10-25T04:35:04.497" v="1450" actId="1076"/>
          <ac:picMkLst>
            <pc:docMk/>
            <pc:sldMk cId="95480356" sldId="412"/>
            <ac:picMk id="4" creationId="{613E68AA-AE1A-2C12-CEA4-911525435D1A}"/>
          </ac:picMkLst>
        </pc:picChg>
      </pc:sldChg>
      <pc:sldChg chg="addSp modSp add mod">
        <pc:chgData name="大原 健佑" userId="c15971a5-546f-423d-abc4-59f9e5514faa" providerId="ADAL" clId="{ECA509C3-681D-4408-9602-E3B4555059E2}" dt="2025-10-25T04:35:21.950" v="1453" actId="1076"/>
        <pc:sldMkLst>
          <pc:docMk/>
          <pc:sldMk cId="223777555" sldId="413"/>
        </pc:sldMkLst>
        <pc:spChg chg="mod">
          <ac:chgData name="大原 健佑" userId="c15971a5-546f-423d-abc4-59f9e5514faa" providerId="ADAL" clId="{ECA509C3-681D-4408-9602-E3B4555059E2}" dt="2025-10-25T02:27:18.173" v="1116" actId="20577"/>
          <ac:spMkLst>
            <pc:docMk/>
            <pc:sldMk cId="223777555" sldId="413"/>
            <ac:spMk id="2" creationId="{7A9A23B6-456E-A98C-3081-90E9A8E95719}"/>
          </ac:spMkLst>
        </pc:spChg>
        <pc:picChg chg="add mod">
          <ac:chgData name="大原 健佑" userId="c15971a5-546f-423d-abc4-59f9e5514faa" providerId="ADAL" clId="{ECA509C3-681D-4408-9602-E3B4555059E2}" dt="2025-10-25T04:35:21.950" v="1453" actId="1076"/>
          <ac:picMkLst>
            <pc:docMk/>
            <pc:sldMk cId="223777555" sldId="413"/>
            <ac:picMk id="4" creationId="{13F44614-E295-9559-C0EA-2D64E573FB8B}"/>
          </ac:picMkLst>
        </pc:picChg>
      </pc:sldChg>
      <pc:sldChg chg="addSp modSp add mod">
        <pc:chgData name="大原 健佑" userId="c15971a5-546f-423d-abc4-59f9e5514faa" providerId="ADAL" clId="{ECA509C3-681D-4408-9602-E3B4555059E2}" dt="2025-10-25T04:35:41.391" v="1456" actId="1076"/>
        <pc:sldMkLst>
          <pc:docMk/>
          <pc:sldMk cId="1961403817" sldId="414"/>
        </pc:sldMkLst>
        <pc:spChg chg="mod">
          <ac:chgData name="大原 健佑" userId="c15971a5-546f-423d-abc4-59f9e5514faa" providerId="ADAL" clId="{ECA509C3-681D-4408-9602-E3B4555059E2}" dt="2025-10-25T02:27:27.500" v="1136" actId="20577"/>
          <ac:spMkLst>
            <pc:docMk/>
            <pc:sldMk cId="1961403817" sldId="414"/>
            <ac:spMk id="2" creationId="{4F8AA4CE-85D9-D9E6-437B-141306CCB5A2}"/>
          </ac:spMkLst>
        </pc:spChg>
        <pc:picChg chg="add mod">
          <ac:chgData name="大原 健佑" userId="c15971a5-546f-423d-abc4-59f9e5514faa" providerId="ADAL" clId="{ECA509C3-681D-4408-9602-E3B4555059E2}" dt="2025-10-25T04:35:41.391" v="1456" actId="1076"/>
          <ac:picMkLst>
            <pc:docMk/>
            <pc:sldMk cId="1961403817" sldId="414"/>
            <ac:picMk id="4" creationId="{E1CED8C7-D914-B64D-A46C-00F119353930}"/>
          </ac:picMkLst>
        </pc:picChg>
      </pc:sldChg>
      <pc:sldChg chg="addSp modSp add mod">
        <pc:chgData name="大原 健佑" userId="c15971a5-546f-423d-abc4-59f9e5514faa" providerId="ADAL" clId="{ECA509C3-681D-4408-9602-E3B4555059E2}" dt="2025-10-25T04:36:00.509" v="1459" actId="1076"/>
        <pc:sldMkLst>
          <pc:docMk/>
          <pc:sldMk cId="3586201051" sldId="415"/>
        </pc:sldMkLst>
        <pc:spChg chg="mod">
          <ac:chgData name="大原 健佑" userId="c15971a5-546f-423d-abc4-59f9e5514faa" providerId="ADAL" clId="{ECA509C3-681D-4408-9602-E3B4555059E2}" dt="2025-10-25T02:27:38.174" v="1154" actId="20577"/>
          <ac:spMkLst>
            <pc:docMk/>
            <pc:sldMk cId="3586201051" sldId="415"/>
            <ac:spMk id="2" creationId="{9A221D32-A84D-1B01-E61D-63F881EA2DFA}"/>
          </ac:spMkLst>
        </pc:spChg>
        <pc:picChg chg="add mod">
          <ac:chgData name="大原 健佑" userId="c15971a5-546f-423d-abc4-59f9e5514faa" providerId="ADAL" clId="{ECA509C3-681D-4408-9602-E3B4555059E2}" dt="2025-10-25T04:36:00.509" v="1459" actId="1076"/>
          <ac:picMkLst>
            <pc:docMk/>
            <pc:sldMk cId="3586201051" sldId="415"/>
            <ac:picMk id="4" creationId="{49620B7C-7E4B-9BA6-EE72-A2DB32AACE8A}"/>
          </ac:picMkLst>
        </pc:picChg>
      </pc:sldChg>
      <pc:sldChg chg="addSp modSp add mod">
        <pc:chgData name="大原 健佑" userId="c15971a5-546f-423d-abc4-59f9e5514faa" providerId="ADAL" clId="{ECA509C3-681D-4408-9602-E3B4555059E2}" dt="2025-10-25T04:36:25.325" v="1462" actId="1076"/>
        <pc:sldMkLst>
          <pc:docMk/>
          <pc:sldMk cId="2176725784" sldId="416"/>
        </pc:sldMkLst>
        <pc:spChg chg="mod">
          <ac:chgData name="大原 健佑" userId="c15971a5-546f-423d-abc4-59f9e5514faa" providerId="ADAL" clId="{ECA509C3-681D-4408-9602-E3B4555059E2}" dt="2025-10-25T02:27:48.643" v="1165" actId="20577"/>
          <ac:spMkLst>
            <pc:docMk/>
            <pc:sldMk cId="2176725784" sldId="416"/>
            <ac:spMk id="2" creationId="{78191514-116C-27B3-3F97-CE99E99634E8}"/>
          </ac:spMkLst>
        </pc:spChg>
        <pc:picChg chg="add mod">
          <ac:chgData name="大原 健佑" userId="c15971a5-546f-423d-abc4-59f9e5514faa" providerId="ADAL" clId="{ECA509C3-681D-4408-9602-E3B4555059E2}" dt="2025-10-25T04:36:25.325" v="1462" actId="1076"/>
          <ac:picMkLst>
            <pc:docMk/>
            <pc:sldMk cId="2176725784" sldId="416"/>
            <ac:picMk id="4" creationId="{B3352485-1240-781F-274F-0AD4B7977FFA}"/>
          </ac:picMkLst>
        </pc:picChg>
      </pc:sldChg>
      <pc:sldChg chg="addSp modSp add mod modAnim">
        <pc:chgData name="大原 健佑" userId="c15971a5-546f-423d-abc4-59f9e5514faa" providerId="ADAL" clId="{ECA509C3-681D-4408-9602-E3B4555059E2}" dt="2025-10-25T04:37:22.171" v="1464"/>
        <pc:sldMkLst>
          <pc:docMk/>
          <pc:sldMk cId="1134637464" sldId="417"/>
        </pc:sldMkLst>
        <pc:spChg chg="mod">
          <ac:chgData name="大原 健佑" userId="c15971a5-546f-423d-abc4-59f9e5514faa" providerId="ADAL" clId="{ECA509C3-681D-4408-9602-E3B4555059E2}" dt="2025-10-25T02:28:06.856" v="1199" actId="14100"/>
          <ac:spMkLst>
            <pc:docMk/>
            <pc:sldMk cId="1134637464" sldId="417"/>
            <ac:spMk id="2" creationId="{3A0E3D50-24E8-3FC6-D07A-C9FEFA1AA971}"/>
          </ac:spMkLst>
        </pc:spChg>
        <pc:spChg chg="add mod">
          <ac:chgData name="大原 健佑" userId="c15971a5-546f-423d-abc4-59f9e5514faa" providerId="ADAL" clId="{ECA509C3-681D-4408-9602-E3B4555059E2}" dt="2025-10-25T04:37:11.730" v="1463"/>
          <ac:spMkLst>
            <pc:docMk/>
            <pc:sldMk cId="1134637464" sldId="417"/>
            <ac:spMk id="7" creationId="{E85FF3C3-66A1-10D1-1548-9A68236B3523}"/>
          </ac:spMkLst>
        </pc:spChg>
        <pc:spChg chg="add mod">
          <ac:chgData name="大原 健佑" userId="c15971a5-546f-423d-abc4-59f9e5514faa" providerId="ADAL" clId="{ECA509C3-681D-4408-9602-E3B4555059E2}" dt="2025-10-25T04:37:11.730" v="1463"/>
          <ac:spMkLst>
            <pc:docMk/>
            <pc:sldMk cId="1134637464" sldId="417"/>
            <ac:spMk id="9" creationId="{6A49342A-8C7B-CAE9-0042-478861FF09B5}"/>
          </ac:spMkLst>
        </pc:spChg>
        <pc:spChg chg="add mod">
          <ac:chgData name="大原 健佑" userId="c15971a5-546f-423d-abc4-59f9e5514faa" providerId="ADAL" clId="{ECA509C3-681D-4408-9602-E3B4555059E2}" dt="2025-10-25T04:37:11.730" v="1463"/>
          <ac:spMkLst>
            <pc:docMk/>
            <pc:sldMk cId="1134637464" sldId="417"/>
            <ac:spMk id="10" creationId="{22F514AC-628B-D18B-CD9B-4AA8B2BDED06}"/>
          </ac:spMkLst>
        </pc:spChg>
        <pc:spChg chg="add mod">
          <ac:chgData name="大原 健佑" userId="c15971a5-546f-423d-abc4-59f9e5514faa" providerId="ADAL" clId="{ECA509C3-681D-4408-9602-E3B4555059E2}" dt="2025-10-25T04:37:11.730" v="1463"/>
          <ac:spMkLst>
            <pc:docMk/>
            <pc:sldMk cId="1134637464" sldId="417"/>
            <ac:spMk id="11" creationId="{E92C88BA-5219-ABAF-3AED-65ADF10A39B0}"/>
          </ac:spMkLst>
        </pc:spChg>
        <pc:spChg chg="add mod">
          <ac:chgData name="大原 健佑" userId="c15971a5-546f-423d-abc4-59f9e5514faa" providerId="ADAL" clId="{ECA509C3-681D-4408-9602-E3B4555059E2}" dt="2025-10-25T04:37:11.730" v="1463"/>
          <ac:spMkLst>
            <pc:docMk/>
            <pc:sldMk cId="1134637464" sldId="417"/>
            <ac:spMk id="13" creationId="{F39B7F99-3C1F-6C69-5C35-60C278CC55A3}"/>
          </ac:spMkLst>
        </pc:spChg>
        <pc:spChg chg="add mod">
          <ac:chgData name="大原 健佑" userId="c15971a5-546f-423d-abc4-59f9e5514faa" providerId="ADAL" clId="{ECA509C3-681D-4408-9602-E3B4555059E2}" dt="2025-10-25T04:37:11.730" v="1463"/>
          <ac:spMkLst>
            <pc:docMk/>
            <pc:sldMk cId="1134637464" sldId="417"/>
            <ac:spMk id="14" creationId="{E6E1C3DB-3838-937C-CB7C-E97E10C4D596}"/>
          </ac:spMkLst>
        </pc:spChg>
        <pc:spChg chg="add mod">
          <ac:chgData name="大原 健佑" userId="c15971a5-546f-423d-abc4-59f9e5514faa" providerId="ADAL" clId="{ECA509C3-681D-4408-9602-E3B4555059E2}" dt="2025-10-25T04:37:11.730" v="1463"/>
          <ac:spMkLst>
            <pc:docMk/>
            <pc:sldMk cId="1134637464" sldId="417"/>
            <ac:spMk id="15" creationId="{A0131C8F-C1BC-1601-5F1C-E161C8158524}"/>
          </ac:spMkLst>
        </pc:spChg>
        <pc:spChg chg="add mod">
          <ac:chgData name="大原 健佑" userId="c15971a5-546f-423d-abc4-59f9e5514faa" providerId="ADAL" clId="{ECA509C3-681D-4408-9602-E3B4555059E2}" dt="2025-10-25T04:37:11.730" v="1463"/>
          <ac:spMkLst>
            <pc:docMk/>
            <pc:sldMk cId="1134637464" sldId="417"/>
            <ac:spMk id="17" creationId="{EC614891-6D87-CAE4-BE59-3FE2AC528F2D}"/>
          </ac:spMkLst>
        </pc:spChg>
        <pc:spChg chg="mod">
          <ac:chgData name="大原 健佑" userId="c15971a5-546f-423d-abc4-59f9e5514faa" providerId="ADAL" clId="{ECA509C3-681D-4408-9602-E3B4555059E2}" dt="2025-10-25T04:37:11.730" v="1463"/>
          <ac:spMkLst>
            <pc:docMk/>
            <pc:sldMk cId="1134637464" sldId="417"/>
            <ac:spMk id="23" creationId="{2064BA8F-C9E7-60D5-EDFA-E50DF520261F}"/>
          </ac:spMkLst>
        </pc:spChg>
        <pc:spChg chg="mod">
          <ac:chgData name="大原 健佑" userId="c15971a5-546f-423d-abc4-59f9e5514faa" providerId="ADAL" clId="{ECA509C3-681D-4408-9602-E3B4555059E2}" dt="2025-10-25T04:37:11.730" v="1463"/>
          <ac:spMkLst>
            <pc:docMk/>
            <pc:sldMk cId="1134637464" sldId="417"/>
            <ac:spMk id="26" creationId="{1F46D3DB-D2D7-F18A-C3B2-891EBF7F41F7}"/>
          </ac:spMkLst>
        </pc:spChg>
      </pc:sldChg>
      <pc:sldChg chg="addSp delSp modSp add mod">
        <pc:chgData name="大原 健佑" userId="c15971a5-546f-423d-abc4-59f9e5514faa" providerId="ADAL" clId="{ECA509C3-681D-4408-9602-E3B4555059E2}" dt="2025-10-25T04:19:29.089" v="1296" actId="1076"/>
        <pc:sldMkLst>
          <pc:docMk/>
          <pc:sldMk cId="3666991337" sldId="418"/>
        </pc:sldMkLst>
        <pc:picChg chg="del">
          <ac:chgData name="大原 健佑" userId="c15971a5-546f-423d-abc4-59f9e5514faa" providerId="ADAL" clId="{ECA509C3-681D-4408-9602-E3B4555059E2}" dt="2025-10-25T04:19:14.837" v="1293" actId="478"/>
          <ac:picMkLst>
            <pc:docMk/>
            <pc:sldMk cId="3666991337" sldId="418"/>
            <ac:picMk id="3" creationId="{73CB6789-9075-730A-5FC3-BD614E70C418}"/>
          </ac:picMkLst>
        </pc:picChg>
        <pc:picChg chg="add mod">
          <ac:chgData name="大原 健佑" userId="c15971a5-546f-423d-abc4-59f9e5514faa" providerId="ADAL" clId="{ECA509C3-681D-4408-9602-E3B4555059E2}" dt="2025-10-25T04:19:29.089" v="1296" actId="1076"/>
          <ac:picMkLst>
            <pc:docMk/>
            <pc:sldMk cId="3666991337" sldId="418"/>
            <ac:picMk id="4" creationId="{5005CA3D-17E5-D164-FDFE-3BAEAC627BEA}"/>
          </ac:picMkLst>
        </pc:picChg>
        <pc:picChg chg="del">
          <ac:chgData name="大原 健佑" userId="c15971a5-546f-423d-abc4-59f9e5514faa" providerId="ADAL" clId="{ECA509C3-681D-4408-9602-E3B4555059E2}" dt="2025-10-25T04:19:14.837" v="1293" actId="478"/>
          <ac:picMkLst>
            <pc:docMk/>
            <pc:sldMk cId="3666991337" sldId="418"/>
            <ac:picMk id="5" creationId="{D1C0B103-9C76-B1BA-39B7-E29595A78121}"/>
          </ac:picMkLst>
        </pc:picChg>
      </pc:sldChg>
      <pc:sldChg chg="delSp add del mod">
        <pc:chgData name="大原 健佑" userId="c15971a5-546f-423d-abc4-59f9e5514faa" providerId="ADAL" clId="{ECA509C3-681D-4408-9602-E3B4555059E2}" dt="2025-10-25T04:21:01.825" v="1311" actId="47"/>
        <pc:sldMkLst>
          <pc:docMk/>
          <pc:sldMk cId="278579950" sldId="419"/>
        </pc:sldMkLst>
        <pc:picChg chg="del">
          <ac:chgData name="大原 健佑" userId="c15971a5-546f-423d-abc4-59f9e5514faa" providerId="ADAL" clId="{ECA509C3-681D-4408-9602-E3B4555059E2}" dt="2025-10-25T04:20:59.067" v="1310" actId="478"/>
          <ac:picMkLst>
            <pc:docMk/>
            <pc:sldMk cId="278579950" sldId="419"/>
            <ac:picMk id="6" creationId="{5AA71219-3C4F-565B-AABA-24BDEE1B4FCD}"/>
          </ac:picMkLst>
        </pc:picChg>
        <pc:picChg chg="del">
          <ac:chgData name="大原 健佑" userId="c15971a5-546f-423d-abc4-59f9e5514faa" providerId="ADAL" clId="{ECA509C3-681D-4408-9602-E3B4555059E2}" dt="2025-10-25T04:20:59.067" v="1310" actId="478"/>
          <ac:picMkLst>
            <pc:docMk/>
            <pc:sldMk cId="278579950" sldId="419"/>
            <ac:picMk id="8" creationId="{2DEC5254-C372-4011-5F92-FC3C43F3F94B}"/>
          </ac:picMkLst>
        </pc:picChg>
        <pc:picChg chg="del">
          <ac:chgData name="大原 健佑" userId="c15971a5-546f-423d-abc4-59f9e5514faa" providerId="ADAL" clId="{ECA509C3-681D-4408-9602-E3B4555059E2}" dt="2025-10-25T04:20:59.067" v="1310" actId="478"/>
          <ac:picMkLst>
            <pc:docMk/>
            <pc:sldMk cId="278579950" sldId="419"/>
            <ac:picMk id="11" creationId="{44B313EA-530D-F864-CE7A-04BD6644A650}"/>
          </ac:picMkLst>
        </pc:picChg>
      </pc:sldChg>
      <pc:sldChg chg="addSp delSp modSp add mod">
        <pc:chgData name="大原 健佑" userId="c15971a5-546f-423d-abc4-59f9e5514faa" providerId="ADAL" clId="{ECA509C3-681D-4408-9602-E3B4555059E2}" dt="2025-10-25T04:23:01.713" v="1321" actId="14100"/>
        <pc:sldMkLst>
          <pc:docMk/>
          <pc:sldMk cId="2176801890" sldId="419"/>
        </pc:sldMkLst>
        <pc:picChg chg="del">
          <ac:chgData name="大原 健佑" userId="c15971a5-546f-423d-abc4-59f9e5514faa" providerId="ADAL" clId="{ECA509C3-681D-4408-9602-E3B4555059E2}" dt="2025-10-25T04:22:27.085" v="1316" actId="478"/>
          <ac:picMkLst>
            <pc:docMk/>
            <pc:sldMk cId="2176801890" sldId="419"/>
            <ac:picMk id="3" creationId="{7FBB3D16-7EAD-E431-D675-2A98D46D3230}"/>
          </ac:picMkLst>
        </pc:picChg>
        <pc:picChg chg="add mod">
          <ac:chgData name="大原 健佑" userId="c15971a5-546f-423d-abc4-59f9e5514faa" providerId="ADAL" clId="{ECA509C3-681D-4408-9602-E3B4555059E2}" dt="2025-10-25T04:23:01.713" v="1321" actId="14100"/>
          <ac:picMkLst>
            <pc:docMk/>
            <pc:sldMk cId="2176801890" sldId="419"/>
            <ac:picMk id="4" creationId="{B9A9A3FC-B64B-F402-C691-B5D2350EE90D}"/>
          </ac:picMkLst>
        </pc:picChg>
      </pc:sldChg>
      <pc:sldChg chg="addSp delSp modSp add mod">
        <pc:chgData name="大原 健佑" userId="c15971a5-546f-423d-abc4-59f9e5514faa" providerId="ADAL" clId="{ECA509C3-681D-4408-9602-E3B4555059E2}" dt="2025-10-25T04:23:56.240" v="1333" actId="1076"/>
        <pc:sldMkLst>
          <pc:docMk/>
          <pc:sldMk cId="3192491125" sldId="420"/>
        </pc:sldMkLst>
        <pc:picChg chg="add mod">
          <ac:chgData name="大原 健佑" userId="c15971a5-546f-423d-abc4-59f9e5514faa" providerId="ADAL" clId="{ECA509C3-681D-4408-9602-E3B4555059E2}" dt="2025-10-25T04:23:51.696" v="1331" actId="1076"/>
          <ac:picMkLst>
            <pc:docMk/>
            <pc:sldMk cId="3192491125" sldId="420"/>
            <ac:picMk id="3" creationId="{F6E68931-7638-FC2D-8809-D7EDA1947F48}"/>
          </ac:picMkLst>
        </pc:picChg>
        <pc:picChg chg="del">
          <ac:chgData name="大原 健佑" userId="c15971a5-546f-423d-abc4-59f9e5514faa" providerId="ADAL" clId="{ECA509C3-681D-4408-9602-E3B4555059E2}" dt="2025-10-25T04:23:16.923" v="1323" actId="478"/>
          <ac:picMkLst>
            <pc:docMk/>
            <pc:sldMk cId="3192491125" sldId="420"/>
            <ac:picMk id="4" creationId="{44DC2117-4C94-0E02-EBDE-9FA6B5EB1196}"/>
          </ac:picMkLst>
        </pc:picChg>
        <pc:picChg chg="add mod">
          <ac:chgData name="大原 健佑" userId="c15971a5-546f-423d-abc4-59f9e5514faa" providerId="ADAL" clId="{ECA509C3-681D-4408-9602-E3B4555059E2}" dt="2025-10-25T04:23:56.240" v="1333" actId="1076"/>
          <ac:picMkLst>
            <pc:docMk/>
            <pc:sldMk cId="3192491125" sldId="420"/>
            <ac:picMk id="6" creationId="{DEFD00D8-D329-7CD7-B9C4-2D7D91BD7C83}"/>
          </ac:picMkLst>
        </pc:picChg>
      </pc:sldChg>
      <pc:sldChg chg="modSp add mod">
        <pc:chgData name="大原 健佑" userId="c15971a5-546f-423d-abc4-59f9e5514faa" providerId="ADAL" clId="{ECA509C3-681D-4408-9602-E3B4555059E2}" dt="2025-10-25T04:25:06.624" v="1345" actId="1076"/>
        <pc:sldMkLst>
          <pc:docMk/>
          <pc:sldMk cId="1111920364" sldId="421"/>
        </pc:sldMkLst>
        <pc:picChg chg="mod modCrop">
          <ac:chgData name="大原 健佑" userId="c15971a5-546f-423d-abc4-59f9e5514faa" providerId="ADAL" clId="{ECA509C3-681D-4408-9602-E3B4555059E2}" dt="2025-10-25T04:25:04.879" v="1344" actId="1076"/>
          <ac:picMkLst>
            <pc:docMk/>
            <pc:sldMk cId="1111920364" sldId="421"/>
            <ac:picMk id="3" creationId="{9BC9FFB3-A68F-8748-124F-CCAE8F6C63E0}"/>
          </ac:picMkLst>
        </pc:picChg>
        <pc:picChg chg="mod">
          <ac:chgData name="大原 健佑" userId="c15971a5-546f-423d-abc4-59f9e5514faa" providerId="ADAL" clId="{ECA509C3-681D-4408-9602-E3B4555059E2}" dt="2025-10-25T04:25:06.624" v="1345" actId="1076"/>
          <ac:picMkLst>
            <pc:docMk/>
            <pc:sldMk cId="1111920364" sldId="421"/>
            <ac:picMk id="5" creationId="{5EB34464-F650-68E3-51DF-40A3E4DE904E}"/>
          </ac:picMkLst>
        </pc:picChg>
      </pc:sldChg>
      <pc:sldChg chg="addSp delSp modSp add mod">
        <pc:chgData name="大原 健佑" userId="c15971a5-546f-423d-abc4-59f9e5514faa" providerId="ADAL" clId="{ECA509C3-681D-4408-9602-E3B4555059E2}" dt="2025-10-25T04:25:51.935" v="1354" actId="1076"/>
        <pc:sldMkLst>
          <pc:docMk/>
          <pc:sldMk cId="771837750" sldId="422"/>
        </pc:sldMkLst>
        <pc:picChg chg="del">
          <ac:chgData name="大原 健佑" userId="c15971a5-546f-423d-abc4-59f9e5514faa" providerId="ADAL" clId="{ECA509C3-681D-4408-9602-E3B4555059E2}" dt="2025-10-25T04:25:20.025" v="1347" actId="478"/>
          <ac:picMkLst>
            <pc:docMk/>
            <pc:sldMk cId="771837750" sldId="422"/>
            <ac:picMk id="3" creationId="{3278C8B7-A001-6859-8ADC-D81264CF6899}"/>
          </ac:picMkLst>
        </pc:picChg>
        <pc:picChg chg="add mod">
          <ac:chgData name="大原 健佑" userId="c15971a5-546f-423d-abc4-59f9e5514faa" providerId="ADAL" clId="{ECA509C3-681D-4408-9602-E3B4555059E2}" dt="2025-10-25T04:25:36.848" v="1350" actId="1076"/>
          <ac:picMkLst>
            <pc:docMk/>
            <pc:sldMk cId="771837750" sldId="422"/>
            <ac:picMk id="4" creationId="{4DCA3864-2E74-BDDA-02D2-740FA0BFA33D}"/>
          </ac:picMkLst>
        </pc:picChg>
        <pc:picChg chg="del">
          <ac:chgData name="大原 健佑" userId="c15971a5-546f-423d-abc4-59f9e5514faa" providerId="ADAL" clId="{ECA509C3-681D-4408-9602-E3B4555059E2}" dt="2025-10-25T04:25:20.025" v="1347" actId="478"/>
          <ac:picMkLst>
            <pc:docMk/>
            <pc:sldMk cId="771837750" sldId="422"/>
            <ac:picMk id="5" creationId="{5C4024CB-CB37-7FB6-1F84-828BF370C229}"/>
          </ac:picMkLst>
        </pc:picChg>
        <pc:picChg chg="add mod">
          <ac:chgData name="大原 健佑" userId="c15971a5-546f-423d-abc4-59f9e5514faa" providerId="ADAL" clId="{ECA509C3-681D-4408-9602-E3B4555059E2}" dt="2025-10-25T04:25:51.935" v="1354" actId="1076"/>
          <ac:picMkLst>
            <pc:docMk/>
            <pc:sldMk cId="771837750" sldId="422"/>
            <ac:picMk id="7" creationId="{C2FDEC9E-ABD9-D411-5ACF-87958ECC338E}"/>
          </ac:picMkLst>
        </pc:picChg>
      </pc:sldChg>
      <pc:sldChg chg="addSp delSp add mod">
        <pc:chgData name="大原 健佑" userId="c15971a5-546f-423d-abc4-59f9e5514faa" providerId="ADAL" clId="{ECA509C3-681D-4408-9602-E3B4555059E2}" dt="2025-10-25T04:26:15.196" v="1357" actId="22"/>
        <pc:sldMkLst>
          <pc:docMk/>
          <pc:sldMk cId="2937928745" sldId="423"/>
        </pc:sldMkLst>
        <pc:picChg chg="add">
          <ac:chgData name="大原 健佑" userId="c15971a5-546f-423d-abc4-59f9e5514faa" providerId="ADAL" clId="{ECA509C3-681D-4408-9602-E3B4555059E2}" dt="2025-10-25T04:26:15.196" v="1357" actId="22"/>
          <ac:picMkLst>
            <pc:docMk/>
            <pc:sldMk cId="2937928745" sldId="423"/>
            <ac:picMk id="3" creationId="{F4C7DB58-B76D-2D78-255E-610AD9B29105}"/>
          </ac:picMkLst>
        </pc:picChg>
        <pc:picChg chg="del">
          <ac:chgData name="大原 健佑" userId="c15971a5-546f-423d-abc4-59f9e5514faa" providerId="ADAL" clId="{ECA509C3-681D-4408-9602-E3B4555059E2}" dt="2025-10-25T04:26:03.915" v="1356" actId="478"/>
          <ac:picMkLst>
            <pc:docMk/>
            <pc:sldMk cId="2937928745" sldId="423"/>
            <ac:picMk id="4" creationId="{50F114FC-0BF2-7189-A107-268C79E69A55}"/>
          </ac:picMkLst>
        </pc:picChg>
        <pc:picChg chg="del">
          <ac:chgData name="大原 健佑" userId="c15971a5-546f-423d-abc4-59f9e5514faa" providerId="ADAL" clId="{ECA509C3-681D-4408-9602-E3B4555059E2}" dt="2025-10-25T04:26:03.915" v="1356" actId="478"/>
          <ac:picMkLst>
            <pc:docMk/>
            <pc:sldMk cId="2937928745" sldId="423"/>
            <ac:picMk id="7" creationId="{3E0B5DF7-D3E7-2EEF-C26E-34905C39BC66}"/>
          </ac:picMkLst>
        </pc:picChg>
      </pc:sldChg>
      <pc:sldChg chg="addSp delSp modSp add mod">
        <pc:chgData name="大原 健佑" userId="c15971a5-546f-423d-abc4-59f9e5514faa" providerId="ADAL" clId="{ECA509C3-681D-4408-9602-E3B4555059E2}" dt="2025-10-25T04:26:56.574" v="1364" actId="1076"/>
        <pc:sldMkLst>
          <pc:docMk/>
          <pc:sldMk cId="12818368" sldId="424"/>
        </pc:sldMkLst>
        <pc:picChg chg="del">
          <ac:chgData name="大原 健佑" userId="c15971a5-546f-423d-abc4-59f9e5514faa" providerId="ADAL" clId="{ECA509C3-681D-4408-9602-E3B4555059E2}" dt="2025-10-25T04:26:25.579" v="1359" actId="478"/>
          <ac:picMkLst>
            <pc:docMk/>
            <pc:sldMk cId="12818368" sldId="424"/>
            <ac:picMk id="3" creationId="{A4B8BDC1-7614-2356-4CF5-36356D03A401}"/>
          </ac:picMkLst>
        </pc:picChg>
        <pc:picChg chg="add mod">
          <ac:chgData name="大原 健佑" userId="c15971a5-546f-423d-abc4-59f9e5514faa" providerId="ADAL" clId="{ECA509C3-681D-4408-9602-E3B4555059E2}" dt="2025-10-25T04:26:40.063" v="1362" actId="1076"/>
          <ac:picMkLst>
            <pc:docMk/>
            <pc:sldMk cId="12818368" sldId="424"/>
            <ac:picMk id="4" creationId="{43177CB1-9235-C9B3-A1F4-05B776A2798A}"/>
          </ac:picMkLst>
        </pc:picChg>
        <pc:picChg chg="add mod">
          <ac:chgData name="大原 健佑" userId="c15971a5-546f-423d-abc4-59f9e5514faa" providerId="ADAL" clId="{ECA509C3-681D-4408-9602-E3B4555059E2}" dt="2025-10-25T04:26:56.574" v="1364" actId="1076"/>
          <ac:picMkLst>
            <pc:docMk/>
            <pc:sldMk cId="12818368" sldId="424"/>
            <ac:picMk id="6" creationId="{61E3716C-69DA-4731-F328-07D1B61E5CBD}"/>
          </ac:picMkLst>
        </pc:picChg>
      </pc:sldChg>
      <pc:sldChg chg="addSp delSp modSp add mod">
        <pc:chgData name="大原 健佑" userId="c15971a5-546f-423d-abc4-59f9e5514faa" providerId="ADAL" clId="{ECA509C3-681D-4408-9602-E3B4555059E2}" dt="2025-10-25T04:27:25.023" v="1370" actId="1076"/>
        <pc:sldMkLst>
          <pc:docMk/>
          <pc:sldMk cId="1369808187" sldId="425"/>
        </pc:sldMkLst>
        <pc:picChg chg="add mod">
          <ac:chgData name="大原 健佑" userId="c15971a5-546f-423d-abc4-59f9e5514faa" providerId="ADAL" clId="{ECA509C3-681D-4408-9602-E3B4555059E2}" dt="2025-10-25T04:27:25.023" v="1370" actId="1076"/>
          <ac:picMkLst>
            <pc:docMk/>
            <pc:sldMk cId="1369808187" sldId="425"/>
            <ac:picMk id="3" creationId="{E7868D1E-92DD-61B6-2201-1FE0C39AED35}"/>
          </ac:picMkLst>
        </pc:picChg>
        <pc:picChg chg="del">
          <ac:chgData name="大原 健佑" userId="c15971a5-546f-423d-abc4-59f9e5514faa" providerId="ADAL" clId="{ECA509C3-681D-4408-9602-E3B4555059E2}" dt="2025-10-25T04:27:08.748" v="1366" actId="478"/>
          <ac:picMkLst>
            <pc:docMk/>
            <pc:sldMk cId="1369808187" sldId="425"/>
            <ac:picMk id="4" creationId="{EE98AB74-DB6C-6EB7-6ED9-FFD4C72B1F05}"/>
          </ac:picMkLst>
        </pc:picChg>
        <pc:picChg chg="del">
          <ac:chgData name="大原 健佑" userId="c15971a5-546f-423d-abc4-59f9e5514faa" providerId="ADAL" clId="{ECA509C3-681D-4408-9602-E3B4555059E2}" dt="2025-10-25T04:27:08.748" v="1366" actId="478"/>
          <ac:picMkLst>
            <pc:docMk/>
            <pc:sldMk cId="1369808187" sldId="425"/>
            <ac:picMk id="6" creationId="{FA3451DC-0A81-F0B3-ED4D-91D7081D8113}"/>
          </ac:picMkLst>
        </pc:picChg>
      </pc:sldChg>
      <pc:sldChg chg="addSp delSp modSp add mod">
        <pc:chgData name="大原 健佑" userId="c15971a5-546f-423d-abc4-59f9e5514faa" providerId="ADAL" clId="{ECA509C3-681D-4408-9602-E3B4555059E2}" dt="2025-10-25T04:28:33.918" v="1382" actId="14100"/>
        <pc:sldMkLst>
          <pc:docMk/>
          <pc:sldMk cId="1093402506" sldId="426"/>
        </pc:sldMkLst>
        <pc:picChg chg="del">
          <ac:chgData name="大原 健佑" userId="c15971a5-546f-423d-abc4-59f9e5514faa" providerId="ADAL" clId="{ECA509C3-681D-4408-9602-E3B4555059E2}" dt="2025-10-25T04:28:20.266" v="1379" actId="478"/>
          <ac:picMkLst>
            <pc:docMk/>
            <pc:sldMk cId="1093402506" sldId="426"/>
            <ac:picMk id="3" creationId="{07E0A3BC-384A-F578-6A90-C3BC20405A5B}"/>
          </ac:picMkLst>
        </pc:picChg>
        <pc:picChg chg="add mod">
          <ac:chgData name="大原 健佑" userId="c15971a5-546f-423d-abc4-59f9e5514faa" providerId="ADAL" clId="{ECA509C3-681D-4408-9602-E3B4555059E2}" dt="2025-10-25T04:28:33.918" v="1382" actId="14100"/>
          <ac:picMkLst>
            <pc:docMk/>
            <pc:sldMk cId="1093402506" sldId="426"/>
            <ac:picMk id="4" creationId="{1404637E-F9F0-0C90-A781-34465A967B74}"/>
          </ac:picMkLst>
        </pc:picChg>
        <pc:picChg chg="del">
          <ac:chgData name="大原 健佑" userId="c15971a5-546f-423d-abc4-59f9e5514faa" providerId="ADAL" clId="{ECA509C3-681D-4408-9602-E3B4555059E2}" dt="2025-10-25T04:28:20.266" v="1379" actId="478"/>
          <ac:picMkLst>
            <pc:docMk/>
            <pc:sldMk cId="1093402506" sldId="426"/>
            <ac:picMk id="5" creationId="{09F99CDC-0DF6-5F37-859C-AE6A1F12AC7A}"/>
          </ac:picMkLst>
        </pc:picChg>
      </pc:sldChg>
      <pc:sldChg chg="addSp delSp modSp add mod">
        <pc:chgData name="大原 健佑" userId="c15971a5-546f-423d-abc4-59f9e5514faa" providerId="ADAL" clId="{ECA509C3-681D-4408-9602-E3B4555059E2}" dt="2025-10-25T04:29:10.862" v="1388" actId="14100"/>
        <pc:sldMkLst>
          <pc:docMk/>
          <pc:sldMk cId="808319016" sldId="427"/>
        </pc:sldMkLst>
        <pc:picChg chg="add mod">
          <ac:chgData name="大原 健佑" userId="c15971a5-546f-423d-abc4-59f9e5514faa" providerId="ADAL" clId="{ECA509C3-681D-4408-9602-E3B4555059E2}" dt="2025-10-25T04:29:10.862" v="1388" actId="14100"/>
          <ac:picMkLst>
            <pc:docMk/>
            <pc:sldMk cId="808319016" sldId="427"/>
            <ac:picMk id="3" creationId="{C098FDB1-ECFB-2736-55F9-9BEA755A32DB}"/>
          </ac:picMkLst>
        </pc:picChg>
        <pc:picChg chg="del">
          <ac:chgData name="大原 健佑" userId="c15971a5-546f-423d-abc4-59f9e5514faa" providerId="ADAL" clId="{ECA509C3-681D-4408-9602-E3B4555059E2}" dt="2025-10-25T04:28:54.305" v="1384" actId="478"/>
          <ac:picMkLst>
            <pc:docMk/>
            <pc:sldMk cId="808319016" sldId="427"/>
            <ac:picMk id="4" creationId="{D5502425-8EC8-2FFC-9FF1-FACBFADC5FEE}"/>
          </ac:picMkLst>
        </pc:picChg>
      </pc:sldChg>
      <pc:sldChg chg="addSp modSp add mod">
        <pc:chgData name="大原 健佑" userId="c15971a5-546f-423d-abc4-59f9e5514faa" providerId="ADAL" clId="{ECA509C3-681D-4408-9602-E3B4555059E2}" dt="2025-10-25T04:30:27.134" v="1400" actId="1076"/>
        <pc:sldMkLst>
          <pc:docMk/>
          <pc:sldMk cId="2092459637" sldId="428"/>
        </pc:sldMkLst>
        <pc:picChg chg="add mod">
          <ac:chgData name="大原 健佑" userId="c15971a5-546f-423d-abc4-59f9e5514faa" providerId="ADAL" clId="{ECA509C3-681D-4408-9602-E3B4555059E2}" dt="2025-10-25T04:30:27.134" v="1400" actId="1076"/>
          <ac:picMkLst>
            <pc:docMk/>
            <pc:sldMk cId="2092459637" sldId="428"/>
            <ac:picMk id="3" creationId="{43C9AD1B-4C0F-1D2B-71B4-F8253403B1AF}"/>
          </ac:picMkLst>
        </pc:picChg>
      </pc:sldChg>
      <pc:sldChg chg="addSp delSp modSp add mod">
        <pc:chgData name="大原 健佑" userId="c15971a5-546f-423d-abc4-59f9e5514faa" providerId="ADAL" clId="{ECA509C3-681D-4408-9602-E3B4555059E2}" dt="2025-10-25T04:30:49.103" v="1405" actId="1076"/>
        <pc:sldMkLst>
          <pc:docMk/>
          <pc:sldMk cId="122667424" sldId="429"/>
        </pc:sldMkLst>
        <pc:picChg chg="del">
          <ac:chgData name="大原 健佑" userId="c15971a5-546f-423d-abc4-59f9e5514faa" providerId="ADAL" clId="{ECA509C3-681D-4408-9602-E3B4555059E2}" dt="2025-10-25T04:30:34.795" v="1402" actId="478"/>
          <ac:picMkLst>
            <pc:docMk/>
            <pc:sldMk cId="122667424" sldId="429"/>
            <ac:picMk id="3" creationId="{2BF759C8-328E-20EF-4281-5B8A17367EFD}"/>
          </ac:picMkLst>
        </pc:picChg>
        <pc:picChg chg="add mod">
          <ac:chgData name="大原 健佑" userId="c15971a5-546f-423d-abc4-59f9e5514faa" providerId="ADAL" clId="{ECA509C3-681D-4408-9602-E3B4555059E2}" dt="2025-10-25T04:30:49.103" v="1405" actId="1076"/>
          <ac:picMkLst>
            <pc:docMk/>
            <pc:sldMk cId="122667424" sldId="429"/>
            <ac:picMk id="4" creationId="{EA40D395-E0A4-D19A-3034-51F8120E498B}"/>
          </ac:picMkLst>
        </pc:picChg>
      </pc:sldChg>
      <pc:sldChg chg="addSp delSp modSp add mod">
        <pc:chgData name="大原 健佑" userId="c15971a5-546f-423d-abc4-59f9e5514faa" providerId="ADAL" clId="{ECA509C3-681D-4408-9602-E3B4555059E2}" dt="2025-10-25T04:32:53.519" v="1423" actId="1076"/>
        <pc:sldMkLst>
          <pc:docMk/>
          <pc:sldMk cId="2290219507" sldId="430"/>
        </pc:sldMkLst>
        <pc:picChg chg="del">
          <ac:chgData name="大原 健佑" userId="c15971a5-546f-423d-abc4-59f9e5514faa" providerId="ADAL" clId="{ECA509C3-681D-4408-9602-E3B4555059E2}" dt="2025-10-25T04:32:26.226" v="1420" actId="478"/>
          <ac:picMkLst>
            <pc:docMk/>
            <pc:sldMk cId="2290219507" sldId="430"/>
            <ac:picMk id="4" creationId="{513B00DA-8DB0-A781-DD87-50DCEDDDF7CF}"/>
          </ac:picMkLst>
        </pc:picChg>
        <pc:picChg chg="add mod">
          <ac:chgData name="大原 健佑" userId="c15971a5-546f-423d-abc4-59f9e5514faa" providerId="ADAL" clId="{ECA509C3-681D-4408-9602-E3B4555059E2}" dt="2025-10-25T04:32:53.519" v="1423" actId="1076"/>
          <ac:picMkLst>
            <pc:docMk/>
            <pc:sldMk cId="2290219507" sldId="430"/>
            <ac:picMk id="5" creationId="{5EB8215F-9FEB-1874-5ECC-7D4F14F4BFC6}"/>
          </ac:picMkLst>
        </pc:picChg>
      </pc:sldChg>
      <pc:sldChg chg="addSp delSp modSp add mod">
        <pc:chgData name="大原 健佑" userId="c15971a5-546f-423d-abc4-59f9e5514faa" providerId="ADAL" clId="{ECA509C3-681D-4408-9602-E3B4555059E2}" dt="2025-10-25T04:34:07.503" v="1441" actId="1076"/>
        <pc:sldMkLst>
          <pc:docMk/>
          <pc:sldMk cId="2861576752" sldId="431"/>
        </pc:sldMkLst>
        <pc:picChg chg="del">
          <ac:chgData name="大原 健佑" userId="c15971a5-546f-423d-abc4-59f9e5514faa" providerId="ADAL" clId="{ECA509C3-681D-4408-9602-E3B4555059E2}" dt="2025-10-25T04:33:34.916" v="1431" actId="478"/>
          <ac:picMkLst>
            <pc:docMk/>
            <pc:sldMk cId="2861576752" sldId="431"/>
            <ac:picMk id="4" creationId="{F7925112-E93C-19EB-772E-3CE82AB9E17D}"/>
          </ac:picMkLst>
        </pc:picChg>
        <pc:picChg chg="add del mod">
          <ac:chgData name="大原 健佑" userId="c15971a5-546f-423d-abc4-59f9e5514faa" providerId="ADAL" clId="{ECA509C3-681D-4408-9602-E3B4555059E2}" dt="2025-10-25T04:33:47.832" v="1435" actId="22"/>
          <ac:picMkLst>
            <pc:docMk/>
            <pc:sldMk cId="2861576752" sldId="431"/>
            <ac:picMk id="5" creationId="{068BD9CA-3612-6D22-7CF6-C26D42935E6A}"/>
          </ac:picMkLst>
        </pc:picChg>
        <pc:picChg chg="add mod">
          <ac:chgData name="大原 健佑" userId="c15971a5-546f-423d-abc4-59f9e5514faa" providerId="ADAL" clId="{ECA509C3-681D-4408-9602-E3B4555059E2}" dt="2025-10-25T04:33:59.151" v="1439" actId="1076"/>
          <ac:picMkLst>
            <pc:docMk/>
            <pc:sldMk cId="2861576752" sldId="431"/>
            <ac:picMk id="7" creationId="{FE83AD31-3923-7FCA-6207-6D4DC6D8B7BB}"/>
          </ac:picMkLst>
        </pc:picChg>
        <pc:picChg chg="add mod">
          <ac:chgData name="大原 健佑" userId="c15971a5-546f-423d-abc4-59f9e5514faa" providerId="ADAL" clId="{ECA509C3-681D-4408-9602-E3B4555059E2}" dt="2025-10-25T04:34:07.503" v="1441" actId="1076"/>
          <ac:picMkLst>
            <pc:docMk/>
            <pc:sldMk cId="2861576752" sldId="431"/>
            <ac:picMk id="9" creationId="{6835B08E-A775-C387-7BB5-5DBF52347F51}"/>
          </ac:picMkLst>
        </pc:picChg>
      </pc:sldChg>
      <pc:sldChg chg="add">
        <pc:chgData name="大原 健佑" userId="c15971a5-546f-423d-abc4-59f9e5514faa" providerId="ADAL" clId="{ECA509C3-681D-4408-9602-E3B4555059E2}" dt="2025-10-25T04:40:29.411" v="1465"/>
        <pc:sldMkLst>
          <pc:docMk/>
          <pc:sldMk cId="3986677986" sldId="432"/>
        </pc:sldMkLst>
      </pc:sldChg>
      <pc:sldMasterChg chg="modSp mod">
        <pc:chgData name="大原 健佑" userId="c15971a5-546f-423d-abc4-59f9e5514faa" providerId="ADAL" clId="{ECA509C3-681D-4408-9602-E3B4555059E2}" dt="2025-10-25T02:04:27.157" v="14" actId="20577"/>
        <pc:sldMasterMkLst>
          <pc:docMk/>
          <pc:sldMasterMk cId="3836958659" sldId="2147483648"/>
        </pc:sldMasterMkLst>
        <pc:spChg chg="mod">
          <ac:chgData name="大原 健佑" userId="c15971a5-546f-423d-abc4-59f9e5514faa" providerId="ADAL" clId="{ECA509C3-681D-4408-9602-E3B4555059E2}" dt="2025-10-25T02:04:27.157" v="14" actId="20577"/>
          <ac:spMkLst>
            <pc:docMk/>
            <pc:sldMasterMk cId="3836958659" sldId="2147483648"/>
            <ac:spMk id="5" creationId="{422B4C71-EF44-968E-B45C-C781989AD958}"/>
          </ac:spMkLst>
        </pc:sp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0.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20.xml"/><Relationship Id="rId1" Type="http://schemas.microsoft.com/office/2011/relationships/chartStyle" Target="style20.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系列 1</c:v>
                </c:pt>
              </c:strCache>
            </c:strRef>
          </c:tx>
          <c:spPr>
            <a:ln w="19050" cap="rnd">
              <a:solidFill>
                <a:schemeClr val="tx1">
                  <a:lumMod val="75000"/>
                  <a:lumOff val="25000"/>
                </a:schemeClr>
              </a:solidFill>
              <a:round/>
            </a:ln>
            <a:effectLst/>
          </c:spPr>
          <c:marker>
            <c:symbol val="circle"/>
            <c:size val="4"/>
            <c:spPr>
              <a:solidFill>
                <a:schemeClr val="tx1"/>
              </a:solidFill>
              <a:ln w="9525">
                <a:noFill/>
              </a:ln>
              <a:effectLst/>
            </c:spPr>
          </c:marker>
          <c:cat>
            <c:numRef>
              <c:f>Sheet1!$A$2:$A$32</c:f>
              <c:numCache>
                <c:formatCode>General</c:formatCode>
                <c:ptCount val="31"/>
              </c:numCache>
            </c:numRef>
          </c:cat>
          <c:val>
            <c:numRef>
              <c:f>Sheet1!$B$2:$B$32</c:f>
              <c:numCache>
                <c:formatCode>General</c:formatCode>
                <c:ptCount val="31"/>
                <c:pt idx="1">
                  <c:v>534.70000000000005</c:v>
                </c:pt>
                <c:pt idx="2">
                  <c:v>546.70000000000005</c:v>
                </c:pt>
                <c:pt idx="3">
                  <c:v>563</c:v>
                </c:pt>
                <c:pt idx="4">
                  <c:v>473</c:v>
                </c:pt>
                <c:pt idx="5">
                  <c:v>545</c:v>
                </c:pt>
                <c:pt idx="6">
                  <c:v>477</c:v>
                </c:pt>
                <c:pt idx="7">
                  <c:v>443</c:v>
                </c:pt>
                <c:pt idx="8">
                  <c:v>504</c:v>
                </c:pt>
                <c:pt idx="9">
                  <c:v>498.7</c:v>
                </c:pt>
                <c:pt idx="10">
                  <c:v>430.3</c:v>
                </c:pt>
                <c:pt idx="11">
                  <c:v>434.7</c:v>
                </c:pt>
                <c:pt idx="12">
                  <c:v>448.3</c:v>
                </c:pt>
                <c:pt idx="13">
                  <c:v>428.7</c:v>
                </c:pt>
                <c:pt idx="14">
                  <c:v>383.3</c:v>
                </c:pt>
                <c:pt idx="15">
                  <c:v>433.7</c:v>
                </c:pt>
                <c:pt idx="16">
                  <c:v>421</c:v>
                </c:pt>
                <c:pt idx="17">
                  <c:v>542</c:v>
                </c:pt>
                <c:pt idx="18">
                  <c:v>394.3</c:v>
                </c:pt>
                <c:pt idx="19">
                  <c:v>519</c:v>
                </c:pt>
                <c:pt idx="20">
                  <c:v>496.3</c:v>
                </c:pt>
                <c:pt idx="21">
                  <c:v>449.7</c:v>
                </c:pt>
                <c:pt idx="22">
                  <c:v>502.3</c:v>
                </c:pt>
                <c:pt idx="23">
                  <c:v>435.3</c:v>
                </c:pt>
                <c:pt idx="24">
                  <c:v>515</c:v>
                </c:pt>
                <c:pt idx="25">
                  <c:v>487.7</c:v>
                </c:pt>
                <c:pt idx="26">
                  <c:v>547.70000000000005</c:v>
                </c:pt>
                <c:pt idx="27">
                  <c:v>454.7</c:v>
                </c:pt>
                <c:pt idx="28">
                  <c:v>501</c:v>
                </c:pt>
                <c:pt idx="29">
                  <c:v>450</c:v>
                </c:pt>
                <c:pt idx="30">
                  <c:v>425.3</c:v>
                </c:pt>
              </c:numCache>
            </c:numRef>
          </c:val>
          <c:smooth val="0"/>
          <c:extLst>
            <c:ext xmlns:c16="http://schemas.microsoft.com/office/drawing/2014/chart" uri="{C3380CC4-5D6E-409C-BE32-E72D297353CC}">
              <c16:uniqueId val="{00000000-52D9-F640-AC99-9B1AD1199860}"/>
            </c:ext>
          </c:extLst>
        </c:ser>
        <c:dLbls>
          <c:showLegendKey val="0"/>
          <c:showVal val="0"/>
          <c:showCatName val="0"/>
          <c:showSerName val="0"/>
          <c:showPercent val="0"/>
          <c:showBubbleSize val="0"/>
        </c:dLbls>
        <c:marker val="1"/>
        <c:smooth val="0"/>
        <c:axId val="1792472128"/>
        <c:axId val="238986112"/>
      </c:lineChart>
      <c:catAx>
        <c:axId val="1792472128"/>
        <c:scaling>
          <c:orientation val="minMax"/>
        </c:scaling>
        <c:delete val="0"/>
        <c:axPos val="b"/>
        <c:numFmt formatCode="General" sourceLinked="1"/>
        <c:majorTickMark val="in"/>
        <c:minorTickMark val="none"/>
        <c:tickLblPos val="nextTo"/>
        <c:spPr>
          <a:noFill/>
          <a:ln w="222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eiryo" panose="020B0604030504040204" pitchFamily="34" charset="-128"/>
                <a:ea typeface="Meiryo" panose="020B0604030504040204" pitchFamily="34" charset="-128"/>
                <a:cs typeface="+mn-cs"/>
              </a:defRPr>
            </a:pPr>
            <a:endParaRPr lang="ja-JP"/>
          </a:p>
        </c:txPr>
        <c:crossAx val="238986112"/>
        <c:crosses val="autoZero"/>
        <c:auto val="1"/>
        <c:lblAlgn val="ctr"/>
        <c:lblOffset val="100"/>
        <c:tickMarkSkip val="5"/>
        <c:noMultiLvlLbl val="0"/>
      </c:catAx>
      <c:valAx>
        <c:axId val="238986112"/>
        <c:scaling>
          <c:orientation val="minMax"/>
          <c:min val="300"/>
        </c:scaling>
        <c:delete val="0"/>
        <c:axPos val="l"/>
        <c:majorGridlines>
          <c:spPr>
            <a:ln w="3175" cap="flat" cmpd="sng" algn="ctr">
              <a:solidFill>
                <a:schemeClr val="tx1">
                  <a:alpha val="0"/>
                </a:schemeClr>
              </a:solidFill>
              <a:prstDash val="dash"/>
              <a:round/>
            </a:ln>
            <a:effectLst/>
          </c:spPr>
        </c:majorGridlines>
        <c:numFmt formatCode="General" sourceLinked="1"/>
        <c:majorTickMark val="in"/>
        <c:minorTickMark val="none"/>
        <c:tickLblPos val="nextTo"/>
        <c:spPr>
          <a:noFill/>
          <a:ln w="22225">
            <a:solidFill>
              <a:schemeClr val="tx1"/>
            </a:solidFill>
          </a:ln>
          <a:effectLst/>
        </c:spPr>
        <c:txPr>
          <a:bodyPr rot="-60000000" spcFirstLastPara="1" vertOverflow="ellipsis" vert="horz" wrap="square" anchor="ctr" anchorCtr="1"/>
          <a:lstStyle/>
          <a:p>
            <a:pPr>
              <a:defRPr sz="1197" b="1" i="0" u="none" strike="noStrike" kern="1200" baseline="0">
                <a:solidFill>
                  <a:schemeClr val="tx1"/>
                </a:solidFill>
                <a:latin typeface="Meiryo" panose="020B0604030504040204" pitchFamily="34" charset="-128"/>
                <a:ea typeface="Meiryo" panose="020B0604030504040204" pitchFamily="34" charset="-128"/>
                <a:cs typeface="+mn-cs"/>
              </a:defRPr>
            </a:pPr>
            <a:endParaRPr lang="ja-JP"/>
          </a:p>
        </c:txPr>
        <c:crossAx val="1792472128"/>
        <c:crosses val="autoZero"/>
        <c:crossBetween val="midCat"/>
        <c:majorUnit val="10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1">
          <a:latin typeface="Meiryo" panose="020B0604030504040204" pitchFamily="34" charset="-128"/>
          <a:ea typeface="Meiryo" panose="020B0604030504040204" pitchFamily="34" charset="-128"/>
        </a:defRPr>
      </a:pPr>
      <a:endParaRPr lang="ja-JP"/>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系列 1</c:v>
                </c:pt>
              </c:strCache>
            </c:strRef>
          </c:tx>
          <c:spPr>
            <a:ln w="19050" cap="rnd">
              <a:solidFill>
                <a:schemeClr val="tx1">
                  <a:lumMod val="75000"/>
                  <a:lumOff val="25000"/>
                </a:schemeClr>
              </a:solidFill>
              <a:round/>
            </a:ln>
            <a:effectLst/>
          </c:spPr>
          <c:marker>
            <c:symbol val="circle"/>
            <c:size val="4"/>
            <c:spPr>
              <a:solidFill>
                <a:schemeClr val="tx1"/>
              </a:solidFill>
              <a:ln w="9525">
                <a:noFill/>
              </a:ln>
              <a:effectLst/>
            </c:spPr>
          </c:marker>
          <c:cat>
            <c:numRef>
              <c:f>Sheet1!$A$2:$A$32</c:f>
              <c:numCache>
                <c:formatCode>General</c:formatCode>
                <c:ptCount val="31"/>
              </c:numCache>
            </c:numRef>
          </c:cat>
          <c:val>
            <c:numRef>
              <c:f>Sheet1!$B$2:$B$32</c:f>
              <c:numCache>
                <c:formatCode>General</c:formatCode>
                <c:ptCount val="31"/>
                <c:pt idx="1">
                  <c:v>534.70000000000005</c:v>
                </c:pt>
                <c:pt idx="2">
                  <c:v>546.70000000000005</c:v>
                </c:pt>
                <c:pt idx="3">
                  <c:v>563</c:v>
                </c:pt>
                <c:pt idx="4">
                  <c:v>473</c:v>
                </c:pt>
                <c:pt idx="5">
                  <c:v>545</c:v>
                </c:pt>
                <c:pt idx="6">
                  <c:v>477</c:v>
                </c:pt>
                <c:pt idx="7">
                  <c:v>443</c:v>
                </c:pt>
                <c:pt idx="8">
                  <c:v>504</c:v>
                </c:pt>
                <c:pt idx="9">
                  <c:v>498.7</c:v>
                </c:pt>
                <c:pt idx="10">
                  <c:v>430.3</c:v>
                </c:pt>
                <c:pt idx="11">
                  <c:v>434.7</c:v>
                </c:pt>
                <c:pt idx="12">
                  <c:v>448.3</c:v>
                </c:pt>
                <c:pt idx="13">
                  <c:v>428.7</c:v>
                </c:pt>
                <c:pt idx="14">
                  <c:v>383.3</c:v>
                </c:pt>
                <c:pt idx="15">
                  <c:v>433.7</c:v>
                </c:pt>
                <c:pt idx="16">
                  <c:v>421</c:v>
                </c:pt>
                <c:pt idx="17">
                  <c:v>542</c:v>
                </c:pt>
                <c:pt idx="18">
                  <c:v>394.3</c:v>
                </c:pt>
                <c:pt idx="19">
                  <c:v>519</c:v>
                </c:pt>
                <c:pt idx="20">
                  <c:v>496.3</c:v>
                </c:pt>
                <c:pt idx="21">
                  <c:v>449.7</c:v>
                </c:pt>
                <c:pt idx="22">
                  <c:v>502.3</c:v>
                </c:pt>
                <c:pt idx="23">
                  <c:v>435.3</c:v>
                </c:pt>
                <c:pt idx="24">
                  <c:v>515</c:v>
                </c:pt>
                <c:pt idx="25">
                  <c:v>487.7</c:v>
                </c:pt>
                <c:pt idx="26">
                  <c:v>547.70000000000005</c:v>
                </c:pt>
                <c:pt idx="27">
                  <c:v>454.7</c:v>
                </c:pt>
                <c:pt idx="28">
                  <c:v>501</c:v>
                </c:pt>
                <c:pt idx="29">
                  <c:v>450</c:v>
                </c:pt>
                <c:pt idx="30">
                  <c:v>425.3</c:v>
                </c:pt>
              </c:numCache>
            </c:numRef>
          </c:val>
          <c:smooth val="0"/>
          <c:extLst>
            <c:ext xmlns:c16="http://schemas.microsoft.com/office/drawing/2014/chart" uri="{C3380CC4-5D6E-409C-BE32-E72D297353CC}">
              <c16:uniqueId val="{00000000-52D9-F640-AC99-9B1AD1199860}"/>
            </c:ext>
          </c:extLst>
        </c:ser>
        <c:dLbls>
          <c:showLegendKey val="0"/>
          <c:showVal val="0"/>
          <c:showCatName val="0"/>
          <c:showSerName val="0"/>
          <c:showPercent val="0"/>
          <c:showBubbleSize val="0"/>
        </c:dLbls>
        <c:marker val="1"/>
        <c:smooth val="0"/>
        <c:axId val="1792472128"/>
        <c:axId val="238986112"/>
      </c:lineChart>
      <c:catAx>
        <c:axId val="1792472128"/>
        <c:scaling>
          <c:orientation val="minMax"/>
        </c:scaling>
        <c:delete val="0"/>
        <c:axPos val="b"/>
        <c:numFmt formatCode="General" sourceLinked="1"/>
        <c:majorTickMark val="in"/>
        <c:minorTickMark val="none"/>
        <c:tickLblPos val="nextTo"/>
        <c:spPr>
          <a:noFill/>
          <a:ln w="222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eiryo" panose="020B0604030504040204" pitchFamily="34" charset="-128"/>
                <a:ea typeface="Meiryo" panose="020B0604030504040204" pitchFamily="34" charset="-128"/>
                <a:cs typeface="+mn-cs"/>
              </a:defRPr>
            </a:pPr>
            <a:endParaRPr lang="ja-JP"/>
          </a:p>
        </c:txPr>
        <c:crossAx val="238986112"/>
        <c:crosses val="autoZero"/>
        <c:auto val="1"/>
        <c:lblAlgn val="ctr"/>
        <c:lblOffset val="100"/>
        <c:tickMarkSkip val="5"/>
        <c:noMultiLvlLbl val="0"/>
      </c:catAx>
      <c:valAx>
        <c:axId val="238986112"/>
        <c:scaling>
          <c:orientation val="minMax"/>
          <c:min val="300"/>
        </c:scaling>
        <c:delete val="0"/>
        <c:axPos val="l"/>
        <c:majorGridlines>
          <c:spPr>
            <a:ln w="3175" cap="flat" cmpd="sng" algn="ctr">
              <a:solidFill>
                <a:schemeClr val="tx1">
                  <a:alpha val="0"/>
                </a:schemeClr>
              </a:solidFill>
              <a:prstDash val="dash"/>
              <a:round/>
            </a:ln>
            <a:effectLst/>
          </c:spPr>
        </c:majorGridlines>
        <c:numFmt formatCode="General" sourceLinked="1"/>
        <c:majorTickMark val="in"/>
        <c:minorTickMark val="none"/>
        <c:tickLblPos val="nextTo"/>
        <c:spPr>
          <a:noFill/>
          <a:ln w="22225">
            <a:solidFill>
              <a:schemeClr val="tx1"/>
            </a:solidFill>
          </a:ln>
          <a:effectLst/>
        </c:spPr>
        <c:txPr>
          <a:bodyPr rot="-60000000" spcFirstLastPara="1" vertOverflow="ellipsis" vert="horz" wrap="square" anchor="ctr" anchorCtr="1"/>
          <a:lstStyle/>
          <a:p>
            <a:pPr>
              <a:defRPr sz="1197" b="1" i="0" u="none" strike="noStrike" kern="1200" baseline="0">
                <a:solidFill>
                  <a:schemeClr val="tx1"/>
                </a:solidFill>
                <a:latin typeface="Meiryo" panose="020B0604030504040204" pitchFamily="34" charset="-128"/>
                <a:ea typeface="Meiryo" panose="020B0604030504040204" pitchFamily="34" charset="-128"/>
                <a:cs typeface="+mn-cs"/>
              </a:defRPr>
            </a:pPr>
            <a:endParaRPr lang="ja-JP"/>
          </a:p>
        </c:txPr>
        <c:crossAx val="1792472128"/>
        <c:crosses val="autoZero"/>
        <c:crossBetween val="midCat"/>
        <c:majorUnit val="1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latin typeface="Meiryo" panose="020B0604030504040204" pitchFamily="34" charset="-128"/>
          <a:ea typeface="Meiryo" panose="020B0604030504040204" pitchFamily="34" charset="-128"/>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系列 1</c:v>
                </c:pt>
              </c:strCache>
            </c:strRef>
          </c:tx>
          <c:spPr>
            <a:ln w="19050" cap="rnd">
              <a:solidFill>
                <a:schemeClr val="tx1">
                  <a:lumMod val="75000"/>
                  <a:lumOff val="25000"/>
                </a:schemeClr>
              </a:solidFill>
              <a:round/>
            </a:ln>
            <a:effectLst/>
          </c:spPr>
          <c:marker>
            <c:symbol val="x"/>
            <c:size val="6"/>
            <c:spPr>
              <a:noFill/>
              <a:ln w="9525">
                <a:solidFill>
                  <a:schemeClr val="tx1"/>
                </a:solidFill>
              </a:ln>
              <a:effectLst/>
            </c:spPr>
          </c:marker>
          <c:cat>
            <c:numRef>
              <c:f>Sheet1!$A$2:$A$32</c:f>
              <c:numCache>
                <c:formatCode>General</c:formatCode>
                <c:ptCount val="31"/>
                <c:pt idx="1">
                  <c:v>1</c:v>
                </c:pt>
                <c:pt idx="5">
                  <c:v>5</c:v>
                </c:pt>
                <c:pt idx="10">
                  <c:v>10</c:v>
                </c:pt>
                <c:pt idx="15">
                  <c:v>15</c:v>
                </c:pt>
                <c:pt idx="20">
                  <c:v>20</c:v>
                </c:pt>
                <c:pt idx="25">
                  <c:v>25</c:v>
                </c:pt>
                <c:pt idx="30">
                  <c:v>30</c:v>
                </c:pt>
              </c:numCache>
            </c:numRef>
          </c:cat>
          <c:val>
            <c:numRef>
              <c:f>Sheet1!$B$2:$B$32</c:f>
              <c:numCache>
                <c:formatCode>General</c:formatCode>
                <c:ptCount val="31"/>
                <c:pt idx="1">
                  <c:v>36</c:v>
                </c:pt>
                <c:pt idx="2">
                  <c:v>19</c:v>
                </c:pt>
                <c:pt idx="3">
                  <c:v>11</c:v>
                </c:pt>
                <c:pt idx="4">
                  <c:v>93</c:v>
                </c:pt>
                <c:pt idx="5">
                  <c:v>98</c:v>
                </c:pt>
                <c:pt idx="6">
                  <c:v>75</c:v>
                </c:pt>
                <c:pt idx="7">
                  <c:v>91</c:v>
                </c:pt>
                <c:pt idx="8">
                  <c:v>55</c:v>
                </c:pt>
                <c:pt idx="9">
                  <c:v>127</c:v>
                </c:pt>
                <c:pt idx="10">
                  <c:v>62</c:v>
                </c:pt>
                <c:pt idx="11">
                  <c:v>61</c:v>
                </c:pt>
                <c:pt idx="12">
                  <c:v>69</c:v>
                </c:pt>
                <c:pt idx="13">
                  <c:v>67</c:v>
                </c:pt>
                <c:pt idx="14">
                  <c:v>53</c:v>
                </c:pt>
                <c:pt idx="15">
                  <c:v>54</c:v>
                </c:pt>
                <c:pt idx="16">
                  <c:v>69</c:v>
                </c:pt>
                <c:pt idx="17">
                  <c:v>58</c:v>
                </c:pt>
                <c:pt idx="18">
                  <c:v>46</c:v>
                </c:pt>
                <c:pt idx="19">
                  <c:v>90</c:v>
                </c:pt>
                <c:pt idx="20">
                  <c:v>102</c:v>
                </c:pt>
                <c:pt idx="21">
                  <c:v>44</c:v>
                </c:pt>
                <c:pt idx="22">
                  <c:v>32</c:v>
                </c:pt>
                <c:pt idx="23">
                  <c:v>62</c:v>
                </c:pt>
                <c:pt idx="24">
                  <c:v>75</c:v>
                </c:pt>
                <c:pt idx="25">
                  <c:v>36</c:v>
                </c:pt>
                <c:pt idx="26">
                  <c:v>110</c:v>
                </c:pt>
                <c:pt idx="27">
                  <c:v>84</c:v>
                </c:pt>
                <c:pt idx="28">
                  <c:v>70</c:v>
                </c:pt>
                <c:pt idx="29">
                  <c:v>16</c:v>
                </c:pt>
                <c:pt idx="30">
                  <c:v>67</c:v>
                </c:pt>
              </c:numCache>
            </c:numRef>
          </c:val>
          <c:smooth val="0"/>
          <c:extLst>
            <c:ext xmlns:c16="http://schemas.microsoft.com/office/drawing/2014/chart" uri="{C3380CC4-5D6E-409C-BE32-E72D297353CC}">
              <c16:uniqueId val="{00000000-52D9-F640-AC99-9B1AD1199860}"/>
            </c:ext>
          </c:extLst>
        </c:ser>
        <c:dLbls>
          <c:showLegendKey val="0"/>
          <c:showVal val="0"/>
          <c:showCatName val="0"/>
          <c:showSerName val="0"/>
          <c:showPercent val="0"/>
          <c:showBubbleSize val="0"/>
        </c:dLbls>
        <c:marker val="1"/>
        <c:smooth val="0"/>
        <c:axId val="1792472128"/>
        <c:axId val="238986112"/>
      </c:lineChart>
      <c:catAx>
        <c:axId val="1792472128"/>
        <c:scaling>
          <c:orientation val="minMax"/>
        </c:scaling>
        <c:delete val="0"/>
        <c:axPos val="b"/>
        <c:numFmt formatCode="General" sourceLinked="1"/>
        <c:majorTickMark val="in"/>
        <c:minorTickMark val="none"/>
        <c:tickLblPos val="nextTo"/>
        <c:spPr>
          <a:noFill/>
          <a:ln w="222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eiryo" panose="020B0604030504040204" pitchFamily="34" charset="-128"/>
                <a:ea typeface="Meiryo" panose="020B0604030504040204" pitchFamily="34" charset="-128"/>
                <a:cs typeface="+mn-cs"/>
              </a:defRPr>
            </a:pPr>
            <a:endParaRPr lang="ja-JP"/>
          </a:p>
        </c:txPr>
        <c:crossAx val="238986112"/>
        <c:crosses val="autoZero"/>
        <c:auto val="1"/>
        <c:lblAlgn val="ctr"/>
        <c:lblOffset val="100"/>
        <c:tickMarkSkip val="5"/>
        <c:noMultiLvlLbl val="0"/>
      </c:catAx>
      <c:valAx>
        <c:axId val="238986112"/>
        <c:scaling>
          <c:orientation val="minMax"/>
          <c:max val="200"/>
          <c:min val="0"/>
        </c:scaling>
        <c:delete val="0"/>
        <c:axPos val="l"/>
        <c:majorGridlines>
          <c:spPr>
            <a:ln w="3175" cap="flat" cmpd="sng" algn="ctr">
              <a:solidFill>
                <a:schemeClr val="tx1">
                  <a:alpha val="0"/>
                </a:schemeClr>
              </a:solidFill>
              <a:prstDash val="dash"/>
              <a:round/>
            </a:ln>
            <a:effectLst/>
          </c:spPr>
        </c:majorGridlines>
        <c:numFmt formatCode="General" sourceLinked="1"/>
        <c:majorTickMark val="in"/>
        <c:minorTickMark val="none"/>
        <c:tickLblPos val="nextTo"/>
        <c:spPr>
          <a:noFill/>
          <a:ln w="22225">
            <a:solidFill>
              <a:schemeClr val="tx1"/>
            </a:solidFill>
          </a:ln>
          <a:effectLst/>
        </c:spPr>
        <c:txPr>
          <a:bodyPr rot="-60000000" spcFirstLastPara="1" vertOverflow="ellipsis" vert="horz" wrap="square" anchor="ctr" anchorCtr="1"/>
          <a:lstStyle/>
          <a:p>
            <a:pPr>
              <a:defRPr sz="1197" b="1" i="0" u="none" strike="noStrike" kern="1200" baseline="0">
                <a:solidFill>
                  <a:schemeClr val="tx1"/>
                </a:solidFill>
                <a:latin typeface="Meiryo" panose="020B0604030504040204" pitchFamily="34" charset="-128"/>
                <a:ea typeface="Meiryo" panose="020B0604030504040204" pitchFamily="34" charset="-128"/>
                <a:cs typeface="+mn-cs"/>
              </a:defRPr>
            </a:pPr>
            <a:endParaRPr lang="ja-JP"/>
          </a:p>
        </c:txPr>
        <c:crossAx val="1792472128"/>
        <c:crosses val="autoZero"/>
        <c:crossBetween val="midCat"/>
        <c:majorUnit val="5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1">
          <a:latin typeface="Meiryo" panose="020B0604030504040204" pitchFamily="34" charset="-128"/>
          <a:ea typeface="Meiryo" panose="020B0604030504040204" pitchFamily="34" charset="-128"/>
        </a:defRPr>
      </a:pPr>
      <a:endParaRPr lang="ja-JP"/>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系列 1</c:v>
                </c:pt>
              </c:strCache>
            </c:strRef>
          </c:tx>
          <c:spPr>
            <a:ln w="19050" cap="rnd">
              <a:solidFill>
                <a:schemeClr val="tx1">
                  <a:lumMod val="75000"/>
                  <a:lumOff val="25000"/>
                </a:schemeClr>
              </a:solidFill>
              <a:round/>
            </a:ln>
            <a:effectLst/>
          </c:spPr>
          <c:marker>
            <c:symbol val="x"/>
            <c:size val="6"/>
            <c:spPr>
              <a:noFill/>
              <a:ln w="9525">
                <a:solidFill>
                  <a:schemeClr val="tx1"/>
                </a:solidFill>
              </a:ln>
              <a:effectLst/>
            </c:spPr>
          </c:marker>
          <c:cat>
            <c:numRef>
              <c:f>Sheet1!$A$2:$A$32</c:f>
              <c:numCache>
                <c:formatCode>General</c:formatCode>
                <c:ptCount val="31"/>
                <c:pt idx="1">
                  <c:v>1</c:v>
                </c:pt>
                <c:pt idx="5">
                  <c:v>5</c:v>
                </c:pt>
                <c:pt idx="10">
                  <c:v>10</c:v>
                </c:pt>
                <c:pt idx="15">
                  <c:v>15</c:v>
                </c:pt>
                <c:pt idx="20">
                  <c:v>20</c:v>
                </c:pt>
                <c:pt idx="25">
                  <c:v>25</c:v>
                </c:pt>
                <c:pt idx="30">
                  <c:v>30</c:v>
                </c:pt>
              </c:numCache>
            </c:numRef>
          </c:cat>
          <c:val>
            <c:numRef>
              <c:f>Sheet1!$B$2:$B$32</c:f>
              <c:numCache>
                <c:formatCode>General</c:formatCode>
                <c:ptCount val="31"/>
                <c:pt idx="1">
                  <c:v>36</c:v>
                </c:pt>
                <c:pt idx="2">
                  <c:v>19</c:v>
                </c:pt>
                <c:pt idx="3">
                  <c:v>11</c:v>
                </c:pt>
                <c:pt idx="4">
                  <c:v>93</c:v>
                </c:pt>
                <c:pt idx="5">
                  <c:v>98</c:v>
                </c:pt>
                <c:pt idx="6">
                  <c:v>75</c:v>
                </c:pt>
                <c:pt idx="7">
                  <c:v>91</c:v>
                </c:pt>
                <c:pt idx="8">
                  <c:v>55</c:v>
                </c:pt>
                <c:pt idx="9">
                  <c:v>127</c:v>
                </c:pt>
                <c:pt idx="10">
                  <c:v>62</c:v>
                </c:pt>
                <c:pt idx="11">
                  <c:v>61</c:v>
                </c:pt>
                <c:pt idx="12">
                  <c:v>69</c:v>
                </c:pt>
                <c:pt idx="13">
                  <c:v>67</c:v>
                </c:pt>
                <c:pt idx="14">
                  <c:v>53</c:v>
                </c:pt>
                <c:pt idx="15">
                  <c:v>54</c:v>
                </c:pt>
                <c:pt idx="16">
                  <c:v>69</c:v>
                </c:pt>
                <c:pt idx="17">
                  <c:v>58</c:v>
                </c:pt>
                <c:pt idx="18">
                  <c:v>46</c:v>
                </c:pt>
                <c:pt idx="19">
                  <c:v>90</c:v>
                </c:pt>
                <c:pt idx="20">
                  <c:v>102</c:v>
                </c:pt>
                <c:pt idx="21">
                  <c:v>44</c:v>
                </c:pt>
                <c:pt idx="22">
                  <c:v>32</c:v>
                </c:pt>
                <c:pt idx="23">
                  <c:v>62</c:v>
                </c:pt>
                <c:pt idx="24">
                  <c:v>75</c:v>
                </c:pt>
                <c:pt idx="25">
                  <c:v>36</c:v>
                </c:pt>
                <c:pt idx="26">
                  <c:v>110</c:v>
                </c:pt>
                <c:pt idx="27">
                  <c:v>84</c:v>
                </c:pt>
                <c:pt idx="28">
                  <c:v>70</c:v>
                </c:pt>
                <c:pt idx="29">
                  <c:v>16</c:v>
                </c:pt>
                <c:pt idx="30">
                  <c:v>67</c:v>
                </c:pt>
              </c:numCache>
            </c:numRef>
          </c:val>
          <c:smooth val="0"/>
          <c:extLst>
            <c:ext xmlns:c16="http://schemas.microsoft.com/office/drawing/2014/chart" uri="{C3380CC4-5D6E-409C-BE32-E72D297353CC}">
              <c16:uniqueId val="{00000000-52D9-F640-AC99-9B1AD1199860}"/>
            </c:ext>
          </c:extLst>
        </c:ser>
        <c:dLbls>
          <c:showLegendKey val="0"/>
          <c:showVal val="0"/>
          <c:showCatName val="0"/>
          <c:showSerName val="0"/>
          <c:showPercent val="0"/>
          <c:showBubbleSize val="0"/>
        </c:dLbls>
        <c:marker val="1"/>
        <c:smooth val="0"/>
        <c:axId val="1792472128"/>
        <c:axId val="238986112"/>
      </c:lineChart>
      <c:catAx>
        <c:axId val="1792472128"/>
        <c:scaling>
          <c:orientation val="minMax"/>
        </c:scaling>
        <c:delete val="0"/>
        <c:axPos val="b"/>
        <c:numFmt formatCode="General" sourceLinked="1"/>
        <c:majorTickMark val="in"/>
        <c:minorTickMark val="none"/>
        <c:tickLblPos val="nextTo"/>
        <c:spPr>
          <a:noFill/>
          <a:ln w="222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eiryo" panose="020B0604030504040204" pitchFamily="34" charset="-128"/>
                <a:ea typeface="Meiryo" panose="020B0604030504040204" pitchFamily="34" charset="-128"/>
                <a:cs typeface="+mn-cs"/>
              </a:defRPr>
            </a:pPr>
            <a:endParaRPr lang="ja-JP"/>
          </a:p>
        </c:txPr>
        <c:crossAx val="238986112"/>
        <c:crosses val="autoZero"/>
        <c:auto val="1"/>
        <c:lblAlgn val="ctr"/>
        <c:lblOffset val="100"/>
        <c:tickMarkSkip val="5"/>
        <c:noMultiLvlLbl val="0"/>
      </c:catAx>
      <c:valAx>
        <c:axId val="238986112"/>
        <c:scaling>
          <c:orientation val="minMax"/>
          <c:max val="200"/>
          <c:min val="0"/>
        </c:scaling>
        <c:delete val="0"/>
        <c:axPos val="l"/>
        <c:majorGridlines>
          <c:spPr>
            <a:ln w="3175" cap="flat" cmpd="sng" algn="ctr">
              <a:solidFill>
                <a:schemeClr val="tx1">
                  <a:alpha val="0"/>
                </a:schemeClr>
              </a:solidFill>
              <a:prstDash val="dash"/>
              <a:round/>
            </a:ln>
            <a:effectLst/>
          </c:spPr>
        </c:majorGridlines>
        <c:numFmt formatCode="General" sourceLinked="1"/>
        <c:majorTickMark val="in"/>
        <c:minorTickMark val="none"/>
        <c:tickLblPos val="nextTo"/>
        <c:spPr>
          <a:noFill/>
          <a:ln w="22225">
            <a:solidFill>
              <a:schemeClr val="tx1"/>
            </a:solidFill>
          </a:ln>
          <a:effectLst/>
        </c:spPr>
        <c:txPr>
          <a:bodyPr rot="-60000000" spcFirstLastPara="1" vertOverflow="ellipsis" vert="horz" wrap="square" anchor="ctr" anchorCtr="1"/>
          <a:lstStyle/>
          <a:p>
            <a:pPr>
              <a:defRPr sz="1197" b="1" i="0" u="none" strike="noStrike" kern="1200" baseline="0">
                <a:solidFill>
                  <a:schemeClr val="tx1"/>
                </a:solidFill>
                <a:latin typeface="Meiryo" panose="020B0604030504040204" pitchFamily="34" charset="-128"/>
                <a:ea typeface="Meiryo" panose="020B0604030504040204" pitchFamily="34" charset="-128"/>
                <a:cs typeface="+mn-cs"/>
              </a:defRPr>
            </a:pPr>
            <a:endParaRPr lang="ja-JP"/>
          </a:p>
        </c:txPr>
        <c:crossAx val="1792472128"/>
        <c:crosses val="autoZero"/>
        <c:crossBetween val="midCat"/>
        <c:majorUnit val="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latin typeface="Meiryo" panose="020B0604030504040204" pitchFamily="34" charset="-128"/>
          <a:ea typeface="Meiryo" panose="020B0604030504040204" pitchFamily="34" charset="-128"/>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7B0CDD90-E07C-EBE3-2074-0C5FD41B99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D7ADE8AC-CC8C-64BA-1F91-0846E672303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E496864-A194-D04D-8A83-BC0D7F1E61A1}" type="datetimeFigureOut">
              <a:rPr kumimoji="1" lang="ja-JP" altLang="en-US" smtClean="0"/>
              <a:t>2025/10/25</a:t>
            </a:fld>
            <a:endParaRPr kumimoji="1" lang="ja-JP" altLang="en-US"/>
          </a:p>
        </p:txBody>
      </p:sp>
      <p:sp>
        <p:nvSpPr>
          <p:cNvPr id="4" name="フッター プレースホルダー 3">
            <a:extLst>
              <a:ext uri="{FF2B5EF4-FFF2-40B4-BE49-F238E27FC236}">
                <a16:creationId xmlns:a16="http://schemas.microsoft.com/office/drawing/2014/main" id="{C5EBCE09-2B3B-3E5F-34D9-A79243F4DC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A2D4AA3A-241F-E36B-180F-34CE2A2267E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40C9818-8204-0145-8EEF-5CA2CE3FCF8B}" type="slidenum">
              <a:rPr kumimoji="1" lang="ja-JP" altLang="en-US" smtClean="0"/>
              <a:t>‹#›</a:t>
            </a:fld>
            <a:endParaRPr kumimoji="1" lang="ja-JP" altLang="en-US"/>
          </a:p>
        </p:txBody>
      </p:sp>
    </p:spTree>
    <p:extLst>
      <p:ext uri="{BB962C8B-B14F-4D97-AF65-F5344CB8AC3E}">
        <p14:creationId xmlns:p14="http://schemas.microsoft.com/office/powerpoint/2010/main" val="36153460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8D10AA-9E22-2948-B92A-8997A3589806}" type="datetimeFigureOut">
              <a:rPr kumimoji="1" lang="ja-JP" altLang="en-US" smtClean="0"/>
              <a:t>2025/10/25</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C2A414-6D03-B944-A560-2D87117064F2}" type="slidenum">
              <a:rPr kumimoji="1" lang="ja-JP" altLang="en-US" smtClean="0"/>
              <a:t>‹#›</a:t>
            </a:fld>
            <a:endParaRPr kumimoji="1" lang="ja-JP" altLang="en-US"/>
          </a:p>
        </p:txBody>
      </p:sp>
    </p:spTree>
    <p:extLst>
      <p:ext uri="{BB962C8B-B14F-4D97-AF65-F5344CB8AC3E}">
        <p14:creationId xmlns:p14="http://schemas.microsoft.com/office/powerpoint/2010/main" val="396798583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FCFE5-8286-8B66-0650-9AB3040D9CF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BD2C9D2-3140-E401-2CD6-5D2A85CF34A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748EAA5-2DAE-E626-55AD-B4F44EB5FFA6}"/>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3B393EA-D5D8-29E6-FB3B-713E7E7781DD}"/>
              </a:ext>
            </a:extLst>
          </p:cNvPr>
          <p:cNvSpPr>
            <a:spLocks noGrp="1"/>
          </p:cNvSpPr>
          <p:nvPr>
            <p:ph type="sldNum" sz="quarter" idx="5"/>
          </p:nvPr>
        </p:nvSpPr>
        <p:spPr/>
        <p:txBody>
          <a:bodyPr/>
          <a:lstStyle/>
          <a:p>
            <a:fld id="{FCC2A414-6D03-B944-A560-2D87117064F2}" type="slidenum">
              <a:rPr kumimoji="1" lang="ja-JP" altLang="en-US" smtClean="0"/>
              <a:t>3</a:t>
            </a:fld>
            <a:endParaRPr kumimoji="1" lang="ja-JP" altLang="en-US"/>
          </a:p>
        </p:txBody>
      </p:sp>
    </p:spTree>
    <p:extLst>
      <p:ext uri="{BB962C8B-B14F-4D97-AF65-F5344CB8AC3E}">
        <p14:creationId xmlns:p14="http://schemas.microsoft.com/office/powerpoint/2010/main" val="3175200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86DB7-05D3-B727-C044-110F06DDB63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E47B9D7-B30B-A482-9DF2-1BC2AC888DD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B8984FC-8E5F-1D7E-57DE-7EAF92778E1D}"/>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407F492-C916-5BD4-59A6-CD63F45A31E6}"/>
              </a:ext>
            </a:extLst>
          </p:cNvPr>
          <p:cNvSpPr>
            <a:spLocks noGrp="1"/>
          </p:cNvSpPr>
          <p:nvPr>
            <p:ph type="sldNum" sz="quarter" idx="5"/>
          </p:nvPr>
        </p:nvSpPr>
        <p:spPr/>
        <p:txBody>
          <a:bodyPr/>
          <a:lstStyle/>
          <a:p>
            <a:fld id="{FCC2A414-6D03-B944-A560-2D87117064F2}" type="slidenum">
              <a:rPr kumimoji="1" lang="ja-JP" altLang="en-US" smtClean="0"/>
              <a:t>14</a:t>
            </a:fld>
            <a:endParaRPr kumimoji="1" lang="ja-JP" altLang="en-US"/>
          </a:p>
        </p:txBody>
      </p:sp>
    </p:spTree>
    <p:extLst>
      <p:ext uri="{BB962C8B-B14F-4D97-AF65-F5344CB8AC3E}">
        <p14:creationId xmlns:p14="http://schemas.microsoft.com/office/powerpoint/2010/main" val="24905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225F0-F5AB-EB54-7103-A434523BD3C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5A8348E-4838-1419-A440-F00D9281FB4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67CA95A-A8ED-F33B-071E-0D6B3ADB11D3}"/>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08A9E83-776E-0391-49B6-FFEA6356CC5B}"/>
              </a:ext>
            </a:extLst>
          </p:cNvPr>
          <p:cNvSpPr>
            <a:spLocks noGrp="1"/>
          </p:cNvSpPr>
          <p:nvPr>
            <p:ph type="sldNum" sz="quarter" idx="5"/>
          </p:nvPr>
        </p:nvSpPr>
        <p:spPr/>
        <p:txBody>
          <a:bodyPr/>
          <a:lstStyle/>
          <a:p>
            <a:fld id="{FCC2A414-6D03-B944-A560-2D87117064F2}" type="slidenum">
              <a:rPr kumimoji="1" lang="ja-JP" altLang="en-US" smtClean="0"/>
              <a:t>15</a:t>
            </a:fld>
            <a:endParaRPr kumimoji="1" lang="ja-JP" altLang="en-US"/>
          </a:p>
        </p:txBody>
      </p:sp>
    </p:spTree>
    <p:extLst>
      <p:ext uri="{BB962C8B-B14F-4D97-AF65-F5344CB8AC3E}">
        <p14:creationId xmlns:p14="http://schemas.microsoft.com/office/powerpoint/2010/main" val="2277559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00E0D-1457-66FF-6AEC-4E768A68915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BC4EB5E-A953-0D19-8B35-D119CC82E2D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E4D3175-4C3B-0BD2-B70A-DE886D70411F}"/>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E0CFECE-9520-C0CE-B901-29AF48012EFA}"/>
              </a:ext>
            </a:extLst>
          </p:cNvPr>
          <p:cNvSpPr>
            <a:spLocks noGrp="1"/>
          </p:cNvSpPr>
          <p:nvPr>
            <p:ph type="sldNum" sz="quarter" idx="5"/>
          </p:nvPr>
        </p:nvSpPr>
        <p:spPr/>
        <p:txBody>
          <a:bodyPr/>
          <a:lstStyle/>
          <a:p>
            <a:fld id="{FCC2A414-6D03-B944-A560-2D87117064F2}" type="slidenum">
              <a:rPr kumimoji="1" lang="ja-JP" altLang="en-US" smtClean="0"/>
              <a:t>17</a:t>
            </a:fld>
            <a:endParaRPr kumimoji="1" lang="ja-JP" altLang="en-US"/>
          </a:p>
        </p:txBody>
      </p:sp>
    </p:spTree>
    <p:extLst>
      <p:ext uri="{BB962C8B-B14F-4D97-AF65-F5344CB8AC3E}">
        <p14:creationId xmlns:p14="http://schemas.microsoft.com/office/powerpoint/2010/main" val="1325401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A26F6-F46A-21CE-4492-57E8C7273F9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8765ACC-E194-40C3-D36B-D33EC51E9B5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A15B42D-A352-BA65-6DD6-7DBEC7C1B022}"/>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6FBA4F0-8AAB-40DA-B631-E4982BEE4B2E}"/>
              </a:ext>
            </a:extLst>
          </p:cNvPr>
          <p:cNvSpPr>
            <a:spLocks noGrp="1"/>
          </p:cNvSpPr>
          <p:nvPr>
            <p:ph type="sldNum" sz="quarter" idx="5"/>
          </p:nvPr>
        </p:nvSpPr>
        <p:spPr/>
        <p:txBody>
          <a:bodyPr/>
          <a:lstStyle/>
          <a:p>
            <a:fld id="{FCC2A414-6D03-B944-A560-2D87117064F2}" type="slidenum">
              <a:rPr kumimoji="1" lang="ja-JP" altLang="en-US" smtClean="0"/>
              <a:t>18</a:t>
            </a:fld>
            <a:endParaRPr kumimoji="1" lang="ja-JP" altLang="en-US"/>
          </a:p>
        </p:txBody>
      </p:sp>
    </p:spTree>
    <p:extLst>
      <p:ext uri="{BB962C8B-B14F-4D97-AF65-F5344CB8AC3E}">
        <p14:creationId xmlns:p14="http://schemas.microsoft.com/office/powerpoint/2010/main" val="855584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92B04-E6AD-37AF-1682-8BFDD8A9EF3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BA16F33-57E8-F25E-B19D-864F493AC14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09328BD-BC47-6D85-BA73-D5EB960A0638}"/>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ED8CF85-D491-3647-67B3-B742B846E2C7}"/>
              </a:ext>
            </a:extLst>
          </p:cNvPr>
          <p:cNvSpPr>
            <a:spLocks noGrp="1"/>
          </p:cNvSpPr>
          <p:nvPr>
            <p:ph type="sldNum" sz="quarter" idx="5"/>
          </p:nvPr>
        </p:nvSpPr>
        <p:spPr/>
        <p:txBody>
          <a:bodyPr/>
          <a:lstStyle/>
          <a:p>
            <a:fld id="{FCC2A414-6D03-B944-A560-2D87117064F2}" type="slidenum">
              <a:rPr kumimoji="1" lang="ja-JP" altLang="en-US" smtClean="0"/>
              <a:t>19</a:t>
            </a:fld>
            <a:endParaRPr kumimoji="1" lang="ja-JP" altLang="en-US"/>
          </a:p>
        </p:txBody>
      </p:sp>
    </p:spTree>
    <p:extLst>
      <p:ext uri="{BB962C8B-B14F-4D97-AF65-F5344CB8AC3E}">
        <p14:creationId xmlns:p14="http://schemas.microsoft.com/office/powerpoint/2010/main" val="2660126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77C77-47E5-1567-EC34-DFAE5DE6142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3884231-0AA1-318C-624E-755C2522157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F62AC41-0463-F5D6-A74E-FCB5EE4D48A6}"/>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66F4143-1465-850B-61B6-9018717BC627}"/>
              </a:ext>
            </a:extLst>
          </p:cNvPr>
          <p:cNvSpPr>
            <a:spLocks noGrp="1"/>
          </p:cNvSpPr>
          <p:nvPr>
            <p:ph type="sldNum" sz="quarter" idx="5"/>
          </p:nvPr>
        </p:nvSpPr>
        <p:spPr/>
        <p:txBody>
          <a:bodyPr/>
          <a:lstStyle/>
          <a:p>
            <a:fld id="{FCC2A414-6D03-B944-A560-2D87117064F2}" type="slidenum">
              <a:rPr kumimoji="1" lang="ja-JP" altLang="en-US" smtClean="0"/>
              <a:t>20</a:t>
            </a:fld>
            <a:endParaRPr kumimoji="1" lang="ja-JP" altLang="en-US"/>
          </a:p>
        </p:txBody>
      </p:sp>
    </p:spTree>
    <p:extLst>
      <p:ext uri="{BB962C8B-B14F-4D97-AF65-F5344CB8AC3E}">
        <p14:creationId xmlns:p14="http://schemas.microsoft.com/office/powerpoint/2010/main" val="79049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53A6A-0214-689E-7A83-B0B1B5AC1DB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C3792E0-EBF6-FE13-E273-0D894D296C0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C404DCD-25A1-7F74-3AE0-D0BE3EB39BB5}"/>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A24A948-F537-4CE2-7610-1DB1806CFE8E}"/>
              </a:ext>
            </a:extLst>
          </p:cNvPr>
          <p:cNvSpPr>
            <a:spLocks noGrp="1"/>
          </p:cNvSpPr>
          <p:nvPr>
            <p:ph type="sldNum" sz="quarter" idx="5"/>
          </p:nvPr>
        </p:nvSpPr>
        <p:spPr/>
        <p:txBody>
          <a:bodyPr/>
          <a:lstStyle/>
          <a:p>
            <a:fld id="{FCC2A414-6D03-B944-A560-2D87117064F2}" type="slidenum">
              <a:rPr kumimoji="1" lang="ja-JP" altLang="en-US" smtClean="0"/>
              <a:t>21</a:t>
            </a:fld>
            <a:endParaRPr kumimoji="1" lang="ja-JP" altLang="en-US"/>
          </a:p>
        </p:txBody>
      </p:sp>
    </p:spTree>
    <p:extLst>
      <p:ext uri="{BB962C8B-B14F-4D97-AF65-F5344CB8AC3E}">
        <p14:creationId xmlns:p14="http://schemas.microsoft.com/office/powerpoint/2010/main" val="41475538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96AB0-3338-A15A-9D54-3F947294026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5411B45-56A0-110F-1F9F-C3CD2F39D6E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89C8C06-E8AE-CC5D-F202-6806AE93B86B}"/>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95D7DC3-BE18-AEAE-1137-FB7C29B31A61}"/>
              </a:ext>
            </a:extLst>
          </p:cNvPr>
          <p:cNvSpPr>
            <a:spLocks noGrp="1"/>
          </p:cNvSpPr>
          <p:nvPr>
            <p:ph type="sldNum" sz="quarter" idx="5"/>
          </p:nvPr>
        </p:nvSpPr>
        <p:spPr/>
        <p:txBody>
          <a:bodyPr/>
          <a:lstStyle/>
          <a:p>
            <a:fld id="{FCC2A414-6D03-B944-A560-2D87117064F2}" type="slidenum">
              <a:rPr kumimoji="1" lang="ja-JP" altLang="en-US" smtClean="0"/>
              <a:t>22</a:t>
            </a:fld>
            <a:endParaRPr kumimoji="1" lang="ja-JP" altLang="en-US"/>
          </a:p>
        </p:txBody>
      </p:sp>
    </p:spTree>
    <p:extLst>
      <p:ext uri="{BB962C8B-B14F-4D97-AF65-F5344CB8AC3E}">
        <p14:creationId xmlns:p14="http://schemas.microsoft.com/office/powerpoint/2010/main" val="20791663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23005-7C75-A736-C9A7-E4FD9E70257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40A42E7-6965-1DD6-A9DC-7826DBCF1C6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D700683-AE83-9270-22CF-EEB0690F7167}"/>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2655B11-CE85-5D06-2E72-614BA9EA429F}"/>
              </a:ext>
            </a:extLst>
          </p:cNvPr>
          <p:cNvSpPr>
            <a:spLocks noGrp="1"/>
          </p:cNvSpPr>
          <p:nvPr>
            <p:ph type="sldNum" sz="quarter" idx="5"/>
          </p:nvPr>
        </p:nvSpPr>
        <p:spPr/>
        <p:txBody>
          <a:bodyPr/>
          <a:lstStyle/>
          <a:p>
            <a:fld id="{FCC2A414-6D03-B944-A560-2D87117064F2}" type="slidenum">
              <a:rPr kumimoji="1" lang="ja-JP" altLang="en-US" smtClean="0"/>
              <a:t>23</a:t>
            </a:fld>
            <a:endParaRPr kumimoji="1" lang="ja-JP" altLang="en-US"/>
          </a:p>
        </p:txBody>
      </p:sp>
    </p:spTree>
    <p:extLst>
      <p:ext uri="{BB962C8B-B14F-4D97-AF65-F5344CB8AC3E}">
        <p14:creationId xmlns:p14="http://schemas.microsoft.com/office/powerpoint/2010/main" val="20796751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5341C-92C0-8E96-780E-5322EB14B1D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49860A3-800C-5BE8-923D-78C236AB268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D2768CA-48BB-9501-7FA2-FB71F0E36F40}"/>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68C430A-49B3-53ED-2109-7E3DDAD4BF0B}"/>
              </a:ext>
            </a:extLst>
          </p:cNvPr>
          <p:cNvSpPr>
            <a:spLocks noGrp="1"/>
          </p:cNvSpPr>
          <p:nvPr>
            <p:ph type="sldNum" sz="quarter" idx="5"/>
          </p:nvPr>
        </p:nvSpPr>
        <p:spPr/>
        <p:txBody>
          <a:bodyPr/>
          <a:lstStyle/>
          <a:p>
            <a:fld id="{FCC2A414-6D03-B944-A560-2D87117064F2}" type="slidenum">
              <a:rPr kumimoji="1" lang="ja-JP" altLang="en-US" smtClean="0"/>
              <a:t>24</a:t>
            </a:fld>
            <a:endParaRPr kumimoji="1" lang="ja-JP" altLang="en-US"/>
          </a:p>
        </p:txBody>
      </p:sp>
    </p:spTree>
    <p:extLst>
      <p:ext uri="{BB962C8B-B14F-4D97-AF65-F5344CB8AC3E}">
        <p14:creationId xmlns:p14="http://schemas.microsoft.com/office/powerpoint/2010/main" val="574066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C1F06-4488-D21F-CF30-E28C83EF446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4837B4B-122E-DAD0-B19E-5A74B56DD53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2A0E73A-1C4E-A5B4-1E8E-D4A5738E86D8}"/>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111E46F-4DDE-DD83-0581-33F537491AAA}"/>
              </a:ext>
            </a:extLst>
          </p:cNvPr>
          <p:cNvSpPr>
            <a:spLocks noGrp="1"/>
          </p:cNvSpPr>
          <p:nvPr>
            <p:ph type="sldNum" sz="quarter" idx="5"/>
          </p:nvPr>
        </p:nvSpPr>
        <p:spPr/>
        <p:txBody>
          <a:bodyPr/>
          <a:lstStyle/>
          <a:p>
            <a:fld id="{FCC2A414-6D03-B944-A560-2D87117064F2}" type="slidenum">
              <a:rPr kumimoji="1" lang="ja-JP" altLang="en-US" smtClean="0"/>
              <a:t>4</a:t>
            </a:fld>
            <a:endParaRPr kumimoji="1" lang="ja-JP" altLang="en-US"/>
          </a:p>
        </p:txBody>
      </p:sp>
    </p:spTree>
    <p:extLst>
      <p:ext uri="{BB962C8B-B14F-4D97-AF65-F5344CB8AC3E}">
        <p14:creationId xmlns:p14="http://schemas.microsoft.com/office/powerpoint/2010/main" val="4218466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79EB9-E4C6-4684-469A-695A205FCB0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9E0F82B-A6D9-9172-839B-C2E5CD505BF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6E712C4-EA8B-63E0-35E0-9F68043D2BF2}"/>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839DBBC-31A2-001E-2E21-ED671029903A}"/>
              </a:ext>
            </a:extLst>
          </p:cNvPr>
          <p:cNvSpPr>
            <a:spLocks noGrp="1"/>
          </p:cNvSpPr>
          <p:nvPr>
            <p:ph type="sldNum" sz="quarter" idx="5"/>
          </p:nvPr>
        </p:nvSpPr>
        <p:spPr/>
        <p:txBody>
          <a:bodyPr/>
          <a:lstStyle/>
          <a:p>
            <a:fld id="{FCC2A414-6D03-B944-A560-2D87117064F2}" type="slidenum">
              <a:rPr kumimoji="1" lang="ja-JP" altLang="en-US" smtClean="0"/>
              <a:t>25</a:t>
            </a:fld>
            <a:endParaRPr kumimoji="1" lang="ja-JP" altLang="en-US"/>
          </a:p>
        </p:txBody>
      </p:sp>
    </p:spTree>
    <p:extLst>
      <p:ext uri="{BB962C8B-B14F-4D97-AF65-F5344CB8AC3E}">
        <p14:creationId xmlns:p14="http://schemas.microsoft.com/office/powerpoint/2010/main" val="9032182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5F29C-F20F-DB7E-BCB1-920CB1C6520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38598B2-84DA-C2AA-90A5-B924E22554B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BF25B0A-BA5B-5362-8154-1974BEE0FC05}"/>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00D106B-7274-6BDF-CEDF-5918FBE8C01E}"/>
              </a:ext>
            </a:extLst>
          </p:cNvPr>
          <p:cNvSpPr>
            <a:spLocks noGrp="1"/>
          </p:cNvSpPr>
          <p:nvPr>
            <p:ph type="sldNum" sz="quarter" idx="5"/>
          </p:nvPr>
        </p:nvSpPr>
        <p:spPr/>
        <p:txBody>
          <a:bodyPr/>
          <a:lstStyle/>
          <a:p>
            <a:fld id="{FCC2A414-6D03-B944-A560-2D87117064F2}" type="slidenum">
              <a:rPr kumimoji="1" lang="ja-JP" altLang="en-US" smtClean="0"/>
              <a:t>26</a:t>
            </a:fld>
            <a:endParaRPr kumimoji="1" lang="ja-JP" altLang="en-US"/>
          </a:p>
        </p:txBody>
      </p:sp>
    </p:spTree>
    <p:extLst>
      <p:ext uri="{BB962C8B-B14F-4D97-AF65-F5344CB8AC3E}">
        <p14:creationId xmlns:p14="http://schemas.microsoft.com/office/powerpoint/2010/main" val="9220536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55860-DE12-A05C-F32C-AE72671D594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178CB8C-65C0-6D84-F3E0-415199A0141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21DAA1D-41EA-B2AB-B8FE-D9D8F7BA7FFD}"/>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15DDE40-A701-E728-32B8-A04A25160F20}"/>
              </a:ext>
            </a:extLst>
          </p:cNvPr>
          <p:cNvSpPr>
            <a:spLocks noGrp="1"/>
          </p:cNvSpPr>
          <p:nvPr>
            <p:ph type="sldNum" sz="quarter" idx="5"/>
          </p:nvPr>
        </p:nvSpPr>
        <p:spPr/>
        <p:txBody>
          <a:bodyPr/>
          <a:lstStyle/>
          <a:p>
            <a:fld id="{FCC2A414-6D03-B944-A560-2D87117064F2}" type="slidenum">
              <a:rPr kumimoji="1" lang="ja-JP" altLang="en-US" smtClean="0"/>
              <a:t>27</a:t>
            </a:fld>
            <a:endParaRPr kumimoji="1" lang="ja-JP" altLang="en-US"/>
          </a:p>
        </p:txBody>
      </p:sp>
    </p:spTree>
    <p:extLst>
      <p:ext uri="{BB962C8B-B14F-4D97-AF65-F5344CB8AC3E}">
        <p14:creationId xmlns:p14="http://schemas.microsoft.com/office/powerpoint/2010/main" val="1671406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AD014-83D6-A4CC-CB00-123276C2DD3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BBC5696-7C59-B0BC-5CEC-172B71612BC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10FE92B-7871-595B-6866-7082C364C6E0}"/>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1D65849-156F-96FF-8137-3354702B325D}"/>
              </a:ext>
            </a:extLst>
          </p:cNvPr>
          <p:cNvSpPr>
            <a:spLocks noGrp="1"/>
          </p:cNvSpPr>
          <p:nvPr>
            <p:ph type="sldNum" sz="quarter" idx="5"/>
          </p:nvPr>
        </p:nvSpPr>
        <p:spPr/>
        <p:txBody>
          <a:bodyPr/>
          <a:lstStyle/>
          <a:p>
            <a:fld id="{FCC2A414-6D03-B944-A560-2D87117064F2}" type="slidenum">
              <a:rPr kumimoji="1" lang="ja-JP" altLang="en-US" smtClean="0"/>
              <a:t>28</a:t>
            </a:fld>
            <a:endParaRPr kumimoji="1" lang="ja-JP" altLang="en-US"/>
          </a:p>
        </p:txBody>
      </p:sp>
    </p:spTree>
    <p:extLst>
      <p:ext uri="{BB962C8B-B14F-4D97-AF65-F5344CB8AC3E}">
        <p14:creationId xmlns:p14="http://schemas.microsoft.com/office/powerpoint/2010/main" val="25833992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CC2A414-6D03-B944-A560-2D87117064F2}" type="slidenum">
              <a:rPr kumimoji="1" lang="ja-JP" altLang="en-US" smtClean="0"/>
              <a:t>30</a:t>
            </a:fld>
            <a:endParaRPr kumimoji="1" lang="ja-JP" altLang="en-US"/>
          </a:p>
        </p:txBody>
      </p:sp>
    </p:spTree>
    <p:extLst>
      <p:ext uri="{BB962C8B-B14F-4D97-AF65-F5344CB8AC3E}">
        <p14:creationId xmlns:p14="http://schemas.microsoft.com/office/powerpoint/2010/main" val="2633188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CC2A414-6D03-B944-A560-2D87117064F2}" type="slidenum">
              <a:rPr kumimoji="1" lang="ja-JP" altLang="en-US" smtClean="0"/>
              <a:t>32</a:t>
            </a:fld>
            <a:endParaRPr kumimoji="1" lang="ja-JP" altLang="en-US"/>
          </a:p>
        </p:txBody>
      </p:sp>
    </p:spTree>
    <p:extLst>
      <p:ext uri="{BB962C8B-B14F-4D97-AF65-F5344CB8AC3E}">
        <p14:creationId xmlns:p14="http://schemas.microsoft.com/office/powerpoint/2010/main" val="30836584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無し</a:t>
            </a:r>
          </a:p>
        </p:txBody>
      </p:sp>
      <p:sp>
        <p:nvSpPr>
          <p:cNvPr id="4" name="スライド番号プレースホルダー 3"/>
          <p:cNvSpPr>
            <a:spLocks noGrp="1"/>
          </p:cNvSpPr>
          <p:nvPr>
            <p:ph type="sldNum" sz="quarter" idx="5"/>
          </p:nvPr>
        </p:nvSpPr>
        <p:spPr/>
        <p:txBody>
          <a:bodyPr/>
          <a:lstStyle/>
          <a:p>
            <a:fld id="{FCC2A414-6D03-B944-A560-2D87117064F2}" type="slidenum">
              <a:rPr kumimoji="1" lang="ja-JP" altLang="en-US" smtClean="0"/>
              <a:t>46</a:t>
            </a:fld>
            <a:endParaRPr kumimoji="1" lang="ja-JP" altLang="en-US"/>
          </a:p>
        </p:txBody>
      </p:sp>
    </p:spTree>
    <p:extLst>
      <p:ext uri="{BB962C8B-B14F-4D97-AF65-F5344CB8AC3E}">
        <p14:creationId xmlns:p14="http://schemas.microsoft.com/office/powerpoint/2010/main" val="33735060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無し</a:t>
            </a:r>
          </a:p>
        </p:txBody>
      </p:sp>
      <p:sp>
        <p:nvSpPr>
          <p:cNvPr id="4" name="スライド番号プレースホルダー 3"/>
          <p:cNvSpPr>
            <a:spLocks noGrp="1"/>
          </p:cNvSpPr>
          <p:nvPr>
            <p:ph type="sldNum" sz="quarter" idx="5"/>
          </p:nvPr>
        </p:nvSpPr>
        <p:spPr/>
        <p:txBody>
          <a:bodyPr/>
          <a:lstStyle/>
          <a:p>
            <a:fld id="{FCC2A414-6D03-B944-A560-2D87117064F2}" type="slidenum">
              <a:rPr kumimoji="1" lang="ja-JP" altLang="en-US" smtClean="0"/>
              <a:t>54</a:t>
            </a:fld>
            <a:endParaRPr kumimoji="1" lang="ja-JP" altLang="en-US"/>
          </a:p>
        </p:txBody>
      </p:sp>
    </p:spTree>
    <p:extLst>
      <p:ext uri="{BB962C8B-B14F-4D97-AF65-F5344CB8AC3E}">
        <p14:creationId xmlns:p14="http://schemas.microsoft.com/office/powerpoint/2010/main" val="564108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無し</a:t>
            </a:r>
          </a:p>
        </p:txBody>
      </p:sp>
      <p:sp>
        <p:nvSpPr>
          <p:cNvPr id="4" name="スライド番号プレースホルダー 3"/>
          <p:cNvSpPr>
            <a:spLocks noGrp="1"/>
          </p:cNvSpPr>
          <p:nvPr>
            <p:ph type="sldNum" sz="quarter" idx="5"/>
          </p:nvPr>
        </p:nvSpPr>
        <p:spPr/>
        <p:txBody>
          <a:bodyPr/>
          <a:lstStyle/>
          <a:p>
            <a:fld id="{FCC2A414-6D03-B944-A560-2D87117064F2}" type="slidenum">
              <a:rPr kumimoji="1" lang="ja-JP" altLang="en-US" smtClean="0"/>
              <a:t>55</a:t>
            </a:fld>
            <a:endParaRPr kumimoji="1" lang="ja-JP" altLang="en-US"/>
          </a:p>
        </p:txBody>
      </p:sp>
    </p:spTree>
    <p:extLst>
      <p:ext uri="{BB962C8B-B14F-4D97-AF65-F5344CB8AC3E}">
        <p14:creationId xmlns:p14="http://schemas.microsoft.com/office/powerpoint/2010/main" val="14986505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無し</a:t>
            </a:r>
          </a:p>
        </p:txBody>
      </p:sp>
      <p:sp>
        <p:nvSpPr>
          <p:cNvPr id="4" name="スライド番号プレースホルダー 3"/>
          <p:cNvSpPr>
            <a:spLocks noGrp="1"/>
          </p:cNvSpPr>
          <p:nvPr>
            <p:ph type="sldNum" sz="quarter" idx="5"/>
          </p:nvPr>
        </p:nvSpPr>
        <p:spPr/>
        <p:txBody>
          <a:bodyPr/>
          <a:lstStyle/>
          <a:p>
            <a:fld id="{FCC2A414-6D03-B944-A560-2D87117064F2}" type="slidenum">
              <a:rPr kumimoji="1" lang="ja-JP" altLang="en-US" smtClean="0"/>
              <a:t>56</a:t>
            </a:fld>
            <a:endParaRPr kumimoji="1" lang="ja-JP" altLang="en-US"/>
          </a:p>
        </p:txBody>
      </p:sp>
    </p:spTree>
    <p:extLst>
      <p:ext uri="{BB962C8B-B14F-4D97-AF65-F5344CB8AC3E}">
        <p14:creationId xmlns:p14="http://schemas.microsoft.com/office/powerpoint/2010/main" val="1492402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50200-A751-8E3B-B431-83E0DA4A012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99A2CD0-E2F4-B27C-F3CD-365F7EF8D66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A2522E8-5889-EF1E-7382-21A3906E4843}"/>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C4F7EEE-F25E-99BB-36DC-108957CB1786}"/>
              </a:ext>
            </a:extLst>
          </p:cNvPr>
          <p:cNvSpPr>
            <a:spLocks noGrp="1"/>
          </p:cNvSpPr>
          <p:nvPr>
            <p:ph type="sldNum" sz="quarter" idx="5"/>
          </p:nvPr>
        </p:nvSpPr>
        <p:spPr/>
        <p:txBody>
          <a:bodyPr/>
          <a:lstStyle/>
          <a:p>
            <a:fld id="{FCC2A414-6D03-B944-A560-2D87117064F2}" type="slidenum">
              <a:rPr kumimoji="1" lang="ja-JP" altLang="en-US" smtClean="0"/>
              <a:t>5</a:t>
            </a:fld>
            <a:endParaRPr kumimoji="1" lang="ja-JP" altLang="en-US"/>
          </a:p>
        </p:txBody>
      </p:sp>
    </p:spTree>
    <p:extLst>
      <p:ext uri="{BB962C8B-B14F-4D97-AF65-F5344CB8AC3E}">
        <p14:creationId xmlns:p14="http://schemas.microsoft.com/office/powerpoint/2010/main" val="39657869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無し</a:t>
            </a:r>
          </a:p>
        </p:txBody>
      </p:sp>
      <p:sp>
        <p:nvSpPr>
          <p:cNvPr id="4" name="スライド番号プレースホルダー 3"/>
          <p:cNvSpPr>
            <a:spLocks noGrp="1"/>
          </p:cNvSpPr>
          <p:nvPr>
            <p:ph type="sldNum" sz="quarter" idx="5"/>
          </p:nvPr>
        </p:nvSpPr>
        <p:spPr/>
        <p:txBody>
          <a:bodyPr/>
          <a:lstStyle/>
          <a:p>
            <a:fld id="{FCC2A414-6D03-B944-A560-2D87117064F2}" type="slidenum">
              <a:rPr kumimoji="1" lang="ja-JP" altLang="en-US" smtClean="0"/>
              <a:t>57</a:t>
            </a:fld>
            <a:endParaRPr kumimoji="1" lang="ja-JP" altLang="en-US"/>
          </a:p>
        </p:txBody>
      </p:sp>
    </p:spTree>
    <p:extLst>
      <p:ext uri="{BB962C8B-B14F-4D97-AF65-F5344CB8AC3E}">
        <p14:creationId xmlns:p14="http://schemas.microsoft.com/office/powerpoint/2010/main" val="1381875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無し</a:t>
            </a:r>
          </a:p>
        </p:txBody>
      </p:sp>
      <p:sp>
        <p:nvSpPr>
          <p:cNvPr id="4" name="スライド番号プレースホルダー 3"/>
          <p:cNvSpPr>
            <a:spLocks noGrp="1"/>
          </p:cNvSpPr>
          <p:nvPr>
            <p:ph type="sldNum" sz="quarter" idx="5"/>
          </p:nvPr>
        </p:nvSpPr>
        <p:spPr/>
        <p:txBody>
          <a:bodyPr/>
          <a:lstStyle/>
          <a:p>
            <a:fld id="{FCC2A414-6D03-B944-A560-2D87117064F2}" type="slidenum">
              <a:rPr kumimoji="1" lang="ja-JP" altLang="en-US" smtClean="0"/>
              <a:t>64</a:t>
            </a:fld>
            <a:endParaRPr kumimoji="1" lang="ja-JP" altLang="en-US"/>
          </a:p>
        </p:txBody>
      </p:sp>
    </p:spTree>
    <p:extLst>
      <p:ext uri="{BB962C8B-B14F-4D97-AF65-F5344CB8AC3E}">
        <p14:creationId xmlns:p14="http://schemas.microsoft.com/office/powerpoint/2010/main" val="7392151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無し</a:t>
            </a:r>
          </a:p>
        </p:txBody>
      </p:sp>
      <p:sp>
        <p:nvSpPr>
          <p:cNvPr id="4" name="スライド番号プレースホルダー 3"/>
          <p:cNvSpPr>
            <a:spLocks noGrp="1"/>
          </p:cNvSpPr>
          <p:nvPr>
            <p:ph type="sldNum" sz="quarter" idx="5"/>
          </p:nvPr>
        </p:nvSpPr>
        <p:spPr/>
        <p:txBody>
          <a:bodyPr/>
          <a:lstStyle/>
          <a:p>
            <a:fld id="{FCC2A414-6D03-B944-A560-2D87117064F2}" type="slidenum">
              <a:rPr kumimoji="1" lang="ja-JP" altLang="en-US" smtClean="0"/>
              <a:t>65</a:t>
            </a:fld>
            <a:endParaRPr kumimoji="1" lang="ja-JP" altLang="en-US"/>
          </a:p>
        </p:txBody>
      </p:sp>
    </p:spTree>
    <p:extLst>
      <p:ext uri="{BB962C8B-B14F-4D97-AF65-F5344CB8AC3E}">
        <p14:creationId xmlns:p14="http://schemas.microsoft.com/office/powerpoint/2010/main" val="1233627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A3BFA-6242-4811-2509-09ECD563E79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A9EBDC6-18CD-7DA2-40A2-19EEA72FFDD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9778A31-5525-8CCF-7969-3E3BAA92D522}"/>
              </a:ext>
            </a:extLst>
          </p:cNvPr>
          <p:cNvSpPr>
            <a:spLocks noGrp="1"/>
          </p:cNvSpPr>
          <p:nvPr>
            <p:ph type="body" idx="1"/>
          </p:nvPr>
        </p:nvSpPr>
        <p:spPr/>
        <p:txBody>
          <a:bodyPr/>
          <a:lstStyle/>
          <a:p>
            <a:r>
              <a:rPr kumimoji="1" lang="ja-JP" altLang="en-US" dirty="0"/>
              <a:t>無し</a:t>
            </a:r>
          </a:p>
        </p:txBody>
      </p:sp>
      <p:sp>
        <p:nvSpPr>
          <p:cNvPr id="4" name="スライド番号プレースホルダー 3">
            <a:extLst>
              <a:ext uri="{FF2B5EF4-FFF2-40B4-BE49-F238E27FC236}">
                <a16:creationId xmlns:a16="http://schemas.microsoft.com/office/drawing/2014/main" id="{E7C0B4B4-5D2A-3FE3-8316-B5F4F219B62E}"/>
              </a:ext>
            </a:extLst>
          </p:cNvPr>
          <p:cNvSpPr>
            <a:spLocks noGrp="1"/>
          </p:cNvSpPr>
          <p:nvPr>
            <p:ph type="sldNum" sz="quarter" idx="5"/>
          </p:nvPr>
        </p:nvSpPr>
        <p:spPr/>
        <p:txBody>
          <a:bodyPr/>
          <a:lstStyle/>
          <a:p>
            <a:fld id="{FCC2A414-6D03-B944-A560-2D87117064F2}" type="slidenum">
              <a:rPr kumimoji="1" lang="ja-JP" altLang="en-US" smtClean="0"/>
              <a:t>67</a:t>
            </a:fld>
            <a:endParaRPr kumimoji="1" lang="ja-JP" altLang="en-US"/>
          </a:p>
        </p:txBody>
      </p:sp>
    </p:spTree>
    <p:extLst>
      <p:ext uri="{BB962C8B-B14F-4D97-AF65-F5344CB8AC3E}">
        <p14:creationId xmlns:p14="http://schemas.microsoft.com/office/powerpoint/2010/main" val="14166360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AFBD4-07BC-D013-0831-AC39710EAA0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0A006EF-8AC2-E976-301A-199064AE2BA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3146439-846E-3932-B12C-B9BD407AEF43}"/>
              </a:ext>
            </a:extLst>
          </p:cNvPr>
          <p:cNvSpPr>
            <a:spLocks noGrp="1"/>
          </p:cNvSpPr>
          <p:nvPr>
            <p:ph type="body" idx="1"/>
          </p:nvPr>
        </p:nvSpPr>
        <p:spPr/>
        <p:txBody>
          <a:bodyPr/>
          <a:lstStyle/>
          <a:p>
            <a:r>
              <a:rPr kumimoji="1" lang="ja-JP" altLang="en-US" dirty="0"/>
              <a:t>無し</a:t>
            </a:r>
          </a:p>
        </p:txBody>
      </p:sp>
      <p:sp>
        <p:nvSpPr>
          <p:cNvPr id="4" name="スライド番号プレースホルダー 3">
            <a:extLst>
              <a:ext uri="{FF2B5EF4-FFF2-40B4-BE49-F238E27FC236}">
                <a16:creationId xmlns:a16="http://schemas.microsoft.com/office/drawing/2014/main" id="{4559938F-22C8-FEBB-7CA2-7383B129CB10}"/>
              </a:ext>
            </a:extLst>
          </p:cNvPr>
          <p:cNvSpPr>
            <a:spLocks noGrp="1"/>
          </p:cNvSpPr>
          <p:nvPr>
            <p:ph type="sldNum" sz="quarter" idx="5"/>
          </p:nvPr>
        </p:nvSpPr>
        <p:spPr/>
        <p:txBody>
          <a:bodyPr/>
          <a:lstStyle/>
          <a:p>
            <a:fld id="{FCC2A414-6D03-B944-A560-2D87117064F2}" type="slidenum">
              <a:rPr kumimoji="1" lang="ja-JP" altLang="en-US" smtClean="0"/>
              <a:t>68</a:t>
            </a:fld>
            <a:endParaRPr kumimoji="1" lang="ja-JP" altLang="en-US"/>
          </a:p>
        </p:txBody>
      </p:sp>
    </p:spTree>
    <p:extLst>
      <p:ext uri="{BB962C8B-B14F-4D97-AF65-F5344CB8AC3E}">
        <p14:creationId xmlns:p14="http://schemas.microsoft.com/office/powerpoint/2010/main" val="2419026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5195A-CAE0-2660-9C33-CAEF25E7D76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A15A584-6922-37E9-CE6A-A14147D5553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3B8286E-865F-7EC9-7816-E0A17DE88786}"/>
              </a:ext>
            </a:extLst>
          </p:cNvPr>
          <p:cNvSpPr>
            <a:spLocks noGrp="1"/>
          </p:cNvSpPr>
          <p:nvPr>
            <p:ph type="body" idx="1"/>
          </p:nvPr>
        </p:nvSpPr>
        <p:spPr/>
        <p:txBody>
          <a:bodyPr/>
          <a:lstStyle/>
          <a:p>
            <a:r>
              <a:rPr kumimoji="1" lang="ja-JP" altLang="en-US" dirty="0"/>
              <a:t>無し</a:t>
            </a:r>
          </a:p>
        </p:txBody>
      </p:sp>
      <p:sp>
        <p:nvSpPr>
          <p:cNvPr id="4" name="スライド番号プレースホルダー 3">
            <a:extLst>
              <a:ext uri="{FF2B5EF4-FFF2-40B4-BE49-F238E27FC236}">
                <a16:creationId xmlns:a16="http://schemas.microsoft.com/office/drawing/2014/main" id="{332CFF03-D7C3-5A98-85DC-563581E3ED01}"/>
              </a:ext>
            </a:extLst>
          </p:cNvPr>
          <p:cNvSpPr>
            <a:spLocks noGrp="1"/>
          </p:cNvSpPr>
          <p:nvPr>
            <p:ph type="sldNum" sz="quarter" idx="5"/>
          </p:nvPr>
        </p:nvSpPr>
        <p:spPr/>
        <p:txBody>
          <a:bodyPr/>
          <a:lstStyle/>
          <a:p>
            <a:fld id="{FCC2A414-6D03-B944-A560-2D87117064F2}" type="slidenum">
              <a:rPr kumimoji="1" lang="ja-JP" altLang="en-US" smtClean="0"/>
              <a:t>69</a:t>
            </a:fld>
            <a:endParaRPr kumimoji="1" lang="ja-JP" altLang="en-US"/>
          </a:p>
        </p:txBody>
      </p:sp>
    </p:spTree>
    <p:extLst>
      <p:ext uri="{BB962C8B-B14F-4D97-AF65-F5344CB8AC3E}">
        <p14:creationId xmlns:p14="http://schemas.microsoft.com/office/powerpoint/2010/main" val="36644684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BE584-B727-9923-8740-17895B70EE1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9109015-9E75-9D86-A6ED-524BEE590B6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93DBC43-3EBA-2348-3628-9D91730891FF}"/>
              </a:ext>
            </a:extLst>
          </p:cNvPr>
          <p:cNvSpPr>
            <a:spLocks noGrp="1"/>
          </p:cNvSpPr>
          <p:nvPr>
            <p:ph type="body" idx="1"/>
          </p:nvPr>
        </p:nvSpPr>
        <p:spPr/>
        <p:txBody>
          <a:bodyPr/>
          <a:lstStyle/>
          <a:p>
            <a:r>
              <a:rPr kumimoji="1" lang="ja-JP" altLang="en-US" dirty="0"/>
              <a:t>無し</a:t>
            </a:r>
          </a:p>
        </p:txBody>
      </p:sp>
      <p:sp>
        <p:nvSpPr>
          <p:cNvPr id="4" name="スライド番号プレースホルダー 3">
            <a:extLst>
              <a:ext uri="{FF2B5EF4-FFF2-40B4-BE49-F238E27FC236}">
                <a16:creationId xmlns:a16="http://schemas.microsoft.com/office/drawing/2014/main" id="{E0F79D5F-4D9C-4EE3-DFD9-4CB9DC6B9107}"/>
              </a:ext>
            </a:extLst>
          </p:cNvPr>
          <p:cNvSpPr>
            <a:spLocks noGrp="1"/>
          </p:cNvSpPr>
          <p:nvPr>
            <p:ph type="sldNum" sz="quarter" idx="5"/>
          </p:nvPr>
        </p:nvSpPr>
        <p:spPr/>
        <p:txBody>
          <a:bodyPr/>
          <a:lstStyle/>
          <a:p>
            <a:fld id="{FCC2A414-6D03-B944-A560-2D87117064F2}" type="slidenum">
              <a:rPr kumimoji="1" lang="ja-JP" altLang="en-US" smtClean="0"/>
              <a:t>70</a:t>
            </a:fld>
            <a:endParaRPr kumimoji="1" lang="ja-JP" altLang="en-US"/>
          </a:p>
        </p:txBody>
      </p:sp>
    </p:spTree>
    <p:extLst>
      <p:ext uri="{BB962C8B-B14F-4D97-AF65-F5344CB8AC3E}">
        <p14:creationId xmlns:p14="http://schemas.microsoft.com/office/powerpoint/2010/main" val="19058079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83B1F-B8F5-6E71-AB1D-19782B5D0C4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73BD16E-BDD7-7C50-F9B6-5AEA3E64609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2A34B32-89C7-128B-B805-025F3FE0A754}"/>
              </a:ext>
            </a:extLst>
          </p:cNvPr>
          <p:cNvSpPr>
            <a:spLocks noGrp="1"/>
          </p:cNvSpPr>
          <p:nvPr>
            <p:ph type="body" idx="1"/>
          </p:nvPr>
        </p:nvSpPr>
        <p:spPr/>
        <p:txBody>
          <a:bodyPr/>
          <a:lstStyle/>
          <a:p>
            <a:r>
              <a:rPr kumimoji="1" lang="ja-JP" altLang="en-US" dirty="0"/>
              <a:t>無し</a:t>
            </a:r>
          </a:p>
        </p:txBody>
      </p:sp>
      <p:sp>
        <p:nvSpPr>
          <p:cNvPr id="4" name="スライド番号プレースホルダー 3">
            <a:extLst>
              <a:ext uri="{FF2B5EF4-FFF2-40B4-BE49-F238E27FC236}">
                <a16:creationId xmlns:a16="http://schemas.microsoft.com/office/drawing/2014/main" id="{7A7C3AD3-9B1E-27D8-75F0-EAB3BC7CC6EE}"/>
              </a:ext>
            </a:extLst>
          </p:cNvPr>
          <p:cNvSpPr>
            <a:spLocks noGrp="1"/>
          </p:cNvSpPr>
          <p:nvPr>
            <p:ph type="sldNum" sz="quarter" idx="5"/>
          </p:nvPr>
        </p:nvSpPr>
        <p:spPr/>
        <p:txBody>
          <a:bodyPr/>
          <a:lstStyle/>
          <a:p>
            <a:fld id="{FCC2A414-6D03-B944-A560-2D87117064F2}" type="slidenum">
              <a:rPr kumimoji="1" lang="ja-JP" altLang="en-US" smtClean="0"/>
              <a:t>71</a:t>
            </a:fld>
            <a:endParaRPr kumimoji="1" lang="ja-JP" altLang="en-US"/>
          </a:p>
        </p:txBody>
      </p:sp>
    </p:spTree>
    <p:extLst>
      <p:ext uri="{BB962C8B-B14F-4D97-AF65-F5344CB8AC3E}">
        <p14:creationId xmlns:p14="http://schemas.microsoft.com/office/powerpoint/2010/main" val="30068312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6DA83-057F-A9E6-5B64-D69928D0E12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950E1D5-33D4-0D2B-7992-CC58ED57891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4813EF0-2F4E-DC40-618A-B092F18D13F2}"/>
              </a:ext>
            </a:extLst>
          </p:cNvPr>
          <p:cNvSpPr>
            <a:spLocks noGrp="1"/>
          </p:cNvSpPr>
          <p:nvPr>
            <p:ph type="body" idx="1"/>
          </p:nvPr>
        </p:nvSpPr>
        <p:spPr/>
        <p:txBody>
          <a:bodyPr/>
          <a:lstStyle/>
          <a:p>
            <a:r>
              <a:rPr kumimoji="1" lang="ja-JP" altLang="en-US" dirty="0"/>
              <a:t>無し</a:t>
            </a:r>
          </a:p>
        </p:txBody>
      </p:sp>
      <p:sp>
        <p:nvSpPr>
          <p:cNvPr id="4" name="スライド番号プレースホルダー 3">
            <a:extLst>
              <a:ext uri="{FF2B5EF4-FFF2-40B4-BE49-F238E27FC236}">
                <a16:creationId xmlns:a16="http://schemas.microsoft.com/office/drawing/2014/main" id="{B14D2F09-2973-1A76-9E74-E805533BC10F}"/>
              </a:ext>
            </a:extLst>
          </p:cNvPr>
          <p:cNvSpPr>
            <a:spLocks noGrp="1"/>
          </p:cNvSpPr>
          <p:nvPr>
            <p:ph type="sldNum" sz="quarter" idx="5"/>
          </p:nvPr>
        </p:nvSpPr>
        <p:spPr/>
        <p:txBody>
          <a:bodyPr/>
          <a:lstStyle/>
          <a:p>
            <a:fld id="{FCC2A414-6D03-B944-A560-2D87117064F2}" type="slidenum">
              <a:rPr kumimoji="1" lang="ja-JP" altLang="en-US" smtClean="0"/>
              <a:t>72</a:t>
            </a:fld>
            <a:endParaRPr kumimoji="1" lang="ja-JP" altLang="en-US"/>
          </a:p>
        </p:txBody>
      </p:sp>
    </p:spTree>
    <p:extLst>
      <p:ext uri="{BB962C8B-B14F-4D97-AF65-F5344CB8AC3E}">
        <p14:creationId xmlns:p14="http://schemas.microsoft.com/office/powerpoint/2010/main" val="39430946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B2BC3-7F58-EC6F-2F32-93B7A0C4F56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3EB06CF-61F7-6D76-D6A3-9DE1BD85F76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7B21BCE-FD1A-917A-975E-0C257D064EE5}"/>
              </a:ext>
            </a:extLst>
          </p:cNvPr>
          <p:cNvSpPr>
            <a:spLocks noGrp="1"/>
          </p:cNvSpPr>
          <p:nvPr>
            <p:ph type="body" idx="1"/>
          </p:nvPr>
        </p:nvSpPr>
        <p:spPr/>
        <p:txBody>
          <a:bodyPr/>
          <a:lstStyle/>
          <a:p>
            <a:r>
              <a:rPr kumimoji="1" lang="ja-JP" altLang="en-US" dirty="0"/>
              <a:t>無し</a:t>
            </a:r>
          </a:p>
        </p:txBody>
      </p:sp>
      <p:sp>
        <p:nvSpPr>
          <p:cNvPr id="4" name="スライド番号プレースホルダー 3">
            <a:extLst>
              <a:ext uri="{FF2B5EF4-FFF2-40B4-BE49-F238E27FC236}">
                <a16:creationId xmlns:a16="http://schemas.microsoft.com/office/drawing/2014/main" id="{AAA78423-3868-A2F4-D1E9-75CAA6CF2220}"/>
              </a:ext>
            </a:extLst>
          </p:cNvPr>
          <p:cNvSpPr>
            <a:spLocks noGrp="1"/>
          </p:cNvSpPr>
          <p:nvPr>
            <p:ph type="sldNum" sz="quarter" idx="5"/>
          </p:nvPr>
        </p:nvSpPr>
        <p:spPr/>
        <p:txBody>
          <a:bodyPr/>
          <a:lstStyle/>
          <a:p>
            <a:fld id="{FCC2A414-6D03-B944-A560-2D87117064F2}" type="slidenum">
              <a:rPr kumimoji="1" lang="ja-JP" altLang="en-US" smtClean="0"/>
              <a:t>73</a:t>
            </a:fld>
            <a:endParaRPr kumimoji="1" lang="ja-JP" altLang="en-US"/>
          </a:p>
        </p:txBody>
      </p:sp>
    </p:spTree>
    <p:extLst>
      <p:ext uri="{BB962C8B-B14F-4D97-AF65-F5344CB8AC3E}">
        <p14:creationId xmlns:p14="http://schemas.microsoft.com/office/powerpoint/2010/main" val="3916451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B5A93-B019-E0EB-3B66-8E0826AC1CD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48E0627-7D75-8131-215A-20C018FB950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147D101-3B3A-71D0-D499-90E631758601}"/>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BCCD3B6-6D47-64E6-637A-48B26B93A369}"/>
              </a:ext>
            </a:extLst>
          </p:cNvPr>
          <p:cNvSpPr>
            <a:spLocks noGrp="1"/>
          </p:cNvSpPr>
          <p:nvPr>
            <p:ph type="sldNum" sz="quarter" idx="5"/>
          </p:nvPr>
        </p:nvSpPr>
        <p:spPr/>
        <p:txBody>
          <a:bodyPr/>
          <a:lstStyle/>
          <a:p>
            <a:fld id="{FCC2A414-6D03-B944-A560-2D87117064F2}" type="slidenum">
              <a:rPr kumimoji="1" lang="ja-JP" altLang="en-US" smtClean="0"/>
              <a:t>6</a:t>
            </a:fld>
            <a:endParaRPr kumimoji="1" lang="ja-JP" altLang="en-US"/>
          </a:p>
        </p:txBody>
      </p:sp>
    </p:spTree>
    <p:extLst>
      <p:ext uri="{BB962C8B-B14F-4D97-AF65-F5344CB8AC3E}">
        <p14:creationId xmlns:p14="http://schemas.microsoft.com/office/powerpoint/2010/main" val="42588915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015EA-61B8-1CED-30C6-CF693CA173C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59ED5FA-080E-C3E6-E182-519D4EF240E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649EBDF-4992-5266-AF8E-86166FE9FD49}"/>
              </a:ext>
            </a:extLst>
          </p:cNvPr>
          <p:cNvSpPr>
            <a:spLocks noGrp="1"/>
          </p:cNvSpPr>
          <p:nvPr>
            <p:ph type="body" idx="1"/>
          </p:nvPr>
        </p:nvSpPr>
        <p:spPr/>
        <p:txBody>
          <a:bodyPr/>
          <a:lstStyle/>
          <a:p>
            <a:r>
              <a:rPr kumimoji="1" lang="ja-JP" altLang="en-US" dirty="0"/>
              <a:t>無し</a:t>
            </a:r>
          </a:p>
        </p:txBody>
      </p:sp>
      <p:sp>
        <p:nvSpPr>
          <p:cNvPr id="4" name="スライド番号プレースホルダー 3">
            <a:extLst>
              <a:ext uri="{FF2B5EF4-FFF2-40B4-BE49-F238E27FC236}">
                <a16:creationId xmlns:a16="http://schemas.microsoft.com/office/drawing/2014/main" id="{F45A4FAF-024A-6B0B-A090-9B0B98F55DE3}"/>
              </a:ext>
            </a:extLst>
          </p:cNvPr>
          <p:cNvSpPr>
            <a:spLocks noGrp="1"/>
          </p:cNvSpPr>
          <p:nvPr>
            <p:ph type="sldNum" sz="quarter" idx="5"/>
          </p:nvPr>
        </p:nvSpPr>
        <p:spPr/>
        <p:txBody>
          <a:bodyPr/>
          <a:lstStyle/>
          <a:p>
            <a:fld id="{FCC2A414-6D03-B944-A560-2D87117064F2}" type="slidenum">
              <a:rPr kumimoji="1" lang="ja-JP" altLang="en-US" smtClean="0"/>
              <a:t>74</a:t>
            </a:fld>
            <a:endParaRPr kumimoji="1" lang="ja-JP" altLang="en-US"/>
          </a:p>
        </p:txBody>
      </p:sp>
    </p:spTree>
    <p:extLst>
      <p:ext uri="{BB962C8B-B14F-4D97-AF65-F5344CB8AC3E}">
        <p14:creationId xmlns:p14="http://schemas.microsoft.com/office/powerpoint/2010/main" val="14330039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0BB51-FEF3-3076-8E97-E03289656E3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CB26CFA-8B69-3590-5FFC-A00AC52B653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16214A5-F204-6ACF-E76D-B681B3B3B4F4}"/>
              </a:ext>
            </a:extLst>
          </p:cNvPr>
          <p:cNvSpPr>
            <a:spLocks noGrp="1"/>
          </p:cNvSpPr>
          <p:nvPr>
            <p:ph type="body" idx="1"/>
          </p:nvPr>
        </p:nvSpPr>
        <p:spPr/>
        <p:txBody>
          <a:bodyPr/>
          <a:lstStyle/>
          <a:p>
            <a:r>
              <a:rPr kumimoji="1" lang="ja-JP" altLang="en-US" dirty="0"/>
              <a:t>無し</a:t>
            </a:r>
          </a:p>
        </p:txBody>
      </p:sp>
      <p:sp>
        <p:nvSpPr>
          <p:cNvPr id="4" name="スライド番号プレースホルダー 3">
            <a:extLst>
              <a:ext uri="{FF2B5EF4-FFF2-40B4-BE49-F238E27FC236}">
                <a16:creationId xmlns:a16="http://schemas.microsoft.com/office/drawing/2014/main" id="{99C7E311-C7EC-BAAE-971B-F2CB0F3B060A}"/>
              </a:ext>
            </a:extLst>
          </p:cNvPr>
          <p:cNvSpPr>
            <a:spLocks noGrp="1"/>
          </p:cNvSpPr>
          <p:nvPr>
            <p:ph type="sldNum" sz="quarter" idx="5"/>
          </p:nvPr>
        </p:nvSpPr>
        <p:spPr/>
        <p:txBody>
          <a:bodyPr/>
          <a:lstStyle/>
          <a:p>
            <a:fld id="{FCC2A414-6D03-B944-A560-2D87117064F2}" type="slidenum">
              <a:rPr kumimoji="1" lang="ja-JP" altLang="en-US" smtClean="0"/>
              <a:t>75</a:t>
            </a:fld>
            <a:endParaRPr kumimoji="1" lang="ja-JP" altLang="en-US"/>
          </a:p>
        </p:txBody>
      </p:sp>
    </p:spTree>
    <p:extLst>
      <p:ext uri="{BB962C8B-B14F-4D97-AF65-F5344CB8AC3E}">
        <p14:creationId xmlns:p14="http://schemas.microsoft.com/office/powerpoint/2010/main" val="29082085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AD874-0E3F-54BF-7575-57D777CE3AE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CFD6A5C-77FB-89FE-5D04-5570D6ED0A6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97AEF56-16EA-3951-263E-91E31CB46C60}"/>
              </a:ext>
            </a:extLst>
          </p:cNvPr>
          <p:cNvSpPr>
            <a:spLocks noGrp="1"/>
          </p:cNvSpPr>
          <p:nvPr>
            <p:ph type="body" idx="1"/>
          </p:nvPr>
        </p:nvSpPr>
        <p:spPr/>
        <p:txBody>
          <a:bodyPr/>
          <a:lstStyle/>
          <a:p>
            <a:r>
              <a:rPr kumimoji="1" lang="ja-JP" altLang="en-US" dirty="0"/>
              <a:t>無し</a:t>
            </a:r>
          </a:p>
        </p:txBody>
      </p:sp>
      <p:sp>
        <p:nvSpPr>
          <p:cNvPr id="4" name="スライド番号プレースホルダー 3">
            <a:extLst>
              <a:ext uri="{FF2B5EF4-FFF2-40B4-BE49-F238E27FC236}">
                <a16:creationId xmlns:a16="http://schemas.microsoft.com/office/drawing/2014/main" id="{DFAB9D65-03F9-A3F2-6CCF-2544F42DD363}"/>
              </a:ext>
            </a:extLst>
          </p:cNvPr>
          <p:cNvSpPr>
            <a:spLocks noGrp="1"/>
          </p:cNvSpPr>
          <p:nvPr>
            <p:ph type="sldNum" sz="quarter" idx="5"/>
          </p:nvPr>
        </p:nvSpPr>
        <p:spPr/>
        <p:txBody>
          <a:bodyPr/>
          <a:lstStyle/>
          <a:p>
            <a:fld id="{FCC2A414-6D03-B944-A560-2D87117064F2}" type="slidenum">
              <a:rPr kumimoji="1" lang="ja-JP" altLang="en-US" smtClean="0"/>
              <a:t>77</a:t>
            </a:fld>
            <a:endParaRPr kumimoji="1" lang="ja-JP" altLang="en-US"/>
          </a:p>
        </p:txBody>
      </p:sp>
    </p:spTree>
    <p:extLst>
      <p:ext uri="{BB962C8B-B14F-4D97-AF65-F5344CB8AC3E}">
        <p14:creationId xmlns:p14="http://schemas.microsoft.com/office/powerpoint/2010/main" val="34670126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AD7CD-41D4-669A-9DB7-C51B55AF9EA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EFB410C-D6EF-E4DD-A745-3C2CA6DE501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6D25C91-BEB3-B130-9C7B-79634206E474}"/>
              </a:ext>
            </a:extLst>
          </p:cNvPr>
          <p:cNvSpPr>
            <a:spLocks noGrp="1"/>
          </p:cNvSpPr>
          <p:nvPr>
            <p:ph type="body" idx="1"/>
          </p:nvPr>
        </p:nvSpPr>
        <p:spPr/>
        <p:txBody>
          <a:bodyPr/>
          <a:lstStyle/>
          <a:p>
            <a:r>
              <a:rPr kumimoji="1" lang="ja-JP" altLang="en-US" dirty="0"/>
              <a:t>無し</a:t>
            </a:r>
          </a:p>
        </p:txBody>
      </p:sp>
      <p:sp>
        <p:nvSpPr>
          <p:cNvPr id="4" name="スライド番号プレースホルダー 3">
            <a:extLst>
              <a:ext uri="{FF2B5EF4-FFF2-40B4-BE49-F238E27FC236}">
                <a16:creationId xmlns:a16="http://schemas.microsoft.com/office/drawing/2014/main" id="{3D988E6D-5229-7BC4-262F-6A6E5C65F259}"/>
              </a:ext>
            </a:extLst>
          </p:cNvPr>
          <p:cNvSpPr>
            <a:spLocks noGrp="1"/>
          </p:cNvSpPr>
          <p:nvPr>
            <p:ph type="sldNum" sz="quarter" idx="5"/>
          </p:nvPr>
        </p:nvSpPr>
        <p:spPr/>
        <p:txBody>
          <a:bodyPr/>
          <a:lstStyle/>
          <a:p>
            <a:fld id="{FCC2A414-6D03-B944-A560-2D87117064F2}" type="slidenum">
              <a:rPr kumimoji="1" lang="ja-JP" altLang="en-US" smtClean="0"/>
              <a:t>78</a:t>
            </a:fld>
            <a:endParaRPr kumimoji="1" lang="ja-JP" altLang="en-US"/>
          </a:p>
        </p:txBody>
      </p:sp>
    </p:spTree>
    <p:extLst>
      <p:ext uri="{BB962C8B-B14F-4D97-AF65-F5344CB8AC3E}">
        <p14:creationId xmlns:p14="http://schemas.microsoft.com/office/powerpoint/2010/main" val="40596755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350EA-007B-4C66-0856-34C22ECDAD7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BE45EB1-45D3-8048-8345-6DF4E99F9BA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B6CD2C6-BA96-E042-FB4C-D398442DEEA0}"/>
              </a:ext>
            </a:extLst>
          </p:cNvPr>
          <p:cNvSpPr>
            <a:spLocks noGrp="1"/>
          </p:cNvSpPr>
          <p:nvPr>
            <p:ph type="body" idx="1"/>
          </p:nvPr>
        </p:nvSpPr>
        <p:spPr/>
        <p:txBody>
          <a:bodyPr/>
          <a:lstStyle/>
          <a:p>
            <a:r>
              <a:rPr kumimoji="1" lang="ja-JP" altLang="en-US" dirty="0"/>
              <a:t>無し</a:t>
            </a:r>
          </a:p>
        </p:txBody>
      </p:sp>
      <p:sp>
        <p:nvSpPr>
          <p:cNvPr id="4" name="スライド番号プレースホルダー 3">
            <a:extLst>
              <a:ext uri="{FF2B5EF4-FFF2-40B4-BE49-F238E27FC236}">
                <a16:creationId xmlns:a16="http://schemas.microsoft.com/office/drawing/2014/main" id="{4FDDDA76-0940-B37F-75C3-8B7F96E3BC0C}"/>
              </a:ext>
            </a:extLst>
          </p:cNvPr>
          <p:cNvSpPr>
            <a:spLocks noGrp="1"/>
          </p:cNvSpPr>
          <p:nvPr>
            <p:ph type="sldNum" sz="quarter" idx="5"/>
          </p:nvPr>
        </p:nvSpPr>
        <p:spPr/>
        <p:txBody>
          <a:bodyPr/>
          <a:lstStyle/>
          <a:p>
            <a:fld id="{FCC2A414-6D03-B944-A560-2D87117064F2}" type="slidenum">
              <a:rPr kumimoji="1" lang="ja-JP" altLang="en-US" smtClean="0"/>
              <a:t>79</a:t>
            </a:fld>
            <a:endParaRPr kumimoji="1" lang="ja-JP" altLang="en-US"/>
          </a:p>
        </p:txBody>
      </p:sp>
    </p:spTree>
    <p:extLst>
      <p:ext uri="{BB962C8B-B14F-4D97-AF65-F5344CB8AC3E}">
        <p14:creationId xmlns:p14="http://schemas.microsoft.com/office/powerpoint/2010/main" val="4495788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C22D50-6CE5-9FD5-9D43-AC58E9B057A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E7F1CA7-AAA1-8005-1C04-76860DBA75F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6E1C459-9AA4-F35D-87A6-47C8A9382B4D}"/>
              </a:ext>
            </a:extLst>
          </p:cNvPr>
          <p:cNvSpPr>
            <a:spLocks noGrp="1"/>
          </p:cNvSpPr>
          <p:nvPr>
            <p:ph type="body" idx="1"/>
          </p:nvPr>
        </p:nvSpPr>
        <p:spPr/>
        <p:txBody>
          <a:bodyPr/>
          <a:lstStyle/>
          <a:p>
            <a:r>
              <a:rPr kumimoji="1" lang="ja-JP" altLang="en-US" dirty="0"/>
              <a:t>無し</a:t>
            </a:r>
          </a:p>
        </p:txBody>
      </p:sp>
      <p:sp>
        <p:nvSpPr>
          <p:cNvPr id="4" name="スライド番号プレースホルダー 3">
            <a:extLst>
              <a:ext uri="{FF2B5EF4-FFF2-40B4-BE49-F238E27FC236}">
                <a16:creationId xmlns:a16="http://schemas.microsoft.com/office/drawing/2014/main" id="{939C35E2-3D3D-0034-2726-0491506E079F}"/>
              </a:ext>
            </a:extLst>
          </p:cNvPr>
          <p:cNvSpPr>
            <a:spLocks noGrp="1"/>
          </p:cNvSpPr>
          <p:nvPr>
            <p:ph type="sldNum" sz="quarter" idx="5"/>
          </p:nvPr>
        </p:nvSpPr>
        <p:spPr/>
        <p:txBody>
          <a:bodyPr/>
          <a:lstStyle/>
          <a:p>
            <a:fld id="{FCC2A414-6D03-B944-A560-2D87117064F2}" type="slidenum">
              <a:rPr kumimoji="1" lang="ja-JP" altLang="en-US" smtClean="0"/>
              <a:t>80</a:t>
            </a:fld>
            <a:endParaRPr kumimoji="1" lang="ja-JP" altLang="en-US"/>
          </a:p>
        </p:txBody>
      </p:sp>
    </p:spTree>
    <p:extLst>
      <p:ext uri="{BB962C8B-B14F-4D97-AF65-F5344CB8AC3E}">
        <p14:creationId xmlns:p14="http://schemas.microsoft.com/office/powerpoint/2010/main" val="30502039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49F1A-3952-1BBB-8F62-09282D0D71C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D24F16F-B092-B495-4378-CBD27563730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AB29AA6-257C-2D4F-FFAD-C0E0712AB0FE}"/>
              </a:ext>
            </a:extLst>
          </p:cNvPr>
          <p:cNvSpPr>
            <a:spLocks noGrp="1"/>
          </p:cNvSpPr>
          <p:nvPr>
            <p:ph type="body" idx="1"/>
          </p:nvPr>
        </p:nvSpPr>
        <p:spPr/>
        <p:txBody>
          <a:bodyPr/>
          <a:lstStyle/>
          <a:p>
            <a:r>
              <a:rPr kumimoji="1" lang="ja-JP" altLang="en-US" dirty="0"/>
              <a:t>無し</a:t>
            </a:r>
          </a:p>
        </p:txBody>
      </p:sp>
      <p:sp>
        <p:nvSpPr>
          <p:cNvPr id="4" name="スライド番号プレースホルダー 3">
            <a:extLst>
              <a:ext uri="{FF2B5EF4-FFF2-40B4-BE49-F238E27FC236}">
                <a16:creationId xmlns:a16="http://schemas.microsoft.com/office/drawing/2014/main" id="{35926473-39DD-8D38-B0AB-1DE845F74C6A}"/>
              </a:ext>
            </a:extLst>
          </p:cNvPr>
          <p:cNvSpPr>
            <a:spLocks noGrp="1"/>
          </p:cNvSpPr>
          <p:nvPr>
            <p:ph type="sldNum" sz="quarter" idx="5"/>
          </p:nvPr>
        </p:nvSpPr>
        <p:spPr/>
        <p:txBody>
          <a:bodyPr/>
          <a:lstStyle/>
          <a:p>
            <a:fld id="{FCC2A414-6D03-B944-A560-2D87117064F2}" type="slidenum">
              <a:rPr kumimoji="1" lang="ja-JP" altLang="en-US" smtClean="0"/>
              <a:t>81</a:t>
            </a:fld>
            <a:endParaRPr kumimoji="1" lang="ja-JP" altLang="en-US"/>
          </a:p>
        </p:txBody>
      </p:sp>
    </p:spTree>
    <p:extLst>
      <p:ext uri="{BB962C8B-B14F-4D97-AF65-F5344CB8AC3E}">
        <p14:creationId xmlns:p14="http://schemas.microsoft.com/office/powerpoint/2010/main" val="24411141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E463E-FE12-716E-49B6-D157D2D881C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0386839-6E2B-FF51-69C1-0F899446E30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8C8BF2F-4864-0F57-9EDA-FE8711681D60}"/>
              </a:ext>
            </a:extLst>
          </p:cNvPr>
          <p:cNvSpPr>
            <a:spLocks noGrp="1"/>
          </p:cNvSpPr>
          <p:nvPr>
            <p:ph type="body" idx="1"/>
          </p:nvPr>
        </p:nvSpPr>
        <p:spPr/>
        <p:txBody>
          <a:bodyPr/>
          <a:lstStyle/>
          <a:p>
            <a:r>
              <a:rPr kumimoji="1" lang="ja-JP" altLang="en-US" dirty="0"/>
              <a:t>無し</a:t>
            </a:r>
          </a:p>
        </p:txBody>
      </p:sp>
      <p:sp>
        <p:nvSpPr>
          <p:cNvPr id="4" name="スライド番号プレースホルダー 3">
            <a:extLst>
              <a:ext uri="{FF2B5EF4-FFF2-40B4-BE49-F238E27FC236}">
                <a16:creationId xmlns:a16="http://schemas.microsoft.com/office/drawing/2014/main" id="{BF3673EB-DEA7-DD00-6328-872DF0D2EC4D}"/>
              </a:ext>
            </a:extLst>
          </p:cNvPr>
          <p:cNvSpPr>
            <a:spLocks noGrp="1"/>
          </p:cNvSpPr>
          <p:nvPr>
            <p:ph type="sldNum" sz="quarter" idx="5"/>
          </p:nvPr>
        </p:nvSpPr>
        <p:spPr/>
        <p:txBody>
          <a:bodyPr/>
          <a:lstStyle/>
          <a:p>
            <a:fld id="{FCC2A414-6D03-B944-A560-2D87117064F2}" type="slidenum">
              <a:rPr kumimoji="1" lang="ja-JP" altLang="en-US" smtClean="0"/>
              <a:t>82</a:t>
            </a:fld>
            <a:endParaRPr kumimoji="1" lang="ja-JP" altLang="en-US"/>
          </a:p>
        </p:txBody>
      </p:sp>
    </p:spTree>
    <p:extLst>
      <p:ext uri="{BB962C8B-B14F-4D97-AF65-F5344CB8AC3E}">
        <p14:creationId xmlns:p14="http://schemas.microsoft.com/office/powerpoint/2010/main" val="6578032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C3BA5-6900-B0D0-871C-DCD9FA55CB9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18BF348-A20B-2CE1-10A8-CC6F2A1D268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4D8B6CA-F7DD-D316-9FC7-0178105EAF48}"/>
              </a:ext>
            </a:extLst>
          </p:cNvPr>
          <p:cNvSpPr>
            <a:spLocks noGrp="1"/>
          </p:cNvSpPr>
          <p:nvPr>
            <p:ph type="body" idx="1"/>
          </p:nvPr>
        </p:nvSpPr>
        <p:spPr/>
        <p:txBody>
          <a:bodyPr/>
          <a:lstStyle/>
          <a:p>
            <a:r>
              <a:rPr kumimoji="1" lang="ja-JP" altLang="en-US" dirty="0"/>
              <a:t>無し</a:t>
            </a:r>
          </a:p>
        </p:txBody>
      </p:sp>
      <p:sp>
        <p:nvSpPr>
          <p:cNvPr id="4" name="スライド番号プレースホルダー 3">
            <a:extLst>
              <a:ext uri="{FF2B5EF4-FFF2-40B4-BE49-F238E27FC236}">
                <a16:creationId xmlns:a16="http://schemas.microsoft.com/office/drawing/2014/main" id="{3D1667B4-6E80-09F9-209B-29EE1876AF6C}"/>
              </a:ext>
            </a:extLst>
          </p:cNvPr>
          <p:cNvSpPr>
            <a:spLocks noGrp="1"/>
          </p:cNvSpPr>
          <p:nvPr>
            <p:ph type="sldNum" sz="quarter" idx="5"/>
          </p:nvPr>
        </p:nvSpPr>
        <p:spPr/>
        <p:txBody>
          <a:bodyPr/>
          <a:lstStyle/>
          <a:p>
            <a:fld id="{FCC2A414-6D03-B944-A560-2D87117064F2}" type="slidenum">
              <a:rPr kumimoji="1" lang="ja-JP" altLang="en-US" smtClean="0"/>
              <a:t>83</a:t>
            </a:fld>
            <a:endParaRPr kumimoji="1" lang="ja-JP" altLang="en-US"/>
          </a:p>
        </p:txBody>
      </p:sp>
    </p:spTree>
    <p:extLst>
      <p:ext uri="{BB962C8B-B14F-4D97-AF65-F5344CB8AC3E}">
        <p14:creationId xmlns:p14="http://schemas.microsoft.com/office/powerpoint/2010/main" val="720052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無し</a:t>
            </a:r>
          </a:p>
        </p:txBody>
      </p:sp>
      <p:sp>
        <p:nvSpPr>
          <p:cNvPr id="4" name="スライド番号プレースホルダー 3"/>
          <p:cNvSpPr>
            <a:spLocks noGrp="1"/>
          </p:cNvSpPr>
          <p:nvPr>
            <p:ph type="sldNum" sz="quarter" idx="5"/>
          </p:nvPr>
        </p:nvSpPr>
        <p:spPr/>
        <p:txBody>
          <a:bodyPr/>
          <a:lstStyle/>
          <a:p>
            <a:fld id="{FCC2A414-6D03-B944-A560-2D87117064F2}" type="slidenum">
              <a:rPr kumimoji="1" lang="ja-JP" altLang="en-US" smtClean="0"/>
              <a:t>110</a:t>
            </a:fld>
            <a:endParaRPr kumimoji="1" lang="ja-JP" altLang="en-US"/>
          </a:p>
        </p:txBody>
      </p:sp>
    </p:spTree>
    <p:extLst>
      <p:ext uri="{BB962C8B-B14F-4D97-AF65-F5344CB8AC3E}">
        <p14:creationId xmlns:p14="http://schemas.microsoft.com/office/powerpoint/2010/main" val="2118847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26ECB-EE76-35C0-9C9B-AD9B49E40B8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4FADC3F-4BC6-6AC6-37BB-E7D097059CD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B3A2687-4DBC-D09A-A783-9A4131D10C3B}"/>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38DDDA8-18D3-7BDC-9BEE-CCBC58C0B0EA}"/>
              </a:ext>
            </a:extLst>
          </p:cNvPr>
          <p:cNvSpPr>
            <a:spLocks noGrp="1"/>
          </p:cNvSpPr>
          <p:nvPr>
            <p:ph type="sldNum" sz="quarter" idx="5"/>
          </p:nvPr>
        </p:nvSpPr>
        <p:spPr/>
        <p:txBody>
          <a:bodyPr/>
          <a:lstStyle/>
          <a:p>
            <a:fld id="{FCC2A414-6D03-B944-A560-2D87117064F2}" type="slidenum">
              <a:rPr kumimoji="1" lang="ja-JP" altLang="en-US" smtClean="0"/>
              <a:t>8</a:t>
            </a:fld>
            <a:endParaRPr kumimoji="1" lang="ja-JP" altLang="en-US"/>
          </a:p>
        </p:txBody>
      </p:sp>
    </p:spTree>
    <p:extLst>
      <p:ext uri="{BB962C8B-B14F-4D97-AF65-F5344CB8AC3E}">
        <p14:creationId xmlns:p14="http://schemas.microsoft.com/office/powerpoint/2010/main" val="991834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A23E4-9E29-5C5C-7BB0-EBF7172CA0B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FAAED62-5F1A-7705-D288-82ABC078D48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6C970D9-B463-11CA-20F3-BE098E8E51C2}"/>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20481E6-FBDC-6FE7-23FF-F36141B6A1AC}"/>
              </a:ext>
            </a:extLst>
          </p:cNvPr>
          <p:cNvSpPr>
            <a:spLocks noGrp="1"/>
          </p:cNvSpPr>
          <p:nvPr>
            <p:ph type="sldNum" sz="quarter" idx="5"/>
          </p:nvPr>
        </p:nvSpPr>
        <p:spPr/>
        <p:txBody>
          <a:bodyPr/>
          <a:lstStyle/>
          <a:p>
            <a:fld id="{FCC2A414-6D03-B944-A560-2D87117064F2}" type="slidenum">
              <a:rPr kumimoji="1" lang="ja-JP" altLang="en-US" smtClean="0"/>
              <a:t>9</a:t>
            </a:fld>
            <a:endParaRPr kumimoji="1" lang="ja-JP" altLang="en-US"/>
          </a:p>
        </p:txBody>
      </p:sp>
    </p:spTree>
    <p:extLst>
      <p:ext uri="{BB962C8B-B14F-4D97-AF65-F5344CB8AC3E}">
        <p14:creationId xmlns:p14="http://schemas.microsoft.com/office/powerpoint/2010/main" val="2067640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A0772-CC0B-D422-CF3A-F5342D74205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DB1189F-9E77-97B7-3BDC-0B07EE614DF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AFC37B7-73BB-E1D1-FF9F-4819C977051D}"/>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FFA8BFC-F536-B389-16BE-535D65F7EAFB}"/>
              </a:ext>
            </a:extLst>
          </p:cNvPr>
          <p:cNvSpPr>
            <a:spLocks noGrp="1"/>
          </p:cNvSpPr>
          <p:nvPr>
            <p:ph type="sldNum" sz="quarter" idx="5"/>
          </p:nvPr>
        </p:nvSpPr>
        <p:spPr/>
        <p:txBody>
          <a:bodyPr/>
          <a:lstStyle/>
          <a:p>
            <a:fld id="{FCC2A414-6D03-B944-A560-2D87117064F2}" type="slidenum">
              <a:rPr kumimoji="1" lang="ja-JP" altLang="en-US" smtClean="0"/>
              <a:t>10</a:t>
            </a:fld>
            <a:endParaRPr kumimoji="1" lang="ja-JP" altLang="en-US"/>
          </a:p>
        </p:txBody>
      </p:sp>
    </p:spTree>
    <p:extLst>
      <p:ext uri="{BB962C8B-B14F-4D97-AF65-F5344CB8AC3E}">
        <p14:creationId xmlns:p14="http://schemas.microsoft.com/office/powerpoint/2010/main" val="3577346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D7582-3E12-7AE7-F3D6-79CE22AF791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2EF13F7-BF5A-5052-144A-500942984CA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CAF5496-4FA2-B871-E821-935DED57875B}"/>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E39C5E2-06D1-F063-93A5-42A00BB41DB9}"/>
              </a:ext>
            </a:extLst>
          </p:cNvPr>
          <p:cNvSpPr>
            <a:spLocks noGrp="1"/>
          </p:cNvSpPr>
          <p:nvPr>
            <p:ph type="sldNum" sz="quarter" idx="5"/>
          </p:nvPr>
        </p:nvSpPr>
        <p:spPr/>
        <p:txBody>
          <a:bodyPr/>
          <a:lstStyle/>
          <a:p>
            <a:fld id="{FCC2A414-6D03-B944-A560-2D87117064F2}" type="slidenum">
              <a:rPr kumimoji="1" lang="ja-JP" altLang="en-US" smtClean="0"/>
              <a:t>12</a:t>
            </a:fld>
            <a:endParaRPr kumimoji="1" lang="ja-JP" altLang="en-US"/>
          </a:p>
        </p:txBody>
      </p:sp>
    </p:spTree>
    <p:extLst>
      <p:ext uri="{BB962C8B-B14F-4D97-AF65-F5344CB8AC3E}">
        <p14:creationId xmlns:p14="http://schemas.microsoft.com/office/powerpoint/2010/main" val="4236802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94727-677D-E027-C1C3-8EDDCB94343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27B717B-0C38-D0EB-18DB-989574CE695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6012477-156F-2CBC-4133-18EAD0E11420}"/>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31DF5EC-BC97-BE58-C8A5-B007C64E2501}"/>
              </a:ext>
            </a:extLst>
          </p:cNvPr>
          <p:cNvSpPr>
            <a:spLocks noGrp="1"/>
          </p:cNvSpPr>
          <p:nvPr>
            <p:ph type="sldNum" sz="quarter" idx="5"/>
          </p:nvPr>
        </p:nvSpPr>
        <p:spPr/>
        <p:txBody>
          <a:bodyPr/>
          <a:lstStyle/>
          <a:p>
            <a:fld id="{FCC2A414-6D03-B944-A560-2D87117064F2}" type="slidenum">
              <a:rPr kumimoji="1" lang="ja-JP" altLang="en-US" smtClean="0"/>
              <a:t>13</a:t>
            </a:fld>
            <a:endParaRPr kumimoji="1" lang="ja-JP" altLang="en-US"/>
          </a:p>
        </p:txBody>
      </p:sp>
    </p:spTree>
    <p:extLst>
      <p:ext uri="{BB962C8B-B14F-4D97-AF65-F5344CB8AC3E}">
        <p14:creationId xmlns:p14="http://schemas.microsoft.com/office/powerpoint/2010/main" val="1484753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6" name="スライド番号プレースホルダー 3">
            <a:extLst>
              <a:ext uri="{FF2B5EF4-FFF2-40B4-BE49-F238E27FC236}">
                <a16:creationId xmlns:a16="http://schemas.microsoft.com/office/drawing/2014/main" id="{C2A60B1D-D782-B518-B180-C87E59D3EEE7}"/>
              </a:ext>
            </a:extLst>
          </p:cNvPr>
          <p:cNvSpPr>
            <a:spLocks noGrp="1"/>
          </p:cNvSpPr>
          <p:nvPr>
            <p:ph type="sldNum" sz="quarter" idx="12"/>
          </p:nvPr>
        </p:nvSpPr>
        <p:spPr>
          <a:xfrm>
            <a:off x="11823006" y="6646001"/>
            <a:ext cx="375424" cy="220314"/>
          </a:xfrm>
          <a:prstGeom prst="rect">
            <a:avLst/>
          </a:prstGeom>
        </p:spPr>
        <p:txBody>
          <a:bodyPr/>
          <a:lstStyle>
            <a:lvl1pPr algn="r">
              <a:defRPr sz="1000">
                <a:solidFill>
                  <a:schemeClr val="bg1">
                    <a:lumMod val="85000"/>
                  </a:schemeClr>
                </a:solidFill>
              </a:defRPr>
            </a:lvl1pPr>
          </a:lstStyle>
          <a:p>
            <a:fld id="{CCE8A120-D37F-4A4B-AEC4-A3FAB9FD9F34}" type="slidenum">
              <a:rPr lang="ja-JP" altLang="en-US" smtClean="0"/>
              <a:pPr/>
              <a:t>‹#›</a:t>
            </a:fld>
            <a:endParaRPr lang="ja-JP" altLang="en-US"/>
          </a:p>
        </p:txBody>
      </p:sp>
    </p:spTree>
    <p:extLst>
      <p:ext uri="{BB962C8B-B14F-4D97-AF65-F5344CB8AC3E}">
        <p14:creationId xmlns:p14="http://schemas.microsoft.com/office/powerpoint/2010/main" val="36656962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C0CB68A-E554-EA5E-08AD-382E1C91250B}"/>
              </a:ext>
            </a:extLst>
          </p:cNvPr>
          <p:cNvSpPr>
            <a:spLocks noGrp="1"/>
          </p:cNvSpPr>
          <p:nvPr>
            <p:ph type="title"/>
          </p:nvPr>
        </p:nvSpPr>
        <p:spPr>
          <a:xfrm>
            <a:off x="838200" y="365125"/>
            <a:ext cx="10515600" cy="1325563"/>
          </a:xfrm>
          <a:prstGeom prst="rect">
            <a:avLst/>
          </a:prstGeom>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9DA6699-0943-0FFC-0A61-6A5492B09BEE}"/>
              </a:ext>
            </a:extLst>
          </p:cNvPr>
          <p:cNvSpPr>
            <a:spLocks noGrp="1"/>
          </p:cNvSpPr>
          <p:nvPr>
            <p:ph type="body" orient="vert" idx="1"/>
          </p:nvPr>
        </p:nvSpPr>
        <p:spPr>
          <a:xfrm>
            <a:off x="838200" y="1825625"/>
            <a:ext cx="10515600" cy="4351338"/>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D984A48-DD79-5D9B-D5E0-EB5E7DB7F17B}"/>
              </a:ext>
            </a:extLst>
          </p:cNvPr>
          <p:cNvSpPr>
            <a:spLocks noGrp="1"/>
          </p:cNvSpPr>
          <p:nvPr>
            <p:ph type="dt" sz="half" idx="10"/>
          </p:nvPr>
        </p:nvSpPr>
        <p:spPr>
          <a:xfrm>
            <a:off x="838200" y="6356350"/>
            <a:ext cx="2743200" cy="365125"/>
          </a:xfrm>
          <a:prstGeom prst="rect">
            <a:avLst/>
          </a:prstGeom>
        </p:spPr>
        <p:txBody>
          <a:bodyPr/>
          <a:lstStyle/>
          <a:p>
            <a:endParaRPr kumimoji="1" lang="ja-JP" altLang="en-US"/>
          </a:p>
        </p:txBody>
      </p:sp>
      <p:sp>
        <p:nvSpPr>
          <p:cNvPr id="5" name="フッター プレースホルダー 4">
            <a:extLst>
              <a:ext uri="{FF2B5EF4-FFF2-40B4-BE49-F238E27FC236}">
                <a16:creationId xmlns:a16="http://schemas.microsoft.com/office/drawing/2014/main" id="{AE686E19-E0B4-D55F-986E-16E2CA1BC11C}"/>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10" name="スライド番号プレースホルダー 3">
            <a:extLst>
              <a:ext uri="{FF2B5EF4-FFF2-40B4-BE49-F238E27FC236}">
                <a16:creationId xmlns:a16="http://schemas.microsoft.com/office/drawing/2014/main" id="{0DA8A079-03AB-D61E-ED01-0B12C0B94347}"/>
              </a:ext>
            </a:extLst>
          </p:cNvPr>
          <p:cNvSpPr>
            <a:spLocks noGrp="1"/>
          </p:cNvSpPr>
          <p:nvPr>
            <p:ph type="sldNum" sz="quarter" idx="12"/>
          </p:nvPr>
        </p:nvSpPr>
        <p:spPr>
          <a:xfrm>
            <a:off x="11823006" y="6646001"/>
            <a:ext cx="375424" cy="220314"/>
          </a:xfrm>
          <a:prstGeom prst="rect">
            <a:avLst/>
          </a:prstGeom>
        </p:spPr>
        <p:txBody>
          <a:bodyPr/>
          <a:lstStyle>
            <a:lvl1pPr algn="r">
              <a:defRPr sz="1000">
                <a:solidFill>
                  <a:schemeClr val="bg1">
                    <a:lumMod val="85000"/>
                  </a:schemeClr>
                </a:solidFill>
              </a:defRPr>
            </a:lvl1pPr>
          </a:lstStyle>
          <a:p>
            <a:fld id="{CCE8A120-D37F-4A4B-AEC4-A3FAB9FD9F34}" type="slidenum">
              <a:rPr lang="ja-JP" altLang="en-US" smtClean="0"/>
              <a:pPr/>
              <a:t>‹#›</a:t>
            </a:fld>
            <a:endParaRPr lang="ja-JP" altLang="en-US"/>
          </a:p>
        </p:txBody>
      </p:sp>
    </p:spTree>
    <p:extLst>
      <p:ext uri="{BB962C8B-B14F-4D97-AF65-F5344CB8AC3E}">
        <p14:creationId xmlns:p14="http://schemas.microsoft.com/office/powerpoint/2010/main" val="1169989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2BA9CD15-D5D2-BCA7-7C85-E1CF4CB8B39C}"/>
              </a:ext>
            </a:extLst>
          </p:cNvPr>
          <p:cNvSpPr>
            <a:spLocks noGrp="1"/>
          </p:cNvSpPr>
          <p:nvPr>
            <p:ph type="title" orient="vert"/>
          </p:nvPr>
        </p:nvSpPr>
        <p:spPr>
          <a:xfrm>
            <a:off x="8724900" y="365125"/>
            <a:ext cx="2628900" cy="5811838"/>
          </a:xfrm>
          <a:prstGeom prst="rect">
            <a:avLst/>
          </a:prstGeo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0F50836-947C-1C09-A4D2-4E8E38AA4D4D}"/>
              </a:ext>
            </a:extLst>
          </p:cNvPr>
          <p:cNvSpPr>
            <a:spLocks noGrp="1"/>
          </p:cNvSpPr>
          <p:nvPr>
            <p:ph type="body" orient="vert" idx="1"/>
          </p:nvPr>
        </p:nvSpPr>
        <p:spPr>
          <a:xfrm>
            <a:off x="838200" y="365125"/>
            <a:ext cx="7734300" cy="5811838"/>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6685F95-0ADD-1EE4-C0EA-D56723D0B0B3}"/>
              </a:ext>
            </a:extLst>
          </p:cNvPr>
          <p:cNvSpPr>
            <a:spLocks noGrp="1"/>
          </p:cNvSpPr>
          <p:nvPr>
            <p:ph type="dt" sz="half" idx="10"/>
          </p:nvPr>
        </p:nvSpPr>
        <p:spPr>
          <a:xfrm>
            <a:off x="838200" y="6356350"/>
            <a:ext cx="2743200" cy="365125"/>
          </a:xfrm>
          <a:prstGeom prst="rect">
            <a:avLst/>
          </a:prstGeom>
        </p:spPr>
        <p:txBody>
          <a:bodyPr/>
          <a:lstStyle/>
          <a:p>
            <a:endParaRPr kumimoji="1" lang="ja-JP" altLang="en-US"/>
          </a:p>
        </p:txBody>
      </p:sp>
      <p:sp>
        <p:nvSpPr>
          <p:cNvPr id="5" name="フッター プレースホルダー 4">
            <a:extLst>
              <a:ext uri="{FF2B5EF4-FFF2-40B4-BE49-F238E27FC236}">
                <a16:creationId xmlns:a16="http://schemas.microsoft.com/office/drawing/2014/main" id="{16247742-D2C5-6B40-20BC-367D0738E3AF}"/>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9" name="スライド番号プレースホルダー 3">
            <a:extLst>
              <a:ext uri="{FF2B5EF4-FFF2-40B4-BE49-F238E27FC236}">
                <a16:creationId xmlns:a16="http://schemas.microsoft.com/office/drawing/2014/main" id="{E2A2BBD7-F5A3-0891-5F40-C6897BB9C85A}"/>
              </a:ext>
            </a:extLst>
          </p:cNvPr>
          <p:cNvSpPr>
            <a:spLocks noGrp="1"/>
          </p:cNvSpPr>
          <p:nvPr>
            <p:ph type="sldNum" sz="quarter" idx="12"/>
          </p:nvPr>
        </p:nvSpPr>
        <p:spPr>
          <a:xfrm>
            <a:off x="11823006" y="6646001"/>
            <a:ext cx="375424" cy="220314"/>
          </a:xfrm>
          <a:prstGeom prst="rect">
            <a:avLst/>
          </a:prstGeom>
        </p:spPr>
        <p:txBody>
          <a:bodyPr/>
          <a:lstStyle>
            <a:lvl1pPr algn="r">
              <a:defRPr sz="1000">
                <a:solidFill>
                  <a:schemeClr val="bg1">
                    <a:lumMod val="85000"/>
                  </a:schemeClr>
                </a:solidFill>
              </a:defRPr>
            </a:lvl1pPr>
          </a:lstStyle>
          <a:p>
            <a:fld id="{CCE8A120-D37F-4A4B-AEC4-A3FAB9FD9F34}" type="slidenum">
              <a:rPr lang="ja-JP" altLang="en-US" smtClean="0"/>
              <a:pPr/>
              <a:t>‹#›</a:t>
            </a:fld>
            <a:endParaRPr lang="ja-JP" altLang="en-US"/>
          </a:p>
        </p:txBody>
      </p:sp>
    </p:spTree>
    <p:extLst>
      <p:ext uri="{BB962C8B-B14F-4D97-AF65-F5344CB8AC3E}">
        <p14:creationId xmlns:p14="http://schemas.microsoft.com/office/powerpoint/2010/main" val="21266984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B786DF-0FB1-351A-1A91-3E49B3F4939F}"/>
              </a:ext>
            </a:extLst>
          </p:cNvPr>
          <p:cNvSpPr>
            <a:spLocks noGrp="1"/>
          </p:cNvSpPr>
          <p:nvPr>
            <p:ph type="title"/>
          </p:nvPr>
        </p:nvSpPr>
        <p:spPr>
          <a:xfrm>
            <a:off x="838200" y="365125"/>
            <a:ext cx="10515600" cy="1325563"/>
          </a:xfrm>
          <a:prstGeom prst="rect">
            <a:avLst/>
          </a:prstGeom>
        </p:spPr>
        <p:txBody>
          <a:bodyPr/>
          <a:lstStyle>
            <a:lvl1pPr>
              <a:defRPr b="1" i="0">
                <a:latin typeface="Meiryo UI" panose="020B0604030504040204" pitchFamily="34" charset="-128"/>
                <a:ea typeface="Meiryo UI" panose="020B0604030504040204" pitchFamily="34" charset="-128"/>
              </a:defRPr>
            </a:lvl1pPr>
          </a:lstStyle>
          <a:p>
            <a:r>
              <a:rPr kumimoji="1" lang="ja-JP" altLang="en-US" dirty="0"/>
              <a:t>マスター タイトルの書式設定</a:t>
            </a:r>
          </a:p>
        </p:txBody>
      </p:sp>
      <p:sp>
        <p:nvSpPr>
          <p:cNvPr id="3" name="コンテンツ プレースホルダー 2">
            <a:extLst>
              <a:ext uri="{FF2B5EF4-FFF2-40B4-BE49-F238E27FC236}">
                <a16:creationId xmlns:a16="http://schemas.microsoft.com/office/drawing/2014/main" id="{997DA3F5-C61C-0F98-270B-7E1749E8F123}"/>
              </a:ext>
            </a:extLst>
          </p:cNvPr>
          <p:cNvSpPr>
            <a:spLocks noGrp="1"/>
          </p:cNvSpPr>
          <p:nvPr>
            <p:ph idx="1"/>
          </p:nvPr>
        </p:nvSpPr>
        <p:spPr>
          <a:xfrm>
            <a:off x="838200" y="1825625"/>
            <a:ext cx="10515600" cy="4351338"/>
          </a:xfrm>
          <a:prstGeom prst="rect">
            <a:avLst/>
          </a:prstGeom>
        </p:spPr>
        <p:txBody>
          <a:bodyPr/>
          <a:lstStyle>
            <a:lvl1pPr>
              <a:defRPr b="1" i="0">
                <a:latin typeface="Meiryo UI" panose="020B0604030504040204" pitchFamily="34" charset="-128"/>
                <a:ea typeface="Meiryo UI" panose="020B0604030504040204" pitchFamily="34" charset="-128"/>
              </a:defRPr>
            </a:lvl1pPr>
            <a:lvl2pPr>
              <a:defRPr b="1" i="0">
                <a:latin typeface="Meiryo UI" panose="020B0604030504040204" pitchFamily="34" charset="-128"/>
                <a:ea typeface="Meiryo UI" panose="020B0604030504040204" pitchFamily="34" charset="-128"/>
              </a:defRPr>
            </a:lvl2pPr>
            <a:lvl3pPr>
              <a:defRPr b="1" i="0">
                <a:latin typeface="Meiryo UI" panose="020B0604030504040204" pitchFamily="34" charset="-128"/>
                <a:ea typeface="Meiryo UI" panose="020B0604030504040204" pitchFamily="34" charset="-128"/>
              </a:defRPr>
            </a:lvl3pPr>
            <a:lvl4pPr>
              <a:defRPr b="1" i="0">
                <a:latin typeface="Meiryo UI" panose="020B0604030504040204" pitchFamily="34" charset="-128"/>
                <a:ea typeface="Meiryo UI" panose="020B0604030504040204" pitchFamily="34" charset="-128"/>
              </a:defRPr>
            </a:lvl4pPr>
            <a:lvl5pPr>
              <a:defRPr b="1" i="0">
                <a:latin typeface="Meiryo UI" panose="020B0604030504040204" pitchFamily="34" charset="-128"/>
                <a:ea typeface="Meiryo UI" panose="020B0604030504040204" pitchFamily="34"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a:extLst>
              <a:ext uri="{FF2B5EF4-FFF2-40B4-BE49-F238E27FC236}">
                <a16:creationId xmlns:a16="http://schemas.microsoft.com/office/drawing/2014/main" id="{709560D8-C3B9-04DF-7743-37D6EB98C995}"/>
              </a:ext>
            </a:extLst>
          </p:cNvPr>
          <p:cNvSpPr>
            <a:spLocks noGrp="1"/>
          </p:cNvSpPr>
          <p:nvPr>
            <p:ph type="dt" sz="half" idx="10"/>
          </p:nvPr>
        </p:nvSpPr>
        <p:spPr>
          <a:xfrm>
            <a:off x="838200" y="6356350"/>
            <a:ext cx="2743200" cy="365125"/>
          </a:xfrm>
          <a:prstGeom prst="rect">
            <a:avLst/>
          </a:prstGeom>
        </p:spPr>
        <p:txBody>
          <a:bodyPr/>
          <a:lstStyle/>
          <a:p>
            <a:endParaRPr kumimoji="1" lang="ja-JP" altLang="en-US"/>
          </a:p>
        </p:txBody>
      </p:sp>
      <p:sp>
        <p:nvSpPr>
          <p:cNvPr id="5" name="フッター プレースホルダー 4">
            <a:extLst>
              <a:ext uri="{FF2B5EF4-FFF2-40B4-BE49-F238E27FC236}">
                <a16:creationId xmlns:a16="http://schemas.microsoft.com/office/drawing/2014/main" id="{4803A584-526E-7618-32BF-8D1B5BEFC016}"/>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11" name="スライド番号プレースホルダー 3">
            <a:extLst>
              <a:ext uri="{FF2B5EF4-FFF2-40B4-BE49-F238E27FC236}">
                <a16:creationId xmlns:a16="http://schemas.microsoft.com/office/drawing/2014/main" id="{CF8B625A-FFDA-6C79-5242-80C0A79B2D96}"/>
              </a:ext>
            </a:extLst>
          </p:cNvPr>
          <p:cNvSpPr>
            <a:spLocks noGrp="1"/>
          </p:cNvSpPr>
          <p:nvPr>
            <p:ph type="sldNum" sz="quarter" idx="12"/>
          </p:nvPr>
        </p:nvSpPr>
        <p:spPr>
          <a:xfrm>
            <a:off x="11823006" y="6646001"/>
            <a:ext cx="375424" cy="220314"/>
          </a:xfrm>
          <a:prstGeom prst="rect">
            <a:avLst/>
          </a:prstGeom>
        </p:spPr>
        <p:txBody>
          <a:bodyPr/>
          <a:lstStyle>
            <a:lvl1pPr algn="r">
              <a:defRPr sz="1000">
                <a:solidFill>
                  <a:schemeClr val="bg1">
                    <a:lumMod val="85000"/>
                  </a:schemeClr>
                </a:solidFill>
              </a:defRPr>
            </a:lvl1pPr>
          </a:lstStyle>
          <a:p>
            <a:fld id="{CCE8A120-D37F-4A4B-AEC4-A3FAB9FD9F34}" type="slidenum">
              <a:rPr lang="ja-JP" altLang="en-US" smtClean="0"/>
              <a:pPr/>
              <a:t>‹#›</a:t>
            </a:fld>
            <a:endParaRPr lang="ja-JP" altLang="en-US"/>
          </a:p>
        </p:txBody>
      </p:sp>
    </p:spTree>
    <p:extLst>
      <p:ext uri="{BB962C8B-B14F-4D97-AF65-F5344CB8AC3E}">
        <p14:creationId xmlns:p14="http://schemas.microsoft.com/office/powerpoint/2010/main" val="26408453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A6A24D-3D7A-DC21-28FF-C3080734490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8D2BD8E-5B76-CC0C-FAB8-651307D631B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71E07981-BEC1-01C8-E27F-A8A3325EF66C}"/>
              </a:ext>
            </a:extLst>
          </p:cNvPr>
          <p:cNvSpPr>
            <a:spLocks noGrp="1"/>
          </p:cNvSpPr>
          <p:nvPr>
            <p:ph type="dt" sz="half" idx="10"/>
          </p:nvPr>
        </p:nvSpPr>
        <p:spPr>
          <a:xfrm>
            <a:off x="838200" y="6356350"/>
            <a:ext cx="2743200" cy="365125"/>
          </a:xfrm>
          <a:prstGeom prst="rect">
            <a:avLst/>
          </a:prstGeom>
        </p:spPr>
        <p:txBody>
          <a:bodyPr/>
          <a:lstStyle/>
          <a:p>
            <a:endParaRPr kumimoji="1" lang="ja-JP" altLang="en-US"/>
          </a:p>
        </p:txBody>
      </p:sp>
      <p:sp>
        <p:nvSpPr>
          <p:cNvPr id="5" name="フッター プレースホルダー 4">
            <a:extLst>
              <a:ext uri="{FF2B5EF4-FFF2-40B4-BE49-F238E27FC236}">
                <a16:creationId xmlns:a16="http://schemas.microsoft.com/office/drawing/2014/main" id="{9508316C-5B9A-CD8E-F970-D0ACBF880BAA}"/>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10" name="スライド番号プレースホルダー 3">
            <a:extLst>
              <a:ext uri="{FF2B5EF4-FFF2-40B4-BE49-F238E27FC236}">
                <a16:creationId xmlns:a16="http://schemas.microsoft.com/office/drawing/2014/main" id="{7793ADFD-4F31-DE58-6544-5C2B93F9D25F}"/>
              </a:ext>
            </a:extLst>
          </p:cNvPr>
          <p:cNvSpPr>
            <a:spLocks noGrp="1"/>
          </p:cNvSpPr>
          <p:nvPr>
            <p:ph type="sldNum" sz="quarter" idx="12"/>
          </p:nvPr>
        </p:nvSpPr>
        <p:spPr>
          <a:xfrm>
            <a:off x="11823006" y="6646001"/>
            <a:ext cx="375424" cy="220314"/>
          </a:xfrm>
          <a:prstGeom prst="rect">
            <a:avLst/>
          </a:prstGeom>
        </p:spPr>
        <p:txBody>
          <a:bodyPr/>
          <a:lstStyle>
            <a:lvl1pPr algn="r">
              <a:defRPr sz="1000">
                <a:solidFill>
                  <a:schemeClr val="bg1">
                    <a:lumMod val="85000"/>
                  </a:schemeClr>
                </a:solidFill>
              </a:defRPr>
            </a:lvl1pPr>
          </a:lstStyle>
          <a:p>
            <a:fld id="{CCE8A120-D37F-4A4B-AEC4-A3FAB9FD9F34}" type="slidenum">
              <a:rPr lang="ja-JP" altLang="en-US" smtClean="0"/>
              <a:pPr/>
              <a:t>‹#›</a:t>
            </a:fld>
            <a:endParaRPr lang="ja-JP" altLang="en-US"/>
          </a:p>
        </p:txBody>
      </p:sp>
    </p:spTree>
    <p:extLst>
      <p:ext uri="{BB962C8B-B14F-4D97-AF65-F5344CB8AC3E}">
        <p14:creationId xmlns:p14="http://schemas.microsoft.com/office/powerpoint/2010/main" val="1050475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8E05CC-83D1-A228-16CF-AC3A5B69FAF5}"/>
              </a:ext>
            </a:extLst>
          </p:cNvPr>
          <p:cNvSpPr>
            <a:spLocks noGrp="1"/>
          </p:cNvSpPr>
          <p:nvPr>
            <p:ph type="title"/>
          </p:nvPr>
        </p:nvSpPr>
        <p:spPr>
          <a:xfrm>
            <a:off x="838200" y="365125"/>
            <a:ext cx="10515600" cy="1325563"/>
          </a:xfrm>
          <a:prstGeom prst="rect">
            <a:avLst/>
          </a:prstGeom>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305EA0F-6CFF-49F1-4F68-AE35BC030BCC}"/>
              </a:ext>
            </a:extLst>
          </p:cNvPr>
          <p:cNvSpPr>
            <a:spLocks noGrp="1"/>
          </p:cNvSpPr>
          <p:nvPr>
            <p:ph sz="half" idx="1"/>
          </p:nvPr>
        </p:nvSpPr>
        <p:spPr>
          <a:xfrm>
            <a:off x="838200" y="1825625"/>
            <a:ext cx="5181600" cy="435133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D89A732F-C36B-5624-7789-161DCCF484DD}"/>
              </a:ext>
            </a:extLst>
          </p:cNvPr>
          <p:cNvSpPr>
            <a:spLocks noGrp="1"/>
          </p:cNvSpPr>
          <p:nvPr>
            <p:ph sz="half" idx="2"/>
          </p:nvPr>
        </p:nvSpPr>
        <p:spPr>
          <a:xfrm>
            <a:off x="6172200" y="1825625"/>
            <a:ext cx="5181600" cy="435133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DBFD5CAC-5EDD-A0E4-0C89-992BC72410C3}"/>
              </a:ext>
            </a:extLst>
          </p:cNvPr>
          <p:cNvSpPr>
            <a:spLocks noGrp="1"/>
          </p:cNvSpPr>
          <p:nvPr>
            <p:ph type="dt" sz="half" idx="10"/>
          </p:nvPr>
        </p:nvSpPr>
        <p:spPr>
          <a:xfrm>
            <a:off x="838200" y="6356350"/>
            <a:ext cx="2743200" cy="365125"/>
          </a:xfrm>
          <a:prstGeom prst="rect">
            <a:avLst/>
          </a:prstGeom>
        </p:spPr>
        <p:txBody>
          <a:bodyPr/>
          <a:lstStyle/>
          <a:p>
            <a:endParaRPr kumimoji="1" lang="ja-JP" altLang="en-US"/>
          </a:p>
        </p:txBody>
      </p:sp>
      <p:sp>
        <p:nvSpPr>
          <p:cNvPr id="6" name="フッター プレースホルダー 5">
            <a:extLst>
              <a:ext uri="{FF2B5EF4-FFF2-40B4-BE49-F238E27FC236}">
                <a16:creationId xmlns:a16="http://schemas.microsoft.com/office/drawing/2014/main" id="{72AD791C-63EA-2617-80A6-5F7D065F7955}"/>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11" name="スライド番号プレースホルダー 3">
            <a:extLst>
              <a:ext uri="{FF2B5EF4-FFF2-40B4-BE49-F238E27FC236}">
                <a16:creationId xmlns:a16="http://schemas.microsoft.com/office/drawing/2014/main" id="{1F49C0DC-24B0-282E-5798-A848AC687FE2}"/>
              </a:ext>
            </a:extLst>
          </p:cNvPr>
          <p:cNvSpPr>
            <a:spLocks noGrp="1"/>
          </p:cNvSpPr>
          <p:nvPr>
            <p:ph type="sldNum" sz="quarter" idx="12"/>
          </p:nvPr>
        </p:nvSpPr>
        <p:spPr>
          <a:xfrm>
            <a:off x="11823006" y="6646001"/>
            <a:ext cx="375424" cy="220314"/>
          </a:xfrm>
          <a:prstGeom prst="rect">
            <a:avLst/>
          </a:prstGeom>
        </p:spPr>
        <p:txBody>
          <a:bodyPr/>
          <a:lstStyle>
            <a:lvl1pPr algn="r">
              <a:defRPr sz="1000">
                <a:solidFill>
                  <a:schemeClr val="bg1">
                    <a:lumMod val="85000"/>
                  </a:schemeClr>
                </a:solidFill>
              </a:defRPr>
            </a:lvl1pPr>
          </a:lstStyle>
          <a:p>
            <a:fld id="{CCE8A120-D37F-4A4B-AEC4-A3FAB9FD9F34}" type="slidenum">
              <a:rPr lang="ja-JP" altLang="en-US" smtClean="0"/>
              <a:pPr/>
              <a:t>‹#›</a:t>
            </a:fld>
            <a:endParaRPr lang="ja-JP" altLang="en-US"/>
          </a:p>
        </p:txBody>
      </p:sp>
    </p:spTree>
    <p:extLst>
      <p:ext uri="{BB962C8B-B14F-4D97-AF65-F5344CB8AC3E}">
        <p14:creationId xmlns:p14="http://schemas.microsoft.com/office/powerpoint/2010/main" val="3246444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959689-44C0-7032-953B-C9B2A167A65C}"/>
              </a:ext>
            </a:extLst>
          </p:cNvPr>
          <p:cNvSpPr>
            <a:spLocks noGrp="1"/>
          </p:cNvSpPr>
          <p:nvPr>
            <p:ph type="title"/>
          </p:nvPr>
        </p:nvSpPr>
        <p:spPr>
          <a:xfrm>
            <a:off x="839788" y="365125"/>
            <a:ext cx="10515600" cy="1325563"/>
          </a:xfrm>
          <a:prstGeom prst="rect">
            <a:avLst/>
          </a:prstGeo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1F4F654-98AC-A990-E70D-0B7705EA0B4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170FC6A4-46C5-CCAB-6037-1CA77078E187}"/>
              </a:ext>
            </a:extLst>
          </p:cNvPr>
          <p:cNvSpPr>
            <a:spLocks noGrp="1"/>
          </p:cNvSpPr>
          <p:nvPr>
            <p:ph sz="half" idx="2"/>
          </p:nvPr>
        </p:nvSpPr>
        <p:spPr>
          <a:xfrm>
            <a:off x="839788" y="2505075"/>
            <a:ext cx="5157787" cy="368458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38577331-FD41-AD71-AC52-9185A04E087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91B9C6CE-F7D6-CB1C-8B5B-C6F58168FDB8}"/>
              </a:ext>
            </a:extLst>
          </p:cNvPr>
          <p:cNvSpPr>
            <a:spLocks noGrp="1"/>
          </p:cNvSpPr>
          <p:nvPr>
            <p:ph sz="quarter" idx="4"/>
          </p:nvPr>
        </p:nvSpPr>
        <p:spPr>
          <a:xfrm>
            <a:off x="6172200" y="2505075"/>
            <a:ext cx="5183188" cy="368458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78864400-2060-741D-AE55-A90869F5D82A}"/>
              </a:ext>
            </a:extLst>
          </p:cNvPr>
          <p:cNvSpPr>
            <a:spLocks noGrp="1"/>
          </p:cNvSpPr>
          <p:nvPr>
            <p:ph type="dt" sz="half" idx="10"/>
          </p:nvPr>
        </p:nvSpPr>
        <p:spPr>
          <a:xfrm>
            <a:off x="838200" y="6356350"/>
            <a:ext cx="2743200" cy="365125"/>
          </a:xfrm>
          <a:prstGeom prst="rect">
            <a:avLst/>
          </a:prstGeom>
        </p:spPr>
        <p:txBody>
          <a:bodyPr/>
          <a:lstStyle/>
          <a:p>
            <a:endParaRPr kumimoji="1" lang="ja-JP" altLang="en-US"/>
          </a:p>
        </p:txBody>
      </p:sp>
      <p:sp>
        <p:nvSpPr>
          <p:cNvPr id="8" name="フッター プレースホルダー 7">
            <a:extLst>
              <a:ext uri="{FF2B5EF4-FFF2-40B4-BE49-F238E27FC236}">
                <a16:creationId xmlns:a16="http://schemas.microsoft.com/office/drawing/2014/main" id="{9E80C2A8-AE9F-852C-D918-7164D4CFDE2C}"/>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13" name="スライド番号プレースホルダー 3">
            <a:extLst>
              <a:ext uri="{FF2B5EF4-FFF2-40B4-BE49-F238E27FC236}">
                <a16:creationId xmlns:a16="http://schemas.microsoft.com/office/drawing/2014/main" id="{3DA74BF1-8E05-C4AE-15EA-41A1F285AE1C}"/>
              </a:ext>
            </a:extLst>
          </p:cNvPr>
          <p:cNvSpPr>
            <a:spLocks noGrp="1"/>
          </p:cNvSpPr>
          <p:nvPr>
            <p:ph type="sldNum" sz="quarter" idx="12"/>
          </p:nvPr>
        </p:nvSpPr>
        <p:spPr>
          <a:xfrm>
            <a:off x="11823006" y="6646001"/>
            <a:ext cx="375424" cy="220314"/>
          </a:xfrm>
          <a:prstGeom prst="rect">
            <a:avLst/>
          </a:prstGeom>
        </p:spPr>
        <p:txBody>
          <a:bodyPr/>
          <a:lstStyle>
            <a:lvl1pPr algn="r">
              <a:defRPr sz="1000">
                <a:solidFill>
                  <a:schemeClr val="bg1">
                    <a:lumMod val="85000"/>
                  </a:schemeClr>
                </a:solidFill>
              </a:defRPr>
            </a:lvl1pPr>
          </a:lstStyle>
          <a:p>
            <a:fld id="{CCE8A120-D37F-4A4B-AEC4-A3FAB9FD9F34}" type="slidenum">
              <a:rPr lang="ja-JP" altLang="en-US" smtClean="0"/>
              <a:pPr/>
              <a:t>‹#›</a:t>
            </a:fld>
            <a:endParaRPr lang="ja-JP" altLang="en-US"/>
          </a:p>
        </p:txBody>
      </p:sp>
    </p:spTree>
    <p:extLst>
      <p:ext uri="{BB962C8B-B14F-4D97-AF65-F5344CB8AC3E}">
        <p14:creationId xmlns:p14="http://schemas.microsoft.com/office/powerpoint/2010/main" val="3371614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5" name="スライド番号プレースホルダー 3">
            <a:extLst>
              <a:ext uri="{FF2B5EF4-FFF2-40B4-BE49-F238E27FC236}">
                <a16:creationId xmlns:a16="http://schemas.microsoft.com/office/drawing/2014/main" id="{9C7B9EBB-9554-72AE-1F03-0B4B5E849438}"/>
              </a:ext>
            </a:extLst>
          </p:cNvPr>
          <p:cNvSpPr>
            <a:spLocks noGrp="1"/>
          </p:cNvSpPr>
          <p:nvPr>
            <p:ph type="sldNum" sz="quarter" idx="12"/>
          </p:nvPr>
        </p:nvSpPr>
        <p:spPr>
          <a:xfrm>
            <a:off x="11823006" y="6646001"/>
            <a:ext cx="375424" cy="220314"/>
          </a:xfrm>
          <a:prstGeom prst="rect">
            <a:avLst/>
          </a:prstGeom>
        </p:spPr>
        <p:txBody>
          <a:bodyPr/>
          <a:lstStyle>
            <a:lvl1pPr algn="r">
              <a:defRPr sz="1000">
                <a:solidFill>
                  <a:schemeClr val="bg1">
                    <a:lumMod val="85000"/>
                  </a:schemeClr>
                </a:solidFill>
              </a:defRPr>
            </a:lvl1pPr>
          </a:lstStyle>
          <a:p>
            <a:fld id="{CCE8A120-D37F-4A4B-AEC4-A3FAB9FD9F34}" type="slidenum">
              <a:rPr lang="ja-JP" altLang="en-US" smtClean="0"/>
              <a:pPr/>
              <a:t>‹#›</a:t>
            </a:fld>
            <a:endParaRPr lang="ja-JP" altLang="en-US"/>
          </a:p>
        </p:txBody>
      </p:sp>
    </p:spTree>
    <p:extLst>
      <p:ext uri="{BB962C8B-B14F-4D97-AF65-F5344CB8AC3E}">
        <p14:creationId xmlns:p14="http://schemas.microsoft.com/office/powerpoint/2010/main" val="102605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C5C71E4D-A001-DF2E-EF43-94F28AEC50F3}"/>
              </a:ext>
            </a:extLst>
          </p:cNvPr>
          <p:cNvSpPr>
            <a:spLocks noGrp="1"/>
          </p:cNvSpPr>
          <p:nvPr>
            <p:ph type="dt" sz="half" idx="10"/>
          </p:nvPr>
        </p:nvSpPr>
        <p:spPr>
          <a:xfrm>
            <a:off x="838200" y="6356350"/>
            <a:ext cx="2743200" cy="365125"/>
          </a:xfrm>
          <a:prstGeom prst="rect">
            <a:avLst/>
          </a:prstGeom>
        </p:spPr>
        <p:txBody>
          <a:bodyPr/>
          <a:lstStyle/>
          <a:p>
            <a:endParaRPr kumimoji="1" lang="ja-JP" altLang="en-US"/>
          </a:p>
        </p:txBody>
      </p:sp>
      <p:sp>
        <p:nvSpPr>
          <p:cNvPr id="3" name="フッター プレースホルダー 2">
            <a:extLst>
              <a:ext uri="{FF2B5EF4-FFF2-40B4-BE49-F238E27FC236}">
                <a16:creationId xmlns:a16="http://schemas.microsoft.com/office/drawing/2014/main" id="{E4F457DA-D77C-E6C8-AF74-65F8FFD5C639}"/>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4ECE069-FBD0-E19C-D9F9-61A57BE4880A}"/>
              </a:ext>
            </a:extLst>
          </p:cNvPr>
          <p:cNvSpPr>
            <a:spLocks noGrp="1"/>
          </p:cNvSpPr>
          <p:nvPr>
            <p:ph type="sldNum" sz="quarter" idx="12"/>
          </p:nvPr>
        </p:nvSpPr>
        <p:spPr>
          <a:xfrm>
            <a:off x="11823006" y="6646001"/>
            <a:ext cx="375424" cy="220314"/>
          </a:xfrm>
          <a:prstGeom prst="rect">
            <a:avLst/>
          </a:prstGeom>
        </p:spPr>
        <p:txBody>
          <a:bodyPr/>
          <a:lstStyle>
            <a:lvl1pPr algn="r">
              <a:defRPr sz="1000">
                <a:solidFill>
                  <a:schemeClr val="bg1">
                    <a:lumMod val="85000"/>
                  </a:schemeClr>
                </a:solidFill>
              </a:defRPr>
            </a:lvl1pPr>
          </a:lstStyle>
          <a:p>
            <a:fld id="{CCE8A120-D37F-4A4B-AEC4-A3FAB9FD9F34}" type="slidenum">
              <a:rPr lang="ja-JP" altLang="en-US" smtClean="0"/>
              <a:pPr/>
              <a:t>‹#›</a:t>
            </a:fld>
            <a:endParaRPr lang="ja-JP" altLang="en-US"/>
          </a:p>
        </p:txBody>
      </p:sp>
      <p:sp>
        <p:nvSpPr>
          <p:cNvPr id="11" name="正方形/長方形 10">
            <a:extLst>
              <a:ext uri="{FF2B5EF4-FFF2-40B4-BE49-F238E27FC236}">
                <a16:creationId xmlns:a16="http://schemas.microsoft.com/office/drawing/2014/main" id="{DD04210E-BB52-3DC0-909D-3A96466D0D2A}"/>
              </a:ext>
            </a:extLst>
          </p:cNvPr>
          <p:cNvSpPr/>
          <p:nvPr userDrawn="1"/>
        </p:nvSpPr>
        <p:spPr>
          <a:xfrm>
            <a:off x="0" y="0"/>
            <a:ext cx="12192000" cy="886265"/>
          </a:xfrm>
          <a:prstGeom prst="rect">
            <a:avLst/>
          </a:prstGeom>
          <a:gradFill>
            <a:gsLst>
              <a:gs pos="100000">
                <a:srgbClr val="000000"/>
              </a:gs>
              <a:gs pos="0">
                <a:schemeClr val="tx1"/>
              </a:gs>
            </a:gsLst>
            <a:lin ang="21594000" scaled="0"/>
          </a:gradFill>
          <a:ln>
            <a:noFill/>
          </a:ln>
        </p:spPr>
        <p:style>
          <a:lnRef idx="0">
            <a:scrgbClr r="0" g="0" b="0"/>
          </a:lnRef>
          <a:fillRef idx="0">
            <a:scrgbClr r="0" g="0" b="0"/>
          </a:fillRef>
          <a:effectRef idx="0">
            <a:scrgbClr r="0" g="0" b="0"/>
          </a:effectRef>
          <a:fontRef idx="minor">
            <a:schemeClr val="lt1"/>
          </a:fontRef>
        </p:style>
        <p:txBody>
          <a:bodyPr rtlCol="0" anchor="ctr"/>
          <a:lstStyle/>
          <a:p>
            <a:pPr algn="l"/>
            <a:r>
              <a:rPr kumimoji="1" lang="ja-JP" altLang="en-US" sz="4400" b="1">
                <a:solidFill>
                  <a:schemeClr val="bg1"/>
                </a:solidFill>
                <a:latin typeface="Meiryo UI" panose="020B0604030504040204" pitchFamily="50" charset="-128"/>
                <a:ea typeface="Meiryo UI" panose="020B0604030504040204" pitchFamily="50" charset="-128"/>
              </a:rPr>
              <a:t>　　</a:t>
            </a:r>
          </a:p>
        </p:txBody>
      </p:sp>
      <p:sp>
        <p:nvSpPr>
          <p:cNvPr id="12" name="正方形/長方形 11">
            <a:extLst>
              <a:ext uri="{FF2B5EF4-FFF2-40B4-BE49-F238E27FC236}">
                <a16:creationId xmlns:a16="http://schemas.microsoft.com/office/drawing/2014/main" id="{3E8F3747-DDE2-7FB0-66FB-585D26725C11}"/>
              </a:ext>
            </a:extLst>
          </p:cNvPr>
          <p:cNvSpPr/>
          <p:nvPr userDrawn="1"/>
        </p:nvSpPr>
        <p:spPr>
          <a:xfrm>
            <a:off x="0" y="773723"/>
            <a:ext cx="12192000"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AC30FBFB-008D-BBFB-32E5-829D8FF47BA7}"/>
              </a:ext>
            </a:extLst>
          </p:cNvPr>
          <p:cNvSpPr txBox="1"/>
          <p:nvPr userDrawn="1"/>
        </p:nvSpPr>
        <p:spPr>
          <a:xfrm>
            <a:off x="1422400" y="1178560"/>
            <a:ext cx="184731" cy="369332"/>
          </a:xfrm>
          <a:prstGeom prst="rect">
            <a:avLst/>
          </a:prstGeom>
          <a:noFill/>
        </p:spPr>
        <p:txBody>
          <a:bodyPr wrap="none" rtlCol="0">
            <a:spAutoFit/>
          </a:bodyPr>
          <a:lstStyle/>
          <a:p>
            <a:endParaRPr kumimoji="1" lang="ja-JP" altLang="en-US"/>
          </a:p>
        </p:txBody>
      </p:sp>
    </p:spTree>
    <p:extLst>
      <p:ext uri="{BB962C8B-B14F-4D97-AF65-F5344CB8AC3E}">
        <p14:creationId xmlns:p14="http://schemas.microsoft.com/office/powerpoint/2010/main" val="32071922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232CCD-9D66-B68E-C6F4-C2C794E3F9F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4BF2894-1103-34BC-2C66-7BFC5242421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9C7B7269-665A-8D99-AE09-94AD80ED60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F501BF7-549C-49C8-B859-BAFA32A1533B}"/>
              </a:ext>
            </a:extLst>
          </p:cNvPr>
          <p:cNvSpPr>
            <a:spLocks noGrp="1"/>
          </p:cNvSpPr>
          <p:nvPr>
            <p:ph type="dt" sz="half" idx="10"/>
          </p:nvPr>
        </p:nvSpPr>
        <p:spPr>
          <a:xfrm>
            <a:off x="838200" y="6356350"/>
            <a:ext cx="2743200" cy="365125"/>
          </a:xfrm>
          <a:prstGeom prst="rect">
            <a:avLst/>
          </a:prstGeom>
        </p:spPr>
        <p:txBody>
          <a:bodyPr/>
          <a:lstStyle/>
          <a:p>
            <a:endParaRPr kumimoji="1" lang="ja-JP" altLang="en-US"/>
          </a:p>
        </p:txBody>
      </p:sp>
      <p:sp>
        <p:nvSpPr>
          <p:cNvPr id="6" name="フッター プレースホルダー 5">
            <a:extLst>
              <a:ext uri="{FF2B5EF4-FFF2-40B4-BE49-F238E27FC236}">
                <a16:creationId xmlns:a16="http://schemas.microsoft.com/office/drawing/2014/main" id="{CC2DC144-BC2C-9A8B-9673-A251C4A3E465}"/>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11" name="スライド番号プレースホルダー 3">
            <a:extLst>
              <a:ext uri="{FF2B5EF4-FFF2-40B4-BE49-F238E27FC236}">
                <a16:creationId xmlns:a16="http://schemas.microsoft.com/office/drawing/2014/main" id="{C8565931-C369-EDE6-E732-718650EA9A68}"/>
              </a:ext>
            </a:extLst>
          </p:cNvPr>
          <p:cNvSpPr>
            <a:spLocks noGrp="1"/>
          </p:cNvSpPr>
          <p:nvPr>
            <p:ph type="sldNum" sz="quarter" idx="12"/>
          </p:nvPr>
        </p:nvSpPr>
        <p:spPr>
          <a:xfrm>
            <a:off x="11823006" y="6646001"/>
            <a:ext cx="375424" cy="220314"/>
          </a:xfrm>
          <a:prstGeom prst="rect">
            <a:avLst/>
          </a:prstGeom>
        </p:spPr>
        <p:txBody>
          <a:bodyPr/>
          <a:lstStyle>
            <a:lvl1pPr algn="r">
              <a:defRPr sz="1000">
                <a:solidFill>
                  <a:schemeClr val="bg1">
                    <a:lumMod val="85000"/>
                  </a:schemeClr>
                </a:solidFill>
              </a:defRPr>
            </a:lvl1pPr>
          </a:lstStyle>
          <a:p>
            <a:fld id="{CCE8A120-D37F-4A4B-AEC4-A3FAB9FD9F34}" type="slidenum">
              <a:rPr lang="ja-JP" altLang="en-US" smtClean="0"/>
              <a:pPr/>
              <a:t>‹#›</a:t>
            </a:fld>
            <a:endParaRPr lang="ja-JP" altLang="en-US"/>
          </a:p>
        </p:txBody>
      </p:sp>
    </p:spTree>
    <p:extLst>
      <p:ext uri="{BB962C8B-B14F-4D97-AF65-F5344CB8AC3E}">
        <p14:creationId xmlns:p14="http://schemas.microsoft.com/office/powerpoint/2010/main" val="2468057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CC5A66-FEBE-B4A3-CAF2-EB631CEB324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2F41AB08-C98E-AD11-94E9-EAEEC35AC4B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4B826017-6CA0-514A-D722-6665CF5726D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3DD8A72-2EC9-9BB7-BAF6-392012B5C738}"/>
              </a:ext>
            </a:extLst>
          </p:cNvPr>
          <p:cNvSpPr>
            <a:spLocks noGrp="1"/>
          </p:cNvSpPr>
          <p:nvPr>
            <p:ph type="dt" sz="half" idx="10"/>
          </p:nvPr>
        </p:nvSpPr>
        <p:spPr>
          <a:xfrm>
            <a:off x="838200" y="6356350"/>
            <a:ext cx="2743200" cy="365125"/>
          </a:xfrm>
          <a:prstGeom prst="rect">
            <a:avLst/>
          </a:prstGeom>
        </p:spPr>
        <p:txBody>
          <a:bodyPr/>
          <a:lstStyle/>
          <a:p>
            <a:endParaRPr kumimoji="1" lang="ja-JP" altLang="en-US"/>
          </a:p>
        </p:txBody>
      </p:sp>
      <p:sp>
        <p:nvSpPr>
          <p:cNvPr id="6" name="フッター プレースホルダー 5">
            <a:extLst>
              <a:ext uri="{FF2B5EF4-FFF2-40B4-BE49-F238E27FC236}">
                <a16:creationId xmlns:a16="http://schemas.microsoft.com/office/drawing/2014/main" id="{373D03B7-2016-1E3D-E219-0117EDF21D13}"/>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11" name="スライド番号プレースホルダー 3">
            <a:extLst>
              <a:ext uri="{FF2B5EF4-FFF2-40B4-BE49-F238E27FC236}">
                <a16:creationId xmlns:a16="http://schemas.microsoft.com/office/drawing/2014/main" id="{98B4F2FD-CD9A-327A-E1CC-195670E7A7AA}"/>
              </a:ext>
            </a:extLst>
          </p:cNvPr>
          <p:cNvSpPr>
            <a:spLocks noGrp="1"/>
          </p:cNvSpPr>
          <p:nvPr>
            <p:ph type="sldNum" sz="quarter" idx="12"/>
          </p:nvPr>
        </p:nvSpPr>
        <p:spPr>
          <a:xfrm>
            <a:off x="11823006" y="6646001"/>
            <a:ext cx="375424" cy="220314"/>
          </a:xfrm>
          <a:prstGeom prst="rect">
            <a:avLst/>
          </a:prstGeom>
        </p:spPr>
        <p:txBody>
          <a:bodyPr/>
          <a:lstStyle>
            <a:lvl1pPr algn="r">
              <a:defRPr sz="1000">
                <a:solidFill>
                  <a:schemeClr val="bg1">
                    <a:lumMod val="85000"/>
                  </a:schemeClr>
                </a:solidFill>
              </a:defRPr>
            </a:lvl1pPr>
          </a:lstStyle>
          <a:p>
            <a:fld id="{CCE8A120-D37F-4A4B-AEC4-A3FAB9FD9F34}" type="slidenum">
              <a:rPr lang="ja-JP" altLang="en-US" smtClean="0"/>
              <a:pPr/>
              <a:t>‹#›</a:t>
            </a:fld>
            <a:endParaRPr lang="ja-JP" altLang="en-US"/>
          </a:p>
        </p:txBody>
      </p:sp>
    </p:spTree>
    <p:extLst>
      <p:ext uri="{BB962C8B-B14F-4D97-AF65-F5344CB8AC3E}">
        <p14:creationId xmlns:p14="http://schemas.microsoft.com/office/powerpoint/2010/main" val="1845007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1D1C5D02-33B1-61B7-6F08-A6685106AA37}"/>
              </a:ext>
            </a:extLst>
          </p:cNvPr>
          <p:cNvSpPr txBox="1"/>
          <p:nvPr userDrawn="1"/>
        </p:nvSpPr>
        <p:spPr>
          <a:xfrm>
            <a:off x="3050275" y="2970747"/>
            <a:ext cx="6100548" cy="923330"/>
          </a:xfrm>
          <a:prstGeom prst="rect">
            <a:avLst/>
          </a:prstGeom>
          <a:noFill/>
        </p:spPr>
        <p:txBody>
          <a:bodyPr wrap="square">
            <a:spAutoFit/>
          </a:bodyPr>
          <a:lstStyle/>
          <a:p>
            <a:pPr algn="ctr" rtl="0">
              <a:spcBef>
                <a:spcPts val="0"/>
              </a:spcBef>
              <a:spcAft>
                <a:spcPts val="0"/>
              </a:spcAft>
            </a:pPr>
            <a:r>
              <a:rPr lang="ja-JP" altLang="en-US" sz="1800" b="1" i="0" u="none" strike="noStrike">
                <a:solidFill>
                  <a:srgbClr val="000000"/>
                </a:solidFill>
                <a:effectLst/>
                <a:latin typeface="Arial" panose="020B0604020202020204" pitchFamily="34" charset="0"/>
              </a:rPr>
              <a:t>　 </a:t>
            </a:r>
            <a:endParaRPr lang="ja-JP" altLang="en-US" b="0">
              <a:effectLst/>
            </a:endParaRPr>
          </a:p>
          <a:p>
            <a:br>
              <a:rPr lang="ja-JP" altLang="en-US" b="0">
                <a:effectLst/>
              </a:rPr>
            </a:br>
            <a:endParaRPr lang="ja-JP" altLang="en-US"/>
          </a:p>
        </p:txBody>
      </p:sp>
      <p:sp>
        <p:nvSpPr>
          <p:cNvPr id="2" name="正方形/長方形 1">
            <a:extLst>
              <a:ext uri="{FF2B5EF4-FFF2-40B4-BE49-F238E27FC236}">
                <a16:creationId xmlns:a16="http://schemas.microsoft.com/office/drawing/2014/main" id="{500CA48A-52CB-4199-EB3C-0EFCADE06F1D}"/>
              </a:ext>
            </a:extLst>
          </p:cNvPr>
          <p:cNvSpPr/>
          <p:nvPr userDrawn="1"/>
        </p:nvSpPr>
        <p:spPr>
          <a:xfrm>
            <a:off x="0" y="0"/>
            <a:ext cx="12192000" cy="185738"/>
          </a:xfrm>
          <a:prstGeom prst="rect">
            <a:avLst/>
          </a:prstGeom>
          <a:solidFill>
            <a:schemeClr val="tx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1FA10ED9-0BC7-3355-C8E7-F82920CBCF40}"/>
              </a:ext>
            </a:extLst>
          </p:cNvPr>
          <p:cNvSpPr/>
          <p:nvPr userDrawn="1"/>
        </p:nvSpPr>
        <p:spPr>
          <a:xfrm>
            <a:off x="0" y="6671627"/>
            <a:ext cx="12192000" cy="185738"/>
          </a:xfrm>
          <a:prstGeom prst="rect">
            <a:avLst/>
          </a:prstGeom>
          <a:solidFill>
            <a:schemeClr val="tx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422B4C71-EF44-968E-B45C-C781989AD958}"/>
              </a:ext>
            </a:extLst>
          </p:cNvPr>
          <p:cNvSpPr txBox="1"/>
          <p:nvPr userDrawn="1"/>
        </p:nvSpPr>
        <p:spPr>
          <a:xfrm>
            <a:off x="9566518" y="6672676"/>
            <a:ext cx="2779803" cy="200055"/>
          </a:xfrm>
          <a:prstGeom prst="rect">
            <a:avLst/>
          </a:prstGeom>
          <a:noFill/>
        </p:spPr>
        <p:txBody>
          <a:bodyPr wrap="square">
            <a:spAutoFit/>
          </a:bodyPr>
          <a:lstStyle/>
          <a:p>
            <a:r>
              <a:rPr lang="en" altLang="ja-JP" sz="700" i="0" dirty="0">
                <a:solidFill>
                  <a:schemeClr val="bg1">
                    <a:alpha val="73000"/>
                  </a:schemeClr>
                </a:solidFill>
                <a:effectLst/>
                <a:latin typeface="Arial" panose="020B0604020202020204" pitchFamily="34" charset="0"/>
                <a:cs typeface="Arial" panose="020B0604020202020204" pitchFamily="34" charset="0"/>
              </a:rPr>
              <a:t>Copyright 2025 GEMBA Consulting. All Rights Reserved.</a:t>
            </a:r>
            <a:endParaRPr lang="ja-JP" altLang="en-US" sz="700" dirty="0">
              <a:solidFill>
                <a:schemeClr val="bg1">
                  <a:alpha val="73000"/>
                </a:schemeClr>
              </a:solidFill>
              <a:latin typeface="Arial" panose="020B0604020202020204" pitchFamily="34" charset="0"/>
              <a:cs typeface="Arial" panose="020B0604020202020204" pitchFamily="34" charset="0"/>
            </a:endParaRPr>
          </a:p>
        </p:txBody>
      </p:sp>
      <p:sp>
        <p:nvSpPr>
          <p:cNvPr id="10" name="スライド番号プレースホルダー 3">
            <a:extLst>
              <a:ext uri="{FF2B5EF4-FFF2-40B4-BE49-F238E27FC236}">
                <a16:creationId xmlns:a16="http://schemas.microsoft.com/office/drawing/2014/main" id="{F08C00D1-5909-96C2-BFF8-CC808AAAD40D}"/>
              </a:ext>
            </a:extLst>
          </p:cNvPr>
          <p:cNvSpPr>
            <a:spLocks noGrp="1"/>
          </p:cNvSpPr>
          <p:nvPr>
            <p:ph type="sldNum" sz="quarter" idx="4"/>
          </p:nvPr>
        </p:nvSpPr>
        <p:spPr>
          <a:xfrm>
            <a:off x="11823006" y="6646001"/>
            <a:ext cx="375424" cy="220314"/>
          </a:xfrm>
          <a:prstGeom prst="rect">
            <a:avLst/>
          </a:prstGeom>
        </p:spPr>
        <p:txBody>
          <a:bodyPr/>
          <a:lstStyle>
            <a:lvl1pPr algn="r">
              <a:defRPr sz="1000">
                <a:solidFill>
                  <a:schemeClr val="bg1">
                    <a:lumMod val="85000"/>
                  </a:schemeClr>
                </a:solidFill>
              </a:defRPr>
            </a:lvl1pPr>
          </a:lstStyle>
          <a:p>
            <a:fld id="{CCE8A120-D37F-4A4B-AEC4-A3FAB9FD9F34}" type="slidenum">
              <a:rPr lang="ja-JP" altLang="en-US" smtClean="0"/>
              <a:pPr/>
              <a:t>‹#›</a:t>
            </a:fld>
            <a:endParaRPr lang="ja-JP" altLang="en-US"/>
          </a:p>
        </p:txBody>
      </p:sp>
    </p:spTree>
    <p:extLst>
      <p:ext uri="{BB962C8B-B14F-4D97-AF65-F5344CB8AC3E}">
        <p14:creationId xmlns:p14="http://schemas.microsoft.com/office/powerpoint/2010/main" val="38369586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kumimoji="1" sz="6000" kern="1200">
          <a:solidFill>
            <a:schemeClr val="tx1"/>
          </a:solidFill>
          <a:latin typeface="Meiryo UI" panose="020B0604030504040204" pitchFamily="50" charset="-128"/>
          <a:ea typeface="Meiryo UI"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8" Type="http://schemas.openxmlformats.org/officeDocument/2006/relationships/image" Target="../media/image830.png"/><Relationship Id="rId7" Type="http://schemas.openxmlformats.org/officeDocument/2006/relationships/image" Target="../media/image1620.png"/><Relationship Id="rId2" Type="http://schemas.openxmlformats.org/officeDocument/2006/relationships/image" Target="../media/image540.png"/><Relationship Id="rId1" Type="http://schemas.openxmlformats.org/officeDocument/2006/relationships/slideLayout" Target="../slideLayouts/slideLayout7.xml"/><Relationship Id="rId6" Type="http://schemas.openxmlformats.org/officeDocument/2006/relationships/image" Target="../media/image820.png"/><Relationship Id="rId9" Type="http://schemas.openxmlformats.org/officeDocument/2006/relationships/image" Target="../media/image39.png"/></Relationships>
</file>

<file path=ppt/slides/_rels/slide105.xml.rels><?xml version="1.0" encoding="UTF-8" standalone="yes"?>
<Relationships xmlns="http://schemas.openxmlformats.org/package/2006/relationships"><Relationship Id="rId2" Type="http://schemas.openxmlformats.org/officeDocument/2006/relationships/image" Target="../media/image550.png"/><Relationship Id="rId1" Type="http://schemas.openxmlformats.org/officeDocument/2006/relationships/slideLayout" Target="../slideLayouts/slideLayout7.xml"/><Relationship Id="rId4" Type="http://schemas.openxmlformats.org/officeDocument/2006/relationships/image" Target="../media/image1620.png"/></Relationships>
</file>

<file path=ppt/slides/_rels/slide106.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1620.png"/><Relationship Id="rId7" Type="http://schemas.openxmlformats.org/officeDocument/2006/relationships/image" Target="../media/image169.png"/><Relationship Id="rId1" Type="http://schemas.openxmlformats.org/officeDocument/2006/relationships/slideLayout" Target="../slideLayouts/slideLayout7.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640.png"/></Relationships>
</file>

<file path=ppt/slides/_rels/slide107.xml.rels><?xml version="1.0" encoding="UTF-8" standalone="yes"?>
<Relationships xmlns="http://schemas.openxmlformats.org/package/2006/relationships"><Relationship Id="rId3" Type="http://schemas.openxmlformats.org/officeDocument/2006/relationships/image" Target="../media/image660.png"/><Relationship Id="rId2" Type="http://schemas.openxmlformats.org/officeDocument/2006/relationships/image" Target="../media/image650.png"/><Relationship Id="rId1" Type="http://schemas.openxmlformats.org/officeDocument/2006/relationships/slideLayout" Target="../slideLayouts/slideLayout7.xml"/><Relationship Id="rId6" Type="http://schemas.openxmlformats.org/officeDocument/2006/relationships/image" Target="../media/image1620.png"/><Relationship Id="rId4" Type="http://schemas.openxmlformats.org/officeDocument/2006/relationships/image" Target="../media/image700.png"/></Relationships>
</file>

<file path=ppt/slides/_rels/slide108.xml.rels><?xml version="1.0" encoding="UTF-8" standalone="yes"?>
<Relationships xmlns="http://schemas.openxmlformats.org/package/2006/relationships"><Relationship Id="rId3" Type="http://schemas.openxmlformats.org/officeDocument/2006/relationships/image" Target="../media/image1620.png"/><Relationship Id="rId1" Type="http://schemas.openxmlformats.org/officeDocument/2006/relationships/slideLayout" Target="../slideLayouts/slideLayout7.xml"/><Relationship Id="rId4" Type="http://schemas.openxmlformats.org/officeDocument/2006/relationships/image" Target="../media/image730.png"/></Relationships>
</file>

<file path=ppt/slides/_rels/slide109.xml.rels><?xml version="1.0" encoding="UTF-8" standalone="yes"?>
<Relationships xmlns="http://schemas.openxmlformats.org/package/2006/relationships"><Relationship Id="rId3" Type="http://schemas.openxmlformats.org/officeDocument/2006/relationships/image" Target="../media/image1620.png"/><Relationship Id="rId1" Type="http://schemas.openxmlformats.org/officeDocument/2006/relationships/slideLayout" Target="../slideLayouts/slideLayout7.xml"/><Relationship Id="rId4" Type="http://schemas.openxmlformats.org/officeDocument/2006/relationships/image" Target="../media/image781.png"/></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1620.png"/><Relationship Id="rId3" Type="http://schemas.openxmlformats.org/officeDocument/2006/relationships/chart" Target="../charts/chart1.xml"/><Relationship Id="rId7" Type="http://schemas.openxmlformats.org/officeDocument/2006/relationships/image" Target="../media/image1700.png"/><Relationship Id="rId12" Type="http://schemas.openxmlformats.org/officeDocument/2006/relationships/image" Target="../media/image95.png"/><Relationship Id="rId2" Type="http://schemas.openxmlformats.org/officeDocument/2006/relationships/notesSlide" Target="../notesSlides/notesSlide49.xml"/><Relationship Id="rId16"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1690.png"/><Relationship Id="rId11" Type="http://schemas.openxmlformats.org/officeDocument/2006/relationships/image" Target="../media/image94.png"/><Relationship Id="rId5" Type="http://schemas.openxmlformats.org/officeDocument/2006/relationships/image" Target="../media/image1680.png"/><Relationship Id="rId15" Type="http://schemas.openxmlformats.org/officeDocument/2006/relationships/image" Target="../media/image961.png"/><Relationship Id="rId10" Type="http://schemas.openxmlformats.org/officeDocument/2006/relationships/chart" Target="../charts/chart20.xml"/><Relationship Id="rId4" Type="http://schemas.openxmlformats.org/officeDocument/2006/relationships/chart" Target="../charts/chart10.xml"/><Relationship Id="rId9" Type="http://schemas.openxmlformats.org/officeDocument/2006/relationships/chart" Target="../charts/chart2.xml"/><Relationship Id="rId14" Type="http://schemas.openxmlformats.org/officeDocument/2006/relationships/image" Target="../media/image96.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17600.png"/><Relationship Id="rId7" Type="http://schemas.openxmlformats.org/officeDocument/2006/relationships/image" Target="../media/image98.png"/><Relationship Id="rId2" Type="http://schemas.openxmlformats.org/officeDocument/2006/relationships/image" Target="../media/image183.png"/><Relationship Id="rId1" Type="http://schemas.openxmlformats.org/officeDocument/2006/relationships/slideLayout" Target="../slideLayouts/slideLayout7.xml"/><Relationship Id="rId6" Type="http://schemas.openxmlformats.org/officeDocument/2006/relationships/image" Target="../media/image17900.png"/><Relationship Id="rId5" Type="http://schemas.openxmlformats.org/officeDocument/2006/relationships/image" Target="../media/image17800.png"/><Relationship Id="rId4" Type="http://schemas.openxmlformats.org/officeDocument/2006/relationships/image" Target="../media/image17700.png"/></Relationships>
</file>

<file path=ppt/slides/_rels/slide115.xml.rels><?xml version="1.0" encoding="UTF-8" standalone="yes"?>
<Relationships xmlns="http://schemas.openxmlformats.org/package/2006/relationships"><Relationship Id="rId3" Type="http://schemas.openxmlformats.org/officeDocument/2006/relationships/image" Target="../media/image17600.png"/><Relationship Id="rId7" Type="http://schemas.openxmlformats.org/officeDocument/2006/relationships/image" Target="../media/image101.png"/><Relationship Id="rId2" Type="http://schemas.openxmlformats.org/officeDocument/2006/relationships/image" Target="../media/image17500.png"/><Relationship Id="rId1" Type="http://schemas.openxmlformats.org/officeDocument/2006/relationships/slideLayout" Target="../slideLayouts/slideLayout7.xml"/><Relationship Id="rId6" Type="http://schemas.openxmlformats.org/officeDocument/2006/relationships/image" Target="../media/image17900.png"/><Relationship Id="rId5" Type="http://schemas.openxmlformats.org/officeDocument/2006/relationships/image" Target="../media/image17800.png"/><Relationship Id="rId4" Type="http://schemas.openxmlformats.org/officeDocument/2006/relationships/image" Target="../media/image17700.png"/></Relationships>
</file>

<file path=ppt/slides/_rels/slide116.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7600.png"/><Relationship Id="rId7" Type="http://schemas.openxmlformats.org/officeDocument/2006/relationships/image" Target="../media/image101.png"/><Relationship Id="rId2" Type="http://schemas.openxmlformats.org/officeDocument/2006/relationships/image" Target="../media/image17500.png"/><Relationship Id="rId1" Type="http://schemas.openxmlformats.org/officeDocument/2006/relationships/slideLayout" Target="../slideLayouts/slideLayout7.xml"/><Relationship Id="rId6" Type="http://schemas.openxmlformats.org/officeDocument/2006/relationships/image" Target="../media/image17900.png"/><Relationship Id="rId5" Type="http://schemas.openxmlformats.org/officeDocument/2006/relationships/image" Target="../media/image17800.png"/><Relationship Id="rId4" Type="http://schemas.openxmlformats.org/officeDocument/2006/relationships/image" Target="../media/image17700.png"/></Relationships>
</file>

<file path=ppt/slides/_rels/slide117.xml.rels><?xml version="1.0" encoding="UTF-8" standalone="yes"?>
<Relationships xmlns="http://schemas.openxmlformats.org/package/2006/relationships"><Relationship Id="rId3" Type="http://schemas.openxmlformats.org/officeDocument/2006/relationships/image" Target="../media/image17600.png"/><Relationship Id="rId7" Type="http://schemas.openxmlformats.org/officeDocument/2006/relationships/image" Target="../media/image105.png"/><Relationship Id="rId2" Type="http://schemas.openxmlformats.org/officeDocument/2006/relationships/image" Target="../media/image17500.png"/><Relationship Id="rId1" Type="http://schemas.openxmlformats.org/officeDocument/2006/relationships/slideLayout" Target="../slideLayouts/slideLayout7.xml"/><Relationship Id="rId6" Type="http://schemas.openxmlformats.org/officeDocument/2006/relationships/image" Target="../media/image17900.png"/><Relationship Id="rId5" Type="http://schemas.openxmlformats.org/officeDocument/2006/relationships/image" Target="../media/image17800.png"/><Relationship Id="rId4" Type="http://schemas.openxmlformats.org/officeDocument/2006/relationships/image" Target="../media/image17700.png"/></Relationships>
</file>

<file path=ppt/slides/_rels/slide118.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7600.png"/><Relationship Id="rId7" Type="http://schemas.openxmlformats.org/officeDocument/2006/relationships/image" Target="../media/image108.png"/><Relationship Id="rId2" Type="http://schemas.openxmlformats.org/officeDocument/2006/relationships/image" Target="../media/image17500.png"/><Relationship Id="rId1" Type="http://schemas.openxmlformats.org/officeDocument/2006/relationships/slideLayout" Target="../slideLayouts/slideLayout7.xml"/><Relationship Id="rId6" Type="http://schemas.openxmlformats.org/officeDocument/2006/relationships/image" Target="../media/image17900.png"/><Relationship Id="rId5" Type="http://schemas.openxmlformats.org/officeDocument/2006/relationships/image" Target="../media/image17800.png"/><Relationship Id="rId4" Type="http://schemas.openxmlformats.org/officeDocument/2006/relationships/image" Target="../media/image17700.png"/><Relationship Id="rId9" Type="http://schemas.openxmlformats.org/officeDocument/2006/relationships/image" Target="../media/image110.png"/></Relationships>
</file>

<file path=ppt/slides/_rels/slide119.xml.rels><?xml version="1.0" encoding="UTF-8" standalone="yes"?>
<Relationships xmlns="http://schemas.openxmlformats.org/package/2006/relationships"><Relationship Id="rId3" Type="http://schemas.openxmlformats.org/officeDocument/2006/relationships/image" Target="../media/image17600.png"/><Relationship Id="rId7" Type="http://schemas.openxmlformats.org/officeDocument/2006/relationships/image" Target="../media/image98.png"/><Relationship Id="rId2" Type="http://schemas.openxmlformats.org/officeDocument/2006/relationships/image" Target="../media/image17500.png"/><Relationship Id="rId1" Type="http://schemas.openxmlformats.org/officeDocument/2006/relationships/slideLayout" Target="../slideLayouts/slideLayout7.xml"/><Relationship Id="rId6" Type="http://schemas.openxmlformats.org/officeDocument/2006/relationships/image" Target="../media/image17900.png"/><Relationship Id="rId5" Type="http://schemas.openxmlformats.org/officeDocument/2006/relationships/image" Target="../media/image17800.png"/><Relationship Id="rId4" Type="http://schemas.openxmlformats.org/officeDocument/2006/relationships/image" Target="../media/image17700.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20.xml.rels><?xml version="1.0" encoding="UTF-8" standalone="yes"?>
<Relationships xmlns="http://schemas.openxmlformats.org/package/2006/relationships"><Relationship Id="rId3" Type="http://schemas.openxmlformats.org/officeDocument/2006/relationships/image" Target="../media/image17600.png"/><Relationship Id="rId7" Type="http://schemas.openxmlformats.org/officeDocument/2006/relationships/image" Target="../media/image110.png"/><Relationship Id="rId2" Type="http://schemas.openxmlformats.org/officeDocument/2006/relationships/image" Target="../media/image17500.png"/><Relationship Id="rId1" Type="http://schemas.openxmlformats.org/officeDocument/2006/relationships/slideLayout" Target="../slideLayouts/slideLayout7.xml"/><Relationship Id="rId6" Type="http://schemas.openxmlformats.org/officeDocument/2006/relationships/image" Target="../media/image17900.png"/><Relationship Id="rId5" Type="http://schemas.openxmlformats.org/officeDocument/2006/relationships/image" Target="../media/image17800.png"/><Relationship Id="rId4" Type="http://schemas.openxmlformats.org/officeDocument/2006/relationships/image" Target="../media/image17700.png"/></Relationships>
</file>

<file path=ppt/slides/_rels/slide121.xml.rels><?xml version="1.0" encoding="UTF-8" standalone="yes"?>
<Relationships xmlns="http://schemas.openxmlformats.org/package/2006/relationships"><Relationship Id="rId8" Type="http://schemas.openxmlformats.org/officeDocument/2006/relationships/image" Target="../media/image1000.png"/><Relationship Id="rId3" Type="http://schemas.openxmlformats.org/officeDocument/2006/relationships/image" Target="../media/image17500.png"/><Relationship Id="rId7" Type="http://schemas.openxmlformats.org/officeDocument/2006/relationships/image" Target="../media/image17900.png"/><Relationship Id="rId1" Type="http://schemas.openxmlformats.org/officeDocument/2006/relationships/slideLayout" Target="../slideLayouts/slideLayout7.xml"/><Relationship Id="rId6" Type="http://schemas.openxmlformats.org/officeDocument/2006/relationships/image" Target="../media/image17800.png"/><Relationship Id="rId5" Type="http://schemas.openxmlformats.org/officeDocument/2006/relationships/image" Target="../media/image17700.png"/><Relationship Id="rId4" Type="http://schemas.openxmlformats.org/officeDocument/2006/relationships/image" Target="../media/image17600.png"/></Relationships>
</file>

<file path=ppt/slides/_rels/slide122.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1850.png"/><Relationship Id="rId7" Type="http://schemas.openxmlformats.org/officeDocument/2006/relationships/image" Target="../media/image1890.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88.png"/><Relationship Id="rId5" Type="http://schemas.openxmlformats.org/officeDocument/2006/relationships/image" Target="../media/image1870.png"/><Relationship Id="rId10" Type="http://schemas.openxmlformats.org/officeDocument/2006/relationships/image" Target="../media/image811.png"/><Relationship Id="rId4" Type="http://schemas.openxmlformats.org/officeDocument/2006/relationships/image" Target="../media/image1860.png"/><Relationship Id="rId9" Type="http://schemas.openxmlformats.org/officeDocument/2006/relationships/image" Target="../media/image191.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240.png"/><Relationship Id="rId7" Type="http://schemas.openxmlformats.org/officeDocument/2006/relationships/image" Target="../media/image510.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210.png"/><Relationship Id="rId4" Type="http://schemas.openxmlformats.org/officeDocument/2006/relationships/image" Target="../media/image200.png"/></Relationships>
</file>

<file path=ppt/slides/_rels/slide44.xml.rels><?xml version="1.0" encoding="UTF-8" standalone="yes"?>
<Relationships xmlns="http://schemas.openxmlformats.org/package/2006/relationships"><Relationship Id="rId3" Type="http://schemas.openxmlformats.org/officeDocument/2006/relationships/image" Target="../media/image260.png"/><Relationship Id="rId1" Type="http://schemas.openxmlformats.org/officeDocument/2006/relationships/slideLayout" Target="../slideLayouts/slideLayout7.xml"/><Relationship Id="rId4" Type="http://schemas.openxmlformats.org/officeDocument/2006/relationships/image" Target="../media/image610.png"/></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71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360.png"/><Relationship Id="rId3" Type="http://schemas.openxmlformats.org/officeDocument/2006/relationships/image" Target="../media/image810.png"/><Relationship Id="rId7" Type="http://schemas.openxmlformats.org/officeDocument/2006/relationships/image" Target="../media/image350.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330.png"/><Relationship Id="rId9" Type="http://schemas.openxmlformats.org/officeDocument/2006/relationships/image" Target="../media/image370.png"/></Relationships>
</file>

<file path=ppt/slides/_rels/slide4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0.png"/><Relationship Id="rId2" Type="http://schemas.openxmlformats.org/officeDocument/2006/relationships/image" Target="../media/image380.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102.png"/><Relationship Id="rId9" Type="http://schemas.openxmlformats.org/officeDocument/2006/relationships/image" Target="../media/image45.png"/></Relationships>
</file>

<file path=ppt/slides/_rels/slide48.xml.rels><?xml version="1.0" encoding="UTF-8" standalone="yes"?>
<Relationships xmlns="http://schemas.openxmlformats.org/package/2006/relationships"><Relationship Id="rId7" Type="http://schemas.openxmlformats.org/officeDocument/2006/relationships/image" Target="../media/image390.png"/><Relationship Id="rId2"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49.png"/><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 Id="rId6" Type="http://schemas.openxmlformats.org/officeDocument/2006/relationships/image" Target="../media/image151.png"/><Relationship Id="rId5" Type="http://schemas.openxmlformats.org/officeDocument/2006/relationships/image" Target="../media/image57.png"/></Relationships>
</file>

<file path=ppt/slides/_rels/slide5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60.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180.png"/><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201.png"/><Relationship Id="rId4" Type="http://schemas.openxmlformats.org/officeDocument/2006/relationships/image" Target="../media/image69.png"/></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230.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192.png"/><Relationship Id="rId4" Type="http://schemas.openxmlformats.org/officeDocument/2006/relationships/image" Target="../media/image75.png"/></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270.png"/><Relationship Id="rId4" Type="http://schemas.openxmlformats.org/officeDocument/2006/relationships/image" Target="../media/image250.png"/></Relationships>
</file>

<file path=ppt/slides/_rels/slide57.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7.png"/><Relationship Id="rId3" Type="http://schemas.openxmlformats.org/officeDocument/2006/relationships/image" Target="../media/image117.png"/><Relationship Id="rId7" Type="http://schemas.openxmlformats.org/officeDocument/2006/relationships/image" Target="../media/image121.png"/><Relationship Id="rId12" Type="http://schemas.openxmlformats.org/officeDocument/2006/relationships/image" Target="../media/image126.png"/><Relationship Id="rId16" Type="http://schemas.openxmlformats.org/officeDocument/2006/relationships/image" Target="../media/image130.png"/><Relationship Id="rId1" Type="http://schemas.openxmlformats.org/officeDocument/2006/relationships/slideLayout" Target="../slideLayouts/slideLayout7.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9.png"/><Relationship Id="rId15" Type="http://schemas.openxmlformats.org/officeDocument/2006/relationships/image" Target="../media/image129.png"/><Relationship Id="rId10" Type="http://schemas.openxmlformats.org/officeDocument/2006/relationships/image" Target="../media/image124.png"/><Relationship Id="rId4" Type="http://schemas.openxmlformats.org/officeDocument/2006/relationships/image" Target="../media/image118.png"/><Relationship Id="rId9" Type="http://schemas.openxmlformats.org/officeDocument/2006/relationships/image" Target="../media/image123.png"/><Relationship Id="rId14" Type="http://schemas.openxmlformats.org/officeDocument/2006/relationships/image" Target="../media/image5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3" Type="http://schemas.openxmlformats.org/officeDocument/2006/relationships/image" Target="../media/image127.png"/><Relationship Id="rId3" Type="http://schemas.openxmlformats.org/officeDocument/2006/relationships/image" Target="../media/image132.png"/><Relationship Id="rId12" Type="http://schemas.openxmlformats.org/officeDocument/2006/relationships/image" Target="../media/image126.png"/><Relationship Id="rId7" Type="http://schemas.openxmlformats.org/officeDocument/2006/relationships/image" Target="../media/image121.png"/><Relationship Id="rId1" Type="http://schemas.openxmlformats.org/officeDocument/2006/relationships/slideLayout" Target="../slideLayouts/slideLayout7.xml"/><Relationship Id="rId11" Type="http://schemas.openxmlformats.org/officeDocument/2006/relationships/image" Target="../media/image125.png"/><Relationship Id="rId6" Type="http://schemas.openxmlformats.org/officeDocument/2006/relationships/image" Target="../media/image120.png"/><Relationship Id="rId5" Type="http://schemas.openxmlformats.org/officeDocument/2006/relationships/image" Target="../media/image119.png"/><Relationship Id="rId10" Type="http://schemas.openxmlformats.org/officeDocument/2006/relationships/image" Target="../media/image124.png"/><Relationship Id="rId4" Type="http://schemas.openxmlformats.org/officeDocument/2006/relationships/image" Target="../media/image59.png"/></Relationships>
</file>

<file path=ppt/slides/_rels/slide61.xml.rels><?xml version="1.0" encoding="UTF-8" standalone="yes"?>
<Relationships xmlns="http://schemas.openxmlformats.org/package/2006/relationships"><Relationship Id="rId8" Type="http://schemas.openxmlformats.org/officeDocument/2006/relationships/image" Target="../media/image122.png"/><Relationship Id="rId7" Type="http://schemas.openxmlformats.org/officeDocument/2006/relationships/image" Target="../media/image121.png"/><Relationship Id="rId2" Type="http://schemas.openxmlformats.org/officeDocument/2006/relationships/image" Target="../media/image61.png"/><Relationship Id="rId1" Type="http://schemas.openxmlformats.org/officeDocument/2006/relationships/slideLayout" Target="../slideLayouts/slideLayout7.xml"/><Relationship Id="rId9" Type="http://schemas.openxmlformats.org/officeDocument/2006/relationships/image" Target="../media/image123.png"/></Relationships>
</file>

<file path=ppt/slides/_rels/slide62.xml.rels><?xml version="1.0" encoding="UTF-8" standalone="yes"?>
<Relationships xmlns="http://schemas.openxmlformats.org/package/2006/relationships"><Relationship Id="rId2" Type="http://schemas.openxmlformats.org/officeDocument/2006/relationships/image" Target="../media/image43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64.xml.rels><?xml version="1.0" encoding="UTF-8" standalone="yes"?>
<Relationships xmlns="http://schemas.openxmlformats.org/package/2006/relationships"><Relationship Id="rId7"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65.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51.png"/><Relationship Id="rId7" Type="http://schemas.openxmlformats.org/officeDocument/2006/relationships/image" Target="../media/image149.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48.png"/><Relationship Id="rId5" Type="http://schemas.openxmlformats.org/officeDocument/2006/relationships/image" Target="../media/image147.png"/></Relationships>
</file>

<file path=ppt/slides/_rels/slide6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7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790.png"/><Relationship Id="rId2" Type="http://schemas.openxmlformats.org/officeDocument/2006/relationships/image" Target="../media/image780.png"/><Relationship Id="rId1" Type="http://schemas.openxmlformats.org/officeDocument/2006/relationships/slideLayout" Target="../slideLayouts/slideLayout7.xml"/><Relationship Id="rId5" Type="http://schemas.openxmlformats.org/officeDocument/2006/relationships/image" Target="../media/image157.png"/></Relationships>
</file>

<file path=ppt/slides/_rels/slide88.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7" Type="http://schemas.openxmlformats.org/officeDocument/2006/relationships/image" Target="../media/image870.pn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860.png"/><Relationship Id="rId5" Type="http://schemas.openxmlformats.org/officeDocument/2006/relationships/image" Target="../media/image850.png"/><Relationship Id="rId4" Type="http://schemas.openxmlformats.org/officeDocument/2006/relationships/image" Target="../media/image88.png"/></Relationships>
</file>

<file path=ppt/slides/_rels/slide91.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91.png"/></Relationships>
</file>

<file path=ppt/slides/_rels/slide92.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960.png"/><Relationship Id="rId7"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99.png"/><Relationship Id="rId11" Type="http://schemas.openxmlformats.org/officeDocument/2006/relationships/image" Target="../media/image103.png"/><Relationship Id="rId5" Type="http://schemas.openxmlformats.org/officeDocument/2006/relationships/image" Target="../media/image340.png"/><Relationship Id="rId10" Type="http://schemas.openxmlformats.org/officeDocument/2006/relationships/image" Target="../media/image431.png"/><Relationship Id="rId4" Type="http://schemas.openxmlformats.org/officeDocument/2006/relationships/image" Target="../media/image320.png"/><Relationship Id="rId9" Type="http://schemas.openxmlformats.org/officeDocument/2006/relationships/image" Target="../media/image87.png"/></Relationships>
</file>

<file path=ppt/slides/_rels/slide94.xml.rels><?xml version="1.0" encoding="UTF-8" standalone="yes"?>
<Relationships xmlns="http://schemas.openxmlformats.org/package/2006/relationships"><Relationship Id="rId3" Type="http://schemas.openxmlformats.org/officeDocument/2006/relationships/image" Target="../media/image460.png"/><Relationship Id="rId7" Type="http://schemas.openxmlformats.org/officeDocument/2006/relationships/image" Target="../media/image470.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a:extLst>
              <a:ext uri="{FF2B5EF4-FFF2-40B4-BE49-F238E27FC236}">
                <a16:creationId xmlns:a16="http://schemas.microsoft.com/office/drawing/2014/main" id="{CE591489-5F12-F3DF-E4C3-66F72DC295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6373"/>
          <a:stretch/>
        </p:blipFill>
        <p:spPr bwMode="auto">
          <a:xfrm>
            <a:off x="0" y="-13365"/>
            <a:ext cx="12192000" cy="4955852"/>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a:extLst>
              <a:ext uri="{FF2B5EF4-FFF2-40B4-BE49-F238E27FC236}">
                <a16:creationId xmlns:a16="http://schemas.microsoft.com/office/drawing/2014/main" id="{157834C8-AF2F-49D1-1DAE-E9D08F46D9C1}"/>
              </a:ext>
            </a:extLst>
          </p:cNvPr>
          <p:cNvSpPr/>
          <p:nvPr/>
        </p:nvSpPr>
        <p:spPr>
          <a:xfrm>
            <a:off x="0" y="-13365"/>
            <a:ext cx="12192000" cy="4955852"/>
          </a:xfrm>
          <a:prstGeom prst="rect">
            <a:avLst/>
          </a:prstGeom>
          <a:solidFill>
            <a:schemeClr val="tx1">
              <a:alpha val="2786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a:extLst>
              <a:ext uri="{FF2B5EF4-FFF2-40B4-BE49-F238E27FC236}">
                <a16:creationId xmlns:a16="http://schemas.microsoft.com/office/drawing/2014/main" id="{D9BA70E0-2F6E-113C-23E3-A1B016C2523F}"/>
              </a:ext>
            </a:extLst>
          </p:cNvPr>
          <p:cNvGrpSpPr/>
          <p:nvPr/>
        </p:nvGrpSpPr>
        <p:grpSpPr>
          <a:xfrm>
            <a:off x="420412" y="2486526"/>
            <a:ext cx="8996304" cy="994850"/>
            <a:chOff x="420412" y="2724337"/>
            <a:chExt cx="8996304" cy="994850"/>
          </a:xfrm>
        </p:grpSpPr>
        <p:sp>
          <p:nvSpPr>
            <p:cNvPr id="7" name="正方形/長方形 6">
              <a:extLst>
                <a:ext uri="{FF2B5EF4-FFF2-40B4-BE49-F238E27FC236}">
                  <a16:creationId xmlns:a16="http://schemas.microsoft.com/office/drawing/2014/main" id="{7C5CAD5B-060A-BA56-7A3B-886E37B96F3C}"/>
                </a:ext>
              </a:extLst>
            </p:cNvPr>
            <p:cNvSpPr/>
            <p:nvPr/>
          </p:nvSpPr>
          <p:spPr>
            <a:xfrm>
              <a:off x="420412" y="2724337"/>
              <a:ext cx="8996304" cy="97880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9262AFB9-DA74-6D0F-6201-97943CC37D1B}"/>
                </a:ext>
              </a:extLst>
            </p:cNvPr>
            <p:cNvSpPr txBox="1"/>
            <p:nvPr/>
          </p:nvSpPr>
          <p:spPr>
            <a:xfrm>
              <a:off x="516664" y="2888190"/>
              <a:ext cx="8835992" cy="830997"/>
            </a:xfrm>
            <a:prstGeom prst="rect">
              <a:avLst/>
            </a:prstGeom>
            <a:noFill/>
            <a:effectLst/>
          </p:spPr>
          <p:txBody>
            <a:bodyPr wrap="square" rtlCol="0">
              <a:spAutoFit/>
            </a:bodyPr>
            <a:lstStyle/>
            <a:p>
              <a:pPr>
                <a:spcBef>
                  <a:spcPts val="1000"/>
                </a:spcBef>
              </a:pPr>
              <a:r>
                <a:rPr kumimoji="1" lang="ja-JP" altLang="en-US" sz="4800" b="1" dirty="0">
                  <a:latin typeface="Meiryo" panose="020B0604030504040204" pitchFamily="34" charset="-128"/>
                  <a:ea typeface="Meiryo" panose="020B0604030504040204" pitchFamily="34" charset="-128"/>
                </a:rPr>
                <a:t>品質管理セミナー</a:t>
              </a:r>
              <a:endParaRPr kumimoji="1" lang="en-US" altLang="ja-JP" sz="4800" b="1" dirty="0">
                <a:latin typeface="Meiryo" panose="020B0604030504040204" pitchFamily="34" charset="-128"/>
                <a:ea typeface="Meiryo" panose="020B0604030504040204" pitchFamily="34" charset="-128"/>
              </a:endParaRPr>
            </a:p>
          </p:txBody>
        </p:sp>
      </p:grpSp>
      <p:sp>
        <p:nvSpPr>
          <p:cNvPr id="3" name="テキスト ボックス 2">
            <a:extLst>
              <a:ext uri="{FF2B5EF4-FFF2-40B4-BE49-F238E27FC236}">
                <a16:creationId xmlns:a16="http://schemas.microsoft.com/office/drawing/2014/main" id="{A145EE0E-8CDF-A8FA-22FD-187A998F8D65}"/>
              </a:ext>
            </a:extLst>
          </p:cNvPr>
          <p:cNvSpPr txBox="1"/>
          <p:nvPr/>
        </p:nvSpPr>
        <p:spPr>
          <a:xfrm>
            <a:off x="516664" y="5480060"/>
            <a:ext cx="5763064" cy="515526"/>
          </a:xfrm>
          <a:prstGeom prst="rect">
            <a:avLst/>
          </a:prstGeom>
          <a:noFill/>
        </p:spPr>
        <p:txBody>
          <a:bodyPr wrap="square" rtlCol="0">
            <a:spAutoFit/>
          </a:bodyPr>
          <a:lstStyle/>
          <a:p>
            <a:pPr>
              <a:lnSpc>
                <a:spcPct val="150000"/>
              </a:lnSpc>
            </a:pPr>
            <a:r>
              <a:rPr kumimoji="1" lang="ja-JP" altLang="en-US" sz="2000" b="1">
                <a:latin typeface="Meiryo" panose="020B0604030504040204" pitchFamily="34" charset="-128"/>
                <a:ea typeface="Meiryo" panose="020B0604030504040204" pitchFamily="34" charset="-128"/>
              </a:rPr>
              <a:t>株式会社</a:t>
            </a:r>
            <a:r>
              <a:rPr kumimoji="1" lang="en-US" altLang="ja-JP" sz="2000" b="1" dirty="0">
                <a:latin typeface="Meiryo" panose="020B0604030504040204" pitchFamily="34" charset="-128"/>
                <a:ea typeface="Meiryo" panose="020B0604030504040204" pitchFamily="34" charset="-128"/>
              </a:rPr>
              <a:t>GEMBA</a:t>
            </a:r>
            <a:r>
              <a:rPr kumimoji="1" lang="ja-JP" altLang="en-US" sz="2000" b="1">
                <a:latin typeface="Meiryo" panose="020B0604030504040204" pitchFamily="34" charset="-128"/>
                <a:ea typeface="Meiryo" panose="020B0604030504040204" pitchFamily="34" charset="-128"/>
              </a:rPr>
              <a:t>コンサルティング</a:t>
            </a:r>
            <a:endParaRPr kumimoji="1" lang="en-US" altLang="ja-JP" sz="2000" b="1" dirty="0">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E956BF89-92AC-42E3-18F4-A7DEA48C7452}"/>
              </a:ext>
            </a:extLst>
          </p:cNvPr>
          <p:cNvSpPr txBox="1"/>
          <p:nvPr/>
        </p:nvSpPr>
        <p:spPr>
          <a:xfrm>
            <a:off x="516664" y="5166244"/>
            <a:ext cx="2449383" cy="430887"/>
          </a:xfrm>
          <a:prstGeom prst="rect">
            <a:avLst/>
          </a:prstGeom>
          <a:noFill/>
        </p:spPr>
        <p:txBody>
          <a:bodyPr wrap="square">
            <a:spAutoFit/>
          </a:bodyPr>
          <a:lstStyle/>
          <a:p>
            <a:pPr>
              <a:lnSpc>
                <a:spcPct val="150000"/>
              </a:lnSpc>
            </a:pPr>
            <a:r>
              <a:rPr lang="en-US" altLang="ja-JP" sz="1600" b="1" dirty="0">
                <a:latin typeface="Meiryo" panose="020B0604030504040204" pitchFamily="34" charset="-128"/>
                <a:ea typeface="Meiryo" panose="020B0604030504040204" pitchFamily="34" charset="-128"/>
              </a:rPr>
              <a:t>2025</a:t>
            </a:r>
            <a:r>
              <a:rPr kumimoji="1" lang="ja-JP" altLang="en-US" sz="1600" b="1" dirty="0">
                <a:latin typeface="Meiryo" panose="020B0604030504040204" pitchFamily="34" charset="-128"/>
                <a:ea typeface="Meiryo" panose="020B0604030504040204" pitchFamily="34" charset="-128"/>
              </a:rPr>
              <a:t>年</a:t>
            </a:r>
            <a:r>
              <a:rPr lang="en-US" altLang="ja-JP" sz="1600" b="1" dirty="0">
                <a:latin typeface="Meiryo" panose="020B0604030504040204" pitchFamily="34" charset="-128"/>
                <a:ea typeface="Meiryo" panose="020B0604030504040204" pitchFamily="34" charset="-128"/>
              </a:rPr>
              <a:t>12</a:t>
            </a:r>
            <a:r>
              <a:rPr kumimoji="1" lang="ja-JP" altLang="en-US" sz="1600" b="1" dirty="0">
                <a:latin typeface="Meiryo" panose="020B0604030504040204" pitchFamily="34" charset="-128"/>
                <a:ea typeface="Meiryo" panose="020B0604030504040204" pitchFamily="34" charset="-128"/>
              </a:rPr>
              <a:t>月</a:t>
            </a:r>
            <a:r>
              <a:rPr kumimoji="1" lang="en-US" altLang="ja-JP" sz="1600" b="1" dirty="0">
                <a:latin typeface="Meiryo" panose="020B0604030504040204" pitchFamily="34" charset="-128"/>
                <a:ea typeface="Meiryo" panose="020B0604030504040204" pitchFamily="34" charset="-128"/>
              </a:rPr>
              <a:t>16</a:t>
            </a:r>
            <a:r>
              <a:rPr kumimoji="1" lang="ja-JP" altLang="en-US" sz="1600" b="1" dirty="0">
                <a:latin typeface="Meiryo" panose="020B0604030504040204" pitchFamily="34" charset="-128"/>
                <a:ea typeface="Meiryo" panose="020B0604030504040204" pitchFamily="34" charset="-128"/>
              </a:rPr>
              <a:t>日</a:t>
            </a:r>
            <a:endParaRPr kumimoji="1" lang="en-US" altLang="ja-JP" sz="1600" b="1" dirty="0">
              <a:latin typeface="Meiryo" panose="020B0604030504040204" pitchFamily="34" charset="-128"/>
              <a:ea typeface="Meiryo" panose="020B0604030504040204" pitchFamily="34" charset="-128"/>
            </a:endParaRPr>
          </a:p>
        </p:txBody>
      </p:sp>
      <p:pic>
        <p:nvPicPr>
          <p:cNvPr id="1028" name="Picture 4">
            <a:extLst>
              <a:ext uri="{FF2B5EF4-FFF2-40B4-BE49-F238E27FC236}">
                <a16:creationId xmlns:a16="http://schemas.microsoft.com/office/drawing/2014/main" id="{0EEDB1AF-1A11-B9E0-AC57-12881F6602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6511" y="5289820"/>
            <a:ext cx="1321945" cy="1049780"/>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a:extLst>
              <a:ext uri="{FF2B5EF4-FFF2-40B4-BE49-F238E27FC236}">
                <a16:creationId xmlns:a16="http://schemas.microsoft.com/office/drawing/2014/main" id="{2B2426B0-BA90-75E1-B1E5-D8304BD663C3}"/>
              </a:ext>
            </a:extLst>
          </p:cNvPr>
          <p:cNvSpPr txBox="1"/>
          <p:nvPr/>
        </p:nvSpPr>
        <p:spPr>
          <a:xfrm>
            <a:off x="522836" y="5861505"/>
            <a:ext cx="4055336" cy="515526"/>
          </a:xfrm>
          <a:prstGeom prst="rect">
            <a:avLst/>
          </a:prstGeom>
          <a:noFill/>
        </p:spPr>
        <p:txBody>
          <a:bodyPr wrap="square" anchor="b">
            <a:spAutoFit/>
          </a:bodyPr>
          <a:lstStyle/>
          <a:p>
            <a:pPr>
              <a:lnSpc>
                <a:spcPct val="150000"/>
              </a:lnSpc>
            </a:pPr>
            <a:r>
              <a:rPr kumimoji="1" lang="ja-JP" altLang="en-US" sz="1600" b="1">
                <a:latin typeface="Meiryo" panose="020B0604030504040204" pitchFamily="34" charset="-128"/>
                <a:ea typeface="Meiryo" panose="020B0604030504040204" pitchFamily="34" charset="-128"/>
              </a:rPr>
              <a:t>代表取締役</a:t>
            </a:r>
            <a:r>
              <a:rPr lang="en-US" altLang="ja-JP" sz="1600" b="1" dirty="0">
                <a:latin typeface="Meiryo" panose="020B0604030504040204" pitchFamily="34" charset="-128"/>
                <a:ea typeface="Meiryo" panose="020B0604030504040204" pitchFamily="34" charset="-128"/>
              </a:rPr>
              <a:t> </a:t>
            </a:r>
            <a:r>
              <a:rPr kumimoji="1" lang="ja-JP" altLang="en-US" sz="2000" b="1">
                <a:latin typeface="Meiryo" panose="020B0604030504040204" pitchFamily="34" charset="-128"/>
                <a:ea typeface="Meiryo" panose="020B0604030504040204" pitchFamily="34" charset="-128"/>
              </a:rPr>
              <a:t>大原</a:t>
            </a:r>
            <a:r>
              <a:rPr kumimoji="1" lang="en-US" altLang="ja-JP" sz="2000" b="1" dirty="0">
                <a:latin typeface="Meiryo" panose="020B0604030504040204" pitchFamily="34" charset="-128"/>
                <a:ea typeface="Meiryo" panose="020B0604030504040204" pitchFamily="34" charset="-128"/>
              </a:rPr>
              <a:t>  </a:t>
            </a:r>
            <a:r>
              <a:rPr kumimoji="1" lang="ja-JP" altLang="en-US" sz="2000" b="1">
                <a:latin typeface="Meiryo" panose="020B0604030504040204" pitchFamily="34" charset="-128"/>
                <a:ea typeface="Meiryo" panose="020B0604030504040204" pitchFamily="34" charset="-128"/>
              </a:rPr>
              <a:t>健佑</a:t>
            </a:r>
          </a:p>
        </p:txBody>
      </p:sp>
      <p:sp>
        <p:nvSpPr>
          <p:cNvPr id="11" name="スライド番号プレースホルダー 10">
            <a:extLst>
              <a:ext uri="{FF2B5EF4-FFF2-40B4-BE49-F238E27FC236}">
                <a16:creationId xmlns:a16="http://schemas.microsoft.com/office/drawing/2014/main" id="{07FF30C6-3757-9084-9489-B7D9C7CF0D20}"/>
              </a:ext>
            </a:extLst>
          </p:cNvPr>
          <p:cNvSpPr>
            <a:spLocks noGrp="1"/>
          </p:cNvSpPr>
          <p:nvPr>
            <p:ph type="sldNum" sz="quarter" idx="12"/>
          </p:nvPr>
        </p:nvSpPr>
        <p:spPr/>
        <p:txBody>
          <a:bodyPr/>
          <a:lstStyle/>
          <a:p>
            <a:fld id="{CCE8A120-D37F-4A4B-AEC4-A3FAB9FD9F34}" type="slidenum">
              <a:rPr lang="ja-JP" altLang="en-US" smtClean="0"/>
              <a:pPr/>
              <a:t>1</a:t>
            </a:fld>
            <a:endParaRPr lang="ja-JP" altLang="en-US"/>
          </a:p>
        </p:txBody>
      </p:sp>
    </p:spTree>
    <p:extLst>
      <p:ext uri="{BB962C8B-B14F-4D97-AF65-F5344CB8AC3E}">
        <p14:creationId xmlns:p14="http://schemas.microsoft.com/office/powerpoint/2010/main" val="2234989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77B83-0A0B-A2A1-5C24-1AFC33F666F8}"/>
            </a:ext>
          </a:extLst>
        </p:cNvPr>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2ACE45B0-6D1B-BB27-8159-C6461A8FCC0A}"/>
              </a:ext>
            </a:extLst>
          </p:cNvPr>
          <p:cNvSpPr txBox="1"/>
          <p:nvPr/>
        </p:nvSpPr>
        <p:spPr>
          <a:xfrm>
            <a:off x="85310" y="101329"/>
            <a:ext cx="12192000"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2.2</a:t>
            </a:r>
            <a:r>
              <a:rPr lang="en-US" altLang="ja-JP" sz="3600" b="1" dirty="0">
                <a:solidFill>
                  <a:schemeClr val="bg1"/>
                </a:solidFill>
                <a:latin typeface="Meiryo" panose="020B0604030504040204" pitchFamily="34" charset="-128"/>
                <a:ea typeface="Meiryo" panose="020B0604030504040204" pitchFamily="34" charset="-128"/>
              </a:rPr>
              <a:t> </a:t>
            </a:r>
            <a:r>
              <a:rPr lang="ja-JP" altLang="en-US" sz="3600" b="1" dirty="0">
                <a:solidFill>
                  <a:schemeClr val="bg1"/>
                </a:solidFill>
                <a:latin typeface="Meiryo" panose="020B0604030504040204" pitchFamily="34" charset="-128"/>
                <a:ea typeface="Meiryo" panose="020B0604030504040204" pitchFamily="34" charset="-128"/>
              </a:rPr>
              <a:t>当たり前品質と魅力的品質</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
        <p:nvSpPr>
          <p:cNvPr id="9" name="スライド番号プレースホルダー 8">
            <a:extLst>
              <a:ext uri="{FF2B5EF4-FFF2-40B4-BE49-F238E27FC236}">
                <a16:creationId xmlns:a16="http://schemas.microsoft.com/office/drawing/2014/main" id="{02F77089-FFB8-C1BC-7D2B-7C7669F0643E}"/>
              </a:ext>
            </a:extLst>
          </p:cNvPr>
          <p:cNvSpPr>
            <a:spLocks noGrp="1"/>
          </p:cNvSpPr>
          <p:nvPr>
            <p:ph type="sldNum" sz="quarter" idx="12"/>
          </p:nvPr>
        </p:nvSpPr>
        <p:spPr/>
        <p:txBody>
          <a:bodyPr/>
          <a:lstStyle/>
          <a:p>
            <a:fld id="{CCE8A120-D37F-4A4B-AEC4-A3FAB9FD9F34}" type="slidenum">
              <a:rPr lang="ja-JP" altLang="en-US" smtClean="0"/>
              <a:pPr/>
              <a:t>10</a:t>
            </a:fld>
            <a:endParaRPr lang="ja-JP" altLang="en-US"/>
          </a:p>
        </p:txBody>
      </p:sp>
      <p:pic>
        <p:nvPicPr>
          <p:cNvPr id="4" name="図 3">
            <a:extLst>
              <a:ext uri="{FF2B5EF4-FFF2-40B4-BE49-F238E27FC236}">
                <a16:creationId xmlns:a16="http://schemas.microsoft.com/office/drawing/2014/main" id="{5005CA3D-17E5-D164-FDFE-3BAEAC627BEA}"/>
              </a:ext>
            </a:extLst>
          </p:cNvPr>
          <p:cNvPicPr>
            <a:picLocks noChangeAspect="1"/>
          </p:cNvPicPr>
          <p:nvPr/>
        </p:nvPicPr>
        <p:blipFill>
          <a:blip r:embed="rId3"/>
          <a:stretch>
            <a:fillRect/>
          </a:stretch>
        </p:blipFill>
        <p:spPr>
          <a:xfrm>
            <a:off x="3224980" y="1153985"/>
            <a:ext cx="5742040" cy="5147246"/>
          </a:xfrm>
          <a:prstGeom prst="rect">
            <a:avLst/>
          </a:prstGeom>
        </p:spPr>
      </p:pic>
    </p:spTree>
    <p:extLst>
      <p:ext uri="{BB962C8B-B14F-4D97-AF65-F5344CB8AC3E}">
        <p14:creationId xmlns:p14="http://schemas.microsoft.com/office/powerpoint/2010/main" val="366699133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E54F3E-0A4E-6D47-E3DC-A04C7205A19B}"/>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A5E3BDAC-13E0-F43C-D598-A57920EFA011}"/>
              </a:ext>
            </a:extLst>
          </p:cNvPr>
          <p:cNvSpPr/>
          <p:nvPr/>
        </p:nvSpPr>
        <p:spPr>
          <a:xfrm>
            <a:off x="497815" y="1750423"/>
            <a:ext cx="11122685" cy="3511756"/>
          </a:xfrm>
          <a:prstGeom prst="rect">
            <a:avLst/>
          </a:prstGeom>
          <a:solidFill>
            <a:schemeClr val="bg1"/>
          </a:solidFill>
          <a:ln>
            <a:solidFill>
              <a:schemeClr val="tx1"/>
            </a:solidFill>
          </a:ln>
          <a:effectLst>
            <a:outerShdw blurRad="889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4198DF0B-74FD-71F0-0220-23779AF45A20}"/>
              </a:ext>
            </a:extLst>
          </p:cNvPr>
          <p:cNvSpPr/>
          <p:nvPr/>
        </p:nvSpPr>
        <p:spPr>
          <a:xfrm>
            <a:off x="936380" y="1375980"/>
            <a:ext cx="2164008" cy="786607"/>
          </a:xfrm>
          <a:prstGeom prst="rect">
            <a:avLst/>
          </a:pr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E0C8759B-5AE7-E00A-9BE6-C75D9DE0277D}"/>
              </a:ext>
            </a:extLst>
          </p:cNvPr>
          <p:cNvSpPr txBox="1"/>
          <p:nvPr/>
        </p:nvSpPr>
        <p:spPr>
          <a:xfrm>
            <a:off x="816429" y="2624692"/>
            <a:ext cx="10401299" cy="2000548"/>
          </a:xfrm>
          <a:prstGeom prst="rect">
            <a:avLst/>
          </a:prstGeom>
          <a:noFill/>
        </p:spPr>
        <p:txBody>
          <a:bodyPr wrap="square" rtlCol="0">
            <a:spAutoFit/>
          </a:bodyPr>
          <a:lstStyle/>
          <a:p>
            <a:r>
              <a:rPr kumimoji="1" lang="ja-JP" altLang="en-US" sz="2000">
                <a:latin typeface="メイリオ" panose="020B0604030504040204" pitchFamily="50" charset="-128"/>
                <a:ea typeface="メイリオ" panose="020B0604030504040204" pitchFamily="50" charset="-128"/>
              </a:rPr>
              <a:t>・</a:t>
            </a:r>
            <a:r>
              <a:rPr kumimoji="1" lang="en-US" altLang="ja-JP" sz="2000" b="1" dirty="0">
                <a:latin typeface="メイリオ" panose="020B0604030504040204" pitchFamily="50" charset="-128"/>
                <a:ea typeface="メイリオ" panose="020B0604030504040204" pitchFamily="50" charset="-128"/>
              </a:rPr>
              <a:t>FMEA(Failure Mode and Effects Analysis)</a:t>
            </a:r>
            <a:endParaRPr lang="en-US" altLang="ja-JP" sz="2000" b="1" dirty="0">
              <a:latin typeface="メイリオ" panose="020B0604030504040204" pitchFamily="50" charset="-128"/>
              <a:ea typeface="メイリオ" panose="020B0604030504040204" pitchFamily="50" charset="-128"/>
            </a:endParaRPr>
          </a:p>
          <a:p>
            <a:r>
              <a:rPr kumimoji="1" lang="ja-JP" altLang="en-US" sz="2000">
                <a:latin typeface="メイリオ" panose="020B0604030504040204" pitchFamily="50" charset="-128"/>
                <a:ea typeface="メイリオ" panose="020B0604030504040204" pitchFamily="50" charset="-128"/>
              </a:rPr>
              <a:t>　バラつきが</a:t>
            </a:r>
            <a:r>
              <a:rPr kumimoji="1" lang="ja-JP" altLang="en-US" sz="2000" dirty="0">
                <a:latin typeface="メイリオ" panose="020B0604030504040204" pitchFamily="50" charset="-128"/>
                <a:ea typeface="メイリオ" panose="020B0604030504040204" pitchFamily="50" charset="-128"/>
              </a:rPr>
              <a:t>発生し</a:t>
            </a:r>
            <a:r>
              <a:rPr lang="ja-JP" altLang="en-US" sz="2000" dirty="0">
                <a:latin typeface="メイリオ" panose="020B0604030504040204" pitchFamily="50" charset="-128"/>
                <a:ea typeface="メイリオ" panose="020B0604030504040204" pitchFamily="50" charset="-128"/>
              </a:rPr>
              <a:t>得る製造プロセスを分析</a:t>
            </a:r>
            <a:r>
              <a:rPr lang="ja-JP" altLang="en-US" sz="2000">
                <a:latin typeface="メイリオ" panose="020B0604030504040204" pitchFamily="50" charset="-128"/>
                <a:ea typeface="メイリオ" panose="020B0604030504040204" pitchFamily="50" charset="-128"/>
              </a:rPr>
              <a:t>し、リスク</a:t>
            </a:r>
            <a:r>
              <a:rPr kumimoji="1" lang="ja-JP" altLang="en-US" sz="2000">
                <a:latin typeface="メイリオ" panose="020B0604030504040204" pitchFamily="50" charset="-128"/>
                <a:ea typeface="メイリオ" panose="020B0604030504040204" pitchFamily="50" charset="-128"/>
              </a:rPr>
              <a:t>を</a:t>
            </a:r>
            <a:r>
              <a:rPr kumimoji="1" lang="ja-JP" altLang="en-US" sz="2000" dirty="0">
                <a:latin typeface="メイリオ" panose="020B0604030504040204" pitchFamily="50" charset="-128"/>
                <a:ea typeface="メイリオ" panose="020B0604030504040204" pitchFamily="50" charset="-128"/>
              </a:rPr>
              <a:t>特定して対策を立てる方法です。</a:t>
            </a:r>
            <a:endParaRPr kumimoji="1" lang="en-US" altLang="ja-JP" sz="2000" dirty="0">
              <a:latin typeface="メイリオ" panose="020B0604030504040204" pitchFamily="50" charset="-128"/>
              <a:ea typeface="メイリオ" panose="020B0604030504040204" pitchFamily="50" charset="-128"/>
            </a:endParaRPr>
          </a:p>
          <a:p>
            <a:endParaRPr kumimoji="1" lang="en-US" altLang="ja-JP" sz="2400" dirty="0">
              <a:latin typeface="メイリオ" panose="020B0604030504040204" pitchFamily="50" charset="-128"/>
              <a:ea typeface="メイリオ" panose="020B0604030504040204" pitchFamily="50" charset="-128"/>
            </a:endParaRPr>
          </a:p>
          <a:p>
            <a:r>
              <a:rPr lang="ja-JP" altLang="en-US" sz="2000">
                <a:latin typeface="メイリオ" panose="020B0604030504040204" pitchFamily="50" charset="-128"/>
                <a:ea typeface="メイリオ" panose="020B0604030504040204" pitchFamily="50" charset="-128"/>
              </a:rPr>
              <a:t>・</a:t>
            </a:r>
            <a:r>
              <a:rPr lang="en-US" altLang="ja-JP" sz="2000" b="1" dirty="0">
                <a:latin typeface="メイリオ" panose="020B0604030504040204" pitchFamily="50" charset="-128"/>
                <a:ea typeface="メイリオ" panose="020B0604030504040204" pitchFamily="50" charset="-128"/>
              </a:rPr>
              <a:t>5Whys</a:t>
            </a:r>
            <a:endParaRPr lang="en-US" altLang="ja-JP" sz="2000" dirty="0">
              <a:latin typeface="メイリオ" panose="020B0604030504040204" pitchFamily="50" charset="-128"/>
              <a:ea typeface="メイリオ" panose="020B0604030504040204" pitchFamily="50" charset="-128"/>
            </a:endParaRPr>
          </a:p>
          <a:p>
            <a:r>
              <a:rPr lang="ja-JP" altLang="en-US" sz="2000">
                <a:latin typeface="メイリオ" panose="020B0604030504040204" pitchFamily="50" charset="-128"/>
                <a:ea typeface="メイリオ" panose="020B0604030504040204" pitchFamily="50" charset="-128"/>
              </a:rPr>
              <a:t>　バラつき</a:t>
            </a:r>
            <a:r>
              <a:rPr lang="ja-JP" altLang="en-US" sz="2000" dirty="0">
                <a:latin typeface="メイリオ" panose="020B0604030504040204" pitchFamily="50" charset="-128"/>
                <a:ea typeface="メイリオ" panose="020B0604030504040204" pitchFamily="50" charset="-128"/>
              </a:rPr>
              <a:t>の原因</a:t>
            </a:r>
            <a:r>
              <a:rPr lang="ja-JP" altLang="en-US" sz="2000">
                <a:latin typeface="メイリオ" panose="020B0604030504040204" pitchFamily="50" charset="-128"/>
                <a:ea typeface="メイリオ" panose="020B0604030504040204" pitchFamily="50" charset="-128"/>
              </a:rPr>
              <a:t>を深堀りする</a:t>
            </a:r>
            <a:r>
              <a:rPr lang="ja-JP" altLang="en-US" sz="2000" dirty="0">
                <a:latin typeface="メイリオ" panose="020B0604030504040204" pitchFamily="50" charset="-128"/>
                <a:ea typeface="メイリオ" panose="020B0604030504040204" pitchFamily="50" charset="-128"/>
              </a:rPr>
              <a:t>ため</a:t>
            </a:r>
            <a:r>
              <a:rPr lang="ja-JP" altLang="en-US" sz="2000">
                <a:latin typeface="メイリオ" panose="020B0604030504040204" pitchFamily="50" charset="-128"/>
                <a:ea typeface="メイリオ" panose="020B0604030504040204" pitchFamily="50" charset="-128"/>
              </a:rPr>
              <a:t>に、</a:t>
            </a:r>
            <a:endParaRPr lang="en-US" altLang="ja-JP" sz="2000" dirty="0">
              <a:latin typeface="メイリオ" panose="020B0604030504040204" pitchFamily="50" charset="-128"/>
              <a:ea typeface="メイリオ" panose="020B0604030504040204" pitchFamily="50" charset="-128"/>
            </a:endParaRPr>
          </a:p>
          <a:p>
            <a:r>
              <a:rPr lang="ja-JP" altLang="en-US" sz="2000">
                <a:latin typeface="メイリオ" panose="020B0604030504040204" pitchFamily="50" charset="-128"/>
                <a:ea typeface="メイリオ" panose="020B0604030504040204" pitchFamily="50" charset="-128"/>
              </a:rPr>
              <a:t>　なぜ</a:t>
            </a:r>
            <a:r>
              <a:rPr lang="ja-JP" altLang="en-US" sz="2000" dirty="0">
                <a:latin typeface="メイリオ" panose="020B0604030504040204" pitchFamily="50" charset="-128"/>
                <a:ea typeface="メイリオ" panose="020B0604030504040204" pitchFamily="50" charset="-128"/>
              </a:rPr>
              <a:t>そのバラつきが生じたのかを繰り返し問いただし</a:t>
            </a:r>
            <a:r>
              <a:rPr lang="ja-JP" altLang="en-US" sz="2000">
                <a:latin typeface="メイリオ" panose="020B0604030504040204" pitchFamily="50" charset="-128"/>
                <a:ea typeface="メイリオ" panose="020B0604030504040204" pitchFamily="50" charset="-128"/>
              </a:rPr>
              <a:t>、根本</a:t>
            </a:r>
            <a:r>
              <a:rPr kumimoji="1" lang="ja-JP" altLang="en-US" sz="2000">
                <a:latin typeface="メイリオ" panose="020B0604030504040204" pitchFamily="50" charset="-128"/>
                <a:ea typeface="メイリオ" panose="020B0604030504040204" pitchFamily="50" charset="-128"/>
              </a:rPr>
              <a:t>原因</a:t>
            </a:r>
            <a:r>
              <a:rPr kumimoji="1" lang="ja-JP" altLang="en-US" sz="2000" dirty="0">
                <a:latin typeface="メイリオ" panose="020B0604030504040204" pitchFamily="50" charset="-128"/>
                <a:ea typeface="メイリオ" panose="020B0604030504040204" pitchFamily="50" charset="-128"/>
              </a:rPr>
              <a:t>を特定します。</a:t>
            </a:r>
            <a:endParaRPr kumimoji="1" lang="en-US" altLang="ja-JP" sz="2000" dirty="0">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5D89FBDD-7CC8-D08F-4119-0C9C2923903B}"/>
              </a:ext>
            </a:extLst>
          </p:cNvPr>
          <p:cNvSpPr txBox="1"/>
          <p:nvPr/>
        </p:nvSpPr>
        <p:spPr>
          <a:xfrm>
            <a:off x="90974" y="101329"/>
            <a:ext cx="5820190" cy="707886"/>
          </a:xfrm>
          <a:prstGeom prst="rect">
            <a:avLst/>
          </a:prstGeom>
          <a:noFill/>
        </p:spPr>
        <p:txBody>
          <a:bodyPr wrap="square" rtlCol="0" anchor="ctr">
            <a:spAutoFit/>
          </a:bodyPr>
          <a:lstStyle/>
          <a:p>
            <a:r>
              <a:rPr kumimoji="1"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 </a:t>
            </a:r>
            <a:r>
              <a:rPr kumimoji="1" lang="ja-JP" altLang="en-US" sz="4000" b="1" dirty="0">
                <a:solidFill>
                  <a:schemeClr val="bg1"/>
                </a:solidFill>
                <a:latin typeface="Meiryo" panose="020B0604030504040204" pitchFamily="34" charset="-128"/>
                <a:ea typeface="Meiryo" panose="020B0604030504040204" pitchFamily="34" charset="-128"/>
                <a:cs typeface="Arial" panose="020B0604020202020204" pitchFamily="34" charset="0"/>
              </a:rPr>
              <a:t>バラツキの原因</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8ECCAB3E-ACB4-734E-D1D7-A8DC5E2CC0FF}"/>
              </a:ext>
            </a:extLst>
          </p:cNvPr>
          <p:cNvSpPr txBox="1"/>
          <p:nvPr/>
        </p:nvSpPr>
        <p:spPr>
          <a:xfrm>
            <a:off x="1282302" y="1595822"/>
            <a:ext cx="1589485" cy="461665"/>
          </a:xfrm>
          <a:prstGeom prst="rect">
            <a:avLst/>
          </a:prstGeom>
          <a:noFill/>
        </p:spPr>
        <p:txBody>
          <a:bodyPr wrap="square">
            <a:spAutoFit/>
          </a:bodyPr>
          <a:lstStyle/>
          <a:p>
            <a:r>
              <a:rPr lang="ja-JP" altLang="en-US" sz="2400" b="1">
                <a:latin typeface="メイリオ" panose="020B0604030504040204" pitchFamily="50" charset="-128"/>
                <a:ea typeface="メイリオ" panose="020B0604030504040204" pitchFamily="50" charset="-128"/>
              </a:rPr>
              <a:t>分析手法</a:t>
            </a:r>
            <a:endParaRPr lang="ja-JP" altLang="en-US" sz="2400"/>
          </a:p>
        </p:txBody>
      </p:sp>
      <p:sp>
        <p:nvSpPr>
          <p:cNvPr id="12" name="スライド番号プレースホルダー 11">
            <a:extLst>
              <a:ext uri="{FF2B5EF4-FFF2-40B4-BE49-F238E27FC236}">
                <a16:creationId xmlns:a16="http://schemas.microsoft.com/office/drawing/2014/main" id="{9457D075-01E3-5D30-0C0F-FD6CD02C9710}"/>
              </a:ext>
            </a:extLst>
          </p:cNvPr>
          <p:cNvSpPr>
            <a:spLocks noGrp="1"/>
          </p:cNvSpPr>
          <p:nvPr>
            <p:ph type="sldNum" sz="quarter" idx="12"/>
          </p:nvPr>
        </p:nvSpPr>
        <p:spPr/>
        <p:txBody>
          <a:bodyPr/>
          <a:lstStyle/>
          <a:p>
            <a:fld id="{CCE8A120-D37F-4A4B-AEC4-A3FAB9FD9F34}" type="slidenum">
              <a:rPr lang="ja-JP" altLang="en-US" smtClean="0"/>
              <a:pPr/>
              <a:t>100</a:t>
            </a:fld>
            <a:endParaRPr lang="ja-JP" altLang="en-US"/>
          </a:p>
        </p:txBody>
      </p:sp>
    </p:spTree>
    <p:extLst>
      <p:ext uri="{BB962C8B-B14F-4D97-AF65-F5344CB8AC3E}">
        <p14:creationId xmlns:p14="http://schemas.microsoft.com/office/powerpoint/2010/main" val="172071251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7F3B286-DA2A-FB34-0B4F-3840B61C7152}"/>
              </a:ext>
            </a:extLst>
          </p:cNvPr>
          <p:cNvSpPr/>
          <p:nvPr/>
        </p:nvSpPr>
        <p:spPr>
          <a:xfrm>
            <a:off x="497815" y="1750423"/>
            <a:ext cx="11122685" cy="4127864"/>
          </a:xfrm>
          <a:prstGeom prst="rect">
            <a:avLst/>
          </a:prstGeom>
          <a:solidFill>
            <a:schemeClr val="bg1"/>
          </a:solidFill>
          <a:ln>
            <a:solidFill>
              <a:schemeClr val="tx1"/>
            </a:solidFill>
          </a:ln>
          <a:effectLst>
            <a:outerShdw blurRad="889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F539EE56-157C-54B7-D411-AD808CFBD91E}"/>
              </a:ext>
            </a:extLst>
          </p:cNvPr>
          <p:cNvSpPr/>
          <p:nvPr/>
        </p:nvSpPr>
        <p:spPr>
          <a:xfrm>
            <a:off x="936379" y="1375980"/>
            <a:ext cx="2520254" cy="786607"/>
          </a:xfrm>
          <a:prstGeom prst="rect">
            <a:avLst/>
          </a:pr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22956F4D-17C8-670D-EB70-AC1DFFDD4E01}"/>
              </a:ext>
            </a:extLst>
          </p:cNvPr>
          <p:cNvSpPr txBox="1"/>
          <p:nvPr/>
        </p:nvSpPr>
        <p:spPr>
          <a:xfrm>
            <a:off x="808500" y="2550102"/>
            <a:ext cx="10501313" cy="2862322"/>
          </a:xfrm>
          <a:prstGeom prst="rect">
            <a:avLst/>
          </a:prstGeom>
          <a:noFill/>
        </p:spPr>
        <p:txBody>
          <a:bodyPr wrap="square" rtlCol="0">
            <a:spAutoFit/>
          </a:bodyPr>
          <a:lstStyle/>
          <a:p>
            <a:r>
              <a:rPr kumimoji="1" lang="ja-JP" altLang="en-US">
                <a:latin typeface="メイリオ" panose="020B0604030504040204" pitchFamily="50" charset="-128"/>
                <a:ea typeface="メイリオ" panose="020B0604030504040204" pitchFamily="50" charset="-128"/>
              </a:rPr>
              <a:t>・</a:t>
            </a:r>
            <a:r>
              <a:rPr kumimoji="1" lang="ja-JP" altLang="en-US" b="1" dirty="0">
                <a:latin typeface="メイリオ" panose="020B0604030504040204" pitchFamily="50" charset="-128"/>
                <a:ea typeface="メイリオ" panose="020B0604030504040204" pitchFamily="50" charset="-128"/>
              </a:rPr>
              <a:t>製造信頼性へ</a:t>
            </a:r>
            <a:r>
              <a:rPr kumimoji="1" lang="ja-JP" altLang="en-US" b="1">
                <a:latin typeface="メイリオ" panose="020B0604030504040204" pitchFamily="50" charset="-128"/>
                <a:ea typeface="メイリオ" panose="020B0604030504040204" pitchFamily="50" charset="-128"/>
              </a:rPr>
              <a:t>の影響</a:t>
            </a:r>
            <a:endParaRPr lang="en-US" altLang="ja-JP" b="1" dirty="0">
              <a:latin typeface="メイリオ" panose="020B0604030504040204" pitchFamily="50" charset="-128"/>
              <a:ea typeface="メイリオ" panose="020B0604030504040204" pitchFamily="50" charset="-128"/>
            </a:endParaRPr>
          </a:p>
          <a:p>
            <a:r>
              <a:rPr kumimoji="1" lang="ja-JP" altLang="en-US" b="1" dirty="0">
                <a:latin typeface="メイリオ" panose="020B0604030504040204" pitchFamily="50" charset="-128"/>
                <a:ea typeface="メイリオ" panose="020B0604030504040204" pitchFamily="50" charset="-128"/>
              </a:rPr>
              <a:t>　</a:t>
            </a:r>
            <a:r>
              <a:rPr kumimoji="1" lang="ja-JP" altLang="en-US">
                <a:latin typeface="メイリオ" panose="020B0604030504040204" pitchFamily="50" charset="-128"/>
                <a:ea typeface="メイリオ" panose="020B0604030504040204" pitchFamily="50" charset="-128"/>
              </a:rPr>
              <a:t>ロット内</a:t>
            </a:r>
            <a:r>
              <a:rPr kumimoji="1" lang="ja-JP" altLang="en-US" dirty="0">
                <a:latin typeface="メイリオ" panose="020B0604030504040204" pitchFamily="50" charset="-128"/>
                <a:ea typeface="メイリオ" panose="020B0604030504040204" pitchFamily="50" charset="-128"/>
              </a:rPr>
              <a:t>ばらつきが大きい場合、製品の性能や耐久性が低下</a:t>
            </a:r>
            <a:r>
              <a:rPr kumimoji="1" lang="ja-JP" altLang="en-US">
                <a:latin typeface="メイリオ" panose="020B0604030504040204" pitchFamily="50" charset="-128"/>
                <a:ea typeface="メイリオ" panose="020B0604030504040204" pitchFamily="50" charset="-128"/>
              </a:rPr>
              <a:t>し、</a:t>
            </a:r>
            <a:endParaRPr kumimoji="1" lang="en-US" altLang="ja-JP" dirty="0">
              <a:latin typeface="メイリオ" panose="020B0604030504040204" pitchFamily="50" charset="-128"/>
              <a:ea typeface="メイリオ" panose="020B0604030504040204" pitchFamily="50" charset="-128"/>
            </a:endParaRPr>
          </a:p>
          <a:p>
            <a:r>
              <a:rPr lang="ja-JP" altLang="en-US">
                <a:latin typeface="メイリオ" panose="020B0604030504040204" pitchFamily="50" charset="-128"/>
                <a:ea typeface="メイリオ" panose="020B0604030504040204" pitchFamily="50" charset="-128"/>
              </a:rPr>
              <a:t>　</a:t>
            </a:r>
            <a:r>
              <a:rPr kumimoji="1" lang="ja-JP" altLang="en-US">
                <a:latin typeface="メイリオ" panose="020B0604030504040204" pitchFamily="50" charset="-128"/>
                <a:ea typeface="メイリオ" panose="020B0604030504040204" pitchFamily="50" charset="-128"/>
              </a:rPr>
              <a:t>特</a:t>
            </a:r>
            <a:r>
              <a:rPr kumimoji="1" lang="ja-JP" altLang="en-US" dirty="0">
                <a:latin typeface="メイリオ" panose="020B0604030504040204" pitchFamily="50" charset="-128"/>
                <a:ea typeface="メイリオ" panose="020B0604030504040204" pitchFamily="50" charset="-128"/>
              </a:rPr>
              <a:t>に顧客へ</a:t>
            </a:r>
            <a:r>
              <a:rPr kumimoji="1" lang="ja-JP" altLang="en-US">
                <a:latin typeface="メイリオ" panose="020B0604030504040204" pitchFamily="50" charset="-128"/>
                <a:ea typeface="メイリオ" panose="020B0604030504040204" pitchFamily="50" charset="-128"/>
              </a:rPr>
              <a:t>の出荷</a:t>
            </a:r>
            <a:r>
              <a:rPr lang="ja-JP" altLang="en-US">
                <a:latin typeface="メイリオ" panose="020B0604030504040204" pitchFamily="50" charset="-128"/>
                <a:ea typeface="メイリオ" panose="020B0604030504040204" pitchFamily="50" charset="-128"/>
              </a:rPr>
              <a:t>後</a:t>
            </a:r>
            <a:r>
              <a:rPr lang="ja-JP" altLang="en-US" dirty="0">
                <a:latin typeface="メイリオ" panose="020B0604030504040204" pitchFamily="50" charset="-128"/>
                <a:ea typeface="メイリオ" panose="020B0604030504040204" pitchFamily="50" charset="-128"/>
              </a:rPr>
              <a:t>のクレームやリコールに繋がるリスクが</a:t>
            </a:r>
            <a:r>
              <a:rPr lang="ja-JP" altLang="en-US">
                <a:latin typeface="メイリオ" panose="020B0604030504040204" pitchFamily="50" charset="-128"/>
                <a:ea typeface="メイリオ" panose="020B0604030504040204" pitchFamily="50" charset="-128"/>
              </a:rPr>
              <a:t>高まります。</a:t>
            </a:r>
            <a:endParaRPr lang="en-US" altLang="ja-JP" dirty="0">
              <a:latin typeface="メイリオ" panose="020B0604030504040204" pitchFamily="50" charset="-128"/>
              <a:ea typeface="メイリオ" panose="020B0604030504040204" pitchFamily="50" charset="-128"/>
            </a:endParaRPr>
          </a:p>
          <a:p>
            <a:r>
              <a:rPr lang="ja-JP" altLang="en-US">
                <a:latin typeface="メイリオ" panose="020B0604030504040204" pitchFamily="50" charset="-128"/>
                <a:ea typeface="メイリオ" panose="020B0604030504040204" pitchFamily="50" charset="-128"/>
              </a:rPr>
              <a:t>　具体例</a:t>
            </a:r>
            <a:r>
              <a:rPr lang="ja-JP" altLang="en-US" dirty="0">
                <a:latin typeface="メイリオ" panose="020B0604030504040204" pitchFamily="50" charset="-128"/>
                <a:ea typeface="メイリオ" panose="020B0604030504040204" pitchFamily="50" charset="-128"/>
              </a:rPr>
              <a:t>として、自動車部品の寸法ばらつき</a:t>
            </a:r>
            <a:r>
              <a:rPr lang="ja-JP" altLang="en-US">
                <a:latin typeface="メイリオ" panose="020B0604030504040204" pitchFamily="50" charset="-128"/>
                <a:ea typeface="メイリオ" panose="020B0604030504040204" pitchFamily="50" charset="-128"/>
              </a:rPr>
              <a:t>がエンジン</a:t>
            </a:r>
            <a:r>
              <a:rPr lang="ja-JP" altLang="en-US" dirty="0">
                <a:latin typeface="メイリオ" panose="020B0604030504040204" pitchFamily="50" charset="-128"/>
                <a:ea typeface="メイリオ" panose="020B0604030504040204" pitchFamily="50" charset="-128"/>
              </a:rPr>
              <a:t>性能に与える影響を挙げることができます。</a:t>
            </a:r>
            <a:endParaRPr lang="en-US" altLang="ja-JP" dirty="0">
              <a:latin typeface="メイリオ" panose="020B0604030504040204" pitchFamily="50" charset="-128"/>
              <a:ea typeface="メイリオ" panose="020B0604030504040204" pitchFamily="50" charset="-128"/>
            </a:endParaRPr>
          </a:p>
          <a:p>
            <a:endParaRPr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a:t>
            </a:r>
            <a:r>
              <a:rPr kumimoji="1" lang="ja-JP" altLang="en-US" b="1" dirty="0">
                <a:latin typeface="メイリオ" panose="020B0604030504040204" pitchFamily="50" charset="-128"/>
                <a:ea typeface="メイリオ" panose="020B0604030504040204" pitchFamily="50" charset="-128"/>
              </a:rPr>
              <a:t>コストと歩留まりへ</a:t>
            </a:r>
            <a:r>
              <a:rPr kumimoji="1" lang="ja-JP" altLang="en-US" b="1">
                <a:latin typeface="メイリオ" panose="020B0604030504040204" pitchFamily="50" charset="-128"/>
                <a:ea typeface="メイリオ" panose="020B0604030504040204" pitchFamily="50" charset="-128"/>
              </a:rPr>
              <a:t>の影響</a:t>
            </a:r>
            <a:endParaRPr lang="en-US" altLang="ja-JP" b="1" dirty="0">
              <a:latin typeface="メイリオ" panose="020B0604030504040204" pitchFamily="50" charset="-128"/>
              <a:ea typeface="メイリオ" panose="020B0604030504040204" pitchFamily="50" charset="-128"/>
            </a:endParaRPr>
          </a:p>
          <a:p>
            <a:r>
              <a:rPr kumimoji="1" lang="ja-JP" altLang="en-US" b="1" dirty="0">
                <a:latin typeface="メイリオ" panose="020B0604030504040204" pitchFamily="50" charset="-128"/>
                <a:ea typeface="メイリオ" panose="020B0604030504040204" pitchFamily="50" charset="-128"/>
              </a:rPr>
              <a:t>　</a:t>
            </a:r>
            <a:r>
              <a:rPr kumimoji="1" lang="ja-JP" altLang="en-US">
                <a:latin typeface="メイリオ" panose="020B0604030504040204" pitchFamily="50" charset="-128"/>
                <a:ea typeface="メイリオ" panose="020B0604030504040204" pitchFamily="50" charset="-128"/>
              </a:rPr>
              <a:t>バラつき</a:t>
            </a:r>
            <a:r>
              <a:rPr kumimoji="1" lang="ja-JP" altLang="en-US" dirty="0">
                <a:latin typeface="メイリオ" panose="020B0604030504040204" pitchFamily="50" charset="-128"/>
                <a:ea typeface="メイリオ" panose="020B0604030504040204" pitchFamily="50" charset="-128"/>
              </a:rPr>
              <a:t>が大きいと不良品が増加し、廃棄や再加工にかかるコストが増大します。</a:t>
            </a:r>
            <a:endParaRPr kumimoji="1"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歩留まり</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良品の割合</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が低下し、製造コストが上昇する可能性が</a:t>
            </a:r>
            <a:r>
              <a:rPr lang="ja-JP" altLang="en-US">
                <a:latin typeface="メイリオ" panose="020B0604030504040204" pitchFamily="50" charset="-128"/>
                <a:ea typeface="メイリオ" panose="020B0604030504040204" pitchFamily="50" charset="-128"/>
              </a:rPr>
              <a:t>あります。</a:t>
            </a:r>
            <a:endParaRPr lang="en-US" altLang="ja-JP" dirty="0">
              <a:latin typeface="メイリオ" panose="020B0604030504040204" pitchFamily="50" charset="-128"/>
              <a:ea typeface="メイリオ" panose="020B0604030504040204" pitchFamily="50" charset="-128"/>
            </a:endParaRPr>
          </a:p>
          <a:p>
            <a:r>
              <a:rPr lang="ja-JP" altLang="en-US">
                <a:latin typeface="メイリオ" panose="020B0604030504040204" pitchFamily="50" charset="-128"/>
                <a:ea typeface="メイリオ" panose="020B0604030504040204" pitchFamily="50" charset="-128"/>
              </a:rPr>
              <a:t>　製品</a:t>
            </a:r>
            <a:r>
              <a:rPr lang="ja-JP" altLang="en-US" dirty="0">
                <a:latin typeface="メイリオ" panose="020B0604030504040204" pitchFamily="50" charset="-128"/>
                <a:ea typeface="メイリオ" panose="020B0604030504040204" pitchFamily="50" charset="-128"/>
              </a:rPr>
              <a:t>の歩留まりが</a:t>
            </a:r>
            <a:r>
              <a:rPr lang="en-US" altLang="ja-JP" dirty="0">
                <a:latin typeface="メイリオ" panose="020B0604030504040204" pitchFamily="50" charset="-128"/>
                <a:ea typeface="メイリオ" panose="020B0604030504040204" pitchFamily="50" charset="-128"/>
              </a:rPr>
              <a:t>90</a:t>
            </a:r>
            <a:r>
              <a:rPr lang="ja-JP" altLang="en-US">
                <a:latin typeface="メイリオ" panose="020B0604030504040204" pitchFamily="50" charset="-128"/>
                <a:ea typeface="メイリオ" panose="020B0604030504040204" pitchFamily="50" charset="-128"/>
              </a:rPr>
              <a:t>％から</a:t>
            </a:r>
            <a:r>
              <a:rPr kumimoji="1" lang="en-US" altLang="ja-JP" dirty="0">
                <a:latin typeface="メイリオ" panose="020B0604030504040204" pitchFamily="50" charset="-128"/>
                <a:ea typeface="メイリオ" panose="020B0604030504040204" pitchFamily="50" charset="-128"/>
              </a:rPr>
              <a:t>80</a:t>
            </a:r>
            <a:r>
              <a:rPr kumimoji="1" lang="ja-JP" altLang="en-US" dirty="0">
                <a:latin typeface="メイリオ" panose="020B0604030504040204" pitchFamily="50" charset="-128"/>
                <a:ea typeface="メイリオ" panose="020B0604030504040204" pitchFamily="50" charset="-128"/>
              </a:rPr>
              <a:t>％に下がった場合、総コストにどのような影響が出る</a:t>
            </a:r>
            <a:r>
              <a:rPr kumimoji="1" lang="ja-JP" altLang="en-US">
                <a:latin typeface="メイリオ" panose="020B0604030504040204" pitchFamily="50" charset="-128"/>
                <a:ea typeface="メイリオ" panose="020B0604030504040204" pitchFamily="50" charset="-128"/>
              </a:rPr>
              <a:t>のか</a:t>
            </a:r>
            <a:endParaRPr kumimoji="1" lang="en-US" altLang="ja-JP" dirty="0">
              <a:latin typeface="メイリオ" panose="020B0604030504040204" pitchFamily="50" charset="-128"/>
              <a:ea typeface="メイリオ" panose="020B0604030504040204" pitchFamily="50" charset="-128"/>
            </a:endParaRPr>
          </a:p>
          <a:p>
            <a:r>
              <a:rPr lang="ja-JP" altLang="en-US">
                <a:latin typeface="メイリオ" panose="020B0604030504040204" pitchFamily="50" charset="-128"/>
                <a:ea typeface="メイリオ" panose="020B0604030504040204" pitchFamily="50" charset="-128"/>
              </a:rPr>
              <a:t>　</a:t>
            </a:r>
            <a:r>
              <a:rPr kumimoji="1" lang="ja-JP" altLang="en-US">
                <a:latin typeface="メイリオ" panose="020B0604030504040204" pitchFamily="50" charset="-128"/>
                <a:ea typeface="メイリオ" panose="020B0604030504040204" pitchFamily="50" charset="-128"/>
              </a:rPr>
              <a:t>シミュレーション</a:t>
            </a:r>
            <a:r>
              <a:rPr kumimoji="1" lang="ja-JP" altLang="en-US" dirty="0">
                <a:latin typeface="メイリオ" panose="020B0604030504040204" pitchFamily="50" charset="-128"/>
                <a:ea typeface="メイリオ" panose="020B0604030504040204" pitchFamily="50" charset="-128"/>
              </a:rPr>
              <a:t>を示すと、理解が深まります。</a:t>
            </a:r>
          </a:p>
        </p:txBody>
      </p:sp>
      <p:sp>
        <p:nvSpPr>
          <p:cNvPr id="5" name="テキスト ボックス 4">
            <a:extLst>
              <a:ext uri="{FF2B5EF4-FFF2-40B4-BE49-F238E27FC236}">
                <a16:creationId xmlns:a16="http://schemas.microsoft.com/office/drawing/2014/main" id="{A2781613-8455-239A-B24F-A49B236182B4}"/>
              </a:ext>
            </a:extLst>
          </p:cNvPr>
          <p:cNvSpPr txBox="1"/>
          <p:nvPr/>
        </p:nvSpPr>
        <p:spPr>
          <a:xfrm>
            <a:off x="90974" y="101329"/>
            <a:ext cx="5820190" cy="707886"/>
          </a:xfrm>
          <a:prstGeom prst="rect">
            <a:avLst/>
          </a:prstGeom>
          <a:noFill/>
        </p:spPr>
        <p:txBody>
          <a:bodyPr wrap="square" rtlCol="0" anchor="ctr">
            <a:spAutoFit/>
          </a:bodyPr>
          <a:lstStyle/>
          <a:p>
            <a:r>
              <a:rPr kumimoji="1"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 </a:t>
            </a:r>
            <a:r>
              <a:rPr kumimoji="1" lang="ja-JP" altLang="en-US" sz="4000" b="1" dirty="0">
                <a:solidFill>
                  <a:schemeClr val="bg1"/>
                </a:solidFill>
                <a:latin typeface="Meiryo" panose="020B0604030504040204" pitchFamily="34" charset="-128"/>
                <a:ea typeface="Meiryo" panose="020B0604030504040204" pitchFamily="34" charset="-128"/>
                <a:cs typeface="Arial" panose="020B0604020202020204" pitchFamily="34" charset="0"/>
              </a:rPr>
              <a:t>バラツキの影響</a:t>
            </a:r>
            <a:endParaRPr kumimoji="1"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endParaRPr>
          </a:p>
        </p:txBody>
      </p:sp>
      <p:sp>
        <p:nvSpPr>
          <p:cNvPr id="9" name="テキスト ボックス 8">
            <a:extLst>
              <a:ext uri="{FF2B5EF4-FFF2-40B4-BE49-F238E27FC236}">
                <a16:creationId xmlns:a16="http://schemas.microsoft.com/office/drawing/2014/main" id="{7786532D-BE02-8D81-96F5-40D43BE7682C}"/>
              </a:ext>
            </a:extLst>
          </p:cNvPr>
          <p:cNvSpPr txBox="1"/>
          <p:nvPr/>
        </p:nvSpPr>
        <p:spPr>
          <a:xfrm>
            <a:off x="1168997" y="1587127"/>
            <a:ext cx="2055018" cy="400110"/>
          </a:xfrm>
          <a:prstGeom prst="rect">
            <a:avLst/>
          </a:prstGeom>
          <a:noFill/>
        </p:spPr>
        <p:txBody>
          <a:bodyPr wrap="square">
            <a:spAutoFit/>
          </a:bodyPr>
          <a:lstStyle/>
          <a:p>
            <a:r>
              <a:rPr kumimoji="1" lang="ja-JP" altLang="en-US" sz="2000" b="1">
                <a:latin typeface="メイリオ" panose="020B0604030504040204" pitchFamily="50" charset="-128"/>
                <a:ea typeface="メイリオ" panose="020B0604030504040204" pitchFamily="50" charset="-128"/>
              </a:rPr>
              <a:t>バラつきの影響</a:t>
            </a:r>
            <a:endParaRPr lang="ja-JP" altLang="en-US" sz="2000"/>
          </a:p>
        </p:txBody>
      </p:sp>
      <p:sp>
        <p:nvSpPr>
          <p:cNvPr id="12" name="スライド番号プレースホルダー 11">
            <a:extLst>
              <a:ext uri="{FF2B5EF4-FFF2-40B4-BE49-F238E27FC236}">
                <a16:creationId xmlns:a16="http://schemas.microsoft.com/office/drawing/2014/main" id="{E9A2B536-9E6E-0ED0-DD7D-945FAC8E1112}"/>
              </a:ext>
            </a:extLst>
          </p:cNvPr>
          <p:cNvSpPr>
            <a:spLocks noGrp="1"/>
          </p:cNvSpPr>
          <p:nvPr>
            <p:ph type="sldNum" sz="quarter" idx="12"/>
          </p:nvPr>
        </p:nvSpPr>
        <p:spPr/>
        <p:txBody>
          <a:bodyPr/>
          <a:lstStyle/>
          <a:p>
            <a:fld id="{CCE8A120-D37F-4A4B-AEC4-A3FAB9FD9F34}" type="slidenum">
              <a:rPr lang="ja-JP" altLang="en-US" smtClean="0"/>
              <a:pPr/>
              <a:t>101</a:t>
            </a:fld>
            <a:endParaRPr lang="ja-JP" altLang="en-US"/>
          </a:p>
        </p:txBody>
      </p:sp>
    </p:spTree>
    <p:extLst>
      <p:ext uri="{BB962C8B-B14F-4D97-AF65-F5344CB8AC3E}">
        <p14:creationId xmlns:p14="http://schemas.microsoft.com/office/powerpoint/2010/main" val="46036642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78843-A8D3-C0BC-9195-689A4289B938}"/>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FAFE50DF-6D35-CA08-9631-9BD10F9A261F}"/>
              </a:ext>
            </a:extLst>
          </p:cNvPr>
          <p:cNvSpPr/>
          <p:nvPr/>
        </p:nvSpPr>
        <p:spPr>
          <a:xfrm>
            <a:off x="497815" y="1750422"/>
            <a:ext cx="11122685" cy="3731597"/>
          </a:xfrm>
          <a:prstGeom prst="rect">
            <a:avLst/>
          </a:prstGeom>
          <a:solidFill>
            <a:schemeClr val="bg1"/>
          </a:solidFill>
          <a:ln>
            <a:solidFill>
              <a:schemeClr val="tx1"/>
            </a:solidFill>
          </a:ln>
          <a:effectLst>
            <a:outerShdw blurRad="889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DF2D4681-FFD5-1272-DF1B-FB5DC2726E3B}"/>
              </a:ext>
            </a:extLst>
          </p:cNvPr>
          <p:cNvSpPr/>
          <p:nvPr/>
        </p:nvSpPr>
        <p:spPr>
          <a:xfrm>
            <a:off x="936378" y="1375980"/>
            <a:ext cx="4843935" cy="786607"/>
          </a:xfrm>
          <a:prstGeom prst="rect">
            <a:avLst/>
          </a:pr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B37C3B82-AB10-BFF0-47E7-655C9BEF9C65}"/>
              </a:ext>
            </a:extLst>
          </p:cNvPr>
          <p:cNvSpPr txBox="1"/>
          <p:nvPr/>
        </p:nvSpPr>
        <p:spPr>
          <a:xfrm>
            <a:off x="782851" y="2537030"/>
            <a:ext cx="10256625" cy="2554545"/>
          </a:xfrm>
          <a:prstGeom prst="rect">
            <a:avLst/>
          </a:prstGeom>
          <a:noFill/>
        </p:spPr>
        <p:txBody>
          <a:bodyPr wrap="square" rtlCol="0">
            <a:spAutoFit/>
          </a:bodyPr>
          <a:lstStyle/>
          <a:p>
            <a:r>
              <a:rPr kumimoji="1" lang="ja-JP" altLang="en-US" sz="2000">
                <a:latin typeface="メイリオ" panose="020B0604030504040204" pitchFamily="50" charset="-128"/>
                <a:ea typeface="メイリオ" panose="020B0604030504040204" pitchFamily="50" charset="-128"/>
              </a:rPr>
              <a:t>　</a:t>
            </a:r>
            <a:r>
              <a:rPr kumimoji="1" lang="ja-JP" altLang="en-US" sz="2000" b="1">
                <a:latin typeface="メイリオ" panose="020B0604030504040204" pitchFamily="50" charset="-128"/>
                <a:ea typeface="メイリオ" panose="020B0604030504040204" pitchFamily="50" charset="-128"/>
              </a:rPr>
              <a:t>・</a:t>
            </a:r>
            <a:r>
              <a:rPr kumimoji="1" lang="en-US" altLang="ja-JP" sz="2000" b="1" dirty="0">
                <a:latin typeface="メイリオ" panose="020B0604030504040204" pitchFamily="50" charset="-128"/>
                <a:ea typeface="メイリオ" panose="020B0604030504040204" pitchFamily="50" charset="-128"/>
              </a:rPr>
              <a:t>SPC</a:t>
            </a:r>
            <a:r>
              <a:rPr kumimoji="1" lang="ja-JP" altLang="en-US" sz="2000" b="1">
                <a:latin typeface="メイリオ" panose="020B0604030504040204" pitchFamily="50" charset="-128"/>
                <a:ea typeface="メイリオ" panose="020B0604030504040204" pitchFamily="50" charset="-128"/>
              </a:rPr>
              <a:t>とは</a:t>
            </a:r>
            <a:endParaRPr kumimoji="1" lang="en-US" altLang="ja-JP" sz="2000" b="1" dirty="0">
              <a:latin typeface="メイリオ" panose="020B0604030504040204" pitchFamily="50" charset="-128"/>
              <a:ea typeface="メイリオ" panose="020B0604030504040204" pitchFamily="50" charset="-128"/>
            </a:endParaRPr>
          </a:p>
          <a:p>
            <a:r>
              <a:rPr lang="ja-JP" altLang="en-US" sz="2000" b="1">
                <a:latin typeface="メイリオ" panose="020B0604030504040204" pitchFamily="50" charset="-128"/>
                <a:ea typeface="メイリオ" panose="020B0604030504040204" pitchFamily="50" charset="-128"/>
              </a:rPr>
              <a:t>　　</a:t>
            </a:r>
            <a:r>
              <a:rPr kumimoji="1" lang="ja-JP" altLang="en-US" sz="2000">
                <a:latin typeface="メイリオ" panose="020B0604030504040204" pitchFamily="50" charset="-128"/>
                <a:ea typeface="メイリオ" panose="020B0604030504040204" pitchFamily="50" charset="-128"/>
              </a:rPr>
              <a:t>製造</a:t>
            </a:r>
            <a:r>
              <a:rPr kumimoji="1" lang="ja-JP" altLang="en-US" sz="2000" dirty="0">
                <a:latin typeface="メイリオ" panose="020B0604030504040204" pitchFamily="50" charset="-128"/>
                <a:ea typeface="メイリオ" panose="020B0604030504040204" pitchFamily="50" charset="-128"/>
              </a:rPr>
              <a:t>工程で発生するバラつきを</a:t>
            </a:r>
            <a:r>
              <a:rPr kumimoji="1" lang="ja-JP" altLang="en-US" sz="2000">
                <a:latin typeface="メイリオ" panose="020B0604030504040204" pitchFamily="50" charset="-128"/>
                <a:ea typeface="メイリオ" panose="020B0604030504040204" pitchFamily="50" charset="-128"/>
              </a:rPr>
              <a:t>統計的手法で</a:t>
            </a:r>
            <a:r>
              <a:rPr kumimoji="1" lang="ja-JP" altLang="en-US" sz="2000" dirty="0">
                <a:latin typeface="メイリオ" panose="020B0604030504040204" pitchFamily="50" charset="-128"/>
                <a:ea typeface="メイリオ" panose="020B0604030504040204" pitchFamily="50" charset="-128"/>
              </a:rPr>
              <a:t>モニタリング</a:t>
            </a:r>
            <a:r>
              <a:rPr kumimoji="1" lang="ja-JP" altLang="en-US" sz="2000">
                <a:latin typeface="メイリオ" panose="020B0604030504040204" pitchFamily="50" charset="-128"/>
                <a:ea typeface="メイリオ" panose="020B0604030504040204" pitchFamily="50" charset="-128"/>
              </a:rPr>
              <a:t>し、</a:t>
            </a:r>
            <a:endParaRPr kumimoji="1" lang="en-US" altLang="ja-JP" sz="2000" dirty="0">
              <a:latin typeface="メイリオ" panose="020B0604030504040204" pitchFamily="50" charset="-128"/>
              <a:ea typeface="メイリオ" panose="020B0604030504040204" pitchFamily="50" charset="-128"/>
            </a:endParaRPr>
          </a:p>
          <a:p>
            <a:r>
              <a:rPr lang="ja-JP" altLang="en-US" sz="2000">
                <a:latin typeface="メイリオ" panose="020B0604030504040204" pitchFamily="50" charset="-128"/>
                <a:ea typeface="メイリオ" panose="020B0604030504040204" pitchFamily="50" charset="-128"/>
              </a:rPr>
              <a:t>　　</a:t>
            </a:r>
            <a:r>
              <a:rPr kumimoji="1" lang="ja-JP" altLang="en-US" sz="2000">
                <a:latin typeface="メイリオ" panose="020B0604030504040204" pitchFamily="50" charset="-128"/>
                <a:ea typeface="メイリオ" panose="020B0604030504040204" pitchFamily="50" charset="-128"/>
              </a:rPr>
              <a:t>異常</a:t>
            </a:r>
            <a:r>
              <a:rPr kumimoji="1" lang="ja-JP" altLang="en-US" sz="2000" dirty="0">
                <a:latin typeface="メイリオ" panose="020B0604030504040204" pitchFamily="50" charset="-128"/>
                <a:ea typeface="メイリオ" panose="020B0604030504040204" pitchFamily="50" charset="-128"/>
              </a:rPr>
              <a:t>が発生する前に対策</a:t>
            </a:r>
            <a:r>
              <a:rPr kumimoji="1" lang="ja-JP" altLang="en-US" sz="2000">
                <a:latin typeface="メイリオ" panose="020B0604030504040204" pitchFamily="50" charset="-128"/>
                <a:ea typeface="メイリオ" panose="020B0604030504040204" pitchFamily="50" charset="-128"/>
              </a:rPr>
              <a:t>を打つ</a:t>
            </a:r>
            <a:r>
              <a:rPr lang="ja-JP" altLang="en-US" sz="2000">
                <a:latin typeface="メイリオ" panose="020B0604030504040204" pitchFamily="50" charset="-128"/>
                <a:ea typeface="メイリオ" panose="020B0604030504040204" pitchFamily="50" charset="-128"/>
              </a:rPr>
              <a:t>ため</a:t>
            </a:r>
            <a:r>
              <a:rPr lang="ja-JP" altLang="en-US" sz="2000" dirty="0">
                <a:latin typeface="メイリオ" panose="020B0604030504040204" pitchFamily="50" charset="-128"/>
                <a:ea typeface="メイリオ" panose="020B0604030504040204" pitchFamily="50" charset="-128"/>
              </a:rPr>
              <a:t>のツール</a:t>
            </a:r>
            <a:r>
              <a:rPr lang="ja-JP" altLang="en-US" sz="2000">
                <a:latin typeface="メイリオ" panose="020B0604030504040204" pitchFamily="50" charset="-128"/>
                <a:ea typeface="メイリオ" panose="020B0604030504040204" pitchFamily="50" charset="-128"/>
              </a:rPr>
              <a:t>です。例えば</a:t>
            </a:r>
            <a:r>
              <a:rPr lang="ja-JP" altLang="en-US" sz="2000" dirty="0">
                <a:latin typeface="メイリオ" panose="020B0604030504040204" pitchFamily="50" charset="-128"/>
                <a:ea typeface="メイリオ" panose="020B0604030504040204" pitchFamily="50" charset="-128"/>
              </a:rPr>
              <a:t>、管理図を</a:t>
            </a:r>
            <a:r>
              <a:rPr lang="ja-JP" altLang="en-US" sz="2000">
                <a:latin typeface="メイリオ" panose="020B0604030504040204" pitchFamily="50" charset="-128"/>
                <a:ea typeface="メイリオ" panose="020B0604030504040204" pitchFamily="50" charset="-128"/>
              </a:rPr>
              <a:t>使用して</a:t>
            </a:r>
            <a:endParaRPr lang="en-US" altLang="ja-JP" sz="2000" dirty="0">
              <a:latin typeface="メイリオ" panose="020B0604030504040204" pitchFamily="50" charset="-128"/>
              <a:ea typeface="メイリオ" panose="020B0604030504040204" pitchFamily="50" charset="-128"/>
            </a:endParaRPr>
          </a:p>
          <a:p>
            <a:r>
              <a:rPr lang="ja-JP" altLang="en-US" sz="2000">
                <a:latin typeface="メイリオ" panose="020B0604030504040204" pitchFamily="50" charset="-128"/>
                <a:ea typeface="メイリオ" panose="020B0604030504040204" pitchFamily="50" charset="-128"/>
              </a:rPr>
              <a:t>　　異常</a:t>
            </a:r>
            <a:r>
              <a:rPr lang="ja-JP" altLang="en-US" sz="2000" dirty="0">
                <a:latin typeface="メイリオ" panose="020B0604030504040204" pitchFamily="50" charset="-128"/>
                <a:ea typeface="メイリオ" panose="020B0604030504040204" pitchFamily="50" charset="-128"/>
              </a:rPr>
              <a:t>傾向を見つけ、事前にメンテナンスや改善を行う</a:t>
            </a:r>
            <a:r>
              <a:rPr lang="ja-JP" altLang="en-US" sz="2000">
                <a:latin typeface="メイリオ" panose="020B0604030504040204" pitchFamily="50" charset="-128"/>
                <a:ea typeface="メイリオ" panose="020B0604030504040204" pitchFamily="50" charset="-128"/>
              </a:rPr>
              <a:t>ことが</a:t>
            </a:r>
            <a:r>
              <a:rPr kumimoji="1" lang="ja-JP" altLang="en-US" sz="2000">
                <a:latin typeface="メイリオ" panose="020B0604030504040204" pitchFamily="50" charset="-128"/>
                <a:ea typeface="メイリオ" panose="020B0604030504040204" pitchFamily="50" charset="-128"/>
              </a:rPr>
              <a:t>できます</a:t>
            </a:r>
            <a:r>
              <a:rPr kumimoji="1" lang="ja-JP" altLang="en-US" sz="2000" dirty="0">
                <a:latin typeface="メイリオ" panose="020B0604030504040204" pitchFamily="50" charset="-128"/>
                <a:ea typeface="メイリオ" panose="020B0604030504040204" pitchFamily="50" charset="-128"/>
              </a:rPr>
              <a:t>。</a:t>
            </a:r>
            <a:endParaRPr kumimoji="1" lang="en-US" altLang="ja-JP" sz="2000" dirty="0">
              <a:latin typeface="メイリオ" panose="020B0604030504040204" pitchFamily="50" charset="-128"/>
              <a:ea typeface="メイリオ" panose="020B0604030504040204" pitchFamily="50" charset="-128"/>
            </a:endParaRPr>
          </a:p>
          <a:p>
            <a:endParaRPr kumimoji="1"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　</a:t>
            </a:r>
            <a:r>
              <a:rPr lang="ja-JP" altLang="en-US" sz="2000">
                <a:latin typeface="メイリオ" panose="020B0604030504040204" pitchFamily="50" charset="-128"/>
                <a:ea typeface="メイリオ" panose="020B0604030504040204" pitchFamily="50" charset="-128"/>
              </a:rPr>
              <a:t>・</a:t>
            </a:r>
            <a:r>
              <a:rPr lang="ja-JP" altLang="en-US" sz="2000" b="1">
                <a:latin typeface="メイリオ" panose="020B0604030504040204" pitchFamily="50" charset="-128"/>
                <a:ea typeface="メイリオ" panose="020B0604030504040204" pitchFamily="50" charset="-128"/>
              </a:rPr>
              <a:t>実践例</a:t>
            </a:r>
            <a:endParaRPr lang="en-US" altLang="ja-JP" sz="2000" b="1" dirty="0">
              <a:latin typeface="メイリオ" panose="020B0604030504040204" pitchFamily="50" charset="-128"/>
              <a:ea typeface="メイリオ" panose="020B0604030504040204" pitchFamily="50" charset="-128"/>
            </a:endParaRPr>
          </a:p>
          <a:p>
            <a:r>
              <a:rPr lang="ja-JP" altLang="en-US" sz="2000" b="1">
                <a:latin typeface="メイリオ" panose="020B0604030504040204" pitchFamily="50" charset="-128"/>
                <a:ea typeface="メイリオ" panose="020B0604030504040204" pitchFamily="50" charset="-128"/>
              </a:rPr>
              <a:t>　</a:t>
            </a:r>
            <a:r>
              <a:rPr lang="ja-JP" altLang="en-US" sz="2000" b="1" dirty="0">
                <a:latin typeface="メイリオ" panose="020B0604030504040204" pitchFamily="50" charset="-128"/>
                <a:ea typeface="メイリオ" panose="020B0604030504040204" pitchFamily="50" charset="-128"/>
              </a:rPr>
              <a:t>　</a:t>
            </a:r>
            <a:r>
              <a:rPr lang="ja-JP" altLang="en-US" sz="2000">
                <a:latin typeface="メイリオ" panose="020B0604030504040204" pitchFamily="50" charset="-128"/>
                <a:ea typeface="メイリオ" panose="020B0604030504040204" pitchFamily="50" charset="-128"/>
              </a:rPr>
              <a:t>製造</a:t>
            </a:r>
            <a:r>
              <a:rPr lang="ja-JP" altLang="en-US" sz="2000" dirty="0">
                <a:latin typeface="メイリオ" panose="020B0604030504040204" pitchFamily="50" charset="-128"/>
                <a:ea typeface="メイリオ" panose="020B0604030504040204" pitchFamily="50" charset="-128"/>
              </a:rPr>
              <a:t>ラインでのデータをリアルタイムで収集</a:t>
            </a:r>
            <a:r>
              <a:rPr lang="ja-JP" altLang="en-US" sz="2000">
                <a:latin typeface="メイリオ" panose="020B0604030504040204" pitchFamily="50" charset="-128"/>
                <a:ea typeface="メイリオ" panose="020B0604030504040204" pitchFamily="50" charset="-128"/>
              </a:rPr>
              <a:t>し、管理図</a:t>
            </a:r>
            <a:r>
              <a:rPr lang="ja-JP" altLang="en-US" sz="2000" dirty="0">
                <a:latin typeface="メイリオ" panose="020B0604030504040204" pitchFamily="50" charset="-128"/>
                <a:ea typeface="メイリオ" panose="020B0604030504040204" pitchFamily="50" charset="-128"/>
              </a:rPr>
              <a:t>に</a:t>
            </a:r>
            <a:r>
              <a:rPr lang="ja-JP" altLang="en-US" sz="2000">
                <a:latin typeface="メイリオ" panose="020B0604030504040204" pitchFamily="50" charset="-128"/>
                <a:ea typeface="メイリオ" panose="020B0604030504040204" pitchFamily="50" charset="-128"/>
              </a:rPr>
              <a:t>プロットして、</a:t>
            </a:r>
            <a:endParaRPr lang="en-US" altLang="ja-JP" sz="2000" dirty="0">
              <a:latin typeface="メイリオ" panose="020B0604030504040204" pitchFamily="50" charset="-128"/>
              <a:ea typeface="メイリオ" panose="020B0604030504040204" pitchFamily="50" charset="-128"/>
            </a:endParaRPr>
          </a:p>
          <a:p>
            <a:r>
              <a:rPr lang="ja-JP" altLang="en-US" sz="2000">
                <a:latin typeface="メイリオ" panose="020B0604030504040204" pitchFamily="50" charset="-128"/>
                <a:ea typeface="メイリオ" panose="020B0604030504040204" pitchFamily="50" charset="-128"/>
              </a:rPr>
              <a:t>　　異常</a:t>
            </a:r>
            <a:r>
              <a:rPr lang="ja-JP" altLang="en-US" sz="2000" dirty="0">
                <a:latin typeface="メイリオ" panose="020B0604030504040204" pitchFamily="50" charset="-128"/>
                <a:ea typeface="メイリオ" panose="020B0604030504040204" pitchFamily="50" charset="-128"/>
              </a:rPr>
              <a:t>が発生した際にすぐ</a:t>
            </a:r>
            <a:r>
              <a:rPr lang="ja-JP" altLang="en-US" sz="2000">
                <a:latin typeface="メイリオ" panose="020B0604030504040204" pitchFamily="50" charset="-128"/>
                <a:ea typeface="メイリオ" panose="020B0604030504040204" pitchFamily="50" charset="-128"/>
              </a:rPr>
              <a:t>に対</a:t>
            </a:r>
            <a:r>
              <a:rPr kumimoji="1" lang="ja-JP" altLang="en-US" sz="2000">
                <a:latin typeface="メイリオ" panose="020B0604030504040204" pitchFamily="50" charset="-128"/>
                <a:ea typeface="メイリオ" panose="020B0604030504040204" pitchFamily="50" charset="-128"/>
              </a:rPr>
              <a:t>策</a:t>
            </a:r>
            <a:r>
              <a:rPr kumimoji="1" lang="ja-JP" altLang="en-US" sz="2000" dirty="0">
                <a:latin typeface="メイリオ" panose="020B0604030504040204" pitchFamily="50" charset="-128"/>
                <a:ea typeface="メイリオ" panose="020B0604030504040204" pitchFamily="50" charset="-128"/>
              </a:rPr>
              <a:t>を講じる具体的なフローを紹介</a:t>
            </a:r>
            <a:r>
              <a:rPr kumimoji="1" lang="ja-JP" altLang="en-US" sz="2000">
                <a:latin typeface="メイリオ" panose="020B0604030504040204" pitchFamily="50" charset="-128"/>
                <a:ea typeface="メイリオ" panose="020B0604030504040204" pitchFamily="50" charset="-128"/>
              </a:rPr>
              <a:t>します。</a:t>
            </a:r>
            <a:endParaRPr kumimoji="1" lang="en-US" altLang="ja-JP" sz="2000" dirty="0">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93167503-2C80-8AC0-3C1D-53542FD395A9}"/>
              </a:ext>
            </a:extLst>
          </p:cNvPr>
          <p:cNvSpPr txBox="1"/>
          <p:nvPr/>
        </p:nvSpPr>
        <p:spPr>
          <a:xfrm>
            <a:off x="90974" y="101329"/>
            <a:ext cx="5820190" cy="707886"/>
          </a:xfrm>
          <a:prstGeom prst="rect">
            <a:avLst/>
          </a:prstGeom>
          <a:noFill/>
        </p:spPr>
        <p:txBody>
          <a:bodyPr wrap="square" rtlCol="0" anchor="ctr">
            <a:spAutoFit/>
          </a:bodyPr>
          <a:lstStyle/>
          <a:p>
            <a:r>
              <a:rPr kumimoji="1"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 </a:t>
            </a:r>
            <a:r>
              <a:rPr kumimoji="1" lang="ja-JP" altLang="en-US" sz="4000" b="1" dirty="0">
                <a:solidFill>
                  <a:schemeClr val="bg1"/>
                </a:solidFill>
                <a:latin typeface="Meiryo" panose="020B0604030504040204" pitchFamily="34" charset="-128"/>
                <a:ea typeface="Meiryo" panose="020B0604030504040204" pitchFamily="34" charset="-128"/>
                <a:cs typeface="Arial" panose="020B0604020202020204" pitchFamily="34" charset="0"/>
              </a:rPr>
              <a:t>バラツキの管理</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0909F1CF-2D2B-360F-EED7-816FB5F0D14F}"/>
              </a:ext>
            </a:extLst>
          </p:cNvPr>
          <p:cNvSpPr txBox="1"/>
          <p:nvPr/>
        </p:nvSpPr>
        <p:spPr>
          <a:xfrm>
            <a:off x="1094236" y="1621594"/>
            <a:ext cx="4535734" cy="400110"/>
          </a:xfrm>
          <a:prstGeom prst="rect">
            <a:avLst/>
          </a:prstGeom>
          <a:noFill/>
        </p:spPr>
        <p:txBody>
          <a:bodyPr wrap="square">
            <a:spAutoFit/>
          </a:bodyPr>
          <a:lstStyle/>
          <a:p>
            <a:r>
              <a:rPr lang="en-US" altLang="ja-JP" sz="2000" b="1" dirty="0">
                <a:latin typeface="メイリオ" panose="020B0604030504040204" pitchFamily="50" charset="-128"/>
                <a:ea typeface="メイリオ" panose="020B0604030504040204" pitchFamily="50" charset="-128"/>
              </a:rPr>
              <a:t>SPC(Statistical Process Control)</a:t>
            </a:r>
            <a:endParaRPr lang="ja-JP" altLang="en-US" sz="2000" b="1"/>
          </a:p>
        </p:txBody>
      </p:sp>
      <p:sp>
        <p:nvSpPr>
          <p:cNvPr id="12" name="スライド番号プレースホルダー 11">
            <a:extLst>
              <a:ext uri="{FF2B5EF4-FFF2-40B4-BE49-F238E27FC236}">
                <a16:creationId xmlns:a16="http://schemas.microsoft.com/office/drawing/2014/main" id="{B0AEAF25-E8DD-D60F-641B-E54A732E3887}"/>
              </a:ext>
            </a:extLst>
          </p:cNvPr>
          <p:cNvSpPr>
            <a:spLocks noGrp="1"/>
          </p:cNvSpPr>
          <p:nvPr>
            <p:ph type="sldNum" sz="quarter" idx="12"/>
          </p:nvPr>
        </p:nvSpPr>
        <p:spPr/>
        <p:txBody>
          <a:bodyPr/>
          <a:lstStyle/>
          <a:p>
            <a:fld id="{CCE8A120-D37F-4A4B-AEC4-A3FAB9FD9F34}" type="slidenum">
              <a:rPr lang="ja-JP" altLang="en-US" smtClean="0"/>
              <a:pPr/>
              <a:t>102</a:t>
            </a:fld>
            <a:endParaRPr lang="ja-JP" altLang="en-US"/>
          </a:p>
        </p:txBody>
      </p:sp>
    </p:spTree>
    <p:extLst>
      <p:ext uri="{BB962C8B-B14F-4D97-AF65-F5344CB8AC3E}">
        <p14:creationId xmlns:p14="http://schemas.microsoft.com/office/powerpoint/2010/main" val="228665050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45F1F-F560-4448-735C-C5B348AE2660}"/>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0A82075C-D6A7-53A3-C4BF-439639B13786}"/>
              </a:ext>
            </a:extLst>
          </p:cNvPr>
          <p:cNvSpPr/>
          <p:nvPr/>
        </p:nvSpPr>
        <p:spPr>
          <a:xfrm>
            <a:off x="497815" y="1750423"/>
            <a:ext cx="11122685" cy="3882934"/>
          </a:xfrm>
          <a:prstGeom prst="rect">
            <a:avLst/>
          </a:prstGeom>
          <a:solidFill>
            <a:schemeClr val="bg1"/>
          </a:solidFill>
          <a:ln>
            <a:solidFill>
              <a:schemeClr val="tx1"/>
            </a:solidFill>
          </a:ln>
          <a:effectLst>
            <a:outerShdw blurRad="889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352DC75B-7F31-E6B4-9A29-BB66A86C8860}"/>
              </a:ext>
            </a:extLst>
          </p:cNvPr>
          <p:cNvSpPr/>
          <p:nvPr/>
        </p:nvSpPr>
        <p:spPr>
          <a:xfrm>
            <a:off x="936379" y="1375980"/>
            <a:ext cx="2935534" cy="786607"/>
          </a:xfrm>
          <a:prstGeom prst="rect">
            <a:avLst/>
          </a:pr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800" b="1">
                <a:latin typeface="メイリオ" panose="020B0604030504040204" pitchFamily="50" charset="-128"/>
                <a:ea typeface="メイリオ" panose="020B0604030504040204" pitchFamily="50" charset="-128"/>
              </a:rPr>
              <a:t>標準化と工程改善</a:t>
            </a:r>
            <a:endParaRPr kumimoji="1" lang="ja-JP" altLang="en-US"/>
          </a:p>
        </p:txBody>
      </p:sp>
      <p:sp>
        <p:nvSpPr>
          <p:cNvPr id="8" name="テキスト ボックス 7">
            <a:extLst>
              <a:ext uri="{FF2B5EF4-FFF2-40B4-BE49-F238E27FC236}">
                <a16:creationId xmlns:a16="http://schemas.microsoft.com/office/drawing/2014/main" id="{88FD794B-82FE-AD42-E8FB-583F75DE6A85}"/>
              </a:ext>
            </a:extLst>
          </p:cNvPr>
          <p:cNvSpPr txBox="1"/>
          <p:nvPr/>
        </p:nvSpPr>
        <p:spPr>
          <a:xfrm>
            <a:off x="1070557" y="1576352"/>
            <a:ext cx="2821234" cy="461665"/>
          </a:xfrm>
          <a:prstGeom prst="rect">
            <a:avLst/>
          </a:prstGeom>
          <a:noFill/>
        </p:spPr>
        <p:txBody>
          <a:bodyPr wrap="square">
            <a:spAutoFit/>
          </a:bodyPr>
          <a:lstStyle/>
          <a:p>
            <a:r>
              <a:rPr lang="ja-JP" altLang="en-US" sz="2400" b="1">
                <a:latin typeface="メイリオ" panose="020B0604030504040204" pitchFamily="50" charset="-128"/>
                <a:ea typeface="メイリオ" panose="020B0604030504040204" pitchFamily="50" charset="-128"/>
              </a:rPr>
              <a:t>標準化と工程改善</a:t>
            </a:r>
            <a:endParaRPr lang="ja-JP" altLang="en-US" sz="2400"/>
          </a:p>
        </p:txBody>
      </p:sp>
      <p:sp>
        <p:nvSpPr>
          <p:cNvPr id="3" name="テキスト ボックス 2">
            <a:extLst>
              <a:ext uri="{FF2B5EF4-FFF2-40B4-BE49-F238E27FC236}">
                <a16:creationId xmlns:a16="http://schemas.microsoft.com/office/drawing/2014/main" id="{93F80A92-8485-5275-35C9-B0E958AC4DAC}"/>
              </a:ext>
            </a:extLst>
          </p:cNvPr>
          <p:cNvSpPr txBox="1"/>
          <p:nvPr/>
        </p:nvSpPr>
        <p:spPr>
          <a:xfrm>
            <a:off x="751115" y="2591704"/>
            <a:ext cx="10441890" cy="2554545"/>
          </a:xfrm>
          <a:prstGeom prst="rect">
            <a:avLst/>
          </a:prstGeom>
          <a:noFill/>
        </p:spPr>
        <p:txBody>
          <a:bodyPr wrap="square" rtlCol="0">
            <a:spAutoFit/>
          </a:bodyPr>
          <a:lstStyle/>
          <a:p>
            <a:r>
              <a:rPr kumimoji="1" lang="ja-JP" altLang="en-US" sz="2000" dirty="0">
                <a:latin typeface="メイリオ" panose="020B0604030504040204" pitchFamily="50" charset="-128"/>
                <a:ea typeface="メイリオ" panose="020B0604030504040204" pitchFamily="50" charset="-128"/>
              </a:rPr>
              <a:t>・</a:t>
            </a:r>
            <a:r>
              <a:rPr kumimoji="1" lang="ja-JP" altLang="en-US" sz="2000" b="1" dirty="0">
                <a:latin typeface="メイリオ" panose="020B0604030504040204" pitchFamily="50" charset="-128"/>
                <a:ea typeface="メイリオ" panose="020B0604030504040204" pitchFamily="50" charset="-128"/>
              </a:rPr>
              <a:t>標準作業手順</a:t>
            </a:r>
            <a:r>
              <a:rPr kumimoji="1" lang="en-US" altLang="ja-JP" sz="2000" b="1" dirty="0">
                <a:latin typeface="メイリオ" panose="020B0604030504040204" pitchFamily="50" charset="-128"/>
                <a:ea typeface="メイリオ" panose="020B0604030504040204" pitchFamily="50" charset="-128"/>
              </a:rPr>
              <a:t>(SOP)</a:t>
            </a:r>
            <a:r>
              <a:rPr kumimoji="1" lang="ja-JP" altLang="en-US" sz="2000" b="1" dirty="0">
                <a:latin typeface="メイリオ" panose="020B0604030504040204" pitchFamily="50" charset="-128"/>
                <a:ea typeface="メイリオ" panose="020B0604030504040204" pitchFamily="50" charset="-128"/>
              </a:rPr>
              <a:t>の導入</a:t>
            </a:r>
            <a:endParaRPr lang="en-US" altLang="ja-JP" sz="2000" b="1"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　</a:t>
            </a:r>
            <a:r>
              <a:rPr kumimoji="1" lang="en-US" altLang="ja-JP" sz="2000" dirty="0">
                <a:latin typeface="メイリオ" panose="020B0604030504040204" pitchFamily="50" charset="-128"/>
                <a:ea typeface="メイリオ" panose="020B0604030504040204" pitchFamily="50" charset="-128"/>
              </a:rPr>
              <a:t>SOP</a:t>
            </a:r>
            <a:r>
              <a:rPr kumimoji="1" lang="ja-JP" altLang="en-US" sz="2000" dirty="0">
                <a:latin typeface="メイリオ" panose="020B0604030504040204" pitchFamily="50" charset="-128"/>
                <a:ea typeface="メイリオ" panose="020B0604030504040204" pitchFamily="50" charset="-128"/>
              </a:rPr>
              <a:t>は作業者によるバラつきを最小限に抑えるために非常に重要で</a:t>
            </a:r>
            <a:r>
              <a:rPr lang="ja-JP" altLang="en-US" sz="2000" dirty="0">
                <a:latin typeface="メイリオ" panose="020B0604030504040204" pitchFamily="50" charset="-128"/>
                <a:ea typeface="メイリオ" panose="020B0604030504040204" pitchFamily="50" charset="-128"/>
              </a:rPr>
              <a:t>す。標準化された</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　作業手順書を全員が遵守することで、一貫した製品品質を保つことが可能です。</a:t>
            </a:r>
            <a:endParaRPr lang="en-US" altLang="ja-JP" sz="2000" dirty="0">
              <a:latin typeface="メイリオ" panose="020B0604030504040204" pitchFamily="50" charset="-128"/>
              <a:ea typeface="メイリオ" panose="020B0604030504040204" pitchFamily="50" charset="-128"/>
            </a:endParaRPr>
          </a:p>
          <a:p>
            <a:endParaRPr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a:t>
            </a:r>
            <a:r>
              <a:rPr kumimoji="1" lang="ja-JP" altLang="en-US" sz="2000" b="1" dirty="0">
                <a:latin typeface="メイリオ" panose="020B0604030504040204" pitchFamily="50" charset="-128"/>
                <a:ea typeface="メイリオ" panose="020B0604030504040204" pitchFamily="50" charset="-128"/>
              </a:rPr>
              <a:t>工程改善</a:t>
            </a:r>
            <a:r>
              <a:rPr kumimoji="1" lang="en-US" altLang="ja-JP" sz="2000" b="1" dirty="0">
                <a:latin typeface="メイリオ" panose="020B0604030504040204" pitchFamily="50" charset="-128"/>
                <a:ea typeface="メイリオ" panose="020B0604030504040204" pitchFamily="50" charset="-128"/>
              </a:rPr>
              <a:t>(Kaizen)</a:t>
            </a:r>
            <a:endParaRPr lang="en-US" altLang="ja-JP" b="1"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　工程そのものに無駄なバラつきの原因がある場合、</a:t>
            </a:r>
            <a:r>
              <a:rPr kumimoji="1" lang="en-US" altLang="ja-JP" sz="2000" dirty="0">
                <a:latin typeface="メイリオ" panose="020B0604030504040204" pitchFamily="50" charset="-128"/>
                <a:ea typeface="メイリオ" panose="020B0604030504040204" pitchFamily="50" charset="-128"/>
              </a:rPr>
              <a:t>Kaizen</a:t>
            </a:r>
            <a:r>
              <a:rPr kumimoji="1" lang="ja-JP" altLang="en-US" sz="2000" dirty="0">
                <a:latin typeface="メイリオ" panose="020B0604030504040204" pitchFamily="50" charset="-128"/>
                <a:ea typeface="メイリオ" panose="020B0604030504040204" pitchFamily="50" charset="-128"/>
              </a:rPr>
              <a:t>や</a:t>
            </a:r>
            <a:r>
              <a:rPr kumimoji="1" lang="en-US" altLang="ja-JP" sz="2000" dirty="0">
                <a:latin typeface="メイリオ" panose="020B0604030504040204" pitchFamily="50" charset="-128"/>
                <a:ea typeface="メイリオ" panose="020B0604030504040204" pitchFamily="50" charset="-128"/>
              </a:rPr>
              <a:t>PDCA</a:t>
            </a:r>
            <a:r>
              <a:rPr kumimoji="1" lang="ja-JP" altLang="en-US" sz="2000" dirty="0">
                <a:latin typeface="メイリオ" panose="020B0604030504040204" pitchFamily="50" charset="-128"/>
                <a:ea typeface="メイリオ" panose="020B0604030504040204" pitchFamily="50" charset="-128"/>
              </a:rPr>
              <a:t>サイクルを用</a:t>
            </a:r>
            <a:r>
              <a:rPr lang="ja-JP" altLang="en-US" sz="2000" dirty="0">
                <a:latin typeface="メイリオ" panose="020B0604030504040204" pitchFamily="50" charset="-128"/>
                <a:ea typeface="メイリオ" panose="020B0604030504040204" pitchFamily="50" charset="-128"/>
              </a:rPr>
              <a:t>いて、</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　継続的に工程改善を行うことが有効です。</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　改善の具体例として、ラインバランシングや機械保守の</a:t>
            </a:r>
            <a:r>
              <a:rPr kumimoji="1" lang="ja-JP" altLang="en-US" sz="2000" dirty="0">
                <a:latin typeface="メイリオ" panose="020B0604030504040204" pitchFamily="50" charset="-128"/>
                <a:ea typeface="メイリオ" panose="020B0604030504040204" pitchFamily="50" charset="-128"/>
              </a:rPr>
              <a:t>強化などがあります。</a:t>
            </a:r>
          </a:p>
        </p:txBody>
      </p:sp>
      <p:sp>
        <p:nvSpPr>
          <p:cNvPr id="5" name="テキスト ボックス 4">
            <a:extLst>
              <a:ext uri="{FF2B5EF4-FFF2-40B4-BE49-F238E27FC236}">
                <a16:creationId xmlns:a16="http://schemas.microsoft.com/office/drawing/2014/main" id="{0545BF26-B696-A496-E40E-B60EB087D374}"/>
              </a:ext>
            </a:extLst>
          </p:cNvPr>
          <p:cNvSpPr txBox="1"/>
          <p:nvPr/>
        </p:nvSpPr>
        <p:spPr>
          <a:xfrm>
            <a:off x="90974" y="101329"/>
            <a:ext cx="5820190" cy="707886"/>
          </a:xfrm>
          <a:prstGeom prst="rect">
            <a:avLst/>
          </a:prstGeom>
          <a:noFill/>
        </p:spPr>
        <p:txBody>
          <a:bodyPr wrap="square" rtlCol="0" anchor="ctr">
            <a:spAutoFit/>
          </a:bodyPr>
          <a:lstStyle/>
          <a:p>
            <a:r>
              <a:rPr kumimoji="1"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 </a:t>
            </a:r>
            <a:r>
              <a:rPr kumimoji="1" lang="ja-JP" altLang="en-US" sz="4000" b="1" dirty="0">
                <a:solidFill>
                  <a:schemeClr val="bg1"/>
                </a:solidFill>
                <a:latin typeface="Meiryo" panose="020B0604030504040204" pitchFamily="34" charset="-128"/>
                <a:ea typeface="Meiryo" panose="020B0604030504040204" pitchFamily="34" charset="-128"/>
                <a:cs typeface="Arial" panose="020B0604020202020204" pitchFamily="34" charset="0"/>
              </a:rPr>
              <a:t>バラツキの管理</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
        <p:nvSpPr>
          <p:cNvPr id="12" name="スライド番号プレースホルダー 11">
            <a:extLst>
              <a:ext uri="{FF2B5EF4-FFF2-40B4-BE49-F238E27FC236}">
                <a16:creationId xmlns:a16="http://schemas.microsoft.com/office/drawing/2014/main" id="{7636167A-F30A-42CB-4474-B4182C745E1C}"/>
              </a:ext>
            </a:extLst>
          </p:cNvPr>
          <p:cNvSpPr>
            <a:spLocks noGrp="1"/>
          </p:cNvSpPr>
          <p:nvPr>
            <p:ph type="sldNum" sz="quarter" idx="12"/>
          </p:nvPr>
        </p:nvSpPr>
        <p:spPr/>
        <p:txBody>
          <a:bodyPr/>
          <a:lstStyle/>
          <a:p>
            <a:fld id="{CCE8A120-D37F-4A4B-AEC4-A3FAB9FD9F34}" type="slidenum">
              <a:rPr lang="ja-JP" altLang="en-US" smtClean="0"/>
              <a:pPr/>
              <a:t>103</a:t>
            </a:fld>
            <a:endParaRPr lang="ja-JP" altLang="en-US"/>
          </a:p>
        </p:txBody>
      </p:sp>
    </p:spTree>
    <p:extLst>
      <p:ext uri="{BB962C8B-B14F-4D97-AF65-F5344CB8AC3E}">
        <p14:creationId xmlns:p14="http://schemas.microsoft.com/office/powerpoint/2010/main" val="42956260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3" name="表 2">
                <a:extLst>
                  <a:ext uri="{FF2B5EF4-FFF2-40B4-BE49-F238E27FC236}">
                    <a16:creationId xmlns:a16="http://schemas.microsoft.com/office/drawing/2014/main" id="{9094E514-5120-D307-ADAF-0C3B75A32EE0}"/>
                  </a:ext>
                </a:extLst>
              </p:cNvPr>
              <p:cNvGraphicFramePr>
                <a:graphicFrameLocks noGrp="1"/>
              </p:cNvGraphicFramePr>
              <p:nvPr>
                <p:extLst>
                  <p:ext uri="{D42A27DB-BD31-4B8C-83A1-F6EECF244321}">
                    <p14:modId xmlns:p14="http://schemas.microsoft.com/office/powerpoint/2010/main" val="497878726"/>
                  </p:ext>
                </p:extLst>
              </p:nvPr>
            </p:nvGraphicFramePr>
            <p:xfrm>
              <a:off x="6608414" y="1093872"/>
              <a:ext cx="5183409" cy="4991989"/>
            </p:xfrm>
            <a:graphic>
              <a:graphicData uri="http://schemas.openxmlformats.org/drawingml/2006/table">
                <a:tbl>
                  <a:tblPr firstRow="1" bandRow="1">
                    <a:tableStyleId>{5C22544A-7EE6-4342-B048-85BDC9FD1C3A}</a:tableStyleId>
                  </a:tblPr>
                  <a:tblGrid>
                    <a:gridCol w="679892">
                      <a:extLst>
                        <a:ext uri="{9D8B030D-6E8A-4147-A177-3AD203B41FA5}">
                          <a16:colId xmlns:a16="http://schemas.microsoft.com/office/drawing/2014/main" val="3188037114"/>
                        </a:ext>
                      </a:extLst>
                    </a:gridCol>
                    <a:gridCol w="2324593">
                      <a:extLst>
                        <a:ext uri="{9D8B030D-6E8A-4147-A177-3AD203B41FA5}">
                          <a16:colId xmlns:a16="http://schemas.microsoft.com/office/drawing/2014/main" val="3869961767"/>
                        </a:ext>
                      </a:extLst>
                    </a:gridCol>
                    <a:gridCol w="743679">
                      <a:extLst>
                        <a:ext uri="{9D8B030D-6E8A-4147-A177-3AD203B41FA5}">
                          <a16:colId xmlns:a16="http://schemas.microsoft.com/office/drawing/2014/main" val="473355629"/>
                        </a:ext>
                      </a:extLst>
                    </a:gridCol>
                    <a:gridCol w="761602">
                      <a:extLst>
                        <a:ext uri="{9D8B030D-6E8A-4147-A177-3AD203B41FA5}">
                          <a16:colId xmlns:a16="http://schemas.microsoft.com/office/drawing/2014/main" val="2036586980"/>
                        </a:ext>
                      </a:extLst>
                    </a:gridCol>
                    <a:gridCol w="673643">
                      <a:extLst>
                        <a:ext uri="{9D8B030D-6E8A-4147-A177-3AD203B41FA5}">
                          <a16:colId xmlns:a16="http://schemas.microsoft.com/office/drawing/2014/main" val="2597723634"/>
                        </a:ext>
                      </a:extLst>
                    </a:gridCol>
                  </a:tblGrid>
                  <a:tr h="295114">
                    <a:tc>
                      <a:txBody>
                        <a:bodyPr/>
                        <a:lstStyle/>
                        <a:p>
                          <a:pPr algn="ctr"/>
                          <a:r>
                            <a:rPr kumimoji="1" lang="ja-JP" altLang="en-US" sz="1200">
                              <a:solidFill>
                                <a:schemeClr val="tx1"/>
                              </a:solidFill>
                            </a:rPr>
                            <a:t>群番号</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14:m>
                            <m:oMath xmlns:m="http://schemas.openxmlformats.org/officeDocument/2006/math">
                              <m:sSub>
                                <m:sSubPr>
                                  <m:ctrlPr>
                                    <a:rPr kumimoji="1" lang="en-US" altLang="ja-JP" sz="1400" i="1" smtClean="0">
                                      <a:solidFill>
                                        <a:schemeClr val="tx1"/>
                                      </a:solidFill>
                                      <a:latin typeface="Cambria Math" panose="02040503050406030204" pitchFamily="18" charset="0"/>
                                    </a:rPr>
                                  </m:ctrlPr>
                                </m:sSubPr>
                                <m:e>
                                  <m:r>
                                    <a:rPr kumimoji="1" lang="en-US" altLang="ja-JP" sz="1400" b="1" i="1" smtClean="0">
                                      <a:solidFill>
                                        <a:schemeClr val="tx1"/>
                                      </a:solidFill>
                                      <a:latin typeface="Cambria Math" panose="02040503050406030204" pitchFamily="18" charset="0"/>
                                    </a:rPr>
                                    <m:t>𝑿</m:t>
                                  </m:r>
                                </m:e>
                                <m:sub>
                                  <m:r>
                                    <a:rPr kumimoji="1" lang="en-US" altLang="ja-JP" sz="1400" b="1" i="1" smtClean="0">
                                      <a:solidFill>
                                        <a:schemeClr val="tx1"/>
                                      </a:solidFill>
                                      <a:latin typeface="Cambria Math" panose="02040503050406030204" pitchFamily="18" charset="0"/>
                                    </a:rPr>
                                    <m:t>𝟏</m:t>
                                  </m:r>
                                </m:sub>
                              </m:sSub>
                            </m:oMath>
                          </a14:m>
                          <a:r>
                            <a:rPr kumimoji="1" lang="ja-JP" altLang="en-US" sz="1400">
                              <a:solidFill>
                                <a:schemeClr val="tx1"/>
                              </a:solidFill>
                            </a:rPr>
                            <a:t>　　　</a:t>
                          </a:r>
                          <a14:m>
                            <m:oMath xmlns:m="http://schemas.openxmlformats.org/officeDocument/2006/math">
                              <m:sSub>
                                <m:sSubPr>
                                  <m:ctrlPr>
                                    <a:rPr kumimoji="1" lang="en-US" altLang="ja-JP" sz="1400" i="1" smtClean="0">
                                      <a:solidFill>
                                        <a:schemeClr val="tx1"/>
                                      </a:solidFill>
                                      <a:latin typeface="Cambria Math" panose="02040503050406030204" pitchFamily="18" charset="0"/>
                                    </a:rPr>
                                  </m:ctrlPr>
                                </m:sSubPr>
                                <m:e>
                                  <m:r>
                                    <a:rPr kumimoji="1" lang="en-US" altLang="ja-JP" sz="1400" b="1" i="1" smtClean="0">
                                      <a:solidFill>
                                        <a:schemeClr val="tx1"/>
                                      </a:solidFill>
                                      <a:latin typeface="Cambria Math" panose="02040503050406030204" pitchFamily="18" charset="0"/>
                                    </a:rPr>
                                    <m:t>𝑿</m:t>
                                  </m:r>
                                </m:e>
                                <m:sub>
                                  <m:r>
                                    <a:rPr kumimoji="1" lang="en-US" altLang="ja-JP" sz="1400" b="1" i="1" smtClean="0">
                                      <a:solidFill>
                                        <a:schemeClr val="tx1"/>
                                      </a:solidFill>
                                      <a:latin typeface="Cambria Math" panose="02040503050406030204" pitchFamily="18" charset="0"/>
                                    </a:rPr>
                                    <m:t>𝟐</m:t>
                                  </m:r>
                                </m:sub>
                              </m:sSub>
                            </m:oMath>
                          </a14:m>
                          <a:r>
                            <a:rPr kumimoji="1" lang="ja-JP" altLang="en-US" sz="1400">
                              <a:solidFill>
                                <a:schemeClr val="tx1"/>
                              </a:solidFill>
                            </a:rPr>
                            <a:t>　　　</a:t>
                          </a:r>
                          <a14:m>
                            <m:oMath xmlns:m="http://schemas.openxmlformats.org/officeDocument/2006/math">
                              <m:sSub>
                                <m:sSubPr>
                                  <m:ctrlPr>
                                    <a:rPr kumimoji="1" lang="en-US" altLang="ja-JP" sz="1400" i="1" smtClean="0">
                                      <a:solidFill>
                                        <a:schemeClr val="tx1"/>
                                      </a:solidFill>
                                      <a:latin typeface="Cambria Math" panose="02040503050406030204" pitchFamily="18" charset="0"/>
                                    </a:rPr>
                                  </m:ctrlPr>
                                </m:sSubPr>
                                <m:e>
                                  <m:r>
                                    <a:rPr kumimoji="1" lang="en-US" altLang="ja-JP" sz="1400" b="1" i="1" smtClean="0">
                                      <a:solidFill>
                                        <a:schemeClr val="tx1"/>
                                      </a:solidFill>
                                      <a:latin typeface="Cambria Math" panose="02040503050406030204" pitchFamily="18" charset="0"/>
                                    </a:rPr>
                                    <m:t>𝑿</m:t>
                                  </m:r>
                                </m:e>
                                <m:sub>
                                  <m:r>
                                    <a:rPr kumimoji="1" lang="en-US" altLang="ja-JP" sz="1400" b="1" i="1" smtClean="0">
                                      <a:solidFill>
                                        <a:schemeClr val="tx1"/>
                                      </a:solidFill>
                                      <a:latin typeface="Cambria Math" panose="02040503050406030204" pitchFamily="18" charset="0"/>
                                    </a:rPr>
                                    <m:t>𝟑</m:t>
                                  </m:r>
                                </m:sub>
                              </m:sSub>
                            </m:oMath>
                          </a14:m>
                          <a:endParaRPr kumimoji="1" lang="ja-JP" altLang="en-US"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14:m>
                            <m:oMathPara xmlns:m="http://schemas.openxmlformats.org/officeDocument/2006/math">
                              <m:oMathParaPr>
                                <m:jc m:val="centerGroup"/>
                              </m:oMathParaPr>
                              <m:oMath xmlns:m="http://schemas.openxmlformats.org/officeDocument/2006/math">
                                <m:r>
                                  <a:rPr kumimoji="1" lang="ja-JP" altLang="en-US" sz="1400" i="1" smtClean="0">
                                    <a:solidFill>
                                      <a:schemeClr val="tx1"/>
                                    </a:solidFill>
                                    <a:latin typeface="Cambria Math" panose="02040503050406030204" pitchFamily="18" charset="0"/>
                                  </a:rPr>
                                  <m:t>𝚺</m:t>
                                </m:r>
                                <m:r>
                                  <a:rPr kumimoji="1" lang="en-US" altLang="ja-JP" sz="1400" b="1" i="1" smtClean="0">
                                    <a:solidFill>
                                      <a:schemeClr val="tx1"/>
                                    </a:solidFill>
                                    <a:latin typeface="Cambria Math" panose="02040503050406030204" pitchFamily="18" charset="0"/>
                                  </a:rPr>
                                  <m:t>𝑿</m:t>
                                </m:r>
                              </m:oMath>
                            </m:oMathPara>
                          </a14:m>
                          <a:endParaRPr kumimoji="1" lang="ja-JP" altLang="en-US"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14:m>
                            <m:oMathPara xmlns:m="http://schemas.openxmlformats.org/officeDocument/2006/math">
                              <m:oMathParaPr>
                                <m:jc m:val="centerGroup"/>
                              </m:oMathParaPr>
                              <m:oMath xmlns:m="http://schemas.openxmlformats.org/officeDocument/2006/math">
                                <m:bar>
                                  <m:barPr>
                                    <m:pos m:val="top"/>
                                    <m:ctrlPr>
                                      <a:rPr kumimoji="1" lang="en" altLang="ja-JP" sz="1400" i="1" smtClean="0">
                                        <a:solidFill>
                                          <a:schemeClr val="tx1"/>
                                        </a:solidFill>
                                        <a:latin typeface="Cambria Math" panose="02040503050406030204" pitchFamily="18" charset="0"/>
                                      </a:rPr>
                                    </m:ctrlPr>
                                  </m:barPr>
                                  <m:e>
                                    <m:r>
                                      <a:rPr kumimoji="1" lang="en-US" altLang="ja-JP" sz="1400" b="1" i="1" smtClean="0">
                                        <a:solidFill>
                                          <a:schemeClr val="tx1"/>
                                        </a:solidFill>
                                        <a:latin typeface="Cambria Math" panose="02040503050406030204" pitchFamily="18" charset="0"/>
                                      </a:rPr>
                                      <m:t>𝑿</m:t>
                                    </m:r>
                                  </m:e>
                                </m:bar>
                              </m:oMath>
                            </m:oMathPara>
                          </a14:m>
                          <a:endParaRPr kumimoji="1" lang="ja-JP" altLang="en-US"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14:m>
                            <m:oMathPara xmlns:m="http://schemas.openxmlformats.org/officeDocument/2006/math">
                              <m:oMathParaPr>
                                <m:jc m:val="centerGroup"/>
                              </m:oMathParaPr>
                              <m:oMath xmlns:m="http://schemas.openxmlformats.org/officeDocument/2006/math">
                                <m:r>
                                  <a:rPr kumimoji="1" lang="en-US" altLang="ja-JP" sz="1400" b="1" i="1" smtClean="0">
                                    <a:solidFill>
                                      <a:schemeClr val="tx1"/>
                                    </a:solidFill>
                                    <a:latin typeface="Cambria Math" panose="02040503050406030204" pitchFamily="18" charset="0"/>
                                  </a:rPr>
                                  <m:t>𝑹</m:t>
                                </m:r>
                              </m:oMath>
                            </m:oMathPara>
                          </a14:m>
                          <a:endParaRPr kumimoji="1" lang="ja-JP" altLang="en-US"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197866246"/>
                      </a:ext>
                    </a:extLst>
                  </a:tr>
                  <a:tr h="4640339">
                    <a:tc>
                      <a:txBody>
                        <a:bodyPr/>
                        <a:lstStyle/>
                        <a:p>
                          <a:pPr algn="ctr"/>
                          <a:r>
                            <a:rPr kumimoji="1" lang="en-US" altLang="ja-JP" sz="1000"/>
                            <a:t>1</a:t>
                          </a:r>
                        </a:p>
                        <a:p>
                          <a:pPr algn="ctr"/>
                          <a:r>
                            <a:rPr kumimoji="1" lang="en-US" altLang="ja-JP" sz="1000"/>
                            <a:t>2</a:t>
                          </a:r>
                        </a:p>
                        <a:p>
                          <a:pPr algn="ctr"/>
                          <a:r>
                            <a:rPr kumimoji="1" lang="en-US" altLang="ja-JP" sz="1000"/>
                            <a:t>3</a:t>
                          </a:r>
                        </a:p>
                        <a:p>
                          <a:pPr algn="ctr"/>
                          <a:r>
                            <a:rPr kumimoji="1" lang="en-US" altLang="ja-JP" sz="1000"/>
                            <a:t>4</a:t>
                          </a:r>
                        </a:p>
                        <a:p>
                          <a:pPr algn="ctr"/>
                          <a:r>
                            <a:rPr kumimoji="1" lang="en-US" altLang="ja-JP" sz="1000"/>
                            <a:t>5</a:t>
                          </a:r>
                        </a:p>
                        <a:p>
                          <a:pPr algn="ctr"/>
                          <a:r>
                            <a:rPr kumimoji="1" lang="en-US" altLang="ja-JP" sz="1000"/>
                            <a:t>6</a:t>
                          </a:r>
                        </a:p>
                        <a:p>
                          <a:pPr algn="ctr"/>
                          <a:r>
                            <a:rPr kumimoji="1" lang="en-US" altLang="ja-JP" sz="1000"/>
                            <a:t>7</a:t>
                          </a:r>
                        </a:p>
                        <a:p>
                          <a:pPr algn="ctr"/>
                          <a:r>
                            <a:rPr kumimoji="1" lang="en-US" altLang="ja-JP" sz="1000"/>
                            <a:t>8</a:t>
                          </a:r>
                        </a:p>
                        <a:p>
                          <a:pPr algn="ctr"/>
                          <a:r>
                            <a:rPr kumimoji="1" lang="en-US" altLang="ja-JP" sz="1000"/>
                            <a:t>9</a:t>
                          </a:r>
                        </a:p>
                        <a:p>
                          <a:pPr algn="ctr"/>
                          <a:r>
                            <a:rPr kumimoji="1" lang="en-US" altLang="ja-JP" sz="1000"/>
                            <a:t>10</a:t>
                          </a:r>
                        </a:p>
                        <a:p>
                          <a:pPr algn="ctr"/>
                          <a:r>
                            <a:rPr kumimoji="1" lang="en-US" altLang="ja-JP" sz="1000"/>
                            <a:t>11</a:t>
                          </a:r>
                        </a:p>
                        <a:p>
                          <a:pPr algn="ctr"/>
                          <a:r>
                            <a:rPr kumimoji="1" lang="en-US" altLang="ja-JP" sz="1000"/>
                            <a:t>12</a:t>
                          </a:r>
                        </a:p>
                        <a:p>
                          <a:pPr algn="ctr"/>
                          <a:r>
                            <a:rPr kumimoji="1" lang="en-US" altLang="ja-JP" sz="1000"/>
                            <a:t>13</a:t>
                          </a:r>
                        </a:p>
                        <a:p>
                          <a:pPr algn="ctr"/>
                          <a:r>
                            <a:rPr kumimoji="1" lang="en-US" altLang="ja-JP" sz="1000"/>
                            <a:t>14</a:t>
                          </a:r>
                        </a:p>
                        <a:p>
                          <a:pPr algn="ctr"/>
                          <a:r>
                            <a:rPr kumimoji="1" lang="en-US" altLang="ja-JP" sz="1000"/>
                            <a:t>15</a:t>
                          </a:r>
                        </a:p>
                        <a:p>
                          <a:pPr algn="ctr"/>
                          <a:r>
                            <a:rPr kumimoji="1" lang="en-US" altLang="ja-JP" sz="1000"/>
                            <a:t>16</a:t>
                          </a:r>
                        </a:p>
                        <a:p>
                          <a:pPr algn="ctr"/>
                          <a:r>
                            <a:rPr kumimoji="1" lang="en-US" altLang="ja-JP" sz="1000"/>
                            <a:t>17</a:t>
                          </a:r>
                        </a:p>
                        <a:p>
                          <a:pPr algn="ctr"/>
                          <a:r>
                            <a:rPr kumimoji="1" lang="en-US" altLang="ja-JP" sz="1000"/>
                            <a:t>18</a:t>
                          </a:r>
                        </a:p>
                        <a:p>
                          <a:pPr algn="ctr"/>
                          <a:r>
                            <a:rPr kumimoji="1" lang="en-US" altLang="ja-JP" sz="1000"/>
                            <a:t>19</a:t>
                          </a:r>
                        </a:p>
                        <a:p>
                          <a:pPr algn="ctr"/>
                          <a:r>
                            <a:rPr kumimoji="1" lang="en-US" altLang="ja-JP" sz="1000"/>
                            <a:t>20</a:t>
                          </a:r>
                        </a:p>
                        <a:p>
                          <a:pPr algn="ctr"/>
                          <a:r>
                            <a:rPr kumimoji="1" lang="en-US" altLang="ja-JP" sz="1000"/>
                            <a:t>21</a:t>
                          </a:r>
                        </a:p>
                        <a:p>
                          <a:pPr algn="ctr"/>
                          <a:r>
                            <a:rPr kumimoji="1" lang="en-US" altLang="ja-JP" sz="1000"/>
                            <a:t>22</a:t>
                          </a:r>
                        </a:p>
                        <a:p>
                          <a:pPr algn="ctr"/>
                          <a:r>
                            <a:rPr kumimoji="1" lang="en-US" altLang="ja-JP" sz="1000"/>
                            <a:t>23</a:t>
                          </a:r>
                        </a:p>
                        <a:p>
                          <a:pPr algn="ctr"/>
                          <a:r>
                            <a:rPr kumimoji="1" lang="en-US" altLang="ja-JP" sz="1000"/>
                            <a:t>24</a:t>
                          </a:r>
                        </a:p>
                        <a:p>
                          <a:pPr algn="ctr"/>
                          <a:r>
                            <a:rPr kumimoji="1" lang="en-US" altLang="ja-JP" sz="1000"/>
                            <a:t>25</a:t>
                          </a:r>
                        </a:p>
                        <a:p>
                          <a:pPr algn="ctr"/>
                          <a:r>
                            <a:rPr kumimoji="1" lang="en-US" altLang="ja-JP" sz="1000"/>
                            <a:t>26</a:t>
                          </a:r>
                        </a:p>
                        <a:p>
                          <a:pPr algn="ctr"/>
                          <a:r>
                            <a:rPr kumimoji="1" lang="en-US" altLang="ja-JP" sz="1000"/>
                            <a:t>27</a:t>
                          </a:r>
                        </a:p>
                        <a:p>
                          <a:pPr algn="ctr"/>
                          <a:r>
                            <a:rPr kumimoji="1" lang="en-US" altLang="ja-JP" sz="1000"/>
                            <a:t>28</a:t>
                          </a:r>
                        </a:p>
                        <a:p>
                          <a:pPr algn="ctr"/>
                          <a:r>
                            <a:rPr kumimoji="1" lang="en-US" altLang="ja-JP" sz="1000"/>
                            <a:t>29</a:t>
                          </a:r>
                        </a:p>
                        <a:p>
                          <a:pPr algn="ctr"/>
                          <a:r>
                            <a:rPr kumimoji="1" lang="en-US" altLang="ja-JP" sz="1000"/>
                            <a:t>30</a:t>
                          </a:r>
                          <a:endParaRPr kumimoji="1" lang="ja-JP" altLang="en-US" sz="1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28600" indent="-228600" algn="ctr">
                            <a:buAutoNum type="arabicPlain" startAt="522"/>
                          </a:pPr>
                          <a:r>
                            <a:rPr kumimoji="1" lang="en-US" altLang="ja-JP" sz="1000" dirty="0"/>
                            <a:t>              524            558</a:t>
                          </a:r>
                        </a:p>
                        <a:p>
                          <a:pPr algn="ctr"/>
                          <a:r>
                            <a:rPr kumimoji="1" lang="en-US" altLang="ja-JP" sz="1000" dirty="0"/>
                            <a:t>545              538            557</a:t>
                          </a:r>
                        </a:p>
                        <a:p>
                          <a:pPr algn="ctr"/>
                          <a:r>
                            <a:rPr kumimoji="1" lang="en-US" altLang="ja-JP" sz="1000" dirty="0"/>
                            <a:t>564              568            557</a:t>
                          </a:r>
                        </a:p>
                        <a:p>
                          <a:pPr algn="ctr"/>
                          <a:r>
                            <a:rPr kumimoji="1" lang="en-US" altLang="ja-JP" sz="1000" dirty="0"/>
                            <a:t>425              476            518 </a:t>
                          </a:r>
                        </a:p>
                        <a:p>
                          <a:pPr algn="ctr"/>
                          <a:r>
                            <a:rPr kumimoji="1" lang="en-US" altLang="ja-JP" sz="1000" dirty="0"/>
                            <a:t>577              480            578</a:t>
                          </a:r>
                        </a:p>
                        <a:p>
                          <a:pPr algn="ctr"/>
                          <a:r>
                            <a:rPr kumimoji="1" lang="en-US" altLang="ja-JP" sz="1000" dirty="0"/>
                            <a:t>525              450            456</a:t>
                          </a:r>
                        </a:p>
                        <a:p>
                          <a:pPr algn="ctr"/>
                          <a:r>
                            <a:rPr kumimoji="1" lang="en-US" altLang="ja-JP" sz="1000" dirty="0"/>
                            <a:t>420              409            500</a:t>
                          </a:r>
                        </a:p>
                        <a:p>
                          <a:pPr algn="ctr"/>
                          <a:r>
                            <a:rPr kumimoji="1" lang="en-US" altLang="ja-JP" sz="1000" dirty="0"/>
                            <a:t>531              476            505</a:t>
                          </a:r>
                        </a:p>
                        <a:p>
                          <a:pPr algn="ctr"/>
                          <a:r>
                            <a:rPr kumimoji="1" lang="en-US" altLang="ja-JP" sz="1000" dirty="0"/>
                            <a:t>527              421            548</a:t>
                          </a:r>
                        </a:p>
                        <a:p>
                          <a:pPr algn="ctr"/>
                          <a:r>
                            <a:rPr kumimoji="1" lang="en-US" altLang="ja-JP" sz="1000" dirty="0"/>
                            <a:t>456              441            394</a:t>
                          </a:r>
                        </a:p>
                        <a:p>
                          <a:pPr algn="ctr"/>
                          <a:r>
                            <a:rPr kumimoji="1" lang="en-US" altLang="ja-JP" sz="1000" dirty="0"/>
                            <a:t>471              410            423</a:t>
                          </a:r>
                        </a:p>
                        <a:p>
                          <a:pPr algn="ctr"/>
                          <a:r>
                            <a:rPr kumimoji="1" lang="en-US" altLang="ja-JP" sz="1000" dirty="0"/>
                            <a:t>411              454            480</a:t>
                          </a:r>
                        </a:p>
                        <a:p>
                          <a:pPr algn="ctr"/>
                          <a:r>
                            <a:rPr kumimoji="1" lang="en-US" altLang="ja-JP" sz="1000" dirty="0"/>
                            <a:t>399              421            466</a:t>
                          </a:r>
                        </a:p>
                        <a:p>
                          <a:pPr algn="ctr"/>
                          <a:r>
                            <a:rPr kumimoji="1" lang="en-US" altLang="ja-JP" sz="1000" dirty="0"/>
                            <a:t>357              410            398</a:t>
                          </a:r>
                        </a:p>
                        <a:p>
                          <a:pPr algn="ctr"/>
                          <a:r>
                            <a:rPr kumimoji="1" lang="en-US" altLang="ja-JP" sz="1000" dirty="0"/>
                            <a:t>464              427            410</a:t>
                          </a:r>
                        </a:p>
                        <a:p>
                          <a:pPr algn="ctr"/>
                          <a:r>
                            <a:rPr kumimoji="1" lang="en-US" altLang="ja-JP" sz="1000" dirty="0"/>
                            <a:t>397              400            466</a:t>
                          </a:r>
                        </a:p>
                        <a:p>
                          <a:pPr algn="ctr"/>
                          <a:r>
                            <a:rPr kumimoji="1" lang="en-US" altLang="ja-JP" sz="1000" dirty="0"/>
                            <a:t>575              534            517</a:t>
                          </a:r>
                        </a:p>
                        <a:p>
                          <a:pPr algn="ctr"/>
                          <a:r>
                            <a:rPr kumimoji="1" lang="en-US" altLang="ja-JP" sz="1000" dirty="0"/>
                            <a:t>393              418            372</a:t>
                          </a:r>
                        </a:p>
                        <a:p>
                          <a:pPr algn="ctr"/>
                          <a:r>
                            <a:rPr kumimoji="1" lang="en-US" altLang="ja-JP" sz="1000" dirty="0"/>
                            <a:t>553              541            463</a:t>
                          </a:r>
                        </a:p>
                        <a:p>
                          <a:pPr algn="ctr"/>
                          <a:r>
                            <a:rPr kumimoji="1" lang="en-US" altLang="ja-JP" sz="1000" dirty="0"/>
                            <a:t>440              507            542</a:t>
                          </a:r>
                        </a:p>
                        <a:p>
                          <a:pPr algn="ctr"/>
                          <a:r>
                            <a:rPr kumimoji="1" lang="en-US" altLang="ja-JP" sz="1000" dirty="0"/>
                            <a:t>457              424            468</a:t>
                          </a:r>
                        </a:p>
                        <a:p>
                          <a:pPr algn="ctr"/>
                          <a:r>
                            <a:rPr kumimoji="1" lang="en-US" altLang="ja-JP" sz="1000" dirty="0"/>
                            <a:t>507              516            484</a:t>
                          </a:r>
                        </a:p>
                        <a:p>
                          <a:pPr algn="ctr"/>
                          <a:r>
                            <a:rPr kumimoji="1" lang="en-US" altLang="ja-JP" sz="1000" dirty="0"/>
                            <a:t>463              401            442</a:t>
                          </a:r>
                        </a:p>
                        <a:p>
                          <a:pPr algn="ctr"/>
                          <a:r>
                            <a:rPr kumimoji="1" lang="en-US" altLang="ja-JP" sz="1000" dirty="0"/>
                            <a:t>512              554            479</a:t>
                          </a:r>
                        </a:p>
                        <a:p>
                          <a:pPr algn="ctr"/>
                          <a:r>
                            <a:rPr kumimoji="1" lang="en-US" altLang="ja-JP" sz="1000" dirty="0"/>
                            <a:t>466              495            502</a:t>
                          </a:r>
                        </a:p>
                        <a:p>
                          <a:pPr algn="ctr"/>
                          <a:r>
                            <a:rPr kumimoji="1" lang="en-US" altLang="ja-JP" sz="1000" dirty="0"/>
                            <a:t>575              479            589</a:t>
                          </a:r>
                        </a:p>
                        <a:p>
                          <a:pPr algn="ctr"/>
                          <a:r>
                            <a:rPr kumimoji="1" lang="en-US" altLang="ja-JP" sz="1000" dirty="0"/>
                            <a:t>412              496            456</a:t>
                          </a:r>
                        </a:p>
                        <a:p>
                          <a:pPr algn="ctr"/>
                          <a:r>
                            <a:rPr kumimoji="1" lang="en-US" altLang="ja-JP" sz="1000" dirty="0"/>
                            <a:t>545              475            483</a:t>
                          </a:r>
                        </a:p>
                        <a:p>
                          <a:pPr algn="ctr"/>
                          <a:r>
                            <a:rPr kumimoji="1" lang="en-US" altLang="ja-JP" sz="1000" dirty="0"/>
                            <a:t>441              452            457</a:t>
                          </a:r>
                        </a:p>
                        <a:p>
                          <a:pPr algn="ctr"/>
                          <a:r>
                            <a:rPr kumimoji="1" lang="en-US" altLang="ja-JP" sz="1000" dirty="0"/>
                            <a:t>465              413            398</a:t>
                          </a:r>
                          <a:endParaRPr kumimoji="1" lang="ja-JP" altLang="en-US" sz="1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dirty="0"/>
                            <a:t>1604</a:t>
                          </a:r>
                        </a:p>
                        <a:p>
                          <a:pPr algn="ctr"/>
                          <a:r>
                            <a:rPr kumimoji="1" lang="en-US" altLang="ja-JP" sz="1000" dirty="0"/>
                            <a:t>1640</a:t>
                          </a:r>
                        </a:p>
                        <a:p>
                          <a:pPr algn="ctr"/>
                          <a:r>
                            <a:rPr kumimoji="1" lang="en-US" altLang="ja-JP" sz="1000" dirty="0"/>
                            <a:t>1689</a:t>
                          </a:r>
                        </a:p>
                        <a:p>
                          <a:pPr algn="ctr"/>
                          <a:r>
                            <a:rPr kumimoji="1" lang="en-US" altLang="ja-JP" sz="1000" dirty="0"/>
                            <a:t>1419</a:t>
                          </a:r>
                        </a:p>
                        <a:p>
                          <a:pPr algn="ctr"/>
                          <a:r>
                            <a:rPr kumimoji="1" lang="en-US" altLang="ja-JP" sz="1000" dirty="0"/>
                            <a:t>1635</a:t>
                          </a:r>
                        </a:p>
                        <a:p>
                          <a:pPr algn="ctr"/>
                          <a:r>
                            <a:rPr kumimoji="1" lang="en-US" altLang="ja-JP" sz="1000" dirty="0"/>
                            <a:t>1431</a:t>
                          </a:r>
                        </a:p>
                        <a:p>
                          <a:pPr algn="ctr"/>
                          <a:r>
                            <a:rPr kumimoji="1" lang="en-US" altLang="ja-JP" sz="1000" dirty="0"/>
                            <a:t>1329</a:t>
                          </a:r>
                        </a:p>
                        <a:p>
                          <a:pPr algn="ctr"/>
                          <a:r>
                            <a:rPr kumimoji="1" lang="en-US" altLang="ja-JP" sz="1000" dirty="0"/>
                            <a:t>1512</a:t>
                          </a:r>
                        </a:p>
                        <a:p>
                          <a:pPr algn="ctr"/>
                          <a:r>
                            <a:rPr kumimoji="1" lang="en-US" altLang="ja-JP" sz="1000" dirty="0"/>
                            <a:t>1496</a:t>
                          </a:r>
                        </a:p>
                        <a:p>
                          <a:pPr algn="ctr"/>
                          <a:r>
                            <a:rPr kumimoji="1" lang="en-US" altLang="ja-JP" sz="1000" dirty="0"/>
                            <a:t>1291</a:t>
                          </a:r>
                        </a:p>
                        <a:p>
                          <a:pPr algn="ctr"/>
                          <a:r>
                            <a:rPr kumimoji="1" lang="en-US" altLang="ja-JP" sz="1000" dirty="0"/>
                            <a:t>1304</a:t>
                          </a:r>
                        </a:p>
                        <a:p>
                          <a:pPr algn="ctr"/>
                          <a:r>
                            <a:rPr kumimoji="1" lang="en-US" altLang="ja-JP" sz="1000" dirty="0"/>
                            <a:t>1345</a:t>
                          </a:r>
                        </a:p>
                        <a:p>
                          <a:pPr algn="ctr"/>
                          <a:r>
                            <a:rPr kumimoji="1" lang="en-US" altLang="ja-JP" sz="1000" dirty="0"/>
                            <a:t>1286</a:t>
                          </a:r>
                        </a:p>
                        <a:p>
                          <a:pPr algn="ctr"/>
                          <a:r>
                            <a:rPr kumimoji="1" lang="en-US" altLang="ja-JP" sz="1000" dirty="0"/>
                            <a:t>1165</a:t>
                          </a:r>
                        </a:p>
                        <a:p>
                          <a:pPr algn="ctr"/>
                          <a:r>
                            <a:rPr kumimoji="1" lang="en-US" altLang="ja-JP" sz="1000" dirty="0"/>
                            <a:t>1301</a:t>
                          </a:r>
                        </a:p>
                        <a:p>
                          <a:pPr algn="ctr"/>
                          <a:r>
                            <a:rPr kumimoji="1" lang="en-US" altLang="ja-JP" sz="1000" dirty="0"/>
                            <a:t>1263</a:t>
                          </a:r>
                        </a:p>
                        <a:p>
                          <a:pPr algn="ctr"/>
                          <a:r>
                            <a:rPr kumimoji="1" lang="en-US" altLang="ja-JP" sz="1000" dirty="0"/>
                            <a:t>1626</a:t>
                          </a:r>
                        </a:p>
                        <a:p>
                          <a:pPr algn="ctr"/>
                          <a:r>
                            <a:rPr kumimoji="1" lang="en-US" altLang="ja-JP" sz="1000" dirty="0"/>
                            <a:t>1183</a:t>
                          </a:r>
                        </a:p>
                        <a:p>
                          <a:pPr algn="ctr"/>
                          <a:r>
                            <a:rPr kumimoji="1" lang="en-US" altLang="ja-JP" sz="1000" dirty="0"/>
                            <a:t>1557</a:t>
                          </a:r>
                        </a:p>
                        <a:p>
                          <a:pPr algn="ctr"/>
                          <a:r>
                            <a:rPr kumimoji="1" lang="en-US" altLang="ja-JP" sz="1000" dirty="0"/>
                            <a:t>1489</a:t>
                          </a:r>
                        </a:p>
                        <a:p>
                          <a:pPr algn="ctr"/>
                          <a:r>
                            <a:rPr kumimoji="1" lang="en-US" altLang="ja-JP" sz="1000" dirty="0"/>
                            <a:t>1349</a:t>
                          </a:r>
                        </a:p>
                        <a:p>
                          <a:pPr algn="ctr"/>
                          <a:r>
                            <a:rPr kumimoji="1" lang="en-US" altLang="ja-JP" sz="1000" dirty="0"/>
                            <a:t>1507</a:t>
                          </a:r>
                        </a:p>
                        <a:p>
                          <a:pPr algn="ctr"/>
                          <a:r>
                            <a:rPr kumimoji="1" lang="en-US" altLang="ja-JP" sz="1000" dirty="0"/>
                            <a:t>1306</a:t>
                          </a:r>
                        </a:p>
                        <a:p>
                          <a:pPr algn="ctr"/>
                          <a:r>
                            <a:rPr kumimoji="1" lang="en-US" altLang="ja-JP" sz="1000" dirty="0"/>
                            <a:t>1545</a:t>
                          </a:r>
                        </a:p>
                        <a:p>
                          <a:pPr algn="ctr"/>
                          <a:r>
                            <a:rPr kumimoji="1" lang="en-US" altLang="ja-JP" sz="1000" dirty="0"/>
                            <a:t>1463</a:t>
                          </a:r>
                        </a:p>
                        <a:p>
                          <a:pPr algn="ctr"/>
                          <a:r>
                            <a:rPr kumimoji="1" lang="en-US" altLang="ja-JP" sz="1000" dirty="0"/>
                            <a:t>1643</a:t>
                          </a:r>
                        </a:p>
                        <a:p>
                          <a:pPr algn="ctr"/>
                          <a:r>
                            <a:rPr kumimoji="1" lang="en-US" altLang="ja-JP" sz="1000" dirty="0"/>
                            <a:t>1364</a:t>
                          </a:r>
                        </a:p>
                        <a:p>
                          <a:pPr algn="ctr"/>
                          <a:r>
                            <a:rPr kumimoji="1" lang="en-US" altLang="ja-JP" sz="1000" dirty="0"/>
                            <a:t>1503</a:t>
                          </a:r>
                        </a:p>
                        <a:p>
                          <a:pPr algn="ctr"/>
                          <a:r>
                            <a:rPr kumimoji="1" lang="en-US" altLang="ja-JP" sz="1000" dirty="0"/>
                            <a:t>1350</a:t>
                          </a:r>
                        </a:p>
                        <a:p>
                          <a:pPr algn="ctr"/>
                          <a:r>
                            <a:rPr kumimoji="1" lang="en-US" altLang="ja-JP" sz="1000" dirty="0"/>
                            <a:t>1276</a:t>
                          </a:r>
                          <a:endParaRPr kumimoji="1" lang="ja-JP" altLang="en-US" sz="1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dirty="0"/>
                            <a:t>534.7</a:t>
                          </a:r>
                        </a:p>
                        <a:p>
                          <a:pPr algn="ctr"/>
                          <a:r>
                            <a:rPr kumimoji="1" lang="en-US" altLang="ja-JP" sz="1000" dirty="0"/>
                            <a:t>546.7</a:t>
                          </a:r>
                        </a:p>
                        <a:p>
                          <a:pPr algn="ctr"/>
                          <a:r>
                            <a:rPr kumimoji="1" lang="en-US" altLang="ja-JP" sz="1000" dirty="0"/>
                            <a:t>563.0</a:t>
                          </a:r>
                        </a:p>
                        <a:p>
                          <a:pPr algn="ctr"/>
                          <a:r>
                            <a:rPr kumimoji="1" lang="en-US" altLang="ja-JP" sz="1000" dirty="0"/>
                            <a:t>473.0</a:t>
                          </a:r>
                        </a:p>
                        <a:p>
                          <a:pPr algn="ctr"/>
                          <a:r>
                            <a:rPr kumimoji="1" lang="en-US" altLang="ja-JP" sz="1000" dirty="0"/>
                            <a:t>545.0</a:t>
                          </a:r>
                        </a:p>
                        <a:p>
                          <a:pPr algn="ctr"/>
                          <a:r>
                            <a:rPr kumimoji="1" lang="en-US" altLang="ja-JP" sz="1000" dirty="0"/>
                            <a:t>477.0</a:t>
                          </a:r>
                        </a:p>
                        <a:p>
                          <a:pPr algn="ctr"/>
                          <a:r>
                            <a:rPr kumimoji="1" lang="en-US" altLang="ja-JP" sz="1000" dirty="0"/>
                            <a:t>443.0</a:t>
                          </a:r>
                        </a:p>
                        <a:p>
                          <a:pPr algn="ctr"/>
                          <a:r>
                            <a:rPr kumimoji="1" lang="en-US" altLang="ja-JP" sz="1000" dirty="0"/>
                            <a:t>504.0</a:t>
                          </a:r>
                        </a:p>
                        <a:p>
                          <a:pPr algn="ctr"/>
                          <a:r>
                            <a:rPr kumimoji="1" lang="en-US" altLang="ja-JP" sz="1000" dirty="0"/>
                            <a:t>498.7</a:t>
                          </a:r>
                        </a:p>
                        <a:p>
                          <a:pPr algn="ctr"/>
                          <a:r>
                            <a:rPr kumimoji="1" lang="en-US" altLang="ja-JP" sz="1000" dirty="0"/>
                            <a:t>430.3</a:t>
                          </a:r>
                        </a:p>
                        <a:p>
                          <a:pPr algn="ctr"/>
                          <a:r>
                            <a:rPr kumimoji="1" lang="en-US" altLang="ja-JP" sz="1000" dirty="0"/>
                            <a:t>434.7</a:t>
                          </a:r>
                        </a:p>
                        <a:p>
                          <a:pPr algn="ctr"/>
                          <a:r>
                            <a:rPr kumimoji="1" lang="en-US" altLang="ja-JP" sz="1000" dirty="0"/>
                            <a:t>448.3</a:t>
                          </a:r>
                        </a:p>
                        <a:p>
                          <a:pPr algn="ctr"/>
                          <a:r>
                            <a:rPr kumimoji="1" lang="en-US" altLang="ja-JP" sz="1000" dirty="0"/>
                            <a:t>428.7</a:t>
                          </a:r>
                        </a:p>
                        <a:p>
                          <a:pPr algn="ctr"/>
                          <a:r>
                            <a:rPr kumimoji="1" lang="en-US" altLang="ja-JP" sz="1000" dirty="0"/>
                            <a:t>383.3</a:t>
                          </a:r>
                        </a:p>
                        <a:p>
                          <a:pPr algn="ctr"/>
                          <a:r>
                            <a:rPr kumimoji="1" lang="en-US" altLang="ja-JP" sz="1000" dirty="0"/>
                            <a:t>433.7</a:t>
                          </a:r>
                        </a:p>
                        <a:p>
                          <a:pPr algn="ctr"/>
                          <a:r>
                            <a:rPr kumimoji="1" lang="en-US" altLang="ja-JP" sz="1000" dirty="0"/>
                            <a:t>421.0</a:t>
                          </a:r>
                        </a:p>
                        <a:p>
                          <a:pPr algn="ctr"/>
                          <a:r>
                            <a:rPr kumimoji="1" lang="en-US" altLang="ja-JP" sz="1000" dirty="0"/>
                            <a:t>542.0</a:t>
                          </a:r>
                        </a:p>
                        <a:p>
                          <a:pPr algn="ctr"/>
                          <a:r>
                            <a:rPr kumimoji="1" lang="en-US" altLang="ja-JP" sz="1000" dirty="0"/>
                            <a:t>394.3</a:t>
                          </a:r>
                        </a:p>
                        <a:p>
                          <a:pPr algn="ctr"/>
                          <a:r>
                            <a:rPr kumimoji="1" lang="en-US" altLang="ja-JP" sz="1000" dirty="0"/>
                            <a:t>519.0</a:t>
                          </a:r>
                        </a:p>
                        <a:p>
                          <a:pPr algn="ctr"/>
                          <a:r>
                            <a:rPr kumimoji="1" lang="en-US" altLang="ja-JP" sz="1000" dirty="0"/>
                            <a:t>496.3</a:t>
                          </a:r>
                        </a:p>
                        <a:p>
                          <a:pPr algn="ctr"/>
                          <a:r>
                            <a:rPr kumimoji="1" lang="en-US" altLang="ja-JP" sz="1000" dirty="0"/>
                            <a:t>449.7</a:t>
                          </a:r>
                        </a:p>
                        <a:p>
                          <a:pPr algn="ctr"/>
                          <a:r>
                            <a:rPr kumimoji="1" lang="en-US" altLang="ja-JP" sz="1000" dirty="0"/>
                            <a:t>502.3</a:t>
                          </a:r>
                        </a:p>
                        <a:p>
                          <a:pPr algn="ctr"/>
                          <a:r>
                            <a:rPr kumimoji="1" lang="en-US" altLang="ja-JP" sz="1000" dirty="0"/>
                            <a:t>435.3</a:t>
                          </a:r>
                        </a:p>
                        <a:p>
                          <a:pPr algn="ctr"/>
                          <a:r>
                            <a:rPr kumimoji="1" lang="en-US" altLang="ja-JP" sz="1000" dirty="0"/>
                            <a:t>515.0</a:t>
                          </a:r>
                        </a:p>
                        <a:p>
                          <a:pPr algn="ctr"/>
                          <a:r>
                            <a:rPr kumimoji="1" lang="en-US" altLang="ja-JP" sz="1000" dirty="0"/>
                            <a:t>487.7</a:t>
                          </a:r>
                        </a:p>
                        <a:p>
                          <a:pPr algn="ctr"/>
                          <a:r>
                            <a:rPr kumimoji="1" lang="en-US" altLang="ja-JP" sz="1000" dirty="0"/>
                            <a:t>547.7</a:t>
                          </a:r>
                        </a:p>
                        <a:p>
                          <a:pPr algn="ctr"/>
                          <a:r>
                            <a:rPr kumimoji="1" lang="en-US" altLang="ja-JP" sz="1000" dirty="0"/>
                            <a:t>454.7</a:t>
                          </a:r>
                        </a:p>
                        <a:p>
                          <a:pPr algn="ctr"/>
                          <a:r>
                            <a:rPr kumimoji="1" lang="en-US" altLang="ja-JP" sz="1000" dirty="0"/>
                            <a:t>501.0</a:t>
                          </a:r>
                        </a:p>
                        <a:p>
                          <a:pPr algn="ctr"/>
                          <a:r>
                            <a:rPr kumimoji="1" lang="en-US" altLang="ja-JP" sz="1000" dirty="0"/>
                            <a:t>450.0</a:t>
                          </a:r>
                        </a:p>
                        <a:p>
                          <a:pPr algn="ctr"/>
                          <a:r>
                            <a:rPr kumimoji="1" lang="en-US" altLang="ja-JP" sz="1000" dirty="0"/>
                            <a:t>425.3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dirty="0"/>
                            <a:t>36</a:t>
                          </a:r>
                        </a:p>
                        <a:p>
                          <a:pPr algn="ctr"/>
                          <a:r>
                            <a:rPr kumimoji="1" lang="en-US" altLang="ja-JP" sz="1000" dirty="0"/>
                            <a:t>19</a:t>
                          </a:r>
                        </a:p>
                        <a:p>
                          <a:pPr algn="ctr"/>
                          <a:r>
                            <a:rPr kumimoji="1" lang="en-US" altLang="ja-JP" sz="1000" dirty="0"/>
                            <a:t>11</a:t>
                          </a:r>
                        </a:p>
                        <a:p>
                          <a:pPr algn="ctr"/>
                          <a:r>
                            <a:rPr kumimoji="1" lang="en-US" altLang="ja-JP" sz="1000" dirty="0"/>
                            <a:t>93</a:t>
                          </a:r>
                        </a:p>
                        <a:p>
                          <a:pPr algn="ctr"/>
                          <a:r>
                            <a:rPr kumimoji="1" lang="en-US" altLang="ja-JP" sz="1000" dirty="0"/>
                            <a:t>98</a:t>
                          </a:r>
                        </a:p>
                        <a:p>
                          <a:pPr algn="ctr"/>
                          <a:r>
                            <a:rPr kumimoji="1" lang="en-US" altLang="ja-JP" sz="1000" dirty="0"/>
                            <a:t>75</a:t>
                          </a:r>
                        </a:p>
                        <a:p>
                          <a:pPr algn="ctr"/>
                          <a:r>
                            <a:rPr kumimoji="1" lang="en-US" altLang="ja-JP" sz="1000" dirty="0"/>
                            <a:t>91</a:t>
                          </a:r>
                        </a:p>
                        <a:p>
                          <a:pPr algn="ctr"/>
                          <a:r>
                            <a:rPr kumimoji="1" lang="en-US" altLang="ja-JP" sz="1000" dirty="0"/>
                            <a:t>55</a:t>
                          </a:r>
                        </a:p>
                        <a:p>
                          <a:pPr algn="ctr"/>
                          <a:r>
                            <a:rPr kumimoji="1" lang="en-US" altLang="ja-JP" sz="1000" dirty="0"/>
                            <a:t>127</a:t>
                          </a:r>
                        </a:p>
                        <a:p>
                          <a:pPr algn="ctr"/>
                          <a:r>
                            <a:rPr kumimoji="1" lang="en-US" altLang="ja-JP" sz="1000" dirty="0"/>
                            <a:t>62</a:t>
                          </a:r>
                        </a:p>
                        <a:p>
                          <a:pPr algn="ctr"/>
                          <a:r>
                            <a:rPr kumimoji="1" lang="en-US" altLang="ja-JP" sz="1000" dirty="0"/>
                            <a:t>61</a:t>
                          </a:r>
                        </a:p>
                        <a:p>
                          <a:pPr algn="ctr"/>
                          <a:r>
                            <a:rPr kumimoji="1" lang="en-US" altLang="ja-JP" sz="1000" dirty="0"/>
                            <a:t>69</a:t>
                          </a:r>
                        </a:p>
                        <a:p>
                          <a:pPr algn="ctr"/>
                          <a:r>
                            <a:rPr kumimoji="1" lang="en-US" altLang="ja-JP" sz="1000" dirty="0"/>
                            <a:t>67</a:t>
                          </a:r>
                        </a:p>
                        <a:p>
                          <a:pPr algn="ctr"/>
                          <a:r>
                            <a:rPr kumimoji="1" lang="en-US" altLang="ja-JP" sz="1000" dirty="0"/>
                            <a:t>53</a:t>
                          </a:r>
                        </a:p>
                        <a:p>
                          <a:pPr algn="ctr"/>
                          <a:r>
                            <a:rPr kumimoji="1" lang="en-US" altLang="ja-JP" sz="1000" dirty="0"/>
                            <a:t>54</a:t>
                          </a:r>
                        </a:p>
                        <a:p>
                          <a:pPr algn="ctr"/>
                          <a:r>
                            <a:rPr kumimoji="1" lang="en-US" altLang="ja-JP" sz="1000" dirty="0"/>
                            <a:t>69</a:t>
                          </a:r>
                        </a:p>
                        <a:p>
                          <a:pPr algn="ctr"/>
                          <a:r>
                            <a:rPr kumimoji="1" lang="en-US" altLang="ja-JP" sz="1000" dirty="0"/>
                            <a:t>58</a:t>
                          </a:r>
                        </a:p>
                        <a:p>
                          <a:pPr algn="ctr"/>
                          <a:r>
                            <a:rPr kumimoji="1" lang="en-US" altLang="ja-JP" sz="1000" dirty="0"/>
                            <a:t>46</a:t>
                          </a:r>
                        </a:p>
                        <a:p>
                          <a:pPr algn="ctr"/>
                          <a:r>
                            <a:rPr kumimoji="1" lang="en-US" altLang="ja-JP" sz="1000" dirty="0"/>
                            <a:t>90</a:t>
                          </a:r>
                        </a:p>
                        <a:p>
                          <a:pPr algn="ctr"/>
                          <a:r>
                            <a:rPr kumimoji="1" lang="en-US" altLang="ja-JP" sz="1000" dirty="0"/>
                            <a:t>102</a:t>
                          </a:r>
                        </a:p>
                        <a:p>
                          <a:pPr algn="ctr"/>
                          <a:r>
                            <a:rPr kumimoji="1" lang="en-US" altLang="ja-JP" sz="1000" dirty="0"/>
                            <a:t>44</a:t>
                          </a:r>
                        </a:p>
                        <a:p>
                          <a:pPr algn="ctr"/>
                          <a:r>
                            <a:rPr kumimoji="1" lang="en-US" altLang="ja-JP" sz="1000" dirty="0"/>
                            <a:t>32</a:t>
                          </a:r>
                        </a:p>
                        <a:p>
                          <a:pPr algn="ctr"/>
                          <a:r>
                            <a:rPr kumimoji="1" lang="en-US" altLang="ja-JP" sz="1000" dirty="0"/>
                            <a:t>62</a:t>
                          </a:r>
                        </a:p>
                        <a:p>
                          <a:pPr algn="ctr"/>
                          <a:r>
                            <a:rPr kumimoji="1" lang="en-US" altLang="ja-JP" sz="1000" dirty="0"/>
                            <a:t>75</a:t>
                          </a:r>
                        </a:p>
                        <a:p>
                          <a:pPr algn="ctr"/>
                          <a:r>
                            <a:rPr kumimoji="1" lang="en-US" altLang="ja-JP" sz="1000" dirty="0"/>
                            <a:t>36</a:t>
                          </a:r>
                        </a:p>
                        <a:p>
                          <a:pPr algn="ctr"/>
                          <a:r>
                            <a:rPr kumimoji="1" lang="en-US" altLang="ja-JP" sz="1000" dirty="0"/>
                            <a:t>110</a:t>
                          </a:r>
                        </a:p>
                        <a:p>
                          <a:pPr algn="ctr"/>
                          <a:r>
                            <a:rPr kumimoji="1" lang="en-US" altLang="ja-JP" sz="1000" dirty="0"/>
                            <a:t>84</a:t>
                          </a:r>
                        </a:p>
                        <a:p>
                          <a:pPr algn="ctr"/>
                          <a:r>
                            <a:rPr kumimoji="1" lang="en-US" altLang="ja-JP" sz="1000" dirty="0"/>
                            <a:t>70</a:t>
                          </a:r>
                        </a:p>
                        <a:p>
                          <a:pPr algn="ctr"/>
                          <a:r>
                            <a:rPr kumimoji="1" lang="en-US" altLang="ja-JP" sz="1000" dirty="0"/>
                            <a:t>16</a:t>
                          </a:r>
                        </a:p>
                        <a:p>
                          <a:pPr algn="ctr"/>
                          <a:r>
                            <a:rPr kumimoji="1" lang="en-US" altLang="ja-JP" sz="1000" dirty="0"/>
                            <a:t>67</a:t>
                          </a:r>
                          <a:endParaRPr kumimoji="1" lang="ja-JP" altLang="en-US" sz="1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28081079"/>
                      </a:ext>
                    </a:extLst>
                  </a:tr>
                </a:tbl>
              </a:graphicData>
            </a:graphic>
          </p:graphicFrame>
        </mc:Choice>
        <mc:Fallback xmlns="">
          <p:graphicFrame>
            <p:nvGraphicFramePr>
              <p:cNvPr id="3" name="表 2">
                <a:extLst>
                  <a:ext uri="{FF2B5EF4-FFF2-40B4-BE49-F238E27FC236}">
                    <a16:creationId xmlns:a16="http://schemas.microsoft.com/office/drawing/2014/main" id="{9094E514-5120-D307-ADAF-0C3B75A32EE0}"/>
                  </a:ext>
                </a:extLst>
              </p:cNvPr>
              <p:cNvGraphicFramePr>
                <a:graphicFrameLocks noGrp="1"/>
              </p:cNvGraphicFramePr>
              <p:nvPr>
                <p:extLst>
                  <p:ext uri="{D42A27DB-BD31-4B8C-83A1-F6EECF244321}">
                    <p14:modId xmlns:p14="http://schemas.microsoft.com/office/powerpoint/2010/main" val="497878726"/>
                  </p:ext>
                </p:extLst>
              </p:nvPr>
            </p:nvGraphicFramePr>
            <p:xfrm>
              <a:off x="6608414" y="1093872"/>
              <a:ext cx="5183409" cy="4991989"/>
            </p:xfrm>
            <a:graphic>
              <a:graphicData uri="http://schemas.openxmlformats.org/drawingml/2006/table">
                <a:tbl>
                  <a:tblPr firstRow="1" bandRow="1">
                    <a:tableStyleId>{5C22544A-7EE6-4342-B048-85BDC9FD1C3A}</a:tableStyleId>
                  </a:tblPr>
                  <a:tblGrid>
                    <a:gridCol w="679892">
                      <a:extLst>
                        <a:ext uri="{9D8B030D-6E8A-4147-A177-3AD203B41FA5}">
                          <a16:colId xmlns:a16="http://schemas.microsoft.com/office/drawing/2014/main" val="3188037114"/>
                        </a:ext>
                      </a:extLst>
                    </a:gridCol>
                    <a:gridCol w="2324593">
                      <a:extLst>
                        <a:ext uri="{9D8B030D-6E8A-4147-A177-3AD203B41FA5}">
                          <a16:colId xmlns:a16="http://schemas.microsoft.com/office/drawing/2014/main" val="3869961767"/>
                        </a:ext>
                      </a:extLst>
                    </a:gridCol>
                    <a:gridCol w="743679">
                      <a:extLst>
                        <a:ext uri="{9D8B030D-6E8A-4147-A177-3AD203B41FA5}">
                          <a16:colId xmlns:a16="http://schemas.microsoft.com/office/drawing/2014/main" val="473355629"/>
                        </a:ext>
                      </a:extLst>
                    </a:gridCol>
                    <a:gridCol w="761602">
                      <a:extLst>
                        <a:ext uri="{9D8B030D-6E8A-4147-A177-3AD203B41FA5}">
                          <a16:colId xmlns:a16="http://schemas.microsoft.com/office/drawing/2014/main" val="2036586980"/>
                        </a:ext>
                      </a:extLst>
                    </a:gridCol>
                    <a:gridCol w="673643">
                      <a:extLst>
                        <a:ext uri="{9D8B030D-6E8A-4147-A177-3AD203B41FA5}">
                          <a16:colId xmlns:a16="http://schemas.microsoft.com/office/drawing/2014/main" val="2597723634"/>
                        </a:ext>
                      </a:extLst>
                    </a:gridCol>
                  </a:tblGrid>
                  <a:tr h="328549">
                    <a:tc>
                      <a:txBody>
                        <a:bodyPr/>
                        <a:lstStyle/>
                        <a:p>
                          <a:pPr algn="ctr"/>
                          <a:r>
                            <a:rPr kumimoji="1" lang="ja-JP" altLang="en-US" sz="1200">
                              <a:solidFill>
                                <a:schemeClr val="tx1"/>
                              </a:solidFill>
                            </a:rPr>
                            <a:t>群番号</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30055" t="-3846" r="-94536" b="-1423077"/>
                          </a:stretch>
                        </a:blip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403390" t="-3846" r="-193220" b="-1423077"/>
                          </a:stretch>
                        </a:blip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495000" t="-3846" r="-90000" b="-1423077"/>
                          </a:stretch>
                        </a:blip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673585" t="-3846" r="-1887" b="-1423077"/>
                          </a:stretch>
                        </a:blipFill>
                      </a:tcPr>
                    </a:tc>
                    <a:extLst>
                      <a:ext uri="{0D108BD9-81ED-4DB2-BD59-A6C34878D82A}">
                        <a16:rowId xmlns:a16="http://schemas.microsoft.com/office/drawing/2014/main" val="3197866246"/>
                      </a:ext>
                    </a:extLst>
                  </a:tr>
                  <a:tr h="4663440">
                    <a:tc>
                      <a:txBody>
                        <a:bodyPr/>
                        <a:lstStyle/>
                        <a:p>
                          <a:pPr algn="ctr"/>
                          <a:r>
                            <a:rPr kumimoji="1" lang="en-US" altLang="ja-JP" sz="1000"/>
                            <a:t>1</a:t>
                          </a:r>
                        </a:p>
                        <a:p>
                          <a:pPr algn="ctr"/>
                          <a:r>
                            <a:rPr kumimoji="1" lang="en-US" altLang="ja-JP" sz="1000"/>
                            <a:t>2</a:t>
                          </a:r>
                        </a:p>
                        <a:p>
                          <a:pPr algn="ctr"/>
                          <a:r>
                            <a:rPr kumimoji="1" lang="en-US" altLang="ja-JP" sz="1000"/>
                            <a:t>3</a:t>
                          </a:r>
                        </a:p>
                        <a:p>
                          <a:pPr algn="ctr"/>
                          <a:r>
                            <a:rPr kumimoji="1" lang="en-US" altLang="ja-JP" sz="1000"/>
                            <a:t>4</a:t>
                          </a:r>
                        </a:p>
                        <a:p>
                          <a:pPr algn="ctr"/>
                          <a:r>
                            <a:rPr kumimoji="1" lang="en-US" altLang="ja-JP" sz="1000"/>
                            <a:t>5</a:t>
                          </a:r>
                        </a:p>
                        <a:p>
                          <a:pPr algn="ctr"/>
                          <a:r>
                            <a:rPr kumimoji="1" lang="en-US" altLang="ja-JP" sz="1000"/>
                            <a:t>6</a:t>
                          </a:r>
                        </a:p>
                        <a:p>
                          <a:pPr algn="ctr"/>
                          <a:r>
                            <a:rPr kumimoji="1" lang="en-US" altLang="ja-JP" sz="1000"/>
                            <a:t>7</a:t>
                          </a:r>
                        </a:p>
                        <a:p>
                          <a:pPr algn="ctr"/>
                          <a:r>
                            <a:rPr kumimoji="1" lang="en-US" altLang="ja-JP" sz="1000"/>
                            <a:t>8</a:t>
                          </a:r>
                        </a:p>
                        <a:p>
                          <a:pPr algn="ctr"/>
                          <a:r>
                            <a:rPr kumimoji="1" lang="en-US" altLang="ja-JP" sz="1000"/>
                            <a:t>9</a:t>
                          </a:r>
                        </a:p>
                        <a:p>
                          <a:pPr algn="ctr"/>
                          <a:r>
                            <a:rPr kumimoji="1" lang="en-US" altLang="ja-JP" sz="1000"/>
                            <a:t>10</a:t>
                          </a:r>
                        </a:p>
                        <a:p>
                          <a:pPr algn="ctr"/>
                          <a:r>
                            <a:rPr kumimoji="1" lang="en-US" altLang="ja-JP" sz="1000"/>
                            <a:t>11</a:t>
                          </a:r>
                        </a:p>
                        <a:p>
                          <a:pPr algn="ctr"/>
                          <a:r>
                            <a:rPr kumimoji="1" lang="en-US" altLang="ja-JP" sz="1000"/>
                            <a:t>12</a:t>
                          </a:r>
                        </a:p>
                        <a:p>
                          <a:pPr algn="ctr"/>
                          <a:r>
                            <a:rPr kumimoji="1" lang="en-US" altLang="ja-JP" sz="1000"/>
                            <a:t>13</a:t>
                          </a:r>
                        </a:p>
                        <a:p>
                          <a:pPr algn="ctr"/>
                          <a:r>
                            <a:rPr kumimoji="1" lang="en-US" altLang="ja-JP" sz="1000"/>
                            <a:t>14</a:t>
                          </a:r>
                        </a:p>
                        <a:p>
                          <a:pPr algn="ctr"/>
                          <a:r>
                            <a:rPr kumimoji="1" lang="en-US" altLang="ja-JP" sz="1000"/>
                            <a:t>15</a:t>
                          </a:r>
                        </a:p>
                        <a:p>
                          <a:pPr algn="ctr"/>
                          <a:r>
                            <a:rPr kumimoji="1" lang="en-US" altLang="ja-JP" sz="1000"/>
                            <a:t>16</a:t>
                          </a:r>
                        </a:p>
                        <a:p>
                          <a:pPr algn="ctr"/>
                          <a:r>
                            <a:rPr kumimoji="1" lang="en-US" altLang="ja-JP" sz="1000"/>
                            <a:t>17</a:t>
                          </a:r>
                        </a:p>
                        <a:p>
                          <a:pPr algn="ctr"/>
                          <a:r>
                            <a:rPr kumimoji="1" lang="en-US" altLang="ja-JP" sz="1000"/>
                            <a:t>18</a:t>
                          </a:r>
                        </a:p>
                        <a:p>
                          <a:pPr algn="ctr"/>
                          <a:r>
                            <a:rPr kumimoji="1" lang="en-US" altLang="ja-JP" sz="1000"/>
                            <a:t>19</a:t>
                          </a:r>
                        </a:p>
                        <a:p>
                          <a:pPr algn="ctr"/>
                          <a:r>
                            <a:rPr kumimoji="1" lang="en-US" altLang="ja-JP" sz="1000"/>
                            <a:t>20</a:t>
                          </a:r>
                        </a:p>
                        <a:p>
                          <a:pPr algn="ctr"/>
                          <a:r>
                            <a:rPr kumimoji="1" lang="en-US" altLang="ja-JP" sz="1000"/>
                            <a:t>21</a:t>
                          </a:r>
                        </a:p>
                        <a:p>
                          <a:pPr algn="ctr"/>
                          <a:r>
                            <a:rPr kumimoji="1" lang="en-US" altLang="ja-JP" sz="1000"/>
                            <a:t>22</a:t>
                          </a:r>
                        </a:p>
                        <a:p>
                          <a:pPr algn="ctr"/>
                          <a:r>
                            <a:rPr kumimoji="1" lang="en-US" altLang="ja-JP" sz="1000"/>
                            <a:t>23</a:t>
                          </a:r>
                        </a:p>
                        <a:p>
                          <a:pPr algn="ctr"/>
                          <a:r>
                            <a:rPr kumimoji="1" lang="en-US" altLang="ja-JP" sz="1000"/>
                            <a:t>24</a:t>
                          </a:r>
                        </a:p>
                        <a:p>
                          <a:pPr algn="ctr"/>
                          <a:r>
                            <a:rPr kumimoji="1" lang="en-US" altLang="ja-JP" sz="1000"/>
                            <a:t>25</a:t>
                          </a:r>
                        </a:p>
                        <a:p>
                          <a:pPr algn="ctr"/>
                          <a:r>
                            <a:rPr kumimoji="1" lang="en-US" altLang="ja-JP" sz="1000"/>
                            <a:t>26</a:t>
                          </a:r>
                        </a:p>
                        <a:p>
                          <a:pPr algn="ctr"/>
                          <a:r>
                            <a:rPr kumimoji="1" lang="en-US" altLang="ja-JP" sz="1000"/>
                            <a:t>27</a:t>
                          </a:r>
                        </a:p>
                        <a:p>
                          <a:pPr algn="ctr"/>
                          <a:r>
                            <a:rPr kumimoji="1" lang="en-US" altLang="ja-JP" sz="1000"/>
                            <a:t>28</a:t>
                          </a:r>
                        </a:p>
                        <a:p>
                          <a:pPr algn="ctr"/>
                          <a:r>
                            <a:rPr kumimoji="1" lang="en-US" altLang="ja-JP" sz="1000"/>
                            <a:t>29</a:t>
                          </a:r>
                        </a:p>
                        <a:p>
                          <a:pPr algn="ctr"/>
                          <a:r>
                            <a:rPr kumimoji="1" lang="en-US" altLang="ja-JP" sz="1000"/>
                            <a:t>30</a:t>
                          </a:r>
                          <a:endParaRPr kumimoji="1" lang="ja-JP" altLang="en-US" sz="1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28600" indent="-228600" algn="ctr">
                            <a:buAutoNum type="arabicPlain" startAt="522"/>
                          </a:pPr>
                          <a:r>
                            <a:rPr kumimoji="1" lang="en-US" altLang="ja-JP" sz="1000" dirty="0"/>
                            <a:t>              524            558</a:t>
                          </a:r>
                        </a:p>
                        <a:p>
                          <a:pPr algn="ctr"/>
                          <a:r>
                            <a:rPr kumimoji="1" lang="en-US" altLang="ja-JP" sz="1000" dirty="0"/>
                            <a:t>545              538            557</a:t>
                          </a:r>
                        </a:p>
                        <a:p>
                          <a:pPr algn="ctr"/>
                          <a:r>
                            <a:rPr kumimoji="1" lang="en-US" altLang="ja-JP" sz="1000" dirty="0"/>
                            <a:t>564              568            557</a:t>
                          </a:r>
                        </a:p>
                        <a:p>
                          <a:pPr algn="ctr"/>
                          <a:r>
                            <a:rPr kumimoji="1" lang="en-US" altLang="ja-JP" sz="1000" dirty="0"/>
                            <a:t>425              476            518 </a:t>
                          </a:r>
                        </a:p>
                        <a:p>
                          <a:pPr algn="ctr"/>
                          <a:r>
                            <a:rPr kumimoji="1" lang="en-US" altLang="ja-JP" sz="1000" dirty="0"/>
                            <a:t>577              480            578</a:t>
                          </a:r>
                        </a:p>
                        <a:p>
                          <a:pPr algn="ctr"/>
                          <a:r>
                            <a:rPr kumimoji="1" lang="en-US" altLang="ja-JP" sz="1000" dirty="0"/>
                            <a:t>525              450            456</a:t>
                          </a:r>
                        </a:p>
                        <a:p>
                          <a:pPr algn="ctr"/>
                          <a:r>
                            <a:rPr kumimoji="1" lang="en-US" altLang="ja-JP" sz="1000" dirty="0"/>
                            <a:t>420              409            500</a:t>
                          </a:r>
                        </a:p>
                        <a:p>
                          <a:pPr algn="ctr"/>
                          <a:r>
                            <a:rPr kumimoji="1" lang="en-US" altLang="ja-JP" sz="1000" dirty="0"/>
                            <a:t>531              476            505</a:t>
                          </a:r>
                        </a:p>
                        <a:p>
                          <a:pPr algn="ctr"/>
                          <a:r>
                            <a:rPr kumimoji="1" lang="en-US" altLang="ja-JP" sz="1000" dirty="0"/>
                            <a:t>527              421            548</a:t>
                          </a:r>
                        </a:p>
                        <a:p>
                          <a:pPr algn="ctr"/>
                          <a:r>
                            <a:rPr kumimoji="1" lang="en-US" altLang="ja-JP" sz="1000" dirty="0"/>
                            <a:t>456              441            394</a:t>
                          </a:r>
                        </a:p>
                        <a:p>
                          <a:pPr algn="ctr"/>
                          <a:r>
                            <a:rPr kumimoji="1" lang="en-US" altLang="ja-JP" sz="1000" dirty="0"/>
                            <a:t>471              410            423</a:t>
                          </a:r>
                        </a:p>
                        <a:p>
                          <a:pPr algn="ctr"/>
                          <a:r>
                            <a:rPr kumimoji="1" lang="en-US" altLang="ja-JP" sz="1000" dirty="0"/>
                            <a:t>411              454            480</a:t>
                          </a:r>
                        </a:p>
                        <a:p>
                          <a:pPr algn="ctr"/>
                          <a:r>
                            <a:rPr kumimoji="1" lang="en-US" altLang="ja-JP" sz="1000" dirty="0"/>
                            <a:t>399              421            466</a:t>
                          </a:r>
                        </a:p>
                        <a:p>
                          <a:pPr algn="ctr"/>
                          <a:r>
                            <a:rPr kumimoji="1" lang="en-US" altLang="ja-JP" sz="1000" dirty="0"/>
                            <a:t>357              410            398</a:t>
                          </a:r>
                        </a:p>
                        <a:p>
                          <a:pPr algn="ctr"/>
                          <a:r>
                            <a:rPr kumimoji="1" lang="en-US" altLang="ja-JP" sz="1000" dirty="0"/>
                            <a:t>464              427            410</a:t>
                          </a:r>
                        </a:p>
                        <a:p>
                          <a:pPr algn="ctr"/>
                          <a:r>
                            <a:rPr kumimoji="1" lang="en-US" altLang="ja-JP" sz="1000" dirty="0"/>
                            <a:t>397              400            466</a:t>
                          </a:r>
                        </a:p>
                        <a:p>
                          <a:pPr algn="ctr"/>
                          <a:r>
                            <a:rPr kumimoji="1" lang="en-US" altLang="ja-JP" sz="1000" dirty="0"/>
                            <a:t>575              534            517</a:t>
                          </a:r>
                        </a:p>
                        <a:p>
                          <a:pPr algn="ctr"/>
                          <a:r>
                            <a:rPr kumimoji="1" lang="en-US" altLang="ja-JP" sz="1000" dirty="0"/>
                            <a:t>393              418            372</a:t>
                          </a:r>
                        </a:p>
                        <a:p>
                          <a:pPr algn="ctr"/>
                          <a:r>
                            <a:rPr kumimoji="1" lang="en-US" altLang="ja-JP" sz="1000" dirty="0"/>
                            <a:t>553              541            463</a:t>
                          </a:r>
                        </a:p>
                        <a:p>
                          <a:pPr algn="ctr"/>
                          <a:r>
                            <a:rPr kumimoji="1" lang="en-US" altLang="ja-JP" sz="1000" dirty="0"/>
                            <a:t>440              507            542</a:t>
                          </a:r>
                        </a:p>
                        <a:p>
                          <a:pPr algn="ctr"/>
                          <a:r>
                            <a:rPr kumimoji="1" lang="en-US" altLang="ja-JP" sz="1000" dirty="0"/>
                            <a:t>457              424            468</a:t>
                          </a:r>
                        </a:p>
                        <a:p>
                          <a:pPr algn="ctr"/>
                          <a:r>
                            <a:rPr kumimoji="1" lang="en-US" altLang="ja-JP" sz="1000" dirty="0"/>
                            <a:t>507              516            484</a:t>
                          </a:r>
                        </a:p>
                        <a:p>
                          <a:pPr algn="ctr"/>
                          <a:r>
                            <a:rPr kumimoji="1" lang="en-US" altLang="ja-JP" sz="1000" dirty="0"/>
                            <a:t>463              401            442</a:t>
                          </a:r>
                        </a:p>
                        <a:p>
                          <a:pPr algn="ctr"/>
                          <a:r>
                            <a:rPr kumimoji="1" lang="en-US" altLang="ja-JP" sz="1000" dirty="0"/>
                            <a:t>512              554            479</a:t>
                          </a:r>
                        </a:p>
                        <a:p>
                          <a:pPr algn="ctr"/>
                          <a:r>
                            <a:rPr kumimoji="1" lang="en-US" altLang="ja-JP" sz="1000" dirty="0"/>
                            <a:t>466              495            502</a:t>
                          </a:r>
                        </a:p>
                        <a:p>
                          <a:pPr algn="ctr"/>
                          <a:r>
                            <a:rPr kumimoji="1" lang="en-US" altLang="ja-JP" sz="1000" dirty="0"/>
                            <a:t>575              479            589</a:t>
                          </a:r>
                        </a:p>
                        <a:p>
                          <a:pPr algn="ctr"/>
                          <a:r>
                            <a:rPr kumimoji="1" lang="en-US" altLang="ja-JP" sz="1000" dirty="0"/>
                            <a:t>412              496            456</a:t>
                          </a:r>
                        </a:p>
                        <a:p>
                          <a:pPr algn="ctr"/>
                          <a:r>
                            <a:rPr kumimoji="1" lang="en-US" altLang="ja-JP" sz="1000" dirty="0"/>
                            <a:t>545              475            483</a:t>
                          </a:r>
                        </a:p>
                        <a:p>
                          <a:pPr algn="ctr"/>
                          <a:r>
                            <a:rPr kumimoji="1" lang="en-US" altLang="ja-JP" sz="1000" dirty="0"/>
                            <a:t>441              452            457</a:t>
                          </a:r>
                        </a:p>
                        <a:p>
                          <a:pPr algn="ctr"/>
                          <a:r>
                            <a:rPr kumimoji="1" lang="en-US" altLang="ja-JP" sz="1000" dirty="0"/>
                            <a:t>465              413            398</a:t>
                          </a:r>
                          <a:endParaRPr kumimoji="1" lang="ja-JP" altLang="en-US" sz="1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dirty="0"/>
                            <a:t>1604</a:t>
                          </a:r>
                        </a:p>
                        <a:p>
                          <a:pPr algn="ctr"/>
                          <a:r>
                            <a:rPr kumimoji="1" lang="en-US" altLang="ja-JP" sz="1000" dirty="0"/>
                            <a:t>1640</a:t>
                          </a:r>
                        </a:p>
                        <a:p>
                          <a:pPr algn="ctr"/>
                          <a:r>
                            <a:rPr kumimoji="1" lang="en-US" altLang="ja-JP" sz="1000" dirty="0"/>
                            <a:t>1689</a:t>
                          </a:r>
                        </a:p>
                        <a:p>
                          <a:pPr algn="ctr"/>
                          <a:r>
                            <a:rPr kumimoji="1" lang="en-US" altLang="ja-JP" sz="1000" dirty="0"/>
                            <a:t>1419</a:t>
                          </a:r>
                        </a:p>
                        <a:p>
                          <a:pPr algn="ctr"/>
                          <a:r>
                            <a:rPr kumimoji="1" lang="en-US" altLang="ja-JP" sz="1000" dirty="0"/>
                            <a:t>1635</a:t>
                          </a:r>
                        </a:p>
                        <a:p>
                          <a:pPr algn="ctr"/>
                          <a:r>
                            <a:rPr kumimoji="1" lang="en-US" altLang="ja-JP" sz="1000" dirty="0"/>
                            <a:t>1431</a:t>
                          </a:r>
                        </a:p>
                        <a:p>
                          <a:pPr algn="ctr"/>
                          <a:r>
                            <a:rPr kumimoji="1" lang="en-US" altLang="ja-JP" sz="1000" dirty="0"/>
                            <a:t>1329</a:t>
                          </a:r>
                        </a:p>
                        <a:p>
                          <a:pPr algn="ctr"/>
                          <a:r>
                            <a:rPr kumimoji="1" lang="en-US" altLang="ja-JP" sz="1000" dirty="0"/>
                            <a:t>1512</a:t>
                          </a:r>
                        </a:p>
                        <a:p>
                          <a:pPr algn="ctr"/>
                          <a:r>
                            <a:rPr kumimoji="1" lang="en-US" altLang="ja-JP" sz="1000" dirty="0"/>
                            <a:t>1496</a:t>
                          </a:r>
                        </a:p>
                        <a:p>
                          <a:pPr algn="ctr"/>
                          <a:r>
                            <a:rPr kumimoji="1" lang="en-US" altLang="ja-JP" sz="1000" dirty="0"/>
                            <a:t>1291</a:t>
                          </a:r>
                        </a:p>
                        <a:p>
                          <a:pPr algn="ctr"/>
                          <a:r>
                            <a:rPr kumimoji="1" lang="en-US" altLang="ja-JP" sz="1000" dirty="0"/>
                            <a:t>1304</a:t>
                          </a:r>
                        </a:p>
                        <a:p>
                          <a:pPr algn="ctr"/>
                          <a:r>
                            <a:rPr kumimoji="1" lang="en-US" altLang="ja-JP" sz="1000" dirty="0"/>
                            <a:t>1345</a:t>
                          </a:r>
                        </a:p>
                        <a:p>
                          <a:pPr algn="ctr"/>
                          <a:r>
                            <a:rPr kumimoji="1" lang="en-US" altLang="ja-JP" sz="1000" dirty="0"/>
                            <a:t>1286</a:t>
                          </a:r>
                        </a:p>
                        <a:p>
                          <a:pPr algn="ctr"/>
                          <a:r>
                            <a:rPr kumimoji="1" lang="en-US" altLang="ja-JP" sz="1000" dirty="0"/>
                            <a:t>1165</a:t>
                          </a:r>
                        </a:p>
                        <a:p>
                          <a:pPr algn="ctr"/>
                          <a:r>
                            <a:rPr kumimoji="1" lang="en-US" altLang="ja-JP" sz="1000" dirty="0"/>
                            <a:t>1301</a:t>
                          </a:r>
                        </a:p>
                        <a:p>
                          <a:pPr algn="ctr"/>
                          <a:r>
                            <a:rPr kumimoji="1" lang="en-US" altLang="ja-JP" sz="1000" dirty="0"/>
                            <a:t>1263</a:t>
                          </a:r>
                        </a:p>
                        <a:p>
                          <a:pPr algn="ctr"/>
                          <a:r>
                            <a:rPr kumimoji="1" lang="en-US" altLang="ja-JP" sz="1000" dirty="0"/>
                            <a:t>1626</a:t>
                          </a:r>
                        </a:p>
                        <a:p>
                          <a:pPr algn="ctr"/>
                          <a:r>
                            <a:rPr kumimoji="1" lang="en-US" altLang="ja-JP" sz="1000" dirty="0"/>
                            <a:t>1183</a:t>
                          </a:r>
                        </a:p>
                        <a:p>
                          <a:pPr algn="ctr"/>
                          <a:r>
                            <a:rPr kumimoji="1" lang="en-US" altLang="ja-JP" sz="1000" dirty="0"/>
                            <a:t>1557</a:t>
                          </a:r>
                        </a:p>
                        <a:p>
                          <a:pPr algn="ctr"/>
                          <a:r>
                            <a:rPr kumimoji="1" lang="en-US" altLang="ja-JP" sz="1000" dirty="0"/>
                            <a:t>1489</a:t>
                          </a:r>
                        </a:p>
                        <a:p>
                          <a:pPr algn="ctr"/>
                          <a:r>
                            <a:rPr kumimoji="1" lang="en-US" altLang="ja-JP" sz="1000" dirty="0"/>
                            <a:t>1349</a:t>
                          </a:r>
                        </a:p>
                        <a:p>
                          <a:pPr algn="ctr"/>
                          <a:r>
                            <a:rPr kumimoji="1" lang="en-US" altLang="ja-JP" sz="1000" dirty="0"/>
                            <a:t>1507</a:t>
                          </a:r>
                        </a:p>
                        <a:p>
                          <a:pPr algn="ctr"/>
                          <a:r>
                            <a:rPr kumimoji="1" lang="en-US" altLang="ja-JP" sz="1000" dirty="0"/>
                            <a:t>1306</a:t>
                          </a:r>
                        </a:p>
                        <a:p>
                          <a:pPr algn="ctr"/>
                          <a:r>
                            <a:rPr kumimoji="1" lang="en-US" altLang="ja-JP" sz="1000" dirty="0"/>
                            <a:t>1545</a:t>
                          </a:r>
                        </a:p>
                        <a:p>
                          <a:pPr algn="ctr"/>
                          <a:r>
                            <a:rPr kumimoji="1" lang="en-US" altLang="ja-JP" sz="1000" dirty="0"/>
                            <a:t>1463</a:t>
                          </a:r>
                        </a:p>
                        <a:p>
                          <a:pPr algn="ctr"/>
                          <a:r>
                            <a:rPr kumimoji="1" lang="en-US" altLang="ja-JP" sz="1000" dirty="0"/>
                            <a:t>1643</a:t>
                          </a:r>
                        </a:p>
                        <a:p>
                          <a:pPr algn="ctr"/>
                          <a:r>
                            <a:rPr kumimoji="1" lang="en-US" altLang="ja-JP" sz="1000" dirty="0"/>
                            <a:t>1364</a:t>
                          </a:r>
                        </a:p>
                        <a:p>
                          <a:pPr algn="ctr"/>
                          <a:r>
                            <a:rPr kumimoji="1" lang="en-US" altLang="ja-JP" sz="1000" dirty="0"/>
                            <a:t>1503</a:t>
                          </a:r>
                        </a:p>
                        <a:p>
                          <a:pPr algn="ctr"/>
                          <a:r>
                            <a:rPr kumimoji="1" lang="en-US" altLang="ja-JP" sz="1000" dirty="0"/>
                            <a:t>1350</a:t>
                          </a:r>
                        </a:p>
                        <a:p>
                          <a:pPr algn="ctr"/>
                          <a:r>
                            <a:rPr kumimoji="1" lang="en-US" altLang="ja-JP" sz="1000" dirty="0"/>
                            <a:t>1276</a:t>
                          </a:r>
                          <a:endParaRPr kumimoji="1" lang="ja-JP" altLang="en-US" sz="1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dirty="0"/>
                            <a:t>534.7</a:t>
                          </a:r>
                        </a:p>
                        <a:p>
                          <a:pPr algn="ctr"/>
                          <a:r>
                            <a:rPr kumimoji="1" lang="en-US" altLang="ja-JP" sz="1000" dirty="0"/>
                            <a:t>546.7</a:t>
                          </a:r>
                        </a:p>
                        <a:p>
                          <a:pPr algn="ctr"/>
                          <a:r>
                            <a:rPr kumimoji="1" lang="en-US" altLang="ja-JP" sz="1000" dirty="0"/>
                            <a:t>563.0</a:t>
                          </a:r>
                        </a:p>
                        <a:p>
                          <a:pPr algn="ctr"/>
                          <a:r>
                            <a:rPr kumimoji="1" lang="en-US" altLang="ja-JP" sz="1000" dirty="0"/>
                            <a:t>473.0</a:t>
                          </a:r>
                        </a:p>
                        <a:p>
                          <a:pPr algn="ctr"/>
                          <a:r>
                            <a:rPr kumimoji="1" lang="en-US" altLang="ja-JP" sz="1000" dirty="0"/>
                            <a:t>545.0</a:t>
                          </a:r>
                        </a:p>
                        <a:p>
                          <a:pPr algn="ctr"/>
                          <a:r>
                            <a:rPr kumimoji="1" lang="en-US" altLang="ja-JP" sz="1000" dirty="0"/>
                            <a:t>477.0</a:t>
                          </a:r>
                        </a:p>
                        <a:p>
                          <a:pPr algn="ctr"/>
                          <a:r>
                            <a:rPr kumimoji="1" lang="en-US" altLang="ja-JP" sz="1000" dirty="0"/>
                            <a:t>443.0</a:t>
                          </a:r>
                        </a:p>
                        <a:p>
                          <a:pPr algn="ctr"/>
                          <a:r>
                            <a:rPr kumimoji="1" lang="en-US" altLang="ja-JP" sz="1000" dirty="0"/>
                            <a:t>504.0</a:t>
                          </a:r>
                        </a:p>
                        <a:p>
                          <a:pPr algn="ctr"/>
                          <a:r>
                            <a:rPr kumimoji="1" lang="en-US" altLang="ja-JP" sz="1000" dirty="0"/>
                            <a:t>498.7</a:t>
                          </a:r>
                        </a:p>
                        <a:p>
                          <a:pPr algn="ctr"/>
                          <a:r>
                            <a:rPr kumimoji="1" lang="en-US" altLang="ja-JP" sz="1000" dirty="0"/>
                            <a:t>430.3</a:t>
                          </a:r>
                        </a:p>
                        <a:p>
                          <a:pPr algn="ctr"/>
                          <a:r>
                            <a:rPr kumimoji="1" lang="en-US" altLang="ja-JP" sz="1000" dirty="0"/>
                            <a:t>434.7</a:t>
                          </a:r>
                        </a:p>
                        <a:p>
                          <a:pPr algn="ctr"/>
                          <a:r>
                            <a:rPr kumimoji="1" lang="en-US" altLang="ja-JP" sz="1000" dirty="0"/>
                            <a:t>448.3</a:t>
                          </a:r>
                        </a:p>
                        <a:p>
                          <a:pPr algn="ctr"/>
                          <a:r>
                            <a:rPr kumimoji="1" lang="en-US" altLang="ja-JP" sz="1000" dirty="0"/>
                            <a:t>428.7</a:t>
                          </a:r>
                        </a:p>
                        <a:p>
                          <a:pPr algn="ctr"/>
                          <a:r>
                            <a:rPr kumimoji="1" lang="en-US" altLang="ja-JP" sz="1000" dirty="0"/>
                            <a:t>383.3</a:t>
                          </a:r>
                        </a:p>
                        <a:p>
                          <a:pPr algn="ctr"/>
                          <a:r>
                            <a:rPr kumimoji="1" lang="en-US" altLang="ja-JP" sz="1000" dirty="0"/>
                            <a:t>433.7</a:t>
                          </a:r>
                        </a:p>
                        <a:p>
                          <a:pPr algn="ctr"/>
                          <a:r>
                            <a:rPr kumimoji="1" lang="en-US" altLang="ja-JP" sz="1000" dirty="0"/>
                            <a:t>421.0</a:t>
                          </a:r>
                        </a:p>
                        <a:p>
                          <a:pPr algn="ctr"/>
                          <a:r>
                            <a:rPr kumimoji="1" lang="en-US" altLang="ja-JP" sz="1000" dirty="0"/>
                            <a:t>542.0</a:t>
                          </a:r>
                        </a:p>
                        <a:p>
                          <a:pPr algn="ctr"/>
                          <a:r>
                            <a:rPr kumimoji="1" lang="en-US" altLang="ja-JP" sz="1000" dirty="0"/>
                            <a:t>394.3</a:t>
                          </a:r>
                        </a:p>
                        <a:p>
                          <a:pPr algn="ctr"/>
                          <a:r>
                            <a:rPr kumimoji="1" lang="en-US" altLang="ja-JP" sz="1000" dirty="0"/>
                            <a:t>519.0</a:t>
                          </a:r>
                        </a:p>
                        <a:p>
                          <a:pPr algn="ctr"/>
                          <a:r>
                            <a:rPr kumimoji="1" lang="en-US" altLang="ja-JP" sz="1000" dirty="0"/>
                            <a:t>496.3</a:t>
                          </a:r>
                        </a:p>
                        <a:p>
                          <a:pPr algn="ctr"/>
                          <a:r>
                            <a:rPr kumimoji="1" lang="en-US" altLang="ja-JP" sz="1000" dirty="0"/>
                            <a:t>449.7</a:t>
                          </a:r>
                        </a:p>
                        <a:p>
                          <a:pPr algn="ctr"/>
                          <a:r>
                            <a:rPr kumimoji="1" lang="en-US" altLang="ja-JP" sz="1000" dirty="0"/>
                            <a:t>502.3</a:t>
                          </a:r>
                        </a:p>
                        <a:p>
                          <a:pPr algn="ctr"/>
                          <a:r>
                            <a:rPr kumimoji="1" lang="en-US" altLang="ja-JP" sz="1000" dirty="0"/>
                            <a:t>435.3</a:t>
                          </a:r>
                        </a:p>
                        <a:p>
                          <a:pPr algn="ctr"/>
                          <a:r>
                            <a:rPr kumimoji="1" lang="en-US" altLang="ja-JP" sz="1000" dirty="0"/>
                            <a:t>515.0</a:t>
                          </a:r>
                        </a:p>
                        <a:p>
                          <a:pPr algn="ctr"/>
                          <a:r>
                            <a:rPr kumimoji="1" lang="en-US" altLang="ja-JP" sz="1000" dirty="0"/>
                            <a:t>487.7</a:t>
                          </a:r>
                        </a:p>
                        <a:p>
                          <a:pPr algn="ctr"/>
                          <a:r>
                            <a:rPr kumimoji="1" lang="en-US" altLang="ja-JP" sz="1000" dirty="0"/>
                            <a:t>547.7</a:t>
                          </a:r>
                        </a:p>
                        <a:p>
                          <a:pPr algn="ctr"/>
                          <a:r>
                            <a:rPr kumimoji="1" lang="en-US" altLang="ja-JP" sz="1000" dirty="0"/>
                            <a:t>454.7</a:t>
                          </a:r>
                        </a:p>
                        <a:p>
                          <a:pPr algn="ctr"/>
                          <a:r>
                            <a:rPr kumimoji="1" lang="en-US" altLang="ja-JP" sz="1000" dirty="0"/>
                            <a:t>501.0</a:t>
                          </a:r>
                        </a:p>
                        <a:p>
                          <a:pPr algn="ctr"/>
                          <a:r>
                            <a:rPr kumimoji="1" lang="en-US" altLang="ja-JP" sz="1000" dirty="0"/>
                            <a:t>450.0</a:t>
                          </a:r>
                        </a:p>
                        <a:p>
                          <a:pPr algn="ctr"/>
                          <a:r>
                            <a:rPr kumimoji="1" lang="en-US" altLang="ja-JP" sz="1000" dirty="0"/>
                            <a:t>425.3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dirty="0"/>
                            <a:t>36</a:t>
                          </a:r>
                        </a:p>
                        <a:p>
                          <a:pPr algn="ctr"/>
                          <a:r>
                            <a:rPr kumimoji="1" lang="en-US" altLang="ja-JP" sz="1000" dirty="0"/>
                            <a:t>19</a:t>
                          </a:r>
                        </a:p>
                        <a:p>
                          <a:pPr algn="ctr"/>
                          <a:r>
                            <a:rPr kumimoji="1" lang="en-US" altLang="ja-JP" sz="1000" dirty="0"/>
                            <a:t>11</a:t>
                          </a:r>
                        </a:p>
                        <a:p>
                          <a:pPr algn="ctr"/>
                          <a:r>
                            <a:rPr kumimoji="1" lang="en-US" altLang="ja-JP" sz="1000" dirty="0"/>
                            <a:t>93</a:t>
                          </a:r>
                        </a:p>
                        <a:p>
                          <a:pPr algn="ctr"/>
                          <a:r>
                            <a:rPr kumimoji="1" lang="en-US" altLang="ja-JP" sz="1000" dirty="0"/>
                            <a:t>98</a:t>
                          </a:r>
                        </a:p>
                        <a:p>
                          <a:pPr algn="ctr"/>
                          <a:r>
                            <a:rPr kumimoji="1" lang="en-US" altLang="ja-JP" sz="1000" dirty="0"/>
                            <a:t>75</a:t>
                          </a:r>
                        </a:p>
                        <a:p>
                          <a:pPr algn="ctr"/>
                          <a:r>
                            <a:rPr kumimoji="1" lang="en-US" altLang="ja-JP" sz="1000" dirty="0"/>
                            <a:t>91</a:t>
                          </a:r>
                        </a:p>
                        <a:p>
                          <a:pPr algn="ctr"/>
                          <a:r>
                            <a:rPr kumimoji="1" lang="en-US" altLang="ja-JP" sz="1000" dirty="0"/>
                            <a:t>55</a:t>
                          </a:r>
                        </a:p>
                        <a:p>
                          <a:pPr algn="ctr"/>
                          <a:r>
                            <a:rPr kumimoji="1" lang="en-US" altLang="ja-JP" sz="1000" dirty="0"/>
                            <a:t>127</a:t>
                          </a:r>
                        </a:p>
                        <a:p>
                          <a:pPr algn="ctr"/>
                          <a:r>
                            <a:rPr kumimoji="1" lang="en-US" altLang="ja-JP" sz="1000" dirty="0"/>
                            <a:t>62</a:t>
                          </a:r>
                        </a:p>
                        <a:p>
                          <a:pPr algn="ctr"/>
                          <a:r>
                            <a:rPr kumimoji="1" lang="en-US" altLang="ja-JP" sz="1000" dirty="0"/>
                            <a:t>61</a:t>
                          </a:r>
                        </a:p>
                        <a:p>
                          <a:pPr algn="ctr"/>
                          <a:r>
                            <a:rPr kumimoji="1" lang="en-US" altLang="ja-JP" sz="1000" dirty="0"/>
                            <a:t>69</a:t>
                          </a:r>
                        </a:p>
                        <a:p>
                          <a:pPr algn="ctr"/>
                          <a:r>
                            <a:rPr kumimoji="1" lang="en-US" altLang="ja-JP" sz="1000" dirty="0"/>
                            <a:t>67</a:t>
                          </a:r>
                        </a:p>
                        <a:p>
                          <a:pPr algn="ctr"/>
                          <a:r>
                            <a:rPr kumimoji="1" lang="en-US" altLang="ja-JP" sz="1000" dirty="0"/>
                            <a:t>53</a:t>
                          </a:r>
                        </a:p>
                        <a:p>
                          <a:pPr algn="ctr"/>
                          <a:r>
                            <a:rPr kumimoji="1" lang="en-US" altLang="ja-JP" sz="1000" dirty="0"/>
                            <a:t>54</a:t>
                          </a:r>
                        </a:p>
                        <a:p>
                          <a:pPr algn="ctr"/>
                          <a:r>
                            <a:rPr kumimoji="1" lang="en-US" altLang="ja-JP" sz="1000" dirty="0"/>
                            <a:t>69</a:t>
                          </a:r>
                        </a:p>
                        <a:p>
                          <a:pPr algn="ctr"/>
                          <a:r>
                            <a:rPr kumimoji="1" lang="en-US" altLang="ja-JP" sz="1000" dirty="0"/>
                            <a:t>58</a:t>
                          </a:r>
                        </a:p>
                        <a:p>
                          <a:pPr algn="ctr"/>
                          <a:r>
                            <a:rPr kumimoji="1" lang="en-US" altLang="ja-JP" sz="1000" dirty="0"/>
                            <a:t>46</a:t>
                          </a:r>
                        </a:p>
                        <a:p>
                          <a:pPr algn="ctr"/>
                          <a:r>
                            <a:rPr kumimoji="1" lang="en-US" altLang="ja-JP" sz="1000" dirty="0"/>
                            <a:t>90</a:t>
                          </a:r>
                        </a:p>
                        <a:p>
                          <a:pPr algn="ctr"/>
                          <a:r>
                            <a:rPr kumimoji="1" lang="en-US" altLang="ja-JP" sz="1000" dirty="0"/>
                            <a:t>102</a:t>
                          </a:r>
                        </a:p>
                        <a:p>
                          <a:pPr algn="ctr"/>
                          <a:r>
                            <a:rPr kumimoji="1" lang="en-US" altLang="ja-JP" sz="1000" dirty="0"/>
                            <a:t>44</a:t>
                          </a:r>
                        </a:p>
                        <a:p>
                          <a:pPr algn="ctr"/>
                          <a:r>
                            <a:rPr kumimoji="1" lang="en-US" altLang="ja-JP" sz="1000" dirty="0"/>
                            <a:t>32</a:t>
                          </a:r>
                        </a:p>
                        <a:p>
                          <a:pPr algn="ctr"/>
                          <a:r>
                            <a:rPr kumimoji="1" lang="en-US" altLang="ja-JP" sz="1000" dirty="0"/>
                            <a:t>62</a:t>
                          </a:r>
                        </a:p>
                        <a:p>
                          <a:pPr algn="ctr"/>
                          <a:r>
                            <a:rPr kumimoji="1" lang="en-US" altLang="ja-JP" sz="1000" dirty="0"/>
                            <a:t>75</a:t>
                          </a:r>
                        </a:p>
                        <a:p>
                          <a:pPr algn="ctr"/>
                          <a:r>
                            <a:rPr kumimoji="1" lang="en-US" altLang="ja-JP" sz="1000" dirty="0"/>
                            <a:t>36</a:t>
                          </a:r>
                        </a:p>
                        <a:p>
                          <a:pPr algn="ctr"/>
                          <a:r>
                            <a:rPr kumimoji="1" lang="en-US" altLang="ja-JP" sz="1000" dirty="0"/>
                            <a:t>110</a:t>
                          </a:r>
                        </a:p>
                        <a:p>
                          <a:pPr algn="ctr"/>
                          <a:r>
                            <a:rPr kumimoji="1" lang="en-US" altLang="ja-JP" sz="1000" dirty="0"/>
                            <a:t>84</a:t>
                          </a:r>
                        </a:p>
                        <a:p>
                          <a:pPr algn="ctr"/>
                          <a:r>
                            <a:rPr kumimoji="1" lang="en-US" altLang="ja-JP" sz="1000" dirty="0"/>
                            <a:t>70</a:t>
                          </a:r>
                        </a:p>
                        <a:p>
                          <a:pPr algn="ctr"/>
                          <a:r>
                            <a:rPr kumimoji="1" lang="en-US" altLang="ja-JP" sz="1000" dirty="0"/>
                            <a:t>16</a:t>
                          </a:r>
                        </a:p>
                        <a:p>
                          <a:pPr algn="ctr"/>
                          <a:r>
                            <a:rPr kumimoji="1" lang="en-US" altLang="ja-JP" sz="1000" dirty="0"/>
                            <a:t>67</a:t>
                          </a:r>
                          <a:endParaRPr kumimoji="1" lang="ja-JP" altLang="en-US" sz="1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28081079"/>
                      </a:ext>
                    </a:extLst>
                  </a:tr>
                </a:tbl>
              </a:graphicData>
            </a:graphic>
          </p:graphicFrame>
        </mc:Fallback>
      </mc:AlternateContent>
      <p:graphicFrame>
        <p:nvGraphicFramePr>
          <p:cNvPr id="5" name="表 4">
            <a:extLst>
              <a:ext uri="{FF2B5EF4-FFF2-40B4-BE49-F238E27FC236}">
                <a16:creationId xmlns:a16="http://schemas.microsoft.com/office/drawing/2014/main" id="{41C971CD-E669-DD63-BFFA-1A59F3A41EFE}"/>
              </a:ext>
            </a:extLst>
          </p:cNvPr>
          <p:cNvGraphicFramePr>
            <a:graphicFrameLocks noGrp="1"/>
          </p:cNvGraphicFramePr>
          <p:nvPr>
            <p:extLst>
              <p:ext uri="{D42A27DB-BD31-4B8C-83A1-F6EECF244321}">
                <p14:modId xmlns:p14="http://schemas.microsoft.com/office/powerpoint/2010/main" val="4111968287"/>
              </p:ext>
            </p:extLst>
          </p:nvPr>
        </p:nvGraphicFramePr>
        <p:xfrm>
          <a:off x="9612265" y="6088800"/>
          <a:ext cx="2179557" cy="411480"/>
        </p:xfrm>
        <a:graphic>
          <a:graphicData uri="http://schemas.openxmlformats.org/drawingml/2006/table">
            <a:tbl>
              <a:tblPr firstRow="1" bandRow="1">
                <a:tableStyleId>{5C22544A-7EE6-4342-B048-85BDC9FD1C3A}</a:tableStyleId>
              </a:tblPr>
              <a:tblGrid>
                <a:gridCol w="737421">
                  <a:extLst>
                    <a:ext uri="{9D8B030D-6E8A-4147-A177-3AD203B41FA5}">
                      <a16:colId xmlns:a16="http://schemas.microsoft.com/office/drawing/2014/main" val="1655301618"/>
                    </a:ext>
                  </a:extLst>
                </a:gridCol>
                <a:gridCol w="768291">
                  <a:extLst>
                    <a:ext uri="{9D8B030D-6E8A-4147-A177-3AD203B41FA5}">
                      <a16:colId xmlns:a16="http://schemas.microsoft.com/office/drawing/2014/main" val="1503721727"/>
                    </a:ext>
                  </a:extLst>
                </a:gridCol>
                <a:gridCol w="673845">
                  <a:extLst>
                    <a:ext uri="{9D8B030D-6E8A-4147-A177-3AD203B41FA5}">
                      <a16:colId xmlns:a16="http://schemas.microsoft.com/office/drawing/2014/main" val="873876623"/>
                    </a:ext>
                  </a:extLst>
                </a:gridCol>
              </a:tblGrid>
              <a:tr h="284248">
                <a:tc>
                  <a:txBody>
                    <a:bodyPr/>
                    <a:lstStyle/>
                    <a:p>
                      <a:r>
                        <a:rPr kumimoji="1" lang="ja-JP" altLang="en-US" sz="1050" b="0">
                          <a:solidFill>
                            <a:schemeClr val="tx1"/>
                          </a:solidFill>
                        </a:rPr>
                        <a:t>計</a:t>
                      </a:r>
                      <a:endParaRPr kumimoji="1" lang="en-US" altLang="ja-JP" sz="1050" b="0">
                        <a:solidFill>
                          <a:schemeClr val="tx1"/>
                        </a:solidFill>
                      </a:endParaRPr>
                    </a:p>
                    <a:p>
                      <a:r>
                        <a:rPr kumimoji="1" lang="ja-JP" altLang="en-US" sz="1050" b="0">
                          <a:solidFill>
                            <a:schemeClr val="tx1"/>
                          </a:solidFill>
                        </a:rPr>
                        <a:t>平均</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050" b="0">
                          <a:solidFill>
                            <a:schemeClr val="tx1"/>
                          </a:solidFill>
                        </a:rPr>
                        <a:t>14290.3</a:t>
                      </a:r>
                    </a:p>
                    <a:p>
                      <a:r>
                        <a:rPr kumimoji="1" lang="ja-JP" altLang="en-US" sz="1050" b="0">
                          <a:solidFill>
                            <a:schemeClr val="tx1"/>
                          </a:solidFill>
                        </a:rPr>
                        <a:t>　</a:t>
                      </a:r>
                      <a:r>
                        <a:rPr kumimoji="1" lang="en-US" altLang="ja-JP" sz="1050" b="0">
                          <a:solidFill>
                            <a:schemeClr val="tx1"/>
                          </a:solidFill>
                        </a:rPr>
                        <a:t>476.34</a:t>
                      </a:r>
                      <a:endParaRPr kumimoji="1" lang="ja-JP" altLang="en-US" sz="105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050" b="0" dirty="0">
                          <a:solidFill>
                            <a:schemeClr val="tx1"/>
                          </a:solidFill>
                        </a:rPr>
                        <a:t>1932</a:t>
                      </a:r>
                    </a:p>
                    <a:p>
                      <a:r>
                        <a:rPr kumimoji="1" lang="ja-JP" altLang="en-US" sz="1050" b="0">
                          <a:solidFill>
                            <a:schemeClr val="tx1"/>
                          </a:solidFill>
                        </a:rPr>
                        <a:t>　</a:t>
                      </a:r>
                      <a:r>
                        <a:rPr kumimoji="1" lang="en-US" altLang="ja-JP" sz="1050" b="0" dirty="0">
                          <a:solidFill>
                            <a:schemeClr val="tx1"/>
                          </a:solidFill>
                        </a:rPr>
                        <a:t>64.40</a:t>
                      </a:r>
                      <a:endParaRPr kumimoji="1" lang="ja-JP" altLang="en-US" sz="105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81602620"/>
                  </a:ext>
                </a:extLst>
              </a:tr>
            </a:tbl>
          </a:graphicData>
        </a:graphic>
      </p:graphicFrame>
      <mc:AlternateContent xmlns:mc="http://schemas.openxmlformats.org/markup-compatibility/2006" xmlns:a14="http://schemas.microsoft.com/office/drawing/2010/main">
        <mc:Choice Requires="a14">
          <p:sp>
            <p:nvSpPr>
              <p:cNvPr id="15" name="テキスト ボックス 14">
                <a:extLst>
                  <a:ext uri="{FF2B5EF4-FFF2-40B4-BE49-F238E27FC236}">
                    <a16:creationId xmlns:a16="http://schemas.microsoft.com/office/drawing/2014/main" id="{E28D0193-0B94-85BC-AD4E-49E12F723BD8}"/>
                  </a:ext>
                </a:extLst>
              </p:cNvPr>
              <p:cNvSpPr txBox="1"/>
              <p:nvPr/>
            </p:nvSpPr>
            <p:spPr>
              <a:xfrm>
                <a:off x="6725802" y="6183486"/>
                <a:ext cx="3015141" cy="331757"/>
              </a:xfrm>
              <a:prstGeom prst="rect">
                <a:avLst/>
              </a:prstGeom>
              <a:noFill/>
            </p:spPr>
            <p:txBody>
              <a:bodyPr wrap="square" rtlCol="0">
                <a:spAutoFit/>
              </a:bodyPr>
              <a:lstStyle/>
              <a:p>
                <a:r>
                  <a:rPr kumimoji="1" lang="ja-JP" altLang="en-US" sz="1400" b="1"/>
                  <a:t>表</a:t>
                </a:r>
                <a:r>
                  <a:rPr lang="en-US" altLang="ja-JP" sz="1400" b="1" dirty="0"/>
                  <a:t>9</a:t>
                </a:r>
                <a:r>
                  <a:rPr kumimoji="1" lang="ja-JP" altLang="en-US" sz="1400" b="1"/>
                  <a:t>　</a:t>
                </a:r>
                <a14:m>
                  <m:oMath xmlns:m="http://schemas.openxmlformats.org/officeDocument/2006/math">
                    <m:bar>
                      <m:barPr>
                        <m:pos m:val="top"/>
                        <m:ctrlPr>
                          <a:rPr lang="en" altLang="ja-JP" sz="1400" b="1" i="1">
                            <a:latin typeface="Cambria Math" panose="02040503050406030204" pitchFamily="18" charset="0"/>
                          </a:rPr>
                        </m:ctrlPr>
                      </m:barPr>
                      <m:e>
                        <m:r>
                          <a:rPr lang="en-US" altLang="ja-JP" sz="1400" b="1" i="0">
                            <a:latin typeface="Cambria Math" panose="02040503050406030204" pitchFamily="18" charset="0"/>
                          </a:rPr>
                          <m:t>𝐗</m:t>
                        </m:r>
                      </m:e>
                    </m:bar>
                    <m:r>
                      <m:rPr>
                        <m:nor/>
                      </m:rPr>
                      <a:rPr lang="en-US" altLang="ja-JP" sz="1400" b="1" dirty="0">
                        <a:latin typeface="Meiryo" panose="020B0604030504040204" pitchFamily="34" charset="-128"/>
                        <a:ea typeface="Meiryo" panose="020B0604030504040204" pitchFamily="34" charset="-128"/>
                      </a:rPr>
                      <m:t>−</m:t>
                    </m:r>
                    <m:r>
                      <a:rPr lang="en-US" altLang="ja-JP" sz="1400" b="1" i="0">
                        <a:latin typeface="Cambria Math" panose="02040503050406030204" pitchFamily="18" charset="0"/>
                      </a:rPr>
                      <m:t>𝐑</m:t>
                    </m:r>
                  </m:oMath>
                </a14:m>
                <a:r>
                  <a:rPr kumimoji="1" lang="ja-JP" altLang="en-US" sz="1400" b="1"/>
                  <a:t>管理図データシート</a:t>
                </a:r>
                <a:endParaRPr kumimoji="1" lang="ja-JP" altLang="en-US" b="1"/>
              </a:p>
            </p:txBody>
          </p:sp>
        </mc:Choice>
        <mc:Fallback xmlns="">
          <p:sp>
            <p:nvSpPr>
              <p:cNvPr id="15" name="テキスト ボックス 14">
                <a:extLst>
                  <a:ext uri="{FF2B5EF4-FFF2-40B4-BE49-F238E27FC236}">
                    <a16:creationId xmlns:a16="http://schemas.microsoft.com/office/drawing/2014/main" id="{E28D0193-0B94-85BC-AD4E-49E12F723BD8}"/>
                  </a:ext>
                </a:extLst>
              </p:cNvPr>
              <p:cNvSpPr txBox="1">
                <a:spLocks noRot="1" noChangeAspect="1" noMove="1" noResize="1" noEditPoints="1" noAdjustHandles="1" noChangeArrowheads="1" noChangeShapeType="1" noTextEdit="1"/>
              </p:cNvSpPr>
              <p:nvPr/>
            </p:nvSpPr>
            <p:spPr>
              <a:xfrm>
                <a:off x="6725802" y="6183486"/>
                <a:ext cx="3015141" cy="331757"/>
              </a:xfrm>
              <a:prstGeom prst="rect">
                <a:avLst/>
              </a:prstGeom>
              <a:blipFill>
                <a:blip r:embed="rId6"/>
                <a:stretch>
                  <a:fillRect l="-418" b="-1785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8" name="テキスト ボックス 17">
                <a:extLst>
                  <a:ext uri="{FF2B5EF4-FFF2-40B4-BE49-F238E27FC236}">
                    <a16:creationId xmlns:a16="http://schemas.microsoft.com/office/drawing/2014/main" id="{BC7E9ABA-C23C-63E5-EB07-01E05182B557}"/>
                  </a:ext>
                </a:extLst>
              </p:cNvPr>
              <p:cNvSpPr txBox="1"/>
              <p:nvPr/>
            </p:nvSpPr>
            <p:spPr>
              <a:xfrm>
                <a:off x="90974" y="33189"/>
                <a:ext cx="6964582" cy="776431"/>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5</a:t>
                </a:r>
                <a:r>
                  <a:rPr kumimoji="1"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.1 </a:t>
                </a:r>
                <a14:m>
                  <m:oMath xmlns:m="http://schemas.openxmlformats.org/officeDocument/2006/math">
                    <m:bar>
                      <m:barPr>
                        <m:pos m:val="top"/>
                        <m:ctrlPr>
                          <a:rPr lang="en" altLang="ja-JP" sz="4000" b="1" i="1">
                            <a:solidFill>
                              <a:schemeClr val="bg1"/>
                            </a:solidFill>
                            <a:latin typeface="Cambria Math" panose="02040503050406030204" pitchFamily="18" charset="0"/>
                          </a:rPr>
                        </m:ctrlPr>
                      </m:barPr>
                      <m:e>
                        <m:r>
                          <a:rPr lang="en-US" altLang="ja-JP" sz="4000" b="1">
                            <a:solidFill>
                              <a:schemeClr val="bg1"/>
                            </a:solidFill>
                            <a:latin typeface="Cambria Math" panose="02040503050406030204" pitchFamily="18" charset="0"/>
                          </a:rPr>
                          <m:t>𝐗</m:t>
                        </m:r>
                      </m:e>
                    </m:bar>
                  </m:oMath>
                </a14:m>
                <a:r>
                  <a:rPr lang="en-US" altLang="ja-JP" sz="4000" b="1" dirty="0">
                    <a:solidFill>
                      <a:schemeClr val="bg1"/>
                    </a:solidFill>
                    <a:latin typeface="Meiryo" panose="020B0604030504040204" pitchFamily="34" charset="-128"/>
                    <a:ea typeface="Meiryo" panose="020B0604030504040204" pitchFamily="34" charset="-128"/>
                  </a:rPr>
                  <a:t>-</a:t>
                </a:r>
                <a14:m>
                  <m:oMath xmlns:m="http://schemas.openxmlformats.org/officeDocument/2006/math">
                    <m:r>
                      <a:rPr lang="en-US" altLang="ja-JP" sz="4000" b="1">
                        <a:solidFill>
                          <a:schemeClr val="bg1"/>
                        </a:solidFill>
                        <a:latin typeface="Cambria Math" panose="02040503050406030204" pitchFamily="18" charset="0"/>
                      </a:rPr>
                      <m:t>𝐑</m:t>
                    </m:r>
                  </m:oMath>
                </a14:m>
                <a:r>
                  <a:rPr lang="ja-JP" altLang="en-US" sz="4000" b="1">
                    <a:solidFill>
                      <a:schemeClr val="bg1"/>
                    </a:solidFill>
                    <a:latin typeface="Meiryo" panose="020B0604030504040204" pitchFamily="34" charset="-128"/>
                    <a:ea typeface="Meiryo" panose="020B0604030504040204" pitchFamily="34" charset="-128"/>
                    <a:cs typeface="Arial" panose="020B0604020202020204" pitchFamily="34" charset="0"/>
                  </a:rPr>
                  <a:t>管理図の作り方</a:t>
                </a:r>
                <a:endParaRPr kumimoji="1" lang="ja-JP" altLang="en-US" sz="3600" b="1">
                  <a:solidFill>
                    <a:schemeClr val="bg1"/>
                  </a:solidFill>
                  <a:latin typeface="Meiryo" panose="020B0604030504040204" pitchFamily="34" charset="-128"/>
                  <a:ea typeface="Meiryo" panose="020B0604030504040204" pitchFamily="34" charset="-128"/>
                </a:endParaRPr>
              </a:p>
            </p:txBody>
          </p:sp>
        </mc:Choice>
        <mc:Fallback xmlns="">
          <p:sp>
            <p:nvSpPr>
              <p:cNvPr id="18" name="テキスト ボックス 17">
                <a:extLst>
                  <a:ext uri="{FF2B5EF4-FFF2-40B4-BE49-F238E27FC236}">
                    <a16:creationId xmlns:a16="http://schemas.microsoft.com/office/drawing/2014/main" id="{BC7E9ABA-C23C-63E5-EB07-01E05182B557}"/>
                  </a:ext>
                </a:extLst>
              </p:cNvPr>
              <p:cNvSpPr txBox="1">
                <a:spLocks noRot="1" noChangeAspect="1" noMove="1" noResize="1" noEditPoints="1" noAdjustHandles="1" noChangeArrowheads="1" noChangeShapeType="1" noTextEdit="1"/>
              </p:cNvSpPr>
              <p:nvPr/>
            </p:nvSpPr>
            <p:spPr>
              <a:xfrm>
                <a:off x="90974" y="33189"/>
                <a:ext cx="6964582" cy="776431"/>
              </a:xfrm>
              <a:prstGeom prst="rect">
                <a:avLst/>
              </a:prstGeom>
              <a:blipFill>
                <a:blip r:embed="rId7"/>
                <a:stretch>
                  <a:fillRect l="-3279" t="-1613" b="-35484"/>
                </a:stretch>
              </a:blipFill>
            </p:spPr>
            <p:txBody>
              <a:bodyPr/>
              <a:lstStyle/>
              <a:p>
                <a:r>
                  <a:rPr lang="ja-JP" altLang="en-US">
                    <a:noFill/>
                  </a:rPr>
                  <a:t> </a:t>
                </a:r>
              </a:p>
            </p:txBody>
          </p:sp>
        </mc:Fallback>
      </mc:AlternateContent>
      <p:sp>
        <p:nvSpPr>
          <p:cNvPr id="11" name="スライド番号プレースホルダー 10">
            <a:extLst>
              <a:ext uri="{FF2B5EF4-FFF2-40B4-BE49-F238E27FC236}">
                <a16:creationId xmlns:a16="http://schemas.microsoft.com/office/drawing/2014/main" id="{CF809C8C-F365-07B5-7195-FCAB82CC28A2}"/>
              </a:ext>
            </a:extLst>
          </p:cNvPr>
          <p:cNvSpPr>
            <a:spLocks noGrp="1"/>
          </p:cNvSpPr>
          <p:nvPr>
            <p:ph type="sldNum" sz="quarter" idx="12"/>
          </p:nvPr>
        </p:nvSpPr>
        <p:spPr/>
        <p:txBody>
          <a:bodyPr/>
          <a:lstStyle/>
          <a:p>
            <a:fld id="{CCE8A120-D37F-4A4B-AEC4-A3FAB9FD9F34}" type="slidenum">
              <a:rPr lang="ja-JP" altLang="en-US" smtClean="0"/>
              <a:pPr/>
              <a:t>104</a:t>
            </a:fld>
            <a:endParaRPr lang="ja-JP" altLang="en-US"/>
          </a:p>
        </p:txBody>
      </p:sp>
      <p:sp>
        <p:nvSpPr>
          <p:cNvPr id="22" name="正方形/長方形 21">
            <a:extLst>
              <a:ext uri="{FF2B5EF4-FFF2-40B4-BE49-F238E27FC236}">
                <a16:creationId xmlns:a16="http://schemas.microsoft.com/office/drawing/2014/main" id="{BECBE2E4-3DF1-3BD9-2C88-1723C5861DA3}"/>
              </a:ext>
            </a:extLst>
          </p:cNvPr>
          <p:cNvSpPr/>
          <p:nvPr/>
        </p:nvSpPr>
        <p:spPr>
          <a:xfrm>
            <a:off x="265150" y="2633694"/>
            <a:ext cx="5924383" cy="1506420"/>
          </a:xfrm>
          <a:prstGeom prst="rect">
            <a:avLst/>
          </a:prstGeom>
          <a:solidFill>
            <a:schemeClr val="bg1"/>
          </a:solidFill>
          <a:ln>
            <a:solidFill>
              <a:schemeClr val="tx1"/>
            </a:solidFill>
          </a:ln>
          <a:effectLst>
            <a:outerShdw blurRad="889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0" name="テキスト ボックス 9">
                <a:extLst>
                  <a:ext uri="{FF2B5EF4-FFF2-40B4-BE49-F238E27FC236}">
                    <a16:creationId xmlns:a16="http://schemas.microsoft.com/office/drawing/2014/main" id="{3285F0E3-2B85-C803-1872-086F16B245BB}"/>
                  </a:ext>
                </a:extLst>
              </p:cNvPr>
              <p:cNvSpPr txBox="1"/>
              <p:nvPr/>
            </p:nvSpPr>
            <p:spPr>
              <a:xfrm>
                <a:off x="498772" y="3183493"/>
                <a:ext cx="5924383" cy="523220"/>
              </a:xfrm>
              <a:prstGeom prst="rect">
                <a:avLst/>
              </a:prstGeom>
              <a:noFill/>
            </p:spPr>
            <p:txBody>
              <a:bodyPr wrap="square" rtlCol="0">
                <a:spAutoFit/>
              </a:bodyPr>
              <a:lstStyle/>
              <a:p>
                <a:r>
                  <a:rPr kumimoji="1" lang="ja-JP" altLang="en-US" sz="2000">
                    <a:latin typeface="Meiryo" panose="020B0604030504040204" pitchFamily="34" charset="-128"/>
                    <a:ea typeface="Meiryo" panose="020B0604030504040204" pitchFamily="34" charset="-128"/>
                  </a:rPr>
                  <a:t>表</a:t>
                </a:r>
                <a:r>
                  <a:rPr lang="en-US" altLang="ja-JP" sz="2000" dirty="0">
                    <a:latin typeface="Meiryo" panose="020B0604030504040204" pitchFamily="34" charset="-128"/>
                    <a:ea typeface="Meiryo" panose="020B0604030504040204" pitchFamily="34" charset="-128"/>
                  </a:rPr>
                  <a:t>9 </a:t>
                </a:r>
                <a:r>
                  <a:rPr kumimoji="1" lang="ja-JP" altLang="en-US" sz="2000">
                    <a:latin typeface="Meiryo" panose="020B0604030504040204" pitchFamily="34" charset="-128"/>
                    <a:ea typeface="Meiryo" panose="020B0604030504040204" pitchFamily="34" charset="-128"/>
                  </a:rPr>
                  <a:t>のデータを用いて</a:t>
                </a:r>
                <a14:m>
                  <m:oMath xmlns:m="http://schemas.openxmlformats.org/officeDocument/2006/math">
                    <m:bar>
                      <m:barPr>
                        <m:pos m:val="top"/>
                        <m:ctrlPr>
                          <a:rPr lang="en" altLang="ja-JP" sz="2000" i="1" smtClean="0">
                            <a:solidFill>
                              <a:schemeClr val="tx1"/>
                            </a:solidFill>
                            <a:latin typeface="Cambria Math" panose="02040503050406030204" pitchFamily="18" charset="0"/>
                          </a:rPr>
                        </m:ctrlPr>
                      </m:barPr>
                      <m:e>
                        <m:r>
                          <m:rPr>
                            <m:sty m:val="p"/>
                          </m:rPr>
                          <a:rPr lang="en-US" altLang="ja-JP" sz="2000" b="0" i="1">
                            <a:solidFill>
                              <a:schemeClr val="tx1"/>
                            </a:solidFill>
                            <a:latin typeface="Cambria Math" panose="02040503050406030204" pitchFamily="18" charset="0"/>
                          </a:rPr>
                          <m:t>X</m:t>
                        </m:r>
                      </m:e>
                    </m:bar>
                    <m:r>
                      <m:rPr>
                        <m:nor/>
                      </m:rPr>
                      <a:rPr lang="en-US" altLang="ja-JP" sz="2000" dirty="0">
                        <a:solidFill>
                          <a:schemeClr val="tx1"/>
                        </a:solidFill>
                        <a:latin typeface="Meiryo" panose="020B0604030504040204" pitchFamily="34" charset="-128"/>
                        <a:ea typeface="Meiryo" panose="020B0604030504040204" pitchFamily="34" charset="-128"/>
                      </a:rPr>
                      <m:t>−</m:t>
                    </m:r>
                    <m:r>
                      <m:rPr>
                        <m:sty m:val="p"/>
                      </m:rPr>
                      <a:rPr lang="en-US" altLang="ja-JP" sz="2000" b="0" i="1">
                        <a:solidFill>
                          <a:schemeClr val="tx1"/>
                        </a:solidFill>
                        <a:latin typeface="Cambria Math" panose="02040503050406030204" pitchFamily="18" charset="0"/>
                      </a:rPr>
                      <m:t>R</m:t>
                    </m:r>
                  </m:oMath>
                </a14:m>
                <a:r>
                  <a:rPr kumimoji="1" lang="ja-JP" altLang="en-US" sz="2000">
                    <a:latin typeface="Meiryo" panose="020B0604030504040204" pitchFamily="34" charset="-128"/>
                    <a:ea typeface="Meiryo" panose="020B0604030504040204" pitchFamily="34" charset="-128"/>
                  </a:rPr>
                  <a:t>管理図を作成せよ</a:t>
                </a:r>
                <a:r>
                  <a:rPr kumimoji="1" lang="ja-JP" altLang="en-US" sz="2800">
                    <a:latin typeface="Meiryo" panose="020B0604030504040204" pitchFamily="34" charset="-128"/>
                    <a:ea typeface="Meiryo" panose="020B0604030504040204" pitchFamily="34" charset="-128"/>
                  </a:rPr>
                  <a:t>。</a:t>
                </a:r>
              </a:p>
            </p:txBody>
          </p:sp>
        </mc:Choice>
        <mc:Fallback xmlns="">
          <p:sp>
            <p:nvSpPr>
              <p:cNvPr id="10" name="テキスト ボックス 9">
                <a:extLst>
                  <a:ext uri="{FF2B5EF4-FFF2-40B4-BE49-F238E27FC236}">
                    <a16:creationId xmlns:a16="http://schemas.microsoft.com/office/drawing/2014/main" id="{3285F0E3-2B85-C803-1872-086F16B245BB}"/>
                  </a:ext>
                </a:extLst>
              </p:cNvPr>
              <p:cNvSpPr txBox="1">
                <a:spLocks noRot="1" noChangeAspect="1" noMove="1" noResize="1" noEditPoints="1" noAdjustHandles="1" noChangeArrowheads="1" noChangeShapeType="1" noTextEdit="1"/>
              </p:cNvSpPr>
              <p:nvPr/>
            </p:nvSpPr>
            <p:spPr>
              <a:xfrm>
                <a:off x="498772" y="3183493"/>
                <a:ext cx="5924383" cy="523220"/>
              </a:xfrm>
              <a:prstGeom prst="rect">
                <a:avLst/>
              </a:prstGeom>
              <a:blipFill>
                <a:blip r:embed="rId8"/>
                <a:stretch>
                  <a:fillRect l="-1071" t="-11905" b="-33333"/>
                </a:stretch>
              </a:blipFill>
            </p:spPr>
            <p:txBody>
              <a:bodyPr/>
              <a:lstStyle/>
              <a:p>
                <a:r>
                  <a:rPr lang="ja-JP" altLang="en-US">
                    <a:noFill/>
                  </a:rPr>
                  <a:t> </a:t>
                </a:r>
              </a:p>
            </p:txBody>
          </p:sp>
        </mc:Fallback>
      </mc:AlternateContent>
      <p:grpSp>
        <p:nvGrpSpPr>
          <p:cNvPr id="19" name="グループ化 18">
            <a:extLst>
              <a:ext uri="{FF2B5EF4-FFF2-40B4-BE49-F238E27FC236}">
                <a16:creationId xmlns:a16="http://schemas.microsoft.com/office/drawing/2014/main" id="{B4B3C4C7-DCA4-9624-0F6A-61F2961D7C41}"/>
              </a:ext>
            </a:extLst>
          </p:cNvPr>
          <p:cNvGrpSpPr/>
          <p:nvPr/>
        </p:nvGrpSpPr>
        <p:grpSpPr>
          <a:xfrm>
            <a:off x="545004" y="2215779"/>
            <a:ext cx="1222663" cy="857573"/>
            <a:chOff x="365607" y="2201313"/>
            <a:chExt cx="1222663" cy="562436"/>
          </a:xfrm>
        </p:grpSpPr>
        <p:sp>
          <p:nvSpPr>
            <p:cNvPr id="20" name="正方形/長方形 19">
              <a:extLst>
                <a:ext uri="{FF2B5EF4-FFF2-40B4-BE49-F238E27FC236}">
                  <a16:creationId xmlns:a16="http://schemas.microsoft.com/office/drawing/2014/main" id="{74221EEF-89E5-2E67-73E8-88B76F5A8CA5}"/>
                </a:ext>
              </a:extLst>
            </p:cNvPr>
            <p:cNvSpPr/>
            <p:nvPr/>
          </p:nvSpPr>
          <p:spPr>
            <a:xfrm>
              <a:off x="365608" y="2201313"/>
              <a:ext cx="1222662" cy="56243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D73BA2DA-B64D-CEC2-F4F8-7473A819E5F9}"/>
                </a:ext>
              </a:extLst>
            </p:cNvPr>
            <p:cNvSpPr txBox="1"/>
            <p:nvPr/>
          </p:nvSpPr>
          <p:spPr>
            <a:xfrm>
              <a:off x="365607" y="2346061"/>
              <a:ext cx="1222663" cy="302781"/>
            </a:xfrm>
            <a:prstGeom prst="rect">
              <a:avLst/>
            </a:prstGeom>
            <a:noFill/>
          </p:spPr>
          <p:txBody>
            <a:bodyPr wrap="square" rtlCol="0" anchor="ctr">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例題</a:t>
              </a:r>
              <a:r>
                <a:rPr kumimoji="1" lang="en-US" altLang="ja-JP" sz="2400" b="1" dirty="0">
                  <a:solidFill>
                    <a:schemeClr val="bg1"/>
                  </a:solidFill>
                  <a:latin typeface="Meiryo" panose="020B0604030504040204" pitchFamily="34" charset="-128"/>
                  <a:ea typeface="Meiryo" panose="020B0604030504040204" pitchFamily="34" charset="-128"/>
                </a:rPr>
                <a:t>4</a:t>
              </a:r>
              <a:endParaRPr kumimoji="1" lang="ja-JP" altLang="en-US" sz="2400" b="1">
                <a:solidFill>
                  <a:schemeClr val="bg1"/>
                </a:solidFill>
                <a:latin typeface="Meiryo" panose="020B0604030504040204" pitchFamily="34" charset="-128"/>
                <a:ea typeface="Meiryo" panose="020B0604030504040204" pitchFamily="34" charset="-128"/>
              </a:endParaRPr>
            </a:p>
          </p:txBody>
        </p:sp>
      </p:grpSp>
      <p:pic>
        <p:nvPicPr>
          <p:cNvPr id="12" name="図 11" descr="アイコン&#10;&#10;自動的に生成された説明">
            <a:extLst>
              <a:ext uri="{FF2B5EF4-FFF2-40B4-BE49-F238E27FC236}">
                <a16:creationId xmlns:a16="http://schemas.microsoft.com/office/drawing/2014/main" id="{B556D079-99D3-0A55-AA18-04A0B98882FE}"/>
              </a:ext>
            </a:extLst>
          </p:cNvPr>
          <p:cNvPicPr>
            <a:picLocks noChangeAspect="1"/>
          </p:cNvPicPr>
          <p:nvPr/>
        </p:nvPicPr>
        <p:blipFill>
          <a:blip r:embed="rId9"/>
          <a:stretch>
            <a:fillRect/>
          </a:stretch>
        </p:blipFill>
        <p:spPr>
          <a:xfrm>
            <a:off x="4010492" y="2898148"/>
            <a:ext cx="3146189" cy="2097459"/>
          </a:xfrm>
          <a:prstGeom prst="rect">
            <a:avLst/>
          </a:prstGeom>
        </p:spPr>
      </p:pic>
    </p:spTree>
    <p:extLst>
      <p:ext uri="{BB962C8B-B14F-4D97-AF65-F5344CB8AC3E}">
        <p14:creationId xmlns:p14="http://schemas.microsoft.com/office/powerpoint/2010/main" val="106330386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D7D10B38-7FA0-3EF9-26DD-DA10AEA3A547}"/>
              </a:ext>
            </a:extLst>
          </p:cNvPr>
          <p:cNvSpPr/>
          <p:nvPr/>
        </p:nvSpPr>
        <p:spPr>
          <a:xfrm>
            <a:off x="391885" y="1102737"/>
            <a:ext cx="11381015" cy="5312351"/>
          </a:xfrm>
          <a:prstGeom prst="rect">
            <a:avLst/>
          </a:prstGeom>
          <a:solidFill>
            <a:schemeClr val="bg1"/>
          </a:solidFill>
          <a:ln>
            <a:solidFill>
              <a:schemeClr val="tx1"/>
            </a:solidFill>
          </a:ln>
          <a:effectLst>
            <a:outerShdw blurRad="180948"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a:extLst>
              <a:ext uri="{FF2B5EF4-FFF2-40B4-BE49-F238E27FC236}">
                <a16:creationId xmlns:a16="http://schemas.microsoft.com/office/drawing/2014/main" id="{74C8F99F-950D-150D-1311-327E9A127810}"/>
              </a:ext>
            </a:extLst>
          </p:cNvPr>
          <p:cNvGrpSpPr/>
          <p:nvPr/>
        </p:nvGrpSpPr>
        <p:grpSpPr>
          <a:xfrm>
            <a:off x="616302" y="956124"/>
            <a:ext cx="1232391" cy="707885"/>
            <a:chOff x="419981" y="1109953"/>
            <a:chExt cx="1232391" cy="707885"/>
          </a:xfrm>
        </p:grpSpPr>
        <p:sp>
          <p:nvSpPr>
            <p:cNvPr id="13" name="正方形/長方形 12">
              <a:extLst>
                <a:ext uri="{FF2B5EF4-FFF2-40B4-BE49-F238E27FC236}">
                  <a16:creationId xmlns:a16="http://schemas.microsoft.com/office/drawing/2014/main" id="{B4266F94-D73D-D154-B79C-1594012F3823}"/>
                </a:ext>
              </a:extLst>
            </p:cNvPr>
            <p:cNvSpPr/>
            <p:nvPr/>
          </p:nvSpPr>
          <p:spPr>
            <a:xfrm>
              <a:off x="429710" y="1109953"/>
              <a:ext cx="1222662" cy="70788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71366F35-A945-9D2F-6945-1834C3EF95DC}"/>
                </a:ext>
              </a:extLst>
            </p:cNvPr>
            <p:cNvSpPr txBox="1"/>
            <p:nvPr/>
          </p:nvSpPr>
          <p:spPr>
            <a:xfrm>
              <a:off x="419981" y="1256566"/>
              <a:ext cx="1222663" cy="461665"/>
            </a:xfrm>
            <a:prstGeom prst="rect">
              <a:avLst/>
            </a:prstGeom>
            <a:noFill/>
          </p:spPr>
          <p:txBody>
            <a:bodyPr wrap="square" rtlCol="0" anchor="ctr">
              <a:spAutoFit/>
            </a:bodyPr>
            <a:lstStyle/>
            <a:p>
              <a:pPr algn="ctr"/>
              <a:r>
                <a:rPr lang="ja-JP" altLang="en-US" sz="2400" b="1">
                  <a:solidFill>
                    <a:schemeClr val="bg1"/>
                  </a:solidFill>
                  <a:latin typeface="Meiryo" panose="020B0604030504040204" pitchFamily="34" charset="-128"/>
                  <a:ea typeface="Meiryo" panose="020B0604030504040204" pitchFamily="34" charset="-128"/>
                </a:rPr>
                <a:t>解答</a:t>
              </a:r>
              <a:endParaRPr kumimoji="1" lang="ja-JP" altLang="en-US" sz="2400" b="1">
                <a:solidFill>
                  <a:schemeClr val="bg1"/>
                </a:solidFill>
                <a:latin typeface="Meiryo" panose="020B0604030504040204" pitchFamily="34" charset="-128"/>
                <a:ea typeface="Meiryo" panose="020B0604030504040204" pitchFamily="34" charset="-128"/>
              </a:endParaRPr>
            </a:p>
          </p:txBody>
        </p:sp>
      </p:grp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FE4329A7-5015-5FDF-0569-5C5C22B48FFA}"/>
                  </a:ext>
                </a:extLst>
              </p:cNvPr>
              <p:cNvSpPr txBox="1"/>
              <p:nvPr/>
            </p:nvSpPr>
            <p:spPr>
              <a:xfrm>
                <a:off x="2082839" y="1333569"/>
                <a:ext cx="8532536" cy="4832092"/>
              </a:xfrm>
              <a:prstGeom prst="rect">
                <a:avLst/>
              </a:prstGeom>
              <a:noFill/>
            </p:spPr>
            <p:txBody>
              <a:bodyPr wrap="square" rtlCol="0">
                <a:spAutoFit/>
              </a:bodyPr>
              <a:lstStyle/>
              <a:p>
                <a:r>
                  <a:rPr lang="ja-JP" altLang="en-US" b="1"/>
                  <a:t>・</a:t>
                </a:r>
                <a:r>
                  <a:rPr kumimoji="1" lang="ja-JP" altLang="en-US" b="1"/>
                  <a:t>手順</a:t>
                </a:r>
                <a:r>
                  <a:rPr kumimoji="1" lang="en-US" altLang="ja-JP" b="1" dirty="0"/>
                  <a:t>1</a:t>
                </a:r>
                <a:r>
                  <a:rPr kumimoji="1" lang="ja-JP" altLang="en-US" b="1"/>
                  <a:t>　データを収集する</a:t>
                </a:r>
                <a:endParaRPr kumimoji="1" lang="en-US" altLang="ja-JP" b="1" dirty="0"/>
              </a:p>
              <a:p>
                <a:r>
                  <a:rPr lang="ja-JP" altLang="en-US"/>
                  <a:t>　データを収集する。比較的最近のデータがよい。</a:t>
                </a:r>
                <a:endParaRPr lang="en-US" altLang="ja-JP" dirty="0"/>
              </a:p>
              <a:p>
                <a:r>
                  <a:rPr lang="ja-JP" altLang="en-US"/>
                  <a:t>　全データ数は、</a:t>
                </a:r>
                <a:r>
                  <a:rPr lang="en-US" altLang="ja-JP" dirty="0"/>
                  <a:t>(</a:t>
                </a:r>
                <a:r>
                  <a:rPr lang="ja-JP" altLang="en-US"/>
                  <a:t>群の大きさ</a:t>
                </a:r>
                <a:r>
                  <a:rPr lang="en-US" altLang="ja-JP" dirty="0"/>
                  <a:t> </a:t>
                </a:r>
                <a14:m>
                  <m:oMath xmlns:m="http://schemas.openxmlformats.org/officeDocument/2006/math">
                    <m:r>
                      <a:rPr lang="en-US" altLang="ja-JP" b="0" i="1" smtClean="0">
                        <a:latin typeface="Cambria Math" panose="02040503050406030204" pitchFamily="18" charset="0"/>
                      </a:rPr>
                      <m:t>𝑛</m:t>
                    </m:r>
                  </m:oMath>
                </a14:m>
                <a:r>
                  <a:rPr lang="en-US" altLang="ja-JP" dirty="0"/>
                  <a:t>)×(</a:t>
                </a:r>
                <a:r>
                  <a:rPr lang="ja-JP" altLang="en-US"/>
                  <a:t>群の数</a:t>
                </a:r>
                <a:r>
                  <a:rPr lang="en-US" altLang="ja-JP" dirty="0"/>
                  <a:t> </a:t>
                </a:r>
                <a14:m>
                  <m:oMath xmlns:m="http://schemas.openxmlformats.org/officeDocument/2006/math">
                    <m:r>
                      <a:rPr lang="en-US" altLang="ja-JP" b="0" i="1" smtClean="0">
                        <a:latin typeface="Cambria Math" panose="02040503050406030204" pitchFamily="18" charset="0"/>
                      </a:rPr>
                      <m:t>𝑘</m:t>
                    </m:r>
                  </m:oMath>
                </a14:m>
                <a:r>
                  <a:rPr lang="en-US" altLang="ja-JP" dirty="0"/>
                  <a:t>)</a:t>
                </a:r>
                <a:r>
                  <a:rPr lang="ja-JP" altLang="en-US"/>
                  <a:t>となる。</a:t>
                </a:r>
                <a:endParaRPr lang="en-US" altLang="ja-JP" dirty="0"/>
              </a:p>
              <a:p>
                <a:r>
                  <a:rPr lang="ja-JP" altLang="en-US"/>
                  <a:t>　また、群の数</a:t>
                </a:r>
                <a14:m>
                  <m:oMath xmlns:m="http://schemas.openxmlformats.org/officeDocument/2006/math">
                    <m:r>
                      <a:rPr lang="en-US" altLang="ja-JP" b="0" i="0" smtClean="0">
                        <a:latin typeface="Cambria Math" panose="02040503050406030204" pitchFamily="18" charset="0"/>
                      </a:rPr>
                      <m:t> </m:t>
                    </m:r>
                    <m:r>
                      <a:rPr lang="en-US" altLang="ja-JP" b="0" i="1" smtClean="0">
                        <a:latin typeface="Cambria Math" panose="02040503050406030204" pitchFamily="18" charset="0"/>
                      </a:rPr>
                      <m:t>𝑘</m:t>
                    </m:r>
                  </m:oMath>
                </a14:m>
                <a:r>
                  <a:rPr lang="ja-JP" altLang="en-US"/>
                  <a:t>は</a:t>
                </a:r>
                <a:r>
                  <a:rPr lang="en-US" altLang="ja-JP" dirty="0"/>
                  <a:t>20</a:t>
                </a:r>
                <a:r>
                  <a:rPr lang="ja-JP" altLang="en-US"/>
                  <a:t>～</a:t>
                </a:r>
                <a:r>
                  <a:rPr lang="en-US" altLang="ja-JP" dirty="0"/>
                  <a:t>30</a:t>
                </a:r>
                <a:r>
                  <a:rPr lang="ja-JP" altLang="en-US"/>
                  <a:t>とするのが適当</a:t>
                </a:r>
                <a:r>
                  <a:rPr kumimoji="1" lang="ja-JP" altLang="en-US"/>
                  <a:t>である。</a:t>
                </a:r>
                <a:endParaRPr kumimoji="1" lang="en-US" altLang="ja-JP" dirty="0"/>
              </a:p>
              <a:p>
                <a:endParaRPr kumimoji="1" lang="en-US" altLang="ja-JP" dirty="0"/>
              </a:p>
              <a:p>
                <a:r>
                  <a:rPr lang="ja-JP" altLang="en-US" b="1"/>
                  <a:t>・手順</a:t>
                </a:r>
                <a:r>
                  <a:rPr lang="en-US" altLang="ja-JP" b="1" dirty="0"/>
                  <a:t>2</a:t>
                </a:r>
                <a:r>
                  <a:rPr lang="ja-JP" altLang="en-US" b="1"/>
                  <a:t>　群分けする</a:t>
                </a:r>
                <a:endParaRPr lang="en-US" altLang="ja-JP" b="1" dirty="0"/>
              </a:p>
              <a:p>
                <a:r>
                  <a:rPr kumimoji="1" lang="ja-JP" altLang="en-US"/>
                  <a:t>　群分けする。郡内がなるべく均一になるように同一製造日、</a:t>
                </a:r>
                <a:endParaRPr kumimoji="1" lang="en-US" altLang="ja-JP" dirty="0"/>
              </a:p>
              <a:p>
                <a:r>
                  <a:rPr kumimoji="1" lang="ja-JP" altLang="en-US"/>
                  <a:t>　同一ロッ</a:t>
                </a:r>
                <a:r>
                  <a:rPr lang="ja-JP" altLang="en-US"/>
                  <a:t>ト</a:t>
                </a:r>
                <a:r>
                  <a:rPr kumimoji="1" lang="ja-JP" altLang="en-US"/>
                  <a:t>などで群分けし、同じ群内に異質のデータが入らないようにする。</a:t>
                </a:r>
                <a:endParaRPr kumimoji="1" lang="en-US" altLang="ja-JP" dirty="0"/>
              </a:p>
              <a:p>
                <a:r>
                  <a:rPr kumimoji="1" lang="ja-JP" altLang="en-US"/>
                  <a:t>　群の</a:t>
                </a:r>
                <a:r>
                  <a:rPr lang="ja-JP" altLang="en-US"/>
                  <a:t>大きさ</a:t>
                </a:r>
                <a:r>
                  <a:rPr lang="en-US" altLang="ja-JP" dirty="0"/>
                  <a:t>(1</a:t>
                </a:r>
                <a:r>
                  <a:rPr lang="ja-JP" altLang="en-US"/>
                  <a:t>つの群の中のデータ数</a:t>
                </a:r>
                <a:r>
                  <a:rPr lang="en-US" altLang="ja-JP" dirty="0"/>
                  <a:t>)</a:t>
                </a:r>
                <a:r>
                  <a:rPr lang="ja-JP" altLang="en-US"/>
                  <a:t>は通常</a:t>
                </a:r>
                <a:r>
                  <a:rPr lang="en-US" altLang="ja-JP" dirty="0"/>
                  <a:t>2</a:t>
                </a:r>
                <a:r>
                  <a:rPr lang="ja-JP" altLang="en-US"/>
                  <a:t>～</a:t>
                </a:r>
                <a:r>
                  <a:rPr lang="en-US" altLang="ja-JP" dirty="0"/>
                  <a:t>5</a:t>
                </a:r>
                <a:r>
                  <a:rPr lang="ja-JP" altLang="en-US"/>
                  <a:t>程度とする。</a:t>
                </a:r>
                <a:endParaRPr lang="en-US" altLang="ja-JP" dirty="0"/>
              </a:p>
              <a:p>
                <a:endParaRPr kumimoji="1" lang="en-US" altLang="ja-JP" dirty="0"/>
              </a:p>
              <a:p>
                <a:r>
                  <a:rPr lang="ja-JP" altLang="en-US" b="1"/>
                  <a:t>・手順</a:t>
                </a:r>
                <a:r>
                  <a:rPr lang="en-US" altLang="ja-JP" b="1" dirty="0"/>
                  <a:t>3</a:t>
                </a:r>
                <a:r>
                  <a:rPr lang="ja-JP" altLang="en-US" b="1"/>
                  <a:t>　データシートに記入する</a:t>
                </a:r>
                <a:endParaRPr lang="en-US" altLang="ja-JP" b="1" dirty="0"/>
              </a:p>
              <a:p>
                <a:r>
                  <a:rPr kumimoji="1" lang="ja-JP" altLang="en-US"/>
                  <a:t>　群分けしたデータをデータシートに記入する</a:t>
                </a:r>
                <a:r>
                  <a:rPr kumimoji="1" lang="en-US" altLang="ja-JP" dirty="0"/>
                  <a:t>(</a:t>
                </a:r>
                <a:r>
                  <a:rPr kumimoji="1" lang="ja-JP" altLang="en-US"/>
                  <a:t>表</a:t>
                </a:r>
                <a:r>
                  <a:rPr lang="en-US" altLang="ja-JP" dirty="0"/>
                  <a:t>9</a:t>
                </a:r>
                <a:r>
                  <a:rPr kumimoji="1" lang="en-US" altLang="ja-JP" dirty="0"/>
                  <a:t>)</a:t>
                </a:r>
              </a:p>
              <a:p>
                <a:endParaRPr lang="en-US" altLang="ja-JP" dirty="0"/>
              </a:p>
              <a:p>
                <a:r>
                  <a:rPr kumimoji="1" lang="ja-JP" altLang="en-US" b="1"/>
                  <a:t>・手順</a:t>
                </a:r>
                <a:r>
                  <a:rPr kumimoji="1" lang="en-US" altLang="ja-JP" b="1" dirty="0"/>
                  <a:t>4</a:t>
                </a:r>
                <a:r>
                  <a:rPr kumimoji="1" lang="ja-JP" altLang="en-US" b="1"/>
                  <a:t>　平均値</a:t>
                </a:r>
                <a14:m>
                  <m:oMath xmlns:m="http://schemas.openxmlformats.org/officeDocument/2006/math">
                    <m:bar>
                      <m:barPr>
                        <m:pos m:val="top"/>
                        <m:ctrlPr>
                          <a:rPr lang="en" altLang="ja-JP" b="1" i="1">
                            <a:latin typeface="Cambria Math" panose="02040503050406030204" pitchFamily="18" charset="0"/>
                          </a:rPr>
                        </m:ctrlPr>
                      </m:barPr>
                      <m:e>
                        <m:r>
                          <a:rPr lang="en-US" altLang="ja-JP" b="1" i="1">
                            <a:latin typeface="Cambria Math" panose="02040503050406030204" pitchFamily="18" charset="0"/>
                          </a:rPr>
                          <m:t>𝑿</m:t>
                        </m:r>
                      </m:e>
                    </m:bar>
                  </m:oMath>
                </a14:m>
                <a:r>
                  <a:rPr kumimoji="1" lang="ja-JP" altLang="en-US" b="1"/>
                  <a:t>と範囲</a:t>
                </a:r>
                <a14:m>
                  <m:oMath xmlns:m="http://schemas.openxmlformats.org/officeDocument/2006/math">
                    <m:r>
                      <a:rPr kumimoji="1" lang="en-US" altLang="ja-JP" b="1" i="1" smtClean="0">
                        <a:latin typeface="Cambria Math" panose="02040503050406030204" pitchFamily="18" charset="0"/>
                      </a:rPr>
                      <m:t>𝑹</m:t>
                    </m:r>
                  </m:oMath>
                </a14:m>
                <a:r>
                  <a:rPr kumimoji="1" lang="ja-JP" altLang="en-US" b="1"/>
                  <a:t>を計算する</a:t>
                </a:r>
                <a:endParaRPr kumimoji="1" lang="en-US" altLang="ja-JP" b="1" dirty="0"/>
              </a:p>
              <a:p>
                <a:r>
                  <a:rPr lang="ja-JP" altLang="en-US"/>
                  <a:t>　群ごとの平均値</a:t>
                </a:r>
                <a14:m>
                  <m:oMath xmlns:m="http://schemas.openxmlformats.org/officeDocument/2006/math">
                    <m:bar>
                      <m:barPr>
                        <m:pos m:val="top"/>
                        <m:ctrlPr>
                          <a:rPr lang="en" altLang="ja-JP" i="1">
                            <a:latin typeface="Cambria Math" panose="02040503050406030204" pitchFamily="18" charset="0"/>
                          </a:rPr>
                        </m:ctrlPr>
                      </m:barPr>
                      <m:e>
                        <m:r>
                          <a:rPr lang="en-US" altLang="ja-JP" i="1">
                            <a:latin typeface="Cambria Math" panose="02040503050406030204" pitchFamily="18" charset="0"/>
                          </a:rPr>
                          <m:t>𝑋</m:t>
                        </m:r>
                      </m:e>
                    </m:bar>
                  </m:oMath>
                </a14:m>
                <a:r>
                  <a:rPr lang="ja-JP" altLang="en-US"/>
                  <a:t>と範囲</a:t>
                </a:r>
                <a14:m>
                  <m:oMath xmlns:m="http://schemas.openxmlformats.org/officeDocument/2006/math">
                    <m:r>
                      <a:rPr lang="en-US" altLang="ja-JP" b="0" i="1" smtClean="0">
                        <a:latin typeface="Cambria Math" panose="02040503050406030204" pitchFamily="18" charset="0"/>
                      </a:rPr>
                      <m:t>𝑅</m:t>
                    </m:r>
                  </m:oMath>
                </a14:m>
                <a:r>
                  <a:rPr lang="ja-JP" altLang="en-US"/>
                  <a:t>を計算する。</a:t>
                </a:r>
                <a:endParaRPr lang="en-US" altLang="ja-JP" dirty="0"/>
              </a:p>
              <a:p>
                <a:r>
                  <a:rPr lang="ja-JP" altLang="en-US"/>
                  <a:t>　平均値の桁数は元のデータの</a:t>
                </a:r>
                <a:r>
                  <a:rPr kumimoji="1" lang="en-US" altLang="ja-JP" dirty="0"/>
                  <a:t>1</a:t>
                </a:r>
                <a:r>
                  <a:rPr kumimoji="1" lang="ja-JP" altLang="en-US"/>
                  <a:t>桁下まで求める。</a:t>
                </a:r>
                <a:endParaRPr kumimoji="1" lang="en-US" altLang="ja-JP" dirty="0"/>
              </a:p>
              <a:p>
                <a:r>
                  <a:rPr lang="ja-JP" altLang="en-US" sz="1600"/>
                  <a:t>　（次のページへ続く）</a:t>
                </a:r>
                <a:endParaRPr kumimoji="1" lang="en-US" altLang="ja-JP" dirty="0"/>
              </a:p>
            </p:txBody>
          </p:sp>
        </mc:Choice>
        <mc:Fallback xmlns="">
          <p:sp>
            <p:nvSpPr>
              <p:cNvPr id="7" name="テキスト ボックス 6">
                <a:extLst>
                  <a:ext uri="{FF2B5EF4-FFF2-40B4-BE49-F238E27FC236}">
                    <a16:creationId xmlns:a16="http://schemas.microsoft.com/office/drawing/2014/main" id="{FE4329A7-5015-5FDF-0569-5C5C22B48FFA}"/>
                  </a:ext>
                </a:extLst>
              </p:cNvPr>
              <p:cNvSpPr txBox="1">
                <a:spLocks noRot="1" noChangeAspect="1" noMove="1" noResize="1" noEditPoints="1" noAdjustHandles="1" noChangeArrowheads="1" noChangeShapeType="1" noTextEdit="1"/>
              </p:cNvSpPr>
              <p:nvPr/>
            </p:nvSpPr>
            <p:spPr>
              <a:xfrm>
                <a:off x="2082839" y="1333569"/>
                <a:ext cx="8532536" cy="4832092"/>
              </a:xfrm>
              <a:prstGeom prst="rect">
                <a:avLst/>
              </a:prstGeom>
              <a:blipFill>
                <a:blip r:embed="rId2"/>
                <a:stretch>
                  <a:fillRect l="-744" t="-787" b="-78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BF16DCE3-65B9-FA31-5FC2-E8CD75A2605A}"/>
                  </a:ext>
                </a:extLst>
              </p:cNvPr>
              <p:cNvSpPr txBox="1"/>
              <p:nvPr/>
            </p:nvSpPr>
            <p:spPr>
              <a:xfrm>
                <a:off x="90974" y="33189"/>
                <a:ext cx="6964582" cy="776431"/>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5</a:t>
                </a:r>
                <a:r>
                  <a:rPr kumimoji="1"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.1 </a:t>
                </a:r>
                <a14:m>
                  <m:oMath xmlns:m="http://schemas.openxmlformats.org/officeDocument/2006/math">
                    <m:bar>
                      <m:barPr>
                        <m:pos m:val="top"/>
                        <m:ctrlPr>
                          <a:rPr lang="en" altLang="ja-JP" sz="4000" b="1" i="1">
                            <a:solidFill>
                              <a:schemeClr val="bg1"/>
                            </a:solidFill>
                            <a:latin typeface="Cambria Math" panose="02040503050406030204" pitchFamily="18" charset="0"/>
                          </a:rPr>
                        </m:ctrlPr>
                      </m:barPr>
                      <m:e>
                        <m:r>
                          <a:rPr lang="en-US" altLang="ja-JP" sz="4000" b="1">
                            <a:solidFill>
                              <a:schemeClr val="bg1"/>
                            </a:solidFill>
                            <a:latin typeface="Cambria Math" panose="02040503050406030204" pitchFamily="18" charset="0"/>
                          </a:rPr>
                          <m:t>𝐗</m:t>
                        </m:r>
                      </m:e>
                    </m:bar>
                  </m:oMath>
                </a14:m>
                <a:r>
                  <a:rPr lang="en-US" altLang="ja-JP" sz="4000" b="1" dirty="0">
                    <a:solidFill>
                      <a:schemeClr val="bg1"/>
                    </a:solidFill>
                    <a:latin typeface="Meiryo" panose="020B0604030504040204" pitchFamily="34" charset="-128"/>
                    <a:ea typeface="Meiryo" panose="020B0604030504040204" pitchFamily="34" charset="-128"/>
                  </a:rPr>
                  <a:t>-</a:t>
                </a:r>
                <a14:m>
                  <m:oMath xmlns:m="http://schemas.openxmlformats.org/officeDocument/2006/math">
                    <m:r>
                      <a:rPr lang="en-US" altLang="ja-JP" sz="4000" b="1">
                        <a:solidFill>
                          <a:schemeClr val="bg1"/>
                        </a:solidFill>
                        <a:latin typeface="Cambria Math" panose="02040503050406030204" pitchFamily="18" charset="0"/>
                      </a:rPr>
                      <m:t>𝐑</m:t>
                    </m:r>
                  </m:oMath>
                </a14:m>
                <a:r>
                  <a:rPr lang="ja-JP" altLang="en-US" sz="4000" b="1">
                    <a:solidFill>
                      <a:schemeClr val="bg1"/>
                    </a:solidFill>
                    <a:latin typeface="Meiryo" panose="020B0604030504040204" pitchFamily="34" charset="-128"/>
                    <a:ea typeface="Meiryo" panose="020B0604030504040204" pitchFamily="34" charset="-128"/>
                    <a:cs typeface="Arial" panose="020B0604020202020204" pitchFamily="34" charset="0"/>
                  </a:rPr>
                  <a:t>管理図の作り方</a:t>
                </a:r>
                <a:endParaRPr kumimoji="1" lang="ja-JP" altLang="en-US" sz="3600" b="1">
                  <a:solidFill>
                    <a:schemeClr val="bg1"/>
                  </a:solidFill>
                  <a:latin typeface="Meiryo" panose="020B0604030504040204" pitchFamily="34" charset="-128"/>
                  <a:ea typeface="Meiryo" panose="020B0604030504040204" pitchFamily="34" charset="-128"/>
                </a:endParaRPr>
              </a:p>
            </p:txBody>
          </p:sp>
        </mc:Choice>
        <mc:Fallback xmlns="">
          <p:sp>
            <p:nvSpPr>
              <p:cNvPr id="8" name="テキスト ボックス 7">
                <a:extLst>
                  <a:ext uri="{FF2B5EF4-FFF2-40B4-BE49-F238E27FC236}">
                    <a16:creationId xmlns:a16="http://schemas.microsoft.com/office/drawing/2014/main" id="{BF16DCE3-65B9-FA31-5FC2-E8CD75A2605A}"/>
                  </a:ext>
                </a:extLst>
              </p:cNvPr>
              <p:cNvSpPr txBox="1">
                <a:spLocks noRot="1" noChangeAspect="1" noMove="1" noResize="1" noEditPoints="1" noAdjustHandles="1" noChangeArrowheads="1" noChangeShapeType="1" noTextEdit="1"/>
              </p:cNvSpPr>
              <p:nvPr/>
            </p:nvSpPr>
            <p:spPr>
              <a:xfrm>
                <a:off x="90974" y="33189"/>
                <a:ext cx="6964582" cy="776431"/>
              </a:xfrm>
              <a:prstGeom prst="rect">
                <a:avLst/>
              </a:prstGeom>
              <a:blipFill>
                <a:blip r:embed="rId4"/>
                <a:stretch>
                  <a:fillRect l="-3279" t="-1613" b="-35484"/>
                </a:stretch>
              </a:blipFill>
            </p:spPr>
            <p:txBody>
              <a:bodyPr/>
              <a:lstStyle/>
              <a:p>
                <a:r>
                  <a:rPr lang="ja-JP" altLang="en-US">
                    <a:noFill/>
                  </a:rPr>
                  <a:t> </a:t>
                </a:r>
              </a:p>
            </p:txBody>
          </p:sp>
        </mc:Fallback>
      </mc:AlternateContent>
      <p:sp>
        <p:nvSpPr>
          <p:cNvPr id="9" name="スライド番号プレースホルダー 8">
            <a:extLst>
              <a:ext uri="{FF2B5EF4-FFF2-40B4-BE49-F238E27FC236}">
                <a16:creationId xmlns:a16="http://schemas.microsoft.com/office/drawing/2014/main" id="{52BBF134-BF8E-B7A0-5864-701F3D4E523D}"/>
              </a:ext>
            </a:extLst>
          </p:cNvPr>
          <p:cNvSpPr>
            <a:spLocks noGrp="1"/>
          </p:cNvSpPr>
          <p:nvPr>
            <p:ph type="sldNum" sz="quarter" idx="12"/>
          </p:nvPr>
        </p:nvSpPr>
        <p:spPr/>
        <p:txBody>
          <a:bodyPr/>
          <a:lstStyle/>
          <a:p>
            <a:fld id="{CCE8A120-D37F-4A4B-AEC4-A3FAB9FD9F34}" type="slidenum">
              <a:rPr lang="ja-JP" altLang="en-US" smtClean="0"/>
              <a:pPr/>
              <a:t>105</a:t>
            </a:fld>
            <a:endParaRPr lang="ja-JP" altLang="en-US"/>
          </a:p>
        </p:txBody>
      </p:sp>
    </p:spTree>
    <p:extLst>
      <p:ext uri="{BB962C8B-B14F-4D97-AF65-F5344CB8AC3E}">
        <p14:creationId xmlns:p14="http://schemas.microsoft.com/office/powerpoint/2010/main" val="46346078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52E2E41D-134F-ED28-F4FA-AA3690D491CD}"/>
              </a:ext>
            </a:extLst>
          </p:cNvPr>
          <p:cNvSpPr/>
          <p:nvPr/>
        </p:nvSpPr>
        <p:spPr>
          <a:xfrm>
            <a:off x="391885" y="1102737"/>
            <a:ext cx="11381015" cy="5363377"/>
          </a:xfrm>
          <a:prstGeom prst="rect">
            <a:avLst/>
          </a:prstGeom>
          <a:solidFill>
            <a:schemeClr val="bg1"/>
          </a:solidFill>
          <a:ln>
            <a:solidFill>
              <a:schemeClr val="tx1"/>
            </a:solidFill>
          </a:ln>
          <a:effectLst>
            <a:outerShdw blurRad="180948"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9" name="グループ化 18">
            <a:extLst>
              <a:ext uri="{FF2B5EF4-FFF2-40B4-BE49-F238E27FC236}">
                <a16:creationId xmlns:a16="http://schemas.microsoft.com/office/drawing/2014/main" id="{DB307D31-5C53-6650-39A1-808CA5A724D4}"/>
              </a:ext>
            </a:extLst>
          </p:cNvPr>
          <p:cNvGrpSpPr/>
          <p:nvPr/>
        </p:nvGrpSpPr>
        <p:grpSpPr>
          <a:xfrm>
            <a:off x="616302" y="956124"/>
            <a:ext cx="1232391" cy="707885"/>
            <a:chOff x="419981" y="1109953"/>
            <a:chExt cx="1232391" cy="707885"/>
          </a:xfrm>
        </p:grpSpPr>
        <p:sp>
          <p:nvSpPr>
            <p:cNvPr id="20" name="正方形/長方形 19">
              <a:extLst>
                <a:ext uri="{FF2B5EF4-FFF2-40B4-BE49-F238E27FC236}">
                  <a16:creationId xmlns:a16="http://schemas.microsoft.com/office/drawing/2014/main" id="{5B67FC0F-3384-B332-8ED2-27C586B5719E}"/>
                </a:ext>
              </a:extLst>
            </p:cNvPr>
            <p:cNvSpPr/>
            <p:nvPr/>
          </p:nvSpPr>
          <p:spPr>
            <a:xfrm>
              <a:off x="429710" y="1109953"/>
              <a:ext cx="1222662" cy="70788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44" name="テキスト ボックス 43">
              <a:extLst>
                <a:ext uri="{FF2B5EF4-FFF2-40B4-BE49-F238E27FC236}">
                  <a16:creationId xmlns:a16="http://schemas.microsoft.com/office/drawing/2014/main" id="{ACF194C0-80CA-4DBB-181B-6B77499490BF}"/>
                </a:ext>
              </a:extLst>
            </p:cNvPr>
            <p:cNvSpPr txBox="1"/>
            <p:nvPr/>
          </p:nvSpPr>
          <p:spPr>
            <a:xfrm>
              <a:off x="419981" y="1256566"/>
              <a:ext cx="1222663" cy="461665"/>
            </a:xfrm>
            <a:prstGeom prst="rect">
              <a:avLst/>
            </a:prstGeom>
            <a:noFill/>
          </p:spPr>
          <p:txBody>
            <a:bodyPr wrap="square" rtlCol="0" anchor="ctr">
              <a:spAutoFit/>
            </a:bodyPr>
            <a:lstStyle/>
            <a:p>
              <a:pPr algn="ctr"/>
              <a:r>
                <a:rPr lang="ja-JP" altLang="en-US" sz="2400" b="1">
                  <a:solidFill>
                    <a:schemeClr val="bg1"/>
                  </a:solidFill>
                  <a:latin typeface="Meiryo" panose="020B0604030504040204" pitchFamily="34" charset="-128"/>
                  <a:ea typeface="Meiryo" panose="020B0604030504040204" pitchFamily="34" charset="-128"/>
                </a:rPr>
                <a:t>解答</a:t>
              </a:r>
              <a:endParaRPr kumimoji="1" lang="ja-JP" altLang="en-US" sz="2400" b="1">
                <a:solidFill>
                  <a:schemeClr val="bg1"/>
                </a:solidFill>
                <a:latin typeface="Meiryo" panose="020B0604030504040204" pitchFamily="34" charset="-128"/>
                <a:ea typeface="Meiryo" panose="020B0604030504040204" pitchFamily="34" charset="-128"/>
              </a:endParaRPr>
            </a:p>
          </p:txBody>
        </p:sp>
      </p:grpSp>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6D48434B-B7A7-8764-E1FF-799164F22901}"/>
                  </a:ext>
                </a:extLst>
              </p:cNvPr>
              <p:cNvSpPr txBox="1"/>
              <p:nvPr/>
            </p:nvSpPr>
            <p:spPr>
              <a:xfrm>
                <a:off x="90974" y="33189"/>
                <a:ext cx="6964582" cy="776431"/>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5</a:t>
                </a:r>
                <a:r>
                  <a:rPr kumimoji="1"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.1 </a:t>
                </a:r>
                <a14:m>
                  <m:oMath xmlns:m="http://schemas.openxmlformats.org/officeDocument/2006/math">
                    <m:bar>
                      <m:barPr>
                        <m:pos m:val="top"/>
                        <m:ctrlPr>
                          <a:rPr lang="en" altLang="ja-JP" sz="4000" b="1" i="1">
                            <a:solidFill>
                              <a:schemeClr val="bg1"/>
                            </a:solidFill>
                            <a:latin typeface="Cambria Math" panose="02040503050406030204" pitchFamily="18" charset="0"/>
                          </a:rPr>
                        </m:ctrlPr>
                      </m:barPr>
                      <m:e>
                        <m:r>
                          <a:rPr lang="en-US" altLang="ja-JP" sz="4000" b="1">
                            <a:solidFill>
                              <a:schemeClr val="bg1"/>
                            </a:solidFill>
                            <a:latin typeface="Cambria Math" panose="02040503050406030204" pitchFamily="18" charset="0"/>
                          </a:rPr>
                          <m:t>𝐗</m:t>
                        </m:r>
                      </m:e>
                    </m:bar>
                  </m:oMath>
                </a14:m>
                <a:r>
                  <a:rPr lang="en-US" altLang="ja-JP" sz="4000" b="1" dirty="0">
                    <a:solidFill>
                      <a:schemeClr val="bg1"/>
                    </a:solidFill>
                    <a:latin typeface="Meiryo" panose="020B0604030504040204" pitchFamily="34" charset="-128"/>
                    <a:ea typeface="Meiryo" panose="020B0604030504040204" pitchFamily="34" charset="-128"/>
                  </a:rPr>
                  <a:t>-</a:t>
                </a:r>
                <a14:m>
                  <m:oMath xmlns:m="http://schemas.openxmlformats.org/officeDocument/2006/math">
                    <m:r>
                      <a:rPr lang="en-US" altLang="ja-JP" sz="4000" b="1">
                        <a:solidFill>
                          <a:schemeClr val="bg1"/>
                        </a:solidFill>
                        <a:latin typeface="Cambria Math" panose="02040503050406030204" pitchFamily="18" charset="0"/>
                      </a:rPr>
                      <m:t>𝐑</m:t>
                    </m:r>
                  </m:oMath>
                </a14:m>
                <a:r>
                  <a:rPr lang="ja-JP" altLang="en-US" sz="4000" b="1">
                    <a:solidFill>
                      <a:schemeClr val="bg1"/>
                    </a:solidFill>
                    <a:latin typeface="Meiryo" panose="020B0604030504040204" pitchFamily="34" charset="-128"/>
                    <a:ea typeface="Meiryo" panose="020B0604030504040204" pitchFamily="34" charset="-128"/>
                    <a:cs typeface="Arial" panose="020B0604020202020204" pitchFamily="34" charset="0"/>
                  </a:rPr>
                  <a:t>管理図の作り方</a:t>
                </a:r>
                <a:endParaRPr kumimoji="1" lang="ja-JP" altLang="en-US" sz="3600" b="1">
                  <a:solidFill>
                    <a:schemeClr val="bg1"/>
                  </a:solidFill>
                  <a:latin typeface="Meiryo" panose="020B0604030504040204" pitchFamily="34" charset="-128"/>
                  <a:ea typeface="Meiryo" panose="020B0604030504040204" pitchFamily="34" charset="-128"/>
                </a:endParaRPr>
              </a:p>
            </p:txBody>
          </p:sp>
        </mc:Choice>
        <mc:Fallback xmlns="">
          <p:sp>
            <p:nvSpPr>
              <p:cNvPr id="5" name="テキスト ボックス 4">
                <a:extLst>
                  <a:ext uri="{FF2B5EF4-FFF2-40B4-BE49-F238E27FC236}">
                    <a16:creationId xmlns:a16="http://schemas.microsoft.com/office/drawing/2014/main" id="{6D48434B-B7A7-8764-E1FF-799164F22901}"/>
                  </a:ext>
                </a:extLst>
              </p:cNvPr>
              <p:cNvSpPr txBox="1">
                <a:spLocks noRot="1" noChangeAspect="1" noMove="1" noResize="1" noEditPoints="1" noAdjustHandles="1" noChangeArrowheads="1" noChangeShapeType="1" noTextEdit="1"/>
              </p:cNvSpPr>
              <p:nvPr/>
            </p:nvSpPr>
            <p:spPr>
              <a:xfrm>
                <a:off x="90974" y="33189"/>
                <a:ext cx="6964582" cy="776431"/>
              </a:xfrm>
              <a:prstGeom prst="rect">
                <a:avLst/>
              </a:prstGeom>
              <a:blipFill>
                <a:blip r:embed="rId3"/>
                <a:stretch>
                  <a:fillRect l="-3279" t="-1613" b="-3548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6" name="テキスト ボックス 45">
                <a:extLst>
                  <a:ext uri="{FF2B5EF4-FFF2-40B4-BE49-F238E27FC236}">
                    <a16:creationId xmlns:a16="http://schemas.microsoft.com/office/drawing/2014/main" id="{6C07714E-6261-D9C4-A8BB-F8400AB935A7}"/>
                  </a:ext>
                </a:extLst>
              </p:cNvPr>
              <p:cNvSpPr txBox="1"/>
              <p:nvPr/>
            </p:nvSpPr>
            <p:spPr>
              <a:xfrm>
                <a:off x="1953986" y="1333569"/>
                <a:ext cx="9941924" cy="4924425"/>
              </a:xfrm>
              <a:prstGeom prst="rect">
                <a:avLst/>
              </a:prstGeom>
              <a:noFill/>
            </p:spPr>
            <p:txBody>
              <a:bodyPr wrap="square">
                <a:spAutoFit/>
              </a:bodyPr>
              <a:lstStyle/>
              <a:p>
                <a:r>
                  <a:rPr kumimoji="1" lang="ja-JP" altLang="en-US" b="1" dirty="0"/>
                  <a:t>・手順</a:t>
                </a:r>
                <a:r>
                  <a:rPr kumimoji="1" lang="en-US" altLang="ja-JP" b="1" dirty="0"/>
                  <a:t>5</a:t>
                </a:r>
                <a:r>
                  <a:rPr kumimoji="1" lang="ja-JP" altLang="en-US" b="1" dirty="0"/>
                  <a:t>　総平均値</a:t>
                </a:r>
                <a:r>
                  <a:rPr kumimoji="1" lang="en-US" altLang="ja-JP" b="1" dirty="0"/>
                  <a:t> </a:t>
                </a:r>
                <a14:m>
                  <m:oMath xmlns:m="http://schemas.openxmlformats.org/officeDocument/2006/math">
                    <m:bar>
                      <m:barPr>
                        <m:pos m:val="top"/>
                        <m:ctrlPr>
                          <a:rPr kumimoji="1" lang="en" altLang="ja-JP" b="1" i="1" smtClean="0">
                            <a:latin typeface="Cambria Math" panose="02040503050406030204" pitchFamily="18" charset="0"/>
                          </a:rPr>
                        </m:ctrlPr>
                      </m:barPr>
                      <m:e>
                        <m:r>
                          <a:rPr kumimoji="1" lang="en-US" altLang="ja-JP" b="1" i="1" smtClean="0">
                            <a:latin typeface="Cambria Math" panose="02040503050406030204" pitchFamily="18" charset="0"/>
                          </a:rPr>
                          <m:t>𝑿</m:t>
                        </m:r>
                      </m:e>
                    </m:bar>
                  </m:oMath>
                </a14:m>
                <a:r>
                  <a:rPr kumimoji="1" lang="en-US" altLang="ja-JP" b="1" dirty="0"/>
                  <a:t> </a:t>
                </a:r>
                <a:r>
                  <a:rPr kumimoji="1" lang="ja-JP" altLang="en-US" b="1" dirty="0"/>
                  <a:t>および範囲の平均値</a:t>
                </a:r>
                <a14:m>
                  <m:oMath xmlns:m="http://schemas.openxmlformats.org/officeDocument/2006/math">
                    <m:r>
                      <a:rPr kumimoji="1" lang="en-US" altLang="ja-JP" b="1" i="0" smtClean="0">
                        <a:latin typeface="Cambria Math" panose="02040503050406030204" pitchFamily="18" charset="0"/>
                      </a:rPr>
                      <m:t> </m:t>
                    </m:r>
                    <m:r>
                      <a:rPr kumimoji="1" lang="en-US" altLang="ja-JP" b="1" i="1" smtClean="0">
                        <a:latin typeface="Cambria Math" panose="02040503050406030204" pitchFamily="18" charset="0"/>
                      </a:rPr>
                      <m:t>𝑹</m:t>
                    </m:r>
                  </m:oMath>
                </a14:m>
                <a:r>
                  <a:rPr kumimoji="1" lang="en-US" altLang="ja-JP" b="1" dirty="0"/>
                  <a:t> </a:t>
                </a:r>
                <a:r>
                  <a:rPr kumimoji="1" lang="ja-JP" altLang="en-US" b="1" dirty="0"/>
                  <a:t>を計算する</a:t>
                </a:r>
                <a:endParaRPr kumimoji="1" lang="en-US" altLang="ja-JP" b="1" dirty="0"/>
              </a:p>
              <a:p>
                <a:r>
                  <a:rPr lang="ja-JP" altLang="en-US" dirty="0"/>
                  <a:t>　総平均値</a:t>
                </a:r>
                <a14:m>
                  <m:oMath xmlns:m="http://schemas.openxmlformats.org/officeDocument/2006/math">
                    <m:bar>
                      <m:barPr>
                        <m:pos m:val="top"/>
                        <m:ctrlPr>
                          <a:rPr kumimoji="1" lang="en" altLang="ja-JP" i="1" smtClean="0">
                            <a:latin typeface="Cambria Math" panose="02040503050406030204" pitchFamily="18" charset="0"/>
                          </a:rPr>
                        </m:ctrlPr>
                      </m:barPr>
                      <m:e>
                        <m:r>
                          <a:rPr kumimoji="1" lang="en-US" altLang="ja-JP" b="0" i="1" smtClean="0">
                            <a:latin typeface="Cambria Math" panose="02040503050406030204" pitchFamily="18" charset="0"/>
                          </a:rPr>
                          <m:t>𝑋</m:t>
                        </m:r>
                      </m:e>
                    </m:bar>
                  </m:oMath>
                </a14:m>
                <a:r>
                  <a:rPr lang="ja-JP" altLang="en-US" dirty="0"/>
                  <a:t>および範囲の平均値</a:t>
                </a:r>
                <a14:m>
                  <m:oMath xmlns:m="http://schemas.openxmlformats.org/officeDocument/2006/math">
                    <m:r>
                      <a:rPr lang="en-US" altLang="ja-JP" b="0" i="1">
                        <a:latin typeface="Cambria Math" panose="02040503050406030204" pitchFamily="18" charset="0"/>
                      </a:rPr>
                      <m:t>𝑅</m:t>
                    </m:r>
                  </m:oMath>
                </a14:m>
                <a:r>
                  <a:rPr lang="ja-JP" altLang="en-US" dirty="0"/>
                  <a:t>を計算する。</a:t>
                </a:r>
                <a:endParaRPr lang="en-US" altLang="ja-JP" dirty="0"/>
              </a:p>
              <a:p>
                <a:r>
                  <a:rPr lang="ja-JP" altLang="en-US" dirty="0"/>
                  <a:t>　総平均値の桁数は測定</a:t>
                </a:r>
                <a:r>
                  <a:rPr kumimoji="1" lang="ja-JP" altLang="en-US" dirty="0"/>
                  <a:t>値の</a:t>
                </a:r>
                <a:r>
                  <a:rPr kumimoji="1" lang="en-US" altLang="ja-JP" dirty="0"/>
                  <a:t>2</a:t>
                </a:r>
                <a:r>
                  <a:rPr kumimoji="1" lang="ja-JP" altLang="en-US" dirty="0"/>
                  <a:t>桁下まで求める。範囲の平均値は測定値の</a:t>
                </a:r>
                <a:r>
                  <a:rPr kumimoji="1" lang="en-US" altLang="ja-JP" dirty="0"/>
                  <a:t>2</a:t>
                </a:r>
                <a:r>
                  <a:rPr kumimoji="1" lang="ja-JP" altLang="en-US" dirty="0"/>
                  <a:t>桁下まで求める。</a:t>
                </a:r>
                <a:endParaRPr kumimoji="1" lang="en-US" altLang="ja-JP" dirty="0"/>
              </a:p>
              <a:p>
                <a:endParaRPr lang="en-US" altLang="ja-JP" dirty="0"/>
              </a:p>
              <a:p>
                <a:r>
                  <a:rPr kumimoji="1" lang="ja-JP" altLang="en-US" b="1" dirty="0"/>
                  <a:t>・手順</a:t>
                </a:r>
                <a:r>
                  <a:rPr kumimoji="1" lang="en-US" altLang="ja-JP" b="1" dirty="0"/>
                  <a:t>6</a:t>
                </a:r>
                <a:r>
                  <a:rPr kumimoji="1" lang="ja-JP" altLang="en-US" b="1" dirty="0"/>
                  <a:t>　管理線を求める</a:t>
                </a:r>
                <a:endParaRPr kumimoji="1" lang="en-US" altLang="ja-JP" b="1" dirty="0"/>
              </a:p>
              <a:p>
                <a:r>
                  <a:rPr lang="ja-JP" altLang="en-US" dirty="0"/>
                  <a:t>　管理線を次式によって計算する。</a:t>
                </a:r>
                <a:r>
                  <a:rPr kumimoji="1" lang="en" altLang="ja-JP" b="1" dirty="0"/>
                  <a:t> </a:t>
                </a:r>
                <a14:m>
                  <m:oMath xmlns:m="http://schemas.openxmlformats.org/officeDocument/2006/math">
                    <m:bar>
                      <m:barPr>
                        <m:pos m:val="top"/>
                        <m:ctrlPr>
                          <a:rPr kumimoji="1" lang="en" altLang="ja-JP" i="1" smtClean="0">
                            <a:latin typeface="Cambria Math" panose="02040503050406030204" pitchFamily="18" charset="0"/>
                          </a:rPr>
                        </m:ctrlPr>
                      </m:barPr>
                      <m:e>
                        <m:r>
                          <a:rPr kumimoji="1" lang="en-US" altLang="ja-JP" b="0" i="1" smtClean="0">
                            <a:latin typeface="Cambria Math" panose="02040503050406030204" pitchFamily="18" charset="0"/>
                          </a:rPr>
                          <m:t>𝑋</m:t>
                        </m:r>
                      </m:e>
                    </m:bar>
                  </m:oMath>
                </a14:m>
                <a:r>
                  <a:rPr lang="ja-JP" altLang="en-US" dirty="0"/>
                  <a:t>管理図の管理線は測定値の</a:t>
                </a:r>
                <a:r>
                  <a:rPr lang="en-US" altLang="ja-JP" dirty="0"/>
                  <a:t>2</a:t>
                </a:r>
                <a:r>
                  <a:rPr lang="ja-JP" altLang="en-US" dirty="0"/>
                  <a:t>桁下ま</a:t>
                </a:r>
                <a:r>
                  <a:rPr kumimoji="1" lang="ja-JP" altLang="en-US" dirty="0"/>
                  <a:t>で、</a:t>
                </a:r>
                <a:endParaRPr kumimoji="1" lang="en-US" altLang="ja-JP" dirty="0"/>
              </a:p>
              <a:p>
                <a:r>
                  <a:rPr kumimoji="1" lang="ja-JP" altLang="en-US" dirty="0"/>
                  <a:t>　</a:t>
                </a:r>
                <a:r>
                  <a:rPr lang="en-US" altLang="ja-JP" b="0" dirty="0"/>
                  <a:t> </a:t>
                </a:r>
                <a14:m>
                  <m:oMath xmlns:m="http://schemas.openxmlformats.org/officeDocument/2006/math">
                    <m:r>
                      <a:rPr lang="en-US" altLang="ja-JP" b="0" i="1">
                        <a:latin typeface="Cambria Math" panose="02040503050406030204" pitchFamily="18" charset="0"/>
                      </a:rPr>
                      <m:t>𝑅</m:t>
                    </m:r>
                  </m:oMath>
                </a14:m>
                <a:r>
                  <a:rPr kumimoji="1" lang="ja-JP" altLang="en-US" dirty="0"/>
                  <a:t>管理図の管理線は測定値の</a:t>
                </a:r>
                <a:r>
                  <a:rPr kumimoji="1" lang="en-US" altLang="ja-JP" dirty="0"/>
                  <a:t>1</a:t>
                </a:r>
                <a:r>
                  <a:rPr kumimoji="1" lang="ja-JP" altLang="en-US" dirty="0"/>
                  <a:t>桁下まで求める。</a:t>
                </a:r>
                <a:endParaRPr kumimoji="1" lang="en-US" altLang="ja-JP" dirty="0"/>
              </a:p>
              <a:p>
                <a:endParaRPr kumimoji="1" lang="en-US" altLang="ja-JP" dirty="0"/>
              </a:p>
              <a:p>
                <a:r>
                  <a:rPr kumimoji="1" lang="ja-JP" altLang="en-US" dirty="0"/>
                  <a:t>　　　　</a:t>
                </a:r>
                <a:endParaRPr kumimoji="1" lang="en-US" altLang="ja-JP" dirty="0"/>
              </a:p>
              <a:p>
                <a:endParaRPr lang="en-US" altLang="ja-JP" dirty="0"/>
              </a:p>
              <a:p>
                <a:endParaRPr lang="en-US" altLang="ja-JP" dirty="0"/>
              </a:p>
              <a:p>
                <a:r>
                  <a:rPr lang="ja-JP" altLang="en-US" dirty="0"/>
                  <a:t>　</a:t>
                </a:r>
                <a:r>
                  <a:rPr kumimoji="1" lang="en-US" altLang="ja-JP" b="0" dirty="0"/>
                  <a:t> </a:t>
                </a:r>
                <a14:m>
                  <m:oMath xmlns:m="http://schemas.openxmlformats.org/officeDocument/2006/math">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𝐴</m:t>
                        </m:r>
                      </m:e>
                      <m:sub>
                        <m:r>
                          <a:rPr kumimoji="1" lang="en-US" altLang="ja-JP" b="0" i="1" smtClean="0">
                            <a:latin typeface="Cambria Math" panose="02040503050406030204" pitchFamily="18" charset="0"/>
                          </a:rPr>
                          <m:t>2</m:t>
                        </m:r>
                      </m:sub>
                    </m:sSub>
                  </m:oMath>
                </a14:m>
                <a:r>
                  <a:rPr lang="ja-JP" altLang="en-US" dirty="0"/>
                  <a:t>は群の大きさ</a:t>
                </a:r>
                <a:r>
                  <a:rPr lang="en-US" altLang="ja-JP" dirty="0"/>
                  <a:t>n</a:t>
                </a:r>
                <a:r>
                  <a:rPr lang="ja-JP" altLang="en-US" dirty="0"/>
                  <a:t>によって決まる定数で、「</a:t>
                </a:r>
                <a:r>
                  <a:rPr lang="en" altLang="ja-JP" dirty="0"/>
                  <a:t> </a:t>
                </a:r>
                <a14:m>
                  <m:oMath xmlns:m="http://schemas.openxmlformats.org/officeDocument/2006/math">
                    <m:bar>
                      <m:barPr>
                        <m:pos m:val="top"/>
                        <m:ctrlPr>
                          <a:rPr lang="en" altLang="ja-JP" i="1">
                            <a:latin typeface="Cambria Math" panose="02040503050406030204" pitchFamily="18" charset="0"/>
                          </a:rPr>
                        </m:ctrlPr>
                      </m:barPr>
                      <m:e>
                        <m:r>
                          <a:rPr lang="en-US" altLang="ja-JP" i="1">
                            <a:latin typeface="Cambria Math" panose="02040503050406030204" pitchFamily="18" charset="0"/>
                          </a:rPr>
                          <m:t>𝑋</m:t>
                        </m:r>
                      </m:e>
                    </m:bar>
                    <m:r>
                      <a:rPr lang="en-US" altLang="ja-JP" b="0" i="1" smtClean="0">
                        <a:latin typeface="Cambria Math" panose="02040503050406030204" pitchFamily="18" charset="0"/>
                      </a:rPr>
                      <m:t>−</m:t>
                    </m:r>
                    <m:r>
                      <a:rPr lang="en-US" altLang="ja-JP" b="0" i="1" smtClean="0">
                        <a:latin typeface="Cambria Math" panose="02040503050406030204" pitchFamily="18" charset="0"/>
                      </a:rPr>
                      <m:t>𝑅</m:t>
                    </m:r>
                  </m:oMath>
                </a14:m>
                <a:r>
                  <a:rPr lang="ja-JP" altLang="en-US" dirty="0"/>
                  <a:t>管理図係数表」</a:t>
                </a:r>
                <a:r>
                  <a:rPr lang="en-US" altLang="ja-JP" dirty="0"/>
                  <a:t>(</a:t>
                </a:r>
                <a:r>
                  <a:rPr lang="ja-JP" altLang="en-US" dirty="0"/>
                  <a:t>表</a:t>
                </a:r>
                <a:r>
                  <a:rPr lang="en-US" altLang="ja-JP" dirty="0"/>
                  <a:t>10)</a:t>
                </a:r>
                <a:r>
                  <a:rPr lang="ja-JP" altLang="en-US" dirty="0"/>
                  <a:t>より求める。</a:t>
                </a:r>
                <a:endParaRPr lang="en-US" altLang="ja-JP" dirty="0"/>
              </a:p>
              <a:p>
                <a:r>
                  <a:rPr lang="ja-JP" altLang="en-US" dirty="0"/>
                  <a:t>　</a:t>
                </a:r>
                <a:r>
                  <a:rPr lang="en" altLang="ja-JP" dirty="0"/>
                  <a:t> </a:t>
                </a:r>
                <a14:m>
                  <m:oMath xmlns:m="http://schemas.openxmlformats.org/officeDocument/2006/math">
                    <m:r>
                      <a:rPr lang="en-US" altLang="ja-JP" b="0" i="1" smtClean="0">
                        <a:latin typeface="Cambria Math" panose="02040503050406030204" pitchFamily="18" charset="0"/>
                      </a:rPr>
                      <m:t>𝑁</m:t>
                    </m:r>
                  </m:oMath>
                </a14:m>
                <a:r>
                  <a:rPr lang="ja-JP" altLang="en-US" dirty="0"/>
                  <a:t>＝</a:t>
                </a:r>
                <a:r>
                  <a:rPr lang="en-US" altLang="ja-JP" dirty="0"/>
                  <a:t>3</a:t>
                </a:r>
                <a:r>
                  <a:rPr lang="ja-JP" altLang="en-US" dirty="0"/>
                  <a:t>の場合、</a:t>
                </a:r>
                <a:r>
                  <a:rPr kumimoji="1" lang="en-US" altLang="ja-JP" b="0" dirty="0"/>
                  <a:t> </a:t>
                </a:r>
                <a14:m>
                  <m:oMath xmlns:m="http://schemas.openxmlformats.org/officeDocument/2006/math">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𝐴</m:t>
                        </m:r>
                      </m:e>
                      <m:sub>
                        <m:r>
                          <a:rPr kumimoji="1" lang="en-US" altLang="ja-JP" b="0" i="1" smtClean="0">
                            <a:latin typeface="Cambria Math" panose="02040503050406030204" pitchFamily="18" charset="0"/>
                          </a:rPr>
                          <m:t>2</m:t>
                        </m:r>
                      </m:sub>
                    </m:sSub>
                    <m:r>
                      <a:rPr kumimoji="1" lang="en-US" altLang="ja-JP" b="0" i="1" smtClean="0">
                        <a:latin typeface="Cambria Math" panose="02040503050406030204" pitchFamily="18" charset="0"/>
                      </a:rPr>
                      <m:t> </m:t>
                    </m:r>
                  </m:oMath>
                </a14:m>
                <a:r>
                  <a:rPr lang="ja-JP" altLang="en-US" dirty="0"/>
                  <a:t>＝</a:t>
                </a:r>
                <a:r>
                  <a:rPr lang="en-US" altLang="ja-JP" dirty="0"/>
                  <a:t>1.023</a:t>
                </a:r>
                <a:r>
                  <a:rPr lang="ja-JP" altLang="en-US" dirty="0"/>
                  <a:t>となる。</a:t>
                </a:r>
                <a:endParaRPr lang="en-US" altLang="ja-JP" dirty="0"/>
              </a:p>
              <a:p>
                <a:r>
                  <a:rPr kumimoji="1" lang="ja-JP" altLang="en-US" dirty="0"/>
                  <a:t>　本問では、</a:t>
                </a:r>
                <a:endParaRPr kumimoji="1" lang="en-US" altLang="ja-JP" dirty="0"/>
              </a:p>
              <a:p>
                <a:endParaRPr kumimoji="1" lang="en-US" altLang="ja-JP" dirty="0"/>
              </a:p>
              <a:p>
                <a:endParaRPr kumimoji="1" lang="en-US" altLang="ja-JP" dirty="0"/>
              </a:p>
              <a:p>
                <a:r>
                  <a:rPr kumimoji="1" lang="ja-JP" altLang="en-US" dirty="0"/>
                  <a:t>　となる。</a:t>
                </a:r>
              </a:p>
            </p:txBody>
          </p:sp>
        </mc:Choice>
        <mc:Fallback xmlns="">
          <p:sp>
            <p:nvSpPr>
              <p:cNvPr id="46" name="テキスト ボックス 45">
                <a:extLst>
                  <a:ext uri="{FF2B5EF4-FFF2-40B4-BE49-F238E27FC236}">
                    <a16:creationId xmlns:a16="http://schemas.microsoft.com/office/drawing/2014/main" id="{6C07714E-6261-D9C4-A8BB-F8400AB935A7}"/>
                  </a:ext>
                </a:extLst>
              </p:cNvPr>
              <p:cNvSpPr txBox="1">
                <a:spLocks noRot="1" noChangeAspect="1" noMove="1" noResize="1" noEditPoints="1" noAdjustHandles="1" noChangeArrowheads="1" noChangeShapeType="1" noTextEdit="1"/>
              </p:cNvSpPr>
              <p:nvPr/>
            </p:nvSpPr>
            <p:spPr>
              <a:xfrm>
                <a:off x="1953986" y="1333569"/>
                <a:ext cx="9941924" cy="4924425"/>
              </a:xfrm>
              <a:prstGeom prst="rect">
                <a:avLst/>
              </a:prstGeom>
              <a:blipFill>
                <a:blip r:embed="rId4"/>
                <a:stretch>
                  <a:fillRect l="-552" t="-124" b="-99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8" name="テキスト ボックス 47">
                <a:extLst>
                  <a:ext uri="{FF2B5EF4-FFF2-40B4-BE49-F238E27FC236}">
                    <a16:creationId xmlns:a16="http://schemas.microsoft.com/office/drawing/2014/main" id="{0354F8DE-8AA6-7B6C-25F2-8220ACCEA75B}"/>
                  </a:ext>
                </a:extLst>
              </p:cNvPr>
              <p:cNvSpPr txBox="1"/>
              <p:nvPr/>
            </p:nvSpPr>
            <p:spPr>
              <a:xfrm>
                <a:off x="4357785" y="3445098"/>
                <a:ext cx="3601359" cy="1010598"/>
              </a:xfrm>
              <a:prstGeom prst="rect">
                <a:avLst/>
              </a:prstGeom>
              <a:noFill/>
            </p:spPr>
            <p:txBody>
              <a:bodyPr wrap="square">
                <a:spAutoFit/>
              </a:bodyPr>
              <a:lstStyle/>
              <a:p>
                <a:r>
                  <a:rPr kumimoji="1" lang="ja-JP" altLang="en-US" sz="1600" b="1"/>
                  <a:t>中心線　</a:t>
                </a:r>
                <a:r>
                  <a:rPr kumimoji="1" lang="ja-JP" altLang="en-US"/>
                  <a:t>　　　　</a:t>
                </a:r>
                <a14:m>
                  <m:oMath xmlns:m="http://schemas.openxmlformats.org/officeDocument/2006/math">
                    <m:r>
                      <m:rPr>
                        <m:sty m:val="p"/>
                      </m:rPr>
                      <a:rPr kumimoji="1" lang="en-US" altLang="ja-JP" b="0" i="0" smtClean="0">
                        <a:latin typeface="Cambria Math" panose="02040503050406030204" pitchFamily="18" charset="0"/>
                      </a:rPr>
                      <m:t>CL</m:t>
                    </m:r>
                    <m:r>
                      <a:rPr kumimoji="1" lang="en-US" altLang="ja-JP" b="0" i="0" smtClean="0">
                        <a:latin typeface="Cambria Math" panose="02040503050406030204" pitchFamily="18" charset="0"/>
                      </a:rPr>
                      <m:t>=</m:t>
                    </m:r>
                    <m:bar>
                      <m:barPr>
                        <m:pos m:val="top"/>
                        <m:ctrlPr>
                          <a:rPr kumimoji="1" lang="en" altLang="ja-JP" i="1" smtClean="0">
                            <a:latin typeface="Cambria Math" panose="02040503050406030204" pitchFamily="18" charset="0"/>
                          </a:rPr>
                        </m:ctrlPr>
                      </m:barPr>
                      <m:e>
                        <m:r>
                          <a:rPr kumimoji="1" lang="en-US" altLang="ja-JP" b="0" i="1" smtClean="0">
                            <a:latin typeface="Cambria Math" panose="02040503050406030204" pitchFamily="18" charset="0"/>
                          </a:rPr>
                          <m:t>𝑋</m:t>
                        </m:r>
                      </m:e>
                    </m:bar>
                  </m:oMath>
                </a14:m>
                <a:endParaRPr kumimoji="1" lang="en-US" altLang="ja-JP" dirty="0"/>
              </a:p>
              <a:p>
                <a:r>
                  <a:rPr lang="ja-JP" altLang="en-US" sz="1600" b="1"/>
                  <a:t>上方管理限界　　</a:t>
                </a:r>
                <a14:m>
                  <m:oMath xmlns:m="http://schemas.openxmlformats.org/officeDocument/2006/math">
                    <m:r>
                      <m:rPr>
                        <m:sty m:val="p"/>
                      </m:rPr>
                      <a:rPr kumimoji="1" lang="en-US" altLang="ja-JP" b="0" i="0" smtClean="0">
                        <a:latin typeface="Cambria Math" panose="02040503050406030204" pitchFamily="18" charset="0"/>
                      </a:rPr>
                      <m:t>UCL</m:t>
                    </m:r>
                    <m:r>
                      <a:rPr kumimoji="1" lang="en-US" altLang="ja-JP" b="0" i="0" smtClean="0">
                        <a:latin typeface="Cambria Math" panose="02040503050406030204" pitchFamily="18" charset="0"/>
                      </a:rPr>
                      <m:t>=</m:t>
                    </m:r>
                    <m:bar>
                      <m:barPr>
                        <m:pos m:val="top"/>
                        <m:ctrlPr>
                          <a:rPr kumimoji="1" lang="en" altLang="ja-JP" i="1" smtClean="0">
                            <a:latin typeface="Cambria Math" panose="02040503050406030204" pitchFamily="18" charset="0"/>
                          </a:rPr>
                        </m:ctrlPr>
                      </m:barPr>
                      <m:e>
                        <m:r>
                          <a:rPr kumimoji="1" lang="en-US" altLang="ja-JP" b="0" i="1" smtClean="0">
                            <a:latin typeface="Cambria Math" panose="02040503050406030204" pitchFamily="18" charset="0"/>
                          </a:rPr>
                          <m:t>𝑋</m:t>
                        </m:r>
                      </m:e>
                    </m:bar>
                    <m:r>
                      <a:rPr kumimoji="1" lang="en-US" altLang="ja-JP" b="0" i="1" smtClean="0">
                        <a:latin typeface="Cambria Math" panose="02040503050406030204" pitchFamily="18" charset="0"/>
                      </a:rPr>
                      <m:t>+</m:t>
                    </m:r>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𝐴</m:t>
                        </m:r>
                      </m:e>
                      <m:sub>
                        <m:r>
                          <a:rPr kumimoji="1" lang="en-US" altLang="ja-JP" b="0" i="1" smtClean="0">
                            <a:latin typeface="Cambria Math" panose="02040503050406030204" pitchFamily="18" charset="0"/>
                          </a:rPr>
                          <m:t>2</m:t>
                        </m:r>
                      </m:sub>
                    </m:sSub>
                    <m:bar>
                      <m:barPr>
                        <m:pos m:val="top"/>
                        <m:ctrlPr>
                          <a:rPr kumimoji="1" lang="en-US" altLang="ja-JP" b="0" i="1" smtClean="0">
                            <a:latin typeface="Cambria Math" panose="02040503050406030204" pitchFamily="18" charset="0"/>
                          </a:rPr>
                        </m:ctrlPr>
                      </m:barPr>
                      <m:e>
                        <m:r>
                          <a:rPr kumimoji="1" lang="en-US" altLang="ja-JP" b="0" i="1" smtClean="0">
                            <a:latin typeface="Cambria Math" panose="02040503050406030204" pitchFamily="18" charset="0"/>
                          </a:rPr>
                          <m:t>𝑅</m:t>
                        </m:r>
                      </m:e>
                    </m:bar>
                  </m:oMath>
                </a14:m>
                <a:endParaRPr kumimoji="1" lang="en-US" altLang="ja-JP" dirty="0"/>
              </a:p>
              <a:p>
                <a:r>
                  <a:rPr kumimoji="1" lang="ja-JP" altLang="en-US" sz="1600" b="1"/>
                  <a:t>下方管理限界　　</a:t>
                </a:r>
                <a14:m>
                  <m:oMath xmlns:m="http://schemas.openxmlformats.org/officeDocument/2006/math">
                    <m:r>
                      <m:rPr>
                        <m:sty m:val="p"/>
                      </m:rPr>
                      <a:rPr kumimoji="1" lang="en-US" altLang="ja-JP" b="0" i="0" smtClean="0">
                        <a:latin typeface="Cambria Math" panose="02040503050406030204" pitchFamily="18" charset="0"/>
                      </a:rPr>
                      <m:t>LCL</m:t>
                    </m:r>
                    <m:r>
                      <a:rPr kumimoji="1" lang="en-US" altLang="ja-JP" b="0" i="0" smtClean="0">
                        <a:latin typeface="Cambria Math" panose="02040503050406030204" pitchFamily="18" charset="0"/>
                      </a:rPr>
                      <m:t>=</m:t>
                    </m:r>
                    <m:bar>
                      <m:barPr>
                        <m:pos m:val="top"/>
                        <m:ctrlPr>
                          <a:rPr kumimoji="1" lang="en" altLang="ja-JP" i="1" smtClean="0">
                            <a:latin typeface="Cambria Math" panose="02040503050406030204" pitchFamily="18" charset="0"/>
                          </a:rPr>
                        </m:ctrlPr>
                      </m:barPr>
                      <m:e>
                        <m:r>
                          <a:rPr kumimoji="1" lang="en-US" altLang="ja-JP" b="0" i="1" smtClean="0">
                            <a:latin typeface="Cambria Math" panose="02040503050406030204" pitchFamily="18" charset="0"/>
                          </a:rPr>
                          <m:t>𝑋</m:t>
                        </m:r>
                      </m:e>
                    </m:bar>
                    <m:r>
                      <a:rPr kumimoji="1" lang="en-US" altLang="ja-JP" b="0" i="1" smtClean="0">
                        <a:latin typeface="Cambria Math" panose="02040503050406030204" pitchFamily="18" charset="0"/>
                      </a:rPr>
                      <m:t>+</m:t>
                    </m:r>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𝐴</m:t>
                        </m:r>
                      </m:e>
                      <m:sub>
                        <m:r>
                          <a:rPr kumimoji="1" lang="en-US" altLang="ja-JP" b="0" i="1" smtClean="0">
                            <a:latin typeface="Cambria Math" panose="02040503050406030204" pitchFamily="18" charset="0"/>
                          </a:rPr>
                          <m:t>2</m:t>
                        </m:r>
                      </m:sub>
                    </m:sSub>
                    <m:bar>
                      <m:barPr>
                        <m:pos m:val="top"/>
                        <m:ctrlPr>
                          <a:rPr kumimoji="1" lang="en-US" altLang="ja-JP" b="0" i="1" smtClean="0">
                            <a:latin typeface="Cambria Math" panose="02040503050406030204" pitchFamily="18" charset="0"/>
                          </a:rPr>
                        </m:ctrlPr>
                      </m:barPr>
                      <m:e>
                        <m:r>
                          <a:rPr kumimoji="1" lang="en-US" altLang="ja-JP" b="0" i="1" smtClean="0">
                            <a:latin typeface="Cambria Math" panose="02040503050406030204" pitchFamily="18" charset="0"/>
                          </a:rPr>
                          <m:t>𝑅</m:t>
                        </m:r>
                      </m:e>
                    </m:bar>
                  </m:oMath>
                </a14:m>
                <a:endParaRPr kumimoji="1" lang="en-US" altLang="ja-JP" dirty="0"/>
              </a:p>
            </p:txBody>
          </p:sp>
        </mc:Choice>
        <mc:Fallback xmlns="">
          <p:sp>
            <p:nvSpPr>
              <p:cNvPr id="48" name="テキスト ボックス 47">
                <a:extLst>
                  <a:ext uri="{FF2B5EF4-FFF2-40B4-BE49-F238E27FC236}">
                    <a16:creationId xmlns:a16="http://schemas.microsoft.com/office/drawing/2014/main" id="{0354F8DE-8AA6-7B6C-25F2-8220ACCEA75B}"/>
                  </a:ext>
                </a:extLst>
              </p:cNvPr>
              <p:cNvSpPr txBox="1">
                <a:spLocks noRot="1" noChangeAspect="1" noMove="1" noResize="1" noEditPoints="1" noAdjustHandles="1" noChangeArrowheads="1" noChangeShapeType="1" noTextEdit="1"/>
              </p:cNvSpPr>
              <p:nvPr/>
            </p:nvSpPr>
            <p:spPr>
              <a:xfrm>
                <a:off x="4357785" y="3445098"/>
                <a:ext cx="3601359" cy="1010598"/>
              </a:xfrm>
              <a:prstGeom prst="rect">
                <a:avLst/>
              </a:prstGeom>
              <a:blipFill>
                <a:blip r:embed="rId5"/>
                <a:stretch>
                  <a:fillRect l="-1056" b="-625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0" name="テキスト ボックス 49">
                <a:extLst>
                  <a:ext uri="{FF2B5EF4-FFF2-40B4-BE49-F238E27FC236}">
                    <a16:creationId xmlns:a16="http://schemas.microsoft.com/office/drawing/2014/main" id="{A7F6FE36-75E9-EF78-F69E-B285835EEEEC}"/>
                  </a:ext>
                </a:extLst>
              </p:cNvPr>
              <p:cNvSpPr txBox="1"/>
              <p:nvPr/>
            </p:nvSpPr>
            <p:spPr>
              <a:xfrm>
                <a:off x="2386791" y="3470856"/>
                <a:ext cx="2379889" cy="365998"/>
              </a:xfrm>
              <a:prstGeom prst="rect">
                <a:avLst/>
              </a:prstGeom>
              <a:noFill/>
            </p:spPr>
            <p:txBody>
              <a:bodyPr wrap="square">
                <a:spAutoFit/>
              </a:bodyPr>
              <a:lstStyle/>
              <a:p>
                <a:r>
                  <a:rPr lang="ja-JP" altLang="en-US" sz="1600" b="1"/>
                  <a:t>　</a:t>
                </a:r>
                <a:r>
                  <a:rPr kumimoji="1" lang="en" altLang="ja-JP" sz="1600" b="1" dirty="0"/>
                  <a:t> </a:t>
                </a:r>
                <a14:m>
                  <m:oMath xmlns:m="http://schemas.openxmlformats.org/officeDocument/2006/math">
                    <m:bar>
                      <m:barPr>
                        <m:pos m:val="top"/>
                        <m:ctrlPr>
                          <a:rPr kumimoji="1" lang="en" altLang="ja-JP" sz="1600" b="1" i="1" smtClean="0">
                            <a:latin typeface="Cambria Math" panose="02040503050406030204" pitchFamily="18" charset="0"/>
                          </a:rPr>
                        </m:ctrlPr>
                      </m:barPr>
                      <m:e>
                        <m:r>
                          <a:rPr kumimoji="1" lang="en-US" altLang="ja-JP" sz="1600" b="1" i="1" smtClean="0">
                            <a:latin typeface="Cambria Math" panose="02040503050406030204" pitchFamily="18" charset="0"/>
                          </a:rPr>
                          <m:t>𝑿</m:t>
                        </m:r>
                      </m:e>
                    </m:bar>
                  </m:oMath>
                </a14:m>
                <a:r>
                  <a:rPr lang="ja-JP" altLang="en-US" sz="1600" b="1"/>
                  <a:t>管理図の管理線　　　</a:t>
                </a:r>
                <a:endParaRPr lang="en-US" altLang="ja-JP" sz="1600" b="1" dirty="0"/>
              </a:p>
            </p:txBody>
          </p:sp>
        </mc:Choice>
        <mc:Fallback xmlns="">
          <p:sp>
            <p:nvSpPr>
              <p:cNvPr id="50" name="テキスト ボックス 49">
                <a:extLst>
                  <a:ext uri="{FF2B5EF4-FFF2-40B4-BE49-F238E27FC236}">
                    <a16:creationId xmlns:a16="http://schemas.microsoft.com/office/drawing/2014/main" id="{A7F6FE36-75E9-EF78-F69E-B285835EEEEC}"/>
                  </a:ext>
                </a:extLst>
              </p:cNvPr>
              <p:cNvSpPr txBox="1">
                <a:spLocks noRot="1" noChangeAspect="1" noMove="1" noResize="1" noEditPoints="1" noAdjustHandles="1" noChangeArrowheads="1" noChangeShapeType="1" noTextEdit="1"/>
              </p:cNvSpPr>
              <p:nvPr/>
            </p:nvSpPr>
            <p:spPr>
              <a:xfrm>
                <a:off x="2386791" y="3470856"/>
                <a:ext cx="2379889" cy="365998"/>
              </a:xfrm>
              <a:prstGeom prst="rect">
                <a:avLst/>
              </a:prstGeom>
              <a:blipFill>
                <a:blip r:embed="rId6"/>
                <a:stretch>
                  <a:fillRect b="-2069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2" name="テキスト ボックス 51">
                <a:extLst>
                  <a:ext uri="{FF2B5EF4-FFF2-40B4-BE49-F238E27FC236}">
                    <a16:creationId xmlns:a16="http://schemas.microsoft.com/office/drawing/2014/main" id="{AEA5E1DF-A31A-6B6A-2DC3-0FA8B18F7B77}"/>
                  </a:ext>
                </a:extLst>
              </p:cNvPr>
              <p:cNvSpPr txBox="1"/>
              <p:nvPr/>
            </p:nvSpPr>
            <p:spPr>
              <a:xfrm>
                <a:off x="3037331" y="5376796"/>
                <a:ext cx="5746057" cy="70788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kumimoji="1" lang="en-US" altLang="ja-JP" b="0" i="0" smtClean="0">
                          <a:latin typeface="Cambria Math" panose="02040503050406030204" pitchFamily="18" charset="0"/>
                        </a:rPr>
                        <m:t>UCL</m:t>
                      </m:r>
                      <m:r>
                        <a:rPr kumimoji="1" lang="en-US" altLang="ja-JP" b="0" i="0" smtClean="0">
                          <a:latin typeface="Cambria Math" panose="02040503050406030204" pitchFamily="18" charset="0"/>
                        </a:rPr>
                        <m:t>=</m:t>
                      </m:r>
                      <m:bar>
                        <m:barPr>
                          <m:pos m:val="top"/>
                          <m:ctrlPr>
                            <a:rPr kumimoji="1" lang="en" altLang="ja-JP" i="1" smtClean="0">
                              <a:latin typeface="Cambria Math" panose="02040503050406030204" pitchFamily="18" charset="0"/>
                            </a:rPr>
                          </m:ctrlPr>
                        </m:barPr>
                        <m:e>
                          <m:r>
                            <a:rPr kumimoji="1" lang="en-US" altLang="ja-JP" b="0" i="1" smtClean="0">
                              <a:latin typeface="Cambria Math" panose="02040503050406030204" pitchFamily="18" charset="0"/>
                            </a:rPr>
                            <m:t>𝑋</m:t>
                          </m:r>
                        </m:e>
                      </m:bar>
                      <m:r>
                        <a:rPr kumimoji="1" lang="en-US" altLang="ja-JP" b="0" i="1" smtClean="0">
                          <a:latin typeface="Cambria Math" panose="02040503050406030204" pitchFamily="18" charset="0"/>
                        </a:rPr>
                        <m:t>+</m:t>
                      </m:r>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𝐴</m:t>
                          </m:r>
                        </m:e>
                        <m:sub>
                          <m:r>
                            <a:rPr kumimoji="1" lang="en-US" altLang="ja-JP" b="0" i="1" smtClean="0">
                              <a:latin typeface="Cambria Math" panose="02040503050406030204" pitchFamily="18" charset="0"/>
                            </a:rPr>
                            <m:t>2</m:t>
                          </m:r>
                        </m:sub>
                      </m:sSub>
                      <m:bar>
                        <m:barPr>
                          <m:pos m:val="top"/>
                          <m:ctrlPr>
                            <a:rPr kumimoji="1" lang="en-US" altLang="ja-JP" b="0" i="1" smtClean="0">
                              <a:latin typeface="Cambria Math" panose="02040503050406030204" pitchFamily="18" charset="0"/>
                            </a:rPr>
                          </m:ctrlPr>
                        </m:barPr>
                        <m:e>
                          <m:r>
                            <a:rPr kumimoji="1" lang="en-US" altLang="ja-JP" b="0" i="1" smtClean="0">
                              <a:latin typeface="Cambria Math" panose="02040503050406030204" pitchFamily="18" charset="0"/>
                            </a:rPr>
                            <m:t>𝑅</m:t>
                          </m:r>
                        </m:e>
                      </m:bar>
                      <m:r>
                        <a:rPr kumimoji="1" lang="en-US" altLang="ja-JP" b="0" i="0" smtClean="0">
                          <a:latin typeface="Cambria Math" panose="02040503050406030204" pitchFamily="18" charset="0"/>
                        </a:rPr>
                        <m:t>=476.34+1.023</m:t>
                      </m:r>
                      <m:r>
                        <a:rPr kumimoji="1" lang="en-US" altLang="ja-JP" b="0" i="1" smtClean="0">
                          <a:latin typeface="Cambria Math" panose="02040503050406030204" pitchFamily="18" charset="0"/>
                          <a:ea typeface="Cambria Math" panose="02040503050406030204" pitchFamily="18" charset="0"/>
                        </a:rPr>
                        <m:t>×64.40=542.22</m:t>
                      </m:r>
                    </m:oMath>
                  </m:oMathPara>
                </a14:m>
                <a:endParaRPr lang="en-US" altLang="ja-JP" dirty="0"/>
              </a:p>
              <a:p>
                <a:pPr/>
                <a14:m>
                  <m:oMathPara xmlns:m="http://schemas.openxmlformats.org/officeDocument/2006/math">
                    <m:oMathParaPr>
                      <m:jc m:val="centerGroup"/>
                    </m:oMathParaPr>
                    <m:oMath xmlns:m="http://schemas.openxmlformats.org/officeDocument/2006/math">
                      <m:r>
                        <m:rPr>
                          <m:sty m:val="p"/>
                        </m:rPr>
                        <a:rPr kumimoji="1" lang="en-US" altLang="ja-JP" b="0" i="0" smtClean="0">
                          <a:latin typeface="Cambria Math" panose="02040503050406030204" pitchFamily="18" charset="0"/>
                        </a:rPr>
                        <m:t>LCL</m:t>
                      </m:r>
                      <m:r>
                        <a:rPr kumimoji="1" lang="en-US" altLang="ja-JP" b="0" i="0" smtClean="0">
                          <a:latin typeface="Cambria Math" panose="02040503050406030204" pitchFamily="18" charset="0"/>
                        </a:rPr>
                        <m:t>=</m:t>
                      </m:r>
                      <m:bar>
                        <m:barPr>
                          <m:pos m:val="top"/>
                          <m:ctrlPr>
                            <a:rPr kumimoji="1" lang="en" altLang="ja-JP" i="1" smtClean="0">
                              <a:latin typeface="Cambria Math" panose="02040503050406030204" pitchFamily="18" charset="0"/>
                            </a:rPr>
                          </m:ctrlPr>
                        </m:barPr>
                        <m:e>
                          <m:r>
                            <a:rPr kumimoji="1" lang="en-US" altLang="ja-JP" b="0" i="1" smtClean="0">
                              <a:latin typeface="Cambria Math" panose="02040503050406030204" pitchFamily="18" charset="0"/>
                            </a:rPr>
                            <m:t>𝑋</m:t>
                          </m:r>
                        </m:e>
                      </m:bar>
                      <m:r>
                        <a:rPr kumimoji="1" lang="en-US" altLang="ja-JP" b="0" i="1" smtClean="0">
                          <a:latin typeface="Cambria Math" panose="02040503050406030204" pitchFamily="18" charset="0"/>
                        </a:rPr>
                        <m:t>+</m:t>
                      </m:r>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𝐴</m:t>
                          </m:r>
                        </m:e>
                        <m:sub>
                          <m:r>
                            <a:rPr kumimoji="1" lang="en-US" altLang="ja-JP" b="0" i="1" smtClean="0">
                              <a:latin typeface="Cambria Math" panose="02040503050406030204" pitchFamily="18" charset="0"/>
                            </a:rPr>
                            <m:t>2</m:t>
                          </m:r>
                        </m:sub>
                      </m:sSub>
                      <m:bar>
                        <m:barPr>
                          <m:pos m:val="top"/>
                          <m:ctrlPr>
                            <a:rPr kumimoji="1" lang="en-US" altLang="ja-JP" b="0" i="1" smtClean="0">
                              <a:latin typeface="Cambria Math" panose="02040503050406030204" pitchFamily="18" charset="0"/>
                            </a:rPr>
                          </m:ctrlPr>
                        </m:barPr>
                        <m:e>
                          <m:r>
                            <a:rPr kumimoji="1" lang="en-US" altLang="ja-JP" b="0" i="1" smtClean="0">
                              <a:latin typeface="Cambria Math" panose="02040503050406030204" pitchFamily="18" charset="0"/>
                            </a:rPr>
                            <m:t>𝑅</m:t>
                          </m:r>
                        </m:e>
                      </m:bar>
                      <m:r>
                        <a:rPr kumimoji="1" lang="en-US" altLang="ja-JP" b="0" i="1" smtClean="0">
                          <a:latin typeface="Cambria Math" panose="02040503050406030204" pitchFamily="18" charset="0"/>
                        </a:rPr>
                        <m:t>=476.34−1.023</m:t>
                      </m:r>
                      <m:r>
                        <a:rPr kumimoji="1" lang="en-US" altLang="ja-JP" b="0" i="1" smtClean="0">
                          <a:latin typeface="Cambria Math" panose="02040503050406030204" pitchFamily="18" charset="0"/>
                          <a:ea typeface="Cambria Math" panose="02040503050406030204" pitchFamily="18" charset="0"/>
                        </a:rPr>
                        <m:t>×64.40=410.46</m:t>
                      </m:r>
                    </m:oMath>
                  </m:oMathPara>
                </a14:m>
                <a:endParaRPr lang="en-US" altLang="ja-JP" dirty="0"/>
              </a:p>
            </p:txBody>
          </p:sp>
        </mc:Choice>
        <mc:Fallback xmlns="">
          <p:sp>
            <p:nvSpPr>
              <p:cNvPr id="52" name="テキスト ボックス 51">
                <a:extLst>
                  <a:ext uri="{FF2B5EF4-FFF2-40B4-BE49-F238E27FC236}">
                    <a16:creationId xmlns:a16="http://schemas.microsoft.com/office/drawing/2014/main" id="{AEA5E1DF-A31A-6B6A-2DC3-0FA8B18F7B77}"/>
                  </a:ext>
                </a:extLst>
              </p:cNvPr>
              <p:cNvSpPr txBox="1">
                <a:spLocks noRot="1" noChangeAspect="1" noMove="1" noResize="1" noEditPoints="1" noAdjustHandles="1" noChangeArrowheads="1" noChangeShapeType="1" noTextEdit="1"/>
              </p:cNvSpPr>
              <p:nvPr/>
            </p:nvSpPr>
            <p:spPr>
              <a:xfrm>
                <a:off x="3037331" y="5376796"/>
                <a:ext cx="5746057" cy="707886"/>
              </a:xfrm>
              <a:prstGeom prst="rect">
                <a:avLst/>
              </a:prstGeom>
              <a:blipFill>
                <a:blip r:embed="rId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111DF5A7-39F2-F28F-0BD2-AD6B4BC4338D}"/>
                  </a:ext>
                </a:extLst>
              </p:cNvPr>
              <p:cNvSpPr txBox="1"/>
              <p:nvPr/>
            </p:nvSpPr>
            <p:spPr>
              <a:xfrm>
                <a:off x="3449812" y="5059013"/>
                <a:ext cx="2015544" cy="400110"/>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m:rPr>
                          <m:sty m:val="p"/>
                        </m:rPr>
                        <a:rPr kumimoji="1" lang="en-US" altLang="ja-JP" b="0" i="0" smtClean="0">
                          <a:latin typeface="Cambria Math" panose="02040503050406030204" pitchFamily="18" charset="0"/>
                        </a:rPr>
                        <m:t>CL</m:t>
                      </m:r>
                      <m:r>
                        <a:rPr kumimoji="1" lang="en-US" altLang="ja-JP" b="0" i="0" smtClean="0">
                          <a:latin typeface="Cambria Math" panose="02040503050406030204" pitchFamily="18" charset="0"/>
                        </a:rPr>
                        <m:t>=</m:t>
                      </m:r>
                      <m:bar>
                        <m:barPr>
                          <m:pos m:val="top"/>
                          <m:ctrlPr>
                            <a:rPr kumimoji="1" lang="en" altLang="ja-JP" i="1" smtClean="0">
                              <a:latin typeface="Cambria Math" panose="02040503050406030204" pitchFamily="18" charset="0"/>
                            </a:rPr>
                          </m:ctrlPr>
                        </m:barPr>
                        <m:e>
                          <m:r>
                            <a:rPr kumimoji="1" lang="en-US" altLang="ja-JP" b="0" i="1" smtClean="0">
                              <a:latin typeface="Cambria Math" panose="02040503050406030204" pitchFamily="18" charset="0"/>
                            </a:rPr>
                            <m:t>𝑋</m:t>
                          </m:r>
                        </m:e>
                      </m:bar>
                      <m:r>
                        <a:rPr kumimoji="1" lang="en-US" altLang="ja-JP" b="0" i="1" smtClean="0">
                          <a:latin typeface="Cambria Math" panose="02040503050406030204" pitchFamily="18" charset="0"/>
                        </a:rPr>
                        <m:t>=476.34</m:t>
                      </m:r>
                    </m:oMath>
                  </m:oMathPara>
                </a14:m>
                <a:endParaRPr lang="en-US" altLang="ja-JP" dirty="0"/>
              </a:p>
            </p:txBody>
          </p:sp>
        </mc:Choice>
        <mc:Fallback xmlns="">
          <p:sp>
            <p:nvSpPr>
              <p:cNvPr id="6" name="テキスト ボックス 5">
                <a:extLst>
                  <a:ext uri="{FF2B5EF4-FFF2-40B4-BE49-F238E27FC236}">
                    <a16:creationId xmlns:a16="http://schemas.microsoft.com/office/drawing/2014/main" id="{111DF5A7-39F2-F28F-0BD2-AD6B4BC4338D}"/>
                  </a:ext>
                </a:extLst>
              </p:cNvPr>
              <p:cNvSpPr txBox="1">
                <a:spLocks noRot="1" noChangeAspect="1" noMove="1" noResize="1" noEditPoints="1" noAdjustHandles="1" noChangeArrowheads="1" noChangeShapeType="1" noTextEdit="1"/>
              </p:cNvSpPr>
              <p:nvPr/>
            </p:nvSpPr>
            <p:spPr>
              <a:xfrm>
                <a:off x="3449812" y="5059013"/>
                <a:ext cx="2015544" cy="400110"/>
              </a:xfrm>
              <a:prstGeom prst="rect">
                <a:avLst/>
              </a:prstGeom>
              <a:blipFill>
                <a:blip r:embed="rId8"/>
                <a:stretch>
                  <a:fillRect/>
                </a:stretch>
              </a:blipFill>
            </p:spPr>
            <p:txBody>
              <a:bodyPr/>
              <a:lstStyle/>
              <a:p>
                <a:r>
                  <a:rPr lang="ja-JP" altLang="en-US">
                    <a:noFill/>
                  </a:rPr>
                  <a:t> </a:t>
                </a:r>
              </a:p>
            </p:txBody>
          </p:sp>
        </mc:Fallback>
      </mc:AlternateContent>
      <p:sp>
        <p:nvSpPr>
          <p:cNvPr id="10" name="スライド番号プレースホルダー 9">
            <a:extLst>
              <a:ext uri="{FF2B5EF4-FFF2-40B4-BE49-F238E27FC236}">
                <a16:creationId xmlns:a16="http://schemas.microsoft.com/office/drawing/2014/main" id="{90FFD861-C4BB-E68F-4E2F-EB6875E39664}"/>
              </a:ext>
            </a:extLst>
          </p:cNvPr>
          <p:cNvSpPr>
            <a:spLocks noGrp="1"/>
          </p:cNvSpPr>
          <p:nvPr>
            <p:ph type="sldNum" sz="quarter" idx="12"/>
          </p:nvPr>
        </p:nvSpPr>
        <p:spPr/>
        <p:txBody>
          <a:bodyPr/>
          <a:lstStyle/>
          <a:p>
            <a:fld id="{CCE8A120-D37F-4A4B-AEC4-A3FAB9FD9F34}" type="slidenum">
              <a:rPr lang="ja-JP" altLang="en-US" smtClean="0"/>
              <a:pPr/>
              <a:t>106</a:t>
            </a:fld>
            <a:endParaRPr lang="ja-JP" altLang="en-US"/>
          </a:p>
        </p:txBody>
      </p:sp>
    </p:spTree>
    <p:extLst>
      <p:ext uri="{BB962C8B-B14F-4D97-AF65-F5344CB8AC3E}">
        <p14:creationId xmlns:p14="http://schemas.microsoft.com/office/powerpoint/2010/main" val="342949163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3ECE05A3-DE65-DFED-D794-3E392968E0E5}"/>
              </a:ext>
            </a:extLst>
          </p:cNvPr>
          <p:cNvSpPr/>
          <p:nvPr/>
        </p:nvSpPr>
        <p:spPr>
          <a:xfrm>
            <a:off x="391885" y="1102737"/>
            <a:ext cx="11381015" cy="5363377"/>
          </a:xfrm>
          <a:prstGeom prst="rect">
            <a:avLst/>
          </a:prstGeom>
          <a:solidFill>
            <a:schemeClr val="bg1"/>
          </a:solidFill>
          <a:ln>
            <a:solidFill>
              <a:schemeClr val="tx1"/>
            </a:solidFill>
          </a:ln>
          <a:effectLst>
            <a:outerShdw blurRad="180948"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a:extLst>
              <a:ext uri="{FF2B5EF4-FFF2-40B4-BE49-F238E27FC236}">
                <a16:creationId xmlns:a16="http://schemas.microsoft.com/office/drawing/2014/main" id="{EDAC02E6-E9C4-AE8D-5110-4484AE1D12AC}"/>
              </a:ext>
            </a:extLst>
          </p:cNvPr>
          <p:cNvGrpSpPr/>
          <p:nvPr/>
        </p:nvGrpSpPr>
        <p:grpSpPr>
          <a:xfrm>
            <a:off x="616302" y="956124"/>
            <a:ext cx="1232391" cy="707885"/>
            <a:chOff x="419981" y="1109953"/>
            <a:chExt cx="1232391" cy="707885"/>
          </a:xfrm>
        </p:grpSpPr>
        <p:sp>
          <p:nvSpPr>
            <p:cNvPr id="11" name="正方形/長方形 10">
              <a:extLst>
                <a:ext uri="{FF2B5EF4-FFF2-40B4-BE49-F238E27FC236}">
                  <a16:creationId xmlns:a16="http://schemas.microsoft.com/office/drawing/2014/main" id="{5CEAA0EF-39E7-4911-0886-A80D630B9834}"/>
                </a:ext>
              </a:extLst>
            </p:cNvPr>
            <p:cNvSpPr/>
            <p:nvPr/>
          </p:nvSpPr>
          <p:spPr>
            <a:xfrm>
              <a:off x="429710" y="1109953"/>
              <a:ext cx="1222662" cy="70788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E3AB6817-6211-10C5-AF08-9CF65547D8E4}"/>
                </a:ext>
              </a:extLst>
            </p:cNvPr>
            <p:cNvSpPr txBox="1"/>
            <p:nvPr/>
          </p:nvSpPr>
          <p:spPr>
            <a:xfrm>
              <a:off x="419981" y="1256566"/>
              <a:ext cx="1222663" cy="461665"/>
            </a:xfrm>
            <a:prstGeom prst="rect">
              <a:avLst/>
            </a:prstGeom>
            <a:noFill/>
          </p:spPr>
          <p:txBody>
            <a:bodyPr wrap="square" rtlCol="0" anchor="ctr">
              <a:spAutoFit/>
            </a:bodyPr>
            <a:lstStyle/>
            <a:p>
              <a:pPr algn="ctr"/>
              <a:r>
                <a:rPr lang="ja-JP" altLang="en-US" sz="2400" b="1">
                  <a:solidFill>
                    <a:schemeClr val="bg1"/>
                  </a:solidFill>
                  <a:latin typeface="Meiryo" panose="020B0604030504040204" pitchFamily="34" charset="-128"/>
                  <a:ea typeface="Meiryo" panose="020B0604030504040204" pitchFamily="34" charset="-128"/>
                </a:rPr>
                <a:t>解答</a:t>
              </a:r>
              <a:endParaRPr kumimoji="1" lang="ja-JP" altLang="en-US" sz="2400" b="1">
                <a:solidFill>
                  <a:schemeClr val="bg1"/>
                </a:solidFill>
                <a:latin typeface="Meiryo" panose="020B0604030504040204" pitchFamily="34" charset="-128"/>
                <a:ea typeface="Meiryo" panose="020B0604030504040204" pitchFamily="34" charset="-128"/>
              </a:endParaRPr>
            </a:p>
          </p:txBody>
        </p:sp>
      </p:grpSp>
      <mc:AlternateContent xmlns:mc="http://schemas.openxmlformats.org/markup-compatibility/2006" xmlns:a14="http://schemas.microsoft.com/office/drawing/2010/main">
        <mc:Choice Requires="a14">
          <p:graphicFrame>
            <p:nvGraphicFramePr>
              <p:cNvPr id="5" name="表 4">
                <a:extLst>
                  <a:ext uri="{FF2B5EF4-FFF2-40B4-BE49-F238E27FC236}">
                    <a16:creationId xmlns:a16="http://schemas.microsoft.com/office/drawing/2014/main" id="{D188728F-0ADC-5CCE-810F-9F673C30B6B5}"/>
                  </a:ext>
                </a:extLst>
              </p:cNvPr>
              <p:cNvGraphicFramePr>
                <a:graphicFrameLocks noGrp="1"/>
              </p:cNvGraphicFramePr>
              <p:nvPr>
                <p:extLst>
                  <p:ext uri="{D42A27DB-BD31-4B8C-83A1-F6EECF244321}">
                    <p14:modId xmlns:p14="http://schemas.microsoft.com/office/powerpoint/2010/main" val="1682089235"/>
                  </p:ext>
                </p:extLst>
              </p:nvPr>
            </p:nvGraphicFramePr>
            <p:xfrm>
              <a:off x="2072149" y="1987600"/>
              <a:ext cx="8128000" cy="370840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2944715557"/>
                        </a:ext>
                      </a:extLst>
                    </a:gridCol>
                    <a:gridCol w="1625600">
                      <a:extLst>
                        <a:ext uri="{9D8B030D-6E8A-4147-A177-3AD203B41FA5}">
                          <a16:colId xmlns:a16="http://schemas.microsoft.com/office/drawing/2014/main" val="446766555"/>
                        </a:ext>
                      </a:extLst>
                    </a:gridCol>
                    <a:gridCol w="1625600">
                      <a:extLst>
                        <a:ext uri="{9D8B030D-6E8A-4147-A177-3AD203B41FA5}">
                          <a16:colId xmlns:a16="http://schemas.microsoft.com/office/drawing/2014/main" val="611167763"/>
                        </a:ext>
                      </a:extLst>
                    </a:gridCol>
                    <a:gridCol w="1625600">
                      <a:extLst>
                        <a:ext uri="{9D8B030D-6E8A-4147-A177-3AD203B41FA5}">
                          <a16:colId xmlns:a16="http://schemas.microsoft.com/office/drawing/2014/main" val="373239867"/>
                        </a:ext>
                      </a:extLst>
                    </a:gridCol>
                    <a:gridCol w="1625600">
                      <a:extLst>
                        <a:ext uri="{9D8B030D-6E8A-4147-A177-3AD203B41FA5}">
                          <a16:colId xmlns:a16="http://schemas.microsoft.com/office/drawing/2014/main" val="1767749392"/>
                        </a:ext>
                      </a:extLst>
                    </a:gridCol>
                  </a:tblGrid>
                  <a:tr h="370840">
                    <a:tc>
                      <a:txBody>
                        <a:bodyPr/>
                        <a:lstStyle/>
                        <a:p>
                          <a:pPr algn="ctr"/>
                          <a:r>
                            <a:rPr kumimoji="1" lang="ja-JP" altLang="en-US">
                              <a:solidFill>
                                <a:schemeClr val="tx1"/>
                              </a:solidFill>
                            </a:rPr>
                            <a:t>群の大きさ</a:t>
                          </a:r>
                          <a14:m>
                            <m:oMath xmlns:m="http://schemas.openxmlformats.org/officeDocument/2006/math">
                              <m:r>
                                <a:rPr kumimoji="1" lang="en-US" altLang="ja-JP" b="1" i="1" smtClean="0">
                                  <a:solidFill>
                                    <a:schemeClr val="tx1"/>
                                  </a:solidFill>
                                  <a:latin typeface="Cambria Math" panose="02040503050406030204" pitchFamily="18" charset="0"/>
                                </a:rPr>
                                <m:t>𝒏</m:t>
                              </m:r>
                            </m:oMath>
                          </a14:m>
                          <a:endParaRPr kumimoji="1" lang="ja-JP" alt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sSub>
                                  <m:sSubPr>
                                    <m:ctrlPr>
                                      <a:rPr kumimoji="1" lang="en-US" altLang="ja-JP" i="1" smtClean="0">
                                        <a:solidFill>
                                          <a:schemeClr val="tx1"/>
                                        </a:solidFill>
                                        <a:latin typeface="Cambria Math" panose="02040503050406030204" pitchFamily="18" charset="0"/>
                                      </a:rPr>
                                    </m:ctrlPr>
                                  </m:sSubPr>
                                  <m:e>
                                    <m:r>
                                      <a:rPr kumimoji="1" lang="en-US" altLang="ja-JP" b="1" i="1" smtClean="0">
                                        <a:solidFill>
                                          <a:schemeClr val="tx1"/>
                                        </a:solidFill>
                                        <a:latin typeface="Cambria Math" panose="02040503050406030204" pitchFamily="18" charset="0"/>
                                      </a:rPr>
                                      <m:t>𝑨</m:t>
                                    </m:r>
                                  </m:e>
                                  <m:sub>
                                    <m:r>
                                      <a:rPr kumimoji="1" lang="en-US" altLang="ja-JP" b="1" i="1" smtClean="0">
                                        <a:solidFill>
                                          <a:schemeClr val="tx1"/>
                                        </a:solidFill>
                                        <a:latin typeface="Cambria Math" panose="02040503050406030204" pitchFamily="18" charset="0"/>
                                      </a:rPr>
                                      <m:t>𝟐</m:t>
                                    </m:r>
                                  </m:sub>
                                </m:sSub>
                              </m:oMath>
                            </m:oMathPara>
                          </a14:m>
                          <a:endParaRPr kumimoji="1" lang="ja-JP" alt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sSub>
                                  <m:sSubPr>
                                    <m:ctrlPr>
                                      <a:rPr kumimoji="1" lang="en-US" altLang="ja-JP" i="1" smtClean="0">
                                        <a:solidFill>
                                          <a:schemeClr val="tx1"/>
                                        </a:solidFill>
                                        <a:latin typeface="Cambria Math" panose="02040503050406030204" pitchFamily="18" charset="0"/>
                                      </a:rPr>
                                    </m:ctrlPr>
                                  </m:sSubPr>
                                  <m:e>
                                    <m:r>
                                      <a:rPr kumimoji="1" lang="en-US" altLang="ja-JP" b="1" i="1" smtClean="0">
                                        <a:solidFill>
                                          <a:schemeClr val="tx1"/>
                                        </a:solidFill>
                                        <a:latin typeface="Cambria Math" panose="02040503050406030204" pitchFamily="18" charset="0"/>
                                      </a:rPr>
                                      <m:t>𝒅</m:t>
                                    </m:r>
                                  </m:e>
                                  <m:sub>
                                    <m:r>
                                      <a:rPr kumimoji="1" lang="en-US" altLang="ja-JP" b="1" i="1" smtClean="0">
                                        <a:solidFill>
                                          <a:schemeClr val="tx1"/>
                                        </a:solidFill>
                                        <a:latin typeface="Cambria Math" panose="02040503050406030204" pitchFamily="18" charset="0"/>
                                      </a:rPr>
                                      <m:t>𝟐</m:t>
                                    </m:r>
                                  </m:sub>
                                </m:sSub>
                              </m:oMath>
                            </m:oMathPara>
                          </a14:m>
                          <a:endParaRPr kumimoji="1" lang="ja-JP" alt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sSub>
                                  <m:sSubPr>
                                    <m:ctrlPr>
                                      <a:rPr kumimoji="1" lang="en-US" altLang="ja-JP" i="1" smtClean="0">
                                        <a:solidFill>
                                          <a:schemeClr val="tx1"/>
                                        </a:solidFill>
                                        <a:latin typeface="Cambria Math" panose="02040503050406030204" pitchFamily="18" charset="0"/>
                                      </a:rPr>
                                    </m:ctrlPr>
                                  </m:sSubPr>
                                  <m:e>
                                    <m:r>
                                      <a:rPr kumimoji="1" lang="en-US" altLang="ja-JP" b="1" i="1" smtClean="0">
                                        <a:solidFill>
                                          <a:schemeClr val="tx1"/>
                                        </a:solidFill>
                                        <a:latin typeface="Cambria Math" panose="02040503050406030204" pitchFamily="18" charset="0"/>
                                      </a:rPr>
                                      <m:t>𝑫</m:t>
                                    </m:r>
                                  </m:e>
                                  <m:sub>
                                    <m:r>
                                      <a:rPr kumimoji="1" lang="en-US" altLang="ja-JP" b="1" i="1" smtClean="0">
                                        <a:solidFill>
                                          <a:schemeClr val="tx1"/>
                                        </a:solidFill>
                                        <a:latin typeface="Cambria Math" panose="02040503050406030204" pitchFamily="18" charset="0"/>
                                      </a:rPr>
                                      <m:t>𝟑</m:t>
                                    </m:r>
                                  </m:sub>
                                </m:sSub>
                              </m:oMath>
                            </m:oMathPara>
                          </a14:m>
                          <a:endParaRPr kumimoji="1" lang="ja-JP" alt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sSub>
                                  <m:sSubPr>
                                    <m:ctrlPr>
                                      <a:rPr kumimoji="1" lang="en-US" altLang="ja-JP" i="1" smtClean="0">
                                        <a:solidFill>
                                          <a:schemeClr val="tx1"/>
                                        </a:solidFill>
                                        <a:latin typeface="Cambria Math" panose="02040503050406030204" pitchFamily="18" charset="0"/>
                                      </a:rPr>
                                    </m:ctrlPr>
                                  </m:sSubPr>
                                  <m:e>
                                    <m:r>
                                      <a:rPr kumimoji="1" lang="en-US" altLang="ja-JP" b="1" i="1" smtClean="0">
                                        <a:solidFill>
                                          <a:schemeClr val="tx1"/>
                                        </a:solidFill>
                                        <a:latin typeface="Cambria Math" panose="02040503050406030204" pitchFamily="18" charset="0"/>
                                      </a:rPr>
                                      <m:t>𝑫</m:t>
                                    </m:r>
                                  </m:e>
                                  <m:sub>
                                    <m:r>
                                      <a:rPr kumimoji="1" lang="en-US" altLang="ja-JP" b="1" i="1" smtClean="0">
                                        <a:solidFill>
                                          <a:schemeClr val="tx1"/>
                                        </a:solidFill>
                                        <a:latin typeface="Cambria Math" panose="02040503050406030204" pitchFamily="18" charset="0"/>
                                      </a:rPr>
                                      <m:t>𝟒</m:t>
                                    </m:r>
                                  </m:sub>
                                </m:sSub>
                              </m:oMath>
                            </m:oMathPara>
                          </a14:m>
                          <a:endParaRPr kumimoji="1" lang="ja-JP" alt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87718998"/>
                      </a:ext>
                    </a:extLst>
                  </a:tr>
                  <a:tr h="370840">
                    <a:tc>
                      <a:txBody>
                        <a:bodyPr/>
                        <a:lstStyle/>
                        <a:p>
                          <a:pPr algn="ctr"/>
                          <a:r>
                            <a:rPr kumimoji="1" lang="en-US" altLang="ja-JP"/>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a:t>1.880</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a:t>1.128</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a:t>ー</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a:t>3.267</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01398620"/>
                      </a:ext>
                    </a:extLst>
                  </a:tr>
                  <a:tr h="370840">
                    <a:tc>
                      <a:txBody>
                        <a:bodyPr/>
                        <a:lstStyle/>
                        <a:p>
                          <a:pPr algn="ctr"/>
                          <a:r>
                            <a:rPr kumimoji="1" lang="en-US" altLang="ja-JP"/>
                            <a:t>3</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a:t>1.023</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a:t>1.693</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a:t>ー</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a:t>2.575</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20184031"/>
                      </a:ext>
                    </a:extLst>
                  </a:tr>
                  <a:tr h="370840">
                    <a:tc>
                      <a:txBody>
                        <a:bodyPr/>
                        <a:lstStyle/>
                        <a:p>
                          <a:pPr algn="ctr"/>
                          <a:r>
                            <a:rPr kumimoji="1" lang="en-US" altLang="ja-JP"/>
                            <a:t>4</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a:t>0.729</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a:t>2.059</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a:t>ー</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a:t>2.282</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583160"/>
                      </a:ext>
                    </a:extLst>
                  </a:tr>
                  <a:tr h="370840">
                    <a:tc>
                      <a:txBody>
                        <a:bodyPr/>
                        <a:lstStyle/>
                        <a:p>
                          <a:pPr algn="ctr"/>
                          <a:r>
                            <a:rPr kumimoji="1" lang="en-US" altLang="ja-JP"/>
                            <a:t>5</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a:t>0.577</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a:t>2.326</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a:t>ー</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a:t>2.114</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83444005"/>
                      </a:ext>
                    </a:extLst>
                  </a:tr>
                  <a:tr h="370840">
                    <a:tc>
                      <a:txBody>
                        <a:bodyPr/>
                        <a:lstStyle/>
                        <a:p>
                          <a:pPr algn="ctr"/>
                          <a:r>
                            <a:rPr kumimoji="1" lang="en-US" altLang="ja-JP"/>
                            <a:t>6</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a:t>0.483</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a:t>2.534</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a:t>ー</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a:t>2.004</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18873760"/>
                      </a:ext>
                    </a:extLst>
                  </a:tr>
                  <a:tr h="370840">
                    <a:tc>
                      <a:txBody>
                        <a:bodyPr/>
                        <a:lstStyle/>
                        <a:p>
                          <a:pPr algn="ctr"/>
                          <a:r>
                            <a:rPr kumimoji="1" lang="en-US" altLang="ja-JP"/>
                            <a:t>7</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a:t>0.419</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a:t>2.704</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a:t>0.076</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a:t>1.924</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5124378"/>
                      </a:ext>
                    </a:extLst>
                  </a:tr>
                  <a:tr h="370840">
                    <a:tc>
                      <a:txBody>
                        <a:bodyPr/>
                        <a:lstStyle/>
                        <a:p>
                          <a:pPr algn="ctr"/>
                          <a:r>
                            <a:rPr kumimoji="1" lang="en-US" altLang="ja-JP"/>
                            <a:t>8</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a:t>0.373</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a:t>2.847</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a:t>0.136</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a:t>1.864</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30978850"/>
                      </a:ext>
                    </a:extLst>
                  </a:tr>
                  <a:tr h="370840">
                    <a:tc>
                      <a:txBody>
                        <a:bodyPr/>
                        <a:lstStyle/>
                        <a:p>
                          <a:pPr algn="ctr"/>
                          <a:r>
                            <a:rPr kumimoji="1" lang="en-US" altLang="ja-JP"/>
                            <a:t>9</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a:t>0.337</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a:t>2.970</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a:t>0.184</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a:t>1.816</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27241663"/>
                      </a:ext>
                    </a:extLst>
                  </a:tr>
                  <a:tr h="370840">
                    <a:tc>
                      <a:txBody>
                        <a:bodyPr/>
                        <a:lstStyle/>
                        <a:p>
                          <a:pPr algn="ctr"/>
                          <a:r>
                            <a:rPr kumimoji="1" lang="en-US" altLang="ja-JP"/>
                            <a:t>10</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a:t>0.308</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a:t>3.078</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a:t>0.223</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dirty="0"/>
                            <a:t>1.777</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18137525"/>
                      </a:ext>
                    </a:extLst>
                  </a:tr>
                </a:tbl>
              </a:graphicData>
            </a:graphic>
          </p:graphicFrame>
        </mc:Choice>
        <mc:Fallback xmlns="">
          <p:graphicFrame>
            <p:nvGraphicFramePr>
              <p:cNvPr id="5" name="表 4">
                <a:extLst>
                  <a:ext uri="{FF2B5EF4-FFF2-40B4-BE49-F238E27FC236}">
                    <a16:creationId xmlns:a16="http://schemas.microsoft.com/office/drawing/2014/main" id="{D188728F-0ADC-5CCE-810F-9F673C30B6B5}"/>
                  </a:ext>
                </a:extLst>
              </p:cNvPr>
              <p:cNvGraphicFramePr>
                <a:graphicFrameLocks noGrp="1"/>
              </p:cNvGraphicFramePr>
              <p:nvPr>
                <p:extLst>
                  <p:ext uri="{D42A27DB-BD31-4B8C-83A1-F6EECF244321}">
                    <p14:modId xmlns:p14="http://schemas.microsoft.com/office/powerpoint/2010/main" val="1682089235"/>
                  </p:ext>
                </p:extLst>
              </p:nvPr>
            </p:nvGraphicFramePr>
            <p:xfrm>
              <a:off x="2072149" y="1987600"/>
              <a:ext cx="8128000" cy="370840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2944715557"/>
                        </a:ext>
                      </a:extLst>
                    </a:gridCol>
                    <a:gridCol w="1625600">
                      <a:extLst>
                        <a:ext uri="{9D8B030D-6E8A-4147-A177-3AD203B41FA5}">
                          <a16:colId xmlns:a16="http://schemas.microsoft.com/office/drawing/2014/main" val="446766555"/>
                        </a:ext>
                      </a:extLst>
                    </a:gridCol>
                    <a:gridCol w="1625600">
                      <a:extLst>
                        <a:ext uri="{9D8B030D-6E8A-4147-A177-3AD203B41FA5}">
                          <a16:colId xmlns:a16="http://schemas.microsoft.com/office/drawing/2014/main" val="611167763"/>
                        </a:ext>
                      </a:extLst>
                    </a:gridCol>
                    <a:gridCol w="1625600">
                      <a:extLst>
                        <a:ext uri="{9D8B030D-6E8A-4147-A177-3AD203B41FA5}">
                          <a16:colId xmlns:a16="http://schemas.microsoft.com/office/drawing/2014/main" val="373239867"/>
                        </a:ext>
                      </a:extLst>
                    </a:gridCol>
                    <a:gridCol w="1625600">
                      <a:extLst>
                        <a:ext uri="{9D8B030D-6E8A-4147-A177-3AD203B41FA5}">
                          <a16:colId xmlns:a16="http://schemas.microsoft.com/office/drawing/2014/main" val="1767749392"/>
                        </a:ext>
                      </a:extLst>
                    </a:gridCol>
                  </a:tblGrid>
                  <a:tr h="370840">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781" t="-6897" r="-401563" b="-937931"/>
                          </a:stretch>
                        </a:blip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100781" t="-6897" r="-301563" b="-937931"/>
                          </a:stretch>
                        </a:blip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199225" t="-6897" r="-199225" b="-937931"/>
                          </a:stretch>
                        </a:blip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301563" t="-6897" r="-100781" b="-937931"/>
                          </a:stretch>
                        </a:blip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401563" t="-6897" r="-781" b="-937931"/>
                          </a:stretch>
                        </a:blipFill>
                      </a:tcPr>
                    </a:tc>
                    <a:extLst>
                      <a:ext uri="{0D108BD9-81ED-4DB2-BD59-A6C34878D82A}">
                        <a16:rowId xmlns:a16="http://schemas.microsoft.com/office/drawing/2014/main" val="887718998"/>
                      </a:ext>
                    </a:extLst>
                  </a:tr>
                  <a:tr h="370840">
                    <a:tc>
                      <a:txBody>
                        <a:bodyPr/>
                        <a:lstStyle/>
                        <a:p>
                          <a:pPr algn="ctr"/>
                          <a:r>
                            <a:rPr kumimoji="1" lang="en-US" altLang="ja-JP"/>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a:t>1.880</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a:t>1.128</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a:t>ー</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a:t>3.267</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01398620"/>
                      </a:ext>
                    </a:extLst>
                  </a:tr>
                  <a:tr h="370840">
                    <a:tc>
                      <a:txBody>
                        <a:bodyPr/>
                        <a:lstStyle/>
                        <a:p>
                          <a:pPr algn="ctr"/>
                          <a:r>
                            <a:rPr kumimoji="1" lang="en-US" altLang="ja-JP"/>
                            <a:t>3</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a:t>1.023</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a:t>1.693</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a:t>ー</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a:t>2.575</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20184031"/>
                      </a:ext>
                    </a:extLst>
                  </a:tr>
                  <a:tr h="370840">
                    <a:tc>
                      <a:txBody>
                        <a:bodyPr/>
                        <a:lstStyle/>
                        <a:p>
                          <a:pPr algn="ctr"/>
                          <a:r>
                            <a:rPr kumimoji="1" lang="en-US" altLang="ja-JP"/>
                            <a:t>4</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a:t>0.729</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a:t>2.059</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a:t>ー</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a:t>2.282</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583160"/>
                      </a:ext>
                    </a:extLst>
                  </a:tr>
                  <a:tr h="370840">
                    <a:tc>
                      <a:txBody>
                        <a:bodyPr/>
                        <a:lstStyle/>
                        <a:p>
                          <a:pPr algn="ctr"/>
                          <a:r>
                            <a:rPr kumimoji="1" lang="en-US" altLang="ja-JP"/>
                            <a:t>5</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a:t>0.577</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a:t>2.326</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a:t>ー</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a:t>2.114</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83444005"/>
                      </a:ext>
                    </a:extLst>
                  </a:tr>
                  <a:tr h="370840">
                    <a:tc>
                      <a:txBody>
                        <a:bodyPr/>
                        <a:lstStyle/>
                        <a:p>
                          <a:pPr algn="ctr"/>
                          <a:r>
                            <a:rPr kumimoji="1" lang="en-US" altLang="ja-JP"/>
                            <a:t>6</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a:t>0.483</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a:t>2.534</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a:t>ー</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a:t>2.004</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18873760"/>
                      </a:ext>
                    </a:extLst>
                  </a:tr>
                  <a:tr h="370840">
                    <a:tc>
                      <a:txBody>
                        <a:bodyPr/>
                        <a:lstStyle/>
                        <a:p>
                          <a:pPr algn="ctr"/>
                          <a:r>
                            <a:rPr kumimoji="1" lang="en-US" altLang="ja-JP"/>
                            <a:t>7</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a:t>0.419</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a:t>2.704</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a:t>0.076</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a:t>1.924</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5124378"/>
                      </a:ext>
                    </a:extLst>
                  </a:tr>
                  <a:tr h="370840">
                    <a:tc>
                      <a:txBody>
                        <a:bodyPr/>
                        <a:lstStyle/>
                        <a:p>
                          <a:pPr algn="ctr"/>
                          <a:r>
                            <a:rPr kumimoji="1" lang="en-US" altLang="ja-JP"/>
                            <a:t>8</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a:t>0.373</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a:t>2.847</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a:t>0.136</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a:t>1.864</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30978850"/>
                      </a:ext>
                    </a:extLst>
                  </a:tr>
                  <a:tr h="370840">
                    <a:tc>
                      <a:txBody>
                        <a:bodyPr/>
                        <a:lstStyle/>
                        <a:p>
                          <a:pPr algn="ctr"/>
                          <a:r>
                            <a:rPr kumimoji="1" lang="en-US" altLang="ja-JP"/>
                            <a:t>9</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a:t>0.337</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a:t>2.970</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a:t>0.184</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a:t>1.816</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27241663"/>
                      </a:ext>
                    </a:extLst>
                  </a:tr>
                  <a:tr h="370840">
                    <a:tc>
                      <a:txBody>
                        <a:bodyPr/>
                        <a:lstStyle/>
                        <a:p>
                          <a:pPr algn="ctr"/>
                          <a:r>
                            <a:rPr kumimoji="1" lang="en-US" altLang="ja-JP"/>
                            <a:t>10</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a:t>0.308</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a:t>3.078</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a:t>0.223</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dirty="0"/>
                            <a:t>1.777</a:t>
                          </a:r>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18137525"/>
                      </a:ext>
                    </a:extLst>
                  </a:tr>
                </a:tbl>
              </a:graphicData>
            </a:graphic>
          </p:graphicFrame>
        </mc:Fallback>
      </mc:AlternateContent>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6E37F66A-06EC-E584-286D-73F66635335A}"/>
                  </a:ext>
                </a:extLst>
              </p:cNvPr>
              <p:cNvSpPr txBox="1"/>
              <p:nvPr/>
            </p:nvSpPr>
            <p:spPr>
              <a:xfrm>
                <a:off x="1706245" y="5901840"/>
                <a:ext cx="9077740" cy="369332"/>
              </a:xfrm>
              <a:prstGeom prst="rect">
                <a:avLst/>
              </a:prstGeom>
              <a:noFill/>
            </p:spPr>
            <p:txBody>
              <a:bodyPr wrap="square" rtlCol="0">
                <a:spAutoFit/>
              </a:bodyPr>
              <a:lstStyle/>
              <a:p>
                <a:pPr algn="ctr"/>
                <a:r>
                  <a:rPr kumimoji="1" lang="en-US" altLang="ja-JP" dirty="0"/>
                  <a:t>(</a:t>
                </a:r>
                <a:r>
                  <a:rPr kumimoji="1" lang="ja-JP" altLang="en-US"/>
                  <a:t>注</a:t>
                </a:r>
                <a:r>
                  <a:rPr kumimoji="1" lang="en-US" altLang="ja-JP" dirty="0"/>
                  <a:t>)</a:t>
                </a:r>
                <a:r>
                  <a:rPr lang="en-US" altLang="ja-JP" dirty="0"/>
                  <a:t> </a:t>
                </a:r>
                <a14:m>
                  <m:oMath xmlns:m="http://schemas.openxmlformats.org/officeDocument/2006/math">
                    <m:sSub>
                      <m:sSubPr>
                        <m:ctrlPr>
                          <a:rPr lang="en-US" altLang="ja-JP" i="1" smtClean="0">
                            <a:latin typeface="Cambria Math" panose="02040503050406030204" pitchFamily="18" charset="0"/>
                          </a:rPr>
                        </m:ctrlPr>
                      </m:sSubPr>
                      <m:e>
                        <m:r>
                          <a:rPr lang="en-US" altLang="ja-JP" b="0" i="1" smtClean="0">
                            <a:latin typeface="Cambria Math" panose="02040503050406030204" pitchFamily="18" charset="0"/>
                          </a:rPr>
                          <m:t>𝐷</m:t>
                        </m:r>
                      </m:e>
                      <m:sub>
                        <m:r>
                          <a:rPr lang="en-US" altLang="ja-JP" b="0" i="1" smtClean="0">
                            <a:latin typeface="Cambria Math" panose="02040503050406030204" pitchFamily="18" charset="0"/>
                          </a:rPr>
                          <m:t>3</m:t>
                        </m:r>
                      </m:sub>
                    </m:sSub>
                  </m:oMath>
                </a14:m>
                <a:r>
                  <a:rPr kumimoji="1" lang="ja-JP" altLang="en-US"/>
                  <a:t>の欄の「ー」は、</a:t>
                </a:r>
                <a14:m>
                  <m:oMath xmlns:m="http://schemas.openxmlformats.org/officeDocument/2006/math">
                    <m:r>
                      <a:rPr kumimoji="1" lang="en-US" altLang="ja-JP" b="0" i="1" smtClean="0">
                        <a:solidFill>
                          <a:schemeClr val="tx1"/>
                        </a:solidFill>
                        <a:latin typeface="Cambria Math" panose="02040503050406030204" pitchFamily="18" charset="0"/>
                      </a:rPr>
                      <m:t>𝑅</m:t>
                    </m:r>
                    <m:r>
                      <a:rPr kumimoji="1" lang="en-US" altLang="ja-JP" b="0" i="1" smtClean="0">
                        <a:solidFill>
                          <a:schemeClr val="tx1"/>
                        </a:solidFill>
                        <a:latin typeface="Cambria Math" panose="02040503050406030204" pitchFamily="18" charset="0"/>
                      </a:rPr>
                      <m:t> </m:t>
                    </m:r>
                  </m:oMath>
                </a14:m>
                <a:r>
                  <a:rPr kumimoji="1" lang="ja-JP" altLang="en-US"/>
                  <a:t>管理図の下方管理限界は「示されない」ということ</a:t>
                </a:r>
                <a:r>
                  <a:rPr lang="ja-JP" altLang="en-US"/>
                  <a:t>になる。</a:t>
                </a:r>
                <a:endParaRPr kumimoji="1" lang="ja-JP" altLang="en-US"/>
              </a:p>
            </p:txBody>
          </p:sp>
        </mc:Choice>
        <mc:Fallback xmlns="">
          <p:sp>
            <p:nvSpPr>
              <p:cNvPr id="7" name="テキスト ボックス 6">
                <a:extLst>
                  <a:ext uri="{FF2B5EF4-FFF2-40B4-BE49-F238E27FC236}">
                    <a16:creationId xmlns:a16="http://schemas.microsoft.com/office/drawing/2014/main" id="{6E37F66A-06EC-E584-286D-73F66635335A}"/>
                  </a:ext>
                </a:extLst>
              </p:cNvPr>
              <p:cNvSpPr txBox="1">
                <a:spLocks noRot="1" noChangeAspect="1" noMove="1" noResize="1" noEditPoints="1" noAdjustHandles="1" noChangeArrowheads="1" noChangeShapeType="1" noTextEdit="1"/>
              </p:cNvSpPr>
              <p:nvPr/>
            </p:nvSpPr>
            <p:spPr>
              <a:xfrm>
                <a:off x="1706245" y="5901840"/>
                <a:ext cx="9077740" cy="369332"/>
              </a:xfrm>
              <a:prstGeom prst="rect">
                <a:avLst/>
              </a:prstGeom>
              <a:blipFill>
                <a:blip r:embed="rId3"/>
                <a:stretch>
                  <a:fillRect l="-1816" t="-6667" r="-1816" b="-26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1C9F81A6-511C-438E-373A-F2D1402B9BED}"/>
                  </a:ext>
                </a:extLst>
              </p:cNvPr>
              <p:cNvSpPr txBox="1"/>
              <p:nvPr/>
            </p:nvSpPr>
            <p:spPr>
              <a:xfrm>
                <a:off x="3791967" y="1449147"/>
                <a:ext cx="4906297" cy="400944"/>
              </a:xfrm>
              <a:prstGeom prst="rect">
                <a:avLst/>
              </a:prstGeom>
              <a:noFill/>
            </p:spPr>
            <p:txBody>
              <a:bodyPr wrap="square" rtlCol="0">
                <a:spAutoFit/>
              </a:bodyPr>
              <a:lstStyle/>
              <a:p>
                <a:pPr algn="ctr"/>
                <a:r>
                  <a:rPr kumimoji="1" lang="ja-JP" altLang="en-US" b="1"/>
                  <a:t>表</a:t>
                </a:r>
                <a:r>
                  <a:rPr kumimoji="1" lang="en-US" altLang="ja-JP" b="1" dirty="0"/>
                  <a:t>10</a:t>
                </a:r>
                <a:r>
                  <a:rPr lang="en-US" altLang="ja-JP" b="1" dirty="0"/>
                  <a:t> </a:t>
                </a:r>
                <a14:m>
                  <m:oMath xmlns:m="http://schemas.openxmlformats.org/officeDocument/2006/math">
                    <m:bar>
                      <m:barPr>
                        <m:pos m:val="top"/>
                        <m:ctrlPr>
                          <a:rPr kumimoji="1" lang="en" altLang="ja-JP" b="1" i="1" smtClean="0">
                            <a:latin typeface="Cambria Math" panose="02040503050406030204" pitchFamily="18" charset="0"/>
                          </a:rPr>
                        </m:ctrlPr>
                      </m:barPr>
                      <m:e>
                        <m:r>
                          <a:rPr kumimoji="1" lang="en-US" altLang="ja-JP" b="1" i="1" smtClean="0">
                            <a:latin typeface="Cambria Math" panose="02040503050406030204" pitchFamily="18" charset="0"/>
                          </a:rPr>
                          <m:t>𝑿</m:t>
                        </m:r>
                      </m:e>
                    </m:bar>
                    <m:r>
                      <a:rPr kumimoji="1" lang="en-US" altLang="ja-JP" b="1" i="1" smtClean="0">
                        <a:latin typeface="Cambria Math" panose="02040503050406030204" pitchFamily="18" charset="0"/>
                      </a:rPr>
                      <m:t>−</m:t>
                    </m:r>
                    <m:r>
                      <a:rPr kumimoji="1" lang="en-US" altLang="ja-JP" b="1" i="1" smtClean="0">
                        <a:latin typeface="Cambria Math" panose="02040503050406030204" pitchFamily="18" charset="0"/>
                      </a:rPr>
                      <m:t>𝑹</m:t>
                    </m:r>
                  </m:oMath>
                </a14:m>
                <a:r>
                  <a:rPr kumimoji="1" lang="ja-JP" altLang="en-US" b="1"/>
                  <a:t>管理図係数表</a:t>
                </a:r>
              </a:p>
            </p:txBody>
          </p:sp>
        </mc:Choice>
        <mc:Fallback xmlns="">
          <p:sp>
            <p:nvSpPr>
              <p:cNvPr id="6" name="テキスト ボックス 5">
                <a:extLst>
                  <a:ext uri="{FF2B5EF4-FFF2-40B4-BE49-F238E27FC236}">
                    <a16:creationId xmlns:a16="http://schemas.microsoft.com/office/drawing/2014/main" id="{1C9F81A6-511C-438E-373A-F2D1402B9BED}"/>
                  </a:ext>
                </a:extLst>
              </p:cNvPr>
              <p:cNvSpPr txBox="1">
                <a:spLocks noRot="1" noChangeAspect="1" noMove="1" noResize="1" noEditPoints="1" noAdjustHandles="1" noChangeArrowheads="1" noChangeShapeType="1" noTextEdit="1"/>
              </p:cNvSpPr>
              <p:nvPr/>
            </p:nvSpPr>
            <p:spPr>
              <a:xfrm>
                <a:off x="3791967" y="1449147"/>
                <a:ext cx="4906297" cy="400944"/>
              </a:xfrm>
              <a:prstGeom prst="rect">
                <a:avLst/>
              </a:prstGeom>
              <a:blipFill>
                <a:blip r:embed="rId4"/>
                <a:stretch>
                  <a:fillRect t="-3125" b="-25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 name="テキスト ボックス 2">
                <a:extLst>
                  <a:ext uri="{FF2B5EF4-FFF2-40B4-BE49-F238E27FC236}">
                    <a16:creationId xmlns:a16="http://schemas.microsoft.com/office/drawing/2014/main" id="{FA830253-C8C5-467E-1FD8-E0C68AFB1164}"/>
                  </a:ext>
                </a:extLst>
              </p:cNvPr>
              <p:cNvSpPr txBox="1"/>
              <p:nvPr/>
            </p:nvSpPr>
            <p:spPr>
              <a:xfrm>
                <a:off x="90974" y="33189"/>
                <a:ext cx="6964582" cy="776431"/>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5</a:t>
                </a:r>
                <a:r>
                  <a:rPr kumimoji="1"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.1 </a:t>
                </a:r>
                <a14:m>
                  <m:oMath xmlns:m="http://schemas.openxmlformats.org/officeDocument/2006/math">
                    <m:bar>
                      <m:barPr>
                        <m:pos m:val="top"/>
                        <m:ctrlPr>
                          <a:rPr lang="en" altLang="ja-JP" sz="4000" b="1" i="1">
                            <a:solidFill>
                              <a:schemeClr val="bg1"/>
                            </a:solidFill>
                            <a:latin typeface="Cambria Math" panose="02040503050406030204" pitchFamily="18" charset="0"/>
                          </a:rPr>
                        </m:ctrlPr>
                      </m:barPr>
                      <m:e>
                        <m:r>
                          <a:rPr lang="en-US" altLang="ja-JP" sz="4000" b="1">
                            <a:solidFill>
                              <a:schemeClr val="bg1"/>
                            </a:solidFill>
                            <a:latin typeface="Cambria Math" panose="02040503050406030204" pitchFamily="18" charset="0"/>
                          </a:rPr>
                          <m:t>𝐗</m:t>
                        </m:r>
                      </m:e>
                    </m:bar>
                  </m:oMath>
                </a14:m>
                <a:r>
                  <a:rPr lang="en-US" altLang="ja-JP" sz="4000" b="1" dirty="0">
                    <a:solidFill>
                      <a:schemeClr val="bg1"/>
                    </a:solidFill>
                    <a:latin typeface="Meiryo" panose="020B0604030504040204" pitchFamily="34" charset="-128"/>
                    <a:ea typeface="Meiryo" panose="020B0604030504040204" pitchFamily="34" charset="-128"/>
                  </a:rPr>
                  <a:t>-</a:t>
                </a:r>
                <a14:m>
                  <m:oMath xmlns:m="http://schemas.openxmlformats.org/officeDocument/2006/math">
                    <m:r>
                      <a:rPr lang="en-US" altLang="ja-JP" sz="4000" b="1">
                        <a:solidFill>
                          <a:schemeClr val="bg1"/>
                        </a:solidFill>
                        <a:latin typeface="Cambria Math" panose="02040503050406030204" pitchFamily="18" charset="0"/>
                      </a:rPr>
                      <m:t>𝐑</m:t>
                    </m:r>
                  </m:oMath>
                </a14:m>
                <a:r>
                  <a:rPr lang="ja-JP" altLang="en-US" sz="4000" b="1">
                    <a:solidFill>
                      <a:schemeClr val="bg1"/>
                    </a:solidFill>
                    <a:latin typeface="Meiryo" panose="020B0604030504040204" pitchFamily="34" charset="-128"/>
                    <a:ea typeface="Meiryo" panose="020B0604030504040204" pitchFamily="34" charset="-128"/>
                    <a:cs typeface="Arial" panose="020B0604020202020204" pitchFamily="34" charset="0"/>
                  </a:rPr>
                  <a:t>管理図の作り方</a:t>
                </a:r>
                <a:endParaRPr kumimoji="1" lang="ja-JP" altLang="en-US" sz="3600" b="1">
                  <a:solidFill>
                    <a:schemeClr val="bg1"/>
                  </a:solidFill>
                  <a:latin typeface="Meiryo" panose="020B0604030504040204" pitchFamily="34" charset="-128"/>
                  <a:ea typeface="Meiryo" panose="020B0604030504040204" pitchFamily="34" charset="-128"/>
                </a:endParaRPr>
              </a:p>
            </p:txBody>
          </p:sp>
        </mc:Choice>
        <mc:Fallback xmlns="">
          <p:sp>
            <p:nvSpPr>
              <p:cNvPr id="3" name="テキスト ボックス 2">
                <a:extLst>
                  <a:ext uri="{FF2B5EF4-FFF2-40B4-BE49-F238E27FC236}">
                    <a16:creationId xmlns:a16="http://schemas.microsoft.com/office/drawing/2014/main" id="{FA830253-C8C5-467E-1FD8-E0C68AFB1164}"/>
                  </a:ext>
                </a:extLst>
              </p:cNvPr>
              <p:cNvSpPr txBox="1">
                <a:spLocks noRot="1" noChangeAspect="1" noMove="1" noResize="1" noEditPoints="1" noAdjustHandles="1" noChangeArrowheads="1" noChangeShapeType="1" noTextEdit="1"/>
              </p:cNvSpPr>
              <p:nvPr/>
            </p:nvSpPr>
            <p:spPr>
              <a:xfrm>
                <a:off x="90974" y="33189"/>
                <a:ext cx="6964582" cy="776431"/>
              </a:xfrm>
              <a:prstGeom prst="rect">
                <a:avLst/>
              </a:prstGeom>
              <a:blipFill>
                <a:blip r:embed="rId6"/>
                <a:stretch>
                  <a:fillRect l="-3279" t="-1613" b="-35484"/>
                </a:stretch>
              </a:blipFill>
            </p:spPr>
            <p:txBody>
              <a:bodyPr/>
              <a:lstStyle/>
              <a:p>
                <a:r>
                  <a:rPr lang="ja-JP" altLang="en-US">
                    <a:noFill/>
                  </a:rPr>
                  <a:t> </a:t>
                </a:r>
              </a:p>
            </p:txBody>
          </p:sp>
        </mc:Fallback>
      </mc:AlternateContent>
      <p:sp>
        <p:nvSpPr>
          <p:cNvPr id="15" name="スライド番号プレースホルダー 14">
            <a:extLst>
              <a:ext uri="{FF2B5EF4-FFF2-40B4-BE49-F238E27FC236}">
                <a16:creationId xmlns:a16="http://schemas.microsoft.com/office/drawing/2014/main" id="{6391E8B0-3B62-E86F-C03B-B6EEE7437F5B}"/>
              </a:ext>
            </a:extLst>
          </p:cNvPr>
          <p:cNvSpPr>
            <a:spLocks noGrp="1"/>
          </p:cNvSpPr>
          <p:nvPr>
            <p:ph type="sldNum" sz="quarter" idx="12"/>
          </p:nvPr>
        </p:nvSpPr>
        <p:spPr/>
        <p:txBody>
          <a:bodyPr/>
          <a:lstStyle/>
          <a:p>
            <a:fld id="{CCE8A120-D37F-4A4B-AEC4-A3FAB9FD9F34}" type="slidenum">
              <a:rPr lang="ja-JP" altLang="en-US" smtClean="0"/>
              <a:pPr/>
              <a:t>107</a:t>
            </a:fld>
            <a:endParaRPr lang="ja-JP" altLang="en-US"/>
          </a:p>
        </p:txBody>
      </p:sp>
    </p:spTree>
    <p:extLst>
      <p:ext uri="{BB962C8B-B14F-4D97-AF65-F5344CB8AC3E}">
        <p14:creationId xmlns:p14="http://schemas.microsoft.com/office/powerpoint/2010/main" val="94672271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E9A11BB9-9AB4-E015-5964-B65C4CCE3B3F}"/>
              </a:ext>
            </a:extLst>
          </p:cNvPr>
          <p:cNvSpPr/>
          <p:nvPr/>
        </p:nvSpPr>
        <p:spPr>
          <a:xfrm>
            <a:off x="391885" y="1102737"/>
            <a:ext cx="11381015" cy="5363377"/>
          </a:xfrm>
          <a:prstGeom prst="rect">
            <a:avLst/>
          </a:prstGeom>
          <a:solidFill>
            <a:schemeClr val="bg1"/>
          </a:solidFill>
          <a:ln>
            <a:solidFill>
              <a:schemeClr val="tx1"/>
            </a:solidFill>
          </a:ln>
          <a:effectLst>
            <a:outerShdw blurRad="180948"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644D78A8-241A-239D-19E3-4EED1A30FFDA}"/>
              </a:ext>
            </a:extLst>
          </p:cNvPr>
          <p:cNvGrpSpPr/>
          <p:nvPr/>
        </p:nvGrpSpPr>
        <p:grpSpPr>
          <a:xfrm>
            <a:off x="616302" y="956124"/>
            <a:ext cx="1232391" cy="707885"/>
            <a:chOff x="419981" y="1109953"/>
            <a:chExt cx="1232391" cy="707885"/>
          </a:xfrm>
        </p:grpSpPr>
        <p:sp>
          <p:nvSpPr>
            <p:cNvPr id="6" name="正方形/長方形 5">
              <a:extLst>
                <a:ext uri="{FF2B5EF4-FFF2-40B4-BE49-F238E27FC236}">
                  <a16:creationId xmlns:a16="http://schemas.microsoft.com/office/drawing/2014/main" id="{91B7E717-A83A-0072-FF22-25753EBAD208}"/>
                </a:ext>
              </a:extLst>
            </p:cNvPr>
            <p:cNvSpPr/>
            <p:nvPr/>
          </p:nvSpPr>
          <p:spPr>
            <a:xfrm>
              <a:off x="429710" y="1109953"/>
              <a:ext cx="1222662" cy="70788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717C704D-22EF-B35B-AB7C-A1D4B8E5F7E4}"/>
                </a:ext>
              </a:extLst>
            </p:cNvPr>
            <p:cNvSpPr txBox="1"/>
            <p:nvPr/>
          </p:nvSpPr>
          <p:spPr>
            <a:xfrm>
              <a:off x="419981" y="1256566"/>
              <a:ext cx="1222663" cy="461665"/>
            </a:xfrm>
            <a:prstGeom prst="rect">
              <a:avLst/>
            </a:prstGeom>
            <a:noFill/>
          </p:spPr>
          <p:txBody>
            <a:bodyPr wrap="square" rtlCol="0" anchor="ctr">
              <a:spAutoFit/>
            </a:bodyPr>
            <a:lstStyle/>
            <a:p>
              <a:pPr algn="ctr"/>
              <a:r>
                <a:rPr lang="ja-JP" altLang="en-US" sz="2400" b="1">
                  <a:solidFill>
                    <a:schemeClr val="bg1"/>
                  </a:solidFill>
                  <a:latin typeface="Meiryo" panose="020B0604030504040204" pitchFamily="34" charset="-128"/>
                  <a:ea typeface="Meiryo" panose="020B0604030504040204" pitchFamily="34" charset="-128"/>
                </a:rPr>
                <a:t>解答</a:t>
              </a:r>
              <a:endParaRPr kumimoji="1" lang="ja-JP" altLang="en-US" sz="2400" b="1">
                <a:solidFill>
                  <a:schemeClr val="bg1"/>
                </a:solidFill>
                <a:latin typeface="Meiryo" panose="020B0604030504040204" pitchFamily="34" charset="-128"/>
                <a:ea typeface="Meiryo" panose="020B0604030504040204" pitchFamily="34" charset="-128"/>
              </a:endParaRPr>
            </a:p>
          </p:txBody>
        </p:sp>
      </p:grpSp>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ADC57ECE-0C75-0358-766B-7CD0CFEAE922}"/>
                  </a:ext>
                </a:extLst>
              </p:cNvPr>
              <p:cNvSpPr txBox="1"/>
              <p:nvPr/>
            </p:nvSpPr>
            <p:spPr>
              <a:xfrm>
                <a:off x="90974" y="33189"/>
                <a:ext cx="6964582" cy="776431"/>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5</a:t>
                </a:r>
                <a:r>
                  <a:rPr kumimoji="1"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.1 </a:t>
                </a:r>
                <a14:m>
                  <m:oMath xmlns:m="http://schemas.openxmlformats.org/officeDocument/2006/math">
                    <m:bar>
                      <m:barPr>
                        <m:pos m:val="top"/>
                        <m:ctrlPr>
                          <a:rPr lang="en" altLang="ja-JP" sz="4000" b="1" i="1">
                            <a:solidFill>
                              <a:schemeClr val="bg1"/>
                            </a:solidFill>
                            <a:latin typeface="Cambria Math" panose="02040503050406030204" pitchFamily="18" charset="0"/>
                          </a:rPr>
                        </m:ctrlPr>
                      </m:barPr>
                      <m:e>
                        <m:r>
                          <a:rPr lang="en-US" altLang="ja-JP" sz="4000" b="1">
                            <a:solidFill>
                              <a:schemeClr val="bg1"/>
                            </a:solidFill>
                            <a:latin typeface="Cambria Math" panose="02040503050406030204" pitchFamily="18" charset="0"/>
                          </a:rPr>
                          <m:t>𝐗</m:t>
                        </m:r>
                      </m:e>
                    </m:bar>
                  </m:oMath>
                </a14:m>
                <a:r>
                  <a:rPr lang="en-US" altLang="ja-JP" sz="4000" b="1" dirty="0">
                    <a:solidFill>
                      <a:schemeClr val="bg1"/>
                    </a:solidFill>
                    <a:latin typeface="Meiryo" panose="020B0604030504040204" pitchFamily="34" charset="-128"/>
                    <a:ea typeface="Meiryo" panose="020B0604030504040204" pitchFamily="34" charset="-128"/>
                  </a:rPr>
                  <a:t>-</a:t>
                </a:r>
                <a14:m>
                  <m:oMath xmlns:m="http://schemas.openxmlformats.org/officeDocument/2006/math">
                    <m:r>
                      <a:rPr lang="en-US" altLang="ja-JP" sz="4000" b="1">
                        <a:solidFill>
                          <a:schemeClr val="bg1"/>
                        </a:solidFill>
                        <a:latin typeface="Cambria Math" panose="02040503050406030204" pitchFamily="18" charset="0"/>
                      </a:rPr>
                      <m:t>𝐑</m:t>
                    </m:r>
                  </m:oMath>
                </a14:m>
                <a:r>
                  <a:rPr lang="ja-JP" altLang="en-US" sz="4000" b="1">
                    <a:solidFill>
                      <a:schemeClr val="bg1"/>
                    </a:solidFill>
                    <a:latin typeface="Meiryo" panose="020B0604030504040204" pitchFamily="34" charset="-128"/>
                    <a:ea typeface="Meiryo" panose="020B0604030504040204" pitchFamily="34" charset="-128"/>
                    <a:cs typeface="Arial" panose="020B0604020202020204" pitchFamily="34" charset="0"/>
                  </a:rPr>
                  <a:t>管理図の作り方</a:t>
                </a:r>
                <a:endParaRPr kumimoji="1" lang="ja-JP" altLang="en-US" sz="3600" b="1">
                  <a:solidFill>
                    <a:schemeClr val="bg1"/>
                  </a:solidFill>
                  <a:latin typeface="Meiryo" panose="020B0604030504040204" pitchFamily="34" charset="-128"/>
                  <a:ea typeface="Meiryo" panose="020B0604030504040204" pitchFamily="34" charset="-128"/>
                </a:endParaRPr>
              </a:p>
            </p:txBody>
          </p:sp>
        </mc:Choice>
        <mc:Fallback xmlns="">
          <p:sp>
            <p:nvSpPr>
              <p:cNvPr id="5" name="テキスト ボックス 4">
                <a:extLst>
                  <a:ext uri="{FF2B5EF4-FFF2-40B4-BE49-F238E27FC236}">
                    <a16:creationId xmlns:a16="http://schemas.microsoft.com/office/drawing/2014/main" id="{ADC57ECE-0C75-0358-766B-7CD0CFEAE922}"/>
                  </a:ext>
                </a:extLst>
              </p:cNvPr>
              <p:cNvSpPr txBox="1">
                <a:spLocks noRot="1" noChangeAspect="1" noMove="1" noResize="1" noEditPoints="1" noAdjustHandles="1" noChangeArrowheads="1" noChangeShapeType="1" noTextEdit="1"/>
              </p:cNvSpPr>
              <p:nvPr/>
            </p:nvSpPr>
            <p:spPr>
              <a:xfrm>
                <a:off x="90974" y="33189"/>
                <a:ext cx="6964582" cy="776431"/>
              </a:xfrm>
              <a:prstGeom prst="rect">
                <a:avLst/>
              </a:prstGeom>
              <a:blipFill>
                <a:blip r:embed="rId3"/>
                <a:stretch>
                  <a:fillRect l="-3279" t="-1613" b="-3548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8" name="テキスト ボックス 17">
                <a:extLst>
                  <a:ext uri="{FF2B5EF4-FFF2-40B4-BE49-F238E27FC236}">
                    <a16:creationId xmlns:a16="http://schemas.microsoft.com/office/drawing/2014/main" id="{772FDF01-69C4-7C92-729E-EB844E528B35}"/>
                  </a:ext>
                </a:extLst>
              </p:cNvPr>
              <p:cNvSpPr txBox="1"/>
              <p:nvPr/>
            </p:nvSpPr>
            <p:spPr>
              <a:xfrm>
                <a:off x="2082839" y="1414545"/>
                <a:ext cx="9733707" cy="4739759"/>
              </a:xfrm>
              <a:prstGeom prst="rect">
                <a:avLst/>
              </a:prstGeom>
              <a:noFill/>
            </p:spPr>
            <p:txBody>
              <a:bodyPr wrap="square">
                <a:spAutoFit/>
              </a:bodyPr>
              <a:lstStyle/>
              <a:p>
                <a:r>
                  <a:rPr lang="ja-JP" altLang="en-US" b="1"/>
                  <a:t>・</a:t>
                </a:r>
                <a14:m>
                  <m:oMath xmlns:m="http://schemas.openxmlformats.org/officeDocument/2006/math">
                    <m:r>
                      <a:rPr lang="en-US" altLang="ja-JP" b="1" i="1" smtClean="0">
                        <a:latin typeface="Cambria Math" panose="02040503050406030204" pitchFamily="18" charset="0"/>
                      </a:rPr>
                      <m:t>𝑹</m:t>
                    </m:r>
                  </m:oMath>
                </a14:m>
                <a:r>
                  <a:rPr kumimoji="1" lang="ja-JP" altLang="en-US" b="1"/>
                  <a:t>管理図の管理線</a:t>
                </a:r>
                <a:endParaRPr kumimoji="1" lang="en-US" altLang="ja-JP" b="1" dirty="0"/>
              </a:p>
              <a:p>
                <a:r>
                  <a:rPr lang="ja-JP" altLang="en-US" b="1"/>
                  <a:t>　　　</a:t>
                </a:r>
                <a:endParaRPr lang="en-US" altLang="ja-JP" b="1" dirty="0"/>
              </a:p>
              <a:p>
                <a:r>
                  <a:rPr lang="ja-JP" altLang="en-US" b="1"/>
                  <a:t>　　　　中心線　　　　　　</a:t>
                </a:r>
                <a14:m>
                  <m:oMath xmlns:m="http://schemas.openxmlformats.org/officeDocument/2006/math">
                    <m:r>
                      <a:rPr kumimoji="1" lang="en-US" altLang="ja-JP" b="1" i="1" smtClean="0">
                        <a:solidFill>
                          <a:schemeClr val="tx1"/>
                        </a:solidFill>
                        <a:latin typeface="Cambria Math" panose="02040503050406030204" pitchFamily="18" charset="0"/>
                      </a:rPr>
                      <m:t>𝑪𝑳</m:t>
                    </m:r>
                    <m:r>
                      <a:rPr kumimoji="1" lang="en-US" altLang="ja-JP" b="1" i="1" smtClean="0">
                        <a:solidFill>
                          <a:schemeClr val="tx1"/>
                        </a:solidFill>
                        <a:latin typeface="Cambria Math" panose="02040503050406030204" pitchFamily="18" charset="0"/>
                      </a:rPr>
                      <m:t>=</m:t>
                    </m:r>
                    <m:bar>
                      <m:barPr>
                        <m:pos m:val="top"/>
                        <m:ctrlPr>
                          <a:rPr kumimoji="1" lang="en-US" altLang="ja-JP" b="1" i="1" smtClean="0">
                            <a:solidFill>
                              <a:schemeClr val="tx1"/>
                            </a:solidFill>
                            <a:latin typeface="Cambria Math" panose="02040503050406030204" pitchFamily="18" charset="0"/>
                          </a:rPr>
                        </m:ctrlPr>
                      </m:barPr>
                      <m:e>
                        <m:r>
                          <a:rPr kumimoji="1" lang="en-US" altLang="ja-JP" b="1" i="1" smtClean="0">
                            <a:solidFill>
                              <a:schemeClr val="tx1"/>
                            </a:solidFill>
                            <a:latin typeface="Cambria Math" panose="02040503050406030204" pitchFamily="18" charset="0"/>
                          </a:rPr>
                          <m:t>𝑹</m:t>
                        </m:r>
                      </m:e>
                    </m:bar>
                  </m:oMath>
                </a14:m>
                <a:endParaRPr kumimoji="1" lang="en-US" altLang="ja-JP" b="1" dirty="0"/>
              </a:p>
              <a:p>
                <a:r>
                  <a:rPr kumimoji="1" lang="ja-JP" altLang="en-US" b="1"/>
                  <a:t>　　　　上方管理限界　　　</a:t>
                </a:r>
                <a14:m>
                  <m:oMath xmlns:m="http://schemas.openxmlformats.org/officeDocument/2006/math">
                    <m:r>
                      <a:rPr kumimoji="1" lang="en-US" altLang="ja-JP" b="1" i="1" smtClean="0">
                        <a:solidFill>
                          <a:schemeClr val="tx1"/>
                        </a:solidFill>
                        <a:latin typeface="Cambria Math" panose="02040503050406030204" pitchFamily="18" charset="0"/>
                      </a:rPr>
                      <m:t>𝑼𝑪𝑳</m:t>
                    </m:r>
                    <m:r>
                      <a:rPr kumimoji="1" lang="en-US" altLang="ja-JP" b="1" i="1" smtClean="0">
                        <a:solidFill>
                          <a:schemeClr val="tx1"/>
                        </a:solidFill>
                        <a:latin typeface="Cambria Math" panose="02040503050406030204" pitchFamily="18" charset="0"/>
                      </a:rPr>
                      <m:t>=</m:t>
                    </m:r>
                    <m:sSub>
                      <m:sSubPr>
                        <m:ctrlPr>
                          <a:rPr kumimoji="1" lang="en-US" altLang="ja-JP" b="1" i="1" smtClean="0">
                            <a:solidFill>
                              <a:schemeClr val="tx1"/>
                            </a:solidFill>
                            <a:latin typeface="Cambria Math" panose="02040503050406030204" pitchFamily="18" charset="0"/>
                          </a:rPr>
                        </m:ctrlPr>
                      </m:sSubPr>
                      <m:e>
                        <m:r>
                          <a:rPr kumimoji="1" lang="en-US" altLang="ja-JP" b="1" i="1" smtClean="0">
                            <a:solidFill>
                              <a:schemeClr val="tx1"/>
                            </a:solidFill>
                            <a:latin typeface="Cambria Math" panose="02040503050406030204" pitchFamily="18" charset="0"/>
                          </a:rPr>
                          <m:t>𝑫</m:t>
                        </m:r>
                      </m:e>
                      <m:sub>
                        <m:r>
                          <a:rPr kumimoji="1" lang="en-US" altLang="ja-JP" b="1" i="1" smtClean="0">
                            <a:solidFill>
                              <a:schemeClr val="tx1"/>
                            </a:solidFill>
                            <a:latin typeface="Cambria Math" panose="02040503050406030204" pitchFamily="18" charset="0"/>
                          </a:rPr>
                          <m:t>𝟒</m:t>
                        </m:r>
                      </m:sub>
                    </m:sSub>
                    <m:bar>
                      <m:barPr>
                        <m:pos m:val="top"/>
                        <m:ctrlPr>
                          <a:rPr kumimoji="1" lang="en-US" altLang="ja-JP" b="1" i="1" smtClean="0">
                            <a:solidFill>
                              <a:schemeClr val="tx1"/>
                            </a:solidFill>
                            <a:latin typeface="Cambria Math" panose="02040503050406030204" pitchFamily="18" charset="0"/>
                          </a:rPr>
                        </m:ctrlPr>
                      </m:barPr>
                      <m:e>
                        <m:r>
                          <a:rPr kumimoji="1" lang="en-US" altLang="ja-JP" b="1" i="1" smtClean="0">
                            <a:solidFill>
                              <a:schemeClr val="tx1"/>
                            </a:solidFill>
                            <a:latin typeface="Cambria Math" panose="02040503050406030204" pitchFamily="18" charset="0"/>
                          </a:rPr>
                          <m:t>𝑹</m:t>
                        </m:r>
                      </m:e>
                    </m:bar>
                  </m:oMath>
                </a14:m>
                <a:endParaRPr kumimoji="1" lang="en-US" altLang="ja-JP" b="1" dirty="0"/>
              </a:p>
              <a:p>
                <a:r>
                  <a:rPr lang="ja-JP" altLang="en-US" b="1"/>
                  <a:t>　　　　下方管理限界　　　</a:t>
                </a:r>
                <a14:m>
                  <m:oMath xmlns:m="http://schemas.openxmlformats.org/officeDocument/2006/math">
                    <m:r>
                      <a:rPr kumimoji="1" lang="en-US" altLang="ja-JP" b="1" i="1" smtClean="0">
                        <a:solidFill>
                          <a:schemeClr val="tx1"/>
                        </a:solidFill>
                        <a:latin typeface="Cambria Math" panose="02040503050406030204" pitchFamily="18" charset="0"/>
                      </a:rPr>
                      <m:t>𝑳𝑪𝑳</m:t>
                    </m:r>
                    <m:r>
                      <a:rPr kumimoji="1" lang="en-US" altLang="ja-JP" b="1" i="1" smtClean="0">
                        <a:solidFill>
                          <a:schemeClr val="tx1"/>
                        </a:solidFill>
                        <a:latin typeface="Cambria Math" panose="02040503050406030204" pitchFamily="18" charset="0"/>
                      </a:rPr>
                      <m:t>=</m:t>
                    </m:r>
                    <m:sSub>
                      <m:sSubPr>
                        <m:ctrlPr>
                          <a:rPr kumimoji="1" lang="en-US" altLang="ja-JP" b="1" i="1" smtClean="0">
                            <a:solidFill>
                              <a:schemeClr val="tx1"/>
                            </a:solidFill>
                            <a:latin typeface="Cambria Math" panose="02040503050406030204" pitchFamily="18" charset="0"/>
                          </a:rPr>
                        </m:ctrlPr>
                      </m:sSubPr>
                      <m:e>
                        <m:r>
                          <a:rPr kumimoji="1" lang="en-US" altLang="ja-JP" b="1" i="1" smtClean="0">
                            <a:solidFill>
                              <a:schemeClr val="tx1"/>
                            </a:solidFill>
                            <a:latin typeface="Cambria Math" panose="02040503050406030204" pitchFamily="18" charset="0"/>
                          </a:rPr>
                          <m:t>𝑫</m:t>
                        </m:r>
                      </m:e>
                      <m:sub>
                        <m:r>
                          <a:rPr kumimoji="1" lang="en-US" altLang="ja-JP" b="1" i="1" smtClean="0">
                            <a:solidFill>
                              <a:schemeClr val="tx1"/>
                            </a:solidFill>
                            <a:latin typeface="Cambria Math" panose="02040503050406030204" pitchFamily="18" charset="0"/>
                          </a:rPr>
                          <m:t>𝟑</m:t>
                        </m:r>
                      </m:sub>
                    </m:sSub>
                    <m:bar>
                      <m:barPr>
                        <m:pos m:val="top"/>
                        <m:ctrlPr>
                          <a:rPr kumimoji="1" lang="en-US" altLang="ja-JP" b="1" i="1" smtClean="0">
                            <a:solidFill>
                              <a:schemeClr val="tx1"/>
                            </a:solidFill>
                            <a:latin typeface="Cambria Math" panose="02040503050406030204" pitchFamily="18" charset="0"/>
                          </a:rPr>
                        </m:ctrlPr>
                      </m:barPr>
                      <m:e>
                        <m:r>
                          <a:rPr kumimoji="1" lang="en-US" altLang="ja-JP" b="1" i="1" smtClean="0">
                            <a:solidFill>
                              <a:schemeClr val="tx1"/>
                            </a:solidFill>
                            <a:latin typeface="Cambria Math" panose="02040503050406030204" pitchFamily="18" charset="0"/>
                          </a:rPr>
                          <m:t>𝑹</m:t>
                        </m:r>
                      </m:e>
                    </m:bar>
                  </m:oMath>
                </a14:m>
                <a:endParaRPr lang="en-US" altLang="ja-JP" dirty="0"/>
              </a:p>
              <a:p>
                <a:endParaRPr lang="en-US" altLang="ja-JP" dirty="0"/>
              </a:p>
              <a:p>
                <a14:m>
                  <m:oMath xmlns:m="http://schemas.openxmlformats.org/officeDocument/2006/math">
                    <m:sSub>
                      <m:sSubPr>
                        <m:ctrlPr>
                          <a:rPr kumimoji="1" lang="en-US" altLang="ja-JP" i="1" smtClean="0">
                            <a:solidFill>
                              <a:schemeClr val="tx1"/>
                            </a:solidFill>
                            <a:latin typeface="Cambria Math" panose="02040503050406030204" pitchFamily="18" charset="0"/>
                          </a:rPr>
                        </m:ctrlPr>
                      </m:sSubPr>
                      <m:e>
                        <m:r>
                          <a:rPr kumimoji="1" lang="en-US" altLang="ja-JP" b="0" i="1" smtClean="0">
                            <a:solidFill>
                              <a:schemeClr val="tx1"/>
                            </a:solidFill>
                            <a:latin typeface="Cambria Math" panose="02040503050406030204" pitchFamily="18" charset="0"/>
                          </a:rPr>
                          <m:t>𝐷</m:t>
                        </m:r>
                      </m:e>
                      <m:sub>
                        <m:r>
                          <a:rPr kumimoji="1" lang="en-US" altLang="ja-JP" b="0" i="1" smtClean="0">
                            <a:solidFill>
                              <a:schemeClr val="tx1"/>
                            </a:solidFill>
                            <a:latin typeface="Cambria Math" panose="02040503050406030204" pitchFamily="18" charset="0"/>
                          </a:rPr>
                          <m:t>3</m:t>
                        </m:r>
                      </m:sub>
                    </m:sSub>
                  </m:oMath>
                </a14:m>
                <a:r>
                  <a:rPr kumimoji="1" lang="en-US" altLang="ja-JP" dirty="0"/>
                  <a:t>,</a:t>
                </a:r>
                <a:r>
                  <a:rPr lang="en-US" altLang="ja-JP" dirty="0"/>
                  <a:t> </a:t>
                </a:r>
                <a14:m>
                  <m:oMath xmlns:m="http://schemas.openxmlformats.org/officeDocument/2006/math">
                    <m:sSub>
                      <m:sSubPr>
                        <m:ctrlPr>
                          <a:rPr lang="en-US" altLang="ja-JP" i="1">
                            <a:latin typeface="Cambria Math" panose="02040503050406030204" pitchFamily="18" charset="0"/>
                          </a:rPr>
                        </m:ctrlPr>
                      </m:sSubPr>
                      <m:e>
                        <m:r>
                          <a:rPr lang="en-US" altLang="ja-JP" b="0" i="1">
                            <a:latin typeface="Cambria Math" panose="02040503050406030204" pitchFamily="18" charset="0"/>
                          </a:rPr>
                          <m:t>𝐷</m:t>
                        </m:r>
                      </m:e>
                      <m:sub>
                        <m:r>
                          <a:rPr lang="en-US" altLang="ja-JP" b="0" i="1">
                            <a:latin typeface="Cambria Math" panose="02040503050406030204" pitchFamily="18" charset="0"/>
                          </a:rPr>
                          <m:t>4</m:t>
                        </m:r>
                      </m:sub>
                    </m:sSub>
                  </m:oMath>
                </a14:m>
                <a:r>
                  <a:rPr kumimoji="1" lang="ja-JP" altLang="en-US"/>
                  <a:t>は群の大きさ</a:t>
                </a:r>
                <a14:m>
                  <m:oMath xmlns:m="http://schemas.openxmlformats.org/officeDocument/2006/math">
                    <m:r>
                      <a:rPr lang="en-US" altLang="ja-JP" b="0" i="1" smtClean="0">
                        <a:latin typeface="Cambria Math" panose="02040503050406030204" pitchFamily="18" charset="0"/>
                      </a:rPr>
                      <m:t>𝑛</m:t>
                    </m:r>
                  </m:oMath>
                </a14:m>
                <a:r>
                  <a:rPr kumimoji="1" lang="ja-JP" altLang="en-US"/>
                  <a:t>によって決まる定数で、</a:t>
                </a:r>
                <a:r>
                  <a:rPr lang="ja-JP" altLang="en-US"/>
                  <a:t>「</a:t>
                </a:r>
                <a14:m>
                  <m:oMath xmlns:m="http://schemas.openxmlformats.org/officeDocument/2006/math">
                    <m:bar>
                      <m:barPr>
                        <m:pos m:val="top"/>
                        <m:ctrlPr>
                          <a:rPr lang="en" altLang="ja-JP" i="1" smtClean="0">
                            <a:solidFill>
                              <a:schemeClr val="tx1"/>
                            </a:solidFill>
                            <a:latin typeface="Cambria Math" panose="02040503050406030204" pitchFamily="18" charset="0"/>
                          </a:rPr>
                        </m:ctrlPr>
                      </m:barPr>
                      <m:e>
                        <m:r>
                          <a:rPr lang="en-US" altLang="ja-JP" b="0" i="1" smtClean="0">
                            <a:solidFill>
                              <a:schemeClr val="tx1"/>
                            </a:solidFill>
                            <a:latin typeface="Cambria Math" panose="02040503050406030204" pitchFamily="18" charset="0"/>
                          </a:rPr>
                          <m:t>𝑋</m:t>
                        </m:r>
                      </m:e>
                    </m:bar>
                    <m:r>
                      <a:rPr lang="en-US" altLang="ja-JP" b="0" i="1" smtClean="0">
                        <a:solidFill>
                          <a:schemeClr val="tx1"/>
                        </a:solidFill>
                        <a:latin typeface="Cambria Math" panose="02040503050406030204" pitchFamily="18" charset="0"/>
                      </a:rPr>
                      <m:t>−</m:t>
                    </m:r>
                    <m:r>
                      <a:rPr lang="en-US" altLang="ja-JP" b="0" i="1" smtClean="0">
                        <a:solidFill>
                          <a:schemeClr val="tx1"/>
                        </a:solidFill>
                        <a:latin typeface="Cambria Math" panose="02040503050406030204" pitchFamily="18" charset="0"/>
                      </a:rPr>
                      <m:t>𝑅</m:t>
                    </m:r>
                  </m:oMath>
                </a14:m>
                <a:r>
                  <a:rPr lang="ja-JP" altLang="en-US"/>
                  <a:t>管理図係数表」</a:t>
                </a:r>
                <a:r>
                  <a:rPr lang="en-US" altLang="ja-JP" dirty="0"/>
                  <a:t>(</a:t>
                </a:r>
                <a:r>
                  <a:rPr lang="ja-JP" altLang="en-US"/>
                  <a:t>表</a:t>
                </a:r>
                <a:r>
                  <a:rPr lang="en-US" altLang="ja-JP" dirty="0"/>
                  <a:t>10)</a:t>
                </a:r>
                <a:r>
                  <a:rPr lang="ja-JP" altLang="en-US"/>
                  <a:t>より求める。</a:t>
                </a:r>
                <a:endParaRPr lang="en-US" altLang="ja-JP" dirty="0"/>
              </a:p>
              <a:p>
                <a14:m>
                  <m:oMath xmlns:m="http://schemas.openxmlformats.org/officeDocument/2006/math">
                    <m:sSub>
                      <m:sSubPr>
                        <m:ctrlPr>
                          <a:rPr kumimoji="1" lang="en-US" altLang="ja-JP" i="1" smtClean="0">
                            <a:solidFill>
                              <a:schemeClr val="tx1"/>
                            </a:solidFill>
                            <a:latin typeface="Cambria Math" panose="02040503050406030204" pitchFamily="18" charset="0"/>
                          </a:rPr>
                        </m:ctrlPr>
                      </m:sSubPr>
                      <m:e>
                        <m:r>
                          <a:rPr kumimoji="1" lang="en-US" altLang="ja-JP" b="0" i="1" smtClean="0">
                            <a:solidFill>
                              <a:schemeClr val="tx1"/>
                            </a:solidFill>
                            <a:latin typeface="Cambria Math" panose="02040503050406030204" pitchFamily="18" charset="0"/>
                          </a:rPr>
                          <m:t>𝐷</m:t>
                        </m:r>
                      </m:e>
                      <m:sub>
                        <m:r>
                          <a:rPr kumimoji="1" lang="en-US" altLang="ja-JP" b="0" i="1" smtClean="0">
                            <a:solidFill>
                              <a:schemeClr val="tx1"/>
                            </a:solidFill>
                            <a:latin typeface="Cambria Math" panose="02040503050406030204" pitchFamily="18" charset="0"/>
                          </a:rPr>
                          <m:t>3</m:t>
                        </m:r>
                      </m:sub>
                    </m:sSub>
                  </m:oMath>
                </a14:m>
                <a:r>
                  <a:rPr kumimoji="1" lang="ja-JP" altLang="en-US"/>
                  <a:t>の値は、</a:t>
                </a:r>
                <a:r>
                  <a:rPr lang="en-US" altLang="ja-JP" dirty="0"/>
                  <a:t> </a:t>
                </a:r>
                <a14:m>
                  <m:oMath xmlns:m="http://schemas.openxmlformats.org/officeDocument/2006/math">
                    <m:r>
                      <a:rPr lang="en-US" altLang="ja-JP" i="1">
                        <a:latin typeface="Cambria Math" panose="02040503050406030204" pitchFamily="18" charset="0"/>
                      </a:rPr>
                      <m:t>𝑛</m:t>
                    </m:r>
                  </m:oMath>
                </a14:m>
                <a:r>
                  <a:rPr kumimoji="1" lang="ja-JP" altLang="en-US"/>
                  <a:t>が</a:t>
                </a:r>
                <a:r>
                  <a:rPr kumimoji="1" lang="en-US" altLang="ja-JP" dirty="0"/>
                  <a:t>6</a:t>
                </a:r>
                <a:r>
                  <a:rPr kumimoji="1" lang="ja-JP" altLang="en-US"/>
                  <a:t>以下のときは示されない。</a:t>
                </a:r>
                <a:endParaRPr kumimoji="1" lang="en-US" altLang="ja-JP" dirty="0"/>
              </a:p>
              <a:p>
                <a:r>
                  <a:rPr lang="en-US" altLang="ja-JP" dirty="0"/>
                  <a:t> </a:t>
                </a:r>
                <a14:m>
                  <m:oMath xmlns:m="http://schemas.openxmlformats.org/officeDocument/2006/math">
                    <m:r>
                      <a:rPr lang="en-US" altLang="ja-JP" i="1">
                        <a:latin typeface="Cambria Math" panose="02040503050406030204" pitchFamily="18" charset="0"/>
                      </a:rPr>
                      <m:t>𝑛</m:t>
                    </m:r>
                    <m:r>
                      <a:rPr lang="en-US" altLang="ja-JP" b="0" i="1" smtClean="0">
                        <a:latin typeface="Cambria Math" panose="02040503050406030204" pitchFamily="18" charset="0"/>
                      </a:rPr>
                      <m:t>=3</m:t>
                    </m:r>
                    <m:r>
                      <a:rPr lang="en-US" altLang="ja-JP" b="0" i="0" smtClean="0">
                        <a:latin typeface="Cambria Math" panose="02040503050406030204" pitchFamily="18" charset="0"/>
                      </a:rPr>
                      <m:t> </m:t>
                    </m:r>
                  </m:oMath>
                </a14:m>
                <a:r>
                  <a:rPr lang="ja-JP" altLang="en-US"/>
                  <a:t>の場合、</a:t>
                </a:r>
                <a:r>
                  <a:rPr lang="en-US" altLang="ja-JP" dirty="0"/>
                  <a:t> </a:t>
                </a:r>
                <a14:m>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𝐷</m:t>
                        </m:r>
                      </m:e>
                      <m:sub>
                        <m:r>
                          <a:rPr lang="en-US" altLang="ja-JP" i="1">
                            <a:latin typeface="Cambria Math" panose="02040503050406030204" pitchFamily="18" charset="0"/>
                          </a:rPr>
                          <m:t>4</m:t>
                        </m:r>
                      </m:sub>
                    </m:sSub>
                    <m:r>
                      <a:rPr lang="en-US" altLang="ja-JP" b="0" i="1" smtClean="0">
                        <a:latin typeface="Cambria Math" panose="02040503050406030204" pitchFamily="18" charset="0"/>
                      </a:rPr>
                      <m:t>=2.575,</m:t>
                    </m:r>
                    <m:sSub>
                      <m:sSubPr>
                        <m:ctrlPr>
                          <a:rPr lang="en-US" altLang="ja-JP" i="1">
                            <a:latin typeface="Cambria Math" panose="02040503050406030204" pitchFamily="18" charset="0"/>
                          </a:rPr>
                        </m:ctrlPr>
                      </m:sSubPr>
                      <m:e>
                        <m:r>
                          <a:rPr lang="en-US" altLang="ja-JP" i="1">
                            <a:latin typeface="Cambria Math" panose="02040503050406030204" pitchFamily="18" charset="0"/>
                          </a:rPr>
                          <m:t>𝐷</m:t>
                        </m:r>
                      </m:e>
                      <m:sub>
                        <m:r>
                          <a:rPr lang="en-US" altLang="ja-JP" i="1">
                            <a:latin typeface="Cambria Math" panose="02040503050406030204" pitchFamily="18" charset="0"/>
                          </a:rPr>
                          <m:t>3</m:t>
                        </m:r>
                      </m:sub>
                    </m:sSub>
                    <m:r>
                      <a:rPr lang="en-US" altLang="ja-JP" b="0" i="1" smtClean="0">
                        <a:latin typeface="Cambria Math" panose="02040503050406030204" pitchFamily="18" charset="0"/>
                      </a:rPr>
                      <m:t>=</m:t>
                    </m:r>
                    <m:r>
                      <a:rPr lang="ja-JP" altLang="en-US" i="1" smtClean="0">
                        <a:latin typeface="Cambria Math" panose="02040503050406030204" pitchFamily="18" charset="0"/>
                      </a:rPr>
                      <m:t>−</m:t>
                    </m:r>
                    <m:r>
                      <a:rPr lang="en-US" altLang="ja-JP" b="0" i="1" smtClean="0">
                        <a:latin typeface="Cambria Math" panose="02040503050406030204" pitchFamily="18" charset="0"/>
                      </a:rPr>
                      <m:t>(</m:t>
                    </m:r>
                    <m:r>
                      <a:rPr lang="ja-JP" altLang="en-US" i="1">
                        <a:latin typeface="Cambria Math" panose="02040503050406030204" pitchFamily="18" charset="0"/>
                      </a:rPr>
                      <m:t>示されない</m:t>
                    </m:r>
                    <m:r>
                      <a:rPr lang="en-US" altLang="ja-JP" b="0" i="1" smtClean="0">
                        <a:latin typeface="Cambria Math" panose="02040503050406030204" pitchFamily="18" charset="0"/>
                      </a:rPr>
                      <m:t>)</m:t>
                    </m:r>
                  </m:oMath>
                </a14:m>
                <a:r>
                  <a:rPr lang="ja-JP" altLang="en-US"/>
                  <a:t> </a:t>
                </a:r>
                <a:r>
                  <a:rPr kumimoji="1" lang="ja-JP" altLang="en-US"/>
                  <a:t>となる。</a:t>
                </a:r>
                <a:endParaRPr kumimoji="1" lang="en-US" altLang="ja-JP" dirty="0"/>
              </a:p>
              <a:p>
                <a:r>
                  <a:rPr lang="ja-JP" altLang="en-US"/>
                  <a:t>本問では、</a:t>
                </a:r>
                <a:endParaRPr lang="en-US" altLang="ja-JP" dirty="0"/>
              </a:p>
              <a:p>
                <a:endParaRPr lang="en-US" altLang="ja-JP" dirty="0"/>
              </a:p>
              <a:p>
                <a:r>
                  <a:rPr kumimoji="1" lang="ja-JP" altLang="en-US"/>
                  <a:t>　　　　</a:t>
                </a:r>
                <a:r>
                  <a:rPr kumimoji="1" lang="en-US" altLang="ja-JP" b="1" dirty="0">
                    <a:solidFill>
                      <a:schemeClr val="tx1"/>
                    </a:solidFill>
                  </a:rPr>
                  <a:t> </a:t>
                </a:r>
                <a14:m>
                  <m:oMath xmlns:m="http://schemas.openxmlformats.org/officeDocument/2006/math">
                    <m:r>
                      <a:rPr kumimoji="1" lang="en-US" altLang="ja-JP" b="1" i="1" smtClean="0">
                        <a:solidFill>
                          <a:schemeClr val="tx1"/>
                        </a:solidFill>
                        <a:latin typeface="Cambria Math" panose="02040503050406030204" pitchFamily="18" charset="0"/>
                      </a:rPr>
                      <m:t>𝑪𝑳</m:t>
                    </m:r>
                    <m:r>
                      <a:rPr kumimoji="1" lang="en-US" altLang="ja-JP" b="1" i="1" smtClean="0">
                        <a:solidFill>
                          <a:schemeClr val="tx1"/>
                        </a:solidFill>
                        <a:latin typeface="Cambria Math" panose="02040503050406030204" pitchFamily="18" charset="0"/>
                      </a:rPr>
                      <m:t>=</m:t>
                    </m:r>
                    <m:bar>
                      <m:barPr>
                        <m:pos m:val="top"/>
                        <m:ctrlPr>
                          <a:rPr kumimoji="1" lang="en-US" altLang="ja-JP" b="1" i="1" smtClean="0">
                            <a:solidFill>
                              <a:schemeClr val="tx1"/>
                            </a:solidFill>
                            <a:latin typeface="Cambria Math" panose="02040503050406030204" pitchFamily="18" charset="0"/>
                          </a:rPr>
                        </m:ctrlPr>
                      </m:barPr>
                      <m:e>
                        <m:r>
                          <a:rPr kumimoji="1" lang="en-US" altLang="ja-JP" b="1" i="1" smtClean="0">
                            <a:solidFill>
                              <a:schemeClr val="tx1"/>
                            </a:solidFill>
                            <a:latin typeface="Cambria Math" panose="02040503050406030204" pitchFamily="18" charset="0"/>
                          </a:rPr>
                          <m:t>𝑹</m:t>
                        </m:r>
                      </m:e>
                    </m:bar>
                    <m:r>
                      <a:rPr kumimoji="1" lang="en-US" altLang="ja-JP" b="1" i="1" smtClean="0">
                        <a:solidFill>
                          <a:schemeClr val="tx1"/>
                        </a:solidFill>
                        <a:latin typeface="Cambria Math" panose="02040503050406030204" pitchFamily="18" charset="0"/>
                      </a:rPr>
                      <m:t>=</m:t>
                    </m:r>
                    <m:r>
                      <a:rPr kumimoji="1" lang="en-US" altLang="ja-JP" b="1" i="1" smtClean="0">
                        <a:solidFill>
                          <a:schemeClr val="tx1"/>
                        </a:solidFill>
                        <a:latin typeface="Cambria Math" panose="02040503050406030204" pitchFamily="18" charset="0"/>
                      </a:rPr>
                      <m:t>𝟔𝟒</m:t>
                    </m:r>
                    <m:r>
                      <a:rPr kumimoji="1" lang="en-US" altLang="ja-JP" b="1" i="1" smtClean="0">
                        <a:solidFill>
                          <a:schemeClr val="tx1"/>
                        </a:solidFill>
                        <a:latin typeface="Cambria Math" panose="02040503050406030204" pitchFamily="18" charset="0"/>
                      </a:rPr>
                      <m:t>.</m:t>
                    </m:r>
                    <m:r>
                      <a:rPr kumimoji="1" lang="en-US" altLang="ja-JP" b="1" i="1" smtClean="0">
                        <a:solidFill>
                          <a:schemeClr val="tx1"/>
                        </a:solidFill>
                        <a:latin typeface="Cambria Math" panose="02040503050406030204" pitchFamily="18" charset="0"/>
                      </a:rPr>
                      <m:t>𝟒𝟎</m:t>
                    </m:r>
                    <m:r>
                      <a:rPr kumimoji="1" lang="en-US" altLang="ja-JP" b="1" i="1" smtClean="0">
                        <a:solidFill>
                          <a:schemeClr val="tx1"/>
                        </a:solidFill>
                        <a:latin typeface="Cambria Math" panose="02040503050406030204" pitchFamily="18" charset="0"/>
                        <a:ea typeface="Cambria Math" panose="02040503050406030204" pitchFamily="18" charset="0"/>
                      </a:rPr>
                      <m:t>→</m:t>
                    </m:r>
                    <m:r>
                      <a:rPr kumimoji="1" lang="en-US" altLang="ja-JP" b="1" i="1" smtClean="0">
                        <a:solidFill>
                          <a:schemeClr val="tx1"/>
                        </a:solidFill>
                        <a:latin typeface="Cambria Math" panose="02040503050406030204" pitchFamily="18" charset="0"/>
                        <a:ea typeface="Cambria Math" panose="02040503050406030204" pitchFamily="18" charset="0"/>
                      </a:rPr>
                      <m:t>𝟔𝟒</m:t>
                    </m:r>
                    <m:r>
                      <a:rPr kumimoji="1" lang="en-US" altLang="ja-JP" b="1" i="1" smtClean="0">
                        <a:solidFill>
                          <a:schemeClr val="tx1"/>
                        </a:solidFill>
                        <a:latin typeface="Cambria Math" panose="02040503050406030204" pitchFamily="18" charset="0"/>
                        <a:ea typeface="Cambria Math" panose="02040503050406030204" pitchFamily="18" charset="0"/>
                      </a:rPr>
                      <m:t>.</m:t>
                    </m:r>
                    <m:r>
                      <a:rPr kumimoji="1" lang="en-US" altLang="ja-JP" b="1" i="1" smtClean="0">
                        <a:solidFill>
                          <a:schemeClr val="tx1"/>
                        </a:solidFill>
                        <a:latin typeface="Cambria Math" panose="02040503050406030204" pitchFamily="18" charset="0"/>
                        <a:ea typeface="Cambria Math" panose="02040503050406030204" pitchFamily="18" charset="0"/>
                      </a:rPr>
                      <m:t>𝟒</m:t>
                    </m:r>
                  </m:oMath>
                </a14:m>
                <a:endParaRPr kumimoji="1" lang="en-US" altLang="ja-JP" dirty="0"/>
              </a:p>
              <a:p>
                <a:r>
                  <a:rPr lang="ja-JP" altLang="en-US"/>
                  <a:t>　　　　</a:t>
                </a:r>
                <a:r>
                  <a:rPr kumimoji="1" lang="en-US" altLang="ja-JP" b="1" dirty="0">
                    <a:solidFill>
                      <a:schemeClr val="tx1"/>
                    </a:solidFill>
                  </a:rPr>
                  <a:t> </a:t>
                </a:r>
                <a14:m>
                  <m:oMath xmlns:m="http://schemas.openxmlformats.org/officeDocument/2006/math">
                    <m:r>
                      <a:rPr kumimoji="1" lang="en-US" altLang="ja-JP" b="1" i="1" smtClean="0">
                        <a:solidFill>
                          <a:schemeClr val="tx1"/>
                        </a:solidFill>
                        <a:latin typeface="Cambria Math" panose="02040503050406030204" pitchFamily="18" charset="0"/>
                      </a:rPr>
                      <m:t>𝑼𝑪𝑳</m:t>
                    </m:r>
                    <m:r>
                      <a:rPr kumimoji="1" lang="en-US" altLang="ja-JP" b="1" i="1" smtClean="0">
                        <a:solidFill>
                          <a:schemeClr val="tx1"/>
                        </a:solidFill>
                        <a:latin typeface="Cambria Math" panose="02040503050406030204" pitchFamily="18" charset="0"/>
                      </a:rPr>
                      <m:t>=</m:t>
                    </m:r>
                    <m:sSub>
                      <m:sSubPr>
                        <m:ctrlPr>
                          <a:rPr kumimoji="1" lang="en-US" altLang="ja-JP" b="1" i="1" smtClean="0">
                            <a:solidFill>
                              <a:schemeClr val="tx1"/>
                            </a:solidFill>
                            <a:latin typeface="Cambria Math" panose="02040503050406030204" pitchFamily="18" charset="0"/>
                          </a:rPr>
                        </m:ctrlPr>
                      </m:sSubPr>
                      <m:e>
                        <m:r>
                          <a:rPr kumimoji="1" lang="en-US" altLang="ja-JP" b="1" i="1" smtClean="0">
                            <a:solidFill>
                              <a:schemeClr val="tx1"/>
                            </a:solidFill>
                            <a:latin typeface="Cambria Math" panose="02040503050406030204" pitchFamily="18" charset="0"/>
                          </a:rPr>
                          <m:t>𝑫</m:t>
                        </m:r>
                      </m:e>
                      <m:sub>
                        <m:r>
                          <a:rPr kumimoji="1" lang="en-US" altLang="ja-JP" b="1" i="1" smtClean="0">
                            <a:solidFill>
                              <a:schemeClr val="tx1"/>
                            </a:solidFill>
                            <a:latin typeface="Cambria Math" panose="02040503050406030204" pitchFamily="18" charset="0"/>
                          </a:rPr>
                          <m:t>𝟒</m:t>
                        </m:r>
                      </m:sub>
                    </m:sSub>
                    <m:bar>
                      <m:barPr>
                        <m:pos m:val="top"/>
                        <m:ctrlPr>
                          <a:rPr kumimoji="1" lang="en-US" altLang="ja-JP" b="1" i="1" smtClean="0">
                            <a:solidFill>
                              <a:schemeClr val="tx1"/>
                            </a:solidFill>
                            <a:latin typeface="Cambria Math" panose="02040503050406030204" pitchFamily="18" charset="0"/>
                          </a:rPr>
                        </m:ctrlPr>
                      </m:barPr>
                      <m:e>
                        <m:r>
                          <a:rPr kumimoji="1" lang="en-US" altLang="ja-JP" b="1" i="1" smtClean="0">
                            <a:solidFill>
                              <a:schemeClr val="tx1"/>
                            </a:solidFill>
                            <a:latin typeface="Cambria Math" panose="02040503050406030204" pitchFamily="18" charset="0"/>
                          </a:rPr>
                          <m:t>𝑹</m:t>
                        </m:r>
                      </m:e>
                    </m:bar>
                    <m:r>
                      <a:rPr kumimoji="1" lang="en-US" altLang="ja-JP" b="1" i="1" smtClean="0">
                        <a:solidFill>
                          <a:schemeClr val="tx1"/>
                        </a:solidFill>
                        <a:latin typeface="Cambria Math" panose="02040503050406030204" pitchFamily="18" charset="0"/>
                      </a:rPr>
                      <m:t>=</m:t>
                    </m:r>
                    <m:r>
                      <a:rPr kumimoji="1" lang="en-US" altLang="ja-JP" b="1" i="1" smtClean="0">
                        <a:solidFill>
                          <a:schemeClr val="tx1"/>
                        </a:solidFill>
                        <a:latin typeface="Cambria Math" panose="02040503050406030204" pitchFamily="18" charset="0"/>
                      </a:rPr>
                      <m:t>𝟐</m:t>
                    </m:r>
                    <m:r>
                      <a:rPr kumimoji="1" lang="en-US" altLang="ja-JP" b="1" i="1" smtClean="0">
                        <a:solidFill>
                          <a:schemeClr val="tx1"/>
                        </a:solidFill>
                        <a:latin typeface="Cambria Math" panose="02040503050406030204" pitchFamily="18" charset="0"/>
                      </a:rPr>
                      <m:t>.</m:t>
                    </m:r>
                    <m:r>
                      <a:rPr kumimoji="1" lang="en-US" altLang="ja-JP" b="1" i="1" smtClean="0">
                        <a:solidFill>
                          <a:schemeClr val="tx1"/>
                        </a:solidFill>
                        <a:latin typeface="Cambria Math" panose="02040503050406030204" pitchFamily="18" charset="0"/>
                      </a:rPr>
                      <m:t>𝟓𝟕𝟓</m:t>
                    </m:r>
                    <m:r>
                      <a:rPr kumimoji="1" lang="en-US" altLang="ja-JP" b="1" i="1" smtClean="0">
                        <a:solidFill>
                          <a:schemeClr val="tx1"/>
                        </a:solidFill>
                        <a:latin typeface="Cambria Math" panose="02040503050406030204" pitchFamily="18" charset="0"/>
                        <a:ea typeface="Cambria Math" panose="02040503050406030204" pitchFamily="18" charset="0"/>
                      </a:rPr>
                      <m:t>×</m:t>
                    </m:r>
                    <m:r>
                      <a:rPr kumimoji="1" lang="en-US" altLang="ja-JP" b="1" i="1" smtClean="0">
                        <a:solidFill>
                          <a:schemeClr val="tx1"/>
                        </a:solidFill>
                        <a:latin typeface="Cambria Math" panose="02040503050406030204" pitchFamily="18" charset="0"/>
                        <a:ea typeface="Cambria Math" panose="02040503050406030204" pitchFamily="18" charset="0"/>
                      </a:rPr>
                      <m:t>𝟔𝟒</m:t>
                    </m:r>
                    <m:r>
                      <a:rPr kumimoji="1" lang="en-US" altLang="ja-JP" b="1" i="1" smtClean="0">
                        <a:solidFill>
                          <a:schemeClr val="tx1"/>
                        </a:solidFill>
                        <a:latin typeface="Cambria Math" panose="02040503050406030204" pitchFamily="18" charset="0"/>
                        <a:ea typeface="Cambria Math" panose="02040503050406030204" pitchFamily="18" charset="0"/>
                      </a:rPr>
                      <m:t>.</m:t>
                    </m:r>
                    <m:r>
                      <a:rPr kumimoji="1" lang="en-US" altLang="ja-JP" b="1" i="1" smtClean="0">
                        <a:solidFill>
                          <a:schemeClr val="tx1"/>
                        </a:solidFill>
                        <a:latin typeface="Cambria Math" panose="02040503050406030204" pitchFamily="18" charset="0"/>
                        <a:ea typeface="Cambria Math" panose="02040503050406030204" pitchFamily="18" charset="0"/>
                      </a:rPr>
                      <m:t>𝟒𝟎</m:t>
                    </m:r>
                    <m:r>
                      <a:rPr kumimoji="1" lang="en-US" altLang="ja-JP" b="1" i="1" smtClean="0">
                        <a:solidFill>
                          <a:schemeClr val="tx1"/>
                        </a:solidFill>
                        <a:latin typeface="Cambria Math" panose="02040503050406030204" pitchFamily="18" charset="0"/>
                        <a:ea typeface="Cambria Math" panose="02040503050406030204" pitchFamily="18" charset="0"/>
                      </a:rPr>
                      <m:t>=</m:t>
                    </m:r>
                    <m:r>
                      <a:rPr kumimoji="1" lang="en-US" altLang="ja-JP" b="1" i="1" smtClean="0">
                        <a:solidFill>
                          <a:schemeClr val="tx1"/>
                        </a:solidFill>
                        <a:latin typeface="Cambria Math" panose="02040503050406030204" pitchFamily="18" charset="0"/>
                        <a:ea typeface="Cambria Math" panose="02040503050406030204" pitchFamily="18" charset="0"/>
                      </a:rPr>
                      <m:t>𝟏𝟔𝟓</m:t>
                    </m:r>
                    <m:r>
                      <a:rPr kumimoji="1" lang="en-US" altLang="ja-JP" b="1" i="1" smtClean="0">
                        <a:solidFill>
                          <a:schemeClr val="tx1"/>
                        </a:solidFill>
                        <a:latin typeface="Cambria Math" panose="02040503050406030204" pitchFamily="18" charset="0"/>
                        <a:ea typeface="Cambria Math" panose="02040503050406030204" pitchFamily="18" charset="0"/>
                      </a:rPr>
                      <m:t>.</m:t>
                    </m:r>
                    <m:r>
                      <a:rPr kumimoji="1" lang="en-US" altLang="ja-JP" b="1" i="1" smtClean="0">
                        <a:solidFill>
                          <a:schemeClr val="tx1"/>
                        </a:solidFill>
                        <a:latin typeface="Cambria Math" panose="02040503050406030204" pitchFamily="18" charset="0"/>
                        <a:ea typeface="Cambria Math" panose="02040503050406030204" pitchFamily="18" charset="0"/>
                      </a:rPr>
                      <m:t>𝟖𝟑</m:t>
                    </m:r>
                    <m:r>
                      <a:rPr kumimoji="1" lang="en-US" altLang="ja-JP" b="1" i="1" smtClean="0">
                        <a:solidFill>
                          <a:schemeClr val="tx1"/>
                        </a:solidFill>
                        <a:latin typeface="Cambria Math" panose="02040503050406030204" pitchFamily="18" charset="0"/>
                        <a:ea typeface="Cambria Math" panose="02040503050406030204" pitchFamily="18" charset="0"/>
                      </a:rPr>
                      <m:t>→</m:t>
                    </m:r>
                    <m:r>
                      <a:rPr kumimoji="1" lang="en-US" altLang="ja-JP" b="1" i="1" smtClean="0">
                        <a:solidFill>
                          <a:schemeClr val="tx1"/>
                        </a:solidFill>
                        <a:latin typeface="Cambria Math" panose="02040503050406030204" pitchFamily="18" charset="0"/>
                        <a:ea typeface="Cambria Math" panose="02040503050406030204" pitchFamily="18" charset="0"/>
                      </a:rPr>
                      <m:t>𝟏𝟔𝟓</m:t>
                    </m:r>
                    <m:r>
                      <a:rPr kumimoji="1" lang="en-US" altLang="ja-JP" b="1" i="1" smtClean="0">
                        <a:solidFill>
                          <a:schemeClr val="tx1"/>
                        </a:solidFill>
                        <a:latin typeface="Cambria Math" panose="02040503050406030204" pitchFamily="18" charset="0"/>
                        <a:ea typeface="Cambria Math" panose="02040503050406030204" pitchFamily="18" charset="0"/>
                      </a:rPr>
                      <m:t>.</m:t>
                    </m:r>
                    <m:r>
                      <a:rPr kumimoji="1" lang="en-US" altLang="ja-JP" b="1" i="1" smtClean="0">
                        <a:solidFill>
                          <a:schemeClr val="tx1"/>
                        </a:solidFill>
                        <a:latin typeface="Cambria Math" panose="02040503050406030204" pitchFamily="18" charset="0"/>
                        <a:ea typeface="Cambria Math" panose="02040503050406030204" pitchFamily="18" charset="0"/>
                      </a:rPr>
                      <m:t>𝟖</m:t>
                    </m:r>
                  </m:oMath>
                </a14:m>
                <a:endParaRPr lang="en-US" altLang="ja-JP" dirty="0"/>
              </a:p>
              <a:p>
                <a:r>
                  <a:rPr kumimoji="1" lang="ja-JP" altLang="en-US"/>
                  <a:t>　　　　</a:t>
                </a:r>
                <a:r>
                  <a:rPr kumimoji="1" lang="en-US" altLang="ja-JP" b="1" dirty="0">
                    <a:solidFill>
                      <a:schemeClr val="tx1"/>
                    </a:solidFill>
                  </a:rPr>
                  <a:t> </a:t>
                </a:r>
                <a14:m>
                  <m:oMath xmlns:m="http://schemas.openxmlformats.org/officeDocument/2006/math">
                    <m:r>
                      <a:rPr kumimoji="1" lang="en-US" altLang="ja-JP" b="1" i="1" smtClean="0">
                        <a:solidFill>
                          <a:schemeClr val="tx1"/>
                        </a:solidFill>
                        <a:latin typeface="Cambria Math" panose="02040503050406030204" pitchFamily="18" charset="0"/>
                      </a:rPr>
                      <m:t>𝑳𝑪𝑳</m:t>
                    </m:r>
                    <m:r>
                      <a:rPr kumimoji="1" lang="en-US" altLang="ja-JP" b="1" i="1" smtClean="0">
                        <a:solidFill>
                          <a:schemeClr val="tx1"/>
                        </a:solidFill>
                        <a:latin typeface="Cambria Math" panose="02040503050406030204" pitchFamily="18" charset="0"/>
                      </a:rPr>
                      <m:t>=</m:t>
                    </m:r>
                    <m:sSub>
                      <m:sSubPr>
                        <m:ctrlPr>
                          <a:rPr kumimoji="1" lang="en-US" altLang="ja-JP" b="1" i="1" smtClean="0">
                            <a:solidFill>
                              <a:schemeClr val="tx1"/>
                            </a:solidFill>
                            <a:latin typeface="Cambria Math" panose="02040503050406030204" pitchFamily="18" charset="0"/>
                          </a:rPr>
                        </m:ctrlPr>
                      </m:sSubPr>
                      <m:e>
                        <m:r>
                          <a:rPr kumimoji="1" lang="en-US" altLang="ja-JP" b="1" i="1" smtClean="0">
                            <a:solidFill>
                              <a:schemeClr val="tx1"/>
                            </a:solidFill>
                            <a:latin typeface="Cambria Math" panose="02040503050406030204" pitchFamily="18" charset="0"/>
                          </a:rPr>
                          <m:t>𝑫</m:t>
                        </m:r>
                      </m:e>
                      <m:sub>
                        <m:r>
                          <a:rPr kumimoji="1" lang="en-US" altLang="ja-JP" b="1" i="1" smtClean="0">
                            <a:solidFill>
                              <a:schemeClr val="tx1"/>
                            </a:solidFill>
                            <a:latin typeface="Cambria Math" panose="02040503050406030204" pitchFamily="18" charset="0"/>
                          </a:rPr>
                          <m:t>𝟑</m:t>
                        </m:r>
                      </m:sub>
                    </m:sSub>
                    <m:bar>
                      <m:barPr>
                        <m:pos m:val="top"/>
                        <m:ctrlPr>
                          <a:rPr kumimoji="1" lang="en-US" altLang="ja-JP" b="1" i="1" smtClean="0">
                            <a:solidFill>
                              <a:schemeClr val="tx1"/>
                            </a:solidFill>
                            <a:latin typeface="Cambria Math" panose="02040503050406030204" pitchFamily="18" charset="0"/>
                          </a:rPr>
                        </m:ctrlPr>
                      </m:barPr>
                      <m:e>
                        <m:r>
                          <a:rPr kumimoji="1" lang="en-US" altLang="ja-JP" b="1" i="1" smtClean="0">
                            <a:solidFill>
                              <a:schemeClr val="tx1"/>
                            </a:solidFill>
                            <a:latin typeface="Cambria Math" panose="02040503050406030204" pitchFamily="18" charset="0"/>
                          </a:rPr>
                          <m:t>𝑹</m:t>
                        </m:r>
                      </m:e>
                    </m:bar>
                    <m:r>
                      <a:rPr kumimoji="1" lang="en-US" altLang="ja-JP" b="0" i="1" smtClean="0">
                        <a:solidFill>
                          <a:schemeClr val="tx1"/>
                        </a:solidFill>
                        <a:latin typeface="Cambria Math" panose="02040503050406030204" pitchFamily="18" charset="0"/>
                      </a:rPr>
                      <m:t>=(</m:t>
                    </m:r>
                    <m:r>
                      <a:rPr lang="ja-JP" altLang="en-US" b="0" i="1">
                        <a:latin typeface="Cambria Math" panose="02040503050406030204" pitchFamily="18" charset="0"/>
                      </a:rPr>
                      <m:t>示されない</m:t>
                    </m:r>
                    <m:r>
                      <a:rPr kumimoji="1" lang="en-US" altLang="ja-JP" b="0" i="1" smtClean="0">
                        <a:solidFill>
                          <a:schemeClr val="tx1"/>
                        </a:solidFill>
                        <a:latin typeface="Cambria Math" panose="02040503050406030204" pitchFamily="18" charset="0"/>
                      </a:rPr>
                      <m:t>)</m:t>
                    </m:r>
                  </m:oMath>
                </a14:m>
                <a:endParaRPr lang="en-US" altLang="ja-JP" dirty="0"/>
              </a:p>
              <a:p>
                <a:endParaRPr lang="en-US" altLang="ja-JP" dirty="0"/>
              </a:p>
              <a:p>
                <a:r>
                  <a:rPr lang="ja-JP" altLang="en-US"/>
                  <a:t>となる。</a:t>
                </a:r>
                <a:endParaRPr kumimoji="1" lang="ja-JP" altLang="en-US"/>
              </a:p>
            </p:txBody>
          </p:sp>
        </mc:Choice>
        <mc:Fallback xmlns="">
          <p:sp>
            <p:nvSpPr>
              <p:cNvPr id="18" name="テキスト ボックス 17">
                <a:extLst>
                  <a:ext uri="{FF2B5EF4-FFF2-40B4-BE49-F238E27FC236}">
                    <a16:creationId xmlns:a16="http://schemas.microsoft.com/office/drawing/2014/main" id="{772FDF01-69C4-7C92-729E-EB844E528B35}"/>
                  </a:ext>
                </a:extLst>
              </p:cNvPr>
              <p:cNvSpPr txBox="1">
                <a:spLocks noRot="1" noChangeAspect="1" noMove="1" noResize="1" noEditPoints="1" noAdjustHandles="1" noChangeArrowheads="1" noChangeShapeType="1" noTextEdit="1"/>
              </p:cNvSpPr>
              <p:nvPr/>
            </p:nvSpPr>
            <p:spPr>
              <a:xfrm>
                <a:off x="2082839" y="1414545"/>
                <a:ext cx="9733707" cy="4739759"/>
              </a:xfrm>
              <a:prstGeom prst="rect">
                <a:avLst/>
              </a:prstGeom>
              <a:blipFill>
                <a:blip r:embed="rId4"/>
                <a:stretch>
                  <a:fillRect l="-652" t="-535" b="-1070"/>
                </a:stretch>
              </a:blipFill>
            </p:spPr>
            <p:txBody>
              <a:bodyPr/>
              <a:lstStyle/>
              <a:p>
                <a:r>
                  <a:rPr lang="ja-JP" altLang="en-US">
                    <a:noFill/>
                  </a:rPr>
                  <a:t> </a:t>
                </a:r>
              </a:p>
            </p:txBody>
          </p:sp>
        </mc:Fallback>
      </mc:AlternateContent>
      <p:sp>
        <p:nvSpPr>
          <p:cNvPr id="12" name="スライド番号プレースホルダー 11">
            <a:extLst>
              <a:ext uri="{FF2B5EF4-FFF2-40B4-BE49-F238E27FC236}">
                <a16:creationId xmlns:a16="http://schemas.microsoft.com/office/drawing/2014/main" id="{7309DE3F-101D-4B24-047B-E7049AD20435}"/>
              </a:ext>
            </a:extLst>
          </p:cNvPr>
          <p:cNvSpPr>
            <a:spLocks noGrp="1"/>
          </p:cNvSpPr>
          <p:nvPr>
            <p:ph type="sldNum" sz="quarter" idx="12"/>
          </p:nvPr>
        </p:nvSpPr>
        <p:spPr/>
        <p:txBody>
          <a:bodyPr/>
          <a:lstStyle/>
          <a:p>
            <a:fld id="{CCE8A120-D37F-4A4B-AEC4-A3FAB9FD9F34}" type="slidenum">
              <a:rPr lang="ja-JP" altLang="en-US" smtClean="0"/>
              <a:pPr/>
              <a:t>108</a:t>
            </a:fld>
            <a:endParaRPr lang="ja-JP" altLang="en-US"/>
          </a:p>
        </p:txBody>
      </p:sp>
    </p:spTree>
    <p:extLst>
      <p:ext uri="{BB962C8B-B14F-4D97-AF65-F5344CB8AC3E}">
        <p14:creationId xmlns:p14="http://schemas.microsoft.com/office/powerpoint/2010/main" val="98197796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58D4B229-BA67-11E1-0686-77A613ED913E}"/>
              </a:ext>
            </a:extLst>
          </p:cNvPr>
          <p:cNvSpPr/>
          <p:nvPr/>
        </p:nvSpPr>
        <p:spPr>
          <a:xfrm>
            <a:off x="391885" y="1102738"/>
            <a:ext cx="11381015" cy="5038756"/>
          </a:xfrm>
          <a:prstGeom prst="rect">
            <a:avLst/>
          </a:prstGeom>
          <a:solidFill>
            <a:schemeClr val="bg1"/>
          </a:solidFill>
          <a:ln>
            <a:solidFill>
              <a:schemeClr val="tx1"/>
            </a:solidFill>
          </a:ln>
          <a:effectLst>
            <a:outerShdw blurRad="180948"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C29D355A-BF8D-01A0-294B-090C937BE62F}"/>
              </a:ext>
            </a:extLst>
          </p:cNvPr>
          <p:cNvGrpSpPr/>
          <p:nvPr/>
        </p:nvGrpSpPr>
        <p:grpSpPr>
          <a:xfrm>
            <a:off x="616302" y="956124"/>
            <a:ext cx="1232391" cy="707885"/>
            <a:chOff x="419981" y="1109953"/>
            <a:chExt cx="1232391" cy="707885"/>
          </a:xfrm>
        </p:grpSpPr>
        <p:sp>
          <p:nvSpPr>
            <p:cNvPr id="5" name="正方形/長方形 4">
              <a:extLst>
                <a:ext uri="{FF2B5EF4-FFF2-40B4-BE49-F238E27FC236}">
                  <a16:creationId xmlns:a16="http://schemas.microsoft.com/office/drawing/2014/main" id="{4F10F50D-6CC7-BE0E-8EE1-C888514DA628}"/>
                </a:ext>
              </a:extLst>
            </p:cNvPr>
            <p:cNvSpPr/>
            <p:nvPr/>
          </p:nvSpPr>
          <p:spPr>
            <a:xfrm>
              <a:off x="429710" y="1109953"/>
              <a:ext cx="1222662" cy="70788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BBB032C0-47B9-0C3A-8585-A400F7A68388}"/>
                </a:ext>
              </a:extLst>
            </p:cNvPr>
            <p:cNvSpPr txBox="1"/>
            <p:nvPr/>
          </p:nvSpPr>
          <p:spPr>
            <a:xfrm>
              <a:off x="419981" y="1256566"/>
              <a:ext cx="1222663" cy="461665"/>
            </a:xfrm>
            <a:prstGeom prst="rect">
              <a:avLst/>
            </a:prstGeom>
            <a:noFill/>
          </p:spPr>
          <p:txBody>
            <a:bodyPr wrap="square" rtlCol="0" anchor="ctr">
              <a:spAutoFit/>
            </a:bodyPr>
            <a:lstStyle/>
            <a:p>
              <a:pPr algn="ctr"/>
              <a:r>
                <a:rPr lang="ja-JP" altLang="en-US" sz="2400" b="1">
                  <a:solidFill>
                    <a:schemeClr val="bg1"/>
                  </a:solidFill>
                  <a:latin typeface="Meiryo" panose="020B0604030504040204" pitchFamily="34" charset="-128"/>
                  <a:ea typeface="Meiryo" panose="020B0604030504040204" pitchFamily="34" charset="-128"/>
                </a:rPr>
                <a:t>解答</a:t>
              </a:r>
              <a:endParaRPr kumimoji="1" lang="ja-JP" altLang="en-US" sz="2400" b="1">
                <a:solidFill>
                  <a:schemeClr val="bg1"/>
                </a:solidFill>
                <a:latin typeface="Meiryo" panose="020B0604030504040204" pitchFamily="34" charset="-128"/>
                <a:ea typeface="Meiryo" panose="020B0604030504040204" pitchFamily="34" charset="-128"/>
              </a:endParaRPr>
            </a:p>
          </p:txBody>
        </p:sp>
      </p:grp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68D9F7A1-9730-A80B-DCB6-FCA6367001CA}"/>
                  </a:ext>
                </a:extLst>
              </p:cNvPr>
              <p:cNvSpPr txBox="1"/>
              <p:nvPr/>
            </p:nvSpPr>
            <p:spPr>
              <a:xfrm>
                <a:off x="90974" y="33189"/>
                <a:ext cx="6964582" cy="776431"/>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5</a:t>
                </a:r>
                <a:r>
                  <a:rPr kumimoji="1"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.1 </a:t>
                </a:r>
                <a14:m>
                  <m:oMath xmlns:m="http://schemas.openxmlformats.org/officeDocument/2006/math">
                    <m:bar>
                      <m:barPr>
                        <m:pos m:val="top"/>
                        <m:ctrlPr>
                          <a:rPr lang="en" altLang="ja-JP" sz="4000" b="1" i="1">
                            <a:solidFill>
                              <a:schemeClr val="bg1"/>
                            </a:solidFill>
                            <a:latin typeface="Cambria Math" panose="02040503050406030204" pitchFamily="18" charset="0"/>
                          </a:rPr>
                        </m:ctrlPr>
                      </m:barPr>
                      <m:e>
                        <m:r>
                          <a:rPr lang="en-US" altLang="ja-JP" sz="4000" b="1">
                            <a:solidFill>
                              <a:schemeClr val="bg1"/>
                            </a:solidFill>
                            <a:latin typeface="Cambria Math" panose="02040503050406030204" pitchFamily="18" charset="0"/>
                          </a:rPr>
                          <m:t>𝐗</m:t>
                        </m:r>
                      </m:e>
                    </m:bar>
                  </m:oMath>
                </a14:m>
                <a:r>
                  <a:rPr lang="en-US" altLang="ja-JP" sz="4000" b="1" dirty="0">
                    <a:solidFill>
                      <a:schemeClr val="bg1"/>
                    </a:solidFill>
                    <a:latin typeface="Meiryo" panose="020B0604030504040204" pitchFamily="34" charset="-128"/>
                    <a:ea typeface="Meiryo" panose="020B0604030504040204" pitchFamily="34" charset="-128"/>
                  </a:rPr>
                  <a:t>-</a:t>
                </a:r>
                <a14:m>
                  <m:oMath xmlns:m="http://schemas.openxmlformats.org/officeDocument/2006/math">
                    <m:r>
                      <a:rPr lang="en-US" altLang="ja-JP" sz="4000" b="1">
                        <a:solidFill>
                          <a:schemeClr val="bg1"/>
                        </a:solidFill>
                        <a:latin typeface="Cambria Math" panose="02040503050406030204" pitchFamily="18" charset="0"/>
                      </a:rPr>
                      <m:t>𝐑</m:t>
                    </m:r>
                  </m:oMath>
                </a14:m>
                <a:r>
                  <a:rPr lang="ja-JP" altLang="en-US" sz="4000" b="1">
                    <a:solidFill>
                      <a:schemeClr val="bg1"/>
                    </a:solidFill>
                    <a:latin typeface="Meiryo" panose="020B0604030504040204" pitchFamily="34" charset="-128"/>
                    <a:ea typeface="Meiryo" panose="020B0604030504040204" pitchFamily="34" charset="-128"/>
                    <a:cs typeface="Arial" panose="020B0604020202020204" pitchFamily="34" charset="0"/>
                  </a:rPr>
                  <a:t>管理図の作り方</a:t>
                </a:r>
                <a:endParaRPr kumimoji="1" lang="ja-JP" altLang="en-US" sz="3600" b="1">
                  <a:solidFill>
                    <a:schemeClr val="bg1"/>
                  </a:solidFill>
                  <a:latin typeface="Meiryo" panose="020B0604030504040204" pitchFamily="34" charset="-128"/>
                  <a:ea typeface="Meiryo" panose="020B0604030504040204" pitchFamily="34" charset="-128"/>
                </a:endParaRPr>
              </a:p>
            </p:txBody>
          </p:sp>
        </mc:Choice>
        <mc:Fallback xmlns="">
          <p:sp>
            <p:nvSpPr>
              <p:cNvPr id="7" name="テキスト ボックス 6">
                <a:extLst>
                  <a:ext uri="{FF2B5EF4-FFF2-40B4-BE49-F238E27FC236}">
                    <a16:creationId xmlns:a16="http://schemas.microsoft.com/office/drawing/2014/main" id="{68D9F7A1-9730-A80B-DCB6-FCA6367001CA}"/>
                  </a:ext>
                </a:extLst>
              </p:cNvPr>
              <p:cNvSpPr txBox="1">
                <a:spLocks noRot="1" noChangeAspect="1" noMove="1" noResize="1" noEditPoints="1" noAdjustHandles="1" noChangeArrowheads="1" noChangeShapeType="1" noTextEdit="1"/>
              </p:cNvSpPr>
              <p:nvPr/>
            </p:nvSpPr>
            <p:spPr>
              <a:xfrm>
                <a:off x="90974" y="33189"/>
                <a:ext cx="6964582" cy="776431"/>
              </a:xfrm>
              <a:prstGeom prst="rect">
                <a:avLst/>
              </a:prstGeom>
              <a:blipFill>
                <a:blip r:embed="rId3"/>
                <a:stretch>
                  <a:fillRect l="-3279" t="-1613" b="-3548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テキスト ボックス 9">
                <a:extLst>
                  <a:ext uri="{FF2B5EF4-FFF2-40B4-BE49-F238E27FC236}">
                    <a16:creationId xmlns:a16="http://schemas.microsoft.com/office/drawing/2014/main" id="{F881D587-3B0C-57A1-B883-CC12C73C75CC}"/>
                  </a:ext>
                </a:extLst>
              </p:cNvPr>
              <p:cNvSpPr txBox="1"/>
              <p:nvPr/>
            </p:nvSpPr>
            <p:spPr>
              <a:xfrm>
                <a:off x="1848693" y="1810513"/>
                <a:ext cx="9128316" cy="3855351"/>
              </a:xfrm>
              <a:prstGeom prst="rect">
                <a:avLst/>
              </a:prstGeom>
              <a:noFill/>
            </p:spPr>
            <p:txBody>
              <a:bodyPr wrap="square">
                <a:spAutoFit/>
              </a:bodyPr>
              <a:lstStyle/>
              <a:p>
                <a:r>
                  <a:rPr kumimoji="1" lang="ja-JP" altLang="en-US" b="1"/>
                  <a:t>・手順</a:t>
                </a:r>
                <a:r>
                  <a:rPr kumimoji="1" lang="en-US" altLang="ja-JP" b="1" dirty="0"/>
                  <a:t>7</a:t>
                </a:r>
                <a:r>
                  <a:rPr kumimoji="1" lang="ja-JP" altLang="en-US" b="1"/>
                  <a:t>　管理図を作る</a:t>
                </a:r>
                <a:endParaRPr kumimoji="1" lang="en-US" altLang="ja-JP" b="1" dirty="0"/>
              </a:p>
              <a:p>
                <a:r>
                  <a:rPr lang="ja-JP" altLang="en-US"/>
                  <a:t>　グラフ用紙などに、左端縦軸に</a:t>
                </a:r>
                <a14:m>
                  <m:oMath xmlns:m="http://schemas.openxmlformats.org/officeDocument/2006/math">
                    <m:bar>
                      <m:barPr>
                        <m:pos m:val="top"/>
                        <m:ctrlPr>
                          <a:rPr lang="en-US" altLang="ja-JP" i="1" dirty="0" smtClean="0">
                            <a:latin typeface="Cambria Math" panose="02040503050406030204" pitchFamily="18" charset="0"/>
                          </a:rPr>
                        </m:ctrlPr>
                      </m:barPr>
                      <m:e>
                        <m:r>
                          <a:rPr lang="en-US" altLang="ja-JP" b="0" i="1" dirty="0" smtClean="0">
                            <a:latin typeface="Cambria Math" panose="02040503050406030204" pitchFamily="18" charset="0"/>
                          </a:rPr>
                          <m:t>𝑋</m:t>
                        </m:r>
                      </m:e>
                    </m:bar>
                  </m:oMath>
                </a14:m>
                <a:r>
                  <a:rPr lang="ja-JP" altLang="en-US"/>
                  <a:t>と</a:t>
                </a:r>
                <a14:m>
                  <m:oMath xmlns:m="http://schemas.openxmlformats.org/officeDocument/2006/math">
                    <m:r>
                      <a:rPr lang="en-US" altLang="ja-JP" i="1" dirty="0" smtClean="0">
                        <a:latin typeface="Cambria Math" panose="02040503050406030204" pitchFamily="18" charset="0"/>
                      </a:rPr>
                      <m:t>𝑅</m:t>
                    </m:r>
                  </m:oMath>
                </a14:m>
                <a:r>
                  <a:rPr lang="ja-JP" altLang="en-US"/>
                  <a:t>の値をとり、横軸に群番号、測</a:t>
                </a:r>
                <a:r>
                  <a:rPr kumimoji="1" lang="ja-JP" altLang="en-US"/>
                  <a:t>定日をとる。</a:t>
                </a:r>
                <a:endParaRPr kumimoji="1" lang="en-US" altLang="ja-JP" dirty="0"/>
              </a:p>
              <a:p>
                <a:r>
                  <a:rPr lang="ja-JP" altLang="en-US"/>
                  <a:t>　</a:t>
                </a:r>
                <a:r>
                  <a:rPr kumimoji="1" lang="ja-JP" altLang="en-US"/>
                  <a:t>管理限界線の上部と下部の幅は群と群の幅の約</a:t>
                </a:r>
                <a:r>
                  <a:rPr kumimoji="1" lang="en-US" altLang="ja-JP" dirty="0"/>
                  <a:t>6</a:t>
                </a:r>
                <a:r>
                  <a:rPr kumimoji="1" lang="ja-JP" altLang="en-US"/>
                  <a:t>倍くらいに</a:t>
                </a:r>
                <a:r>
                  <a:rPr lang="ja-JP" altLang="en-US"/>
                  <a:t>とるとよい。</a:t>
                </a:r>
                <a:endParaRPr lang="en-US" altLang="ja-JP" dirty="0"/>
              </a:p>
              <a:p>
                <a:r>
                  <a:rPr lang="ja-JP" altLang="en-US"/>
                  <a:t>　中心線は実線</a:t>
                </a:r>
                <a:r>
                  <a:rPr lang="en-US" altLang="ja-JP" dirty="0"/>
                  <a:t>(</a:t>
                </a:r>
                <a:r>
                  <a:rPr lang="ja-JP" altLang="en-US"/>
                  <a:t>　　</a:t>
                </a:r>
                <a:r>
                  <a:rPr lang="en-US" altLang="ja-JP" dirty="0"/>
                  <a:t>  )</a:t>
                </a:r>
                <a:r>
                  <a:rPr lang="ja-JP" altLang="en-US"/>
                  <a:t>、管理限界線は破線</a:t>
                </a:r>
                <a:r>
                  <a:rPr lang="en-US" altLang="ja-JP" dirty="0"/>
                  <a:t>(-----)</a:t>
                </a:r>
                <a:r>
                  <a:rPr lang="ja-JP" altLang="en-US"/>
                  <a:t>を用いる。</a:t>
                </a:r>
                <a:endParaRPr lang="en-US" altLang="ja-JP" dirty="0"/>
              </a:p>
              <a:p>
                <a:endParaRPr lang="en-US" altLang="ja-JP" dirty="0"/>
              </a:p>
              <a:p>
                <a:r>
                  <a:rPr kumimoji="1" lang="ja-JP" altLang="en-US" b="1"/>
                  <a:t>・手順</a:t>
                </a:r>
                <a:r>
                  <a:rPr kumimoji="1" lang="en-US" altLang="ja-JP" b="1" dirty="0"/>
                  <a:t>8</a:t>
                </a:r>
                <a:r>
                  <a:rPr kumimoji="1" lang="ja-JP" altLang="en-US" b="1"/>
                  <a:t>　</a:t>
                </a:r>
                <a:r>
                  <a:rPr lang="en-US" altLang="ja-JP" dirty="0"/>
                  <a:t> </a:t>
                </a:r>
                <a14:m>
                  <m:oMath xmlns:m="http://schemas.openxmlformats.org/officeDocument/2006/math">
                    <m:bar>
                      <m:barPr>
                        <m:pos m:val="top"/>
                        <m:ctrlPr>
                          <a:rPr lang="en-US" altLang="ja-JP" b="1" i="1" dirty="0" smtClean="0">
                            <a:latin typeface="Cambria Math" panose="02040503050406030204" pitchFamily="18" charset="0"/>
                          </a:rPr>
                        </m:ctrlPr>
                      </m:barPr>
                      <m:e>
                        <m:r>
                          <a:rPr lang="en-US" altLang="ja-JP" b="1" i="1" dirty="0" smtClean="0">
                            <a:latin typeface="Cambria Math" panose="02040503050406030204" pitchFamily="18" charset="0"/>
                          </a:rPr>
                          <m:t>𝑿</m:t>
                        </m:r>
                      </m:e>
                    </m:bar>
                  </m:oMath>
                </a14:m>
                <a:r>
                  <a:rPr lang="ja-JP" altLang="en-US" b="1"/>
                  <a:t>と</a:t>
                </a:r>
                <a14:m>
                  <m:oMath xmlns:m="http://schemas.openxmlformats.org/officeDocument/2006/math">
                    <m:r>
                      <a:rPr lang="en-US" altLang="ja-JP" b="1" i="1" dirty="0" smtClean="0">
                        <a:latin typeface="Cambria Math" panose="02040503050406030204" pitchFamily="18" charset="0"/>
                      </a:rPr>
                      <m:t>𝑹</m:t>
                    </m:r>
                  </m:oMath>
                </a14:m>
                <a:r>
                  <a:rPr kumimoji="1" lang="ja-JP" altLang="en-US" b="1"/>
                  <a:t>をプロットする</a:t>
                </a:r>
                <a:endParaRPr kumimoji="1" lang="en-US" altLang="ja-JP" b="1" dirty="0"/>
              </a:p>
              <a:p>
                <a:r>
                  <a:rPr lang="ja-JP" altLang="en-US"/>
                  <a:t>　群番号順に各群の</a:t>
                </a:r>
                <a14:m>
                  <m:oMath xmlns:m="http://schemas.openxmlformats.org/officeDocument/2006/math">
                    <m:bar>
                      <m:barPr>
                        <m:pos m:val="top"/>
                        <m:ctrlPr>
                          <a:rPr lang="en-US" altLang="ja-JP" i="1" dirty="0" smtClean="0">
                            <a:latin typeface="Cambria Math" panose="02040503050406030204" pitchFamily="18" charset="0"/>
                          </a:rPr>
                        </m:ctrlPr>
                      </m:barPr>
                      <m:e>
                        <m:r>
                          <a:rPr lang="en-US" altLang="ja-JP" b="0" i="1" dirty="0" smtClean="0">
                            <a:latin typeface="Cambria Math" panose="02040503050406030204" pitchFamily="18" charset="0"/>
                          </a:rPr>
                          <m:t>𝑋</m:t>
                        </m:r>
                      </m:e>
                    </m:bar>
                  </m:oMath>
                </a14:m>
                <a:r>
                  <a:rPr lang="ja-JP" altLang="en-US"/>
                  <a:t>と</a:t>
                </a:r>
                <a14:m>
                  <m:oMath xmlns:m="http://schemas.openxmlformats.org/officeDocument/2006/math">
                    <m:r>
                      <a:rPr lang="en-US" altLang="ja-JP" i="1" dirty="0" smtClean="0">
                        <a:latin typeface="Cambria Math" panose="02040503050406030204" pitchFamily="18" charset="0"/>
                      </a:rPr>
                      <m:t>𝑅</m:t>
                    </m:r>
                  </m:oMath>
                </a14:m>
                <a:r>
                  <a:rPr lang="ja-JP" altLang="en-US"/>
                  <a:t>の値をプロットする。</a:t>
                </a:r>
                <a:endParaRPr lang="en-US" altLang="ja-JP" dirty="0"/>
              </a:p>
              <a:p>
                <a:r>
                  <a:rPr lang="ja-JP" altLang="en-US"/>
                  <a:t>　</a:t>
                </a:r>
                <a:r>
                  <a:rPr lang="en-US" altLang="ja-JP" dirty="0"/>
                  <a:t> </a:t>
                </a:r>
                <a14:m>
                  <m:oMath xmlns:m="http://schemas.openxmlformats.org/officeDocument/2006/math">
                    <m:bar>
                      <m:barPr>
                        <m:pos m:val="top"/>
                        <m:ctrlPr>
                          <a:rPr lang="en-US" altLang="ja-JP" i="1" dirty="0" smtClean="0">
                            <a:latin typeface="Cambria Math" panose="02040503050406030204" pitchFamily="18" charset="0"/>
                          </a:rPr>
                        </m:ctrlPr>
                      </m:barPr>
                      <m:e>
                        <m:r>
                          <a:rPr lang="en-US" altLang="ja-JP" b="0" i="1" dirty="0" smtClean="0">
                            <a:latin typeface="Cambria Math" panose="02040503050406030204" pitchFamily="18" charset="0"/>
                          </a:rPr>
                          <m:t>𝑋</m:t>
                        </m:r>
                      </m:e>
                    </m:bar>
                  </m:oMath>
                </a14:m>
                <a:r>
                  <a:rPr lang="ja-JP" altLang="en-US"/>
                  <a:t>の打点は</a:t>
                </a:r>
                <a:r>
                  <a:rPr lang="en-US" altLang="ja-JP" dirty="0"/>
                  <a:t>(</a:t>
                </a:r>
                <a:r>
                  <a:rPr lang="ja-JP" altLang="en-US"/>
                  <a:t>・</a:t>
                </a:r>
                <a:r>
                  <a:rPr lang="en-US" altLang="ja-JP" dirty="0"/>
                  <a:t>)</a:t>
                </a:r>
                <a:r>
                  <a:rPr lang="ja-JP" altLang="en-US"/>
                  <a:t>とし、</a:t>
                </a:r>
                <a:r>
                  <a:rPr lang="en-US" altLang="ja-JP" dirty="0"/>
                  <a:t> </a:t>
                </a:r>
                <a14:m>
                  <m:oMath xmlns:m="http://schemas.openxmlformats.org/officeDocument/2006/math">
                    <m:r>
                      <a:rPr lang="en-US" altLang="ja-JP" i="1" dirty="0">
                        <a:latin typeface="Cambria Math" panose="02040503050406030204" pitchFamily="18" charset="0"/>
                      </a:rPr>
                      <m:t>𝑅</m:t>
                    </m:r>
                  </m:oMath>
                </a14:m>
                <a:r>
                  <a:rPr kumimoji="1" lang="ja-JP" altLang="en-US"/>
                  <a:t>の打点は</a:t>
                </a:r>
                <a:r>
                  <a:rPr kumimoji="1" lang="en-US" altLang="ja-JP" dirty="0"/>
                  <a:t>(×)</a:t>
                </a:r>
                <a:r>
                  <a:rPr kumimoji="1" lang="ja-JP" altLang="en-US"/>
                  <a:t>とする。</a:t>
                </a:r>
                <a:endParaRPr kumimoji="1" lang="en-US" altLang="ja-JP" dirty="0"/>
              </a:p>
              <a:p>
                <a:r>
                  <a:rPr lang="ja-JP" altLang="en-US"/>
                  <a:t>　</a:t>
                </a:r>
                <a:r>
                  <a:rPr kumimoji="1" lang="ja-JP" altLang="en-US"/>
                  <a:t>限界外の点は○、異常で点の並び方にクセがある物は　　で囲んでわかりやすくする。</a:t>
                </a:r>
                <a:endParaRPr kumimoji="1" lang="en-US" altLang="ja-JP" dirty="0"/>
              </a:p>
              <a:p>
                <a:endParaRPr kumimoji="1" lang="en-US" altLang="ja-JP" dirty="0"/>
              </a:p>
              <a:p>
                <a:r>
                  <a:rPr lang="ja-JP" altLang="en-US" b="1"/>
                  <a:t>・手順</a:t>
                </a:r>
                <a:r>
                  <a:rPr lang="en-US" altLang="ja-JP" b="1" dirty="0"/>
                  <a:t>9</a:t>
                </a:r>
                <a:r>
                  <a:rPr lang="ja-JP" altLang="en-US" b="1"/>
                  <a:t>　必要事項を記入する</a:t>
                </a:r>
                <a:endParaRPr lang="en-US" altLang="ja-JP" b="1" dirty="0"/>
              </a:p>
              <a:p>
                <a:r>
                  <a:rPr kumimoji="1" lang="ja-JP" altLang="en-US"/>
                  <a:t>　群の大きさ</a:t>
                </a:r>
                <a14:m>
                  <m:oMath xmlns:m="http://schemas.openxmlformats.org/officeDocument/2006/math">
                    <m:r>
                      <a:rPr kumimoji="1" lang="en-US" altLang="ja-JP" b="0" i="1" smtClean="0">
                        <a:latin typeface="Cambria Math" panose="02040503050406030204" pitchFamily="18" charset="0"/>
                      </a:rPr>
                      <m:t>𝑛</m:t>
                    </m:r>
                  </m:oMath>
                </a14:m>
                <a:r>
                  <a:rPr lang="ja-JP" altLang="en-US"/>
                  <a:t>，</a:t>
                </a:r>
                <a14:m>
                  <m:oMath xmlns:m="http://schemas.openxmlformats.org/officeDocument/2006/math">
                    <m:r>
                      <a:rPr lang="en-US" altLang="ja-JP" b="0" i="1" smtClean="0">
                        <a:latin typeface="Cambria Math" panose="02040503050406030204" pitchFamily="18" charset="0"/>
                      </a:rPr>
                      <m:t>𝑈𝐶𝐿</m:t>
                    </m:r>
                  </m:oMath>
                </a14:m>
                <a:r>
                  <a:rPr lang="ja-JP" altLang="en-US"/>
                  <a:t>，</a:t>
                </a:r>
                <a:r>
                  <a:rPr lang="en-US" altLang="ja-JP" dirty="0"/>
                  <a:t> </a:t>
                </a:r>
                <a14:m>
                  <m:oMath xmlns:m="http://schemas.openxmlformats.org/officeDocument/2006/math">
                    <m:r>
                      <a:rPr lang="en-US" altLang="ja-JP" i="1">
                        <a:latin typeface="Cambria Math" panose="02040503050406030204" pitchFamily="18" charset="0"/>
                      </a:rPr>
                      <m:t>𝐶𝐿</m:t>
                    </m:r>
                    <m:r>
                      <a:rPr lang="ja-JP" altLang="en-US" i="1" smtClean="0">
                        <a:latin typeface="Cambria Math" panose="02040503050406030204" pitchFamily="18" charset="0"/>
                      </a:rPr>
                      <m:t>，</m:t>
                    </m:r>
                    <m:r>
                      <a:rPr lang="en-US" altLang="ja-JP" b="0" i="1" smtClean="0">
                        <a:latin typeface="Cambria Math" panose="02040503050406030204" pitchFamily="18" charset="0"/>
                      </a:rPr>
                      <m:t>𝐿</m:t>
                    </m:r>
                    <m:r>
                      <a:rPr lang="en-US" altLang="ja-JP" i="1">
                        <a:latin typeface="Cambria Math" panose="02040503050406030204" pitchFamily="18" charset="0"/>
                      </a:rPr>
                      <m:t>𝐶𝐿</m:t>
                    </m:r>
                  </m:oMath>
                </a14:m>
                <a:r>
                  <a:rPr lang="en-US" altLang="ja-JP" dirty="0"/>
                  <a:t> </a:t>
                </a:r>
                <a:r>
                  <a:rPr lang="ja-JP" altLang="en-US"/>
                  <a:t>を記入する</a:t>
                </a:r>
                <a:r>
                  <a:rPr lang="en-US" altLang="ja-JP" dirty="0"/>
                  <a:t>(</a:t>
                </a:r>
                <a:r>
                  <a:rPr lang="ja-JP" altLang="en-US"/>
                  <a:t>図</a:t>
                </a:r>
                <a:r>
                  <a:rPr lang="en-US" altLang="ja-JP" dirty="0"/>
                  <a:t>11)</a:t>
                </a:r>
                <a:r>
                  <a:rPr lang="ja-JP" altLang="en-US"/>
                  <a:t>、</a:t>
                </a:r>
                <a:endParaRPr lang="en-US" altLang="ja-JP" dirty="0"/>
              </a:p>
              <a:p>
                <a:r>
                  <a:rPr lang="ja-JP" altLang="en-US"/>
                  <a:t>　そのほか、必要</a:t>
                </a:r>
                <a:r>
                  <a:rPr kumimoji="1" lang="ja-JP" altLang="en-US"/>
                  <a:t>事項を記入する。</a:t>
                </a:r>
              </a:p>
            </p:txBody>
          </p:sp>
        </mc:Choice>
        <mc:Fallback xmlns="">
          <p:sp>
            <p:nvSpPr>
              <p:cNvPr id="10" name="テキスト ボックス 9">
                <a:extLst>
                  <a:ext uri="{FF2B5EF4-FFF2-40B4-BE49-F238E27FC236}">
                    <a16:creationId xmlns:a16="http://schemas.microsoft.com/office/drawing/2014/main" id="{F881D587-3B0C-57A1-B883-CC12C73C75CC}"/>
                  </a:ext>
                </a:extLst>
              </p:cNvPr>
              <p:cNvSpPr txBox="1">
                <a:spLocks noRot="1" noChangeAspect="1" noMove="1" noResize="1" noEditPoints="1" noAdjustHandles="1" noChangeArrowheads="1" noChangeShapeType="1" noTextEdit="1"/>
              </p:cNvSpPr>
              <p:nvPr/>
            </p:nvSpPr>
            <p:spPr>
              <a:xfrm>
                <a:off x="1848693" y="1810513"/>
                <a:ext cx="9128316" cy="3855351"/>
              </a:xfrm>
              <a:prstGeom prst="rect">
                <a:avLst/>
              </a:prstGeom>
              <a:blipFill>
                <a:blip r:embed="rId4"/>
                <a:stretch>
                  <a:fillRect l="-556" t="-658" r="-2778" b="-658"/>
                </a:stretch>
              </a:blipFill>
            </p:spPr>
            <p:txBody>
              <a:bodyPr/>
              <a:lstStyle/>
              <a:p>
                <a:r>
                  <a:rPr lang="ja-JP" altLang="en-US">
                    <a:noFill/>
                  </a:rPr>
                  <a:t> </a:t>
                </a:r>
              </a:p>
            </p:txBody>
          </p:sp>
        </mc:Fallback>
      </mc:AlternateContent>
      <p:sp>
        <p:nvSpPr>
          <p:cNvPr id="11" name="円/楕円 10">
            <a:extLst>
              <a:ext uri="{FF2B5EF4-FFF2-40B4-BE49-F238E27FC236}">
                <a16:creationId xmlns:a16="http://schemas.microsoft.com/office/drawing/2014/main" id="{08CF812A-4BD2-78F7-9A2E-1E2489E364F0}"/>
              </a:ext>
            </a:extLst>
          </p:cNvPr>
          <p:cNvSpPr/>
          <p:nvPr/>
        </p:nvSpPr>
        <p:spPr>
          <a:xfrm>
            <a:off x="7673256" y="4160061"/>
            <a:ext cx="408995" cy="250372"/>
          </a:xfrm>
          <a:prstGeom prst="ellipse">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スライド番号プレースホルダー 13">
            <a:extLst>
              <a:ext uri="{FF2B5EF4-FFF2-40B4-BE49-F238E27FC236}">
                <a16:creationId xmlns:a16="http://schemas.microsoft.com/office/drawing/2014/main" id="{6A0BE0F2-EE1C-283F-AA45-8D1E667C4F18}"/>
              </a:ext>
            </a:extLst>
          </p:cNvPr>
          <p:cNvSpPr>
            <a:spLocks noGrp="1"/>
          </p:cNvSpPr>
          <p:nvPr>
            <p:ph type="sldNum" sz="quarter" idx="12"/>
          </p:nvPr>
        </p:nvSpPr>
        <p:spPr/>
        <p:txBody>
          <a:bodyPr/>
          <a:lstStyle/>
          <a:p>
            <a:fld id="{CCE8A120-D37F-4A4B-AEC4-A3FAB9FD9F34}" type="slidenum">
              <a:rPr lang="ja-JP" altLang="en-US" smtClean="0"/>
              <a:pPr/>
              <a:t>109</a:t>
            </a:fld>
            <a:endParaRPr lang="ja-JP" altLang="en-US"/>
          </a:p>
        </p:txBody>
      </p:sp>
      <p:cxnSp>
        <p:nvCxnSpPr>
          <p:cNvPr id="9" name="直線コネクタ 8">
            <a:extLst>
              <a:ext uri="{FF2B5EF4-FFF2-40B4-BE49-F238E27FC236}">
                <a16:creationId xmlns:a16="http://schemas.microsoft.com/office/drawing/2014/main" id="{A4EA5100-A5B4-B7FD-7716-3AE79F06BEC4}"/>
              </a:ext>
            </a:extLst>
          </p:cNvPr>
          <p:cNvCxnSpPr>
            <a:cxnSpLocks/>
          </p:cNvCxnSpPr>
          <p:nvPr/>
        </p:nvCxnSpPr>
        <p:spPr>
          <a:xfrm>
            <a:off x="3657600" y="2838734"/>
            <a:ext cx="50358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94079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8B679-E2D2-CE94-1E51-311340946B5D}"/>
            </a:ext>
          </a:extLst>
        </p:cNvPr>
        <p:cNvGrpSpPr/>
        <p:nvPr/>
      </p:nvGrpSpPr>
      <p:grpSpPr>
        <a:xfrm>
          <a:off x="0" y="0"/>
          <a:ext cx="0" cy="0"/>
          <a:chOff x="0" y="0"/>
          <a:chExt cx="0" cy="0"/>
        </a:xfrm>
      </p:grpSpPr>
      <p:pic>
        <p:nvPicPr>
          <p:cNvPr id="5" name="図 4" descr="屋内, 建物, コンピュータ, 座る が含まれている画像&#10;&#10;自動的に生成された説明">
            <a:extLst>
              <a:ext uri="{FF2B5EF4-FFF2-40B4-BE49-F238E27FC236}">
                <a16:creationId xmlns:a16="http://schemas.microsoft.com/office/drawing/2014/main" id="{9A3C611E-C5C9-C988-270D-7D43DF344D24}"/>
              </a:ext>
            </a:extLst>
          </p:cNvPr>
          <p:cNvPicPr>
            <a:picLocks noChangeAspect="1"/>
          </p:cNvPicPr>
          <p:nvPr/>
        </p:nvPicPr>
        <p:blipFill>
          <a:blip r:embed="rId2"/>
          <a:srcRect t="12194"/>
          <a:stretch/>
        </p:blipFill>
        <p:spPr>
          <a:xfrm flipH="1">
            <a:off x="11535" y="624311"/>
            <a:ext cx="12191997" cy="6021690"/>
          </a:xfrm>
          <a:prstGeom prst="rect">
            <a:avLst/>
          </a:prstGeom>
        </p:spPr>
      </p:pic>
      <p:sp>
        <p:nvSpPr>
          <p:cNvPr id="12" name="正方形/長方形 11">
            <a:extLst>
              <a:ext uri="{FF2B5EF4-FFF2-40B4-BE49-F238E27FC236}">
                <a16:creationId xmlns:a16="http://schemas.microsoft.com/office/drawing/2014/main" id="{1A22D2EE-1479-6B69-8986-0E385B09E22D}"/>
              </a:ext>
            </a:extLst>
          </p:cNvPr>
          <p:cNvSpPr/>
          <p:nvPr/>
        </p:nvSpPr>
        <p:spPr>
          <a:xfrm>
            <a:off x="723900" y="2652863"/>
            <a:ext cx="10839450" cy="2476500"/>
          </a:xfrm>
          <a:prstGeom prst="rect">
            <a:avLst/>
          </a:prstGeom>
          <a:solidFill>
            <a:schemeClr val="bg1"/>
          </a:solidFill>
          <a:ln>
            <a:solidFill>
              <a:schemeClr val="tx1"/>
            </a:solidFill>
          </a:ln>
          <a:effectLst>
            <a:outerShdw blurRad="180948"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F044F156-B8E1-CEF0-463C-5674FF11FFCB}"/>
              </a:ext>
            </a:extLst>
          </p:cNvPr>
          <p:cNvSpPr/>
          <p:nvPr/>
        </p:nvSpPr>
        <p:spPr>
          <a:xfrm>
            <a:off x="3771943" y="1962150"/>
            <a:ext cx="4671183" cy="947588"/>
          </a:xfrm>
          <a:prstGeom prst="rect">
            <a:avLst/>
          </a:prstGeom>
          <a:solidFill>
            <a:schemeClr val="bg1"/>
          </a:solidFill>
          <a:ln>
            <a:solidFill>
              <a:schemeClr val="tx1"/>
            </a:solidFill>
          </a:ln>
          <a:effectLst>
            <a:outerShdw blurRad="180948"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8591EEBC-1BA0-BACF-5C7A-D88BD30BBEDC}"/>
              </a:ext>
            </a:extLst>
          </p:cNvPr>
          <p:cNvSpPr/>
          <p:nvPr/>
        </p:nvSpPr>
        <p:spPr>
          <a:xfrm>
            <a:off x="0" y="0"/>
            <a:ext cx="12192000" cy="624674"/>
          </a:xfrm>
          <a:prstGeom prst="rect">
            <a:avLst/>
          </a:prstGeom>
          <a:solidFill>
            <a:schemeClr val="tx1"/>
          </a:solidFill>
          <a:ln w="12700">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193BC21F-BDBB-FC5C-B93F-50D5C4549038}"/>
              </a:ext>
            </a:extLst>
          </p:cNvPr>
          <p:cNvSpPr/>
          <p:nvPr/>
        </p:nvSpPr>
        <p:spPr>
          <a:xfrm>
            <a:off x="0" y="6998"/>
            <a:ext cx="1734525" cy="624674"/>
          </a:xfrm>
          <a:prstGeom prst="rect">
            <a:avLst/>
          </a:prstGeom>
          <a:solidFill>
            <a:schemeClr val="bg1"/>
          </a:solidFill>
          <a:ln w="12700">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DEC3E02E-969A-C405-95C8-C679369354F0}"/>
              </a:ext>
            </a:extLst>
          </p:cNvPr>
          <p:cNvSpPr txBox="1"/>
          <p:nvPr/>
        </p:nvSpPr>
        <p:spPr>
          <a:xfrm>
            <a:off x="880220" y="3464277"/>
            <a:ext cx="10500851" cy="769441"/>
          </a:xfrm>
          <a:prstGeom prst="rect">
            <a:avLst/>
          </a:prstGeom>
          <a:noFill/>
        </p:spPr>
        <p:txBody>
          <a:bodyPr wrap="square" rtlCol="0">
            <a:spAutoFit/>
          </a:bodyPr>
          <a:lstStyle/>
          <a:p>
            <a:pPr algn="ctr">
              <a:spcBef>
                <a:spcPts val="600"/>
              </a:spcBef>
            </a:pPr>
            <a:r>
              <a:rPr kumimoji="1" lang="ja-JP" altLang="en-US" sz="4400" b="1" dirty="0">
                <a:latin typeface="Meiryo" panose="020B0604030504040204" pitchFamily="34" charset="-128"/>
                <a:ea typeface="Meiryo" panose="020B0604030504040204" pitchFamily="34" charset="-128"/>
              </a:rPr>
              <a:t>管理の方法</a:t>
            </a:r>
          </a:p>
        </p:txBody>
      </p:sp>
      <p:sp>
        <p:nvSpPr>
          <p:cNvPr id="7" name="テキスト ボックス 6">
            <a:extLst>
              <a:ext uri="{FF2B5EF4-FFF2-40B4-BE49-F238E27FC236}">
                <a16:creationId xmlns:a16="http://schemas.microsoft.com/office/drawing/2014/main" id="{20638F88-FA7A-4A6C-2FA3-826544F385C4}"/>
              </a:ext>
            </a:extLst>
          </p:cNvPr>
          <p:cNvSpPr txBox="1"/>
          <p:nvPr/>
        </p:nvSpPr>
        <p:spPr>
          <a:xfrm>
            <a:off x="4563629" y="2160119"/>
            <a:ext cx="3057831" cy="646331"/>
          </a:xfrm>
          <a:prstGeom prst="rect">
            <a:avLst/>
          </a:prstGeom>
          <a:noFill/>
        </p:spPr>
        <p:txBody>
          <a:bodyPr wrap="square" rtlCol="0">
            <a:spAutoFit/>
          </a:bodyPr>
          <a:lstStyle/>
          <a:p>
            <a:pPr algn="ctr"/>
            <a:r>
              <a:rPr lang="en-US" altLang="ja-JP" sz="3600" b="1" dirty="0">
                <a:latin typeface="Meiryo" panose="020B0604030504040204" pitchFamily="34" charset="-128"/>
                <a:ea typeface="Meiryo" panose="020B0604030504040204" pitchFamily="34" charset="-128"/>
                <a:cs typeface="Arial" panose="020B0604020202020204" pitchFamily="34" charset="0"/>
              </a:rPr>
              <a:t>Section3</a:t>
            </a:r>
            <a:endParaRPr kumimoji="1" lang="ja-JP" altLang="en-US" sz="3600" b="1" dirty="0">
              <a:latin typeface="Meiryo" panose="020B0604030504040204" pitchFamily="34" charset="-128"/>
              <a:ea typeface="Meiryo" panose="020B0604030504040204" pitchFamily="34" charset="-128"/>
              <a:cs typeface="Arial" panose="020B0604020202020204" pitchFamily="34" charset="0"/>
            </a:endParaRPr>
          </a:p>
        </p:txBody>
      </p:sp>
      <p:cxnSp>
        <p:nvCxnSpPr>
          <p:cNvPr id="14" name="直線コネクタ 13">
            <a:extLst>
              <a:ext uri="{FF2B5EF4-FFF2-40B4-BE49-F238E27FC236}">
                <a16:creationId xmlns:a16="http://schemas.microsoft.com/office/drawing/2014/main" id="{200FD209-90C4-013E-F35E-F719439ABCC2}"/>
              </a:ext>
            </a:extLst>
          </p:cNvPr>
          <p:cNvCxnSpPr>
            <a:cxnSpLocks/>
          </p:cNvCxnSpPr>
          <p:nvPr/>
        </p:nvCxnSpPr>
        <p:spPr>
          <a:xfrm flipH="1">
            <a:off x="1734522" y="371"/>
            <a:ext cx="8" cy="599453"/>
          </a:xfrm>
          <a:prstGeom prst="line">
            <a:avLst/>
          </a:prstGeom>
          <a:ln w="1270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9" name="直線コネクタ 18">
            <a:extLst>
              <a:ext uri="{FF2B5EF4-FFF2-40B4-BE49-F238E27FC236}">
                <a16:creationId xmlns:a16="http://schemas.microsoft.com/office/drawing/2014/main" id="{3AFD8E8C-ADB9-B64C-72C0-B933EA09781A}"/>
              </a:ext>
            </a:extLst>
          </p:cNvPr>
          <p:cNvCxnSpPr>
            <a:cxnSpLocks/>
          </p:cNvCxnSpPr>
          <p:nvPr/>
        </p:nvCxnSpPr>
        <p:spPr>
          <a:xfrm>
            <a:off x="3469060" y="371"/>
            <a:ext cx="0" cy="637799"/>
          </a:xfrm>
          <a:prstGeom prst="line">
            <a:avLst/>
          </a:prstGeom>
          <a:ln w="1270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0" name="直線コネクタ 19">
            <a:extLst>
              <a:ext uri="{FF2B5EF4-FFF2-40B4-BE49-F238E27FC236}">
                <a16:creationId xmlns:a16="http://schemas.microsoft.com/office/drawing/2014/main" id="{7723A693-98AD-17C1-31B2-10787F3DA8F3}"/>
              </a:ext>
            </a:extLst>
          </p:cNvPr>
          <p:cNvCxnSpPr>
            <a:cxnSpLocks/>
          </p:cNvCxnSpPr>
          <p:nvPr/>
        </p:nvCxnSpPr>
        <p:spPr>
          <a:xfrm>
            <a:off x="5203590" y="371"/>
            <a:ext cx="0" cy="637799"/>
          </a:xfrm>
          <a:prstGeom prst="line">
            <a:avLst/>
          </a:prstGeom>
          <a:ln w="1270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1" name="直線コネクタ 20">
            <a:extLst>
              <a:ext uri="{FF2B5EF4-FFF2-40B4-BE49-F238E27FC236}">
                <a16:creationId xmlns:a16="http://schemas.microsoft.com/office/drawing/2014/main" id="{BA965541-E753-0A19-56F0-77C43BCF2E49}"/>
              </a:ext>
            </a:extLst>
          </p:cNvPr>
          <p:cNvCxnSpPr>
            <a:cxnSpLocks/>
          </p:cNvCxnSpPr>
          <p:nvPr/>
        </p:nvCxnSpPr>
        <p:spPr>
          <a:xfrm>
            <a:off x="6938120" y="371"/>
            <a:ext cx="0" cy="637799"/>
          </a:xfrm>
          <a:prstGeom prst="line">
            <a:avLst/>
          </a:prstGeom>
          <a:ln w="1270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2" name="直線コネクタ 21">
            <a:extLst>
              <a:ext uri="{FF2B5EF4-FFF2-40B4-BE49-F238E27FC236}">
                <a16:creationId xmlns:a16="http://schemas.microsoft.com/office/drawing/2014/main" id="{483274DE-8C38-CC7A-8BD0-714BF74A877F}"/>
              </a:ext>
            </a:extLst>
          </p:cNvPr>
          <p:cNvCxnSpPr>
            <a:cxnSpLocks/>
          </p:cNvCxnSpPr>
          <p:nvPr/>
        </p:nvCxnSpPr>
        <p:spPr>
          <a:xfrm>
            <a:off x="8672650" y="371"/>
            <a:ext cx="0" cy="623940"/>
          </a:xfrm>
          <a:prstGeom prst="line">
            <a:avLst/>
          </a:prstGeom>
          <a:ln w="1270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3" name="直線コネクタ 22">
            <a:extLst>
              <a:ext uri="{FF2B5EF4-FFF2-40B4-BE49-F238E27FC236}">
                <a16:creationId xmlns:a16="http://schemas.microsoft.com/office/drawing/2014/main" id="{728F6B61-061C-81BA-AF7B-CD48E37189A8}"/>
              </a:ext>
            </a:extLst>
          </p:cNvPr>
          <p:cNvCxnSpPr>
            <a:cxnSpLocks/>
          </p:cNvCxnSpPr>
          <p:nvPr/>
        </p:nvCxnSpPr>
        <p:spPr>
          <a:xfrm>
            <a:off x="10407178" y="371"/>
            <a:ext cx="0" cy="599453"/>
          </a:xfrm>
          <a:prstGeom prst="line">
            <a:avLst/>
          </a:prstGeom>
          <a:ln w="1270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6" name="直線コネクタ 25">
            <a:extLst>
              <a:ext uri="{FF2B5EF4-FFF2-40B4-BE49-F238E27FC236}">
                <a16:creationId xmlns:a16="http://schemas.microsoft.com/office/drawing/2014/main" id="{E879FBCA-2451-8E86-13D5-6C11D5280867}"/>
              </a:ext>
            </a:extLst>
          </p:cNvPr>
          <p:cNvCxnSpPr>
            <a:cxnSpLocks/>
          </p:cNvCxnSpPr>
          <p:nvPr/>
        </p:nvCxnSpPr>
        <p:spPr>
          <a:xfrm>
            <a:off x="0" y="371"/>
            <a:ext cx="0" cy="637799"/>
          </a:xfrm>
          <a:prstGeom prst="line">
            <a:avLst/>
          </a:prstGeom>
          <a:ln w="12700">
            <a:solidFill>
              <a:schemeClr val="bg1"/>
            </a:solidFill>
            <a:prstDash val="sysDot"/>
          </a:ln>
        </p:spPr>
        <p:style>
          <a:lnRef idx="2">
            <a:schemeClr val="accent1"/>
          </a:lnRef>
          <a:fillRef idx="0">
            <a:schemeClr val="accent1"/>
          </a:fillRef>
          <a:effectRef idx="1">
            <a:schemeClr val="accent1"/>
          </a:effectRef>
          <a:fontRef idx="minor">
            <a:schemeClr val="tx1"/>
          </a:fontRef>
        </p:style>
      </p:cxnSp>
      <p:sp>
        <p:nvSpPr>
          <p:cNvPr id="27" name="テキスト ボックス 26">
            <a:extLst>
              <a:ext uri="{FF2B5EF4-FFF2-40B4-BE49-F238E27FC236}">
                <a16:creationId xmlns:a16="http://schemas.microsoft.com/office/drawing/2014/main" id="{7AE0241C-C7C0-1A5A-797B-C9B288D24FEE}"/>
              </a:ext>
            </a:extLst>
          </p:cNvPr>
          <p:cNvSpPr txBox="1"/>
          <p:nvPr/>
        </p:nvSpPr>
        <p:spPr>
          <a:xfrm>
            <a:off x="153400" y="198155"/>
            <a:ext cx="1350146" cy="276999"/>
          </a:xfrm>
          <a:prstGeom prst="rect">
            <a:avLst/>
          </a:prstGeom>
          <a:noFill/>
          <a:ln w="12700">
            <a:noFill/>
            <a:prstDash val="sysDot"/>
          </a:ln>
        </p:spPr>
        <p:txBody>
          <a:bodyPr wrap="square" rtlCol="0">
            <a:spAutoFit/>
          </a:bodyPr>
          <a:lstStyle/>
          <a:p>
            <a:pPr algn="ctr"/>
            <a:r>
              <a:rPr lang="en-US" altLang="ja-JP" sz="1200" b="1" dirty="0">
                <a:latin typeface="Meiryo" panose="020B0604030504040204" pitchFamily="34" charset="-128"/>
                <a:ea typeface="Meiryo" panose="020B0604030504040204" pitchFamily="34" charset="-128"/>
              </a:rPr>
              <a:t>Section1</a:t>
            </a:r>
            <a:endParaRPr kumimoji="1" lang="ja-JP" altLang="en-US" sz="1200" b="1" dirty="0">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7C1B9ACC-18A5-EB6C-144D-97836A8D7C35}"/>
              </a:ext>
            </a:extLst>
          </p:cNvPr>
          <p:cNvSpPr txBox="1"/>
          <p:nvPr/>
        </p:nvSpPr>
        <p:spPr>
          <a:xfrm>
            <a:off x="1845404" y="198155"/>
            <a:ext cx="1350146" cy="276999"/>
          </a:xfrm>
          <a:prstGeom prst="rect">
            <a:avLst/>
          </a:prstGeom>
          <a:noFill/>
          <a:ln w="12700">
            <a:noFill/>
            <a:prstDash val="sysDot"/>
          </a:ln>
        </p:spPr>
        <p:txBody>
          <a:bodyPr wrap="square" rtlCol="0">
            <a:spAutoFit/>
          </a:bodyPr>
          <a:lstStyle/>
          <a:p>
            <a:pPr algn="ctr"/>
            <a:r>
              <a:rPr lang="en-US" altLang="ja-JP" sz="1200" b="1" dirty="0">
                <a:solidFill>
                  <a:schemeClr val="bg1"/>
                </a:solidFill>
                <a:latin typeface="Meiryo" panose="020B0604030504040204" pitchFamily="34" charset="-128"/>
                <a:ea typeface="Meiryo" panose="020B0604030504040204" pitchFamily="34" charset="-128"/>
              </a:rPr>
              <a:t>Section2</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FA9DBE38-E845-C72A-D7EB-0D185249842C}"/>
              </a:ext>
            </a:extLst>
          </p:cNvPr>
          <p:cNvSpPr txBox="1"/>
          <p:nvPr/>
        </p:nvSpPr>
        <p:spPr>
          <a:xfrm>
            <a:off x="3622460" y="198155"/>
            <a:ext cx="1350146" cy="276999"/>
          </a:xfrm>
          <a:prstGeom prst="rect">
            <a:avLst/>
          </a:prstGeom>
          <a:noFill/>
          <a:ln w="12700">
            <a:noFill/>
            <a:prstDash val="sysDot"/>
          </a:ln>
        </p:spPr>
        <p:txBody>
          <a:bodyPr wrap="square" rtlCol="0">
            <a:spAutoFit/>
          </a:bodyPr>
          <a:lstStyle/>
          <a:p>
            <a:pPr algn="ctr"/>
            <a:r>
              <a:rPr lang="en-US" altLang="ja-JP" sz="1200" b="1" dirty="0">
                <a:solidFill>
                  <a:schemeClr val="bg1"/>
                </a:solidFill>
                <a:latin typeface="Meiryo" panose="020B0604030504040204" pitchFamily="34" charset="-128"/>
                <a:ea typeface="Meiryo" panose="020B0604030504040204" pitchFamily="34" charset="-128"/>
              </a:rPr>
              <a:t>Section3</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D0D086CB-D09E-9D43-8E90-D33B81F85BB0}"/>
              </a:ext>
            </a:extLst>
          </p:cNvPr>
          <p:cNvSpPr txBox="1"/>
          <p:nvPr/>
        </p:nvSpPr>
        <p:spPr>
          <a:xfrm>
            <a:off x="5356987" y="198155"/>
            <a:ext cx="1350146" cy="276999"/>
          </a:xfrm>
          <a:prstGeom prst="rect">
            <a:avLst/>
          </a:prstGeom>
          <a:noFill/>
          <a:ln w="12700">
            <a:noFill/>
            <a:prstDash val="sysDot"/>
          </a:ln>
        </p:spPr>
        <p:txBody>
          <a:bodyPr wrap="square" rtlCol="0">
            <a:spAutoFit/>
          </a:bodyPr>
          <a:lstStyle/>
          <a:p>
            <a:pPr algn="ctr"/>
            <a:r>
              <a:rPr lang="en-US" altLang="ja-JP" sz="1200" b="1" dirty="0">
                <a:solidFill>
                  <a:schemeClr val="bg1"/>
                </a:solidFill>
                <a:latin typeface="Meiryo" panose="020B0604030504040204" pitchFamily="34" charset="-128"/>
                <a:ea typeface="Meiryo" panose="020B0604030504040204" pitchFamily="34" charset="-128"/>
              </a:rPr>
              <a:t>Section4</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E8CFC92A-8F18-39CA-B919-9B4F7F53EB61}"/>
              </a:ext>
            </a:extLst>
          </p:cNvPr>
          <p:cNvSpPr txBox="1"/>
          <p:nvPr/>
        </p:nvSpPr>
        <p:spPr>
          <a:xfrm>
            <a:off x="7091520" y="198155"/>
            <a:ext cx="1350146" cy="276999"/>
          </a:xfrm>
          <a:prstGeom prst="rect">
            <a:avLst/>
          </a:prstGeom>
          <a:noFill/>
          <a:ln w="12700">
            <a:noFill/>
            <a:prstDash val="sysDot"/>
          </a:ln>
        </p:spPr>
        <p:txBody>
          <a:bodyPr wrap="square" rtlCol="0">
            <a:spAutoFit/>
          </a:bodyPr>
          <a:lstStyle/>
          <a:p>
            <a:pPr algn="ctr"/>
            <a:r>
              <a:rPr lang="en-US" altLang="ja-JP" sz="1200" b="1" dirty="0">
                <a:solidFill>
                  <a:schemeClr val="bg1"/>
                </a:solidFill>
                <a:latin typeface="Meiryo" panose="020B0604030504040204" pitchFamily="34" charset="-128"/>
                <a:ea typeface="Meiryo" panose="020B0604030504040204" pitchFamily="34" charset="-128"/>
              </a:rPr>
              <a:t>Section5</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33" name="テキスト ボックス 32">
            <a:extLst>
              <a:ext uri="{FF2B5EF4-FFF2-40B4-BE49-F238E27FC236}">
                <a16:creationId xmlns:a16="http://schemas.microsoft.com/office/drawing/2014/main" id="{CEE88C8A-B1CA-C514-4126-62CD3C78354B}"/>
              </a:ext>
            </a:extLst>
          </p:cNvPr>
          <p:cNvSpPr txBox="1"/>
          <p:nvPr/>
        </p:nvSpPr>
        <p:spPr>
          <a:xfrm>
            <a:off x="8876341" y="198155"/>
            <a:ext cx="1350146" cy="276999"/>
          </a:xfrm>
          <a:prstGeom prst="rect">
            <a:avLst/>
          </a:prstGeom>
          <a:noFill/>
          <a:ln w="12700">
            <a:noFill/>
            <a:prstDash val="sysDot"/>
          </a:ln>
        </p:spPr>
        <p:txBody>
          <a:bodyPr wrap="square" rtlCol="0">
            <a:spAutoFit/>
          </a:bodyPr>
          <a:lstStyle/>
          <a:p>
            <a:pPr algn="ctr"/>
            <a:r>
              <a:rPr lang="en-US" altLang="ja-JP" sz="1200" b="1" dirty="0">
                <a:solidFill>
                  <a:schemeClr val="bg1"/>
                </a:solidFill>
                <a:latin typeface="Meiryo" panose="020B0604030504040204" pitchFamily="34" charset="-128"/>
                <a:ea typeface="Meiryo" panose="020B0604030504040204" pitchFamily="34" charset="-128"/>
              </a:rPr>
              <a:t>Section6</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5012E870-D724-4802-EA6E-A3EFC2DE4659}"/>
              </a:ext>
            </a:extLst>
          </p:cNvPr>
          <p:cNvSpPr txBox="1"/>
          <p:nvPr/>
        </p:nvSpPr>
        <p:spPr>
          <a:xfrm>
            <a:off x="10610868" y="198155"/>
            <a:ext cx="1350146" cy="276999"/>
          </a:xfrm>
          <a:prstGeom prst="rect">
            <a:avLst/>
          </a:prstGeom>
          <a:noFill/>
          <a:ln w="12700">
            <a:noFill/>
            <a:prstDash val="sysDot"/>
          </a:ln>
        </p:spPr>
        <p:txBody>
          <a:bodyPr wrap="square" rtlCol="0">
            <a:spAutoFit/>
          </a:bodyPr>
          <a:lstStyle/>
          <a:p>
            <a:pPr algn="ctr"/>
            <a:r>
              <a:rPr lang="en-US" altLang="ja-JP" sz="1200" b="1" dirty="0">
                <a:solidFill>
                  <a:schemeClr val="bg1"/>
                </a:solidFill>
                <a:latin typeface="Meiryo" panose="020B0604030504040204" pitchFamily="34" charset="-128"/>
                <a:ea typeface="Meiryo" panose="020B0604030504040204" pitchFamily="34" charset="-128"/>
              </a:rPr>
              <a:t>Section7</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3" name="スライド番号プレースホルダー 2">
            <a:extLst>
              <a:ext uri="{FF2B5EF4-FFF2-40B4-BE49-F238E27FC236}">
                <a16:creationId xmlns:a16="http://schemas.microsoft.com/office/drawing/2014/main" id="{CD52CF2B-B982-CC90-F34C-1B604CB1CA5F}"/>
              </a:ext>
            </a:extLst>
          </p:cNvPr>
          <p:cNvSpPr>
            <a:spLocks noGrp="1"/>
          </p:cNvSpPr>
          <p:nvPr>
            <p:ph type="sldNum" sz="quarter" idx="12"/>
          </p:nvPr>
        </p:nvSpPr>
        <p:spPr/>
        <p:txBody>
          <a:bodyPr/>
          <a:lstStyle/>
          <a:p>
            <a:fld id="{CCE8A120-D37F-4A4B-AEC4-A3FAB9FD9F34}" type="slidenum">
              <a:rPr lang="ja-JP" altLang="en-US" smtClean="0"/>
              <a:pPr/>
              <a:t>11</a:t>
            </a:fld>
            <a:endParaRPr lang="ja-JP" altLang="en-US"/>
          </a:p>
        </p:txBody>
      </p:sp>
    </p:spTree>
    <p:extLst>
      <p:ext uri="{BB962C8B-B14F-4D97-AF65-F5344CB8AC3E}">
        <p14:creationId xmlns:p14="http://schemas.microsoft.com/office/powerpoint/2010/main" val="138293716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6345AA74-89BE-4958-F809-2B521416CCFA}"/>
              </a:ext>
            </a:extLst>
          </p:cNvPr>
          <p:cNvSpPr/>
          <p:nvPr/>
        </p:nvSpPr>
        <p:spPr>
          <a:xfrm>
            <a:off x="417633" y="1102737"/>
            <a:ext cx="11356733" cy="5413032"/>
          </a:xfrm>
          <a:prstGeom prst="rect">
            <a:avLst/>
          </a:prstGeom>
          <a:solidFill>
            <a:schemeClr val="bg1"/>
          </a:solidFill>
          <a:ln>
            <a:solidFill>
              <a:schemeClr val="tx1"/>
            </a:solidFill>
          </a:ln>
          <a:effectLst>
            <a:outerShdw blurRad="889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 name="グループ化 25">
            <a:extLst>
              <a:ext uri="{FF2B5EF4-FFF2-40B4-BE49-F238E27FC236}">
                <a16:creationId xmlns:a16="http://schemas.microsoft.com/office/drawing/2014/main" id="{6D7A2A4D-315F-A661-00ED-DCF93609103B}"/>
              </a:ext>
            </a:extLst>
          </p:cNvPr>
          <p:cNvGrpSpPr/>
          <p:nvPr/>
        </p:nvGrpSpPr>
        <p:grpSpPr>
          <a:xfrm>
            <a:off x="2210808" y="1275402"/>
            <a:ext cx="8939769" cy="2698162"/>
            <a:chOff x="1707676" y="978472"/>
            <a:chExt cx="8939769" cy="2698162"/>
          </a:xfrm>
        </p:grpSpPr>
        <mc:AlternateContent xmlns:mc="http://schemas.openxmlformats.org/markup-compatibility/2006" xmlns:a14="http://schemas.microsoft.com/office/drawing/2010/main">
          <mc:Choice Requires="a14">
            <p:graphicFrame>
              <p:nvGraphicFramePr>
                <p:cNvPr id="4" name="グラフ 3">
                  <a:extLst>
                    <a:ext uri="{FF2B5EF4-FFF2-40B4-BE49-F238E27FC236}">
                      <a16:creationId xmlns:a16="http://schemas.microsoft.com/office/drawing/2014/main" id="{4938B24F-BAD9-6167-CEAD-4B2873BECED5}"/>
                    </a:ext>
                  </a:extLst>
                </p:cNvPr>
                <p:cNvGraphicFramePr/>
                <p:nvPr>
                  <p:extLst>
                    <p:ext uri="{D42A27DB-BD31-4B8C-83A1-F6EECF244321}">
                      <p14:modId xmlns:p14="http://schemas.microsoft.com/office/powerpoint/2010/main" val="2710711502"/>
                    </p:ext>
                  </p:extLst>
                </p:nvPr>
              </p:nvGraphicFramePr>
              <p:xfrm>
                <a:off x="1707676" y="1019864"/>
                <a:ext cx="7584768" cy="2656770"/>
              </p:xfrm>
              <a:graphic>
                <a:graphicData uri="http://schemas.openxmlformats.org/drawingml/2006/chart">
                  <c:chart xmlns:c="http://schemas.openxmlformats.org/drawingml/2006/chart" xmlns:r="http://schemas.openxmlformats.org/officeDocument/2006/relationships" r:id="rId3"/>
                </a:graphicData>
              </a:graphic>
            </p:graphicFrame>
          </mc:Choice>
          <mc:Fallback xmlns="">
            <p:graphicFrame>
              <p:nvGraphicFramePr>
                <p:cNvPr id="4" name="グラフ 3">
                  <a:extLst>
                    <a:ext uri="{FF2B5EF4-FFF2-40B4-BE49-F238E27FC236}">
                      <a16:creationId xmlns:a16="http://schemas.microsoft.com/office/drawing/2014/main" id="{4938B24F-BAD9-6167-CEAD-4B2873BECED5}"/>
                    </a:ext>
                  </a:extLst>
                </p:cNvPr>
                <p:cNvGraphicFramePr/>
                <p:nvPr>
                  <p:extLst>
                    <p:ext uri="{D42A27DB-BD31-4B8C-83A1-F6EECF244321}">
                      <p14:modId xmlns:p14="http://schemas.microsoft.com/office/powerpoint/2010/main" val="2710711502"/>
                    </p:ext>
                  </p:extLst>
                </p:nvPr>
              </p:nvGraphicFramePr>
              <p:xfrm>
                <a:off x="1707676" y="1019864"/>
                <a:ext cx="7584768" cy="2656770"/>
              </p:xfrm>
              <a:graphic>
                <a:graphicData uri="http://schemas.openxmlformats.org/drawingml/2006/chart">
                  <c:chart xmlns:c="http://schemas.openxmlformats.org/drawingml/2006/chart" xmlns:r="http://schemas.openxmlformats.org/officeDocument/2006/relationships" r:id="rId4"/>
                </a:graphicData>
              </a:graphic>
            </p:graphicFrame>
          </mc:Fallback>
        </mc:AlternateContent>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686D8168-48E4-24B3-429B-6C69D9454BD4}"/>
                    </a:ext>
                  </a:extLst>
                </p:cNvPr>
                <p:cNvSpPr txBox="1"/>
                <p:nvPr/>
              </p:nvSpPr>
              <p:spPr>
                <a:xfrm>
                  <a:off x="2296887" y="978472"/>
                  <a:ext cx="81701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𝑛</m:t>
                        </m:r>
                        <m:r>
                          <a:rPr kumimoji="1" lang="en-US" altLang="ja-JP" b="0" i="1" smtClean="0">
                            <a:latin typeface="Cambria Math" panose="02040503050406030204" pitchFamily="18" charset="0"/>
                          </a:rPr>
                          <m:t>=3</m:t>
                        </m:r>
                      </m:oMath>
                    </m:oMathPara>
                  </a14:m>
                  <a:endParaRPr kumimoji="1" lang="ja-JP" altLang="en-US"/>
                </a:p>
              </p:txBody>
            </p:sp>
          </mc:Choice>
          <mc:Fallback xmlns="">
            <p:sp>
              <p:nvSpPr>
                <p:cNvPr id="7" name="テキスト ボックス 6">
                  <a:extLst>
                    <a:ext uri="{FF2B5EF4-FFF2-40B4-BE49-F238E27FC236}">
                      <a16:creationId xmlns:a16="http://schemas.microsoft.com/office/drawing/2014/main" id="{686D8168-48E4-24B3-429B-6C69D9454BD4}"/>
                    </a:ext>
                  </a:extLst>
                </p:cNvPr>
                <p:cNvSpPr txBox="1">
                  <a:spLocks noRot="1" noChangeAspect="1" noMove="1" noResize="1" noEditPoints="1" noAdjustHandles="1" noChangeArrowheads="1" noChangeShapeType="1" noTextEdit="1"/>
                </p:cNvSpPr>
                <p:nvPr/>
              </p:nvSpPr>
              <p:spPr>
                <a:xfrm>
                  <a:off x="2296887" y="978472"/>
                  <a:ext cx="817019" cy="369332"/>
                </a:xfrm>
                <a:prstGeom prst="rect">
                  <a:avLst/>
                </a:prstGeom>
                <a:blipFill>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EBC11BC7-8D90-32B6-AB3A-7DB28C0DE1B4}"/>
                    </a:ext>
                  </a:extLst>
                </p:cNvPr>
                <p:cNvSpPr txBox="1"/>
                <p:nvPr/>
              </p:nvSpPr>
              <p:spPr>
                <a:xfrm>
                  <a:off x="9148701" y="1461534"/>
                  <a:ext cx="149874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𝑈𝐶𝐿</m:t>
                        </m:r>
                        <m:r>
                          <a:rPr kumimoji="1" lang="en-US" altLang="ja-JP" sz="1600" b="0" i="1" smtClean="0">
                            <a:latin typeface="Cambria Math" panose="02040503050406030204" pitchFamily="18" charset="0"/>
                          </a:rPr>
                          <m:t>=542.22</m:t>
                        </m:r>
                      </m:oMath>
                    </m:oMathPara>
                  </a14:m>
                  <a:endParaRPr kumimoji="1" lang="ja-JP" altLang="en-US" sz="1600"/>
                </a:p>
              </p:txBody>
            </p:sp>
          </mc:Choice>
          <mc:Fallback xmlns="">
            <p:sp>
              <p:nvSpPr>
                <p:cNvPr id="8" name="テキスト ボックス 7">
                  <a:extLst>
                    <a:ext uri="{FF2B5EF4-FFF2-40B4-BE49-F238E27FC236}">
                      <a16:creationId xmlns:a16="http://schemas.microsoft.com/office/drawing/2014/main" id="{EBC11BC7-8D90-32B6-AB3A-7DB28C0DE1B4}"/>
                    </a:ext>
                  </a:extLst>
                </p:cNvPr>
                <p:cNvSpPr txBox="1">
                  <a:spLocks noRot="1" noChangeAspect="1" noMove="1" noResize="1" noEditPoints="1" noAdjustHandles="1" noChangeArrowheads="1" noChangeShapeType="1" noTextEdit="1"/>
                </p:cNvSpPr>
                <p:nvPr/>
              </p:nvSpPr>
              <p:spPr>
                <a:xfrm>
                  <a:off x="9148701" y="1461534"/>
                  <a:ext cx="1498744" cy="338554"/>
                </a:xfrm>
                <a:prstGeom prst="rect">
                  <a:avLst/>
                </a:prstGeom>
                <a:blipFill>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694E1A32-C411-45DC-4DB5-4BF97F00C767}"/>
                    </a:ext>
                  </a:extLst>
                </p:cNvPr>
                <p:cNvSpPr txBox="1"/>
                <p:nvPr/>
              </p:nvSpPr>
              <p:spPr>
                <a:xfrm>
                  <a:off x="9166335" y="1877455"/>
                  <a:ext cx="1357679"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𝐶𝐿</m:t>
                        </m:r>
                        <m:r>
                          <a:rPr kumimoji="1" lang="en-US" altLang="ja-JP" sz="1600" b="0" i="1" smtClean="0">
                            <a:latin typeface="Cambria Math" panose="02040503050406030204" pitchFamily="18" charset="0"/>
                          </a:rPr>
                          <m:t>=476.34</m:t>
                        </m:r>
                      </m:oMath>
                    </m:oMathPara>
                  </a14:m>
                  <a:endParaRPr kumimoji="1" lang="ja-JP" altLang="en-US" sz="1600"/>
                </a:p>
              </p:txBody>
            </p:sp>
          </mc:Choice>
          <mc:Fallback xmlns="">
            <p:sp>
              <p:nvSpPr>
                <p:cNvPr id="9" name="テキスト ボックス 8">
                  <a:extLst>
                    <a:ext uri="{FF2B5EF4-FFF2-40B4-BE49-F238E27FC236}">
                      <a16:creationId xmlns:a16="http://schemas.microsoft.com/office/drawing/2014/main" id="{694E1A32-C411-45DC-4DB5-4BF97F00C767}"/>
                    </a:ext>
                  </a:extLst>
                </p:cNvPr>
                <p:cNvSpPr txBox="1">
                  <a:spLocks noRot="1" noChangeAspect="1" noMove="1" noResize="1" noEditPoints="1" noAdjustHandles="1" noChangeArrowheads="1" noChangeShapeType="1" noTextEdit="1"/>
                </p:cNvSpPr>
                <p:nvPr/>
              </p:nvSpPr>
              <p:spPr>
                <a:xfrm>
                  <a:off x="9166335" y="1877455"/>
                  <a:ext cx="1357679" cy="338554"/>
                </a:xfrm>
                <a:prstGeom prst="rect">
                  <a:avLst/>
                </a:prstGeom>
                <a:blipFill>
                  <a:blip r:embed="rId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テキスト ボックス 9">
                  <a:extLst>
                    <a:ext uri="{FF2B5EF4-FFF2-40B4-BE49-F238E27FC236}">
                      <a16:creationId xmlns:a16="http://schemas.microsoft.com/office/drawing/2014/main" id="{30C3502A-E59C-9078-1D1A-480CEC3BEE3A}"/>
                    </a:ext>
                  </a:extLst>
                </p:cNvPr>
                <p:cNvSpPr txBox="1"/>
                <p:nvPr/>
              </p:nvSpPr>
              <p:spPr>
                <a:xfrm>
                  <a:off x="9166335" y="2406517"/>
                  <a:ext cx="146668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𝐿𝐶𝐿</m:t>
                        </m:r>
                        <m:r>
                          <a:rPr kumimoji="1" lang="en-US" altLang="ja-JP" sz="1600" b="0" i="1" smtClean="0">
                            <a:latin typeface="Cambria Math" panose="02040503050406030204" pitchFamily="18" charset="0"/>
                          </a:rPr>
                          <m:t>=410.46</m:t>
                        </m:r>
                      </m:oMath>
                    </m:oMathPara>
                  </a14:m>
                  <a:endParaRPr kumimoji="1" lang="ja-JP" altLang="en-US" sz="1600"/>
                </a:p>
              </p:txBody>
            </p:sp>
          </mc:Choice>
          <mc:Fallback xmlns="">
            <p:sp>
              <p:nvSpPr>
                <p:cNvPr id="10" name="テキスト ボックス 9">
                  <a:extLst>
                    <a:ext uri="{FF2B5EF4-FFF2-40B4-BE49-F238E27FC236}">
                      <a16:creationId xmlns:a16="http://schemas.microsoft.com/office/drawing/2014/main" id="{30C3502A-E59C-9078-1D1A-480CEC3BEE3A}"/>
                    </a:ext>
                  </a:extLst>
                </p:cNvPr>
                <p:cNvSpPr txBox="1">
                  <a:spLocks noRot="1" noChangeAspect="1" noMove="1" noResize="1" noEditPoints="1" noAdjustHandles="1" noChangeArrowheads="1" noChangeShapeType="1" noTextEdit="1"/>
                </p:cNvSpPr>
                <p:nvPr/>
              </p:nvSpPr>
              <p:spPr>
                <a:xfrm>
                  <a:off x="9166335" y="2406517"/>
                  <a:ext cx="1466684" cy="338554"/>
                </a:xfrm>
                <a:prstGeom prst="rect">
                  <a:avLst/>
                </a:prstGeom>
                <a:blipFill>
                  <a:blip r:embed="rId8"/>
                  <a:stretch>
                    <a:fillRect/>
                  </a:stretch>
                </a:blipFill>
              </p:spPr>
              <p:txBody>
                <a:bodyPr/>
                <a:lstStyle/>
                <a:p>
                  <a:r>
                    <a:rPr lang="ja-JP" altLang="en-US">
                      <a:noFill/>
                    </a:rPr>
                    <a:t> </a:t>
                  </a:r>
                </a:p>
              </p:txBody>
            </p:sp>
          </mc:Fallback>
        </mc:AlternateContent>
        <p:cxnSp>
          <p:nvCxnSpPr>
            <p:cNvPr id="14" name="直線コネクタ 13">
              <a:extLst>
                <a:ext uri="{FF2B5EF4-FFF2-40B4-BE49-F238E27FC236}">
                  <a16:creationId xmlns:a16="http://schemas.microsoft.com/office/drawing/2014/main" id="{FC1626EF-DD32-8C1E-FB6D-4569048F095E}"/>
                </a:ext>
              </a:extLst>
            </p:cNvPr>
            <p:cNvCxnSpPr>
              <a:cxnSpLocks/>
            </p:cNvCxnSpPr>
            <p:nvPr/>
          </p:nvCxnSpPr>
          <p:spPr>
            <a:xfrm>
              <a:off x="2258009" y="2601230"/>
              <a:ext cx="6897493" cy="0"/>
            </a:xfrm>
            <a:prstGeom prst="line">
              <a:avLst/>
            </a:prstGeom>
            <a:ln w="15875">
              <a:solidFill>
                <a:schemeClr val="tx1">
                  <a:lumMod val="75000"/>
                  <a:lumOff val="2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18" name="直線コネクタ 17">
              <a:extLst>
                <a:ext uri="{FF2B5EF4-FFF2-40B4-BE49-F238E27FC236}">
                  <a16:creationId xmlns:a16="http://schemas.microsoft.com/office/drawing/2014/main" id="{0C6263A2-B084-4284-3EC8-DCF34F24BF79}"/>
                </a:ext>
              </a:extLst>
            </p:cNvPr>
            <p:cNvCxnSpPr>
              <a:cxnSpLocks/>
            </p:cNvCxnSpPr>
            <p:nvPr/>
          </p:nvCxnSpPr>
          <p:spPr>
            <a:xfrm>
              <a:off x="2258009" y="2061210"/>
              <a:ext cx="6897493" cy="0"/>
            </a:xfrm>
            <a:prstGeom prst="line">
              <a:avLst/>
            </a:prstGeom>
            <a:ln w="15875">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9" name="直線コネクタ 18">
              <a:extLst>
                <a:ext uri="{FF2B5EF4-FFF2-40B4-BE49-F238E27FC236}">
                  <a16:creationId xmlns:a16="http://schemas.microsoft.com/office/drawing/2014/main" id="{AA7AA9CF-E9E1-2FAE-FEE2-8F8F7BB75631}"/>
                </a:ext>
              </a:extLst>
            </p:cNvPr>
            <p:cNvCxnSpPr>
              <a:cxnSpLocks/>
            </p:cNvCxnSpPr>
            <p:nvPr/>
          </p:nvCxnSpPr>
          <p:spPr>
            <a:xfrm>
              <a:off x="2258009" y="1625506"/>
              <a:ext cx="6897493" cy="0"/>
            </a:xfrm>
            <a:prstGeom prst="line">
              <a:avLst/>
            </a:prstGeom>
            <a:ln w="15875">
              <a:solidFill>
                <a:schemeClr val="tx1">
                  <a:lumMod val="75000"/>
                  <a:lumOff val="25000"/>
                </a:schemeClr>
              </a:solidFill>
              <a:prstDash val="dash"/>
            </a:ln>
          </p:spPr>
          <p:style>
            <a:lnRef idx="2">
              <a:schemeClr val="accent1"/>
            </a:lnRef>
            <a:fillRef idx="0">
              <a:schemeClr val="accent1"/>
            </a:fillRef>
            <a:effectRef idx="1">
              <a:schemeClr val="accent1"/>
            </a:effectRef>
            <a:fontRef idx="minor">
              <a:schemeClr val="tx1"/>
            </a:fontRef>
          </p:style>
        </p:cxnSp>
      </p:grpSp>
      <p:grpSp>
        <p:nvGrpSpPr>
          <p:cNvPr id="27" name="グループ化 26">
            <a:extLst>
              <a:ext uri="{FF2B5EF4-FFF2-40B4-BE49-F238E27FC236}">
                <a16:creationId xmlns:a16="http://schemas.microsoft.com/office/drawing/2014/main" id="{F900F4CB-AA87-3ABB-D759-E25004EC4403}"/>
              </a:ext>
            </a:extLst>
          </p:cNvPr>
          <p:cNvGrpSpPr/>
          <p:nvPr/>
        </p:nvGrpSpPr>
        <p:grpSpPr>
          <a:xfrm>
            <a:off x="2210808" y="3862567"/>
            <a:ext cx="8844002" cy="2656770"/>
            <a:chOff x="1707676" y="3676634"/>
            <a:chExt cx="8844002" cy="2656770"/>
          </a:xfrm>
        </p:grpSpPr>
        <mc:AlternateContent xmlns:mc="http://schemas.openxmlformats.org/markup-compatibility/2006" xmlns:a14="http://schemas.microsoft.com/office/drawing/2010/main">
          <mc:Choice Requires="a14">
            <p:graphicFrame>
              <p:nvGraphicFramePr>
                <p:cNvPr id="3" name="グラフ 2">
                  <a:extLst>
                    <a:ext uri="{FF2B5EF4-FFF2-40B4-BE49-F238E27FC236}">
                      <a16:creationId xmlns:a16="http://schemas.microsoft.com/office/drawing/2014/main" id="{772A5DB3-ABC0-050E-D470-894467F8A8D1}"/>
                    </a:ext>
                  </a:extLst>
                </p:cNvPr>
                <p:cNvGraphicFramePr/>
                <p:nvPr>
                  <p:extLst>
                    <p:ext uri="{D42A27DB-BD31-4B8C-83A1-F6EECF244321}">
                      <p14:modId xmlns:p14="http://schemas.microsoft.com/office/powerpoint/2010/main" val="3752575747"/>
                    </p:ext>
                  </p:extLst>
                </p:nvPr>
              </p:nvGraphicFramePr>
              <p:xfrm>
                <a:off x="1707676" y="3676634"/>
                <a:ext cx="7584768" cy="2656770"/>
              </p:xfrm>
              <a:graphic>
                <a:graphicData uri="http://schemas.openxmlformats.org/drawingml/2006/chart">
                  <c:chart xmlns:c="http://schemas.openxmlformats.org/drawingml/2006/chart" xmlns:r="http://schemas.openxmlformats.org/officeDocument/2006/relationships" r:id="rId9"/>
                </a:graphicData>
              </a:graphic>
            </p:graphicFrame>
          </mc:Choice>
          <mc:Fallback xmlns="">
            <p:graphicFrame>
              <p:nvGraphicFramePr>
                <p:cNvPr id="3" name="グラフ 2">
                  <a:extLst>
                    <a:ext uri="{FF2B5EF4-FFF2-40B4-BE49-F238E27FC236}">
                      <a16:creationId xmlns:a16="http://schemas.microsoft.com/office/drawing/2014/main" id="{772A5DB3-ABC0-050E-D470-894467F8A8D1}"/>
                    </a:ext>
                  </a:extLst>
                </p:cNvPr>
                <p:cNvGraphicFramePr/>
                <p:nvPr>
                  <p:extLst>
                    <p:ext uri="{D42A27DB-BD31-4B8C-83A1-F6EECF244321}">
                      <p14:modId xmlns:p14="http://schemas.microsoft.com/office/powerpoint/2010/main" val="3752575747"/>
                    </p:ext>
                  </p:extLst>
                </p:nvPr>
              </p:nvGraphicFramePr>
              <p:xfrm>
                <a:off x="1707676" y="3676634"/>
                <a:ext cx="7584768" cy="2656770"/>
              </p:xfrm>
              <a:graphic>
                <a:graphicData uri="http://schemas.openxmlformats.org/drawingml/2006/chart">
                  <c:chart xmlns:c="http://schemas.openxmlformats.org/drawingml/2006/chart" xmlns:r="http://schemas.openxmlformats.org/officeDocument/2006/relationships" r:id="rId10"/>
                </a:graphicData>
              </a:graphic>
            </p:graphicFrame>
          </mc:Fallback>
        </mc:AlternateContent>
        <mc:AlternateContent xmlns:mc="http://schemas.openxmlformats.org/markup-compatibility/2006" xmlns:a14="http://schemas.microsoft.com/office/drawing/2010/main">
          <mc:Choice Requires="a14">
            <p:sp>
              <p:nvSpPr>
                <p:cNvPr id="11" name="テキスト ボックス 10">
                  <a:extLst>
                    <a:ext uri="{FF2B5EF4-FFF2-40B4-BE49-F238E27FC236}">
                      <a16:creationId xmlns:a16="http://schemas.microsoft.com/office/drawing/2014/main" id="{27732D37-EE97-F4B5-5A45-1720E6107092}"/>
                    </a:ext>
                  </a:extLst>
                </p:cNvPr>
                <p:cNvSpPr txBox="1"/>
                <p:nvPr/>
              </p:nvSpPr>
              <p:spPr>
                <a:xfrm>
                  <a:off x="9166748" y="3985089"/>
                  <a:ext cx="1384930"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𝑈𝐶𝐿</m:t>
                        </m:r>
                        <m:r>
                          <a:rPr kumimoji="1" lang="en-US" altLang="ja-JP" sz="1600" b="0" i="1" smtClean="0">
                            <a:latin typeface="Cambria Math" panose="02040503050406030204" pitchFamily="18" charset="0"/>
                          </a:rPr>
                          <m:t>=165.8</m:t>
                        </m:r>
                      </m:oMath>
                    </m:oMathPara>
                  </a14:m>
                  <a:endParaRPr kumimoji="1" lang="ja-JP" altLang="en-US" sz="1600"/>
                </a:p>
              </p:txBody>
            </p:sp>
          </mc:Choice>
          <mc:Fallback xmlns="">
            <p:sp>
              <p:nvSpPr>
                <p:cNvPr id="11" name="テキスト ボックス 10">
                  <a:extLst>
                    <a:ext uri="{FF2B5EF4-FFF2-40B4-BE49-F238E27FC236}">
                      <a16:creationId xmlns:a16="http://schemas.microsoft.com/office/drawing/2014/main" id="{27732D37-EE97-F4B5-5A45-1720E6107092}"/>
                    </a:ext>
                  </a:extLst>
                </p:cNvPr>
                <p:cNvSpPr txBox="1">
                  <a:spLocks noRot="1" noChangeAspect="1" noMove="1" noResize="1" noEditPoints="1" noAdjustHandles="1" noChangeArrowheads="1" noChangeShapeType="1" noTextEdit="1"/>
                </p:cNvSpPr>
                <p:nvPr/>
              </p:nvSpPr>
              <p:spPr>
                <a:xfrm>
                  <a:off x="9166748" y="3985089"/>
                  <a:ext cx="1384930" cy="338554"/>
                </a:xfrm>
                <a:prstGeom prst="rect">
                  <a:avLst/>
                </a:prstGeom>
                <a:blipFill>
                  <a:blip r:embed="rId11"/>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6E7143F2-7413-0946-2E61-73727BCDD11A}"/>
                    </a:ext>
                  </a:extLst>
                </p:cNvPr>
                <p:cNvSpPr txBox="1"/>
                <p:nvPr/>
              </p:nvSpPr>
              <p:spPr>
                <a:xfrm>
                  <a:off x="9169252" y="5060576"/>
                  <a:ext cx="1130053"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𝐶𝐿</m:t>
                        </m:r>
                        <m:r>
                          <a:rPr kumimoji="1" lang="en-US" altLang="ja-JP" sz="1600" b="0" i="1" smtClean="0">
                            <a:latin typeface="Cambria Math" panose="02040503050406030204" pitchFamily="18" charset="0"/>
                          </a:rPr>
                          <m:t>=64.4</m:t>
                        </m:r>
                      </m:oMath>
                    </m:oMathPara>
                  </a14:m>
                  <a:endParaRPr kumimoji="1" lang="ja-JP" altLang="en-US" sz="1600"/>
                </a:p>
              </p:txBody>
            </p:sp>
          </mc:Choice>
          <mc:Fallback xmlns="">
            <p:sp>
              <p:nvSpPr>
                <p:cNvPr id="12" name="テキスト ボックス 11">
                  <a:extLst>
                    <a:ext uri="{FF2B5EF4-FFF2-40B4-BE49-F238E27FC236}">
                      <a16:creationId xmlns:a16="http://schemas.microsoft.com/office/drawing/2014/main" id="{6E7143F2-7413-0946-2E61-73727BCDD11A}"/>
                    </a:ext>
                  </a:extLst>
                </p:cNvPr>
                <p:cNvSpPr txBox="1">
                  <a:spLocks noRot="1" noChangeAspect="1" noMove="1" noResize="1" noEditPoints="1" noAdjustHandles="1" noChangeArrowheads="1" noChangeShapeType="1" noTextEdit="1"/>
                </p:cNvSpPr>
                <p:nvPr/>
              </p:nvSpPr>
              <p:spPr>
                <a:xfrm>
                  <a:off x="9169252" y="5060576"/>
                  <a:ext cx="1130053" cy="338554"/>
                </a:xfrm>
                <a:prstGeom prst="rect">
                  <a:avLst/>
                </a:prstGeom>
                <a:blipFill>
                  <a:blip r:embed="rId12"/>
                  <a:stretch>
                    <a:fillRect/>
                  </a:stretch>
                </a:blipFill>
              </p:spPr>
              <p:txBody>
                <a:bodyPr/>
                <a:lstStyle/>
                <a:p>
                  <a:r>
                    <a:rPr lang="ja-JP" altLang="en-US">
                      <a:noFill/>
                    </a:rPr>
                    <a:t> </a:t>
                  </a:r>
                </a:p>
              </p:txBody>
            </p:sp>
          </mc:Fallback>
        </mc:AlternateContent>
        <p:cxnSp>
          <p:nvCxnSpPr>
            <p:cNvPr id="20" name="直線コネクタ 19">
              <a:extLst>
                <a:ext uri="{FF2B5EF4-FFF2-40B4-BE49-F238E27FC236}">
                  <a16:creationId xmlns:a16="http://schemas.microsoft.com/office/drawing/2014/main" id="{39547893-1724-28CB-FEC7-09228F2052CD}"/>
                </a:ext>
              </a:extLst>
            </p:cNvPr>
            <p:cNvCxnSpPr>
              <a:cxnSpLocks/>
            </p:cNvCxnSpPr>
            <p:nvPr/>
          </p:nvCxnSpPr>
          <p:spPr>
            <a:xfrm>
              <a:off x="2258009" y="4167142"/>
              <a:ext cx="6897493" cy="0"/>
            </a:xfrm>
            <a:prstGeom prst="line">
              <a:avLst/>
            </a:prstGeom>
            <a:ln w="15875">
              <a:solidFill>
                <a:schemeClr val="tx1">
                  <a:lumMod val="75000"/>
                  <a:lumOff val="2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21" name="直線コネクタ 20">
              <a:extLst>
                <a:ext uri="{FF2B5EF4-FFF2-40B4-BE49-F238E27FC236}">
                  <a16:creationId xmlns:a16="http://schemas.microsoft.com/office/drawing/2014/main" id="{39B49B6A-DB88-D83F-5F8C-DE1E1A64D62C}"/>
                </a:ext>
              </a:extLst>
            </p:cNvPr>
            <p:cNvCxnSpPr>
              <a:cxnSpLocks/>
            </p:cNvCxnSpPr>
            <p:nvPr/>
          </p:nvCxnSpPr>
          <p:spPr>
            <a:xfrm>
              <a:off x="2258009" y="5245242"/>
              <a:ext cx="6897493" cy="0"/>
            </a:xfrm>
            <a:prstGeom prst="line">
              <a:avLst/>
            </a:prstGeom>
            <a:ln w="15875">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22" name="テキスト ボックス 21">
                <a:extLst>
                  <a:ext uri="{FF2B5EF4-FFF2-40B4-BE49-F238E27FC236}">
                    <a16:creationId xmlns:a16="http://schemas.microsoft.com/office/drawing/2014/main" id="{C04264AC-8865-F382-9F26-2BB804566A1B}"/>
                  </a:ext>
                </a:extLst>
              </p:cNvPr>
              <p:cNvSpPr txBox="1"/>
              <p:nvPr/>
            </p:nvSpPr>
            <p:spPr>
              <a:xfrm>
                <a:off x="90974" y="33189"/>
                <a:ext cx="6964582" cy="776431"/>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5</a:t>
                </a:r>
                <a:r>
                  <a:rPr kumimoji="1"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.1 </a:t>
                </a:r>
                <a14:m>
                  <m:oMath xmlns:m="http://schemas.openxmlformats.org/officeDocument/2006/math">
                    <m:bar>
                      <m:barPr>
                        <m:pos m:val="top"/>
                        <m:ctrlPr>
                          <a:rPr lang="en" altLang="ja-JP" sz="4000" b="1" i="1">
                            <a:solidFill>
                              <a:schemeClr val="bg1"/>
                            </a:solidFill>
                            <a:latin typeface="Cambria Math" panose="02040503050406030204" pitchFamily="18" charset="0"/>
                          </a:rPr>
                        </m:ctrlPr>
                      </m:barPr>
                      <m:e>
                        <m:r>
                          <a:rPr lang="en-US" altLang="ja-JP" sz="4000" b="1">
                            <a:solidFill>
                              <a:schemeClr val="bg1"/>
                            </a:solidFill>
                            <a:latin typeface="Cambria Math" panose="02040503050406030204" pitchFamily="18" charset="0"/>
                          </a:rPr>
                          <m:t>𝐗</m:t>
                        </m:r>
                      </m:e>
                    </m:bar>
                  </m:oMath>
                </a14:m>
                <a:r>
                  <a:rPr lang="en-US" altLang="ja-JP" sz="4000" b="1" dirty="0">
                    <a:solidFill>
                      <a:schemeClr val="bg1"/>
                    </a:solidFill>
                    <a:latin typeface="Meiryo" panose="020B0604030504040204" pitchFamily="34" charset="-128"/>
                    <a:ea typeface="Meiryo" panose="020B0604030504040204" pitchFamily="34" charset="-128"/>
                  </a:rPr>
                  <a:t>-</a:t>
                </a:r>
                <a14:m>
                  <m:oMath xmlns:m="http://schemas.openxmlformats.org/officeDocument/2006/math">
                    <m:r>
                      <a:rPr lang="en-US" altLang="ja-JP" sz="4000" b="1">
                        <a:solidFill>
                          <a:schemeClr val="bg1"/>
                        </a:solidFill>
                        <a:latin typeface="Cambria Math" panose="02040503050406030204" pitchFamily="18" charset="0"/>
                      </a:rPr>
                      <m:t>𝐑</m:t>
                    </m:r>
                  </m:oMath>
                </a14:m>
                <a:r>
                  <a:rPr lang="ja-JP" altLang="en-US" sz="4000" b="1">
                    <a:solidFill>
                      <a:schemeClr val="bg1"/>
                    </a:solidFill>
                    <a:latin typeface="Meiryo" panose="020B0604030504040204" pitchFamily="34" charset="-128"/>
                    <a:ea typeface="Meiryo" panose="020B0604030504040204" pitchFamily="34" charset="-128"/>
                    <a:cs typeface="Arial" panose="020B0604020202020204" pitchFamily="34" charset="0"/>
                  </a:rPr>
                  <a:t>管理図の作り方</a:t>
                </a:r>
                <a:endParaRPr kumimoji="1" lang="ja-JP" altLang="en-US" sz="3600" b="1">
                  <a:solidFill>
                    <a:schemeClr val="bg1"/>
                  </a:solidFill>
                  <a:latin typeface="Meiryo" panose="020B0604030504040204" pitchFamily="34" charset="-128"/>
                  <a:ea typeface="Meiryo" panose="020B0604030504040204" pitchFamily="34" charset="-128"/>
                </a:endParaRPr>
              </a:p>
            </p:txBody>
          </p:sp>
        </mc:Choice>
        <mc:Fallback xmlns="">
          <p:sp>
            <p:nvSpPr>
              <p:cNvPr id="22" name="テキスト ボックス 21">
                <a:extLst>
                  <a:ext uri="{FF2B5EF4-FFF2-40B4-BE49-F238E27FC236}">
                    <a16:creationId xmlns:a16="http://schemas.microsoft.com/office/drawing/2014/main" id="{C04264AC-8865-F382-9F26-2BB804566A1B}"/>
                  </a:ext>
                </a:extLst>
              </p:cNvPr>
              <p:cNvSpPr txBox="1">
                <a:spLocks noRot="1" noChangeAspect="1" noMove="1" noResize="1" noEditPoints="1" noAdjustHandles="1" noChangeArrowheads="1" noChangeShapeType="1" noTextEdit="1"/>
              </p:cNvSpPr>
              <p:nvPr/>
            </p:nvSpPr>
            <p:spPr>
              <a:xfrm>
                <a:off x="90974" y="33189"/>
                <a:ext cx="6964582" cy="776431"/>
              </a:xfrm>
              <a:prstGeom prst="rect">
                <a:avLst/>
              </a:prstGeom>
              <a:blipFill>
                <a:blip r:embed="rId13"/>
                <a:stretch>
                  <a:fillRect l="-3279" t="-1613" b="-35484"/>
                </a:stretch>
              </a:blipFill>
            </p:spPr>
            <p:txBody>
              <a:bodyPr/>
              <a:lstStyle/>
              <a:p>
                <a:r>
                  <a:rPr lang="ja-JP" altLang="en-US">
                    <a:noFill/>
                  </a:rPr>
                  <a:t> </a:t>
                </a:r>
              </a:p>
            </p:txBody>
          </p:sp>
        </mc:Fallback>
      </mc:AlternateContent>
      <p:sp>
        <p:nvSpPr>
          <p:cNvPr id="2" name="正方形/長方形 1">
            <a:extLst>
              <a:ext uri="{FF2B5EF4-FFF2-40B4-BE49-F238E27FC236}">
                <a16:creationId xmlns:a16="http://schemas.microsoft.com/office/drawing/2014/main" id="{71916F83-0EC8-AED1-1B2B-047B9A086E07}"/>
              </a:ext>
            </a:extLst>
          </p:cNvPr>
          <p:cNvSpPr/>
          <p:nvPr/>
        </p:nvSpPr>
        <p:spPr>
          <a:xfrm>
            <a:off x="626031" y="956124"/>
            <a:ext cx="1222662" cy="70788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2973DD7F-59CB-8E09-AAEB-3C7ABA364A8F}"/>
              </a:ext>
            </a:extLst>
          </p:cNvPr>
          <p:cNvSpPr txBox="1"/>
          <p:nvPr/>
        </p:nvSpPr>
        <p:spPr>
          <a:xfrm>
            <a:off x="616302" y="1102737"/>
            <a:ext cx="1222663" cy="461665"/>
          </a:xfrm>
          <a:prstGeom prst="rect">
            <a:avLst/>
          </a:prstGeom>
          <a:noFill/>
        </p:spPr>
        <p:txBody>
          <a:bodyPr wrap="square" rtlCol="0" anchor="ctr">
            <a:spAutoFit/>
          </a:bodyPr>
          <a:lstStyle/>
          <a:p>
            <a:pPr algn="ctr"/>
            <a:r>
              <a:rPr lang="ja-JP" altLang="en-US" sz="2400" b="1">
                <a:solidFill>
                  <a:schemeClr val="bg1"/>
                </a:solidFill>
                <a:latin typeface="Meiryo" panose="020B0604030504040204" pitchFamily="34" charset="-128"/>
                <a:ea typeface="Meiryo" panose="020B0604030504040204" pitchFamily="34" charset="-128"/>
              </a:rPr>
              <a:t>解答</a:t>
            </a:r>
            <a:endParaRPr kumimoji="1" lang="ja-JP" altLang="en-US" sz="2400" b="1">
              <a:solidFill>
                <a:schemeClr val="bg1"/>
              </a:solidFill>
              <a:latin typeface="Meiryo" panose="020B0604030504040204" pitchFamily="34" charset="-128"/>
              <a:ea typeface="Meiryo" panose="020B0604030504040204" pitchFamily="34" charset="-128"/>
            </a:endParaRPr>
          </a:p>
        </p:txBody>
      </p:sp>
      <mc:AlternateContent xmlns:mc="http://schemas.openxmlformats.org/markup-compatibility/2006" xmlns:a14="http://schemas.microsoft.com/office/drawing/2010/main">
        <mc:Choice Requires="a14">
          <p:sp>
            <p:nvSpPr>
              <p:cNvPr id="15" name="テキスト ボックス 14">
                <a:extLst>
                  <a:ext uri="{FF2B5EF4-FFF2-40B4-BE49-F238E27FC236}">
                    <a16:creationId xmlns:a16="http://schemas.microsoft.com/office/drawing/2014/main" id="{B31EE354-189B-56A0-C46D-E10DCD78E2C4}"/>
                  </a:ext>
                </a:extLst>
              </p:cNvPr>
              <p:cNvSpPr txBox="1"/>
              <p:nvPr/>
            </p:nvSpPr>
            <p:spPr>
              <a:xfrm>
                <a:off x="5653965" y="1199418"/>
                <a:ext cx="1872862" cy="365998"/>
              </a:xfrm>
              <a:prstGeom prst="rect">
                <a:avLst/>
              </a:prstGeom>
              <a:noFill/>
            </p:spPr>
            <p:txBody>
              <a:bodyPr wrap="square" rtlCol="0">
                <a:spAutoFit/>
              </a:bodyPr>
              <a:lstStyle/>
              <a:p>
                <a:r>
                  <a:rPr lang="ja-JP" altLang="en-US" sz="1400" b="1"/>
                  <a:t>図</a:t>
                </a:r>
                <a:r>
                  <a:rPr lang="en-US" altLang="ja-JP" sz="1400" b="1" dirty="0"/>
                  <a:t>11 </a:t>
                </a:r>
                <a14:m>
                  <m:oMath xmlns:m="http://schemas.openxmlformats.org/officeDocument/2006/math">
                    <m:bar>
                      <m:barPr>
                        <m:pos m:val="top"/>
                        <m:ctrlPr>
                          <a:rPr lang="en-US" altLang="ja-JP" sz="1600" b="1" i="1" smtClean="0">
                            <a:latin typeface="Cambria Math" panose="02040503050406030204" pitchFamily="18" charset="0"/>
                          </a:rPr>
                        </m:ctrlPr>
                      </m:barPr>
                      <m:e>
                        <m:r>
                          <a:rPr lang="en-US" altLang="ja-JP" sz="1600" b="1" i="1">
                            <a:latin typeface="Cambria Math" panose="02040503050406030204" pitchFamily="18" charset="0"/>
                          </a:rPr>
                          <m:t>𝑿</m:t>
                        </m:r>
                      </m:e>
                    </m:bar>
                    <m:r>
                      <a:rPr lang="en-US" altLang="ja-JP" sz="1600" b="1" i="1">
                        <a:latin typeface="Cambria Math" panose="02040503050406030204" pitchFamily="18" charset="0"/>
                      </a:rPr>
                      <m:t>−</m:t>
                    </m:r>
                    <m:r>
                      <a:rPr lang="en-US" altLang="ja-JP" sz="1600" b="1" i="1">
                        <a:latin typeface="Cambria Math" panose="02040503050406030204" pitchFamily="18" charset="0"/>
                      </a:rPr>
                      <m:t>𝑹</m:t>
                    </m:r>
                  </m:oMath>
                </a14:m>
                <a:r>
                  <a:rPr kumimoji="1" lang="ja-JP" altLang="en-US" sz="1400" b="1"/>
                  <a:t>管理図</a:t>
                </a:r>
                <a:endParaRPr kumimoji="1" lang="ja-JP" altLang="en-US" b="1"/>
              </a:p>
            </p:txBody>
          </p:sp>
        </mc:Choice>
        <mc:Fallback xmlns="">
          <p:sp>
            <p:nvSpPr>
              <p:cNvPr id="15" name="テキスト ボックス 14">
                <a:extLst>
                  <a:ext uri="{FF2B5EF4-FFF2-40B4-BE49-F238E27FC236}">
                    <a16:creationId xmlns:a16="http://schemas.microsoft.com/office/drawing/2014/main" id="{B31EE354-189B-56A0-C46D-E10DCD78E2C4}"/>
                  </a:ext>
                </a:extLst>
              </p:cNvPr>
              <p:cNvSpPr txBox="1">
                <a:spLocks noRot="1" noChangeAspect="1" noMove="1" noResize="1" noEditPoints="1" noAdjustHandles="1" noChangeArrowheads="1" noChangeShapeType="1" noTextEdit="1"/>
              </p:cNvSpPr>
              <p:nvPr/>
            </p:nvSpPr>
            <p:spPr>
              <a:xfrm>
                <a:off x="5653965" y="1199418"/>
                <a:ext cx="1872862" cy="365998"/>
              </a:xfrm>
              <a:prstGeom prst="rect">
                <a:avLst/>
              </a:prstGeom>
              <a:blipFill>
                <a:blip r:embed="rId14"/>
                <a:stretch>
                  <a:fillRect l="-671" b="-16667"/>
                </a:stretch>
              </a:blipFill>
            </p:spPr>
            <p:txBody>
              <a:bodyPr/>
              <a:lstStyle/>
              <a:p>
                <a:r>
                  <a:rPr lang="ja-JP" altLang="en-US">
                    <a:noFill/>
                  </a:rPr>
                  <a:t> </a:t>
                </a:r>
              </a:p>
            </p:txBody>
          </p:sp>
        </mc:Fallback>
      </mc:AlternateContent>
      <p:sp>
        <p:nvSpPr>
          <p:cNvPr id="28" name="スライド番号プレースホルダー 27">
            <a:extLst>
              <a:ext uri="{FF2B5EF4-FFF2-40B4-BE49-F238E27FC236}">
                <a16:creationId xmlns:a16="http://schemas.microsoft.com/office/drawing/2014/main" id="{37B0CDAC-0D77-A7B5-8BB5-B31564331D5F}"/>
              </a:ext>
            </a:extLst>
          </p:cNvPr>
          <p:cNvSpPr>
            <a:spLocks noGrp="1"/>
          </p:cNvSpPr>
          <p:nvPr>
            <p:ph type="sldNum" sz="quarter" idx="12"/>
          </p:nvPr>
        </p:nvSpPr>
        <p:spPr/>
        <p:txBody>
          <a:bodyPr/>
          <a:lstStyle/>
          <a:p>
            <a:fld id="{CCE8A120-D37F-4A4B-AEC4-A3FAB9FD9F34}" type="slidenum">
              <a:rPr lang="ja-JP" altLang="en-US" smtClean="0"/>
              <a:pPr/>
              <a:t>110</a:t>
            </a:fld>
            <a:endParaRPr lang="ja-JP" altLang="en-US"/>
          </a:p>
        </p:txBody>
      </p:sp>
      <p:sp>
        <p:nvSpPr>
          <p:cNvPr id="30" name="円/楕円 29">
            <a:extLst>
              <a:ext uri="{FF2B5EF4-FFF2-40B4-BE49-F238E27FC236}">
                <a16:creationId xmlns:a16="http://schemas.microsoft.com/office/drawing/2014/main" id="{3520E50A-2046-4714-236C-9BF018DB76C0}"/>
              </a:ext>
            </a:extLst>
          </p:cNvPr>
          <p:cNvSpPr/>
          <p:nvPr/>
        </p:nvSpPr>
        <p:spPr>
          <a:xfrm>
            <a:off x="3132868" y="1802877"/>
            <a:ext cx="197391" cy="197391"/>
          </a:xfrm>
          <a:prstGeom prst="ellipse">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円/楕円 30">
            <a:extLst>
              <a:ext uri="{FF2B5EF4-FFF2-40B4-BE49-F238E27FC236}">
                <a16:creationId xmlns:a16="http://schemas.microsoft.com/office/drawing/2014/main" id="{220A48D5-4BF2-ABDB-455D-2770ECC6B1FB}"/>
              </a:ext>
            </a:extLst>
          </p:cNvPr>
          <p:cNvSpPr/>
          <p:nvPr/>
        </p:nvSpPr>
        <p:spPr>
          <a:xfrm>
            <a:off x="3363777" y="1674884"/>
            <a:ext cx="197391" cy="197391"/>
          </a:xfrm>
          <a:prstGeom prst="ellipse">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円/楕円 31">
            <a:extLst>
              <a:ext uri="{FF2B5EF4-FFF2-40B4-BE49-F238E27FC236}">
                <a16:creationId xmlns:a16="http://schemas.microsoft.com/office/drawing/2014/main" id="{787DC72B-1212-3212-0E5D-FA96DC2C9D23}"/>
              </a:ext>
            </a:extLst>
          </p:cNvPr>
          <p:cNvSpPr/>
          <p:nvPr/>
        </p:nvSpPr>
        <p:spPr>
          <a:xfrm>
            <a:off x="3814382" y="1809470"/>
            <a:ext cx="197391" cy="197391"/>
          </a:xfrm>
          <a:prstGeom prst="ellipse">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円/楕円 32">
            <a:extLst>
              <a:ext uri="{FF2B5EF4-FFF2-40B4-BE49-F238E27FC236}">
                <a16:creationId xmlns:a16="http://schemas.microsoft.com/office/drawing/2014/main" id="{0BE1A610-DF98-FEC7-9DDD-02866E01F046}"/>
              </a:ext>
            </a:extLst>
          </p:cNvPr>
          <p:cNvSpPr/>
          <p:nvPr/>
        </p:nvSpPr>
        <p:spPr>
          <a:xfrm>
            <a:off x="8633782" y="1797594"/>
            <a:ext cx="197391" cy="197391"/>
          </a:xfrm>
          <a:prstGeom prst="ellipse">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33">
            <a:extLst>
              <a:ext uri="{FF2B5EF4-FFF2-40B4-BE49-F238E27FC236}">
                <a16:creationId xmlns:a16="http://schemas.microsoft.com/office/drawing/2014/main" id="{E21E7D12-3DC2-0C21-2809-70347E29B375}"/>
              </a:ext>
            </a:extLst>
          </p:cNvPr>
          <p:cNvSpPr/>
          <p:nvPr/>
        </p:nvSpPr>
        <p:spPr>
          <a:xfrm>
            <a:off x="6800364" y="2967314"/>
            <a:ext cx="197391" cy="197391"/>
          </a:xfrm>
          <a:prstGeom prst="ellipse">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円/楕円 34">
            <a:extLst>
              <a:ext uri="{FF2B5EF4-FFF2-40B4-BE49-F238E27FC236}">
                <a16:creationId xmlns:a16="http://schemas.microsoft.com/office/drawing/2014/main" id="{792A8A9D-6B5F-35D4-1E39-349295E2C738}"/>
              </a:ext>
            </a:extLst>
          </p:cNvPr>
          <p:cNvSpPr/>
          <p:nvPr/>
        </p:nvSpPr>
        <p:spPr>
          <a:xfrm>
            <a:off x="5884643" y="3048461"/>
            <a:ext cx="197391" cy="197391"/>
          </a:xfrm>
          <a:prstGeom prst="ellipse">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37" name="テキスト ボックス 36">
                <a:extLst>
                  <a:ext uri="{FF2B5EF4-FFF2-40B4-BE49-F238E27FC236}">
                    <a16:creationId xmlns:a16="http://schemas.microsoft.com/office/drawing/2014/main" id="{98B09098-FDB9-6D01-35EC-1A405261FCC7}"/>
                  </a:ext>
                </a:extLst>
              </p:cNvPr>
              <p:cNvSpPr txBox="1"/>
              <p:nvPr/>
            </p:nvSpPr>
            <p:spPr>
              <a:xfrm>
                <a:off x="1907932" y="2314046"/>
                <a:ext cx="385362"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bar>
                        <m:barPr>
                          <m:pos m:val="top"/>
                          <m:ctrlPr>
                            <a:rPr lang="en-US" altLang="ja-JP" sz="1800" b="1" i="1" smtClean="0">
                              <a:latin typeface="Cambria Math" panose="02040503050406030204" pitchFamily="18" charset="0"/>
                            </a:rPr>
                          </m:ctrlPr>
                        </m:barPr>
                        <m:e>
                          <m:r>
                            <a:rPr lang="en-US" altLang="ja-JP" sz="1800" b="1" i="1">
                              <a:latin typeface="Cambria Math" panose="02040503050406030204" pitchFamily="18" charset="0"/>
                            </a:rPr>
                            <m:t>𝑿</m:t>
                          </m:r>
                        </m:e>
                      </m:bar>
                    </m:oMath>
                  </m:oMathPara>
                </a14:m>
                <a:endParaRPr lang="ja-JP" altLang="en-US"/>
              </a:p>
            </p:txBody>
          </p:sp>
        </mc:Choice>
        <mc:Fallback xmlns="">
          <p:sp>
            <p:nvSpPr>
              <p:cNvPr id="37" name="テキスト ボックス 36">
                <a:extLst>
                  <a:ext uri="{FF2B5EF4-FFF2-40B4-BE49-F238E27FC236}">
                    <a16:creationId xmlns:a16="http://schemas.microsoft.com/office/drawing/2014/main" id="{98B09098-FDB9-6D01-35EC-1A405261FCC7}"/>
                  </a:ext>
                </a:extLst>
              </p:cNvPr>
              <p:cNvSpPr txBox="1">
                <a:spLocks noRot="1" noChangeAspect="1" noMove="1" noResize="1" noEditPoints="1" noAdjustHandles="1" noChangeArrowheads="1" noChangeShapeType="1" noTextEdit="1"/>
              </p:cNvSpPr>
              <p:nvPr/>
            </p:nvSpPr>
            <p:spPr>
              <a:xfrm>
                <a:off x="1907932" y="2314046"/>
                <a:ext cx="385362" cy="400110"/>
              </a:xfrm>
              <a:prstGeom prst="rect">
                <a:avLst/>
              </a:prstGeom>
              <a:blipFill>
                <a:blip r:embed="rId1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9" name="テキスト ボックス 38">
                <a:extLst>
                  <a:ext uri="{FF2B5EF4-FFF2-40B4-BE49-F238E27FC236}">
                    <a16:creationId xmlns:a16="http://schemas.microsoft.com/office/drawing/2014/main" id="{B7399370-3CC0-1321-7AB4-318F8C7495AB}"/>
                  </a:ext>
                </a:extLst>
              </p:cNvPr>
              <p:cNvSpPr txBox="1"/>
              <p:nvPr/>
            </p:nvSpPr>
            <p:spPr>
              <a:xfrm>
                <a:off x="1936920" y="4702431"/>
                <a:ext cx="28223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sz="1800" b="1" i="1" smtClean="0">
                          <a:latin typeface="Cambria Math" panose="02040503050406030204" pitchFamily="18" charset="0"/>
                        </a:rPr>
                        <m:t>𝑹</m:t>
                      </m:r>
                    </m:oMath>
                  </m:oMathPara>
                </a14:m>
                <a:endParaRPr lang="ja-JP" altLang="en-US"/>
              </a:p>
            </p:txBody>
          </p:sp>
        </mc:Choice>
        <mc:Fallback xmlns="">
          <p:sp>
            <p:nvSpPr>
              <p:cNvPr id="39" name="テキスト ボックス 38">
                <a:extLst>
                  <a:ext uri="{FF2B5EF4-FFF2-40B4-BE49-F238E27FC236}">
                    <a16:creationId xmlns:a16="http://schemas.microsoft.com/office/drawing/2014/main" id="{B7399370-3CC0-1321-7AB4-318F8C7495AB}"/>
                  </a:ext>
                </a:extLst>
              </p:cNvPr>
              <p:cNvSpPr txBox="1">
                <a:spLocks noRot="1" noChangeAspect="1" noMove="1" noResize="1" noEditPoints="1" noAdjustHandles="1" noChangeArrowheads="1" noChangeShapeType="1" noTextEdit="1"/>
              </p:cNvSpPr>
              <p:nvPr/>
            </p:nvSpPr>
            <p:spPr>
              <a:xfrm>
                <a:off x="1936920" y="4702431"/>
                <a:ext cx="282232" cy="369332"/>
              </a:xfrm>
              <a:prstGeom prst="rect">
                <a:avLst/>
              </a:prstGeom>
              <a:blipFill>
                <a:blip r:embed="rId16"/>
                <a:stretch>
                  <a:fillRect r="-17391"/>
                </a:stretch>
              </a:blipFill>
            </p:spPr>
            <p:txBody>
              <a:bodyPr/>
              <a:lstStyle/>
              <a:p>
                <a:r>
                  <a:rPr lang="ja-JP" altLang="en-US">
                    <a:noFill/>
                  </a:rPr>
                  <a:t> </a:t>
                </a:r>
              </a:p>
            </p:txBody>
          </p:sp>
        </mc:Fallback>
      </mc:AlternateContent>
      <p:cxnSp>
        <p:nvCxnSpPr>
          <p:cNvPr id="41" name="直線コネクタ 40">
            <a:extLst>
              <a:ext uri="{FF2B5EF4-FFF2-40B4-BE49-F238E27FC236}">
                <a16:creationId xmlns:a16="http://schemas.microsoft.com/office/drawing/2014/main" id="{E64F0200-1B82-6886-5C02-5AAEE65C7318}"/>
              </a:ext>
            </a:extLst>
          </p:cNvPr>
          <p:cNvCxnSpPr/>
          <p:nvPr/>
        </p:nvCxnSpPr>
        <p:spPr>
          <a:xfrm flipV="1">
            <a:off x="2993848" y="6048036"/>
            <a:ext cx="0" cy="51058"/>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直線コネクタ 41">
            <a:extLst>
              <a:ext uri="{FF2B5EF4-FFF2-40B4-BE49-F238E27FC236}">
                <a16:creationId xmlns:a16="http://schemas.microsoft.com/office/drawing/2014/main" id="{82F5F00A-28BF-E493-7064-68004C566225}"/>
              </a:ext>
            </a:extLst>
          </p:cNvPr>
          <p:cNvCxnSpPr/>
          <p:nvPr/>
        </p:nvCxnSpPr>
        <p:spPr>
          <a:xfrm flipV="1">
            <a:off x="2993848" y="3727224"/>
            <a:ext cx="0" cy="51058"/>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91452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2A6D5E72-E495-A770-3E25-F689E760C44D}"/>
              </a:ext>
            </a:extLst>
          </p:cNvPr>
          <p:cNvSpPr/>
          <p:nvPr/>
        </p:nvSpPr>
        <p:spPr>
          <a:xfrm>
            <a:off x="376724" y="1428595"/>
            <a:ext cx="11373316" cy="4869335"/>
          </a:xfrm>
          <a:prstGeom prst="rect">
            <a:avLst/>
          </a:prstGeom>
          <a:solidFill>
            <a:schemeClr val="bg1"/>
          </a:solidFill>
          <a:ln>
            <a:solidFill>
              <a:schemeClr val="tx1"/>
            </a:solidFill>
          </a:ln>
          <a:effectLst>
            <a:outerShdw blurRad="889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b="1">
                <a:latin typeface="Meiryo" panose="020B0604030504040204" pitchFamily="34" charset="-128"/>
                <a:ea typeface="Meiryo" panose="020B0604030504040204" pitchFamily="34" charset="-128"/>
              </a:rPr>
              <a:t>標準化と工程改善</a:t>
            </a:r>
            <a:endParaRPr kumimoji="1" lang="ja-JP" altLang="en-US" sz="1200">
              <a:latin typeface="Meiryo" panose="020B0604030504040204" pitchFamily="34" charset="-128"/>
              <a:ea typeface="Meiryo" panose="020B0604030504040204" pitchFamily="34" charset="-128"/>
            </a:endParaRPr>
          </a:p>
        </p:txBody>
      </p:sp>
      <p:sp>
        <p:nvSpPr>
          <p:cNvPr id="5" name="正方形/長方形 4">
            <a:extLst>
              <a:ext uri="{FF2B5EF4-FFF2-40B4-BE49-F238E27FC236}">
                <a16:creationId xmlns:a16="http://schemas.microsoft.com/office/drawing/2014/main" id="{C92E6C43-7653-FE57-42DC-563A44420A51}"/>
              </a:ext>
            </a:extLst>
          </p:cNvPr>
          <p:cNvSpPr/>
          <p:nvPr/>
        </p:nvSpPr>
        <p:spPr>
          <a:xfrm>
            <a:off x="568271" y="1072525"/>
            <a:ext cx="2997889" cy="869233"/>
          </a:xfrm>
          <a:prstGeom prst="rect">
            <a:avLst/>
          </a:prstGeom>
          <a:solidFill>
            <a:schemeClr val="bg1"/>
          </a:solidFill>
          <a:ln>
            <a:solidFill>
              <a:schemeClr val="tx1"/>
            </a:solidFill>
          </a:ln>
          <a:effectLst>
            <a:outerShdw blurRad="180948"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59120D3C-3DA1-EAAD-FB3B-DC4600E82204}"/>
              </a:ext>
            </a:extLst>
          </p:cNvPr>
          <p:cNvSpPr txBox="1"/>
          <p:nvPr/>
        </p:nvSpPr>
        <p:spPr>
          <a:xfrm>
            <a:off x="743271" y="2219438"/>
            <a:ext cx="10746659" cy="3770263"/>
          </a:xfrm>
          <a:prstGeom prst="rect">
            <a:avLst/>
          </a:prstGeom>
          <a:noFill/>
        </p:spPr>
        <p:txBody>
          <a:bodyPr wrap="square" rtlCol="0">
            <a:spAutoFit/>
          </a:bodyPr>
          <a:lstStyle/>
          <a:p>
            <a:pPr>
              <a:spcBef>
                <a:spcPts val="600"/>
              </a:spcBef>
            </a:pPr>
            <a:r>
              <a:rPr lang="ja-JP" altLang="en-US" sz="2000" b="1" dirty="0">
                <a:latin typeface="Meiryo" panose="020B0604030504040204" pitchFamily="34" charset="-128"/>
                <a:ea typeface="Meiryo" panose="020B0604030504040204" pitchFamily="34" charset="-128"/>
              </a:rPr>
              <a:t>管理状態とは、</a:t>
            </a:r>
            <a:endParaRPr lang="en-US" altLang="ja-JP" sz="2000" b="1" dirty="0">
              <a:latin typeface="Meiryo" panose="020B0604030504040204" pitchFamily="34" charset="-128"/>
              <a:ea typeface="Meiryo" panose="020B0604030504040204" pitchFamily="34" charset="-128"/>
            </a:endParaRPr>
          </a:p>
          <a:p>
            <a:pPr>
              <a:spcBef>
                <a:spcPts val="600"/>
              </a:spcBef>
            </a:pPr>
            <a:r>
              <a:rPr lang="ja-JP" altLang="en-US" dirty="0">
                <a:latin typeface="Meiryo" panose="020B0604030504040204" pitchFamily="34" charset="-128"/>
                <a:ea typeface="Meiryo" panose="020B0604030504040204" pitchFamily="34" charset="-128"/>
              </a:rPr>
              <a:t>工程平均やばらつきが変化しない状態のことをいい、</a:t>
            </a:r>
            <a:endParaRPr lang="en-US" altLang="ja-JP" dirty="0">
              <a:latin typeface="Meiryo" panose="020B0604030504040204" pitchFamily="34" charset="-128"/>
              <a:ea typeface="Meiryo" panose="020B0604030504040204" pitchFamily="34" charset="-128"/>
            </a:endParaRPr>
          </a:p>
          <a:p>
            <a:pPr>
              <a:spcBef>
                <a:spcPts val="600"/>
              </a:spcBef>
            </a:pPr>
            <a:r>
              <a:rPr kumimoji="1" lang="ja-JP" altLang="en-US" b="1" dirty="0">
                <a:latin typeface="Meiryo" panose="020B0604030504040204" pitchFamily="34" charset="-128"/>
                <a:ea typeface="Meiryo" panose="020B0604030504040204" pitchFamily="34" charset="-128"/>
              </a:rPr>
              <a:t>　</a:t>
            </a:r>
            <a:r>
              <a:rPr kumimoji="1" lang="en-US" altLang="ja-JP" b="1" dirty="0">
                <a:latin typeface="Meiryo" panose="020B0604030504040204" pitchFamily="34" charset="-128"/>
                <a:ea typeface="Meiryo" panose="020B0604030504040204" pitchFamily="34" charset="-128"/>
              </a:rPr>
              <a:t>1</a:t>
            </a:r>
            <a:r>
              <a:rPr lang="en-US" altLang="ja-JP" b="1" dirty="0">
                <a:latin typeface="Meiryo" panose="020B0604030504040204" pitchFamily="34" charset="-128"/>
                <a:ea typeface="Meiryo" panose="020B0604030504040204" pitchFamily="34" charset="-128"/>
              </a:rPr>
              <a:t>) </a:t>
            </a:r>
            <a:r>
              <a:rPr lang="ja-JP" altLang="en-US" b="1" dirty="0">
                <a:latin typeface="Meiryo" panose="020B0604030504040204" pitchFamily="34" charset="-128"/>
                <a:ea typeface="Meiryo" panose="020B0604030504040204" pitchFamily="34" charset="-128"/>
              </a:rPr>
              <a:t>管理図の点が管理限界内にある。</a:t>
            </a:r>
            <a:endParaRPr lang="en-US" altLang="ja-JP" b="1" dirty="0">
              <a:latin typeface="Meiryo" panose="020B0604030504040204" pitchFamily="34" charset="-128"/>
              <a:ea typeface="Meiryo" panose="020B0604030504040204" pitchFamily="34" charset="-128"/>
            </a:endParaRPr>
          </a:p>
          <a:p>
            <a:pPr>
              <a:spcBef>
                <a:spcPts val="600"/>
              </a:spcBef>
            </a:pPr>
            <a:r>
              <a:rPr kumimoji="1" lang="ja-JP" altLang="en-US" b="1" dirty="0">
                <a:latin typeface="Meiryo" panose="020B0604030504040204" pitchFamily="34" charset="-128"/>
                <a:ea typeface="Meiryo" panose="020B0604030504040204" pitchFamily="34" charset="-128"/>
              </a:rPr>
              <a:t>　</a:t>
            </a:r>
            <a:r>
              <a:rPr kumimoji="1" lang="en-US" altLang="ja-JP" b="1" dirty="0">
                <a:latin typeface="Meiryo" panose="020B0604030504040204" pitchFamily="34" charset="-128"/>
                <a:ea typeface="Meiryo" panose="020B0604030504040204" pitchFamily="34" charset="-128"/>
              </a:rPr>
              <a:t>2)</a:t>
            </a:r>
            <a:r>
              <a:rPr lang="en-US" altLang="ja-JP" b="1" dirty="0">
                <a:latin typeface="Meiryo" panose="020B0604030504040204" pitchFamily="34" charset="-128"/>
                <a:ea typeface="Meiryo" panose="020B0604030504040204" pitchFamily="34" charset="-128"/>
              </a:rPr>
              <a:t> </a:t>
            </a:r>
            <a:r>
              <a:rPr lang="ja-JP" altLang="en-US" b="1" dirty="0">
                <a:latin typeface="Meiryo" panose="020B0604030504040204" pitchFamily="34" charset="-128"/>
                <a:ea typeface="Meiryo" panose="020B0604030504040204" pitchFamily="34" charset="-128"/>
              </a:rPr>
              <a:t>点の並び方、ちらばり方にクセがない。</a:t>
            </a:r>
            <a:endParaRPr lang="en-US" altLang="ja-JP" b="1" dirty="0">
              <a:latin typeface="Meiryo" panose="020B0604030504040204" pitchFamily="34" charset="-128"/>
              <a:ea typeface="Meiryo" panose="020B0604030504040204" pitchFamily="34" charset="-128"/>
            </a:endParaRPr>
          </a:p>
          <a:p>
            <a:pPr>
              <a:spcBef>
                <a:spcPts val="600"/>
              </a:spcBef>
            </a:pPr>
            <a:r>
              <a:rPr kumimoji="1" lang="ja-JP" altLang="en-US" dirty="0">
                <a:latin typeface="Meiryo" panose="020B0604030504040204" pitchFamily="34" charset="-128"/>
                <a:ea typeface="Meiryo" panose="020B0604030504040204" pitchFamily="34" charset="-128"/>
              </a:rPr>
              <a:t>であれば、工程は管理状態と見なす。</a:t>
            </a:r>
            <a:endParaRPr lang="en-US" altLang="ja-JP" dirty="0">
              <a:latin typeface="Meiryo" panose="020B0604030504040204" pitchFamily="34" charset="-128"/>
              <a:ea typeface="Meiryo" panose="020B0604030504040204" pitchFamily="34" charset="-128"/>
            </a:endParaRPr>
          </a:p>
          <a:p>
            <a:pPr>
              <a:spcBef>
                <a:spcPts val="600"/>
              </a:spcBef>
            </a:pPr>
            <a:endParaRPr kumimoji="1" lang="en-US" altLang="ja-JP" sz="700" dirty="0">
              <a:latin typeface="Meiryo" panose="020B0604030504040204" pitchFamily="34" charset="-128"/>
              <a:ea typeface="Meiryo" panose="020B0604030504040204" pitchFamily="34" charset="-128"/>
            </a:endParaRPr>
          </a:p>
          <a:p>
            <a:pPr>
              <a:spcBef>
                <a:spcPts val="600"/>
              </a:spcBef>
            </a:pPr>
            <a:r>
              <a:rPr lang="en-US" altLang="ja-JP" sz="2000" b="1" dirty="0">
                <a:latin typeface="Meiryo" panose="020B0604030504040204" pitchFamily="34" charset="-128"/>
                <a:ea typeface="Meiryo" panose="020B0604030504040204" pitchFamily="34" charset="-128"/>
              </a:rPr>
              <a:t>3</a:t>
            </a:r>
            <a:r>
              <a:rPr lang="ja-JP" altLang="en-US" sz="2000" b="1" dirty="0">
                <a:latin typeface="Meiryo" panose="020B0604030504040204" pitchFamily="34" charset="-128"/>
                <a:ea typeface="Meiryo" panose="020B0604030504040204" pitchFamily="34" charset="-128"/>
              </a:rPr>
              <a:t>シグマ法の管理図では、</a:t>
            </a:r>
            <a:endParaRPr lang="en-US" altLang="ja-JP" sz="2000" b="1" dirty="0">
              <a:latin typeface="Meiryo" panose="020B0604030504040204" pitchFamily="34" charset="-128"/>
              <a:ea typeface="Meiryo" panose="020B0604030504040204" pitchFamily="34" charset="-128"/>
            </a:endParaRPr>
          </a:p>
          <a:p>
            <a:pPr>
              <a:spcBef>
                <a:spcPts val="600"/>
              </a:spcBef>
            </a:pPr>
            <a:r>
              <a:rPr lang="ja-JP" altLang="en-US" dirty="0">
                <a:latin typeface="Meiryo" panose="020B0604030504040204" pitchFamily="34" charset="-128"/>
                <a:ea typeface="Meiryo" panose="020B0604030504040204" pitchFamily="34" charset="-128"/>
              </a:rPr>
              <a:t>「工程に異常がないのに、異常があると判断してしまう誤り」</a:t>
            </a:r>
            <a:r>
              <a:rPr lang="en-US" altLang="ja-JP" dirty="0">
                <a:latin typeface="Meiryo" panose="020B0604030504040204" pitchFamily="34" charset="-128"/>
                <a:ea typeface="Meiryo" panose="020B0604030504040204" pitchFamily="34" charset="-128"/>
              </a:rPr>
              <a:t>(</a:t>
            </a:r>
            <a:r>
              <a:rPr lang="ja-JP" altLang="en-US" dirty="0">
                <a:latin typeface="Meiryo" panose="020B0604030504040204" pitchFamily="34" charset="-128"/>
                <a:ea typeface="Meiryo" panose="020B0604030504040204" pitchFamily="34" charset="-128"/>
              </a:rPr>
              <a:t>第</a:t>
            </a:r>
            <a:r>
              <a:rPr lang="en-US" altLang="ja-JP" dirty="0">
                <a:latin typeface="Meiryo" panose="020B0604030504040204" pitchFamily="34" charset="-128"/>
                <a:ea typeface="Meiryo" panose="020B0604030504040204" pitchFamily="34" charset="-128"/>
              </a:rPr>
              <a:t>1</a:t>
            </a:r>
            <a:r>
              <a:rPr lang="ja-JP" altLang="en-US" dirty="0">
                <a:latin typeface="Meiryo" panose="020B0604030504040204" pitchFamily="34" charset="-128"/>
                <a:ea typeface="Meiryo" panose="020B0604030504040204" pitchFamily="34" charset="-128"/>
              </a:rPr>
              <a:t>種の誤りという</a:t>
            </a:r>
            <a:r>
              <a:rPr lang="en-US" altLang="ja-JP" dirty="0">
                <a:latin typeface="Meiryo" panose="020B0604030504040204" pitchFamily="34" charset="-128"/>
                <a:ea typeface="Meiryo" panose="020B0604030504040204" pitchFamily="34" charset="-128"/>
              </a:rPr>
              <a:t>)</a:t>
            </a:r>
            <a:r>
              <a:rPr lang="ja-JP" altLang="en-US" dirty="0">
                <a:latin typeface="Meiryo" panose="020B0604030504040204" pitchFamily="34" charset="-128"/>
                <a:ea typeface="Meiryo" panose="020B0604030504040204" pitchFamily="34" charset="-128"/>
              </a:rPr>
              <a:t>は非常に小さく</a:t>
            </a:r>
            <a:endParaRPr lang="en-US" altLang="ja-JP" dirty="0">
              <a:latin typeface="Meiryo" panose="020B0604030504040204" pitchFamily="34" charset="-128"/>
              <a:ea typeface="Meiryo" panose="020B0604030504040204" pitchFamily="34" charset="-128"/>
            </a:endParaRPr>
          </a:p>
          <a:p>
            <a:pPr>
              <a:spcBef>
                <a:spcPts val="600"/>
              </a:spcBef>
            </a:pPr>
            <a:r>
              <a:rPr lang="en-US" altLang="ja-JP" dirty="0">
                <a:latin typeface="Meiryo" panose="020B0604030504040204" pitchFamily="34" charset="-128"/>
                <a:ea typeface="Meiryo" panose="020B0604030504040204" pitchFamily="34" charset="-128"/>
              </a:rPr>
              <a:t>(</a:t>
            </a:r>
            <a:r>
              <a:rPr lang="ja-JP" altLang="en-US" dirty="0">
                <a:latin typeface="Meiryo" panose="020B0604030504040204" pitchFamily="34" charset="-128"/>
                <a:ea typeface="Meiryo" panose="020B0604030504040204" pitchFamily="34" charset="-128"/>
              </a:rPr>
              <a:t>約</a:t>
            </a:r>
            <a:r>
              <a:rPr lang="en-US" altLang="ja-JP" dirty="0">
                <a:latin typeface="Meiryo" panose="020B0604030504040204" pitchFamily="34" charset="-128"/>
                <a:ea typeface="Meiryo" panose="020B0604030504040204" pitchFamily="34" charset="-128"/>
              </a:rPr>
              <a:t>0.3</a:t>
            </a:r>
            <a:r>
              <a:rPr lang="ja-JP" altLang="en-US" dirty="0">
                <a:latin typeface="Meiryo" panose="020B0604030504040204" pitchFamily="34" charset="-128"/>
                <a:ea typeface="Meiryo" panose="020B0604030504040204" pitchFamily="34" charset="-128"/>
              </a:rPr>
              <a:t>％</a:t>
            </a:r>
            <a:r>
              <a:rPr lang="en-US" altLang="ja-JP" dirty="0">
                <a:latin typeface="Meiryo" panose="020B0604030504040204" pitchFamily="34" charset="-128"/>
                <a:ea typeface="Meiryo" panose="020B0604030504040204" pitchFamily="34" charset="-128"/>
              </a:rPr>
              <a:t>)</a:t>
            </a:r>
            <a:r>
              <a:rPr lang="ja-JP" altLang="en-US" dirty="0">
                <a:latin typeface="Meiryo" panose="020B0604030504040204" pitchFamily="34" charset="-128"/>
                <a:ea typeface="Meiryo" panose="020B0604030504040204" pitchFamily="34" charset="-128"/>
              </a:rPr>
              <a:t>抑え</a:t>
            </a:r>
            <a:r>
              <a:rPr kumimoji="1" lang="ja-JP" altLang="en-US" dirty="0">
                <a:latin typeface="Meiryo" panose="020B0604030504040204" pitchFamily="34" charset="-128"/>
                <a:ea typeface="Meiryo" panose="020B0604030504040204" pitchFamily="34" charset="-128"/>
              </a:rPr>
              <a:t>てあるので、打点が限界外に出た場合は異常があると判断してほぼ問題な</a:t>
            </a:r>
            <a:r>
              <a:rPr lang="ja-JP" altLang="en-US" dirty="0">
                <a:latin typeface="Meiryo" panose="020B0604030504040204" pitchFamily="34" charset="-128"/>
                <a:ea typeface="Meiryo" panose="020B0604030504040204" pitchFamily="34" charset="-128"/>
              </a:rPr>
              <a:t>い。しかし</a:t>
            </a:r>
            <a:endParaRPr lang="en-US" altLang="ja-JP" dirty="0">
              <a:latin typeface="Meiryo" panose="020B0604030504040204" pitchFamily="34" charset="-128"/>
              <a:ea typeface="Meiryo" panose="020B0604030504040204" pitchFamily="34" charset="-128"/>
            </a:endParaRPr>
          </a:p>
          <a:p>
            <a:pPr>
              <a:spcBef>
                <a:spcPts val="600"/>
              </a:spcBef>
            </a:pPr>
            <a:r>
              <a:rPr lang="ja-JP" altLang="en-US" dirty="0">
                <a:latin typeface="Meiryo" panose="020B0604030504040204" pitchFamily="34" charset="-128"/>
                <a:ea typeface="Meiryo" panose="020B0604030504040204" pitchFamily="34" charset="-128"/>
              </a:rPr>
              <a:t>一方、「工程に異常があるのに、異常がないと判断してしまう誤り」</a:t>
            </a:r>
            <a:r>
              <a:rPr lang="en-US" altLang="ja-JP" dirty="0">
                <a:latin typeface="Meiryo" panose="020B0604030504040204" pitchFamily="34" charset="-128"/>
                <a:ea typeface="Meiryo" panose="020B0604030504040204" pitchFamily="34" charset="-128"/>
              </a:rPr>
              <a:t>(</a:t>
            </a:r>
            <a:r>
              <a:rPr lang="ja-JP" altLang="en-US" dirty="0">
                <a:latin typeface="Meiryo" panose="020B0604030504040204" pitchFamily="34" charset="-128"/>
                <a:ea typeface="Meiryo" panose="020B0604030504040204" pitchFamily="34" charset="-128"/>
              </a:rPr>
              <a:t>第</a:t>
            </a:r>
            <a:r>
              <a:rPr lang="en-US" altLang="ja-JP" dirty="0">
                <a:latin typeface="Meiryo" panose="020B0604030504040204" pitchFamily="34" charset="-128"/>
                <a:ea typeface="Meiryo" panose="020B0604030504040204" pitchFamily="34" charset="-128"/>
              </a:rPr>
              <a:t>2</a:t>
            </a:r>
            <a:r>
              <a:rPr lang="ja-JP" altLang="en-US" dirty="0">
                <a:latin typeface="Meiryo" panose="020B0604030504040204" pitchFamily="34" charset="-128"/>
                <a:ea typeface="Meiryo" panose="020B0604030504040204" pitchFamily="34" charset="-128"/>
              </a:rPr>
              <a:t>種の誤りという</a:t>
            </a:r>
            <a:r>
              <a:rPr lang="en-US" altLang="ja-JP" dirty="0">
                <a:latin typeface="Meiryo" panose="020B0604030504040204" pitchFamily="34" charset="-128"/>
                <a:ea typeface="Meiryo" panose="020B0604030504040204" pitchFamily="34" charset="-128"/>
              </a:rPr>
              <a:t>)</a:t>
            </a:r>
            <a:r>
              <a:rPr lang="ja-JP" altLang="en-US" dirty="0">
                <a:latin typeface="Meiryo" panose="020B0604030504040204" pitchFamily="34" charset="-128"/>
                <a:ea typeface="Meiryo" panose="020B0604030504040204" pitchFamily="34" charset="-128"/>
              </a:rPr>
              <a:t>もあるので、</a:t>
            </a:r>
            <a:endParaRPr lang="en-US" altLang="ja-JP" dirty="0">
              <a:latin typeface="Meiryo" panose="020B0604030504040204" pitchFamily="34" charset="-128"/>
              <a:ea typeface="Meiryo" panose="020B0604030504040204" pitchFamily="34" charset="-128"/>
            </a:endParaRPr>
          </a:p>
          <a:p>
            <a:pPr>
              <a:spcBef>
                <a:spcPts val="600"/>
              </a:spcBef>
            </a:pPr>
            <a:r>
              <a:rPr lang="ja-JP" altLang="en-US" dirty="0">
                <a:latin typeface="Meiryo" panose="020B0604030504040204" pitchFamily="34" charset="-128"/>
                <a:ea typeface="Meiryo" panose="020B0604030504040204" pitchFamily="34" charset="-128"/>
              </a:rPr>
              <a:t>この誤りを小さくするために、</a:t>
            </a:r>
            <a:r>
              <a:rPr kumimoji="1" lang="ja-JP" altLang="en-US" dirty="0">
                <a:latin typeface="Meiryo" panose="020B0604030504040204" pitchFamily="34" charset="-128"/>
                <a:ea typeface="Meiryo" panose="020B0604030504040204" pitchFamily="34" charset="-128"/>
              </a:rPr>
              <a:t>点の並び方やちらばり方のクセによる判断を行う。　</a:t>
            </a:r>
          </a:p>
        </p:txBody>
      </p:sp>
      <p:sp>
        <p:nvSpPr>
          <p:cNvPr id="6" name="テキスト ボックス 5">
            <a:extLst>
              <a:ext uri="{FF2B5EF4-FFF2-40B4-BE49-F238E27FC236}">
                <a16:creationId xmlns:a16="http://schemas.microsoft.com/office/drawing/2014/main" id="{586E8236-4A04-D6D6-2A0F-6E9EB64309B3}"/>
              </a:ext>
            </a:extLst>
          </p:cNvPr>
          <p:cNvSpPr txBox="1"/>
          <p:nvPr/>
        </p:nvSpPr>
        <p:spPr>
          <a:xfrm>
            <a:off x="90974" y="121249"/>
            <a:ext cx="6964582"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6</a:t>
            </a:r>
            <a:r>
              <a:rPr kumimoji="1"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.1 </a:t>
            </a:r>
            <a:r>
              <a:rPr kumimoji="1" lang="ja-JP" altLang="en-US" sz="4000" b="1">
                <a:solidFill>
                  <a:schemeClr val="bg1"/>
                </a:solidFill>
                <a:latin typeface="Meiryo" panose="020B0604030504040204" pitchFamily="34" charset="-128"/>
                <a:ea typeface="Meiryo" panose="020B0604030504040204" pitchFamily="34" charset="-128"/>
                <a:cs typeface="Arial" panose="020B0604020202020204" pitchFamily="34" charset="0"/>
              </a:rPr>
              <a:t>管理状態の判定</a:t>
            </a:r>
            <a:endParaRPr kumimoji="1" lang="ja-JP" altLang="en-US" sz="3600" b="1">
              <a:solidFill>
                <a:schemeClr val="bg1"/>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6771C667-CB2B-D1E4-7878-9D90C1B5E7DB}"/>
              </a:ext>
            </a:extLst>
          </p:cNvPr>
          <p:cNvSpPr txBox="1"/>
          <p:nvPr/>
        </p:nvSpPr>
        <p:spPr>
          <a:xfrm>
            <a:off x="869001" y="1323746"/>
            <a:ext cx="2388549" cy="461665"/>
          </a:xfrm>
          <a:prstGeom prst="rect">
            <a:avLst/>
          </a:prstGeom>
          <a:noFill/>
        </p:spPr>
        <p:txBody>
          <a:bodyPr wrap="square">
            <a:spAutoFit/>
          </a:bodyPr>
          <a:lstStyle/>
          <a:p>
            <a:r>
              <a:rPr kumimoji="1" lang="ja-JP" altLang="en-US" sz="2400" b="1">
                <a:latin typeface="Meiryo" panose="020B0604030504040204" pitchFamily="34" charset="-128"/>
                <a:ea typeface="Meiryo" panose="020B0604030504040204" pitchFamily="34" charset="-128"/>
              </a:rPr>
              <a:t>管理状態の判定</a:t>
            </a:r>
            <a:endParaRPr lang="en-US" altLang="ja-JP" sz="2400" b="1" dirty="0">
              <a:latin typeface="Meiryo" panose="020B0604030504040204" pitchFamily="34" charset="-128"/>
              <a:ea typeface="Meiryo" panose="020B0604030504040204" pitchFamily="34" charset="-128"/>
            </a:endParaRPr>
          </a:p>
        </p:txBody>
      </p:sp>
      <p:sp>
        <p:nvSpPr>
          <p:cNvPr id="12" name="スライド番号プレースホルダー 11">
            <a:extLst>
              <a:ext uri="{FF2B5EF4-FFF2-40B4-BE49-F238E27FC236}">
                <a16:creationId xmlns:a16="http://schemas.microsoft.com/office/drawing/2014/main" id="{CC65EB10-BB61-9F22-7D70-64E881AF94B9}"/>
              </a:ext>
            </a:extLst>
          </p:cNvPr>
          <p:cNvSpPr>
            <a:spLocks noGrp="1"/>
          </p:cNvSpPr>
          <p:nvPr>
            <p:ph type="sldNum" sz="quarter" idx="12"/>
          </p:nvPr>
        </p:nvSpPr>
        <p:spPr/>
        <p:txBody>
          <a:bodyPr/>
          <a:lstStyle/>
          <a:p>
            <a:fld id="{CCE8A120-D37F-4A4B-AEC4-A3FAB9FD9F34}" type="slidenum">
              <a:rPr lang="ja-JP" altLang="en-US" smtClean="0"/>
              <a:pPr/>
              <a:t>111</a:t>
            </a:fld>
            <a:endParaRPr lang="ja-JP" altLang="en-US"/>
          </a:p>
        </p:txBody>
      </p:sp>
    </p:spTree>
    <p:extLst>
      <p:ext uri="{BB962C8B-B14F-4D97-AF65-F5344CB8AC3E}">
        <p14:creationId xmlns:p14="http://schemas.microsoft.com/office/powerpoint/2010/main" val="419887744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A0C7AE5E-C4EC-C1D4-6B96-9B396039A5D8}"/>
              </a:ext>
            </a:extLst>
          </p:cNvPr>
          <p:cNvSpPr/>
          <p:nvPr/>
        </p:nvSpPr>
        <p:spPr>
          <a:xfrm>
            <a:off x="1172214" y="1292163"/>
            <a:ext cx="9847571" cy="1306437"/>
          </a:xfrm>
          <a:prstGeom prst="rect">
            <a:avLst/>
          </a:prstGeom>
          <a:solidFill>
            <a:schemeClr val="bg1"/>
          </a:solidFill>
          <a:ln>
            <a:solidFill>
              <a:schemeClr val="tx1"/>
            </a:solidFill>
          </a:ln>
          <a:effectLst>
            <a:outerShdw blurRad="180948"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6A8D7D3E-E410-1F4B-250E-65C1B8C3F768}"/>
              </a:ext>
            </a:extLst>
          </p:cNvPr>
          <p:cNvSpPr/>
          <p:nvPr/>
        </p:nvSpPr>
        <p:spPr>
          <a:xfrm>
            <a:off x="1196938" y="4675815"/>
            <a:ext cx="9822847" cy="1568775"/>
          </a:xfrm>
          <a:prstGeom prst="rect">
            <a:avLst/>
          </a:prstGeom>
          <a:solidFill>
            <a:schemeClr val="bg1"/>
          </a:solidFill>
          <a:ln>
            <a:solidFill>
              <a:schemeClr val="tx1"/>
            </a:solidFill>
          </a:ln>
          <a:effectLst>
            <a:outerShdw blurRad="180948"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E40B902F-3CC4-05E4-7EE0-8D46FB21189E}"/>
              </a:ext>
            </a:extLst>
          </p:cNvPr>
          <p:cNvSpPr txBox="1"/>
          <p:nvPr/>
        </p:nvSpPr>
        <p:spPr>
          <a:xfrm>
            <a:off x="1016423" y="1621408"/>
            <a:ext cx="4499333" cy="646331"/>
          </a:xfrm>
          <a:prstGeom prst="rect">
            <a:avLst/>
          </a:prstGeom>
          <a:noFill/>
        </p:spPr>
        <p:txBody>
          <a:bodyPr wrap="square" rtlCol="0">
            <a:spAutoFit/>
          </a:bodyPr>
          <a:lstStyle/>
          <a:p>
            <a:pPr algn="ctr"/>
            <a:r>
              <a:rPr kumimoji="1" lang="ja-JP" altLang="en-US" b="1">
                <a:latin typeface="Meiryo" panose="020B0604030504040204" pitchFamily="34" charset="-128"/>
                <a:ea typeface="Meiryo" panose="020B0604030504040204" pitchFamily="34" charset="-128"/>
              </a:rPr>
              <a:t>管理図から工程の安定状態</a:t>
            </a:r>
            <a:endParaRPr kumimoji="1" lang="en-US" altLang="ja-JP" b="1" dirty="0">
              <a:latin typeface="Meiryo" panose="020B0604030504040204" pitchFamily="34" charset="-128"/>
              <a:ea typeface="Meiryo" panose="020B0604030504040204" pitchFamily="34" charset="-128"/>
            </a:endParaRPr>
          </a:p>
          <a:p>
            <a:pPr algn="ctr"/>
            <a:r>
              <a:rPr lang="en-US" altLang="ja-JP" b="1" dirty="0">
                <a:latin typeface="Meiryo" panose="020B0604030504040204" pitchFamily="34" charset="-128"/>
                <a:ea typeface="Meiryo" panose="020B0604030504040204" pitchFamily="34" charset="-128"/>
              </a:rPr>
              <a:t>(</a:t>
            </a:r>
            <a:r>
              <a:rPr kumimoji="1" lang="ja-JP" altLang="en-US" b="1">
                <a:latin typeface="Meiryo" panose="020B0604030504040204" pitchFamily="34" charset="-128"/>
                <a:ea typeface="Meiryo" panose="020B0604030504040204" pitchFamily="34" charset="-128"/>
              </a:rPr>
              <a:t>統計的管理状態</a:t>
            </a:r>
            <a:r>
              <a:rPr kumimoji="1" lang="en-US" altLang="ja-JP" b="1" dirty="0">
                <a:latin typeface="Meiryo" panose="020B0604030504040204" pitchFamily="34" charset="-128"/>
                <a:ea typeface="Meiryo" panose="020B0604030504040204" pitchFamily="34" charset="-128"/>
              </a:rPr>
              <a:t>)</a:t>
            </a:r>
            <a:r>
              <a:rPr kumimoji="1" lang="ja-JP" altLang="en-US" b="1">
                <a:latin typeface="Meiryo" panose="020B0604030504040204" pitchFamily="34" charset="-128"/>
                <a:ea typeface="Meiryo" panose="020B0604030504040204" pitchFamily="34" charset="-128"/>
              </a:rPr>
              <a:t>を判断する基準</a:t>
            </a:r>
          </a:p>
        </p:txBody>
      </p:sp>
      <p:sp>
        <p:nvSpPr>
          <p:cNvPr id="5" name="テキスト ボックス 4">
            <a:extLst>
              <a:ext uri="{FF2B5EF4-FFF2-40B4-BE49-F238E27FC236}">
                <a16:creationId xmlns:a16="http://schemas.microsoft.com/office/drawing/2014/main" id="{DACB2E95-3AC6-5D21-82B9-B30332F3AB5D}"/>
              </a:ext>
            </a:extLst>
          </p:cNvPr>
          <p:cNvSpPr txBox="1"/>
          <p:nvPr/>
        </p:nvSpPr>
        <p:spPr>
          <a:xfrm>
            <a:off x="5501932" y="1687569"/>
            <a:ext cx="5105314" cy="584775"/>
          </a:xfrm>
          <a:prstGeom prst="rect">
            <a:avLst/>
          </a:prstGeom>
          <a:noFill/>
        </p:spPr>
        <p:txBody>
          <a:bodyPr wrap="square" rtlCol="0">
            <a:spAutoFit/>
          </a:bodyPr>
          <a:lstStyle/>
          <a:p>
            <a:r>
              <a:rPr lang="ja-JP" altLang="en-US" sz="1600">
                <a:latin typeface="Meiryo" panose="020B0604030504040204" pitchFamily="34" charset="-128"/>
                <a:ea typeface="Meiryo" panose="020B0604030504040204" pitchFamily="34" charset="-128"/>
              </a:rPr>
              <a:t>①　点が管理限界線の外に出ない（管理外れがない）</a:t>
            </a:r>
            <a:endParaRPr lang="en-US" altLang="ja-JP" sz="1600" dirty="0">
              <a:latin typeface="Meiryo" panose="020B0604030504040204" pitchFamily="34" charset="-128"/>
              <a:ea typeface="Meiryo" panose="020B0604030504040204" pitchFamily="34" charset="-128"/>
            </a:endParaRPr>
          </a:p>
          <a:p>
            <a:r>
              <a:rPr lang="ja-JP" altLang="en-US" sz="1600">
                <a:latin typeface="Meiryo" panose="020B0604030504040204" pitchFamily="34" charset="-128"/>
                <a:ea typeface="Meiryo" panose="020B0604030504040204" pitchFamily="34" charset="-128"/>
              </a:rPr>
              <a:t>②　点の並び方にクセがない</a:t>
            </a:r>
          </a:p>
        </p:txBody>
      </p:sp>
      <p:sp>
        <p:nvSpPr>
          <p:cNvPr id="4" name="テキスト ボックス 3">
            <a:extLst>
              <a:ext uri="{FF2B5EF4-FFF2-40B4-BE49-F238E27FC236}">
                <a16:creationId xmlns:a16="http://schemas.microsoft.com/office/drawing/2014/main" id="{9BA71596-318E-E8CF-F419-8A637063B2C4}"/>
              </a:ext>
            </a:extLst>
          </p:cNvPr>
          <p:cNvSpPr txBox="1"/>
          <p:nvPr/>
        </p:nvSpPr>
        <p:spPr>
          <a:xfrm>
            <a:off x="90974" y="121249"/>
            <a:ext cx="6964582"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6</a:t>
            </a:r>
            <a:r>
              <a:rPr kumimoji="1"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.1 </a:t>
            </a:r>
            <a:r>
              <a:rPr kumimoji="1" lang="ja-JP" altLang="en-US" sz="4000" b="1">
                <a:solidFill>
                  <a:schemeClr val="bg1"/>
                </a:solidFill>
                <a:latin typeface="Meiryo" panose="020B0604030504040204" pitchFamily="34" charset="-128"/>
                <a:ea typeface="Meiryo" panose="020B0604030504040204" pitchFamily="34" charset="-128"/>
                <a:cs typeface="Arial" panose="020B0604020202020204" pitchFamily="34" charset="0"/>
              </a:rPr>
              <a:t>管理状態の判定</a:t>
            </a:r>
            <a:endParaRPr kumimoji="1" lang="ja-JP" altLang="en-US" sz="3600" b="1">
              <a:solidFill>
                <a:schemeClr val="bg1"/>
              </a:solidFill>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0F7804B4-17AC-98E1-216F-BB9466C2C22C}"/>
              </a:ext>
            </a:extLst>
          </p:cNvPr>
          <p:cNvSpPr txBox="1"/>
          <p:nvPr/>
        </p:nvSpPr>
        <p:spPr>
          <a:xfrm>
            <a:off x="1399784" y="5601238"/>
            <a:ext cx="9392429" cy="369332"/>
          </a:xfrm>
          <a:prstGeom prst="rect">
            <a:avLst/>
          </a:prstGeom>
          <a:noFill/>
        </p:spPr>
        <p:txBody>
          <a:bodyPr wrap="square" rtlCol="0">
            <a:spAutoFit/>
          </a:bodyPr>
          <a:lstStyle/>
          <a:p>
            <a:pPr algn="ctr"/>
            <a:r>
              <a:rPr kumimoji="1" lang="ja-JP" altLang="en-US">
                <a:latin typeface="Meiryo" panose="020B0604030504040204" pitchFamily="34" charset="-128"/>
                <a:ea typeface="Meiryo" panose="020B0604030504040204" pitchFamily="34" charset="-128"/>
              </a:rPr>
              <a:t>工程に偶然原因のみが生じていて</a:t>
            </a:r>
            <a:r>
              <a:rPr lang="ja-JP" altLang="en-US">
                <a:latin typeface="Meiryo" panose="020B0604030504040204" pitchFamily="34" charset="-128"/>
                <a:ea typeface="Meiryo" panose="020B0604030504040204" pitchFamily="34" charset="-128"/>
              </a:rPr>
              <a:t>、</a:t>
            </a:r>
            <a:r>
              <a:rPr kumimoji="1" lang="ja-JP" altLang="en-US">
                <a:latin typeface="Meiryo" panose="020B0604030504040204" pitchFamily="34" charset="-128"/>
                <a:ea typeface="Meiryo" panose="020B0604030504040204" pitchFamily="34" charset="-128"/>
              </a:rPr>
              <a:t>突き止められる原因が生じていない状態</a:t>
            </a:r>
          </a:p>
        </p:txBody>
      </p:sp>
      <p:sp>
        <p:nvSpPr>
          <p:cNvPr id="9" name="テキスト ボックス 8">
            <a:extLst>
              <a:ext uri="{FF2B5EF4-FFF2-40B4-BE49-F238E27FC236}">
                <a16:creationId xmlns:a16="http://schemas.microsoft.com/office/drawing/2014/main" id="{A1FB9D2C-4E95-57A2-DB6C-C6D90FE703FA}"/>
              </a:ext>
            </a:extLst>
          </p:cNvPr>
          <p:cNvSpPr txBox="1"/>
          <p:nvPr/>
        </p:nvSpPr>
        <p:spPr>
          <a:xfrm>
            <a:off x="2777389" y="5001267"/>
            <a:ext cx="6767447" cy="461665"/>
          </a:xfrm>
          <a:prstGeom prst="rect">
            <a:avLst/>
          </a:prstGeom>
          <a:noFill/>
        </p:spPr>
        <p:txBody>
          <a:bodyPr wrap="square" rtlCol="0" anchor="ctr">
            <a:spAutoFit/>
          </a:bodyPr>
          <a:lstStyle/>
          <a:p>
            <a:r>
              <a:rPr kumimoji="1" lang="ja-JP" altLang="en-US" sz="2400">
                <a:latin typeface="Meiryo" panose="020B0604030504040204" pitchFamily="34" charset="-128"/>
                <a:ea typeface="Meiryo" panose="020B0604030504040204" pitchFamily="34" charset="-128"/>
              </a:rPr>
              <a:t>工程は</a:t>
            </a:r>
            <a:r>
              <a:rPr kumimoji="1" lang="ja-JP" altLang="en-US" sz="2400" b="1">
                <a:latin typeface="Meiryo" panose="020B0604030504040204" pitchFamily="34" charset="-128"/>
                <a:ea typeface="Meiryo" panose="020B0604030504040204" pitchFamily="34" charset="-128"/>
              </a:rPr>
              <a:t>安定状態</a:t>
            </a:r>
            <a:r>
              <a:rPr kumimoji="1" lang="ja-JP" altLang="en-US" sz="2400">
                <a:latin typeface="Meiryo" panose="020B0604030504040204" pitchFamily="34" charset="-128"/>
                <a:ea typeface="Meiryo" panose="020B0604030504040204" pitchFamily="34" charset="-128"/>
              </a:rPr>
              <a:t>または、</a:t>
            </a:r>
            <a:r>
              <a:rPr kumimoji="1" lang="ja-JP" altLang="en-US" sz="2400" b="1">
                <a:latin typeface="Meiryo" panose="020B0604030504040204" pitchFamily="34" charset="-128"/>
                <a:ea typeface="Meiryo" panose="020B0604030504040204" pitchFamily="34" charset="-128"/>
              </a:rPr>
              <a:t>統計的管理状態</a:t>
            </a:r>
            <a:r>
              <a:rPr kumimoji="1" lang="ja-JP" altLang="en-US" sz="2400">
                <a:latin typeface="Meiryo" panose="020B0604030504040204" pitchFamily="34" charset="-128"/>
                <a:ea typeface="Meiryo" panose="020B0604030504040204" pitchFamily="34" charset="-128"/>
              </a:rPr>
              <a:t>である</a:t>
            </a:r>
          </a:p>
        </p:txBody>
      </p:sp>
      <p:sp>
        <p:nvSpPr>
          <p:cNvPr id="12" name="三角形 11">
            <a:extLst>
              <a:ext uri="{FF2B5EF4-FFF2-40B4-BE49-F238E27FC236}">
                <a16:creationId xmlns:a16="http://schemas.microsoft.com/office/drawing/2014/main" id="{6A96F232-4544-DBB4-449C-E52D9C60A59A}"/>
              </a:ext>
            </a:extLst>
          </p:cNvPr>
          <p:cNvSpPr/>
          <p:nvPr/>
        </p:nvSpPr>
        <p:spPr>
          <a:xfrm rot="10800000">
            <a:off x="5068217" y="4124886"/>
            <a:ext cx="1963294" cy="394137"/>
          </a:xfrm>
          <a:prstGeom prst="triangle">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4" name="正方形/長方形 13">
            <a:extLst>
              <a:ext uri="{FF2B5EF4-FFF2-40B4-BE49-F238E27FC236}">
                <a16:creationId xmlns:a16="http://schemas.microsoft.com/office/drawing/2014/main" id="{256B6F10-FC41-A21A-91D1-A8A64C7EA867}"/>
              </a:ext>
            </a:extLst>
          </p:cNvPr>
          <p:cNvSpPr/>
          <p:nvPr/>
        </p:nvSpPr>
        <p:spPr>
          <a:xfrm>
            <a:off x="1196938" y="2781078"/>
            <a:ext cx="9805783" cy="1112277"/>
          </a:xfrm>
          <a:prstGeom prst="rect">
            <a:avLst/>
          </a:prstGeom>
          <a:solidFill>
            <a:schemeClr val="bg1"/>
          </a:solidFill>
          <a:ln>
            <a:solidFill>
              <a:schemeClr val="tx1"/>
            </a:solidFill>
          </a:ln>
          <a:effectLst>
            <a:outerShdw blurRad="180948"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87546B15-BAC4-E9F4-3508-2A539D454949}"/>
              </a:ext>
            </a:extLst>
          </p:cNvPr>
          <p:cNvSpPr txBox="1"/>
          <p:nvPr/>
        </p:nvSpPr>
        <p:spPr>
          <a:xfrm>
            <a:off x="1536657" y="3140265"/>
            <a:ext cx="3320312" cy="369332"/>
          </a:xfrm>
          <a:prstGeom prst="rect">
            <a:avLst/>
          </a:prstGeom>
          <a:noFill/>
        </p:spPr>
        <p:txBody>
          <a:bodyPr wrap="square" rtlCol="0">
            <a:spAutoFit/>
          </a:bodyPr>
          <a:lstStyle/>
          <a:p>
            <a:pPr algn="ctr"/>
            <a:r>
              <a:rPr kumimoji="1" lang="ja-JP" altLang="en-US" b="1">
                <a:latin typeface="Meiryo" panose="020B0604030504040204" pitchFamily="34" charset="-128"/>
                <a:ea typeface="Meiryo" panose="020B0604030504040204" pitchFamily="34" charset="-128"/>
              </a:rPr>
              <a:t>管理限界外の点の見方</a:t>
            </a:r>
          </a:p>
        </p:txBody>
      </p:sp>
      <p:sp>
        <p:nvSpPr>
          <p:cNvPr id="8" name="テキスト ボックス 7">
            <a:extLst>
              <a:ext uri="{FF2B5EF4-FFF2-40B4-BE49-F238E27FC236}">
                <a16:creationId xmlns:a16="http://schemas.microsoft.com/office/drawing/2014/main" id="{804795B0-49FC-36A3-D74F-AA3681C3B71F}"/>
              </a:ext>
            </a:extLst>
          </p:cNvPr>
          <p:cNvSpPr txBox="1"/>
          <p:nvPr/>
        </p:nvSpPr>
        <p:spPr>
          <a:xfrm>
            <a:off x="5501932" y="2965561"/>
            <a:ext cx="5105320" cy="830997"/>
          </a:xfrm>
          <a:prstGeom prst="rect">
            <a:avLst/>
          </a:prstGeom>
          <a:noFill/>
        </p:spPr>
        <p:txBody>
          <a:bodyPr wrap="square" rtlCol="0">
            <a:spAutoFit/>
          </a:bodyPr>
          <a:lstStyle/>
          <a:p>
            <a:r>
              <a:rPr lang="ja-JP" altLang="en-US" sz="1600">
                <a:latin typeface="Meiryo" panose="020B0604030504040204" pitchFamily="34" charset="-128"/>
                <a:ea typeface="Meiryo" panose="020B0604030504040204" pitchFamily="34" charset="-128"/>
              </a:rPr>
              <a:t>①　連続</a:t>
            </a:r>
            <a:r>
              <a:rPr lang="en-US" altLang="ja-JP" sz="1600" dirty="0">
                <a:latin typeface="Meiryo" panose="020B0604030504040204" pitchFamily="34" charset="-128"/>
                <a:ea typeface="Meiryo" panose="020B0604030504040204" pitchFamily="34" charset="-128"/>
              </a:rPr>
              <a:t>25</a:t>
            </a:r>
            <a:r>
              <a:rPr lang="ja-JP" altLang="en-US" sz="1600">
                <a:latin typeface="Meiryo" panose="020B0604030504040204" pitchFamily="34" charset="-128"/>
                <a:ea typeface="Meiryo" panose="020B0604030504040204" pitchFamily="34" charset="-128"/>
              </a:rPr>
              <a:t>点全部が管理限界内にある</a:t>
            </a:r>
            <a:endParaRPr lang="en-US" altLang="ja-JP" sz="1600" dirty="0">
              <a:latin typeface="Meiryo" panose="020B0604030504040204" pitchFamily="34" charset="-128"/>
              <a:ea typeface="Meiryo" panose="020B0604030504040204" pitchFamily="34" charset="-128"/>
            </a:endParaRPr>
          </a:p>
          <a:p>
            <a:r>
              <a:rPr lang="ja-JP" altLang="en-US" sz="1600">
                <a:latin typeface="Meiryo" panose="020B0604030504040204" pitchFamily="34" charset="-128"/>
                <a:ea typeface="Meiryo" panose="020B0604030504040204" pitchFamily="34" charset="-128"/>
              </a:rPr>
              <a:t>②　連続</a:t>
            </a:r>
            <a:r>
              <a:rPr lang="en-US" altLang="ja-JP" sz="1600" dirty="0">
                <a:latin typeface="Meiryo" panose="020B0604030504040204" pitchFamily="34" charset="-128"/>
                <a:ea typeface="Meiryo" panose="020B0604030504040204" pitchFamily="34" charset="-128"/>
              </a:rPr>
              <a:t>35</a:t>
            </a:r>
            <a:r>
              <a:rPr lang="ja-JP" altLang="en-US" sz="1600">
                <a:latin typeface="Meiryo" panose="020B0604030504040204" pitchFamily="34" charset="-128"/>
                <a:ea typeface="Meiryo" panose="020B0604030504040204" pitchFamily="34" charset="-128"/>
              </a:rPr>
              <a:t>点中管理限界外の点が</a:t>
            </a:r>
            <a:r>
              <a:rPr lang="en-US" altLang="ja-JP" sz="1600" dirty="0">
                <a:latin typeface="Meiryo" panose="020B0604030504040204" pitchFamily="34" charset="-128"/>
                <a:ea typeface="Meiryo" panose="020B0604030504040204" pitchFamily="34" charset="-128"/>
              </a:rPr>
              <a:t>1</a:t>
            </a:r>
            <a:r>
              <a:rPr lang="ja-JP" altLang="en-US" sz="1600">
                <a:latin typeface="Meiryo" panose="020B0604030504040204" pitchFamily="34" charset="-128"/>
                <a:ea typeface="Meiryo" panose="020B0604030504040204" pitchFamily="34" charset="-128"/>
              </a:rPr>
              <a:t>点以内である</a:t>
            </a:r>
            <a:endParaRPr lang="en-US" altLang="ja-JP" sz="1600" dirty="0">
              <a:latin typeface="Meiryo" panose="020B0604030504040204" pitchFamily="34" charset="-128"/>
              <a:ea typeface="Meiryo" panose="020B0604030504040204" pitchFamily="34" charset="-128"/>
            </a:endParaRPr>
          </a:p>
          <a:p>
            <a:r>
              <a:rPr lang="ja-JP" altLang="en-US" sz="1600">
                <a:latin typeface="Meiryo" panose="020B0604030504040204" pitchFamily="34" charset="-128"/>
                <a:ea typeface="Meiryo" panose="020B0604030504040204" pitchFamily="34" charset="-128"/>
              </a:rPr>
              <a:t>③　連続</a:t>
            </a:r>
            <a:r>
              <a:rPr lang="en-US" altLang="ja-JP" sz="1600" dirty="0">
                <a:latin typeface="Meiryo" panose="020B0604030504040204" pitchFamily="34" charset="-128"/>
                <a:ea typeface="Meiryo" panose="020B0604030504040204" pitchFamily="34" charset="-128"/>
              </a:rPr>
              <a:t>100</a:t>
            </a:r>
            <a:r>
              <a:rPr lang="ja-JP" altLang="en-US" sz="1600">
                <a:latin typeface="Meiryo" panose="020B0604030504040204" pitchFamily="34" charset="-128"/>
                <a:ea typeface="Meiryo" panose="020B0604030504040204" pitchFamily="34" charset="-128"/>
              </a:rPr>
              <a:t>点中管理限界外の点が</a:t>
            </a:r>
            <a:r>
              <a:rPr lang="en-US" altLang="ja-JP" sz="1600" dirty="0">
                <a:latin typeface="Meiryo" panose="020B0604030504040204" pitchFamily="34" charset="-128"/>
                <a:ea typeface="Meiryo" panose="020B0604030504040204" pitchFamily="34" charset="-128"/>
              </a:rPr>
              <a:t>2</a:t>
            </a:r>
            <a:r>
              <a:rPr lang="ja-JP" altLang="en-US" sz="1600">
                <a:latin typeface="Meiryo" panose="020B0604030504040204" pitchFamily="34" charset="-128"/>
                <a:ea typeface="Meiryo" panose="020B0604030504040204" pitchFamily="34" charset="-128"/>
              </a:rPr>
              <a:t>点以内である</a:t>
            </a:r>
          </a:p>
        </p:txBody>
      </p:sp>
      <p:cxnSp>
        <p:nvCxnSpPr>
          <p:cNvPr id="16" name="直線コネクタ 15">
            <a:extLst>
              <a:ext uri="{FF2B5EF4-FFF2-40B4-BE49-F238E27FC236}">
                <a16:creationId xmlns:a16="http://schemas.microsoft.com/office/drawing/2014/main" id="{D4C9A9B5-5D77-9209-7028-F8C919E8FCD6}"/>
              </a:ext>
            </a:extLst>
          </p:cNvPr>
          <p:cNvCxnSpPr/>
          <p:nvPr/>
        </p:nvCxnSpPr>
        <p:spPr>
          <a:xfrm>
            <a:off x="5370618" y="1291654"/>
            <a:ext cx="0" cy="1311869"/>
          </a:xfrm>
          <a:prstGeom prst="line">
            <a:avLst/>
          </a:prstGeom>
          <a:ln>
            <a:solidFill>
              <a:schemeClr val="tx1">
                <a:lumMod val="75000"/>
                <a:lumOff val="25000"/>
                <a:alpha val="37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17" name="直線コネクタ 16">
            <a:extLst>
              <a:ext uri="{FF2B5EF4-FFF2-40B4-BE49-F238E27FC236}">
                <a16:creationId xmlns:a16="http://schemas.microsoft.com/office/drawing/2014/main" id="{9C8224AC-5142-061F-DBEC-85D90A38A5FC}"/>
              </a:ext>
            </a:extLst>
          </p:cNvPr>
          <p:cNvCxnSpPr>
            <a:cxnSpLocks/>
          </p:cNvCxnSpPr>
          <p:nvPr/>
        </p:nvCxnSpPr>
        <p:spPr>
          <a:xfrm>
            <a:off x="5370618" y="2766550"/>
            <a:ext cx="0" cy="1126805"/>
          </a:xfrm>
          <a:prstGeom prst="line">
            <a:avLst/>
          </a:prstGeom>
          <a:ln>
            <a:solidFill>
              <a:schemeClr val="tx1">
                <a:lumMod val="75000"/>
                <a:lumOff val="25000"/>
                <a:alpha val="37000"/>
              </a:schemeClr>
            </a:solidFill>
            <a:prstDash val="dash"/>
          </a:ln>
        </p:spPr>
        <p:style>
          <a:lnRef idx="2">
            <a:schemeClr val="accent1"/>
          </a:lnRef>
          <a:fillRef idx="0">
            <a:schemeClr val="accent1"/>
          </a:fillRef>
          <a:effectRef idx="1">
            <a:schemeClr val="accent1"/>
          </a:effectRef>
          <a:fontRef idx="minor">
            <a:schemeClr val="tx1"/>
          </a:fontRef>
        </p:style>
      </p:cxnSp>
      <p:sp>
        <p:nvSpPr>
          <p:cNvPr id="19" name="スライド番号プレースホルダー 18">
            <a:extLst>
              <a:ext uri="{FF2B5EF4-FFF2-40B4-BE49-F238E27FC236}">
                <a16:creationId xmlns:a16="http://schemas.microsoft.com/office/drawing/2014/main" id="{35F1E64D-A03E-EE06-059C-C494C6B5E5C6}"/>
              </a:ext>
            </a:extLst>
          </p:cNvPr>
          <p:cNvSpPr>
            <a:spLocks noGrp="1"/>
          </p:cNvSpPr>
          <p:nvPr>
            <p:ph type="sldNum" sz="quarter" idx="12"/>
          </p:nvPr>
        </p:nvSpPr>
        <p:spPr/>
        <p:txBody>
          <a:bodyPr/>
          <a:lstStyle/>
          <a:p>
            <a:fld id="{CCE8A120-D37F-4A4B-AEC4-A3FAB9FD9F34}" type="slidenum">
              <a:rPr lang="ja-JP" altLang="en-US" smtClean="0"/>
              <a:pPr/>
              <a:t>112</a:t>
            </a:fld>
            <a:endParaRPr lang="ja-JP" altLang="en-US"/>
          </a:p>
        </p:txBody>
      </p:sp>
    </p:spTree>
    <p:extLst>
      <p:ext uri="{BB962C8B-B14F-4D97-AF65-F5344CB8AC3E}">
        <p14:creationId xmlns:p14="http://schemas.microsoft.com/office/powerpoint/2010/main" val="403625810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8BE8338C-A809-2B4D-60A0-031D034A9EE2}"/>
              </a:ext>
            </a:extLst>
          </p:cNvPr>
          <p:cNvSpPr/>
          <p:nvPr/>
        </p:nvSpPr>
        <p:spPr>
          <a:xfrm>
            <a:off x="806550" y="1464715"/>
            <a:ext cx="5497830" cy="5009942"/>
          </a:xfrm>
          <a:prstGeom prst="rect">
            <a:avLst/>
          </a:prstGeom>
          <a:solidFill>
            <a:schemeClr val="bg1"/>
          </a:solidFill>
          <a:ln>
            <a:solidFill>
              <a:schemeClr val="tx1"/>
            </a:solidFill>
          </a:ln>
          <a:effectLst>
            <a:outerShdw blurRad="889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b="1">
                <a:latin typeface="Meiryo" panose="020B0604030504040204" pitchFamily="34" charset="-128"/>
                <a:ea typeface="Meiryo" panose="020B0604030504040204" pitchFamily="34" charset="-128"/>
              </a:rPr>
              <a:t>標準化と工程改善</a:t>
            </a:r>
            <a:endParaRPr kumimoji="1" lang="ja-JP" altLang="en-US" sz="1200">
              <a:latin typeface="Meiryo" panose="020B0604030504040204" pitchFamily="34" charset="-128"/>
              <a:ea typeface="Meiryo" panose="020B0604030504040204" pitchFamily="34" charset="-128"/>
            </a:endParaRPr>
          </a:p>
        </p:txBody>
      </p:sp>
      <p:sp>
        <p:nvSpPr>
          <p:cNvPr id="45" name="正方形/長方形 44">
            <a:extLst>
              <a:ext uri="{FF2B5EF4-FFF2-40B4-BE49-F238E27FC236}">
                <a16:creationId xmlns:a16="http://schemas.microsoft.com/office/drawing/2014/main" id="{0CF584B6-98F6-43DB-6A04-D9EBF107C260}"/>
              </a:ext>
            </a:extLst>
          </p:cNvPr>
          <p:cNvSpPr/>
          <p:nvPr/>
        </p:nvSpPr>
        <p:spPr>
          <a:xfrm>
            <a:off x="1438821" y="3168482"/>
            <a:ext cx="1185099" cy="441021"/>
          </a:xfrm>
          <a:prstGeom prst="rect">
            <a:avLst/>
          </a:prstGeom>
          <a:solidFill>
            <a:schemeClr val="bg1"/>
          </a:solidFill>
          <a:ln>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b="1">
                <a:latin typeface="Meiryo" panose="020B0604030504040204" pitchFamily="34" charset="-128"/>
                <a:ea typeface="Meiryo" panose="020B0604030504040204" pitchFamily="34" charset="-128"/>
              </a:rPr>
              <a:t>標準化と工程改善</a:t>
            </a:r>
            <a:endParaRPr kumimoji="1" lang="ja-JP" altLang="en-US" sz="1200">
              <a:latin typeface="Meiryo" panose="020B0604030504040204" pitchFamily="34" charset="-128"/>
              <a:ea typeface="Meiryo" panose="020B0604030504040204" pitchFamily="34" charset="-128"/>
            </a:endParaRPr>
          </a:p>
        </p:txBody>
      </p:sp>
      <p:sp>
        <p:nvSpPr>
          <p:cNvPr id="46" name="正方形/長方形 45">
            <a:extLst>
              <a:ext uri="{FF2B5EF4-FFF2-40B4-BE49-F238E27FC236}">
                <a16:creationId xmlns:a16="http://schemas.microsoft.com/office/drawing/2014/main" id="{14736676-324B-B648-DF41-8140387186B6}"/>
              </a:ext>
            </a:extLst>
          </p:cNvPr>
          <p:cNvSpPr/>
          <p:nvPr/>
        </p:nvSpPr>
        <p:spPr>
          <a:xfrm>
            <a:off x="1438821" y="3717122"/>
            <a:ext cx="1185099" cy="441021"/>
          </a:xfrm>
          <a:prstGeom prst="rect">
            <a:avLst/>
          </a:prstGeom>
          <a:solidFill>
            <a:schemeClr val="bg1"/>
          </a:solidFill>
          <a:ln>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b="1">
                <a:latin typeface="Meiryo" panose="020B0604030504040204" pitchFamily="34" charset="-128"/>
                <a:ea typeface="Meiryo" panose="020B0604030504040204" pitchFamily="34" charset="-128"/>
              </a:rPr>
              <a:t>標準化と工程改善</a:t>
            </a:r>
            <a:endParaRPr kumimoji="1" lang="ja-JP" altLang="en-US" sz="1200">
              <a:latin typeface="Meiryo" panose="020B0604030504040204" pitchFamily="34" charset="-128"/>
              <a:ea typeface="Meiryo" panose="020B0604030504040204" pitchFamily="34" charset="-128"/>
            </a:endParaRPr>
          </a:p>
        </p:txBody>
      </p:sp>
      <p:sp>
        <p:nvSpPr>
          <p:cNvPr id="47" name="正方形/長方形 46">
            <a:extLst>
              <a:ext uri="{FF2B5EF4-FFF2-40B4-BE49-F238E27FC236}">
                <a16:creationId xmlns:a16="http://schemas.microsoft.com/office/drawing/2014/main" id="{D6459731-D280-2155-6D14-BCBCB3012658}"/>
              </a:ext>
            </a:extLst>
          </p:cNvPr>
          <p:cNvSpPr/>
          <p:nvPr/>
        </p:nvSpPr>
        <p:spPr>
          <a:xfrm>
            <a:off x="1438821" y="4242902"/>
            <a:ext cx="1185099" cy="441021"/>
          </a:xfrm>
          <a:prstGeom prst="rect">
            <a:avLst/>
          </a:prstGeom>
          <a:solidFill>
            <a:schemeClr val="bg1"/>
          </a:solidFill>
          <a:ln>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b="1">
                <a:latin typeface="Meiryo" panose="020B0604030504040204" pitchFamily="34" charset="-128"/>
                <a:ea typeface="Meiryo" panose="020B0604030504040204" pitchFamily="34" charset="-128"/>
              </a:rPr>
              <a:t>標準化と工程改善</a:t>
            </a:r>
            <a:endParaRPr kumimoji="1" lang="ja-JP" altLang="en-US" sz="1200">
              <a:latin typeface="Meiryo" panose="020B0604030504040204" pitchFamily="34" charset="-128"/>
              <a:ea typeface="Meiryo" panose="020B0604030504040204" pitchFamily="34" charset="-128"/>
            </a:endParaRPr>
          </a:p>
        </p:txBody>
      </p:sp>
      <p:sp>
        <p:nvSpPr>
          <p:cNvPr id="48" name="正方形/長方形 47">
            <a:extLst>
              <a:ext uri="{FF2B5EF4-FFF2-40B4-BE49-F238E27FC236}">
                <a16:creationId xmlns:a16="http://schemas.microsoft.com/office/drawing/2014/main" id="{AF53E239-885A-E85F-7811-EB9BB409605F}"/>
              </a:ext>
            </a:extLst>
          </p:cNvPr>
          <p:cNvSpPr/>
          <p:nvPr/>
        </p:nvSpPr>
        <p:spPr>
          <a:xfrm>
            <a:off x="1438821" y="4768682"/>
            <a:ext cx="1185099" cy="441021"/>
          </a:xfrm>
          <a:prstGeom prst="rect">
            <a:avLst/>
          </a:prstGeom>
          <a:solidFill>
            <a:schemeClr val="bg1"/>
          </a:solidFill>
          <a:ln>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b="1">
                <a:latin typeface="Meiryo" panose="020B0604030504040204" pitchFamily="34" charset="-128"/>
                <a:ea typeface="Meiryo" panose="020B0604030504040204" pitchFamily="34" charset="-128"/>
              </a:rPr>
              <a:t>標準化と工程改善</a:t>
            </a:r>
            <a:endParaRPr kumimoji="1" lang="ja-JP" altLang="en-US" sz="1200">
              <a:latin typeface="Meiryo" panose="020B0604030504040204" pitchFamily="34" charset="-128"/>
              <a:ea typeface="Meiryo" panose="020B0604030504040204" pitchFamily="34" charset="-128"/>
            </a:endParaRPr>
          </a:p>
        </p:txBody>
      </p:sp>
      <p:sp>
        <p:nvSpPr>
          <p:cNvPr id="49" name="正方形/長方形 48">
            <a:extLst>
              <a:ext uri="{FF2B5EF4-FFF2-40B4-BE49-F238E27FC236}">
                <a16:creationId xmlns:a16="http://schemas.microsoft.com/office/drawing/2014/main" id="{D8DDE086-2546-CB31-20B5-E6066688C277}"/>
              </a:ext>
            </a:extLst>
          </p:cNvPr>
          <p:cNvSpPr/>
          <p:nvPr/>
        </p:nvSpPr>
        <p:spPr>
          <a:xfrm>
            <a:off x="1438821" y="5305892"/>
            <a:ext cx="1185099" cy="441021"/>
          </a:xfrm>
          <a:prstGeom prst="rect">
            <a:avLst/>
          </a:prstGeom>
          <a:solidFill>
            <a:schemeClr val="bg1"/>
          </a:solidFill>
          <a:ln>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b="1">
                <a:latin typeface="Meiryo" panose="020B0604030504040204" pitchFamily="34" charset="-128"/>
                <a:ea typeface="Meiryo" panose="020B0604030504040204" pitchFamily="34" charset="-128"/>
              </a:rPr>
              <a:t>標準化と工程改善</a:t>
            </a:r>
            <a:endParaRPr kumimoji="1" lang="ja-JP" altLang="en-US" sz="1200">
              <a:latin typeface="Meiryo" panose="020B0604030504040204" pitchFamily="34" charset="-128"/>
              <a:ea typeface="Meiryo" panose="020B0604030504040204" pitchFamily="34" charset="-128"/>
            </a:endParaRPr>
          </a:p>
        </p:txBody>
      </p:sp>
      <p:sp>
        <p:nvSpPr>
          <p:cNvPr id="50" name="正方形/長方形 49">
            <a:extLst>
              <a:ext uri="{FF2B5EF4-FFF2-40B4-BE49-F238E27FC236}">
                <a16:creationId xmlns:a16="http://schemas.microsoft.com/office/drawing/2014/main" id="{1B3C6E8F-3256-848C-D832-27214F50AC1A}"/>
              </a:ext>
            </a:extLst>
          </p:cNvPr>
          <p:cNvSpPr/>
          <p:nvPr/>
        </p:nvSpPr>
        <p:spPr>
          <a:xfrm>
            <a:off x="1438821" y="5831672"/>
            <a:ext cx="1185099" cy="441021"/>
          </a:xfrm>
          <a:prstGeom prst="rect">
            <a:avLst/>
          </a:prstGeom>
          <a:solidFill>
            <a:schemeClr val="bg1"/>
          </a:solidFill>
          <a:ln>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b="1">
                <a:latin typeface="Meiryo" panose="020B0604030504040204" pitchFamily="34" charset="-128"/>
                <a:ea typeface="Meiryo" panose="020B0604030504040204" pitchFamily="34" charset="-128"/>
              </a:rPr>
              <a:t>標準化と工程改善</a:t>
            </a:r>
            <a:endParaRPr kumimoji="1" lang="ja-JP" altLang="en-US" sz="1200">
              <a:latin typeface="Meiryo" panose="020B0604030504040204" pitchFamily="34" charset="-128"/>
              <a:ea typeface="Meiryo" panose="020B0604030504040204" pitchFamily="34" charset="-128"/>
            </a:endParaRPr>
          </a:p>
        </p:txBody>
      </p:sp>
      <p:sp>
        <p:nvSpPr>
          <p:cNvPr id="44" name="正方形/長方形 43">
            <a:extLst>
              <a:ext uri="{FF2B5EF4-FFF2-40B4-BE49-F238E27FC236}">
                <a16:creationId xmlns:a16="http://schemas.microsoft.com/office/drawing/2014/main" id="{5FD15A54-8FD3-27E1-CAD4-ECF6304E7047}"/>
              </a:ext>
            </a:extLst>
          </p:cNvPr>
          <p:cNvSpPr/>
          <p:nvPr/>
        </p:nvSpPr>
        <p:spPr>
          <a:xfrm>
            <a:off x="1438821" y="2642702"/>
            <a:ext cx="1185099" cy="441021"/>
          </a:xfrm>
          <a:prstGeom prst="rect">
            <a:avLst/>
          </a:prstGeom>
          <a:solidFill>
            <a:schemeClr val="bg1"/>
          </a:solidFill>
          <a:ln>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b="1">
                <a:latin typeface="Meiryo" panose="020B0604030504040204" pitchFamily="34" charset="-128"/>
                <a:ea typeface="Meiryo" panose="020B0604030504040204" pitchFamily="34" charset="-128"/>
              </a:rPr>
              <a:t>標準化と工程改善</a:t>
            </a:r>
            <a:endParaRPr kumimoji="1" lang="ja-JP" altLang="en-US" sz="1200">
              <a:latin typeface="Meiryo" panose="020B0604030504040204" pitchFamily="34" charset="-128"/>
              <a:ea typeface="Meiryo" panose="020B0604030504040204" pitchFamily="34" charset="-128"/>
            </a:endParaRPr>
          </a:p>
        </p:txBody>
      </p:sp>
      <p:sp>
        <p:nvSpPr>
          <p:cNvPr id="43" name="正方形/長方形 42">
            <a:extLst>
              <a:ext uri="{FF2B5EF4-FFF2-40B4-BE49-F238E27FC236}">
                <a16:creationId xmlns:a16="http://schemas.microsoft.com/office/drawing/2014/main" id="{1998A055-4043-E784-E816-6BC65D754DF5}"/>
              </a:ext>
            </a:extLst>
          </p:cNvPr>
          <p:cNvSpPr/>
          <p:nvPr/>
        </p:nvSpPr>
        <p:spPr>
          <a:xfrm>
            <a:off x="1438821" y="2116922"/>
            <a:ext cx="1185099" cy="441021"/>
          </a:xfrm>
          <a:prstGeom prst="rect">
            <a:avLst/>
          </a:prstGeom>
          <a:solidFill>
            <a:schemeClr val="bg1"/>
          </a:solidFill>
          <a:ln>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b="1">
                <a:latin typeface="Meiryo" panose="020B0604030504040204" pitchFamily="34" charset="-128"/>
                <a:ea typeface="Meiryo" panose="020B0604030504040204" pitchFamily="34" charset="-128"/>
              </a:rPr>
              <a:t>標準化と工程改善</a:t>
            </a:r>
            <a:endParaRPr kumimoji="1" lang="ja-JP" altLang="en-US" sz="1200">
              <a:latin typeface="Meiryo" panose="020B0604030504040204" pitchFamily="34" charset="-128"/>
              <a:ea typeface="Meiryo" panose="020B0604030504040204" pitchFamily="34" charset="-128"/>
            </a:endParaRPr>
          </a:p>
        </p:txBody>
      </p:sp>
      <p:sp>
        <p:nvSpPr>
          <p:cNvPr id="39" name="正方形/長方形 38">
            <a:extLst>
              <a:ext uri="{FF2B5EF4-FFF2-40B4-BE49-F238E27FC236}">
                <a16:creationId xmlns:a16="http://schemas.microsoft.com/office/drawing/2014/main" id="{98564E20-14BB-92EB-2860-5317F0183708}"/>
              </a:ext>
            </a:extLst>
          </p:cNvPr>
          <p:cNvSpPr/>
          <p:nvPr/>
        </p:nvSpPr>
        <p:spPr>
          <a:xfrm>
            <a:off x="1283847" y="1007994"/>
            <a:ext cx="4521758" cy="869233"/>
          </a:xfrm>
          <a:prstGeom prst="rect">
            <a:avLst/>
          </a:prstGeom>
          <a:solidFill>
            <a:schemeClr val="bg1"/>
          </a:solidFill>
          <a:ln>
            <a:solidFill>
              <a:schemeClr val="tx1"/>
            </a:solidFill>
          </a:ln>
          <a:effectLst>
            <a:outerShdw blurRad="180948"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35" name="正方形/長方形 34">
            <a:extLst>
              <a:ext uri="{FF2B5EF4-FFF2-40B4-BE49-F238E27FC236}">
                <a16:creationId xmlns:a16="http://schemas.microsoft.com/office/drawing/2014/main" id="{5EA4B86B-DA94-1465-6A87-E0DAE9141D33}"/>
              </a:ext>
            </a:extLst>
          </p:cNvPr>
          <p:cNvSpPr/>
          <p:nvPr/>
        </p:nvSpPr>
        <p:spPr>
          <a:xfrm>
            <a:off x="7512283" y="2804134"/>
            <a:ext cx="3515167" cy="1879789"/>
          </a:xfrm>
          <a:prstGeom prst="rect">
            <a:avLst/>
          </a:prstGeom>
          <a:solidFill>
            <a:schemeClr val="bg1"/>
          </a:solidFill>
          <a:ln>
            <a:solidFill>
              <a:srgbClr val="ED4B57"/>
            </a:solidFill>
          </a:ln>
          <a:effectLst>
            <a:outerShdw blurRad="889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C61B62EF-ED6E-B981-F164-5E3C16336E4B}"/>
              </a:ext>
            </a:extLst>
          </p:cNvPr>
          <p:cNvSpPr txBox="1"/>
          <p:nvPr/>
        </p:nvSpPr>
        <p:spPr>
          <a:xfrm>
            <a:off x="1684946" y="1358412"/>
            <a:ext cx="3719556" cy="461665"/>
          </a:xfrm>
          <a:prstGeom prst="rect">
            <a:avLst/>
          </a:prstGeom>
          <a:noFill/>
        </p:spPr>
        <p:txBody>
          <a:bodyPr wrap="square" rtlCol="0">
            <a:spAutoFit/>
          </a:bodyPr>
          <a:lstStyle/>
          <a:p>
            <a:pPr algn="ctr"/>
            <a:r>
              <a:rPr kumimoji="1" lang="en-US" altLang="ja-JP" sz="2400" b="1" dirty="0">
                <a:latin typeface="Meiryo" panose="020B0604030504040204" pitchFamily="34" charset="-128"/>
                <a:ea typeface="Meiryo" panose="020B0604030504040204" pitchFamily="34" charset="-128"/>
              </a:rPr>
              <a:t>8</a:t>
            </a:r>
            <a:r>
              <a:rPr kumimoji="1" lang="ja-JP" altLang="en-US" sz="2400" b="1">
                <a:latin typeface="Meiryo" panose="020B0604030504040204" pitchFamily="34" charset="-128"/>
                <a:ea typeface="Meiryo" panose="020B0604030504040204" pitchFamily="34" charset="-128"/>
              </a:rPr>
              <a:t>の</a:t>
            </a:r>
            <a:r>
              <a:rPr lang="ja-JP" altLang="en-US" sz="2400" b="1">
                <a:latin typeface="Meiryo" panose="020B0604030504040204" pitchFamily="34" charset="-128"/>
                <a:ea typeface="Meiryo" panose="020B0604030504040204" pitchFamily="34" charset="-128"/>
              </a:rPr>
              <a:t>異常判定ルール</a:t>
            </a:r>
            <a:endParaRPr kumimoji="1" lang="ja-JP" altLang="en-US" sz="2400" b="1">
              <a:latin typeface="Meiryo" panose="020B0604030504040204" pitchFamily="34" charset="-128"/>
              <a:ea typeface="Meiryo" panose="020B0604030504040204" pitchFamily="34" charset="-128"/>
            </a:endParaRPr>
          </a:p>
        </p:txBody>
      </p:sp>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51BFD813-7F73-BB5B-C7C6-859C6290EE90}"/>
                  </a:ext>
                </a:extLst>
              </p:cNvPr>
              <p:cNvSpPr txBox="1"/>
              <p:nvPr/>
            </p:nvSpPr>
            <p:spPr>
              <a:xfrm>
                <a:off x="7986379" y="4768682"/>
                <a:ext cx="2566976" cy="612219"/>
              </a:xfrm>
              <a:prstGeom prst="rect">
                <a:avLst/>
              </a:prstGeom>
              <a:noFill/>
            </p:spPr>
            <p:txBody>
              <a:bodyPr wrap="square" rtlCol="0">
                <a:spAutoFit/>
              </a:bodyPr>
              <a:lstStyle/>
              <a:p>
                <a:pPr algn="ctr"/>
                <a14:m>
                  <m:oMath xmlns:m="http://schemas.openxmlformats.org/officeDocument/2006/math">
                    <m:bar>
                      <m:barPr>
                        <m:pos m:val="top"/>
                        <m:ctrlPr>
                          <a:rPr lang="en" altLang="ja-JP" sz="1600" i="1" smtClean="0">
                            <a:solidFill>
                              <a:schemeClr val="tx1"/>
                            </a:solidFill>
                            <a:latin typeface="Cambria Math" panose="02040503050406030204" pitchFamily="18" charset="0"/>
                          </a:rPr>
                        </m:ctrlPr>
                      </m:barPr>
                      <m:e>
                        <m:r>
                          <a:rPr lang="en-US" altLang="ja-JP" sz="1600" b="0" i="1">
                            <a:solidFill>
                              <a:schemeClr val="tx1"/>
                            </a:solidFill>
                            <a:latin typeface="Cambria Math" panose="02040503050406030204" pitchFamily="18" charset="0"/>
                          </a:rPr>
                          <m:t>𝑋</m:t>
                        </m:r>
                      </m:e>
                    </m:bar>
                  </m:oMath>
                </a14:m>
                <a:r>
                  <a:rPr lang="ja-JP" altLang="en-US" sz="1600">
                    <a:latin typeface="Meiryo" panose="020B0604030504040204" pitchFamily="34" charset="-128"/>
                    <a:ea typeface="Meiryo" panose="020B0604030504040204" pitchFamily="34" charset="-128"/>
                  </a:rPr>
                  <a:t>管理図</a:t>
                </a:r>
                <a:r>
                  <a:rPr lang="en-US" altLang="ja-JP" sz="1600" dirty="0">
                    <a:latin typeface="Meiryo" panose="020B0604030504040204" pitchFamily="34" charset="-128"/>
                    <a:ea typeface="Meiryo" panose="020B0604030504040204" pitchFamily="34" charset="-128"/>
                  </a:rPr>
                  <a:t>, </a:t>
                </a:r>
                <a14:m>
                  <m:oMath xmlns:m="http://schemas.openxmlformats.org/officeDocument/2006/math">
                    <m:r>
                      <a:rPr lang="en-US" altLang="ja-JP" sz="1600" b="0" i="1">
                        <a:latin typeface="Cambria Math" panose="02040503050406030204" pitchFamily="18" charset="0"/>
                      </a:rPr>
                      <m:t>𝑋</m:t>
                    </m:r>
                  </m:oMath>
                </a14:m>
                <a:r>
                  <a:rPr lang="ja-JP" altLang="en-US" sz="1600">
                    <a:latin typeface="Meiryo" panose="020B0604030504040204" pitchFamily="34" charset="-128"/>
                    <a:ea typeface="Meiryo" panose="020B0604030504040204" pitchFamily="34" charset="-128"/>
                  </a:rPr>
                  <a:t>管理図に適用</a:t>
                </a:r>
                <a:endParaRPr lang="en-US" altLang="ja-JP" sz="1600" dirty="0">
                  <a:latin typeface="Meiryo" panose="020B0604030504040204" pitchFamily="34" charset="-128"/>
                  <a:ea typeface="Meiryo" panose="020B0604030504040204" pitchFamily="34" charset="-128"/>
                </a:endParaRPr>
              </a:p>
              <a:p>
                <a:pPr algn="ctr"/>
                <a:r>
                  <a:rPr lang="en-US" altLang="ja-JP" sz="1600" dirty="0">
                    <a:latin typeface="Meiryo" panose="020B0604030504040204" pitchFamily="34" charset="-128"/>
                    <a:ea typeface="Meiryo" panose="020B0604030504040204" pitchFamily="34" charset="-128"/>
                  </a:rPr>
                  <a:t>※</a:t>
                </a:r>
                <a:r>
                  <a:rPr lang="ja-JP" altLang="en-US" sz="1600">
                    <a:latin typeface="Meiryo" panose="020B0604030504040204" pitchFamily="34" charset="-128"/>
                    <a:ea typeface="Meiryo" panose="020B0604030504040204" pitchFamily="34" charset="-128"/>
                  </a:rPr>
                  <a:t>正規分布を仮定</a:t>
                </a:r>
              </a:p>
            </p:txBody>
          </p:sp>
        </mc:Choice>
        <mc:Fallback xmlns="">
          <p:sp>
            <p:nvSpPr>
              <p:cNvPr id="5" name="テキスト ボックス 4">
                <a:extLst>
                  <a:ext uri="{FF2B5EF4-FFF2-40B4-BE49-F238E27FC236}">
                    <a16:creationId xmlns:a16="http://schemas.microsoft.com/office/drawing/2014/main" id="{51BFD813-7F73-BB5B-C7C6-859C6290EE90}"/>
                  </a:ext>
                </a:extLst>
              </p:cNvPr>
              <p:cNvSpPr txBox="1">
                <a:spLocks noRot="1" noChangeAspect="1" noMove="1" noResize="1" noEditPoints="1" noAdjustHandles="1" noChangeArrowheads="1" noChangeShapeType="1" noTextEdit="1"/>
              </p:cNvSpPr>
              <p:nvPr/>
            </p:nvSpPr>
            <p:spPr>
              <a:xfrm>
                <a:off x="7986379" y="4768682"/>
                <a:ext cx="2566976" cy="612219"/>
              </a:xfrm>
              <a:prstGeom prst="rect">
                <a:avLst/>
              </a:prstGeom>
              <a:blipFill>
                <a:blip r:embed="rId2"/>
                <a:stretch>
                  <a:fillRect b="-12245"/>
                </a:stretch>
              </a:blipFill>
            </p:spPr>
            <p:txBody>
              <a:bodyPr/>
              <a:lstStyle/>
              <a:p>
                <a:r>
                  <a:rPr lang="ja-JP" altLang="en-US">
                    <a:noFill/>
                  </a:rPr>
                  <a:t> </a:t>
                </a:r>
              </a:p>
            </p:txBody>
          </p:sp>
        </mc:Fallback>
      </mc:AlternateContent>
      <p:sp>
        <p:nvSpPr>
          <p:cNvPr id="7" name="テキスト ボックス 6">
            <a:extLst>
              <a:ext uri="{FF2B5EF4-FFF2-40B4-BE49-F238E27FC236}">
                <a16:creationId xmlns:a16="http://schemas.microsoft.com/office/drawing/2014/main" id="{724352E6-091F-D302-4B27-C8B8416C5F7C}"/>
              </a:ext>
            </a:extLst>
          </p:cNvPr>
          <p:cNvSpPr txBox="1"/>
          <p:nvPr/>
        </p:nvSpPr>
        <p:spPr>
          <a:xfrm>
            <a:off x="7613630" y="3489014"/>
            <a:ext cx="3312476" cy="707886"/>
          </a:xfrm>
          <a:prstGeom prst="rect">
            <a:avLst/>
          </a:prstGeom>
          <a:noFill/>
        </p:spPr>
        <p:txBody>
          <a:bodyPr wrap="square" rtlCol="0">
            <a:spAutoFit/>
          </a:bodyPr>
          <a:lstStyle/>
          <a:p>
            <a:pPr algn="ctr"/>
            <a:r>
              <a:rPr lang="ja-JP" altLang="en-US" sz="2000" b="1">
                <a:latin typeface="Meiryo" panose="020B0604030504040204" pitchFamily="34" charset="-128"/>
                <a:ea typeface="Meiryo" panose="020B0604030504040204" pitchFamily="34" charset="-128"/>
              </a:rPr>
              <a:t>管理値の範囲内であっても</a:t>
            </a:r>
            <a:endParaRPr lang="en-US" altLang="ja-JP" sz="2000" b="1" dirty="0">
              <a:latin typeface="Meiryo" panose="020B0604030504040204" pitchFamily="34" charset="-128"/>
              <a:ea typeface="Meiryo" panose="020B0604030504040204" pitchFamily="34" charset="-128"/>
            </a:endParaRPr>
          </a:p>
          <a:p>
            <a:pPr algn="ctr"/>
            <a:r>
              <a:rPr lang="en-US" altLang="ja-JP" sz="2000" b="1" dirty="0">
                <a:solidFill>
                  <a:srgbClr val="ED4B57"/>
                </a:solidFill>
                <a:latin typeface="Meiryo" panose="020B0604030504040204" pitchFamily="34" charset="-128"/>
                <a:ea typeface="Meiryo" panose="020B0604030504040204" pitchFamily="34" charset="-128"/>
              </a:rPr>
              <a:t>“</a:t>
            </a:r>
            <a:r>
              <a:rPr lang="ja-JP" altLang="en-US" sz="2000" b="1">
                <a:solidFill>
                  <a:srgbClr val="ED4B57"/>
                </a:solidFill>
                <a:latin typeface="Meiryo" panose="020B0604030504040204" pitchFamily="34" charset="-128"/>
                <a:ea typeface="Meiryo" panose="020B0604030504040204" pitchFamily="34" charset="-128"/>
              </a:rPr>
              <a:t>工程異常</a:t>
            </a:r>
            <a:r>
              <a:rPr lang="en-US" altLang="ja-JP" sz="2000" b="1" dirty="0">
                <a:solidFill>
                  <a:srgbClr val="ED4B57"/>
                </a:solidFill>
                <a:latin typeface="Meiryo" panose="020B0604030504040204" pitchFamily="34" charset="-128"/>
                <a:ea typeface="Meiryo" panose="020B0604030504040204" pitchFamily="34" charset="-128"/>
              </a:rPr>
              <a:t>” </a:t>
            </a:r>
            <a:r>
              <a:rPr lang="ja-JP" altLang="en-US" sz="2000" b="1">
                <a:latin typeface="Meiryo" panose="020B0604030504040204" pitchFamily="34" charset="-128"/>
                <a:ea typeface="Meiryo" panose="020B0604030504040204" pitchFamily="34" charset="-128"/>
              </a:rPr>
              <a:t>と判断</a:t>
            </a:r>
            <a:endParaRPr lang="en-US" altLang="ja-JP" sz="2000" b="1" dirty="0">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8F467DBC-E0B1-7A1C-78CB-974E15C366FA}"/>
              </a:ext>
            </a:extLst>
          </p:cNvPr>
          <p:cNvSpPr txBox="1"/>
          <p:nvPr/>
        </p:nvSpPr>
        <p:spPr>
          <a:xfrm>
            <a:off x="90973" y="121249"/>
            <a:ext cx="7775555"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6</a:t>
            </a:r>
            <a:r>
              <a:rPr kumimoji="1"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.2 </a:t>
            </a:r>
            <a:r>
              <a:rPr kumimoji="1" lang="ja-JP" altLang="en-US" sz="4000" b="1">
                <a:solidFill>
                  <a:schemeClr val="bg1"/>
                </a:solidFill>
                <a:latin typeface="Meiryo" panose="020B0604030504040204" pitchFamily="34" charset="-128"/>
                <a:ea typeface="Meiryo" panose="020B0604030504040204" pitchFamily="34" charset="-128"/>
                <a:cs typeface="Arial" panose="020B0604020202020204" pitchFamily="34" charset="0"/>
              </a:rPr>
              <a:t>管理状態にない場合の判定</a:t>
            </a:r>
            <a:endParaRPr kumimoji="1" lang="ja-JP" altLang="en-US" sz="3600" b="1">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94A0CA89-74B2-23C2-8CE5-AAD934A45ADE}"/>
              </a:ext>
            </a:extLst>
          </p:cNvPr>
          <p:cNvSpPr txBox="1"/>
          <p:nvPr/>
        </p:nvSpPr>
        <p:spPr>
          <a:xfrm>
            <a:off x="1513898" y="2153266"/>
            <a:ext cx="4086819" cy="369332"/>
          </a:xfrm>
          <a:prstGeom prst="rect">
            <a:avLst/>
          </a:prstGeom>
          <a:noFill/>
        </p:spPr>
        <p:txBody>
          <a:bodyPr wrap="square">
            <a:spAutoFit/>
          </a:bodyPr>
          <a:lstStyle/>
          <a:p>
            <a:pPr fontAlgn="ctr"/>
            <a:r>
              <a:rPr lang="ja-JP" altLang="en-US" b="1">
                <a:latin typeface="Meiryo" panose="020B0604030504040204" pitchFamily="34" charset="-128"/>
                <a:ea typeface="Meiryo" panose="020B0604030504040204" pitchFamily="34" charset="-128"/>
              </a:rPr>
              <a:t>ルール</a:t>
            </a:r>
            <a:r>
              <a:rPr lang="en-US" altLang="ja-JP" b="1" dirty="0">
                <a:latin typeface="Meiryo" panose="020B0604030504040204" pitchFamily="34" charset="-128"/>
                <a:ea typeface="Meiryo" panose="020B0604030504040204" pitchFamily="34" charset="-128"/>
              </a:rPr>
              <a:t>①   </a:t>
            </a:r>
            <a:r>
              <a:rPr lang="ja-JP" altLang="en-US" b="1">
                <a:latin typeface="Meiryo" panose="020B0604030504040204" pitchFamily="34" charset="-128"/>
                <a:ea typeface="Meiryo" panose="020B0604030504040204" pitchFamily="34" charset="-128"/>
              </a:rPr>
              <a:t>管理アウトまたは管理外れ</a:t>
            </a:r>
            <a:endParaRPr lang="ja-JP" altLang="en-US" b="1">
              <a:solidFill>
                <a:srgbClr val="000000"/>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6791E15D-9173-64EE-C41E-6CAE0AB27E3E}"/>
              </a:ext>
            </a:extLst>
          </p:cNvPr>
          <p:cNvSpPr txBox="1"/>
          <p:nvPr/>
        </p:nvSpPr>
        <p:spPr>
          <a:xfrm>
            <a:off x="1513898" y="2695148"/>
            <a:ext cx="1978578" cy="369332"/>
          </a:xfrm>
          <a:prstGeom prst="rect">
            <a:avLst/>
          </a:prstGeom>
          <a:noFill/>
        </p:spPr>
        <p:txBody>
          <a:bodyPr wrap="square">
            <a:spAutoFit/>
          </a:bodyPr>
          <a:lstStyle/>
          <a:p>
            <a:pPr fontAlgn="ctr"/>
            <a:r>
              <a:rPr lang="ja-JP" altLang="en-US" b="1">
                <a:solidFill>
                  <a:srgbClr val="000000"/>
                </a:solidFill>
                <a:latin typeface="Meiryo" panose="020B0604030504040204" pitchFamily="34" charset="-128"/>
                <a:ea typeface="Meiryo" panose="020B0604030504040204" pitchFamily="34" charset="-128"/>
              </a:rPr>
              <a:t>ルール</a:t>
            </a:r>
            <a:r>
              <a:rPr lang="en-US" altLang="ja-JP" b="1" dirty="0">
                <a:solidFill>
                  <a:srgbClr val="000000"/>
                </a:solidFill>
                <a:latin typeface="Meiryo" panose="020B0604030504040204" pitchFamily="34" charset="-128"/>
                <a:ea typeface="Meiryo" panose="020B0604030504040204" pitchFamily="34" charset="-128"/>
              </a:rPr>
              <a:t>②   9</a:t>
            </a:r>
            <a:r>
              <a:rPr lang="ja-JP" altLang="en-US" b="1">
                <a:solidFill>
                  <a:srgbClr val="000000"/>
                </a:solidFill>
                <a:latin typeface="Meiryo" panose="020B0604030504040204" pitchFamily="34" charset="-128"/>
                <a:ea typeface="Meiryo" panose="020B0604030504040204" pitchFamily="34" charset="-128"/>
              </a:rPr>
              <a:t>の連</a:t>
            </a:r>
          </a:p>
        </p:txBody>
      </p:sp>
      <p:sp>
        <p:nvSpPr>
          <p:cNvPr id="17" name="テキスト ボックス 16">
            <a:extLst>
              <a:ext uri="{FF2B5EF4-FFF2-40B4-BE49-F238E27FC236}">
                <a16:creationId xmlns:a16="http://schemas.microsoft.com/office/drawing/2014/main" id="{C9222136-0868-4D56-95EF-A72BDE0B7B23}"/>
              </a:ext>
            </a:extLst>
          </p:cNvPr>
          <p:cNvSpPr txBox="1"/>
          <p:nvPr/>
        </p:nvSpPr>
        <p:spPr>
          <a:xfrm>
            <a:off x="1513898" y="3218457"/>
            <a:ext cx="1823963" cy="369332"/>
          </a:xfrm>
          <a:prstGeom prst="rect">
            <a:avLst/>
          </a:prstGeom>
          <a:noFill/>
        </p:spPr>
        <p:txBody>
          <a:bodyPr wrap="square">
            <a:spAutoFit/>
          </a:bodyPr>
          <a:lstStyle/>
          <a:p>
            <a:pPr fontAlgn="ctr"/>
            <a:r>
              <a:rPr lang="ja-JP" altLang="en-US" b="1">
                <a:solidFill>
                  <a:srgbClr val="000000"/>
                </a:solidFill>
                <a:latin typeface="Meiryo" panose="020B0604030504040204" pitchFamily="34" charset="-128"/>
                <a:ea typeface="Meiryo" panose="020B0604030504040204" pitchFamily="34" charset="-128"/>
              </a:rPr>
              <a:t>ルール</a:t>
            </a:r>
            <a:r>
              <a:rPr lang="en-US" altLang="ja-JP" b="1" dirty="0">
                <a:solidFill>
                  <a:srgbClr val="000000"/>
                </a:solidFill>
                <a:latin typeface="Meiryo" panose="020B0604030504040204" pitchFamily="34" charset="-128"/>
                <a:ea typeface="Meiryo" panose="020B0604030504040204" pitchFamily="34" charset="-128"/>
              </a:rPr>
              <a:t>③   </a:t>
            </a:r>
            <a:r>
              <a:rPr lang="ja-JP" altLang="en-US" b="1">
                <a:solidFill>
                  <a:srgbClr val="000000"/>
                </a:solidFill>
                <a:latin typeface="Meiryo" panose="020B0604030504040204" pitchFamily="34" charset="-128"/>
                <a:ea typeface="Meiryo" panose="020B0604030504040204" pitchFamily="34" charset="-128"/>
              </a:rPr>
              <a:t>傾向</a:t>
            </a:r>
          </a:p>
        </p:txBody>
      </p:sp>
      <p:sp>
        <p:nvSpPr>
          <p:cNvPr id="20" name="テキスト ボックス 19">
            <a:extLst>
              <a:ext uri="{FF2B5EF4-FFF2-40B4-BE49-F238E27FC236}">
                <a16:creationId xmlns:a16="http://schemas.microsoft.com/office/drawing/2014/main" id="{11B53E94-B1DB-3E46-49C5-948A089CBDDF}"/>
              </a:ext>
            </a:extLst>
          </p:cNvPr>
          <p:cNvSpPr txBox="1"/>
          <p:nvPr/>
        </p:nvSpPr>
        <p:spPr>
          <a:xfrm>
            <a:off x="1513899" y="3771860"/>
            <a:ext cx="3452678" cy="369332"/>
          </a:xfrm>
          <a:prstGeom prst="rect">
            <a:avLst/>
          </a:prstGeom>
          <a:noFill/>
        </p:spPr>
        <p:txBody>
          <a:bodyPr wrap="square">
            <a:spAutoFit/>
          </a:bodyPr>
          <a:lstStyle/>
          <a:p>
            <a:pPr fontAlgn="ctr"/>
            <a:r>
              <a:rPr lang="ja-JP" altLang="en-US" b="1">
                <a:solidFill>
                  <a:srgbClr val="000000"/>
                </a:solidFill>
                <a:latin typeface="Meiryo" panose="020B0604030504040204" pitchFamily="34" charset="-128"/>
                <a:ea typeface="Meiryo" panose="020B0604030504040204" pitchFamily="34" charset="-128"/>
              </a:rPr>
              <a:t>ルール</a:t>
            </a:r>
            <a:r>
              <a:rPr lang="en-US" altLang="ja-JP" b="1" dirty="0">
                <a:solidFill>
                  <a:srgbClr val="000000"/>
                </a:solidFill>
                <a:latin typeface="Meiryo" panose="020B0604030504040204" pitchFamily="34" charset="-128"/>
                <a:ea typeface="Meiryo" panose="020B0604030504040204" pitchFamily="34" charset="-128"/>
              </a:rPr>
              <a:t>④   14</a:t>
            </a:r>
            <a:r>
              <a:rPr lang="ja-JP" altLang="en-US" b="1">
                <a:solidFill>
                  <a:srgbClr val="000000"/>
                </a:solidFill>
                <a:latin typeface="Meiryo" panose="020B0604030504040204" pitchFamily="34" charset="-128"/>
                <a:ea typeface="Meiryo" panose="020B0604030504040204" pitchFamily="34" charset="-128"/>
              </a:rPr>
              <a:t>点が交互に増減</a:t>
            </a:r>
          </a:p>
        </p:txBody>
      </p:sp>
      <p:sp>
        <p:nvSpPr>
          <p:cNvPr id="22" name="テキスト ボックス 21">
            <a:extLst>
              <a:ext uri="{FF2B5EF4-FFF2-40B4-BE49-F238E27FC236}">
                <a16:creationId xmlns:a16="http://schemas.microsoft.com/office/drawing/2014/main" id="{2569CB7E-C9CF-FCBA-E6E6-3B13A67E60E1}"/>
              </a:ext>
            </a:extLst>
          </p:cNvPr>
          <p:cNvSpPr txBox="1"/>
          <p:nvPr/>
        </p:nvSpPr>
        <p:spPr>
          <a:xfrm>
            <a:off x="1513898" y="4293001"/>
            <a:ext cx="2810846" cy="369332"/>
          </a:xfrm>
          <a:prstGeom prst="rect">
            <a:avLst/>
          </a:prstGeom>
          <a:noFill/>
        </p:spPr>
        <p:txBody>
          <a:bodyPr wrap="square">
            <a:spAutoFit/>
          </a:bodyPr>
          <a:lstStyle/>
          <a:p>
            <a:pPr fontAlgn="ctr"/>
            <a:r>
              <a:rPr lang="ja-JP" altLang="en-US" b="1">
                <a:solidFill>
                  <a:srgbClr val="000000"/>
                </a:solidFill>
                <a:latin typeface="Meiryo" panose="020B0604030504040204" pitchFamily="34" charset="-128"/>
                <a:ea typeface="Meiryo" panose="020B0604030504040204" pitchFamily="34" charset="-128"/>
              </a:rPr>
              <a:t>ルール</a:t>
            </a:r>
            <a:r>
              <a:rPr lang="en-US" altLang="ja-JP" b="1" dirty="0">
                <a:solidFill>
                  <a:srgbClr val="000000"/>
                </a:solidFill>
                <a:latin typeface="Meiryo" panose="020B0604030504040204" pitchFamily="34" charset="-128"/>
                <a:ea typeface="Meiryo" panose="020B0604030504040204" pitchFamily="34" charset="-128"/>
              </a:rPr>
              <a:t>⑤   </a:t>
            </a:r>
            <a:r>
              <a:rPr lang="ja-JP" altLang="en-US" b="1">
                <a:solidFill>
                  <a:srgbClr val="000000"/>
                </a:solidFill>
                <a:latin typeface="Meiryo" panose="020B0604030504040204" pitchFamily="34" charset="-128"/>
                <a:ea typeface="Meiryo" panose="020B0604030504040204" pitchFamily="34" charset="-128"/>
              </a:rPr>
              <a:t>限界点に接近</a:t>
            </a:r>
          </a:p>
        </p:txBody>
      </p:sp>
      <p:sp>
        <p:nvSpPr>
          <p:cNvPr id="26" name="テキスト ボックス 25">
            <a:extLst>
              <a:ext uri="{FF2B5EF4-FFF2-40B4-BE49-F238E27FC236}">
                <a16:creationId xmlns:a16="http://schemas.microsoft.com/office/drawing/2014/main" id="{23AC3554-2498-9D05-393B-FFA8E1D75FEE}"/>
              </a:ext>
            </a:extLst>
          </p:cNvPr>
          <p:cNvSpPr txBox="1"/>
          <p:nvPr/>
        </p:nvSpPr>
        <p:spPr>
          <a:xfrm>
            <a:off x="1503631" y="4824484"/>
            <a:ext cx="3838387" cy="369332"/>
          </a:xfrm>
          <a:prstGeom prst="rect">
            <a:avLst/>
          </a:prstGeom>
          <a:noFill/>
        </p:spPr>
        <p:txBody>
          <a:bodyPr wrap="square">
            <a:spAutoFit/>
          </a:bodyPr>
          <a:lstStyle/>
          <a:p>
            <a:pPr fontAlgn="ctr"/>
            <a:r>
              <a:rPr lang="ja-JP" altLang="en-US" b="1">
                <a:solidFill>
                  <a:srgbClr val="000000"/>
                </a:solidFill>
                <a:latin typeface="Meiryo" panose="020B0604030504040204" pitchFamily="34" charset="-128"/>
                <a:ea typeface="Meiryo" panose="020B0604030504040204" pitchFamily="34" charset="-128"/>
              </a:rPr>
              <a:t>ルール</a:t>
            </a:r>
            <a:r>
              <a:rPr lang="en-US" altLang="ja-JP" b="1" dirty="0">
                <a:solidFill>
                  <a:srgbClr val="000000"/>
                </a:solidFill>
                <a:latin typeface="Meiryo" panose="020B0604030504040204" pitchFamily="34" charset="-128"/>
                <a:ea typeface="Meiryo" panose="020B0604030504040204" pitchFamily="34" charset="-128"/>
              </a:rPr>
              <a:t>⑥   </a:t>
            </a:r>
            <a:r>
              <a:rPr lang="ja-JP" altLang="en-US" b="1">
                <a:solidFill>
                  <a:srgbClr val="000000"/>
                </a:solidFill>
                <a:latin typeface="Meiryo" panose="020B0604030504040204" pitchFamily="34" charset="-128"/>
                <a:ea typeface="Meiryo" panose="020B0604030504040204" pitchFamily="34" charset="-128"/>
              </a:rPr>
              <a:t>中心線の周りに少ない</a:t>
            </a:r>
          </a:p>
        </p:txBody>
      </p:sp>
      <p:sp>
        <p:nvSpPr>
          <p:cNvPr id="30" name="テキスト ボックス 29">
            <a:extLst>
              <a:ext uri="{FF2B5EF4-FFF2-40B4-BE49-F238E27FC236}">
                <a16:creationId xmlns:a16="http://schemas.microsoft.com/office/drawing/2014/main" id="{8A7C39C5-D887-EB67-2168-6D97A03ACC37}"/>
              </a:ext>
            </a:extLst>
          </p:cNvPr>
          <p:cNvSpPr txBox="1"/>
          <p:nvPr/>
        </p:nvSpPr>
        <p:spPr>
          <a:xfrm>
            <a:off x="1503630" y="5887615"/>
            <a:ext cx="3370078" cy="369332"/>
          </a:xfrm>
          <a:prstGeom prst="rect">
            <a:avLst/>
          </a:prstGeom>
          <a:noFill/>
        </p:spPr>
        <p:txBody>
          <a:bodyPr wrap="square">
            <a:spAutoFit/>
          </a:bodyPr>
          <a:lstStyle/>
          <a:p>
            <a:pPr fontAlgn="ctr"/>
            <a:r>
              <a:rPr lang="ja-JP" altLang="en-US" b="1">
                <a:solidFill>
                  <a:srgbClr val="000000"/>
                </a:solidFill>
                <a:latin typeface="Meiryo" panose="020B0604030504040204" pitchFamily="34" charset="-128"/>
                <a:ea typeface="Meiryo" panose="020B0604030504040204" pitchFamily="34" charset="-128"/>
              </a:rPr>
              <a:t>ルール</a:t>
            </a:r>
            <a:r>
              <a:rPr lang="en-US" altLang="ja-JP" b="1" dirty="0">
                <a:solidFill>
                  <a:srgbClr val="000000"/>
                </a:solidFill>
                <a:latin typeface="Meiryo" panose="020B0604030504040204" pitchFamily="34" charset="-128"/>
                <a:ea typeface="Meiryo" panose="020B0604030504040204" pitchFamily="34" charset="-128"/>
              </a:rPr>
              <a:t>⑧</a:t>
            </a:r>
            <a:r>
              <a:rPr lang="ja-JP" altLang="en-US" b="1">
                <a:solidFill>
                  <a:srgbClr val="000000"/>
                </a:solidFill>
                <a:latin typeface="Meiryo" panose="020B0604030504040204" pitchFamily="34" charset="-128"/>
                <a:ea typeface="Meiryo" panose="020B0604030504040204" pitchFamily="34" charset="-128"/>
              </a:rPr>
              <a:t> </a:t>
            </a:r>
            <a:r>
              <a:rPr lang="en-US" altLang="ja-JP" b="1" dirty="0">
                <a:solidFill>
                  <a:srgbClr val="000000"/>
                </a:solidFill>
                <a:latin typeface="Meiryo" panose="020B0604030504040204" pitchFamily="34" charset="-128"/>
                <a:ea typeface="Meiryo" panose="020B0604030504040204" pitchFamily="34" charset="-128"/>
              </a:rPr>
              <a:t>  </a:t>
            </a:r>
            <a:r>
              <a:rPr lang="ja-JP" altLang="en-US" b="1">
                <a:solidFill>
                  <a:srgbClr val="000000"/>
                </a:solidFill>
                <a:latin typeface="Meiryo" panose="020B0604030504040204" pitchFamily="34" charset="-128"/>
                <a:ea typeface="Meiryo" panose="020B0604030504040204" pitchFamily="34" charset="-128"/>
              </a:rPr>
              <a:t>点が中心部にない</a:t>
            </a:r>
          </a:p>
        </p:txBody>
      </p:sp>
      <p:sp>
        <p:nvSpPr>
          <p:cNvPr id="33" name="テキスト ボックス 32">
            <a:extLst>
              <a:ext uri="{FF2B5EF4-FFF2-40B4-BE49-F238E27FC236}">
                <a16:creationId xmlns:a16="http://schemas.microsoft.com/office/drawing/2014/main" id="{D4FCD5FC-E613-B29A-D5A3-60AADCD80DC6}"/>
              </a:ext>
            </a:extLst>
          </p:cNvPr>
          <p:cNvSpPr txBox="1"/>
          <p:nvPr/>
        </p:nvSpPr>
        <p:spPr>
          <a:xfrm>
            <a:off x="1513898" y="5367850"/>
            <a:ext cx="2541022" cy="369332"/>
          </a:xfrm>
          <a:prstGeom prst="rect">
            <a:avLst/>
          </a:prstGeom>
          <a:noFill/>
        </p:spPr>
        <p:txBody>
          <a:bodyPr wrap="square">
            <a:spAutoFit/>
          </a:bodyPr>
          <a:lstStyle/>
          <a:p>
            <a:pPr fontAlgn="ctr"/>
            <a:r>
              <a:rPr lang="ja-JP" altLang="en-US" b="1">
                <a:solidFill>
                  <a:srgbClr val="000000"/>
                </a:solidFill>
                <a:latin typeface="Meiryo" panose="020B0604030504040204" pitchFamily="34" charset="-128"/>
                <a:ea typeface="Meiryo" panose="020B0604030504040204" pitchFamily="34" charset="-128"/>
              </a:rPr>
              <a:t>ルール</a:t>
            </a:r>
            <a:r>
              <a:rPr lang="en-US" altLang="ja-JP" b="1" dirty="0">
                <a:solidFill>
                  <a:srgbClr val="000000"/>
                </a:solidFill>
                <a:latin typeface="Meiryo" panose="020B0604030504040204" pitchFamily="34" charset="-128"/>
                <a:ea typeface="Meiryo" panose="020B0604030504040204" pitchFamily="34" charset="-128"/>
              </a:rPr>
              <a:t>⑦   </a:t>
            </a:r>
            <a:r>
              <a:rPr lang="ja-JP" altLang="en-US" b="1">
                <a:solidFill>
                  <a:srgbClr val="000000"/>
                </a:solidFill>
                <a:latin typeface="Meiryo" panose="020B0604030504040204" pitchFamily="34" charset="-128"/>
                <a:ea typeface="Meiryo" panose="020B0604030504040204" pitchFamily="34" charset="-128"/>
              </a:rPr>
              <a:t>中心化傾向</a:t>
            </a:r>
          </a:p>
        </p:txBody>
      </p:sp>
      <p:sp>
        <p:nvSpPr>
          <p:cNvPr id="41" name="テキスト ボックス 40">
            <a:extLst>
              <a:ext uri="{FF2B5EF4-FFF2-40B4-BE49-F238E27FC236}">
                <a16:creationId xmlns:a16="http://schemas.microsoft.com/office/drawing/2014/main" id="{C9CE4496-D1B8-17E4-3F27-0CC97A170BBC}"/>
              </a:ext>
            </a:extLst>
          </p:cNvPr>
          <p:cNvSpPr txBox="1"/>
          <p:nvPr/>
        </p:nvSpPr>
        <p:spPr>
          <a:xfrm>
            <a:off x="2668203" y="1094334"/>
            <a:ext cx="1676153" cy="307777"/>
          </a:xfrm>
          <a:prstGeom prst="rect">
            <a:avLst/>
          </a:prstGeom>
          <a:noFill/>
        </p:spPr>
        <p:txBody>
          <a:bodyPr wrap="square">
            <a:spAutoFit/>
          </a:bodyPr>
          <a:lstStyle/>
          <a:p>
            <a:pPr algn="ctr"/>
            <a:r>
              <a:rPr lang="ja-JP" altLang="en-US" sz="1400" b="1">
                <a:latin typeface="Meiryo" panose="020B0604030504040204" pitchFamily="34" charset="-128"/>
                <a:ea typeface="Meiryo" panose="020B0604030504040204" pitchFamily="34" charset="-128"/>
              </a:rPr>
              <a:t>ガイドライン</a:t>
            </a:r>
          </a:p>
        </p:txBody>
      </p:sp>
      <p:sp>
        <p:nvSpPr>
          <p:cNvPr id="2" name="三角形 1">
            <a:extLst>
              <a:ext uri="{FF2B5EF4-FFF2-40B4-BE49-F238E27FC236}">
                <a16:creationId xmlns:a16="http://schemas.microsoft.com/office/drawing/2014/main" id="{22791463-7EF3-18D9-0002-3D6BA564877C}"/>
              </a:ext>
            </a:extLst>
          </p:cNvPr>
          <p:cNvSpPr/>
          <p:nvPr/>
        </p:nvSpPr>
        <p:spPr>
          <a:xfrm rot="5400000">
            <a:off x="6448694" y="3522322"/>
            <a:ext cx="975913" cy="565445"/>
          </a:xfrm>
          <a:prstGeom prst="triangle">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2" name="スライド番号プレースホルダー 11">
            <a:extLst>
              <a:ext uri="{FF2B5EF4-FFF2-40B4-BE49-F238E27FC236}">
                <a16:creationId xmlns:a16="http://schemas.microsoft.com/office/drawing/2014/main" id="{D4237951-DD2C-9659-7CBA-3821029EF2B8}"/>
              </a:ext>
            </a:extLst>
          </p:cNvPr>
          <p:cNvSpPr>
            <a:spLocks noGrp="1"/>
          </p:cNvSpPr>
          <p:nvPr>
            <p:ph type="sldNum" sz="quarter" idx="12"/>
          </p:nvPr>
        </p:nvSpPr>
        <p:spPr/>
        <p:txBody>
          <a:bodyPr/>
          <a:lstStyle/>
          <a:p>
            <a:fld id="{CCE8A120-D37F-4A4B-AEC4-A3FAB9FD9F34}" type="slidenum">
              <a:rPr lang="ja-JP" altLang="en-US" smtClean="0"/>
              <a:pPr/>
              <a:t>113</a:t>
            </a:fld>
            <a:endParaRPr lang="ja-JP" altLang="en-US"/>
          </a:p>
        </p:txBody>
      </p:sp>
    </p:spTree>
    <p:extLst>
      <p:ext uri="{BB962C8B-B14F-4D97-AF65-F5344CB8AC3E}">
        <p14:creationId xmlns:p14="http://schemas.microsoft.com/office/powerpoint/2010/main" val="26979882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テキスト ボックス 43">
            <a:extLst>
              <a:ext uri="{FF2B5EF4-FFF2-40B4-BE49-F238E27FC236}">
                <a16:creationId xmlns:a16="http://schemas.microsoft.com/office/drawing/2014/main" id="{143122E5-E9B1-BC91-60A4-2EF6FD4075E7}"/>
              </a:ext>
            </a:extLst>
          </p:cNvPr>
          <p:cNvSpPr txBox="1"/>
          <p:nvPr/>
        </p:nvSpPr>
        <p:spPr>
          <a:xfrm>
            <a:off x="90973" y="121249"/>
            <a:ext cx="7775555"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6</a:t>
            </a:r>
            <a:r>
              <a:rPr kumimoji="1"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.2 </a:t>
            </a:r>
            <a:r>
              <a:rPr kumimoji="1" lang="ja-JP" altLang="en-US" sz="4000" b="1">
                <a:solidFill>
                  <a:schemeClr val="bg1"/>
                </a:solidFill>
                <a:latin typeface="Meiryo" panose="020B0604030504040204" pitchFamily="34" charset="-128"/>
                <a:ea typeface="Meiryo" panose="020B0604030504040204" pitchFamily="34" charset="-128"/>
                <a:cs typeface="Arial" panose="020B0604020202020204" pitchFamily="34" charset="0"/>
              </a:rPr>
              <a:t>管理状態にない場合の判定</a:t>
            </a:r>
            <a:endParaRPr kumimoji="1" lang="ja-JP" altLang="en-US" sz="3600" b="1">
              <a:solidFill>
                <a:schemeClr val="bg1"/>
              </a:solidFill>
              <a:latin typeface="Meiryo" panose="020B0604030504040204" pitchFamily="34" charset="-128"/>
              <a:ea typeface="Meiryo" panose="020B0604030504040204" pitchFamily="34" charset="-128"/>
            </a:endParaRPr>
          </a:p>
        </p:txBody>
      </p:sp>
      <p:grpSp>
        <p:nvGrpSpPr>
          <p:cNvPr id="29" name="グループ化 28">
            <a:extLst>
              <a:ext uri="{FF2B5EF4-FFF2-40B4-BE49-F238E27FC236}">
                <a16:creationId xmlns:a16="http://schemas.microsoft.com/office/drawing/2014/main" id="{2C846010-561A-2731-6B21-DBFB49E75297}"/>
              </a:ext>
            </a:extLst>
          </p:cNvPr>
          <p:cNvGrpSpPr/>
          <p:nvPr/>
        </p:nvGrpSpPr>
        <p:grpSpPr>
          <a:xfrm>
            <a:off x="1398493" y="3167200"/>
            <a:ext cx="9185152" cy="3376646"/>
            <a:chOff x="810662" y="3260508"/>
            <a:chExt cx="9185152" cy="3376646"/>
          </a:xfrm>
        </p:grpSpPr>
        <p:grpSp>
          <p:nvGrpSpPr>
            <p:cNvPr id="203" name="グループ化 202">
              <a:extLst>
                <a:ext uri="{FF2B5EF4-FFF2-40B4-BE49-F238E27FC236}">
                  <a16:creationId xmlns:a16="http://schemas.microsoft.com/office/drawing/2014/main" id="{5FC98539-42BA-7D52-8DA0-AC22C14D6A88}"/>
                </a:ext>
              </a:extLst>
            </p:cNvPr>
            <p:cNvGrpSpPr/>
            <p:nvPr/>
          </p:nvGrpSpPr>
          <p:grpSpPr>
            <a:xfrm>
              <a:off x="810662" y="3506979"/>
              <a:ext cx="2391319" cy="2969986"/>
              <a:chOff x="476363" y="2962049"/>
              <a:chExt cx="2391319" cy="3431152"/>
            </a:xfrm>
          </p:grpSpPr>
          <p:grpSp>
            <p:nvGrpSpPr>
              <p:cNvPr id="202" name="グループ化 201">
                <a:extLst>
                  <a:ext uri="{FF2B5EF4-FFF2-40B4-BE49-F238E27FC236}">
                    <a16:creationId xmlns:a16="http://schemas.microsoft.com/office/drawing/2014/main" id="{C9CE7D93-BB6C-A6F5-F711-9A3C505E8C3C}"/>
                  </a:ext>
                </a:extLst>
              </p:cNvPr>
              <p:cNvGrpSpPr/>
              <p:nvPr/>
            </p:nvGrpSpPr>
            <p:grpSpPr>
              <a:xfrm>
                <a:off x="476363" y="2962049"/>
                <a:ext cx="712480" cy="3431152"/>
                <a:chOff x="476363" y="2962049"/>
                <a:chExt cx="712480" cy="3431152"/>
              </a:xfrm>
            </p:grpSpPr>
            <mc:AlternateContent xmlns:mc="http://schemas.openxmlformats.org/markup-compatibility/2006" xmlns:a14="http://schemas.microsoft.com/office/drawing/2010/main">
              <mc:Choice Requires="a14">
                <p:sp>
                  <p:nvSpPr>
                    <p:cNvPr id="170" name="テキスト ボックス 169">
                      <a:extLst>
                        <a:ext uri="{FF2B5EF4-FFF2-40B4-BE49-F238E27FC236}">
                          <a16:creationId xmlns:a16="http://schemas.microsoft.com/office/drawing/2014/main" id="{FACBBCD0-DDBB-41E4-D521-C31ACE0DFDAB}"/>
                        </a:ext>
                      </a:extLst>
                    </p:cNvPr>
                    <p:cNvSpPr txBox="1"/>
                    <p:nvPr/>
                  </p:nvSpPr>
                  <p:spPr>
                    <a:xfrm>
                      <a:off x="476363" y="4446193"/>
                      <a:ext cx="232435" cy="3951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bar>
                              <m:barPr>
                                <m:pos m:val="top"/>
                                <m:ctrlPr>
                                  <a:rPr lang="en" altLang="ja-JP" sz="2000" i="1">
                                    <a:latin typeface="Cambria Math" panose="02040503050406030204" pitchFamily="18" charset="0"/>
                                  </a:rPr>
                                </m:ctrlPr>
                              </m:barPr>
                              <m:e>
                                <m:r>
                                  <m:rPr>
                                    <m:sty m:val="p"/>
                                  </m:rPr>
                                  <a:rPr lang="en" altLang="ja-JP" sz="2000" i="1">
                                    <a:latin typeface="Cambria Math" panose="02040503050406030204" pitchFamily="18" charset="0"/>
                                  </a:rPr>
                                  <m:t>X</m:t>
                                </m:r>
                              </m:e>
                            </m:bar>
                          </m:oMath>
                        </m:oMathPara>
                      </a14:m>
                      <a:endParaRPr kumimoji="1" lang="ja-JP" altLang="en-US" sz="2000" dirty="0">
                        <a:latin typeface="Meiryo" panose="020B0604030504040204" pitchFamily="34" charset="-128"/>
                        <a:ea typeface="Meiryo" panose="020B0604030504040204" pitchFamily="34" charset="-128"/>
                      </a:endParaRPr>
                    </a:p>
                  </p:txBody>
                </p:sp>
              </mc:Choice>
              <mc:Fallback xmlns="">
                <p:sp>
                  <p:nvSpPr>
                    <p:cNvPr id="170" name="テキスト ボックス 169">
                      <a:extLst>
                        <a:ext uri="{FF2B5EF4-FFF2-40B4-BE49-F238E27FC236}">
                          <a16:creationId xmlns:a16="http://schemas.microsoft.com/office/drawing/2014/main" id="{FACBBCD0-DDBB-41E4-D521-C31ACE0DFDAB}"/>
                        </a:ext>
                      </a:extLst>
                    </p:cNvPr>
                    <p:cNvSpPr txBox="1">
                      <a:spLocks noRot="1" noChangeAspect="1" noMove="1" noResize="1" noEditPoints="1" noAdjustHandles="1" noChangeArrowheads="1" noChangeShapeType="1" noTextEdit="1"/>
                    </p:cNvSpPr>
                    <p:nvPr/>
                  </p:nvSpPr>
                  <p:spPr>
                    <a:xfrm>
                      <a:off x="476363" y="4446193"/>
                      <a:ext cx="232435" cy="395198"/>
                    </a:xfrm>
                    <a:prstGeom prst="rect">
                      <a:avLst/>
                    </a:prstGeom>
                    <a:blipFill>
                      <a:blip r:embed="rId2"/>
                      <a:stretch>
                        <a:fillRect l="-17949" r="-1794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3" name="テキスト ボックス 172">
                      <a:extLst>
                        <a:ext uri="{FF2B5EF4-FFF2-40B4-BE49-F238E27FC236}">
                          <a16:creationId xmlns:a16="http://schemas.microsoft.com/office/drawing/2014/main" id="{42899F55-04BA-8FD7-2BA4-7DD5D82C0FFD}"/>
                        </a:ext>
                      </a:extLst>
                    </p:cNvPr>
                    <p:cNvSpPr txBox="1"/>
                    <p:nvPr/>
                  </p:nvSpPr>
                  <p:spPr>
                    <a:xfrm>
                      <a:off x="795504" y="2962049"/>
                      <a:ext cx="38619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000" b="0" i="1" smtClean="0">
                                <a:latin typeface="Cambria Math" panose="02040503050406030204" pitchFamily="18" charset="0"/>
                                <a:ea typeface="Cambria Math" panose="02040503050406030204" pitchFamily="18" charset="0"/>
                              </a:rPr>
                              <m:t>3</m:t>
                            </m:r>
                            <m:r>
                              <a:rPr kumimoji="1" lang="en" altLang="ja-JP" sz="2000" i="1" smtClean="0">
                                <a:latin typeface="Cambria Math" panose="02040503050406030204" pitchFamily="18" charset="0"/>
                                <a:ea typeface="Cambria Math" panose="02040503050406030204" pitchFamily="18" charset="0"/>
                              </a:rPr>
                              <m:t>𝜎</m:t>
                            </m: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173" name="テキスト ボックス 172">
                      <a:extLst>
                        <a:ext uri="{FF2B5EF4-FFF2-40B4-BE49-F238E27FC236}">
                          <a16:creationId xmlns:a16="http://schemas.microsoft.com/office/drawing/2014/main" id="{42899F55-04BA-8FD7-2BA4-7DD5D82C0FFD}"/>
                        </a:ext>
                      </a:extLst>
                    </p:cNvPr>
                    <p:cNvSpPr txBox="1">
                      <a:spLocks noRot="1" noChangeAspect="1" noMove="1" noResize="1" noEditPoints="1" noAdjustHandles="1" noChangeArrowheads="1" noChangeShapeType="1" noTextEdit="1"/>
                    </p:cNvSpPr>
                    <p:nvPr/>
                  </p:nvSpPr>
                  <p:spPr>
                    <a:xfrm>
                      <a:off x="795504" y="2962049"/>
                      <a:ext cx="386195" cy="307777"/>
                    </a:xfrm>
                    <a:prstGeom prst="rect">
                      <a:avLst/>
                    </a:prstGeom>
                    <a:blipFill>
                      <a:blip r:embed="rId3"/>
                      <a:stretch>
                        <a:fillRect l="-9677" r="-3226" b="-1818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4" name="テキスト ボックス 173">
                      <a:extLst>
                        <a:ext uri="{FF2B5EF4-FFF2-40B4-BE49-F238E27FC236}">
                          <a16:creationId xmlns:a16="http://schemas.microsoft.com/office/drawing/2014/main" id="{CB3E7DD3-1D49-2AA3-C503-1665010AB6BF}"/>
                        </a:ext>
                      </a:extLst>
                    </p:cNvPr>
                    <p:cNvSpPr txBox="1"/>
                    <p:nvPr/>
                  </p:nvSpPr>
                  <p:spPr>
                    <a:xfrm>
                      <a:off x="795504" y="6085424"/>
                      <a:ext cx="38619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000" b="0" i="1" smtClean="0">
                                <a:latin typeface="Cambria Math" panose="02040503050406030204" pitchFamily="18" charset="0"/>
                                <a:ea typeface="Cambria Math" panose="02040503050406030204" pitchFamily="18" charset="0"/>
                              </a:rPr>
                              <m:t>3</m:t>
                            </m:r>
                            <m:r>
                              <a:rPr kumimoji="1" lang="en" altLang="ja-JP" sz="2000" i="1" smtClean="0">
                                <a:latin typeface="Cambria Math" panose="02040503050406030204" pitchFamily="18" charset="0"/>
                                <a:ea typeface="Cambria Math" panose="02040503050406030204" pitchFamily="18" charset="0"/>
                              </a:rPr>
                              <m:t>𝜎</m:t>
                            </m: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174" name="テキスト ボックス 173">
                      <a:extLst>
                        <a:ext uri="{FF2B5EF4-FFF2-40B4-BE49-F238E27FC236}">
                          <a16:creationId xmlns:a16="http://schemas.microsoft.com/office/drawing/2014/main" id="{CB3E7DD3-1D49-2AA3-C503-1665010AB6BF}"/>
                        </a:ext>
                      </a:extLst>
                    </p:cNvPr>
                    <p:cNvSpPr txBox="1">
                      <a:spLocks noRot="1" noChangeAspect="1" noMove="1" noResize="1" noEditPoints="1" noAdjustHandles="1" noChangeArrowheads="1" noChangeShapeType="1" noTextEdit="1"/>
                    </p:cNvSpPr>
                    <p:nvPr/>
                  </p:nvSpPr>
                  <p:spPr>
                    <a:xfrm>
                      <a:off x="795504" y="6085424"/>
                      <a:ext cx="386195" cy="307777"/>
                    </a:xfrm>
                    <a:prstGeom prst="rect">
                      <a:avLst/>
                    </a:prstGeom>
                    <a:blipFill>
                      <a:blip r:embed="rId3"/>
                      <a:stretch>
                        <a:fillRect l="-9677" r="-3226" b="-1818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5" name="テキスト ボックス 174">
                      <a:extLst>
                        <a:ext uri="{FF2B5EF4-FFF2-40B4-BE49-F238E27FC236}">
                          <a16:creationId xmlns:a16="http://schemas.microsoft.com/office/drawing/2014/main" id="{41B94E53-24C2-04CD-A278-8E9E990162A5}"/>
                        </a:ext>
                      </a:extLst>
                    </p:cNvPr>
                    <p:cNvSpPr txBox="1"/>
                    <p:nvPr/>
                  </p:nvSpPr>
                  <p:spPr>
                    <a:xfrm>
                      <a:off x="795503" y="5529966"/>
                      <a:ext cx="38619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sz="2000" i="1">
                                <a:latin typeface="Cambria Math" panose="02040503050406030204" pitchFamily="18" charset="0"/>
                                <a:ea typeface="Cambria Math" panose="02040503050406030204" pitchFamily="18" charset="0"/>
                              </a:rPr>
                              <m:t>2</m:t>
                            </m:r>
                            <m:r>
                              <a:rPr kumimoji="1" lang="en" altLang="ja-JP" sz="2000" i="1" smtClean="0">
                                <a:latin typeface="Cambria Math" panose="02040503050406030204" pitchFamily="18" charset="0"/>
                                <a:ea typeface="Cambria Math" panose="02040503050406030204" pitchFamily="18" charset="0"/>
                              </a:rPr>
                              <m:t>𝜎</m:t>
                            </m: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175" name="テキスト ボックス 174">
                      <a:extLst>
                        <a:ext uri="{FF2B5EF4-FFF2-40B4-BE49-F238E27FC236}">
                          <a16:creationId xmlns:a16="http://schemas.microsoft.com/office/drawing/2014/main" id="{41B94E53-24C2-04CD-A278-8E9E990162A5}"/>
                        </a:ext>
                      </a:extLst>
                    </p:cNvPr>
                    <p:cNvSpPr txBox="1">
                      <a:spLocks noRot="1" noChangeAspect="1" noMove="1" noResize="1" noEditPoints="1" noAdjustHandles="1" noChangeArrowheads="1" noChangeShapeType="1" noTextEdit="1"/>
                    </p:cNvSpPr>
                    <p:nvPr/>
                  </p:nvSpPr>
                  <p:spPr>
                    <a:xfrm>
                      <a:off x="795503" y="5529966"/>
                      <a:ext cx="386195" cy="307777"/>
                    </a:xfrm>
                    <a:prstGeom prst="rect">
                      <a:avLst/>
                    </a:prstGeom>
                    <a:blipFill>
                      <a:blip r:embed="rId4"/>
                      <a:stretch>
                        <a:fillRect l="-9677" r="-3226" b="-1818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7" name="テキスト ボックス 176">
                      <a:extLst>
                        <a:ext uri="{FF2B5EF4-FFF2-40B4-BE49-F238E27FC236}">
                          <a16:creationId xmlns:a16="http://schemas.microsoft.com/office/drawing/2014/main" id="{0212F413-74E5-61D5-9A4E-26BB0B410F39}"/>
                        </a:ext>
                      </a:extLst>
                    </p:cNvPr>
                    <p:cNvSpPr txBox="1"/>
                    <p:nvPr/>
                  </p:nvSpPr>
                  <p:spPr>
                    <a:xfrm>
                      <a:off x="938171" y="4956340"/>
                      <a:ext cx="24352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 altLang="ja-JP" sz="2000" i="1" smtClean="0">
                                <a:latin typeface="Cambria Math" panose="02040503050406030204" pitchFamily="18" charset="0"/>
                                <a:ea typeface="Cambria Math" panose="02040503050406030204" pitchFamily="18" charset="0"/>
                              </a:rPr>
                              <m:t>𝜎</m:t>
                            </m: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177" name="テキスト ボックス 176">
                      <a:extLst>
                        <a:ext uri="{FF2B5EF4-FFF2-40B4-BE49-F238E27FC236}">
                          <a16:creationId xmlns:a16="http://schemas.microsoft.com/office/drawing/2014/main" id="{0212F413-74E5-61D5-9A4E-26BB0B410F39}"/>
                        </a:ext>
                      </a:extLst>
                    </p:cNvPr>
                    <p:cNvSpPr txBox="1">
                      <a:spLocks noRot="1" noChangeAspect="1" noMove="1" noResize="1" noEditPoints="1" noAdjustHandles="1" noChangeArrowheads="1" noChangeShapeType="1" noTextEdit="1"/>
                    </p:cNvSpPr>
                    <p:nvPr/>
                  </p:nvSpPr>
                  <p:spPr>
                    <a:xfrm>
                      <a:off x="938171" y="4956340"/>
                      <a:ext cx="243528" cy="307777"/>
                    </a:xfrm>
                    <a:prstGeom prst="rect">
                      <a:avLst/>
                    </a:prstGeom>
                    <a:blipFill>
                      <a:blip r:embed="rId5"/>
                      <a:stretch>
                        <a:fillRect l="-5000" r="-5000" b="-909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9" name="テキスト ボックス 178">
                      <a:extLst>
                        <a:ext uri="{FF2B5EF4-FFF2-40B4-BE49-F238E27FC236}">
                          <a16:creationId xmlns:a16="http://schemas.microsoft.com/office/drawing/2014/main" id="{0293CE5B-5F44-C443-032B-D2DC960CDDD0}"/>
                        </a:ext>
                      </a:extLst>
                    </p:cNvPr>
                    <p:cNvSpPr txBox="1"/>
                    <p:nvPr/>
                  </p:nvSpPr>
                  <p:spPr>
                    <a:xfrm>
                      <a:off x="938171" y="3969311"/>
                      <a:ext cx="24352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 altLang="ja-JP" sz="2000" i="1" smtClean="0">
                                <a:latin typeface="Cambria Math" panose="02040503050406030204" pitchFamily="18" charset="0"/>
                                <a:ea typeface="Cambria Math" panose="02040503050406030204" pitchFamily="18" charset="0"/>
                              </a:rPr>
                              <m:t>𝜎</m:t>
                            </m: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179" name="テキスト ボックス 178">
                      <a:extLst>
                        <a:ext uri="{FF2B5EF4-FFF2-40B4-BE49-F238E27FC236}">
                          <a16:creationId xmlns:a16="http://schemas.microsoft.com/office/drawing/2014/main" id="{0293CE5B-5F44-C443-032B-D2DC960CDDD0}"/>
                        </a:ext>
                      </a:extLst>
                    </p:cNvPr>
                    <p:cNvSpPr txBox="1">
                      <a:spLocks noRot="1" noChangeAspect="1" noMove="1" noResize="1" noEditPoints="1" noAdjustHandles="1" noChangeArrowheads="1" noChangeShapeType="1" noTextEdit="1"/>
                    </p:cNvSpPr>
                    <p:nvPr/>
                  </p:nvSpPr>
                  <p:spPr>
                    <a:xfrm>
                      <a:off x="938171" y="3969311"/>
                      <a:ext cx="243528" cy="307777"/>
                    </a:xfrm>
                    <a:prstGeom prst="rect">
                      <a:avLst/>
                    </a:prstGeom>
                    <a:blipFill>
                      <a:blip r:embed="rId5"/>
                      <a:stretch>
                        <a:fillRect l="-5000" r="-5000" b="-909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80" name="テキスト ボックス 179">
                      <a:extLst>
                        <a:ext uri="{FF2B5EF4-FFF2-40B4-BE49-F238E27FC236}">
                          <a16:creationId xmlns:a16="http://schemas.microsoft.com/office/drawing/2014/main" id="{E2129583-9EAF-D29B-7F5B-876F789BB3BC}"/>
                        </a:ext>
                      </a:extLst>
                    </p:cNvPr>
                    <p:cNvSpPr txBox="1"/>
                    <p:nvPr/>
                  </p:nvSpPr>
                  <p:spPr>
                    <a:xfrm>
                      <a:off x="802648" y="3477660"/>
                      <a:ext cx="38619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sz="2000" i="1">
                                <a:latin typeface="Cambria Math" panose="02040503050406030204" pitchFamily="18" charset="0"/>
                                <a:ea typeface="Cambria Math" panose="02040503050406030204" pitchFamily="18" charset="0"/>
                              </a:rPr>
                              <m:t>2</m:t>
                            </m:r>
                            <m:r>
                              <a:rPr kumimoji="1" lang="en" altLang="ja-JP" sz="2000" i="1" smtClean="0">
                                <a:latin typeface="Cambria Math" panose="02040503050406030204" pitchFamily="18" charset="0"/>
                                <a:ea typeface="Cambria Math" panose="02040503050406030204" pitchFamily="18" charset="0"/>
                              </a:rPr>
                              <m:t>𝜎</m:t>
                            </m: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180" name="テキスト ボックス 179">
                      <a:extLst>
                        <a:ext uri="{FF2B5EF4-FFF2-40B4-BE49-F238E27FC236}">
                          <a16:creationId xmlns:a16="http://schemas.microsoft.com/office/drawing/2014/main" id="{E2129583-9EAF-D29B-7F5B-876F789BB3BC}"/>
                        </a:ext>
                      </a:extLst>
                    </p:cNvPr>
                    <p:cNvSpPr txBox="1">
                      <a:spLocks noRot="1" noChangeAspect="1" noMove="1" noResize="1" noEditPoints="1" noAdjustHandles="1" noChangeArrowheads="1" noChangeShapeType="1" noTextEdit="1"/>
                    </p:cNvSpPr>
                    <p:nvPr/>
                  </p:nvSpPr>
                  <p:spPr>
                    <a:xfrm>
                      <a:off x="802648" y="3477660"/>
                      <a:ext cx="386195" cy="307777"/>
                    </a:xfrm>
                    <a:prstGeom prst="rect">
                      <a:avLst/>
                    </a:prstGeom>
                    <a:blipFill>
                      <a:blip r:embed="rId6"/>
                      <a:stretch>
                        <a:fillRect l="-12903" r="-3226" b="-13636"/>
                      </a:stretch>
                    </a:blipFill>
                  </p:spPr>
                  <p:txBody>
                    <a:bodyPr/>
                    <a:lstStyle/>
                    <a:p>
                      <a:r>
                        <a:rPr lang="ja-JP" altLang="en-US">
                          <a:noFill/>
                        </a:rPr>
                        <a:t> </a:t>
                      </a:r>
                    </a:p>
                  </p:txBody>
                </p:sp>
              </mc:Fallback>
            </mc:AlternateContent>
          </p:grpSp>
          <p:grpSp>
            <p:nvGrpSpPr>
              <p:cNvPr id="190" name="グループ化 189">
                <a:extLst>
                  <a:ext uri="{FF2B5EF4-FFF2-40B4-BE49-F238E27FC236}">
                    <a16:creationId xmlns:a16="http://schemas.microsoft.com/office/drawing/2014/main" id="{4821DD63-2BCC-0434-42A4-4FD18AB7BF88}"/>
                  </a:ext>
                </a:extLst>
              </p:cNvPr>
              <p:cNvGrpSpPr/>
              <p:nvPr/>
            </p:nvGrpSpPr>
            <p:grpSpPr>
              <a:xfrm>
                <a:off x="1309568" y="3211649"/>
                <a:ext cx="1558114" cy="2942145"/>
                <a:chOff x="9089790" y="2826753"/>
                <a:chExt cx="1558114" cy="2942145"/>
              </a:xfrm>
            </p:grpSpPr>
            <p:sp>
              <p:nvSpPr>
                <p:cNvPr id="191" name="テキスト ボックス 190">
                  <a:extLst>
                    <a:ext uri="{FF2B5EF4-FFF2-40B4-BE49-F238E27FC236}">
                      <a16:creationId xmlns:a16="http://schemas.microsoft.com/office/drawing/2014/main" id="{FC5A3456-D5E3-E0BE-0194-1BCA08955EC8}"/>
                    </a:ext>
                  </a:extLst>
                </p:cNvPr>
                <p:cNvSpPr txBox="1"/>
                <p:nvPr/>
              </p:nvSpPr>
              <p:spPr>
                <a:xfrm>
                  <a:off x="9089790" y="2826753"/>
                  <a:ext cx="1558114" cy="307777"/>
                </a:xfrm>
                <a:prstGeom prst="rect">
                  <a:avLst/>
                </a:prstGeom>
                <a:noFill/>
              </p:spPr>
              <p:txBody>
                <a:bodyPr wrap="square" rtlCol="0">
                  <a:spAutoFit/>
                </a:bodyPr>
                <a:lstStyle/>
                <a:p>
                  <a:r>
                    <a:rPr lang="en-US" altLang="ja-JP" sz="1400" dirty="0">
                      <a:latin typeface="Meiryo" panose="020B0604030504040204" pitchFamily="34" charset="-128"/>
                      <a:ea typeface="Meiryo" panose="020B0604030504040204" pitchFamily="34" charset="-128"/>
                    </a:rPr>
                    <a:t>A</a:t>
                  </a:r>
                  <a:endParaRPr kumimoji="1" lang="en-US" altLang="ja-JP" sz="1400" dirty="0">
                    <a:latin typeface="Meiryo" panose="020B0604030504040204" pitchFamily="34" charset="-128"/>
                    <a:ea typeface="Meiryo" panose="020B0604030504040204" pitchFamily="34" charset="-128"/>
                  </a:endParaRPr>
                </a:p>
              </p:txBody>
            </p:sp>
            <p:sp>
              <p:nvSpPr>
                <p:cNvPr id="193" name="テキスト ボックス 192">
                  <a:extLst>
                    <a:ext uri="{FF2B5EF4-FFF2-40B4-BE49-F238E27FC236}">
                      <a16:creationId xmlns:a16="http://schemas.microsoft.com/office/drawing/2014/main" id="{A2D59BF4-C2FF-09C5-8E80-4678440ADFAE}"/>
                    </a:ext>
                  </a:extLst>
                </p:cNvPr>
                <p:cNvSpPr txBox="1"/>
                <p:nvPr/>
              </p:nvSpPr>
              <p:spPr>
                <a:xfrm>
                  <a:off x="9089790" y="3347845"/>
                  <a:ext cx="1558114" cy="307777"/>
                </a:xfrm>
                <a:prstGeom prst="rect">
                  <a:avLst/>
                </a:prstGeom>
                <a:noFill/>
              </p:spPr>
              <p:txBody>
                <a:bodyPr wrap="square" rtlCol="0">
                  <a:spAutoFit/>
                </a:bodyPr>
                <a:lstStyle/>
                <a:p>
                  <a:r>
                    <a:rPr kumimoji="1" lang="en-US" altLang="ja-JP" sz="1400" dirty="0">
                      <a:latin typeface="Meiryo" panose="020B0604030504040204" pitchFamily="34" charset="-128"/>
                      <a:ea typeface="Meiryo" panose="020B0604030504040204" pitchFamily="34" charset="-128"/>
                    </a:rPr>
                    <a:t>B</a:t>
                  </a:r>
                  <a:endParaRPr kumimoji="1" lang="ja-JP" altLang="en-US" sz="1400">
                    <a:latin typeface="Meiryo" panose="020B0604030504040204" pitchFamily="34" charset="-128"/>
                    <a:ea typeface="Meiryo" panose="020B0604030504040204" pitchFamily="34" charset="-128"/>
                  </a:endParaRPr>
                </a:p>
              </p:txBody>
            </p:sp>
            <p:sp>
              <p:nvSpPr>
                <p:cNvPr id="194" name="テキスト ボックス 193">
                  <a:extLst>
                    <a:ext uri="{FF2B5EF4-FFF2-40B4-BE49-F238E27FC236}">
                      <a16:creationId xmlns:a16="http://schemas.microsoft.com/office/drawing/2014/main" id="{EE5F32AB-A49D-438E-B2E4-847AAC50FB11}"/>
                    </a:ext>
                  </a:extLst>
                </p:cNvPr>
                <p:cNvSpPr txBox="1"/>
                <p:nvPr/>
              </p:nvSpPr>
              <p:spPr>
                <a:xfrm>
                  <a:off x="9089790" y="3850274"/>
                  <a:ext cx="1558114" cy="307777"/>
                </a:xfrm>
                <a:prstGeom prst="rect">
                  <a:avLst/>
                </a:prstGeom>
                <a:noFill/>
              </p:spPr>
              <p:txBody>
                <a:bodyPr wrap="square" rtlCol="0">
                  <a:spAutoFit/>
                </a:bodyPr>
                <a:lstStyle/>
                <a:p>
                  <a:r>
                    <a:rPr lang="en-US" altLang="ja-JP" sz="1400" dirty="0">
                      <a:latin typeface="Meiryo" panose="020B0604030504040204" pitchFamily="34" charset="-128"/>
                      <a:ea typeface="Meiryo" panose="020B0604030504040204" pitchFamily="34" charset="-128"/>
                    </a:rPr>
                    <a:t>C</a:t>
                  </a:r>
                  <a:endParaRPr kumimoji="1" lang="ja-JP" altLang="en-US" sz="1400">
                    <a:latin typeface="Meiryo" panose="020B0604030504040204" pitchFamily="34" charset="-128"/>
                    <a:ea typeface="Meiryo" panose="020B0604030504040204" pitchFamily="34" charset="-128"/>
                  </a:endParaRPr>
                </a:p>
              </p:txBody>
            </p:sp>
            <p:sp>
              <p:nvSpPr>
                <p:cNvPr id="195" name="テキスト ボックス 194">
                  <a:extLst>
                    <a:ext uri="{FF2B5EF4-FFF2-40B4-BE49-F238E27FC236}">
                      <a16:creationId xmlns:a16="http://schemas.microsoft.com/office/drawing/2014/main" id="{45EAB4B1-3C37-F3D2-856C-E84B194A1A54}"/>
                    </a:ext>
                  </a:extLst>
                </p:cNvPr>
                <p:cNvSpPr txBox="1"/>
                <p:nvPr/>
              </p:nvSpPr>
              <p:spPr>
                <a:xfrm>
                  <a:off x="9089790" y="4337129"/>
                  <a:ext cx="1558114" cy="307777"/>
                </a:xfrm>
                <a:prstGeom prst="rect">
                  <a:avLst/>
                </a:prstGeom>
                <a:noFill/>
              </p:spPr>
              <p:txBody>
                <a:bodyPr wrap="square" rtlCol="0">
                  <a:spAutoFit/>
                </a:bodyPr>
                <a:lstStyle/>
                <a:p>
                  <a:r>
                    <a:rPr lang="en-US" altLang="ja-JP" sz="1400" dirty="0">
                      <a:latin typeface="Meiryo" panose="020B0604030504040204" pitchFamily="34" charset="-128"/>
                      <a:ea typeface="Meiryo" panose="020B0604030504040204" pitchFamily="34" charset="-128"/>
                    </a:rPr>
                    <a:t>C</a:t>
                  </a:r>
                  <a:endParaRPr kumimoji="1" lang="ja-JP" altLang="en-US" sz="1400">
                    <a:latin typeface="Meiryo" panose="020B0604030504040204" pitchFamily="34" charset="-128"/>
                    <a:ea typeface="Meiryo" panose="020B0604030504040204" pitchFamily="34" charset="-128"/>
                  </a:endParaRPr>
                </a:p>
              </p:txBody>
            </p:sp>
            <p:sp>
              <p:nvSpPr>
                <p:cNvPr id="196" name="テキスト ボックス 195">
                  <a:extLst>
                    <a:ext uri="{FF2B5EF4-FFF2-40B4-BE49-F238E27FC236}">
                      <a16:creationId xmlns:a16="http://schemas.microsoft.com/office/drawing/2014/main" id="{EC9675F0-35B8-DA02-8D12-5A2BB9331F7F}"/>
                    </a:ext>
                  </a:extLst>
                </p:cNvPr>
                <p:cNvSpPr txBox="1"/>
                <p:nvPr/>
              </p:nvSpPr>
              <p:spPr>
                <a:xfrm>
                  <a:off x="9089790" y="4873999"/>
                  <a:ext cx="1558114" cy="307777"/>
                </a:xfrm>
                <a:prstGeom prst="rect">
                  <a:avLst/>
                </a:prstGeom>
                <a:noFill/>
              </p:spPr>
              <p:txBody>
                <a:bodyPr wrap="square" rtlCol="0">
                  <a:spAutoFit/>
                </a:bodyPr>
                <a:lstStyle/>
                <a:p>
                  <a:r>
                    <a:rPr kumimoji="1" lang="en-US" altLang="ja-JP" sz="1400" dirty="0">
                      <a:latin typeface="Meiryo" panose="020B0604030504040204" pitchFamily="34" charset="-128"/>
                      <a:ea typeface="Meiryo" panose="020B0604030504040204" pitchFamily="34" charset="-128"/>
                    </a:rPr>
                    <a:t>B</a:t>
                  </a:r>
                  <a:endParaRPr kumimoji="1" lang="ja-JP" altLang="en-US" sz="1400">
                    <a:latin typeface="Meiryo" panose="020B0604030504040204" pitchFamily="34" charset="-128"/>
                    <a:ea typeface="Meiryo" panose="020B0604030504040204" pitchFamily="34" charset="-128"/>
                  </a:endParaRPr>
                </a:p>
              </p:txBody>
            </p:sp>
            <p:sp>
              <p:nvSpPr>
                <p:cNvPr id="197" name="テキスト ボックス 196">
                  <a:extLst>
                    <a:ext uri="{FF2B5EF4-FFF2-40B4-BE49-F238E27FC236}">
                      <a16:creationId xmlns:a16="http://schemas.microsoft.com/office/drawing/2014/main" id="{D5600DDD-1116-7007-9080-C2D89C4192EE}"/>
                    </a:ext>
                  </a:extLst>
                </p:cNvPr>
                <p:cNvSpPr txBox="1"/>
                <p:nvPr/>
              </p:nvSpPr>
              <p:spPr>
                <a:xfrm>
                  <a:off x="9089790" y="5461121"/>
                  <a:ext cx="1558114" cy="307777"/>
                </a:xfrm>
                <a:prstGeom prst="rect">
                  <a:avLst/>
                </a:prstGeom>
                <a:noFill/>
              </p:spPr>
              <p:txBody>
                <a:bodyPr wrap="square" rtlCol="0">
                  <a:spAutoFit/>
                </a:bodyPr>
                <a:lstStyle/>
                <a:p>
                  <a:r>
                    <a:rPr lang="en-US" altLang="ja-JP" sz="1400" dirty="0">
                      <a:latin typeface="Meiryo" panose="020B0604030504040204" pitchFamily="34" charset="-128"/>
                      <a:ea typeface="Meiryo" panose="020B0604030504040204" pitchFamily="34" charset="-128"/>
                    </a:rPr>
                    <a:t>A</a:t>
                  </a:r>
                  <a:endParaRPr kumimoji="1" lang="en-US" altLang="ja-JP" sz="1400" dirty="0">
                    <a:latin typeface="Meiryo" panose="020B0604030504040204" pitchFamily="34" charset="-128"/>
                    <a:ea typeface="Meiryo" panose="020B0604030504040204" pitchFamily="34" charset="-128"/>
                  </a:endParaRPr>
                </a:p>
              </p:txBody>
            </p:sp>
          </p:grpSp>
        </p:grpSp>
        <p:grpSp>
          <p:nvGrpSpPr>
            <p:cNvPr id="28" name="グループ化 27">
              <a:extLst>
                <a:ext uri="{FF2B5EF4-FFF2-40B4-BE49-F238E27FC236}">
                  <a16:creationId xmlns:a16="http://schemas.microsoft.com/office/drawing/2014/main" id="{E4BD705A-FF8B-B148-FE35-C451EB2899D4}"/>
                </a:ext>
              </a:extLst>
            </p:cNvPr>
            <p:cNvGrpSpPr/>
            <p:nvPr/>
          </p:nvGrpSpPr>
          <p:grpSpPr>
            <a:xfrm>
              <a:off x="1609460" y="3260508"/>
              <a:ext cx="8386354" cy="3376646"/>
              <a:chOff x="1609460" y="3260508"/>
              <a:chExt cx="8386354" cy="3376646"/>
            </a:xfrm>
          </p:grpSpPr>
          <p:grpSp>
            <p:nvGrpSpPr>
              <p:cNvPr id="110" name="グループ化 109">
                <a:extLst>
                  <a:ext uri="{FF2B5EF4-FFF2-40B4-BE49-F238E27FC236}">
                    <a16:creationId xmlns:a16="http://schemas.microsoft.com/office/drawing/2014/main" id="{DA15E88F-E17D-2921-D7AD-754C7AF0053B}"/>
                  </a:ext>
                </a:extLst>
              </p:cNvPr>
              <p:cNvGrpSpPr/>
              <p:nvPr/>
            </p:nvGrpSpPr>
            <p:grpSpPr>
              <a:xfrm>
                <a:off x="1609460" y="3613196"/>
                <a:ext cx="8386354" cy="2790584"/>
                <a:chOff x="1037105" y="2238375"/>
                <a:chExt cx="8386354" cy="3733800"/>
              </a:xfrm>
            </p:grpSpPr>
            <p:cxnSp>
              <p:nvCxnSpPr>
                <p:cNvPr id="111" name="直線コネクタ 110">
                  <a:extLst>
                    <a:ext uri="{FF2B5EF4-FFF2-40B4-BE49-F238E27FC236}">
                      <a16:creationId xmlns:a16="http://schemas.microsoft.com/office/drawing/2014/main" id="{0D3FE350-2B06-8C4D-1C2A-3E5B90319364}"/>
                    </a:ext>
                  </a:extLst>
                </p:cNvPr>
                <p:cNvCxnSpPr/>
                <p:nvPr/>
              </p:nvCxnSpPr>
              <p:spPr>
                <a:xfrm>
                  <a:off x="1047750" y="2238375"/>
                  <a:ext cx="0" cy="373380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直線コネクタ 112">
                  <a:extLst>
                    <a:ext uri="{FF2B5EF4-FFF2-40B4-BE49-F238E27FC236}">
                      <a16:creationId xmlns:a16="http://schemas.microsoft.com/office/drawing/2014/main" id="{5005D55D-75FC-7E2A-C1A8-E0343A28D7CF}"/>
                    </a:ext>
                  </a:extLst>
                </p:cNvPr>
                <p:cNvCxnSpPr>
                  <a:cxnSpLocks/>
                </p:cNvCxnSpPr>
                <p:nvPr/>
              </p:nvCxnSpPr>
              <p:spPr>
                <a:xfrm flipH="1">
                  <a:off x="1037105" y="4000500"/>
                  <a:ext cx="8323292"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4" name="直線コネクタ 113">
                  <a:extLst>
                    <a:ext uri="{FF2B5EF4-FFF2-40B4-BE49-F238E27FC236}">
                      <a16:creationId xmlns:a16="http://schemas.microsoft.com/office/drawing/2014/main" id="{AD9A4306-FB62-CD97-C71F-50BD7404A91B}"/>
                    </a:ext>
                  </a:extLst>
                </p:cNvPr>
                <p:cNvCxnSpPr>
                  <a:cxnSpLocks/>
                </p:cNvCxnSpPr>
                <p:nvPr/>
              </p:nvCxnSpPr>
              <p:spPr>
                <a:xfrm flipH="1">
                  <a:off x="1074646" y="5959952"/>
                  <a:ext cx="8348813" cy="0"/>
                </a:xfrm>
                <a:prstGeom prst="line">
                  <a:avLst/>
                </a:prstGeom>
                <a:ln w="22225">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115" name="直線コネクタ 114">
                  <a:extLst>
                    <a:ext uri="{FF2B5EF4-FFF2-40B4-BE49-F238E27FC236}">
                      <a16:creationId xmlns:a16="http://schemas.microsoft.com/office/drawing/2014/main" id="{1F7B8395-DABB-8678-52FC-A626484D6291}"/>
                    </a:ext>
                  </a:extLst>
                </p:cNvPr>
                <p:cNvCxnSpPr>
                  <a:cxnSpLocks/>
                </p:cNvCxnSpPr>
                <p:nvPr/>
              </p:nvCxnSpPr>
              <p:spPr>
                <a:xfrm flipH="1">
                  <a:off x="1074646" y="2264252"/>
                  <a:ext cx="8303419" cy="0"/>
                </a:xfrm>
                <a:prstGeom prst="line">
                  <a:avLst/>
                </a:prstGeom>
                <a:ln w="22225">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186" name="直線コネクタ 185">
                  <a:extLst>
                    <a:ext uri="{FF2B5EF4-FFF2-40B4-BE49-F238E27FC236}">
                      <a16:creationId xmlns:a16="http://schemas.microsoft.com/office/drawing/2014/main" id="{A91712AB-3F6F-5860-292C-165DE79642C2}"/>
                    </a:ext>
                  </a:extLst>
                </p:cNvPr>
                <p:cNvCxnSpPr>
                  <a:cxnSpLocks/>
                </p:cNvCxnSpPr>
                <p:nvPr/>
              </p:nvCxnSpPr>
              <p:spPr>
                <a:xfrm flipH="1">
                  <a:off x="1056006" y="2857037"/>
                  <a:ext cx="8303419" cy="0"/>
                </a:xfrm>
                <a:prstGeom prst="line">
                  <a:avLst/>
                </a:prstGeom>
                <a:ln w="22225">
                  <a:solidFill>
                    <a:schemeClr val="accent6">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87" name="直線コネクタ 186">
                  <a:extLst>
                    <a:ext uri="{FF2B5EF4-FFF2-40B4-BE49-F238E27FC236}">
                      <a16:creationId xmlns:a16="http://schemas.microsoft.com/office/drawing/2014/main" id="{4D4712C4-B874-ABE5-ED88-6B2899ADAF50}"/>
                    </a:ext>
                  </a:extLst>
                </p:cNvPr>
                <p:cNvCxnSpPr>
                  <a:cxnSpLocks/>
                </p:cNvCxnSpPr>
                <p:nvPr/>
              </p:nvCxnSpPr>
              <p:spPr>
                <a:xfrm flipH="1">
                  <a:off x="1065943" y="3443339"/>
                  <a:ext cx="8303419" cy="0"/>
                </a:xfrm>
                <a:prstGeom prst="line">
                  <a:avLst/>
                </a:prstGeom>
                <a:ln w="22225">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88" name="直線コネクタ 187">
                  <a:extLst>
                    <a:ext uri="{FF2B5EF4-FFF2-40B4-BE49-F238E27FC236}">
                      <a16:creationId xmlns:a16="http://schemas.microsoft.com/office/drawing/2014/main" id="{4AA2FF1D-82F2-88D1-A253-A345B146DA6F}"/>
                    </a:ext>
                  </a:extLst>
                </p:cNvPr>
                <p:cNvCxnSpPr>
                  <a:cxnSpLocks/>
                </p:cNvCxnSpPr>
                <p:nvPr/>
              </p:nvCxnSpPr>
              <p:spPr>
                <a:xfrm flipH="1">
                  <a:off x="1065943" y="4597506"/>
                  <a:ext cx="8303419" cy="0"/>
                </a:xfrm>
                <a:prstGeom prst="line">
                  <a:avLst/>
                </a:prstGeom>
                <a:ln w="22225">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89" name="直線コネクタ 188">
                  <a:extLst>
                    <a:ext uri="{FF2B5EF4-FFF2-40B4-BE49-F238E27FC236}">
                      <a16:creationId xmlns:a16="http://schemas.microsoft.com/office/drawing/2014/main" id="{2A654608-8A34-A242-1A9C-B6235CD436F0}"/>
                    </a:ext>
                  </a:extLst>
                </p:cNvPr>
                <p:cNvCxnSpPr>
                  <a:cxnSpLocks/>
                </p:cNvCxnSpPr>
                <p:nvPr/>
              </p:nvCxnSpPr>
              <p:spPr>
                <a:xfrm flipH="1">
                  <a:off x="1056006" y="5255420"/>
                  <a:ext cx="8303419" cy="0"/>
                </a:xfrm>
                <a:prstGeom prst="line">
                  <a:avLst/>
                </a:prstGeom>
                <a:ln w="22225">
                  <a:solidFill>
                    <a:schemeClr val="accent6">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19" name="グループ化 18">
                <a:extLst>
                  <a:ext uri="{FF2B5EF4-FFF2-40B4-BE49-F238E27FC236}">
                    <a16:creationId xmlns:a16="http://schemas.microsoft.com/office/drawing/2014/main" id="{AD052D93-187F-4596-B468-1E057B08A35F}"/>
                  </a:ext>
                </a:extLst>
              </p:cNvPr>
              <p:cNvGrpSpPr/>
              <p:nvPr/>
            </p:nvGrpSpPr>
            <p:grpSpPr>
              <a:xfrm>
                <a:off x="5716931" y="4608105"/>
                <a:ext cx="3037618" cy="2029049"/>
                <a:chOff x="5551902" y="3833562"/>
                <a:chExt cx="3037618" cy="2029049"/>
              </a:xfrm>
              <a:solidFill>
                <a:schemeClr val="tx1"/>
              </a:solidFill>
            </p:grpSpPr>
            <p:cxnSp>
              <p:nvCxnSpPr>
                <p:cNvPr id="130" name="直線コネクタ 129">
                  <a:extLst>
                    <a:ext uri="{FF2B5EF4-FFF2-40B4-BE49-F238E27FC236}">
                      <a16:creationId xmlns:a16="http://schemas.microsoft.com/office/drawing/2014/main" id="{BA7E510E-6128-0F7D-2845-55D5B6961FA1}"/>
                    </a:ext>
                  </a:extLst>
                </p:cNvPr>
                <p:cNvCxnSpPr>
                  <a:cxnSpLocks/>
                  <a:endCxn id="135" idx="5"/>
                </p:cNvCxnSpPr>
                <p:nvPr/>
              </p:nvCxnSpPr>
              <p:spPr>
                <a:xfrm flipH="1" flipV="1">
                  <a:off x="7540301" y="4846695"/>
                  <a:ext cx="962827" cy="898658"/>
                </a:xfrm>
                <a:prstGeom prst="line">
                  <a:avLst/>
                </a:prstGeom>
                <a:grpFill/>
                <a:ln w="38100"/>
              </p:spPr>
              <p:style>
                <a:lnRef idx="1">
                  <a:schemeClr val="dk1"/>
                </a:lnRef>
                <a:fillRef idx="0">
                  <a:schemeClr val="dk1"/>
                </a:fillRef>
                <a:effectRef idx="0">
                  <a:schemeClr val="dk1"/>
                </a:effectRef>
                <a:fontRef idx="minor">
                  <a:schemeClr val="tx1"/>
                </a:fontRef>
              </p:style>
            </p:cxnSp>
            <p:grpSp>
              <p:nvGrpSpPr>
                <p:cNvPr id="17" name="グループ化 16">
                  <a:extLst>
                    <a:ext uri="{FF2B5EF4-FFF2-40B4-BE49-F238E27FC236}">
                      <a16:creationId xmlns:a16="http://schemas.microsoft.com/office/drawing/2014/main" id="{647DBC50-C7BF-F8C1-020C-0EBD0C2390E6}"/>
                    </a:ext>
                  </a:extLst>
                </p:cNvPr>
                <p:cNvGrpSpPr/>
                <p:nvPr/>
              </p:nvGrpSpPr>
              <p:grpSpPr>
                <a:xfrm>
                  <a:off x="5551902" y="3833562"/>
                  <a:ext cx="2016297" cy="1041031"/>
                  <a:chOff x="3787419" y="5280567"/>
                  <a:chExt cx="2016297" cy="1041031"/>
                </a:xfrm>
                <a:grpFill/>
              </p:grpSpPr>
              <p:cxnSp>
                <p:nvCxnSpPr>
                  <p:cNvPr id="118" name="直線コネクタ 117">
                    <a:extLst>
                      <a:ext uri="{FF2B5EF4-FFF2-40B4-BE49-F238E27FC236}">
                        <a16:creationId xmlns:a16="http://schemas.microsoft.com/office/drawing/2014/main" id="{BB1698A3-8F3E-D1D1-3D96-8EFFD5DBB335}"/>
                      </a:ext>
                    </a:extLst>
                  </p:cNvPr>
                  <p:cNvCxnSpPr>
                    <a:cxnSpLocks/>
                    <a:endCxn id="134" idx="3"/>
                  </p:cNvCxnSpPr>
                  <p:nvPr/>
                </p:nvCxnSpPr>
                <p:spPr>
                  <a:xfrm flipV="1">
                    <a:off x="3887342" y="5443169"/>
                    <a:ext cx="708710" cy="425672"/>
                  </a:xfrm>
                  <a:prstGeom prst="line">
                    <a:avLst/>
                  </a:prstGeom>
                  <a:grpFill/>
                  <a:ln w="38100"/>
                </p:spPr>
                <p:style>
                  <a:lnRef idx="1">
                    <a:schemeClr val="dk1"/>
                  </a:lnRef>
                  <a:fillRef idx="0">
                    <a:schemeClr val="dk1"/>
                  </a:fillRef>
                  <a:effectRef idx="0">
                    <a:schemeClr val="dk1"/>
                  </a:effectRef>
                  <a:fontRef idx="minor">
                    <a:schemeClr val="tx1"/>
                  </a:fontRef>
                </p:style>
              </p:cxnSp>
              <p:cxnSp>
                <p:nvCxnSpPr>
                  <p:cNvPr id="128" name="直線コネクタ 127">
                    <a:extLst>
                      <a:ext uri="{FF2B5EF4-FFF2-40B4-BE49-F238E27FC236}">
                        <a16:creationId xmlns:a16="http://schemas.microsoft.com/office/drawing/2014/main" id="{BCBBACB3-5A4C-135E-60B8-C74012D095BD}"/>
                      </a:ext>
                    </a:extLst>
                  </p:cNvPr>
                  <p:cNvCxnSpPr>
                    <a:cxnSpLocks/>
                    <a:stCxn id="135" idx="1"/>
                  </p:cNvCxnSpPr>
                  <p:nvPr/>
                </p:nvCxnSpPr>
                <p:spPr>
                  <a:xfrm flipH="1" flipV="1">
                    <a:off x="4673606" y="5376494"/>
                    <a:ext cx="967508" cy="782502"/>
                  </a:xfrm>
                  <a:prstGeom prst="line">
                    <a:avLst/>
                  </a:prstGeom>
                  <a:grpFill/>
                  <a:ln w="38100"/>
                </p:spPr>
                <p:style>
                  <a:lnRef idx="1">
                    <a:schemeClr val="dk1"/>
                  </a:lnRef>
                  <a:fillRef idx="0">
                    <a:schemeClr val="dk1"/>
                  </a:fillRef>
                  <a:effectRef idx="0">
                    <a:schemeClr val="dk1"/>
                  </a:effectRef>
                  <a:fontRef idx="minor">
                    <a:schemeClr val="tx1"/>
                  </a:fontRef>
                </p:style>
              </p:cxnSp>
              <p:sp>
                <p:nvSpPr>
                  <p:cNvPr id="134" name="楕円 15">
                    <a:extLst>
                      <a:ext uri="{FF2B5EF4-FFF2-40B4-BE49-F238E27FC236}">
                        <a16:creationId xmlns:a16="http://schemas.microsoft.com/office/drawing/2014/main" id="{458CE72D-C36B-96CD-BA7D-4351164E160E}"/>
                      </a:ext>
                    </a:extLst>
                  </p:cNvPr>
                  <p:cNvSpPr/>
                  <p:nvPr/>
                </p:nvSpPr>
                <p:spPr>
                  <a:xfrm>
                    <a:off x="4568154" y="5280567"/>
                    <a:ext cx="190500" cy="1905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35" name="楕円 16">
                    <a:extLst>
                      <a:ext uri="{FF2B5EF4-FFF2-40B4-BE49-F238E27FC236}">
                        <a16:creationId xmlns:a16="http://schemas.microsoft.com/office/drawing/2014/main" id="{5D95C946-F44F-358E-D904-83E2FF504B75}"/>
                      </a:ext>
                    </a:extLst>
                  </p:cNvPr>
                  <p:cNvSpPr/>
                  <p:nvPr/>
                </p:nvSpPr>
                <p:spPr>
                  <a:xfrm>
                    <a:off x="5613216" y="6131098"/>
                    <a:ext cx="190500" cy="1905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36" name="楕円 14">
                    <a:extLst>
                      <a:ext uri="{FF2B5EF4-FFF2-40B4-BE49-F238E27FC236}">
                        <a16:creationId xmlns:a16="http://schemas.microsoft.com/office/drawing/2014/main" id="{8EAD1B4D-177E-C4CA-6723-9AC6291D4536}"/>
                      </a:ext>
                    </a:extLst>
                  </p:cNvPr>
                  <p:cNvSpPr/>
                  <p:nvPr/>
                </p:nvSpPr>
                <p:spPr>
                  <a:xfrm>
                    <a:off x="3787419" y="5773591"/>
                    <a:ext cx="190500" cy="1905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grpSp>
            <p:sp>
              <p:nvSpPr>
                <p:cNvPr id="140" name="楕円 20">
                  <a:extLst>
                    <a:ext uri="{FF2B5EF4-FFF2-40B4-BE49-F238E27FC236}">
                      <a16:creationId xmlns:a16="http://schemas.microsoft.com/office/drawing/2014/main" id="{3E32CBD8-C503-6570-2149-90D869E8091D}"/>
                    </a:ext>
                  </a:extLst>
                </p:cNvPr>
                <p:cNvSpPr/>
                <p:nvPr/>
              </p:nvSpPr>
              <p:spPr>
                <a:xfrm>
                  <a:off x="8399020" y="5672111"/>
                  <a:ext cx="190500" cy="1905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grpSp>
          <p:grpSp>
            <p:nvGrpSpPr>
              <p:cNvPr id="6" name="グループ化 5">
                <a:extLst>
                  <a:ext uri="{FF2B5EF4-FFF2-40B4-BE49-F238E27FC236}">
                    <a16:creationId xmlns:a16="http://schemas.microsoft.com/office/drawing/2014/main" id="{21DC9E38-A267-54CC-532F-54405987982D}"/>
                  </a:ext>
                </a:extLst>
              </p:cNvPr>
              <p:cNvGrpSpPr/>
              <p:nvPr/>
            </p:nvGrpSpPr>
            <p:grpSpPr>
              <a:xfrm>
                <a:off x="2873249" y="3260508"/>
                <a:ext cx="1895607" cy="1216254"/>
                <a:chOff x="2906665" y="3598557"/>
                <a:chExt cx="1895607" cy="1216254"/>
              </a:xfrm>
            </p:grpSpPr>
            <p:grpSp>
              <p:nvGrpSpPr>
                <p:cNvPr id="5" name="グループ化 4">
                  <a:extLst>
                    <a:ext uri="{FF2B5EF4-FFF2-40B4-BE49-F238E27FC236}">
                      <a16:creationId xmlns:a16="http://schemas.microsoft.com/office/drawing/2014/main" id="{5927F2AD-D7E5-925F-5B8B-636EF80F8581}"/>
                    </a:ext>
                  </a:extLst>
                </p:cNvPr>
                <p:cNvGrpSpPr/>
                <p:nvPr/>
              </p:nvGrpSpPr>
              <p:grpSpPr>
                <a:xfrm>
                  <a:off x="2906665" y="3761159"/>
                  <a:ext cx="1733005" cy="1053652"/>
                  <a:chOff x="6987504" y="4786967"/>
                  <a:chExt cx="1733005" cy="1053652"/>
                </a:xfrm>
              </p:grpSpPr>
              <p:cxnSp>
                <p:nvCxnSpPr>
                  <p:cNvPr id="122" name="直線コネクタ 121">
                    <a:extLst>
                      <a:ext uri="{FF2B5EF4-FFF2-40B4-BE49-F238E27FC236}">
                        <a16:creationId xmlns:a16="http://schemas.microsoft.com/office/drawing/2014/main" id="{B24033CD-C813-0AD1-57CF-1E4BC5B44449}"/>
                      </a:ext>
                    </a:extLst>
                  </p:cNvPr>
                  <p:cNvCxnSpPr>
                    <a:cxnSpLocks/>
                    <a:stCxn id="142" idx="3"/>
                    <a:endCxn id="143" idx="3"/>
                  </p:cNvCxnSpPr>
                  <p:nvPr/>
                </p:nvCxnSpPr>
                <p:spPr>
                  <a:xfrm flipV="1">
                    <a:off x="7767471" y="4786967"/>
                    <a:ext cx="953038" cy="1025754"/>
                  </a:xfrm>
                  <a:prstGeom prst="line">
                    <a:avLst/>
                  </a:prstGeom>
                  <a:ln w="38100"/>
                </p:spPr>
                <p:style>
                  <a:lnRef idx="1">
                    <a:schemeClr val="dk1"/>
                  </a:lnRef>
                  <a:fillRef idx="0">
                    <a:schemeClr val="dk1"/>
                  </a:fillRef>
                  <a:effectRef idx="0">
                    <a:schemeClr val="dk1"/>
                  </a:effectRef>
                  <a:fontRef idx="minor">
                    <a:schemeClr val="tx1"/>
                  </a:fontRef>
                </p:style>
              </p:cxnSp>
              <p:cxnSp>
                <p:nvCxnSpPr>
                  <p:cNvPr id="131" name="直線コネクタ 130">
                    <a:extLst>
                      <a:ext uri="{FF2B5EF4-FFF2-40B4-BE49-F238E27FC236}">
                        <a16:creationId xmlns:a16="http://schemas.microsoft.com/office/drawing/2014/main" id="{5FCCB312-89B7-7DCC-1B4C-028B04D693E9}"/>
                      </a:ext>
                    </a:extLst>
                  </p:cNvPr>
                  <p:cNvCxnSpPr>
                    <a:cxnSpLocks/>
                  </p:cNvCxnSpPr>
                  <p:nvPr/>
                </p:nvCxnSpPr>
                <p:spPr>
                  <a:xfrm flipH="1" flipV="1">
                    <a:off x="7075538" y="5578315"/>
                    <a:ext cx="752069" cy="160584"/>
                  </a:xfrm>
                  <a:prstGeom prst="line">
                    <a:avLst/>
                  </a:prstGeom>
                  <a:ln w="38100"/>
                </p:spPr>
                <p:style>
                  <a:lnRef idx="1">
                    <a:schemeClr val="dk1"/>
                  </a:lnRef>
                  <a:fillRef idx="0">
                    <a:schemeClr val="dk1"/>
                  </a:fillRef>
                  <a:effectRef idx="0">
                    <a:schemeClr val="dk1"/>
                  </a:effectRef>
                  <a:fontRef idx="minor">
                    <a:schemeClr val="tx1"/>
                  </a:fontRef>
                </p:style>
              </p:cxnSp>
              <p:sp>
                <p:nvSpPr>
                  <p:cNvPr id="141" name="楕円 21">
                    <a:extLst>
                      <a:ext uri="{FF2B5EF4-FFF2-40B4-BE49-F238E27FC236}">
                        <a16:creationId xmlns:a16="http://schemas.microsoft.com/office/drawing/2014/main" id="{6243E624-7F25-2774-EC70-6AEA13E481F3}"/>
                      </a:ext>
                    </a:extLst>
                  </p:cNvPr>
                  <p:cNvSpPr/>
                  <p:nvPr/>
                </p:nvSpPr>
                <p:spPr>
                  <a:xfrm>
                    <a:off x="6987504" y="5508197"/>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42" name="楕円 22">
                    <a:extLst>
                      <a:ext uri="{FF2B5EF4-FFF2-40B4-BE49-F238E27FC236}">
                        <a16:creationId xmlns:a16="http://schemas.microsoft.com/office/drawing/2014/main" id="{273C1CD6-DF4E-4ADB-CAFA-ABE671742E33}"/>
                      </a:ext>
                    </a:extLst>
                  </p:cNvPr>
                  <p:cNvSpPr/>
                  <p:nvPr/>
                </p:nvSpPr>
                <p:spPr>
                  <a:xfrm>
                    <a:off x="7739573" y="5650119"/>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grpSp>
            <p:sp>
              <p:nvSpPr>
                <p:cNvPr id="143" name="楕円 23">
                  <a:extLst>
                    <a:ext uri="{FF2B5EF4-FFF2-40B4-BE49-F238E27FC236}">
                      <a16:creationId xmlns:a16="http://schemas.microsoft.com/office/drawing/2014/main" id="{15376367-BB9A-206C-1E80-3625246BE120}"/>
                    </a:ext>
                  </a:extLst>
                </p:cNvPr>
                <p:cNvSpPr/>
                <p:nvPr/>
              </p:nvSpPr>
              <p:spPr>
                <a:xfrm>
                  <a:off x="4611772" y="3598557"/>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grpSp>
        </p:grpSp>
      </p:grpSp>
      <p:sp>
        <p:nvSpPr>
          <p:cNvPr id="198" name="正方形/長方形 197">
            <a:extLst>
              <a:ext uri="{FF2B5EF4-FFF2-40B4-BE49-F238E27FC236}">
                <a16:creationId xmlns:a16="http://schemas.microsoft.com/office/drawing/2014/main" id="{FB3AFA6E-0A1C-4851-C766-B9082488D677}"/>
              </a:ext>
            </a:extLst>
          </p:cNvPr>
          <p:cNvSpPr/>
          <p:nvPr/>
        </p:nvSpPr>
        <p:spPr>
          <a:xfrm>
            <a:off x="328283" y="1328157"/>
            <a:ext cx="11426808" cy="1442665"/>
          </a:xfrm>
          <a:prstGeom prst="rect">
            <a:avLst/>
          </a:prstGeom>
          <a:solidFill>
            <a:schemeClr val="bg1"/>
          </a:solidFill>
          <a:ln>
            <a:solidFill>
              <a:schemeClr val="tx1"/>
            </a:solidFill>
          </a:ln>
          <a:effectLst>
            <a:outerShdw blurRad="889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grpSp>
        <p:nvGrpSpPr>
          <p:cNvPr id="2" name="グループ化 1">
            <a:extLst>
              <a:ext uri="{FF2B5EF4-FFF2-40B4-BE49-F238E27FC236}">
                <a16:creationId xmlns:a16="http://schemas.microsoft.com/office/drawing/2014/main" id="{01A1103D-581E-F7DA-6A28-11AEA1C6BF9C}"/>
              </a:ext>
            </a:extLst>
          </p:cNvPr>
          <p:cNvGrpSpPr/>
          <p:nvPr/>
        </p:nvGrpSpPr>
        <p:grpSpPr>
          <a:xfrm>
            <a:off x="618369" y="981696"/>
            <a:ext cx="6537090" cy="717638"/>
            <a:chOff x="618369" y="981696"/>
            <a:chExt cx="6537090" cy="717638"/>
          </a:xfrm>
        </p:grpSpPr>
        <p:sp>
          <p:nvSpPr>
            <p:cNvPr id="199" name="正方形/長方形 198">
              <a:extLst>
                <a:ext uri="{FF2B5EF4-FFF2-40B4-BE49-F238E27FC236}">
                  <a16:creationId xmlns:a16="http://schemas.microsoft.com/office/drawing/2014/main" id="{44769B6C-5EAA-554A-D4B3-6BEFFCF61F1F}"/>
                </a:ext>
              </a:extLst>
            </p:cNvPr>
            <p:cNvSpPr/>
            <p:nvPr/>
          </p:nvSpPr>
          <p:spPr>
            <a:xfrm>
              <a:off x="618369" y="981696"/>
              <a:ext cx="6537090" cy="717638"/>
            </a:xfrm>
            <a:prstGeom prst="rect">
              <a:avLst/>
            </a:prstGeom>
            <a:solidFill>
              <a:schemeClr val="bg1"/>
            </a:solidFill>
            <a:ln>
              <a:solidFill>
                <a:schemeClr val="tx1"/>
              </a:solidFill>
            </a:ln>
            <a:effectLst>
              <a:outerShdw blurRad="889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800" b="1">
                  <a:latin typeface="Meiryo" panose="020B0604030504040204" pitchFamily="34" charset="-128"/>
                  <a:ea typeface="Meiryo" panose="020B0604030504040204" pitchFamily="34" charset="-128"/>
                </a:rPr>
                <a:t>標準化と工程改善</a:t>
              </a:r>
              <a:endParaRPr kumimoji="1" lang="ja-JP" altLang="en-US">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60C8AF02-F227-D0E5-0A32-54C0D1F200EE}"/>
                </a:ext>
              </a:extLst>
            </p:cNvPr>
            <p:cNvSpPr txBox="1"/>
            <p:nvPr/>
          </p:nvSpPr>
          <p:spPr>
            <a:xfrm>
              <a:off x="741032" y="1098751"/>
              <a:ext cx="6132372" cy="523220"/>
            </a:xfrm>
            <a:prstGeom prst="rect">
              <a:avLst/>
            </a:prstGeom>
            <a:noFill/>
          </p:spPr>
          <p:txBody>
            <a:bodyPr wrap="square">
              <a:spAutoFit/>
            </a:bodyPr>
            <a:lstStyle/>
            <a:p>
              <a:pPr algn="ctr" fontAlgn="ctr"/>
              <a:r>
                <a:rPr lang="ja-JP" altLang="en-US" sz="2800" b="1">
                  <a:solidFill>
                    <a:srgbClr val="000000"/>
                  </a:solidFill>
                  <a:latin typeface="Meiryo" panose="020B0604030504040204" pitchFamily="34" charset="-128"/>
                  <a:ea typeface="Meiryo" panose="020B0604030504040204" pitchFamily="34" charset="-128"/>
                </a:rPr>
                <a:t>ルール</a:t>
              </a:r>
              <a:r>
                <a:rPr lang="en-US" altLang="ja-JP" sz="2800" b="1" dirty="0">
                  <a:solidFill>
                    <a:srgbClr val="000000"/>
                  </a:solidFill>
                  <a:latin typeface="Meiryo" panose="020B0604030504040204" pitchFamily="34" charset="-128"/>
                  <a:ea typeface="Meiryo" panose="020B0604030504040204" pitchFamily="34" charset="-128"/>
                </a:rPr>
                <a:t>① </a:t>
              </a:r>
              <a:r>
                <a:rPr lang="ja-JP" altLang="en-US" sz="2800" b="1">
                  <a:latin typeface="Meiryo" panose="020B0604030504040204" pitchFamily="34" charset="-128"/>
                  <a:ea typeface="Meiryo" panose="020B0604030504040204" pitchFamily="34" charset="-128"/>
                </a:rPr>
                <a:t>管理アウトまたは管理外れ</a:t>
              </a:r>
              <a:endParaRPr lang="ja-JP" altLang="en-US" sz="2800" b="1">
                <a:solidFill>
                  <a:srgbClr val="000000"/>
                </a:solidFill>
                <a:latin typeface="Meiryo" panose="020B0604030504040204" pitchFamily="34" charset="-128"/>
                <a:ea typeface="Meiryo" panose="020B0604030504040204" pitchFamily="34" charset="-128"/>
              </a:endParaRPr>
            </a:p>
          </p:txBody>
        </p:sp>
      </p:grpSp>
      <p:sp>
        <p:nvSpPr>
          <p:cNvPr id="200" name="テキスト ボックス 199">
            <a:extLst>
              <a:ext uri="{FF2B5EF4-FFF2-40B4-BE49-F238E27FC236}">
                <a16:creationId xmlns:a16="http://schemas.microsoft.com/office/drawing/2014/main" id="{EFADEF0A-D97F-3440-000B-F6CD88E23A9E}"/>
              </a:ext>
            </a:extLst>
          </p:cNvPr>
          <p:cNvSpPr txBox="1"/>
          <p:nvPr/>
        </p:nvSpPr>
        <p:spPr>
          <a:xfrm>
            <a:off x="604929" y="1801042"/>
            <a:ext cx="5901018" cy="400110"/>
          </a:xfrm>
          <a:prstGeom prst="rect">
            <a:avLst/>
          </a:prstGeom>
          <a:noFill/>
        </p:spPr>
        <p:txBody>
          <a:bodyPr wrap="square" rtlCol="0">
            <a:spAutoFit/>
          </a:bodyPr>
          <a:lstStyle/>
          <a:p>
            <a:r>
              <a:rPr kumimoji="1" lang="ja-JP" altLang="en-US" sz="2000" b="1">
                <a:latin typeface="Meiryo UI" panose="020B0604030504040204" pitchFamily="50" charset="-128"/>
                <a:ea typeface="Meiryo UI" panose="020B0604030504040204" pitchFamily="50" charset="-128"/>
              </a:rPr>
              <a:t>◆</a:t>
            </a:r>
            <a:r>
              <a:rPr kumimoji="1" lang="en-US" altLang="ja-JP" sz="2000" b="1" dirty="0">
                <a:latin typeface="Meiryo UI" panose="020B0604030504040204" pitchFamily="50" charset="-128"/>
                <a:ea typeface="Meiryo UI" panose="020B0604030504040204" pitchFamily="50" charset="-128"/>
              </a:rPr>
              <a:t>1</a:t>
            </a:r>
            <a:r>
              <a:rPr kumimoji="1" lang="ja-JP" altLang="en-US" sz="2000" b="1">
                <a:latin typeface="Meiryo UI" panose="020B0604030504040204" pitchFamily="50" charset="-128"/>
                <a:ea typeface="Meiryo UI" panose="020B0604030504040204" pitchFamily="50" charset="-128"/>
              </a:rPr>
              <a:t>点が領域</a:t>
            </a:r>
            <a:r>
              <a:rPr kumimoji="1" lang="en-US" altLang="ja-JP" sz="2000" b="1" dirty="0">
                <a:latin typeface="Meiryo UI" panose="020B0604030504040204" pitchFamily="50" charset="-128"/>
                <a:ea typeface="Meiryo UI" panose="020B0604030504040204" pitchFamily="50" charset="-128"/>
              </a:rPr>
              <a:t>A</a:t>
            </a:r>
            <a:r>
              <a:rPr kumimoji="1" lang="ja-JP" altLang="en-US" sz="2000" b="1">
                <a:latin typeface="Meiryo UI" panose="020B0604030504040204" pitchFamily="50" charset="-128"/>
                <a:ea typeface="Meiryo UI" panose="020B0604030504040204" pitchFamily="50" charset="-128"/>
              </a:rPr>
              <a:t>を超えている（管理外れ）</a:t>
            </a:r>
          </a:p>
        </p:txBody>
      </p:sp>
      <p:sp>
        <p:nvSpPr>
          <p:cNvPr id="201" name="テキスト ボックス 200">
            <a:extLst>
              <a:ext uri="{FF2B5EF4-FFF2-40B4-BE49-F238E27FC236}">
                <a16:creationId xmlns:a16="http://schemas.microsoft.com/office/drawing/2014/main" id="{877EA4D5-B151-4728-0DB3-0EA2165D5F2E}"/>
              </a:ext>
            </a:extLst>
          </p:cNvPr>
          <p:cNvSpPr txBox="1"/>
          <p:nvPr/>
        </p:nvSpPr>
        <p:spPr>
          <a:xfrm>
            <a:off x="809450" y="2208542"/>
            <a:ext cx="10580751" cy="369332"/>
          </a:xfrm>
          <a:prstGeom prst="rect">
            <a:avLst/>
          </a:prstGeom>
          <a:noFill/>
        </p:spPr>
        <p:txBody>
          <a:bodyPr wrap="square" rtlCol="0">
            <a:spAutoFit/>
          </a:bodyPr>
          <a:lstStyle/>
          <a:p>
            <a:r>
              <a:rPr lang="ja-JP" altLang="en-US">
                <a:latin typeface="Meiryo UI" panose="020B0604030504040204" pitchFamily="50" charset="-128"/>
                <a:ea typeface="Meiryo UI" panose="020B0604030504040204" pitchFamily="50" charset="-128"/>
              </a:rPr>
              <a:t>点が上方管理限界線より上側、または下方管理限界線より下側に出た場合は、工程は異常と判断する。</a:t>
            </a:r>
          </a:p>
        </p:txBody>
      </p:sp>
      <p:sp>
        <p:nvSpPr>
          <p:cNvPr id="205" name="テキスト ボックス 204">
            <a:extLst>
              <a:ext uri="{FF2B5EF4-FFF2-40B4-BE49-F238E27FC236}">
                <a16:creationId xmlns:a16="http://schemas.microsoft.com/office/drawing/2014/main" id="{DCDA3A66-876F-27B2-EEC0-FA9CF062DAD2}"/>
              </a:ext>
            </a:extLst>
          </p:cNvPr>
          <p:cNvSpPr txBox="1"/>
          <p:nvPr/>
        </p:nvSpPr>
        <p:spPr>
          <a:xfrm>
            <a:off x="9067190" y="1404260"/>
            <a:ext cx="2383778" cy="769441"/>
          </a:xfrm>
          <a:prstGeom prst="rect">
            <a:avLst/>
          </a:prstGeom>
          <a:noFill/>
        </p:spPr>
        <p:txBody>
          <a:bodyPr wrap="square" rtlCol="0">
            <a:spAutoFit/>
          </a:bodyPr>
          <a:lstStyle/>
          <a:p>
            <a:r>
              <a:rPr lang="ja-JP" altLang="en-US" sz="2000">
                <a:latin typeface="Meiryo UI" panose="020B0604030504040204" pitchFamily="50" charset="-128"/>
                <a:ea typeface="Meiryo UI" panose="020B0604030504040204" pitchFamily="50" charset="-128"/>
              </a:rPr>
              <a:t>確率</a:t>
            </a:r>
            <a:r>
              <a:rPr lang="ja-JP" altLang="en-US" b="1">
                <a:latin typeface="Meiryo UI" panose="020B0604030504040204" pitchFamily="50" charset="-128"/>
                <a:ea typeface="Meiryo UI" panose="020B0604030504040204" pitchFamily="50" charset="-128"/>
              </a:rPr>
              <a:t> </a:t>
            </a:r>
            <a:r>
              <a:rPr lang="en-US" altLang="ja-JP" sz="4400" dirty="0">
                <a:solidFill>
                  <a:srgbClr val="FF0000"/>
                </a:solidFill>
                <a:latin typeface="Meiryo UI" panose="020B0604030504040204" pitchFamily="50" charset="-128"/>
                <a:ea typeface="Meiryo UI" panose="020B0604030504040204" pitchFamily="50" charset="-128"/>
              </a:rPr>
              <a:t>0.27</a:t>
            </a:r>
            <a:r>
              <a:rPr lang="en-US" altLang="ja-JP" sz="2000" dirty="0">
                <a:latin typeface="Meiryo UI" panose="020B0604030504040204" pitchFamily="50" charset="-128"/>
                <a:ea typeface="Meiryo UI" panose="020B0604030504040204" pitchFamily="50" charset="-128"/>
              </a:rPr>
              <a:t>%</a:t>
            </a:r>
            <a:endParaRPr lang="ja-JP" altLang="en-US" sz="1400">
              <a:latin typeface="Meiryo UI" panose="020B0604030504040204" pitchFamily="50" charset="-128"/>
              <a:ea typeface="Meiryo UI" panose="020B0604030504040204" pitchFamily="50" charset="-128"/>
            </a:endParaRPr>
          </a:p>
        </p:txBody>
      </p:sp>
      <p:sp>
        <p:nvSpPr>
          <p:cNvPr id="8" name="スライド番号プレースホルダー 7">
            <a:extLst>
              <a:ext uri="{FF2B5EF4-FFF2-40B4-BE49-F238E27FC236}">
                <a16:creationId xmlns:a16="http://schemas.microsoft.com/office/drawing/2014/main" id="{9DAB5DCD-02CC-E32B-F4F3-B6037504D832}"/>
              </a:ext>
            </a:extLst>
          </p:cNvPr>
          <p:cNvSpPr>
            <a:spLocks noGrp="1"/>
          </p:cNvSpPr>
          <p:nvPr>
            <p:ph type="sldNum" sz="quarter" idx="12"/>
          </p:nvPr>
        </p:nvSpPr>
        <p:spPr/>
        <p:txBody>
          <a:bodyPr/>
          <a:lstStyle/>
          <a:p>
            <a:fld id="{CCE8A120-D37F-4A4B-AEC4-A3FAB9FD9F34}" type="slidenum">
              <a:rPr lang="ja-JP" altLang="en-US" smtClean="0"/>
              <a:pPr/>
              <a:t>114</a:t>
            </a:fld>
            <a:endParaRPr lang="ja-JP" altLang="en-US"/>
          </a:p>
        </p:txBody>
      </p:sp>
      <mc:AlternateContent xmlns:mc="http://schemas.openxmlformats.org/markup-compatibility/2006" xmlns:a14="http://schemas.microsoft.com/office/drawing/2010/main">
        <mc:Choice Requires="a14">
          <p:sp>
            <p:nvSpPr>
              <p:cNvPr id="4" name="テキスト ボックス 3">
                <a:extLst>
                  <a:ext uri="{FF2B5EF4-FFF2-40B4-BE49-F238E27FC236}">
                    <a16:creationId xmlns:a16="http://schemas.microsoft.com/office/drawing/2014/main" id="{9EB6476F-5649-ED31-7C07-DAFD860851F6}"/>
                  </a:ext>
                </a:extLst>
              </p:cNvPr>
              <p:cNvSpPr txBox="1"/>
              <p:nvPr/>
            </p:nvSpPr>
            <p:spPr>
              <a:xfrm>
                <a:off x="5412885" y="3026414"/>
                <a:ext cx="23243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tLang="ja-JP" sz="2000" b="0" i="0" smtClean="0">
                          <a:latin typeface="Cambria Math" panose="02040503050406030204" pitchFamily="18" charset="0"/>
                        </a:rPr>
                        <m:t>X</m:t>
                      </m: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4" name="テキスト ボックス 3">
                <a:extLst>
                  <a:ext uri="{FF2B5EF4-FFF2-40B4-BE49-F238E27FC236}">
                    <a16:creationId xmlns:a16="http://schemas.microsoft.com/office/drawing/2014/main" id="{9EB6476F-5649-ED31-7C07-DAFD860851F6}"/>
                  </a:ext>
                </a:extLst>
              </p:cNvPr>
              <p:cNvSpPr txBox="1">
                <a:spLocks noRot="1" noChangeAspect="1" noMove="1" noResize="1" noEditPoints="1" noAdjustHandles="1" noChangeArrowheads="1" noChangeShapeType="1" noTextEdit="1"/>
              </p:cNvSpPr>
              <p:nvPr/>
            </p:nvSpPr>
            <p:spPr>
              <a:xfrm>
                <a:off x="5412885" y="3026414"/>
                <a:ext cx="232435" cy="307777"/>
              </a:xfrm>
              <a:prstGeom prst="rect">
                <a:avLst/>
              </a:prstGeom>
              <a:blipFill>
                <a:blip r:embed="rId7"/>
                <a:stretch>
                  <a:fillRect l="-21053" r="-15789" b="-4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3474E8AB-837D-5726-CA3F-CE875B7FCE0E}"/>
                  </a:ext>
                </a:extLst>
              </p:cNvPr>
              <p:cNvSpPr txBox="1"/>
              <p:nvPr/>
            </p:nvSpPr>
            <p:spPr>
              <a:xfrm>
                <a:off x="9431093" y="6362042"/>
                <a:ext cx="23243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tLang="ja-JP" sz="2000" b="0" i="0" smtClean="0">
                          <a:latin typeface="Cambria Math" panose="02040503050406030204" pitchFamily="18" charset="0"/>
                        </a:rPr>
                        <m:t>X</m:t>
                      </m: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7" name="テキスト ボックス 6">
                <a:extLst>
                  <a:ext uri="{FF2B5EF4-FFF2-40B4-BE49-F238E27FC236}">
                    <a16:creationId xmlns:a16="http://schemas.microsoft.com/office/drawing/2014/main" id="{3474E8AB-837D-5726-CA3F-CE875B7FCE0E}"/>
                  </a:ext>
                </a:extLst>
              </p:cNvPr>
              <p:cNvSpPr txBox="1">
                <a:spLocks noRot="1" noChangeAspect="1" noMove="1" noResize="1" noEditPoints="1" noAdjustHandles="1" noChangeArrowheads="1" noChangeShapeType="1" noTextEdit="1"/>
              </p:cNvSpPr>
              <p:nvPr/>
            </p:nvSpPr>
            <p:spPr>
              <a:xfrm>
                <a:off x="9431093" y="6362042"/>
                <a:ext cx="232435" cy="307777"/>
              </a:xfrm>
              <a:prstGeom prst="rect">
                <a:avLst/>
              </a:prstGeom>
              <a:blipFill>
                <a:blip r:embed="rId8"/>
                <a:stretch>
                  <a:fillRect l="-15789" r="-21053"/>
                </a:stretch>
              </a:blipFill>
            </p:spPr>
            <p:txBody>
              <a:bodyPr/>
              <a:lstStyle/>
              <a:p>
                <a:r>
                  <a:rPr lang="ja-JP" altLang="en-US">
                    <a:noFill/>
                  </a:rPr>
                  <a:t> </a:t>
                </a:r>
              </a:p>
            </p:txBody>
          </p:sp>
        </mc:Fallback>
      </mc:AlternateContent>
      <p:grpSp>
        <p:nvGrpSpPr>
          <p:cNvPr id="9" name="グループ化 8">
            <a:extLst>
              <a:ext uri="{FF2B5EF4-FFF2-40B4-BE49-F238E27FC236}">
                <a16:creationId xmlns:a16="http://schemas.microsoft.com/office/drawing/2014/main" id="{558E66A4-F427-2D9D-F1A1-DEE13ED8E451}"/>
              </a:ext>
            </a:extLst>
          </p:cNvPr>
          <p:cNvGrpSpPr/>
          <p:nvPr/>
        </p:nvGrpSpPr>
        <p:grpSpPr>
          <a:xfrm>
            <a:off x="10611196" y="3429000"/>
            <a:ext cx="1386507" cy="3030211"/>
            <a:chOff x="10008886" y="3575275"/>
            <a:chExt cx="2277567" cy="3030211"/>
          </a:xfrm>
        </p:grpSpPr>
        <p:sp>
          <p:nvSpPr>
            <p:cNvPr id="10" name="テキスト ボックス 9">
              <a:extLst>
                <a:ext uri="{FF2B5EF4-FFF2-40B4-BE49-F238E27FC236}">
                  <a16:creationId xmlns:a16="http://schemas.microsoft.com/office/drawing/2014/main" id="{704519D3-CE8D-08DE-0D90-AFB143E5809C}"/>
                </a:ext>
              </a:extLst>
            </p:cNvPr>
            <p:cNvSpPr txBox="1"/>
            <p:nvPr/>
          </p:nvSpPr>
          <p:spPr>
            <a:xfrm>
              <a:off x="10024840" y="4852710"/>
              <a:ext cx="1516404" cy="307777"/>
            </a:xfrm>
            <a:prstGeom prst="rect">
              <a:avLst/>
            </a:prstGeom>
            <a:noFill/>
          </p:spPr>
          <p:txBody>
            <a:bodyPr wrap="square" rtlCol="0">
              <a:spAutoFit/>
            </a:bodyPr>
            <a:lstStyle/>
            <a:p>
              <a:r>
                <a:rPr kumimoji="1" lang="ja-JP" altLang="en-US" sz="1400">
                  <a:latin typeface="Meiryo" panose="020B0604030504040204" pitchFamily="34" charset="-128"/>
                  <a:ea typeface="Meiryo" panose="020B0604030504040204" pitchFamily="34" charset="-128"/>
                </a:rPr>
                <a:t>中央線</a:t>
              </a:r>
            </a:p>
          </p:txBody>
        </p:sp>
        <p:grpSp>
          <p:nvGrpSpPr>
            <p:cNvPr id="11" name="グループ化 10">
              <a:extLst>
                <a:ext uri="{FF2B5EF4-FFF2-40B4-BE49-F238E27FC236}">
                  <a16:creationId xmlns:a16="http://schemas.microsoft.com/office/drawing/2014/main" id="{8746F723-3467-CC63-7E7B-887C279A048F}"/>
                </a:ext>
              </a:extLst>
            </p:cNvPr>
            <p:cNvGrpSpPr/>
            <p:nvPr/>
          </p:nvGrpSpPr>
          <p:grpSpPr>
            <a:xfrm>
              <a:off x="10008886" y="3575275"/>
              <a:ext cx="2277567" cy="3030211"/>
              <a:chOff x="9436531" y="2680824"/>
              <a:chExt cx="2277567" cy="3500728"/>
            </a:xfrm>
          </p:grpSpPr>
          <p:sp>
            <p:nvSpPr>
              <p:cNvPr id="12" name="テキスト ボックス 11">
                <a:extLst>
                  <a:ext uri="{FF2B5EF4-FFF2-40B4-BE49-F238E27FC236}">
                    <a16:creationId xmlns:a16="http://schemas.microsoft.com/office/drawing/2014/main" id="{37618B2A-8DF6-FDC7-46E6-12EF90678870}"/>
                  </a:ext>
                </a:extLst>
              </p:cNvPr>
              <p:cNvSpPr txBox="1"/>
              <p:nvPr/>
            </p:nvSpPr>
            <p:spPr>
              <a:xfrm>
                <a:off x="9436531" y="2680824"/>
                <a:ext cx="1879552" cy="355567"/>
              </a:xfrm>
              <a:prstGeom prst="rect">
                <a:avLst/>
              </a:prstGeom>
              <a:noFill/>
            </p:spPr>
            <p:txBody>
              <a:bodyPr wrap="square" rtlCol="0">
                <a:spAutoFit/>
              </a:bodyPr>
              <a:lstStyle/>
              <a:p>
                <a:r>
                  <a:rPr kumimoji="1" lang="ja-JP" altLang="en-US" sz="1400">
                    <a:latin typeface="Meiryo" panose="020B0604030504040204" pitchFamily="34" charset="-128"/>
                    <a:ea typeface="Meiryo" panose="020B0604030504040204" pitchFamily="34" charset="-128"/>
                  </a:rPr>
                  <a:t>上限値</a:t>
                </a:r>
                <a:r>
                  <a:rPr kumimoji="1" lang="en-US" altLang="ja-JP" sz="1400" dirty="0">
                    <a:latin typeface="Meiryo" panose="020B0604030504040204" pitchFamily="34" charset="-128"/>
                    <a:ea typeface="Meiryo" panose="020B0604030504040204" pitchFamily="34" charset="-128"/>
                  </a:rPr>
                  <a:t>UCL</a:t>
                </a:r>
                <a:endParaRPr kumimoji="1" lang="ja-JP" altLang="en-US" sz="1400">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101113BF-4C9E-E42D-A418-C20AF31F449D}"/>
                  </a:ext>
                </a:extLst>
              </p:cNvPr>
              <p:cNvSpPr txBox="1"/>
              <p:nvPr/>
            </p:nvSpPr>
            <p:spPr>
              <a:xfrm>
                <a:off x="9464402" y="5873775"/>
                <a:ext cx="2249696" cy="307777"/>
              </a:xfrm>
              <a:prstGeom prst="rect">
                <a:avLst/>
              </a:prstGeom>
              <a:noFill/>
            </p:spPr>
            <p:txBody>
              <a:bodyPr wrap="square" rtlCol="0">
                <a:spAutoFit/>
              </a:bodyPr>
              <a:lstStyle/>
              <a:p>
                <a:r>
                  <a:rPr kumimoji="1" lang="ja-JP" altLang="en-US" sz="1400">
                    <a:latin typeface="Meiryo" panose="020B0604030504040204" pitchFamily="34" charset="-128"/>
                    <a:ea typeface="Meiryo" panose="020B0604030504040204" pitchFamily="34" charset="-128"/>
                  </a:rPr>
                  <a:t>下限値</a:t>
                </a:r>
                <a:r>
                  <a:rPr kumimoji="1" lang="en-US" altLang="ja-JP" sz="1400" dirty="0">
                    <a:latin typeface="Meiryo" panose="020B0604030504040204" pitchFamily="34" charset="-128"/>
                    <a:ea typeface="Meiryo" panose="020B0604030504040204" pitchFamily="34" charset="-128"/>
                  </a:rPr>
                  <a:t>LCL</a:t>
                </a:r>
                <a:endParaRPr kumimoji="1" lang="ja-JP" altLang="en-US" sz="1400">
                  <a:latin typeface="Meiryo" panose="020B0604030504040204" pitchFamily="34" charset="-128"/>
                  <a:ea typeface="Meiryo" panose="020B0604030504040204" pitchFamily="34" charset="-128"/>
                </a:endParaRPr>
              </a:p>
            </p:txBody>
          </p:sp>
        </p:grpSp>
      </p:grpSp>
    </p:spTree>
    <p:extLst>
      <p:ext uri="{BB962C8B-B14F-4D97-AF65-F5344CB8AC3E}">
        <p14:creationId xmlns:p14="http://schemas.microsoft.com/office/powerpoint/2010/main" val="252588963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BDEDE-5599-D398-FE18-8876CB95FD46}"/>
            </a:ext>
          </a:extLst>
        </p:cNvPr>
        <p:cNvGrpSpPr/>
        <p:nvPr/>
      </p:nvGrpSpPr>
      <p:grpSpPr>
        <a:xfrm>
          <a:off x="0" y="0"/>
          <a:ext cx="0" cy="0"/>
          <a:chOff x="0" y="0"/>
          <a:chExt cx="0" cy="0"/>
        </a:xfrm>
      </p:grpSpPr>
      <p:sp>
        <p:nvSpPr>
          <p:cNvPr id="44" name="テキスト ボックス 43">
            <a:extLst>
              <a:ext uri="{FF2B5EF4-FFF2-40B4-BE49-F238E27FC236}">
                <a16:creationId xmlns:a16="http://schemas.microsoft.com/office/drawing/2014/main" id="{AE82A88B-5EBA-2B78-E2CF-7A342BF94CEF}"/>
              </a:ext>
            </a:extLst>
          </p:cNvPr>
          <p:cNvSpPr txBox="1"/>
          <p:nvPr/>
        </p:nvSpPr>
        <p:spPr>
          <a:xfrm>
            <a:off x="90973" y="121249"/>
            <a:ext cx="7775555"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6</a:t>
            </a:r>
            <a:r>
              <a:rPr kumimoji="1"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.2 </a:t>
            </a:r>
            <a:r>
              <a:rPr kumimoji="1" lang="ja-JP" altLang="en-US" sz="4000" b="1">
                <a:solidFill>
                  <a:schemeClr val="bg1"/>
                </a:solidFill>
                <a:latin typeface="Meiryo" panose="020B0604030504040204" pitchFamily="34" charset="-128"/>
                <a:ea typeface="Meiryo" panose="020B0604030504040204" pitchFamily="34" charset="-128"/>
                <a:cs typeface="Arial" panose="020B0604020202020204" pitchFamily="34" charset="0"/>
              </a:rPr>
              <a:t>管理状態にない場合の判定</a:t>
            </a:r>
            <a:endParaRPr kumimoji="1" lang="ja-JP" altLang="en-US" sz="3600" b="1">
              <a:solidFill>
                <a:schemeClr val="bg1"/>
              </a:solidFill>
              <a:latin typeface="Meiryo" panose="020B0604030504040204" pitchFamily="34" charset="-128"/>
              <a:ea typeface="Meiryo" panose="020B0604030504040204" pitchFamily="34" charset="-128"/>
            </a:endParaRPr>
          </a:p>
        </p:txBody>
      </p:sp>
      <p:grpSp>
        <p:nvGrpSpPr>
          <p:cNvPr id="154" name="グループ化 153">
            <a:extLst>
              <a:ext uri="{FF2B5EF4-FFF2-40B4-BE49-F238E27FC236}">
                <a16:creationId xmlns:a16="http://schemas.microsoft.com/office/drawing/2014/main" id="{02CA8D7D-CE7C-FF05-68C0-9F0A7BC38805}"/>
              </a:ext>
            </a:extLst>
          </p:cNvPr>
          <p:cNvGrpSpPr/>
          <p:nvPr/>
        </p:nvGrpSpPr>
        <p:grpSpPr>
          <a:xfrm>
            <a:off x="1264847" y="3394957"/>
            <a:ext cx="8717520" cy="2969986"/>
            <a:chOff x="857247" y="3515980"/>
            <a:chExt cx="9138567" cy="2969986"/>
          </a:xfrm>
        </p:grpSpPr>
        <p:grpSp>
          <p:nvGrpSpPr>
            <p:cNvPr id="110" name="グループ化 109">
              <a:extLst>
                <a:ext uri="{FF2B5EF4-FFF2-40B4-BE49-F238E27FC236}">
                  <a16:creationId xmlns:a16="http://schemas.microsoft.com/office/drawing/2014/main" id="{496AACA8-B794-562A-1B03-7ED098448BD8}"/>
                </a:ext>
              </a:extLst>
            </p:cNvPr>
            <p:cNvGrpSpPr/>
            <p:nvPr/>
          </p:nvGrpSpPr>
          <p:grpSpPr>
            <a:xfrm>
              <a:off x="1609460" y="3613196"/>
              <a:ext cx="8386354" cy="2790584"/>
              <a:chOff x="1037105" y="2238375"/>
              <a:chExt cx="8386354" cy="3733800"/>
            </a:xfrm>
          </p:grpSpPr>
          <p:cxnSp>
            <p:nvCxnSpPr>
              <p:cNvPr id="111" name="直線コネクタ 110">
                <a:extLst>
                  <a:ext uri="{FF2B5EF4-FFF2-40B4-BE49-F238E27FC236}">
                    <a16:creationId xmlns:a16="http://schemas.microsoft.com/office/drawing/2014/main" id="{309D1D0A-8FE7-FB4F-F77D-F63A2FE7A644}"/>
                  </a:ext>
                </a:extLst>
              </p:cNvPr>
              <p:cNvCxnSpPr/>
              <p:nvPr/>
            </p:nvCxnSpPr>
            <p:spPr>
              <a:xfrm>
                <a:off x="1047750" y="2238375"/>
                <a:ext cx="0" cy="373380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直線コネクタ 112">
                <a:extLst>
                  <a:ext uri="{FF2B5EF4-FFF2-40B4-BE49-F238E27FC236}">
                    <a16:creationId xmlns:a16="http://schemas.microsoft.com/office/drawing/2014/main" id="{C117F7D6-29EE-E6BF-7C27-F6DBE762C818}"/>
                  </a:ext>
                </a:extLst>
              </p:cNvPr>
              <p:cNvCxnSpPr>
                <a:cxnSpLocks/>
              </p:cNvCxnSpPr>
              <p:nvPr/>
            </p:nvCxnSpPr>
            <p:spPr>
              <a:xfrm flipH="1">
                <a:off x="1037105" y="4000500"/>
                <a:ext cx="8323292"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4" name="直線コネクタ 113">
                <a:extLst>
                  <a:ext uri="{FF2B5EF4-FFF2-40B4-BE49-F238E27FC236}">
                    <a16:creationId xmlns:a16="http://schemas.microsoft.com/office/drawing/2014/main" id="{45B1D2CC-D791-F5A9-4C95-0C2D56770379}"/>
                  </a:ext>
                </a:extLst>
              </p:cNvPr>
              <p:cNvCxnSpPr>
                <a:cxnSpLocks/>
              </p:cNvCxnSpPr>
              <p:nvPr/>
            </p:nvCxnSpPr>
            <p:spPr>
              <a:xfrm flipH="1">
                <a:off x="1074646" y="5959952"/>
                <a:ext cx="8348813" cy="0"/>
              </a:xfrm>
              <a:prstGeom prst="line">
                <a:avLst/>
              </a:prstGeom>
              <a:ln w="22225">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115" name="直線コネクタ 114">
                <a:extLst>
                  <a:ext uri="{FF2B5EF4-FFF2-40B4-BE49-F238E27FC236}">
                    <a16:creationId xmlns:a16="http://schemas.microsoft.com/office/drawing/2014/main" id="{E5484BEA-A676-6E20-3C5B-4D4500AFCD08}"/>
                  </a:ext>
                </a:extLst>
              </p:cNvPr>
              <p:cNvCxnSpPr>
                <a:cxnSpLocks/>
              </p:cNvCxnSpPr>
              <p:nvPr/>
            </p:nvCxnSpPr>
            <p:spPr>
              <a:xfrm flipH="1">
                <a:off x="1074646" y="2264252"/>
                <a:ext cx="8303419" cy="0"/>
              </a:xfrm>
              <a:prstGeom prst="line">
                <a:avLst/>
              </a:prstGeom>
              <a:ln w="22225">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186" name="直線コネクタ 185">
                <a:extLst>
                  <a:ext uri="{FF2B5EF4-FFF2-40B4-BE49-F238E27FC236}">
                    <a16:creationId xmlns:a16="http://schemas.microsoft.com/office/drawing/2014/main" id="{75CA6BF3-D706-F31D-FB90-62CE3C8A9C13}"/>
                  </a:ext>
                </a:extLst>
              </p:cNvPr>
              <p:cNvCxnSpPr>
                <a:cxnSpLocks/>
              </p:cNvCxnSpPr>
              <p:nvPr/>
            </p:nvCxnSpPr>
            <p:spPr>
              <a:xfrm flipH="1">
                <a:off x="1056006" y="2857037"/>
                <a:ext cx="8303419" cy="0"/>
              </a:xfrm>
              <a:prstGeom prst="line">
                <a:avLst/>
              </a:prstGeom>
              <a:ln w="22225">
                <a:solidFill>
                  <a:schemeClr val="accent6">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87" name="直線コネクタ 186">
                <a:extLst>
                  <a:ext uri="{FF2B5EF4-FFF2-40B4-BE49-F238E27FC236}">
                    <a16:creationId xmlns:a16="http://schemas.microsoft.com/office/drawing/2014/main" id="{C2832981-33DE-5394-4464-266CA9DA4D80}"/>
                  </a:ext>
                </a:extLst>
              </p:cNvPr>
              <p:cNvCxnSpPr>
                <a:cxnSpLocks/>
              </p:cNvCxnSpPr>
              <p:nvPr/>
            </p:nvCxnSpPr>
            <p:spPr>
              <a:xfrm flipH="1">
                <a:off x="1065943" y="3443339"/>
                <a:ext cx="8303419" cy="0"/>
              </a:xfrm>
              <a:prstGeom prst="line">
                <a:avLst/>
              </a:prstGeom>
              <a:ln w="22225">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88" name="直線コネクタ 187">
                <a:extLst>
                  <a:ext uri="{FF2B5EF4-FFF2-40B4-BE49-F238E27FC236}">
                    <a16:creationId xmlns:a16="http://schemas.microsoft.com/office/drawing/2014/main" id="{8E0AE365-130F-1874-80AB-81A2FB868D2E}"/>
                  </a:ext>
                </a:extLst>
              </p:cNvPr>
              <p:cNvCxnSpPr>
                <a:cxnSpLocks/>
              </p:cNvCxnSpPr>
              <p:nvPr/>
            </p:nvCxnSpPr>
            <p:spPr>
              <a:xfrm flipH="1">
                <a:off x="1065943" y="4597506"/>
                <a:ext cx="8303419" cy="0"/>
              </a:xfrm>
              <a:prstGeom prst="line">
                <a:avLst/>
              </a:prstGeom>
              <a:ln w="22225">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89" name="直線コネクタ 188">
                <a:extLst>
                  <a:ext uri="{FF2B5EF4-FFF2-40B4-BE49-F238E27FC236}">
                    <a16:creationId xmlns:a16="http://schemas.microsoft.com/office/drawing/2014/main" id="{137D4174-1815-D48C-CFA9-DF123FF9A12D}"/>
                  </a:ext>
                </a:extLst>
              </p:cNvPr>
              <p:cNvCxnSpPr>
                <a:cxnSpLocks/>
              </p:cNvCxnSpPr>
              <p:nvPr/>
            </p:nvCxnSpPr>
            <p:spPr>
              <a:xfrm flipH="1">
                <a:off x="1056006" y="5255420"/>
                <a:ext cx="8303419" cy="0"/>
              </a:xfrm>
              <a:prstGeom prst="line">
                <a:avLst/>
              </a:prstGeom>
              <a:ln w="22225">
                <a:solidFill>
                  <a:schemeClr val="accent6">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56" name="グループ化 55">
              <a:extLst>
                <a:ext uri="{FF2B5EF4-FFF2-40B4-BE49-F238E27FC236}">
                  <a16:creationId xmlns:a16="http://schemas.microsoft.com/office/drawing/2014/main" id="{738F1BB9-1290-C83F-61F6-DB27AFE85DF0}"/>
                </a:ext>
              </a:extLst>
            </p:cNvPr>
            <p:cNvGrpSpPr/>
            <p:nvPr/>
          </p:nvGrpSpPr>
          <p:grpSpPr>
            <a:xfrm>
              <a:off x="2492669" y="3810268"/>
              <a:ext cx="6874891" cy="1075594"/>
              <a:chOff x="2492669" y="3810268"/>
              <a:chExt cx="6874891" cy="1075594"/>
            </a:xfrm>
          </p:grpSpPr>
          <p:grpSp>
            <p:nvGrpSpPr>
              <p:cNvPr id="55" name="グループ化 54">
                <a:extLst>
                  <a:ext uri="{FF2B5EF4-FFF2-40B4-BE49-F238E27FC236}">
                    <a16:creationId xmlns:a16="http://schemas.microsoft.com/office/drawing/2014/main" id="{E9BC12F3-4B5E-4D9A-6CF4-AA51B35964E9}"/>
                  </a:ext>
                </a:extLst>
              </p:cNvPr>
              <p:cNvGrpSpPr/>
              <p:nvPr/>
            </p:nvGrpSpPr>
            <p:grpSpPr>
              <a:xfrm>
                <a:off x="2631997" y="3810268"/>
                <a:ext cx="6735563" cy="1075594"/>
                <a:chOff x="2631997" y="3810268"/>
                <a:chExt cx="6735563" cy="1075594"/>
              </a:xfrm>
            </p:grpSpPr>
            <p:cxnSp>
              <p:nvCxnSpPr>
                <p:cNvPr id="118" name="直線コネクタ 117">
                  <a:extLst>
                    <a:ext uri="{FF2B5EF4-FFF2-40B4-BE49-F238E27FC236}">
                      <a16:creationId xmlns:a16="http://schemas.microsoft.com/office/drawing/2014/main" id="{7B83DE96-9459-0D3A-8004-981B5E4A4AD6}"/>
                    </a:ext>
                  </a:extLst>
                </p:cNvPr>
                <p:cNvCxnSpPr>
                  <a:cxnSpLocks/>
                  <a:endCxn id="134" idx="2"/>
                </p:cNvCxnSpPr>
                <p:nvPr/>
              </p:nvCxnSpPr>
              <p:spPr>
                <a:xfrm>
                  <a:off x="2631997" y="3941354"/>
                  <a:ext cx="746380" cy="189164"/>
                </a:xfrm>
                <a:prstGeom prst="line">
                  <a:avLst/>
                </a:prstGeom>
                <a:ln w="38100"/>
              </p:spPr>
              <p:style>
                <a:lnRef idx="1">
                  <a:schemeClr val="dk1"/>
                </a:lnRef>
                <a:fillRef idx="0">
                  <a:schemeClr val="dk1"/>
                </a:fillRef>
                <a:effectRef idx="0">
                  <a:schemeClr val="dk1"/>
                </a:effectRef>
                <a:fontRef idx="minor">
                  <a:schemeClr val="tx1"/>
                </a:fontRef>
              </p:style>
            </p:cxnSp>
            <p:grpSp>
              <p:nvGrpSpPr>
                <p:cNvPr id="54" name="グループ化 53">
                  <a:extLst>
                    <a:ext uri="{FF2B5EF4-FFF2-40B4-BE49-F238E27FC236}">
                      <a16:creationId xmlns:a16="http://schemas.microsoft.com/office/drawing/2014/main" id="{73EC6220-9F55-535E-042F-D05ACCC11BEC}"/>
                    </a:ext>
                  </a:extLst>
                </p:cNvPr>
                <p:cNvGrpSpPr/>
                <p:nvPr/>
              </p:nvGrpSpPr>
              <p:grpSpPr>
                <a:xfrm>
                  <a:off x="3378377" y="3810268"/>
                  <a:ext cx="5989183" cy="1075594"/>
                  <a:chOff x="3378377" y="3810268"/>
                  <a:chExt cx="5989183" cy="1075594"/>
                </a:xfrm>
              </p:grpSpPr>
              <p:cxnSp>
                <p:nvCxnSpPr>
                  <p:cNvPr id="35" name="直線コネクタ 34">
                    <a:extLst>
                      <a:ext uri="{FF2B5EF4-FFF2-40B4-BE49-F238E27FC236}">
                        <a16:creationId xmlns:a16="http://schemas.microsoft.com/office/drawing/2014/main" id="{07A49AA0-50AF-485A-52D1-3C76E593B24D}"/>
                      </a:ext>
                    </a:extLst>
                  </p:cNvPr>
                  <p:cNvCxnSpPr>
                    <a:cxnSpLocks/>
                    <a:endCxn id="142" idx="6"/>
                  </p:cNvCxnSpPr>
                  <p:nvPr/>
                </p:nvCxnSpPr>
                <p:spPr>
                  <a:xfrm>
                    <a:off x="7399469" y="4657648"/>
                    <a:ext cx="1158961" cy="132964"/>
                  </a:xfrm>
                  <a:prstGeom prst="line">
                    <a:avLst/>
                  </a:prstGeom>
                  <a:ln w="38100"/>
                </p:spPr>
                <p:style>
                  <a:lnRef idx="1">
                    <a:schemeClr val="dk1"/>
                  </a:lnRef>
                  <a:fillRef idx="0">
                    <a:schemeClr val="dk1"/>
                  </a:fillRef>
                  <a:effectRef idx="0">
                    <a:schemeClr val="dk1"/>
                  </a:effectRef>
                  <a:fontRef idx="minor">
                    <a:schemeClr val="tx1"/>
                  </a:fontRef>
                </p:style>
              </p:cxnSp>
              <p:cxnSp>
                <p:nvCxnSpPr>
                  <p:cNvPr id="32" name="直線コネクタ 31">
                    <a:extLst>
                      <a:ext uri="{FF2B5EF4-FFF2-40B4-BE49-F238E27FC236}">
                        <a16:creationId xmlns:a16="http://schemas.microsoft.com/office/drawing/2014/main" id="{3AF33B54-5C01-2900-B423-6BB086B6C447}"/>
                      </a:ext>
                    </a:extLst>
                  </p:cNvPr>
                  <p:cNvCxnSpPr>
                    <a:cxnSpLocks/>
                    <a:endCxn id="143" idx="6"/>
                  </p:cNvCxnSpPr>
                  <p:nvPr/>
                </p:nvCxnSpPr>
                <p:spPr>
                  <a:xfrm>
                    <a:off x="6489723" y="4412085"/>
                    <a:ext cx="1044535" cy="236938"/>
                  </a:xfrm>
                  <a:prstGeom prst="line">
                    <a:avLst/>
                  </a:prstGeom>
                  <a:ln w="38100"/>
                </p:spPr>
                <p:style>
                  <a:lnRef idx="1">
                    <a:schemeClr val="dk1"/>
                  </a:lnRef>
                  <a:fillRef idx="0">
                    <a:schemeClr val="dk1"/>
                  </a:fillRef>
                  <a:effectRef idx="0">
                    <a:schemeClr val="dk1"/>
                  </a:effectRef>
                  <a:fontRef idx="minor">
                    <a:schemeClr val="tx1"/>
                  </a:fontRef>
                </p:style>
              </p:cxnSp>
              <p:cxnSp>
                <p:nvCxnSpPr>
                  <p:cNvPr id="27" name="直線コネクタ 26">
                    <a:extLst>
                      <a:ext uri="{FF2B5EF4-FFF2-40B4-BE49-F238E27FC236}">
                        <a16:creationId xmlns:a16="http://schemas.microsoft.com/office/drawing/2014/main" id="{50F67C8C-2BBD-9DBA-1971-E8D3998080E1}"/>
                      </a:ext>
                    </a:extLst>
                  </p:cNvPr>
                  <p:cNvCxnSpPr>
                    <a:cxnSpLocks/>
                    <a:endCxn id="138" idx="6"/>
                  </p:cNvCxnSpPr>
                  <p:nvPr/>
                </p:nvCxnSpPr>
                <p:spPr>
                  <a:xfrm>
                    <a:off x="4156493" y="4521642"/>
                    <a:ext cx="841630" cy="158373"/>
                  </a:xfrm>
                  <a:prstGeom prst="line">
                    <a:avLst/>
                  </a:prstGeom>
                  <a:ln w="38100"/>
                </p:spPr>
                <p:style>
                  <a:lnRef idx="1">
                    <a:schemeClr val="dk1"/>
                  </a:lnRef>
                  <a:fillRef idx="0">
                    <a:schemeClr val="dk1"/>
                  </a:fillRef>
                  <a:effectRef idx="0">
                    <a:schemeClr val="dk1"/>
                  </a:effectRef>
                  <a:fontRef idx="minor">
                    <a:schemeClr val="tx1"/>
                  </a:fontRef>
                </p:style>
              </p:cxnSp>
              <p:cxnSp>
                <p:nvCxnSpPr>
                  <p:cNvPr id="20" name="直線コネクタ 19">
                    <a:extLst>
                      <a:ext uri="{FF2B5EF4-FFF2-40B4-BE49-F238E27FC236}">
                        <a16:creationId xmlns:a16="http://schemas.microsoft.com/office/drawing/2014/main" id="{1BF97C48-44C5-FFAD-C3B2-1DA32B0DF16A}"/>
                      </a:ext>
                    </a:extLst>
                  </p:cNvPr>
                  <p:cNvCxnSpPr>
                    <a:cxnSpLocks/>
                    <a:endCxn id="135" idx="5"/>
                  </p:cNvCxnSpPr>
                  <p:nvPr/>
                </p:nvCxnSpPr>
                <p:spPr>
                  <a:xfrm>
                    <a:off x="3457392" y="4139846"/>
                    <a:ext cx="772649" cy="433280"/>
                  </a:xfrm>
                  <a:prstGeom prst="line">
                    <a:avLst/>
                  </a:prstGeom>
                  <a:ln w="38100"/>
                </p:spPr>
                <p:style>
                  <a:lnRef idx="1">
                    <a:schemeClr val="dk1"/>
                  </a:lnRef>
                  <a:fillRef idx="0">
                    <a:schemeClr val="dk1"/>
                  </a:fillRef>
                  <a:effectRef idx="0">
                    <a:schemeClr val="dk1"/>
                  </a:effectRef>
                  <a:fontRef idx="minor">
                    <a:schemeClr val="tx1"/>
                  </a:fontRef>
                </p:style>
              </p:cxnSp>
              <p:cxnSp>
                <p:nvCxnSpPr>
                  <p:cNvPr id="119" name="直線コネクタ 118">
                    <a:extLst>
                      <a:ext uri="{FF2B5EF4-FFF2-40B4-BE49-F238E27FC236}">
                        <a16:creationId xmlns:a16="http://schemas.microsoft.com/office/drawing/2014/main" id="{0961D837-E884-C7FC-9D97-7CE35634857B}"/>
                      </a:ext>
                    </a:extLst>
                  </p:cNvPr>
                  <p:cNvCxnSpPr>
                    <a:cxnSpLocks/>
                    <a:stCxn id="138" idx="7"/>
                    <a:endCxn id="137" idx="7"/>
                  </p:cNvCxnSpPr>
                  <p:nvPr/>
                </p:nvCxnSpPr>
                <p:spPr>
                  <a:xfrm flipV="1">
                    <a:off x="4970225" y="4204081"/>
                    <a:ext cx="782276" cy="408582"/>
                  </a:xfrm>
                  <a:prstGeom prst="line">
                    <a:avLst/>
                  </a:prstGeom>
                  <a:ln w="38100"/>
                </p:spPr>
                <p:style>
                  <a:lnRef idx="1">
                    <a:schemeClr val="dk1"/>
                  </a:lnRef>
                  <a:fillRef idx="0">
                    <a:schemeClr val="dk1"/>
                  </a:fillRef>
                  <a:effectRef idx="0">
                    <a:schemeClr val="dk1"/>
                  </a:effectRef>
                  <a:fontRef idx="minor">
                    <a:schemeClr val="tx1"/>
                  </a:fontRef>
                </p:style>
              </p:cxnSp>
              <p:cxnSp>
                <p:nvCxnSpPr>
                  <p:cNvPr id="120" name="直線コネクタ 119">
                    <a:extLst>
                      <a:ext uri="{FF2B5EF4-FFF2-40B4-BE49-F238E27FC236}">
                        <a16:creationId xmlns:a16="http://schemas.microsoft.com/office/drawing/2014/main" id="{69379F57-C64B-F6D9-D051-75587717783E}"/>
                      </a:ext>
                    </a:extLst>
                  </p:cNvPr>
                  <p:cNvCxnSpPr>
                    <a:cxnSpLocks/>
                    <a:stCxn id="142" idx="7"/>
                    <a:endCxn id="139" idx="3"/>
                  </p:cNvCxnSpPr>
                  <p:nvPr/>
                </p:nvCxnSpPr>
                <p:spPr>
                  <a:xfrm flipV="1">
                    <a:off x="8530532" y="3972870"/>
                    <a:ext cx="674426" cy="750390"/>
                  </a:xfrm>
                  <a:prstGeom prst="line">
                    <a:avLst/>
                  </a:prstGeom>
                  <a:ln w="38100"/>
                </p:spPr>
                <p:style>
                  <a:lnRef idx="1">
                    <a:schemeClr val="dk1"/>
                  </a:lnRef>
                  <a:fillRef idx="0">
                    <a:schemeClr val="dk1"/>
                  </a:fillRef>
                  <a:effectRef idx="0">
                    <a:schemeClr val="dk1"/>
                  </a:effectRef>
                  <a:fontRef idx="minor">
                    <a:schemeClr val="tx1"/>
                  </a:fontRef>
                </p:style>
              </p:cxnSp>
              <p:cxnSp>
                <p:nvCxnSpPr>
                  <p:cNvPr id="122" name="直線コネクタ 121">
                    <a:extLst>
                      <a:ext uri="{FF2B5EF4-FFF2-40B4-BE49-F238E27FC236}">
                        <a16:creationId xmlns:a16="http://schemas.microsoft.com/office/drawing/2014/main" id="{7F4FDD91-6B84-832A-2A4C-39E47ACACEE3}"/>
                      </a:ext>
                    </a:extLst>
                  </p:cNvPr>
                  <p:cNvCxnSpPr>
                    <a:cxnSpLocks/>
                    <a:stCxn id="137" idx="6"/>
                    <a:endCxn id="141" idx="2"/>
                  </p:cNvCxnSpPr>
                  <p:nvPr/>
                </p:nvCxnSpPr>
                <p:spPr>
                  <a:xfrm>
                    <a:off x="5780399" y="4271433"/>
                    <a:ext cx="679505" cy="122902"/>
                  </a:xfrm>
                  <a:prstGeom prst="line">
                    <a:avLst/>
                  </a:prstGeom>
                  <a:ln w="38100"/>
                </p:spPr>
                <p:style>
                  <a:lnRef idx="1">
                    <a:schemeClr val="dk1"/>
                  </a:lnRef>
                  <a:fillRef idx="0">
                    <a:schemeClr val="dk1"/>
                  </a:fillRef>
                  <a:effectRef idx="0">
                    <a:schemeClr val="dk1"/>
                  </a:effectRef>
                  <a:fontRef idx="minor">
                    <a:schemeClr val="tx1"/>
                  </a:fontRef>
                </p:style>
              </p:cxnSp>
              <p:sp>
                <p:nvSpPr>
                  <p:cNvPr id="134" name="楕円 15">
                    <a:extLst>
                      <a:ext uri="{FF2B5EF4-FFF2-40B4-BE49-F238E27FC236}">
                        <a16:creationId xmlns:a16="http://schemas.microsoft.com/office/drawing/2014/main" id="{66F6C05E-D556-09BA-2755-A97AD5A53216}"/>
                      </a:ext>
                    </a:extLst>
                  </p:cNvPr>
                  <p:cNvSpPr/>
                  <p:nvPr/>
                </p:nvSpPr>
                <p:spPr>
                  <a:xfrm>
                    <a:off x="3378377" y="4035268"/>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35" name="楕円 16">
                    <a:extLst>
                      <a:ext uri="{FF2B5EF4-FFF2-40B4-BE49-F238E27FC236}">
                        <a16:creationId xmlns:a16="http://schemas.microsoft.com/office/drawing/2014/main" id="{EFC9BE95-7F62-E67A-AC27-EE0C45704DB4}"/>
                      </a:ext>
                    </a:extLst>
                  </p:cNvPr>
                  <p:cNvSpPr/>
                  <p:nvPr/>
                </p:nvSpPr>
                <p:spPr>
                  <a:xfrm>
                    <a:off x="4067439" y="4410524"/>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37" name="楕円 17">
                    <a:extLst>
                      <a:ext uri="{FF2B5EF4-FFF2-40B4-BE49-F238E27FC236}">
                        <a16:creationId xmlns:a16="http://schemas.microsoft.com/office/drawing/2014/main" id="{68CA0FAD-80CA-9DB0-EEE9-CCC903EC6243}"/>
                      </a:ext>
                    </a:extLst>
                  </p:cNvPr>
                  <p:cNvSpPr/>
                  <p:nvPr/>
                </p:nvSpPr>
                <p:spPr>
                  <a:xfrm>
                    <a:off x="5589899" y="4176183"/>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38" name="楕円 18">
                    <a:extLst>
                      <a:ext uri="{FF2B5EF4-FFF2-40B4-BE49-F238E27FC236}">
                        <a16:creationId xmlns:a16="http://schemas.microsoft.com/office/drawing/2014/main" id="{95C0002F-9076-0BDF-07EF-F48D9651AEDC}"/>
                      </a:ext>
                    </a:extLst>
                  </p:cNvPr>
                  <p:cNvSpPr/>
                  <p:nvPr/>
                </p:nvSpPr>
                <p:spPr>
                  <a:xfrm>
                    <a:off x="4807623" y="4584765"/>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39" name="楕円 19">
                    <a:extLst>
                      <a:ext uri="{FF2B5EF4-FFF2-40B4-BE49-F238E27FC236}">
                        <a16:creationId xmlns:a16="http://schemas.microsoft.com/office/drawing/2014/main" id="{C6975108-6EC0-8469-A78E-2915B569EA94}"/>
                      </a:ext>
                    </a:extLst>
                  </p:cNvPr>
                  <p:cNvSpPr/>
                  <p:nvPr/>
                </p:nvSpPr>
                <p:spPr>
                  <a:xfrm>
                    <a:off x="9177060" y="3810268"/>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41" name="楕円 21">
                    <a:extLst>
                      <a:ext uri="{FF2B5EF4-FFF2-40B4-BE49-F238E27FC236}">
                        <a16:creationId xmlns:a16="http://schemas.microsoft.com/office/drawing/2014/main" id="{ADE29821-13DD-EC81-5D2D-CBE11E280C11}"/>
                      </a:ext>
                    </a:extLst>
                  </p:cNvPr>
                  <p:cNvSpPr/>
                  <p:nvPr/>
                </p:nvSpPr>
                <p:spPr>
                  <a:xfrm>
                    <a:off x="6459904" y="4299085"/>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42" name="楕円 22">
                    <a:extLst>
                      <a:ext uri="{FF2B5EF4-FFF2-40B4-BE49-F238E27FC236}">
                        <a16:creationId xmlns:a16="http://schemas.microsoft.com/office/drawing/2014/main" id="{BFAD8853-4CB3-D3BD-3D25-4513C3E3660A}"/>
                      </a:ext>
                    </a:extLst>
                  </p:cNvPr>
                  <p:cNvSpPr/>
                  <p:nvPr/>
                </p:nvSpPr>
                <p:spPr>
                  <a:xfrm>
                    <a:off x="8367930" y="4695362"/>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43" name="楕円 23">
                    <a:extLst>
                      <a:ext uri="{FF2B5EF4-FFF2-40B4-BE49-F238E27FC236}">
                        <a16:creationId xmlns:a16="http://schemas.microsoft.com/office/drawing/2014/main" id="{CA30EAC5-E287-FA0A-F7AF-0DCDCD3E8C3E}"/>
                      </a:ext>
                    </a:extLst>
                  </p:cNvPr>
                  <p:cNvSpPr/>
                  <p:nvPr/>
                </p:nvSpPr>
                <p:spPr>
                  <a:xfrm>
                    <a:off x="7343758" y="4553773"/>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grpSp>
          </p:grpSp>
          <p:sp>
            <p:nvSpPr>
              <p:cNvPr id="136" name="楕円 14">
                <a:extLst>
                  <a:ext uri="{FF2B5EF4-FFF2-40B4-BE49-F238E27FC236}">
                    <a16:creationId xmlns:a16="http://schemas.microsoft.com/office/drawing/2014/main" id="{2FAA3820-9694-1757-F549-88DF02CD0C20}"/>
                  </a:ext>
                </a:extLst>
              </p:cNvPr>
              <p:cNvSpPr/>
              <p:nvPr/>
            </p:nvSpPr>
            <p:spPr>
              <a:xfrm>
                <a:off x="2492669" y="3856467"/>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panose="020B0604030504040204" pitchFamily="34" charset="-128"/>
                  <a:ea typeface="Meiryo" panose="020B0604030504040204" pitchFamily="34" charset="-128"/>
                </a:endParaRPr>
              </a:p>
            </p:txBody>
          </p:sp>
        </p:grpSp>
        <p:grpSp>
          <p:nvGrpSpPr>
            <p:cNvPr id="203" name="グループ化 202">
              <a:extLst>
                <a:ext uri="{FF2B5EF4-FFF2-40B4-BE49-F238E27FC236}">
                  <a16:creationId xmlns:a16="http://schemas.microsoft.com/office/drawing/2014/main" id="{1EBFE3AA-DA0D-A37C-C050-C246B9BF0761}"/>
                </a:ext>
              </a:extLst>
            </p:cNvPr>
            <p:cNvGrpSpPr/>
            <p:nvPr/>
          </p:nvGrpSpPr>
          <p:grpSpPr>
            <a:xfrm>
              <a:off x="857247" y="3515980"/>
              <a:ext cx="2391319" cy="2969986"/>
              <a:chOff x="476363" y="2962049"/>
              <a:chExt cx="2391319" cy="3431152"/>
            </a:xfrm>
          </p:grpSpPr>
          <p:grpSp>
            <p:nvGrpSpPr>
              <p:cNvPr id="202" name="グループ化 201">
                <a:extLst>
                  <a:ext uri="{FF2B5EF4-FFF2-40B4-BE49-F238E27FC236}">
                    <a16:creationId xmlns:a16="http://schemas.microsoft.com/office/drawing/2014/main" id="{F1171435-881E-D0DA-DDD5-7C57A5F574B4}"/>
                  </a:ext>
                </a:extLst>
              </p:cNvPr>
              <p:cNvGrpSpPr/>
              <p:nvPr/>
            </p:nvGrpSpPr>
            <p:grpSpPr>
              <a:xfrm>
                <a:off x="476363" y="2962049"/>
                <a:ext cx="712480" cy="3431152"/>
                <a:chOff x="476363" y="2962049"/>
                <a:chExt cx="712480" cy="3431152"/>
              </a:xfrm>
            </p:grpSpPr>
            <mc:AlternateContent xmlns:mc="http://schemas.openxmlformats.org/markup-compatibility/2006" xmlns:a14="http://schemas.microsoft.com/office/drawing/2010/main">
              <mc:Choice Requires="a14">
                <p:sp>
                  <p:nvSpPr>
                    <p:cNvPr id="170" name="テキスト ボックス 169">
                      <a:extLst>
                        <a:ext uri="{FF2B5EF4-FFF2-40B4-BE49-F238E27FC236}">
                          <a16:creationId xmlns:a16="http://schemas.microsoft.com/office/drawing/2014/main" id="{5CC0E126-CBA5-CCBF-B30F-03FE6BFD79C9}"/>
                        </a:ext>
                      </a:extLst>
                    </p:cNvPr>
                    <p:cNvSpPr txBox="1"/>
                    <p:nvPr/>
                  </p:nvSpPr>
                  <p:spPr>
                    <a:xfrm>
                      <a:off x="476363" y="4446193"/>
                      <a:ext cx="232435" cy="3420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bar>
                              <m:barPr>
                                <m:pos m:val="top"/>
                                <m:ctrlPr>
                                  <a:rPr kumimoji="1" lang="en" altLang="ja-JP" sz="2000" i="1" smtClean="0">
                                    <a:latin typeface="Cambria Math" panose="02040503050406030204" pitchFamily="18" charset="0"/>
                                  </a:rPr>
                                </m:ctrlPr>
                              </m:barPr>
                              <m:e>
                                <m:r>
                                  <m:rPr>
                                    <m:sty m:val="p"/>
                                  </m:rPr>
                                  <a:rPr lang="en" altLang="ja-JP" sz="2000" i="1">
                                    <a:latin typeface="Cambria Math" panose="02040503050406030204" pitchFamily="18" charset="0"/>
                                  </a:rPr>
                                  <m:t>X</m:t>
                                </m:r>
                              </m:e>
                            </m:ba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170" name="テキスト ボックス 169">
                      <a:extLst>
                        <a:ext uri="{FF2B5EF4-FFF2-40B4-BE49-F238E27FC236}">
                          <a16:creationId xmlns:a16="http://schemas.microsoft.com/office/drawing/2014/main" id="{5CC0E126-CBA5-CCBF-B30F-03FE6BFD79C9}"/>
                        </a:ext>
                      </a:extLst>
                    </p:cNvPr>
                    <p:cNvSpPr txBox="1">
                      <a:spLocks noRot="1" noChangeAspect="1" noMove="1" noResize="1" noEditPoints="1" noAdjustHandles="1" noChangeArrowheads="1" noChangeShapeType="1" noTextEdit="1"/>
                    </p:cNvSpPr>
                    <p:nvPr/>
                  </p:nvSpPr>
                  <p:spPr>
                    <a:xfrm>
                      <a:off x="476363" y="4446193"/>
                      <a:ext cx="232435" cy="342081"/>
                    </a:xfrm>
                    <a:prstGeom prst="rect">
                      <a:avLst/>
                    </a:prstGeom>
                    <a:blipFill>
                      <a:blip r:embed="rId2"/>
                      <a:stretch>
                        <a:fillRect l="-15789" r="-21053" b="-125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3" name="テキスト ボックス 172">
                      <a:extLst>
                        <a:ext uri="{FF2B5EF4-FFF2-40B4-BE49-F238E27FC236}">
                          <a16:creationId xmlns:a16="http://schemas.microsoft.com/office/drawing/2014/main" id="{34AF5C7C-A75D-8092-23D0-444640EB7528}"/>
                        </a:ext>
                      </a:extLst>
                    </p:cNvPr>
                    <p:cNvSpPr txBox="1"/>
                    <p:nvPr/>
                  </p:nvSpPr>
                  <p:spPr>
                    <a:xfrm>
                      <a:off x="795504" y="2962049"/>
                      <a:ext cx="38619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000" b="0" i="1" smtClean="0">
                                <a:latin typeface="Cambria Math" panose="02040503050406030204" pitchFamily="18" charset="0"/>
                                <a:ea typeface="Cambria Math" panose="02040503050406030204" pitchFamily="18" charset="0"/>
                              </a:rPr>
                              <m:t>3</m:t>
                            </m:r>
                            <m:r>
                              <a:rPr kumimoji="1" lang="en" altLang="ja-JP" sz="2000" i="1" smtClean="0">
                                <a:latin typeface="Cambria Math" panose="02040503050406030204" pitchFamily="18" charset="0"/>
                                <a:ea typeface="Cambria Math" panose="02040503050406030204" pitchFamily="18" charset="0"/>
                              </a:rPr>
                              <m:t>𝜎</m:t>
                            </m: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173" name="テキスト ボックス 172">
                      <a:extLst>
                        <a:ext uri="{FF2B5EF4-FFF2-40B4-BE49-F238E27FC236}">
                          <a16:creationId xmlns:a16="http://schemas.microsoft.com/office/drawing/2014/main" id="{34AF5C7C-A75D-8092-23D0-444640EB7528}"/>
                        </a:ext>
                      </a:extLst>
                    </p:cNvPr>
                    <p:cNvSpPr txBox="1">
                      <a:spLocks noRot="1" noChangeAspect="1" noMove="1" noResize="1" noEditPoints="1" noAdjustHandles="1" noChangeArrowheads="1" noChangeShapeType="1" noTextEdit="1"/>
                    </p:cNvSpPr>
                    <p:nvPr/>
                  </p:nvSpPr>
                  <p:spPr>
                    <a:xfrm>
                      <a:off x="795504" y="2962049"/>
                      <a:ext cx="386195" cy="307777"/>
                    </a:xfrm>
                    <a:prstGeom prst="rect">
                      <a:avLst/>
                    </a:prstGeom>
                    <a:blipFill>
                      <a:blip r:embed="rId3"/>
                      <a:stretch>
                        <a:fillRect l="-9677" r="-3226" b="-1818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4" name="テキスト ボックス 173">
                      <a:extLst>
                        <a:ext uri="{FF2B5EF4-FFF2-40B4-BE49-F238E27FC236}">
                          <a16:creationId xmlns:a16="http://schemas.microsoft.com/office/drawing/2014/main" id="{25D04E3C-156F-B1F8-90EF-C142EB8BE617}"/>
                        </a:ext>
                      </a:extLst>
                    </p:cNvPr>
                    <p:cNvSpPr txBox="1"/>
                    <p:nvPr/>
                  </p:nvSpPr>
                  <p:spPr>
                    <a:xfrm>
                      <a:off x="795504" y="6085424"/>
                      <a:ext cx="38619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000" b="0" i="1" smtClean="0">
                                <a:latin typeface="Cambria Math" panose="02040503050406030204" pitchFamily="18" charset="0"/>
                                <a:ea typeface="Cambria Math" panose="02040503050406030204" pitchFamily="18" charset="0"/>
                              </a:rPr>
                              <m:t>3</m:t>
                            </m:r>
                            <m:r>
                              <a:rPr kumimoji="1" lang="en" altLang="ja-JP" sz="2000" i="1" smtClean="0">
                                <a:latin typeface="Cambria Math" panose="02040503050406030204" pitchFamily="18" charset="0"/>
                                <a:ea typeface="Cambria Math" panose="02040503050406030204" pitchFamily="18" charset="0"/>
                              </a:rPr>
                              <m:t>𝜎</m:t>
                            </m: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174" name="テキスト ボックス 173">
                      <a:extLst>
                        <a:ext uri="{FF2B5EF4-FFF2-40B4-BE49-F238E27FC236}">
                          <a16:creationId xmlns:a16="http://schemas.microsoft.com/office/drawing/2014/main" id="{25D04E3C-156F-B1F8-90EF-C142EB8BE617}"/>
                        </a:ext>
                      </a:extLst>
                    </p:cNvPr>
                    <p:cNvSpPr txBox="1">
                      <a:spLocks noRot="1" noChangeAspect="1" noMove="1" noResize="1" noEditPoints="1" noAdjustHandles="1" noChangeArrowheads="1" noChangeShapeType="1" noTextEdit="1"/>
                    </p:cNvSpPr>
                    <p:nvPr/>
                  </p:nvSpPr>
                  <p:spPr>
                    <a:xfrm>
                      <a:off x="795504" y="6085424"/>
                      <a:ext cx="386195" cy="307777"/>
                    </a:xfrm>
                    <a:prstGeom prst="rect">
                      <a:avLst/>
                    </a:prstGeom>
                    <a:blipFill>
                      <a:blip r:embed="rId3"/>
                      <a:stretch>
                        <a:fillRect l="-9677" r="-3226" b="-1818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5" name="テキスト ボックス 174">
                      <a:extLst>
                        <a:ext uri="{FF2B5EF4-FFF2-40B4-BE49-F238E27FC236}">
                          <a16:creationId xmlns:a16="http://schemas.microsoft.com/office/drawing/2014/main" id="{CF0D9538-F433-8553-FE8D-330A39626F31}"/>
                        </a:ext>
                      </a:extLst>
                    </p:cNvPr>
                    <p:cNvSpPr txBox="1"/>
                    <p:nvPr/>
                  </p:nvSpPr>
                  <p:spPr>
                    <a:xfrm>
                      <a:off x="795503" y="5529966"/>
                      <a:ext cx="38619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sz="2000" i="1">
                                <a:latin typeface="Cambria Math" panose="02040503050406030204" pitchFamily="18" charset="0"/>
                                <a:ea typeface="Cambria Math" panose="02040503050406030204" pitchFamily="18" charset="0"/>
                              </a:rPr>
                              <m:t>2</m:t>
                            </m:r>
                            <m:r>
                              <a:rPr kumimoji="1" lang="en" altLang="ja-JP" sz="2000" i="1" smtClean="0">
                                <a:latin typeface="Cambria Math" panose="02040503050406030204" pitchFamily="18" charset="0"/>
                                <a:ea typeface="Cambria Math" panose="02040503050406030204" pitchFamily="18" charset="0"/>
                              </a:rPr>
                              <m:t>𝜎</m:t>
                            </m: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175" name="テキスト ボックス 174">
                      <a:extLst>
                        <a:ext uri="{FF2B5EF4-FFF2-40B4-BE49-F238E27FC236}">
                          <a16:creationId xmlns:a16="http://schemas.microsoft.com/office/drawing/2014/main" id="{CF0D9538-F433-8553-FE8D-330A39626F31}"/>
                        </a:ext>
                      </a:extLst>
                    </p:cNvPr>
                    <p:cNvSpPr txBox="1">
                      <a:spLocks noRot="1" noChangeAspect="1" noMove="1" noResize="1" noEditPoints="1" noAdjustHandles="1" noChangeArrowheads="1" noChangeShapeType="1" noTextEdit="1"/>
                    </p:cNvSpPr>
                    <p:nvPr/>
                  </p:nvSpPr>
                  <p:spPr>
                    <a:xfrm>
                      <a:off x="795503" y="5529966"/>
                      <a:ext cx="386195" cy="307777"/>
                    </a:xfrm>
                    <a:prstGeom prst="rect">
                      <a:avLst/>
                    </a:prstGeom>
                    <a:blipFill>
                      <a:blip r:embed="rId4"/>
                      <a:stretch>
                        <a:fillRect l="-9677" r="-3226" b="-1818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7" name="テキスト ボックス 176">
                      <a:extLst>
                        <a:ext uri="{FF2B5EF4-FFF2-40B4-BE49-F238E27FC236}">
                          <a16:creationId xmlns:a16="http://schemas.microsoft.com/office/drawing/2014/main" id="{5BD3B63C-3F3F-1C7C-B30A-B0229078BB7A}"/>
                        </a:ext>
                      </a:extLst>
                    </p:cNvPr>
                    <p:cNvSpPr txBox="1"/>
                    <p:nvPr/>
                  </p:nvSpPr>
                  <p:spPr>
                    <a:xfrm>
                      <a:off x="938171" y="4956340"/>
                      <a:ext cx="24352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 altLang="ja-JP" sz="2000" i="1" smtClean="0">
                                <a:latin typeface="Cambria Math" panose="02040503050406030204" pitchFamily="18" charset="0"/>
                                <a:ea typeface="Cambria Math" panose="02040503050406030204" pitchFamily="18" charset="0"/>
                              </a:rPr>
                              <m:t>𝜎</m:t>
                            </m: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177" name="テキスト ボックス 176">
                      <a:extLst>
                        <a:ext uri="{FF2B5EF4-FFF2-40B4-BE49-F238E27FC236}">
                          <a16:creationId xmlns:a16="http://schemas.microsoft.com/office/drawing/2014/main" id="{5BD3B63C-3F3F-1C7C-B30A-B0229078BB7A}"/>
                        </a:ext>
                      </a:extLst>
                    </p:cNvPr>
                    <p:cNvSpPr txBox="1">
                      <a:spLocks noRot="1" noChangeAspect="1" noMove="1" noResize="1" noEditPoints="1" noAdjustHandles="1" noChangeArrowheads="1" noChangeShapeType="1" noTextEdit="1"/>
                    </p:cNvSpPr>
                    <p:nvPr/>
                  </p:nvSpPr>
                  <p:spPr>
                    <a:xfrm>
                      <a:off x="938171" y="4956340"/>
                      <a:ext cx="243528" cy="307777"/>
                    </a:xfrm>
                    <a:prstGeom prst="rect">
                      <a:avLst/>
                    </a:prstGeom>
                    <a:blipFill>
                      <a:blip r:embed="rId5"/>
                      <a:stretch>
                        <a:fillRect l="-5000" r="-5000" b="-909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9" name="テキスト ボックス 178">
                      <a:extLst>
                        <a:ext uri="{FF2B5EF4-FFF2-40B4-BE49-F238E27FC236}">
                          <a16:creationId xmlns:a16="http://schemas.microsoft.com/office/drawing/2014/main" id="{BCD4271E-30FF-6AF3-5321-D59F79A14DCF}"/>
                        </a:ext>
                      </a:extLst>
                    </p:cNvPr>
                    <p:cNvSpPr txBox="1"/>
                    <p:nvPr/>
                  </p:nvSpPr>
                  <p:spPr>
                    <a:xfrm>
                      <a:off x="938171" y="3969311"/>
                      <a:ext cx="24352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 altLang="ja-JP" sz="2000" i="1" smtClean="0">
                                <a:latin typeface="Cambria Math" panose="02040503050406030204" pitchFamily="18" charset="0"/>
                                <a:ea typeface="Cambria Math" panose="02040503050406030204" pitchFamily="18" charset="0"/>
                              </a:rPr>
                              <m:t>𝜎</m:t>
                            </m: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179" name="テキスト ボックス 178">
                      <a:extLst>
                        <a:ext uri="{FF2B5EF4-FFF2-40B4-BE49-F238E27FC236}">
                          <a16:creationId xmlns:a16="http://schemas.microsoft.com/office/drawing/2014/main" id="{BCD4271E-30FF-6AF3-5321-D59F79A14DCF}"/>
                        </a:ext>
                      </a:extLst>
                    </p:cNvPr>
                    <p:cNvSpPr txBox="1">
                      <a:spLocks noRot="1" noChangeAspect="1" noMove="1" noResize="1" noEditPoints="1" noAdjustHandles="1" noChangeArrowheads="1" noChangeShapeType="1" noTextEdit="1"/>
                    </p:cNvSpPr>
                    <p:nvPr/>
                  </p:nvSpPr>
                  <p:spPr>
                    <a:xfrm>
                      <a:off x="938171" y="3969311"/>
                      <a:ext cx="243528" cy="307777"/>
                    </a:xfrm>
                    <a:prstGeom prst="rect">
                      <a:avLst/>
                    </a:prstGeom>
                    <a:blipFill>
                      <a:blip r:embed="rId5"/>
                      <a:stretch>
                        <a:fillRect l="-5000" r="-5000" b="-909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80" name="テキスト ボックス 179">
                      <a:extLst>
                        <a:ext uri="{FF2B5EF4-FFF2-40B4-BE49-F238E27FC236}">
                          <a16:creationId xmlns:a16="http://schemas.microsoft.com/office/drawing/2014/main" id="{F8FD6198-1063-FD24-F6F7-9C05DFE97182}"/>
                        </a:ext>
                      </a:extLst>
                    </p:cNvPr>
                    <p:cNvSpPr txBox="1"/>
                    <p:nvPr/>
                  </p:nvSpPr>
                  <p:spPr>
                    <a:xfrm>
                      <a:off x="802648" y="3477660"/>
                      <a:ext cx="38619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sz="2000" i="1">
                                <a:latin typeface="Cambria Math" panose="02040503050406030204" pitchFamily="18" charset="0"/>
                                <a:ea typeface="Cambria Math" panose="02040503050406030204" pitchFamily="18" charset="0"/>
                              </a:rPr>
                              <m:t>2</m:t>
                            </m:r>
                            <m:r>
                              <a:rPr kumimoji="1" lang="en" altLang="ja-JP" sz="2000" i="1" smtClean="0">
                                <a:latin typeface="Cambria Math" panose="02040503050406030204" pitchFamily="18" charset="0"/>
                                <a:ea typeface="Cambria Math" panose="02040503050406030204" pitchFamily="18" charset="0"/>
                              </a:rPr>
                              <m:t>𝜎</m:t>
                            </m: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180" name="テキスト ボックス 179">
                      <a:extLst>
                        <a:ext uri="{FF2B5EF4-FFF2-40B4-BE49-F238E27FC236}">
                          <a16:creationId xmlns:a16="http://schemas.microsoft.com/office/drawing/2014/main" id="{F8FD6198-1063-FD24-F6F7-9C05DFE97182}"/>
                        </a:ext>
                      </a:extLst>
                    </p:cNvPr>
                    <p:cNvSpPr txBox="1">
                      <a:spLocks noRot="1" noChangeAspect="1" noMove="1" noResize="1" noEditPoints="1" noAdjustHandles="1" noChangeArrowheads="1" noChangeShapeType="1" noTextEdit="1"/>
                    </p:cNvSpPr>
                    <p:nvPr/>
                  </p:nvSpPr>
                  <p:spPr>
                    <a:xfrm>
                      <a:off x="802648" y="3477660"/>
                      <a:ext cx="386195" cy="307777"/>
                    </a:xfrm>
                    <a:prstGeom prst="rect">
                      <a:avLst/>
                    </a:prstGeom>
                    <a:blipFill>
                      <a:blip r:embed="rId6"/>
                      <a:stretch>
                        <a:fillRect l="-12903" r="-3226" b="-13636"/>
                      </a:stretch>
                    </a:blipFill>
                  </p:spPr>
                  <p:txBody>
                    <a:bodyPr/>
                    <a:lstStyle/>
                    <a:p>
                      <a:r>
                        <a:rPr lang="ja-JP" altLang="en-US">
                          <a:noFill/>
                        </a:rPr>
                        <a:t> </a:t>
                      </a:r>
                    </a:p>
                  </p:txBody>
                </p:sp>
              </mc:Fallback>
            </mc:AlternateContent>
          </p:grpSp>
          <p:grpSp>
            <p:nvGrpSpPr>
              <p:cNvPr id="190" name="グループ化 189">
                <a:extLst>
                  <a:ext uri="{FF2B5EF4-FFF2-40B4-BE49-F238E27FC236}">
                    <a16:creationId xmlns:a16="http://schemas.microsoft.com/office/drawing/2014/main" id="{0569920E-6B71-B83C-74BB-A43FAE6BC941}"/>
                  </a:ext>
                </a:extLst>
              </p:cNvPr>
              <p:cNvGrpSpPr/>
              <p:nvPr/>
            </p:nvGrpSpPr>
            <p:grpSpPr>
              <a:xfrm>
                <a:off x="1309568" y="3211649"/>
                <a:ext cx="1558114" cy="2942145"/>
                <a:chOff x="9089790" y="2826753"/>
                <a:chExt cx="1558114" cy="2942145"/>
              </a:xfrm>
            </p:grpSpPr>
            <p:sp>
              <p:nvSpPr>
                <p:cNvPr id="191" name="テキスト ボックス 190">
                  <a:extLst>
                    <a:ext uri="{FF2B5EF4-FFF2-40B4-BE49-F238E27FC236}">
                      <a16:creationId xmlns:a16="http://schemas.microsoft.com/office/drawing/2014/main" id="{6716AD26-5DA5-E034-87F0-F6EA8E7FCD79}"/>
                    </a:ext>
                  </a:extLst>
                </p:cNvPr>
                <p:cNvSpPr txBox="1"/>
                <p:nvPr/>
              </p:nvSpPr>
              <p:spPr>
                <a:xfrm>
                  <a:off x="9089790" y="2826753"/>
                  <a:ext cx="1558114" cy="307777"/>
                </a:xfrm>
                <a:prstGeom prst="rect">
                  <a:avLst/>
                </a:prstGeom>
                <a:noFill/>
              </p:spPr>
              <p:txBody>
                <a:bodyPr wrap="square" rtlCol="0">
                  <a:spAutoFit/>
                </a:bodyPr>
                <a:lstStyle/>
                <a:p>
                  <a:r>
                    <a:rPr lang="en-US" altLang="ja-JP" sz="1400" dirty="0">
                      <a:latin typeface="Meiryo" panose="020B0604030504040204" pitchFamily="34" charset="-128"/>
                      <a:ea typeface="Meiryo" panose="020B0604030504040204" pitchFamily="34" charset="-128"/>
                    </a:rPr>
                    <a:t>A</a:t>
                  </a:r>
                  <a:endParaRPr kumimoji="1" lang="en-US" altLang="ja-JP" sz="1400" dirty="0">
                    <a:latin typeface="Meiryo" panose="020B0604030504040204" pitchFamily="34" charset="-128"/>
                    <a:ea typeface="Meiryo" panose="020B0604030504040204" pitchFamily="34" charset="-128"/>
                  </a:endParaRPr>
                </a:p>
              </p:txBody>
            </p:sp>
            <p:sp>
              <p:nvSpPr>
                <p:cNvPr id="193" name="テキスト ボックス 192">
                  <a:extLst>
                    <a:ext uri="{FF2B5EF4-FFF2-40B4-BE49-F238E27FC236}">
                      <a16:creationId xmlns:a16="http://schemas.microsoft.com/office/drawing/2014/main" id="{AB69B2D4-8E06-2FC0-E787-736A99B0CC17}"/>
                    </a:ext>
                  </a:extLst>
                </p:cNvPr>
                <p:cNvSpPr txBox="1"/>
                <p:nvPr/>
              </p:nvSpPr>
              <p:spPr>
                <a:xfrm>
                  <a:off x="9089790" y="3347845"/>
                  <a:ext cx="1558114" cy="307777"/>
                </a:xfrm>
                <a:prstGeom prst="rect">
                  <a:avLst/>
                </a:prstGeom>
                <a:noFill/>
              </p:spPr>
              <p:txBody>
                <a:bodyPr wrap="square" rtlCol="0">
                  <a:spAutoFit/>
                </a:bodyPr>
                <a:lstStyle/>
                <a:p>
                  <a:r>
                    <a:rPr kumimoji="1" lang="en-US" altLang="ja-JP" sz="1400" dirty="0">
                      <a:latin typeface="Meiryo" panose="020B0604030504040204" pitchFamily="34" charset="-128"/>
                      <a:ea typeface="Meiryo" panose="020B0604030504040204" pitchFamily="34" charset="-128"/>
                    </a:rPr>
                    <a:t>B</a:t>
                  </a:r>
                  <a:endParaRPr kumimoji="1" lang="ja-JP" altLang="en-US" sz="1400">
                    <a:latin typeface="Meiryo" panose="020B0604030504040204" pitchFamily="34" charset="-128"/>
                    <a:ea typeface="Meiryo" panose="020B0604030504040204" pitchFamily="34" charset="-128"/>
                  </a:endParaRPr>
                </a:p>
              </p:txBody>
            </p:sp>
            <p:sp>
              <p:nvSpPr>
                <p:cNvPr id="194" name="テキスト ボックス 193">
                  <a:extLst>
                    <a:ext uri="{FF2B5EF4-FFF2-40B4-BE49-F238E27FC236}">
                      <a16:creationId xmlns:a16="http://schemas.microsoft.com/office/drawing/2014/main" id="{7168D446-2ADC-B5F6-29B5-58B643E480BB}"/>
                    </a:ext>
                  </a:extLst>
                </p:cNvPr>
                <p:cNvSpPr txBox="1"/>
                <p:nvPr/>
              </p:nvSpPr>
              <p:spPr>
                <a:xfrm>
                  <a:off x="9089790" y="3850274"/>
                  <a:ext cx="1558114" cy="307777"/>
                </a:xfrm>
                <a:prstGeom prst="rect">
                  <a:avLst/>
                </a:prstGeom>
                <a:noFill/>
              </p:spPr>
              <p:txBody>
                <a:bodyPr wrap="square" rtlCol="0">
                  <a:spAutoFit/>
                </a:bodyPr>
                <a:lstStyle/>
                <a:p>
                  <a:r>
                    <a:rPr lang="en-US" altLang="ja-JP" sz="1400" dirty="0">
                      <a:latin typeface="Meiryo" panose="020B0604030504040204" pitchFamily="34" charset="-128"/>
                      <a:ea typeface="Meiryo" panose="020B0604030504040204" pitchFamily="34" charset="-128"/>
                    </a:rPr>
                    <a:t>C</a:t>
                  </a:r>
                  <a:endParaRPr kumimoji="1" lang="ja-JP" altLang="en-US" sz="1400">
                    <a:latin typeface="Meiryo" panose="020B0604030504040204" pitchFamily="34" charset="-128"/>
                    <a:ea typeface="Meiryo" panose="020B0604030504040204" pitchFamily="34" charset="-128"/>
                  </a:endParaRPr>
                </a:p>
              </p:txBody>
            </p:sp>
            <p:sp>
              <p:nvSpPr>
                <p:cNvPr id="195" name="テキスト ボックス 194">
                  <a:extLst>
                    <a:ext uri="{FF2B5EF4-FFF2-40B4-BE49-F238E27FC236}">
                      <a16:creationId xmlns:a16="http://schemas.microsoft.com/office/drawing/2014/main" id="{A97B6325-D445-C41B-78C1-6E2A06FBCB75}"/>
                    </a:ext>
                  </a:extLst>
                </p:cNvPr>
                <p:cNvSpPr txBox="1"/>
                <p:nvPr/>
              </p:nvSpPr>
              <p:spPr>
                <a:xfrm>
                  <a:off x="9089790" y="4337129"/>
                  <a:ext cx="1558114" cy="307777"/>
                </a:xfrm>
                <a:prstGeom prst="rect">
                  <a:avLst/>
                </a:prstGeom>
                <a:noFill/>
              </p:spPr>
              <p:txBody>
                <a:bodyPr wrap="square" rtlCol="0">
                  <a:spAutoFit/>
                </a:bodyPr>
                <a:lstStyle/>
                <a:p>
                  <a:r>
                    <a:rPr lang="en-US" altLang="ja-JP" sz="1400" dirty="0">
                      <a:latin typeface="Meiryo" panose="020B0604030504040204" pitchFamily="34" charset="-128"/>
                      <a:ea typeface="Meiryo" panose="020B0604030504040204" pitchFamily="34" charset="-128"/>
                    </a:rPr>
                    <a:t>C</a:t>
                  </a:r>
                  <a:endParaRPr kumimoji="1" lang="ja-JP" altLang="en-US" sz="1400">
                    <a:latin typeface="Meiryo" panose="020B0604030504040204" pitchFamily="34" charset="-128"/>
                    <a:ea typeface="Meiryo" panose="020B0604030504040204" pitchFamily="34" charset="-128"/>
                  </a:endParaRPr>
                </a:p>
              </p:txBody>
            </p:sp>
            <p:sp>
              <p:nvSpPr>
                <p:cNvPr id="196" name="テキスト ボックス 195">
                  <a:extLst>
                    <a:ext uri="{FF2B5EF4-FFF2-40B4-BE49-F238E27FC236}">
                      <a16:creationId xmlns:a16="http://schemas.microsoft.com/office/drawing/2014/main" id="{6425F9E9-C355-774E-086D-4589E8B65E90}"/>
                    </a:ext>
                  </a:extLst>
                </p:cNvPr>
                <p:cNvSpPr txBox="1"/>
                <p:nvPr/>
              </p:nvSpPr>
              <p:spPr>
                <a:xfrm>
                  <a:off x="9089790" y="4873999"/>
                  <a:ext cx="1558114" cy="307777"/>
                </a:xfrm>
                <a:prstGeom prst="rect">
                  <a:avLst/>
                </a:prstGeom>
                <a:noFill/>
              </p:spPr>
              <p:txBody>
                <a:bodyPr wrap="square" rtlCol="0">
                  <a:spAutoFit/>
                </a:bodyPr>
                <a:lstStyle/>
                <a:p>
                  <a:r>
                    <a:rPr kumimoji="1" lang="en-US" altLang="ja-JP" sz="1400" dirty="0">
                      <a:latin typeface="Meiryo" panose="020B0604030504040204" pitchFamily="34" charset="-128"/>
                      <a:ea typeface="Meiryo" panose="020B0604030504040204" pitchFamily="34" charset="-128"/>
                    </a:rPr>
                    <a:t>B</a:t>
                  </a:r>
                  <a:endParaRPr kumimoji="1" lang="ja-JP" altLang="en-US" sz="1400">
                    <a:latin typeface="Meiryo" panose="020B0604030504040204" pitchFamily="34" charset="-128"/>
                    <a:ea typeface="Meiryo" panose="020B0604030504040204" pitchFamily="34" charset="-128"/>
                  </a:endParaRPr>
                </a:p>
              </p:txBody>
            </p:sp>
            <p:sp>
              <p:nvSpPr>
                <p:cNvPr id="197" name="テキスト ボックス 196">
                  <a:extLst>
                    <a:ext uri="{FF2B5EF4-FFF2-40B4-BE49-F238E27FC236}">
                      <a16:creationId xmlns:a16="http://schemas.microsoft.com/office/drawing/2014/main" id="{FBB05C41-267A-A85A-AD24-02ADE70F6071}"/>
                    </a:ext>
                  </a:extLst>
                </p:cNvPr>
                <p:cNvSpPr txBox="1"/>
                <p:nvPr/>
              </p:nvSpPr>
              <p:spPr>
                <a:xfrm>
                  <a:off x="9089790" y="5461121"/>
                  <a:ext cx="1558114" cy="307777"/>
                </a:xfrm>
                <a:prstGeom prst="rect">
                  <a:avLst/>
                </a:prstGeom>
                <a:noFill/>
              </p:spPr>
              <p:txBody>
                <a:bodyPr wrap="square" rtlCol="0">
                  <a:spAutoFit/>
                </a:bodyPr>
                <a:lstStyle/>
                <a:p>
                  <a:r>
                    <a:rPr lang="en-US" altLang="ja-JP" sz="1400" dirty="0">
                      <a:latin typeface="Meiryo" panose="020B0604030504040204" pitchFamily="34" charset="-128"/>
                      <a:ea typeface="Meiryo" panose="020B0604030504040204" pitchFamily="34" charset="-128"/>
                    </a:rPr>
                    <a:t>A</a:t>
                  </a:r>
                  <a:endParaRPr kumimoji="1" lang="en-US" altLang="ja-JP" sz="1400" dirty="0">
                    <a:latin typeface="Meiryo" panose="020B0604030504040204" pitchFamily="34" charset="-128"/>
                    <a:ea typeface="Meiryo" panose="020B0604030504040204" pitchFamily="34" charset="-128"/>
                  </a:endParaRPr>
                </a:p>
              </p:txBody>
            </p:sp>
          </p:grpSp>
        </p:grpSp>
      </p:grpSp>
      <p:sp>
        <p:nvSpPr>
          <p:cNvPr id="198" name="正方形/長方形 197">
            <a:extLst>
              <a:ext uri="{FF2B5EF4-FFF2-40B4-BE49-F238E27FC236}">
                <a16:creationId xmlns:a16="http://schemas.microsoft.com/office/drawing/2014/main" id="{0D6F9B36-5E50-6F0E-01E8-6F3E75307A36}"/>
              </a:ext>
            </a:extLst>
          </p:cNvPr>
          <p:cNvSpPr/>
          <p:nvPr/>
        </p:nvSpPr>
        <p:spPr>
          <a:xfrm>
            <a:off x="328283" y="1328157"/>
            <a:ext cx="11426808" cy="1694895"/>
          </a:xfrm>
          <a:prstGeom prst="rect">
            <a:avLst/>
          </a:prstGeom>
          <a:solidFill>
            <a:schemeClr val="bg1"/>
          </a:solidFill>
          <a:ln>
            <a:solidFill>
              <a:schemeClr val="tx1"/>
            </a:solidFill>
          </a:ln>
          <a:effectLst>
            <a:outerShdw blurRad="889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grpSp>
        <p:nvGrpSpPr>
          <p:cNvPr id="5" name="グループ化 4">
            <a:extLst>
              <a:ext uri="{FF2B5EF4-FFF2-40B4-BE49-F238E27FC236}">
                <a16:creationId xmlns:a16="http://schemas.microsoft.com/office/drawing/2014/main" id="{F5AC884F-7F4A-24B3-44CB-1F0CE437EA2B}"/>
              </a:ext>
            </a:extLst>
          </p:cNvPr>
          <p:cNvGrpSpPr/>
          <p:nvPr/>
        </p:nvGrpSpPr>
        <p:grpSpPr>
          <a:xfrm>
            <a:off x="618369" y="981696"/>
            <a:ext cx="3069211" cy="717638"/>
            <a:chOff x="618369" y="981696"/>
            <a:chExt cx="3069211" cy="717638"/>
          </a:xfrm>
        </p:grpSpPr>
        <p:sp>
          <p:nvSpPr>
            <p:cNvPr id="199" name="正方形/長方形 198">
              <a:extLst>
                <a:ext uri="{FF2B5EF4-FFF2-40B4-BE49-F238E27FC236}">
                  <a16:creationId xmlns:a16="http://schemas.microsoft.com/office/drawing/2014/main" id="{5D3DFEF2-7D5B-C102-A2F0-0C24B5E907BF}"/>
                </a:ext>
              </a:extLst>
            </p:cNvPr>
            <p:cNvSpPr/>
            <p:nvPr/>
          </p:nvSpPr>
          <p:spPr>
            <a:xfrm>
              <a:off x="618369" y="981696"/>
              <a:ext cx="3069211" cy="717638"/>
            </a:xfrm>
            <a:prstGeom prst="rect">
              <a:avLst/>
            </a:prstGeom>
            <a:solidFill>
              <a:schemeClr val="bg1"/>
            </a:solidFill>
            <a:ln>
              <a:solidFill>
                <a:schemeClr val="tx1"/>
              </a:solidFill>
            </a:ln>
            <a:effectLst>
              <a:outerShdw blurRad="889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800" b="1">
                  <a:latin typeface="Meiryo" panose="020B0604030504040204" pitchFamily="34" charset="-128"/>
                  <a:ea typeface="Meiryo" panose="020B0604030504040204" pitchFamily="34" charset="-128"/>
                </a:rPr>
                <a:t>標準化と工程改善</a:t>
              </a:r>
              <a:endParaRPr kumimoji="1" lang="ja-JP" altLang="en-US">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B4B2CB08-8A40-868E-A692-597E71BD23F6}"/>
                </a:ext>
              </a:extLst>
            </p:cNvPr>
            <p:cNvSpPr txBox="1"/>
            <p:nvPr/>
          </p:nvSpPr>
          <p:spPr>
            <a:xfrm>
              <a:off x="815982" y="1098751"/>
              <a:ext cx="2721697" cy="523220"/>
            </a:xfrm>
            <a:prstGeom prst="rect">
              <a:avLst/>
            </a:prstGeom>
            <a:noFill/>
          </p:spPr>
          <p:txBody>
            <a:bodyPr wrap="square">
              <a:spAutoFit/>
            </a:bodyPr>
            <a:lstStyle/>
            <a:p>
              <a:pPr fontAlgn="ctr"/>
              <a:r>
                <a:rPr lang="ja-JP" altLang="en-US" sz="2800" b="1">
                  <a:solidFill>
                    <a:srgbClr val="000000"/>
                  </a:solidFill>
                  <a:latin typeface="Meiryo" panose="020B0604030504040204" pitchFamily="34" charset="-128"/>
                  <a:ea typeface="Meiryo" panose="020B0604030504040204" pitchFamily="34" charset="-128"/>
                </a:rPr>
                <a:t>ルール</a:t>
              </a:r>
              <a:r>
                <a:rPr lang="en-US" altLang="ja-JP" sz="2800" b="1" dirty="0">
                  <a:solidFill>
                    <a:srgbClr val="000000"/>
                  </a:solidFill>
                  <a:latin typeface="Meiryo" panose="020B0604030504040204" pitchFamily="34" charset="-128"/>
                  <a:ea typeface="Meiryo" panose="020B0604030504040204" pitchFamily="34" charset="-128"/>
                </a:rPr>
                <a:t>② 9</a:t>
              </a:r>
              <a:r>
                <a:rPr lang="ja-JP" altLang="en-US" sz="2800" b="1">
                  <a:solidFill>
                    <a:srgbClr val="000000"/>
                  </a:solidFill>
                  <a:latin typeface="Meiryo" panose="020B0604030504040204" pitchFamily="34" charset="-128"/>
                  <a:ea typeface="Meiryo" panose="020B0604030504040204" pitchFamily="34" charset="-128"/>
                </a:rPr>
                <a:t>の連</a:t>
              </a:r>
            </a:p>
          </p:txBody>
        </p:sp>
      </p:grpSp>
      <p:sp>
        <p:nvSpPr>
          <p:cNvPr id="205" name="テキスト ボックス 204">
            <a:extLst>
              <a:ext uri="{FF2B5EF4-FFF2-40B4-BE49-F238E27FC236}">
                <a16:creationId xmlns:a16="http://schemas.microsoft.com/office/drawing/2014/main" id="{B3C47524-2782-CCC0-F868-8DD768957BE3}"/>
              </a:ext>
            </a:extLst>
          </p:cNvPr>
          <p:cNvSpPr txBox="1"/>
          <p:nvPr/>
        </p:nvSpPr>
        <p:spPr>
          <a:xfrm>
            <a:off x="9067190" y="1404260"/>
            <a:ext cx="2383778" cy="769441"/>
          </a:xfrm>
          <a:prstGeom prst="rect">
            <a:avLst/>
          </a:prstGeom>
          <a:noFill/>
        </p:spPr>
        <p:txBody>
          <a:bodyPr wrap="square" rtlCol="0">
            <a:spAutoFit/>
          </a:bodyPr>
          <a:lstStyle/>
          <a:p>
            <a:r>
              <a:rPr lang="ja-JP" altLang="en-US" sz="2000" dirty="0">
                <a:latin typeface="Meiryo UI" panose="020B0604030504040204" pitchFamily="50" charset="-128"/>
                <a:ea typeface="Meiryo UI" panose="020B0604030504040204" pitchFamily="50" charset="-128"/>
              </a:rPr>
              <a:t>確率</a:t>
            </a:r>
            <a:r>
              <a:rPr lang="ja-JP" altLang="en-US" b="1" dirty="0">
                <a:latin typeface="Meiryo UI" panose="020B0604030504040204" pitchFamily="50" charset="-128"/>
                <a:ea typeface="Meiryo UI" panose="020B0604030504040204" pitchFamily="50" charset="-128"/>
              </a:rPr>
              <a:t> </a:t>
            </a:r>
            <a:r>
              <a:rPr lang="en-US" altLang="ja-JP" sz="4400" dirty="0">
                <a:solidFill>
                  <a:srgbClr val="FF0000"/>
                </a:solidFill>
                <a:latin typeface="Meiryo UI" panose="020B0604030504040204" pitchFamily="50" charset="-128"/>
                <a:ea typeface="Meiryo UI" panose="020B0604030504040204" pitchFamily="50" charset="-128"/>
              </a:rPr>
              <a:t>0.39</a:t>
            </a:r>
            <a:r>
              <a:rPr lang="en-US" altLang="ja-JP" sz="2000" dirty="0">
                <a:latin typeface="Meiryo UI" panose="020B0604030504040204" pitchFamily="50" charset="-128"/>
                <a:ea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E0E12562-3F37-1B4D-3548-6AAAD1AEA329}"/>
              </a:ext>
            </a:extLst>
          </p:cNvPr>
          <p:cNvSpPr txBox="1"/>
          <p:nvPr/>
        </p:nvSpPr>
        <p:spPr>
          <a:xfrm>
            <a:off x="618369" y="2126062"/>
            <a:ext cx="11014667" cy="646331"/>
          </a:xfrm>
          <a:prstGeom prst="rect">
            <a:avLst/>
          </a:prstGeom>
          <a:noFill/>
        </p:spPr>
        <p:txBody>
          <a:bodyPr wrap="square" rtlCol="0">
            <a:spAutoFit/>
          </a:bodyPr>
          <a:lstStyle/>
          <a:p>
            <a:r>
              <a:rPr lang="ja-JP" altLang="en-US">
                <a:latin typeface="Meiryo UI" panose="020B0604030504040204" pitchFamily="50" charset="-128"/>
                <a:ea typeface="Meiryo UI" panose="020B0604030504040204" pitchFamily="50" charset="-128"/>
              </a:rPr>
              <a:t>「点が中心線に対して同じ側に連続して並んだ状態」を</a:t>
            </a:r>
            <a:r>
              <a:rPr lang="en-US" altLang="ja-JP" dirty="0">
                <a:latin typeface="Meiryo UI" panose="020B0604030504040204" pitchFamily="50" charset="-128"/>
                <a:ea typeface="Meiryo UI" panose="020B0604030504040204" pitchFamily="50" charset="-128"/>
              </a:rPr>
              <a:t>”</a:t>
            </a:r>
            <a:r>
              <a:rPr lang="ja-JP" altLang="en-US">
                <a:latin typeface="Meiryo UI" panose="020B0604030504040204" pitchFamily="50" charset="-128"/>
                <a:ea typeface="Meiryo UI" panose="020B0604030504040204" pitchFamily="50" charset="-128"/>
              </a:rPr>
              <a:t>連</a:t>
            </a:r>
            <a:r>
              <a:rPr lang="en-US" altLang="ja-JP" dirty="0">
                <a:latin typeface="Meiryo UI" panose="020B0604030504040204" pitchFamily="50" charset="-128"/>
                <a:ea typeface="Meiryo UI" panose="020B0604030504040204" pitchFamily="50" charset="-128"/>
              </a:rPr>
              <a:t>”</a:t>
            </a:r>
            <a:r>
              <a:rPr lang="ja-JP" altLang="en-US">
                <a:latin typeface="Meiryo UI" panose="020B0604030504040204" pitchFamily="50" charset="-128"/>
                <a:ea typeface="Meiryo UI" panose="020B0604030504040204" pitchFamily="50" charset="-128"/>
              </a:rPr>
              <a:t>といい、</a:t>
            </a:r>
            <a:endParaRPr lang="en-US" altLang="ja-JP" dirty="0">
              <a:latin typeface="Meiryo UI" panose="020B0604030504040204" pitchFamily="50" charset="-128"/>
              <a:ea typeface="Meiryo UI" panose="020B0604030504040204" pitchFamily="50" charset="-128"/>
            </a:endParaRPr>
          </a:p>
          <a:p>
            <a:r>
              <a:rPr lang="ja-JP" altLang="en-US">
                <a:latin typeface="Meiryo UI" panose="020B0604030504040204" pitchFamily="50" charset="-128"/>
                <a:ea typeface="Meiryo UI" panose="020B0604030504040204" pitchFamily="50" charset="-128"/>
              </a:rPr>
              <a:t>「連を構成する点の数」を</a:t>
            </a:r>
            <a:r>
              <a:rPr lang="en-US" altLang="ja-JP" dirty="0">
                <a:latin typeface="Meiryo UI" panose="020B0604030504040204" pitchFamily="50" charset="-128"/>
                <a:ea typeface="Meiryo UI" panose="020B0604030504040204" pitchFamily="50" charset="-128"/>
              </a:rPr>
              <a:t>”</a:t>
            </a:r>
            <a:r>
              <a:rPr lang="ja-JP" altLang="en-US">
                <a:latin typeface="Meiryo UI" panose="020B0604030504040204" pitchFamily="50" charset="-128"/>
                <a:ea typeface="Meiryo UI" panose="020B0604030504040204" pitchFamily="50" charset="-128"/>
              </a:rPr>
              <a:t>連の長さ</a:t>
            </a:r>
            <a:r>
              <a:rPr lang="en-US" altLang="ja-JP" dirty="0">
                <a:latin typeface="Meiryo UI" panose="020B0604030504040204" pitchFamily="50" charset="-128"/>
                <a:ea typeface="Meiryo UI" panose="020B0604030504040204" pitchFamily="50" charset="-128"/>
              </a:rPr>
              <a:t>”</a:t>
            </a:r>
            <a:r>
              <a:rPr lang="ja-JP" altLang="en-US">
                <a:latin typeface="Meiryo UI" panose="020B0604030504040204" pitchFamily="50" charset="-128"/>
                <a:ea typeface="Meiryo UI" panose="020B0604030504040204" pitchFamily="50" charset="-128"/>
              </a:rPr>
              <a:t>という。長さ</a:t>
            </a:r>
            <a:r>
              <a:rPr lang="en-US" altLang="ja-JP" dirty="0">
                <a:latin typeface="Meiryo UI" panose="020B0604030504040204" pitchFamily="50" charset="-128"/>
                <a:ea typeface="Meiryo UI" panose="020B0604030504040204" pitchFamily="50" charset="-128"/>
              </a:rPr>
              <a:t>9</a:t>
            </a:r>
            <a:r>
              <a:rPr lang="ja-JP" altLang="en-US">
                <a:latin typeface="Meiryo UI" panose="020B0604030504040204" pitchFamily="50" charset="-128"/>
                <a:ea typeface="Meiryo UI" panose="020B0604030504040204" pitchFamily="50" charset="-128"/>
              </a:rPr>
              <a:t>の連が出た場合は、工程は異常と判断する。</a:t>
            </a:r>
          </a:p>
        </p:txBody>
      </p:sp>
      <p:sp>
        <p:nvSpPr>
          <p:cNvPr id="4" name="テキスト ボックス 3">
            <a:extLst>
              <a:ext uri="{FF2B5EF4-FFF2-40B4-BE49-F238E27FC236}">
                <a16:creationId xmlns:a16="http://schemas.microsoft.com/office/drawing/2014/main" id="{E4E36DCC-1034-4E74-2F81-0A3AE55815AD}"/>
              </a:ext>
            </a:extLst>
          </p:cNvPr>
          <p:cNvSpPr txBox="1"/>
          <p:nvPr/>
        </p:nvSpPr>
        <p:spPr>
          <a:xfrm>
            <a:off x="652735" y="1791858"/>
            <a:ext cx="6662096" cy="400110"/>
          </a:xfrm>
          <a:prstGeom prst="rect">
            <a:avLst/>
          </a:prstGeom>
          <a:noFill/>
        </p:spPr>
        <p:txBody>
          <a:bodyPr wrap="square" rtlCol="0">
            <a:spAutoFit/>
          </a:bodyPr>
          <a:lstStyle/>
          <a:p>
            <a:r>
              <a:rPr kumimoji="1" lang="ja-JP" altLang="en-US" sz="2000" b="1">
                <a:latin typeface="Meiryo UI" panose="020B0604030504040204" pitchFamily="50" charset="-128"/>
                <a:ea typeface="Meiryo UI" panose="020B0604030504040204" pitchFamily="50" charset="-128"/>
              </a:rPr>
              <a:t>◆</a:t>
            </a:r>
            <a:r>
              <a:rPr lang="en-US" altLang="ja-JP" sz="2000" b="1" dirty="0">
                <a:latin typeface="Meiryo UI" panose="020B0604030504040204" pitchFamily="50" charset="-128"/>
                <a:ea typeface="Meiryo UI" panose="020B0604030504040204" pitchFamily="50" charset="-128"/>
              </a:rPr>
              <a:t>9</a:t>
            </a:r>
            <a:r>
              <a:rPr lang="ja-JP" altLang="en-US" sz="2000" b="1">
                <a:latin typeface="Meiryo UI" panose="020B0604030504040204" pitchFamily="50" charset="-128"/>
                <a:ea typeface="Meiryo UI" panose="020B0604030504040204" pitchFamily="50" charset="-128"/>
              </a:rPr>
              <a:t>点が中心線に対して同じ側にある</a:t>
            </a:r>
          </a:p>
        </p:txBody>
      </p:sp>
      <p:sp>
        <p:nvSpPr>
          <p:cNvPr id="10" name="スライド番号プレースホルダー 9">
            <a:extLst>
              <a:ext uri="{FF2B5EF4-FFF2-40B4-BE49-F238E27FC236}">
                <a16:creationId xmlns:a16="http://schemas.microsoft.com/office/drawing/2014/main" id="{99BFC9D0-B00B-3799-EE5C-8B3FB7CCA0CB}"/>
              </a:ext>
            </a:extLst>
          </p:cNvPr>
          <p:cNvSpPr>
            <a:spLocks noGrp="1"/>
          </p:cNvSpPr>
          <p:nvPr>
            <p:ph type="sldNum" sz="quarter" idx="12"/>
          </p:nvPr>
        </p:nvSpPr>
        <p:spPr/>
        <p:txBody>
          <a:bodyPr/>
          <a:lstStyle/>
          <a:p>
            <a:fld id="{CCE8A120-D37F-4A4B-AEC4-A3FAB9FD9F34}" type="slidenum">
              <a:rPr lang="ja-JP" altLang="en-US" smtClean="0"/>
              <a:pPr/>
              <a:t>115</a:t>
            </a:fld>
            <a:endParaRPr lang="ja-JP" altLang="en-US"/>
          </a:p>
        </p:txBody>
      </p:sp>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C51A6622-9E01-77A2-D911-31E7A43A4842}"/>
                  </a:ext>
                </a:extLst>
              </p:cNvPr>
              <p:cNvSpPr txBox="1"/>
              <p:nvPr/>
            </p:nvSpPr>
            <p:spPr>
              <a:xfrm>
                <a:off x="9446087" y="3697377"/>
                <a:ext cx="23243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tLang="ja-JP" sz="2000" b="0" i="0" smtClean="0">
                          <a:latin typeface="Cambria Math" panose="02040503050406030204" pitchFamily="18" charset="0"/>
                        </a:rPr>
                        <m:t>X</m:t>
                      </m: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6" name="テキスト ボックス 5">
                <a:extLst>
                  <a:ext uri="{FF2B5EF4-FFF2-40B4-BE49-F238E27FC236}">
                    <a16:creationId xmlns:a16="http://schemas.microsoft.com/office/drawing/2014/main" id="{C51A6622-9E01-77A2-D911-31E7A43A4842}"/>
                  </a:ext>
                </a:extLst>
              </p:cNvPr>
              <p:cNvSpPr txBox="1">
                <a:spLocks noRot="1" noChangeAspect="1" noMove="1" noResize="1" noEditPoints="1" noAdjustHandles="1" noChangeArrowheads="1" noChangeShapeType="1" noTextEdit="1"/>
              </p:cNvSpPr>
              <p:nvPr/>
            </p:nvSpPr>
            <p:spPr>
              <a:xfrm>
                <a:off x="9446087" y="3697377"/>
                <a:ext cx="232435" cy="307777"/>
              </a:xfrm>
              <a:prstGeom prst="rect">
                <a:avLst/>
              </a:prstGeom>
              <a:blipFill>
                <a:blip r:embed="rId7"/>
                <a:stretch>
                  <a:fillRect l="-21053" r="-15789"/>
                </a:stretch>
              </a:blipFill>
            </p:spPr>
            <p:txBody>
              <a:bodyPr/>
              <a:lstStyle/>
              <a:p>
                <a:r>
                  <a:rPr lang="ja-JP" altLang="en-US">
                    <a:noFill/>
                  </a:rPr>
                  <a:t> </a:t>
                </a:r>
              </a:p>
            </p:txBody>
          </p:sp>
        </mc:Fallback>
      </mc:AlternateContent>
      <p:grpSp>
        <p:nvGrpSpPr>
          <p:cNvPr id="7" name="グループ化 6">
            <a:extLst>
              <a:ext uri="{FF2B5EF4-FFF2-40B4-BE49-F238E27FC236}">
                <a16:creationId xmlns:a16="http://schemas.microsoft.com/office/drawing/2014/main" id="{B51FE11B-D0ED-CE77-2A71-27E46720DF37}"/>
              </a:ext>
            </a:extLst>
          </p:cNvPr>
          <p:cNvGrpSpPr/>
          <p:nvPr/>
        </p:nvGrpSpPr>
        <p:grpSpPr>
          <a:xfrm>
            <a:off x="9967410" y="3372434"/>
            <a:ext cx="1386507" cy="3030211"/>
            <a:chOff x="10008886" y="3575275"/>
            <a:chExt cx="2277567" cy="3030211"/>
          </a:xfrm>
        </p:grpSpPr>
        <p:sp>
          <p:nvSpPr>
            <p:cNvPr id="8" name="テキスト ボックス 7">
              <a:extLst>
                <a:ext uri="{FF2B5EF4-FFF2-40B4-BE49-F238E27FC236}">
                  <a16:creationId xmlns:a16="http://schemas.microsoft.com/office/drawing/2014/main" id="{705AB61C-2278-5628-3946-A454C787ED8C}"/>
                </a:ext>
              </a:extLst>
            </p:cNvPr>
            <p:cNvSpPr txBox="1"/>
            <p:nvPr/>
          </p:nvSpPr>
          <p:spPr>
            <a:xfrm>
              <a:off x="10024840" y="4879604"/>
              <a:ext cx="1516404" cy="307777"/>
            </a:xfrm>
            <a:prstGeom prst="rect">
              <a:avLst/>
            </a:prstGeom>
            <a:noFill/>
          </p:spPr>
          <p:txBody>
            <a:bodyPr wrap="square" rtlCol="0">
              <a:spAutoFit/>
            </a:bodyPr>
            <a:lstStyle/>
            <a:p>
              <a:r>
                <a:rPr kumimoji="1" lang="ja-JP" altLang="en-US" sz="1400">
                  <a:latin typeface="Meiryo" panose="020B0604030504040204" pitchFamily="34" charset="-128"/>
                  <a:ea typeface="Meiryo" panose="020B0604030504040204" pitchFamily="34" charset="-128"/>
                </a:rPr>
                <a:t>中央線</a:t>
              </a:r>
            </a:p>
          </p:txBody>
        </p:sp>
        <p:grpSp>
          <p:nvGrpSpPr>
            <p:cNvPr id="9" name="グループ化 8">
              <a:extLst>
                <a:ext uri="{FF2B5EF4-FFF2-40B4-BE49-F238E27FC236}">
                  <a16:creationId xmlns:a16="http://schemas.microsoft.com/office/drawing/2014/main" id="{9BB31528-C28A-9FA7-D7F8-768D0F86879D}"/>
                </a:ext>
              </a:extLst>
            </p:cNvPr>
            <p:cNvGrpSpPr/>
            <p:nvPr/>
          </p:nvGrpSpPr>
          <p:grpSpPr>
            <a:xfrm>
              <a:off x="10008886" y="3575275"/>
              <a:ext cx="2277567" cy="3030211"/>
              <a:chOff x="9436531" y="2680824"/>
              <a:chExt cx="2277567" cy="3500728"/>
            </a:xfrm>
          </p:grpSpPr>
          <p:sp>
            <p:nvSpPr>
              <p:cNvPr id="11" name="テキスト ボックス 10">
                <a:extLst>
                  <a:ext uri="{FF2B5EF4-FFF2-40B4-BE49-F238E27FC236}">
                    <a16:creationId xmlns:a16="http://schemas.microsoft.com/office/drawing/2014/main" id="{45896BFB-634F-782F-42BB-B8D58C99AA50}"/>
                  </a:ext>
                </a:extLst>
              </p:cNvPr>
              <p:cNvSpPr txBox="1"/>
              <p:nvPr/>
            </p:nvSpPr>
            <p:spPr>
              <a:xfrm>
                <a:off x="9436531" y="2680824"/>
                <a:ext cx="1879552" cy="355567"/>
              </a:xfrm>
              <a:prstGeom prst="rect">
                <a:avLst/>
              </a:prstGeom>
              <a:noFill/>
            </p:spPr>
            <p:txBody>
              <a:bodyPr wrap="square" rtlCol="0">
                <a:spAutoFit/>
              </a:bodyPr>
              <a:lstStyle/>
              <a:p>
                <a:r>
                  <a:rPr kumimoji="1" lang="ja-JP" altLang="en-US" sz="1400">
                    <a:latin typeface="Meiryo" panose="020B0604030504040204" pitchFamily="34" charset="-128"/>
                    <a:ea typeface="Meiryo" panose="020B0604030504040204" pitchFamily="34" charset="-128"/>
                  </a:rPr>
                  <a:t>上限値</a:t>
                </a:r>
                <a:r>
                  <a:rPr kumimoji="1" lang="en-US" altLang="ja-JP" sz="1400" dirty="0">
                    <a:latin typeface="Meiryo" panose="020B0604030504040204" pitchFamily="34" charset="-128"/>
                    <a:ea typeface="Meiryo" panose="020B0604030504040204" pitchFamily="34" charset="-128"/>
                  </a:rPr>
                  <a:t>UCL</a:t>
                </a:r>
                <a:endParaRPr kumimoji="1" lang="ja-JP" altLang="en-US" sz="1400">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D03BA007-5F68-E97C-A410-DEDA57D54094}"/>
                  </a:ext>
                </a:extLst>
              </p:cNvPr>
              <p:cNvSpPr txBox="1"/>
              <p:nvPr/>
            </p:nvSpPr>
            <p:spPr>
              <a:xfrm>
                <a:off x="9464402" y="5873775"/>
                <a:ext cx="2249696" cy="307777"/>
              </a:xfrm>
              <a:prstGeom prst="rect">
                <a:avLst/>
              </a:prstGeom>
              <a:noFill/>
            </p:spPr>
            <p:txBody>
              <a:bodyPr wrap="square" rtlCol="0">
                <a:spAutoFit/>
              </a:bodyPr>
              <a:lstStyle/>
              <a:p>
                <a:r>
                  <a:rPr kumimoji="1" lang="ja-JP" altLang="en-US" sz="1400">
                    <a:latin typeface="Meiryo" panose="020B0604030504040204" pitchFamily="34" charset="-128"/>
                    <a:ea typeface="Meiryo" panose="020B0604030504040204" pitchFamily="34" charset="-128"/>
                  </a:rPr>
                  <a:t>下限値</a:t>
                </a:r>
                <a:r>
                  <a:rPr kumimoji="1" lang="en-US" altLang="ja-JP" sz="1400" dirty="0">
                    <a:latin typeface="Meiryo" panose="020B0604030504040204" pitchFamily="34" charset="-128"/>
                    <a:ea typeface="Meiryo" panose="020B0604030504040204" pitchFamily="34" charset="-128"/>
                  </a:rPr>
                  <a:t>LCL</a:t>
                </a:r>
                <a:endParaRPr kumimoji="1" lang="ja-JP" altLang="en-US" sz="1400">
                  <a:latin typeface="Meiryo" panose="020B0604030504040204" pitchFamily="34" charset="-128"/>
                  <a:ea typeface="Meiryo" panose="020B0604030504040204" pitchFamily="34" charset="-128"/>
                </a:endParaRPr>
              </a:p>
            </p:txBody>
          </p:sp>
        </p:grpSp>
      </p:grpSp>
    </p:spTree>
    <p:extLst>
      <p:ext uri="{BB962C8B-B14F-4D97-AF65-F5344CB8AC3E}">
        <p14:creationId xmlns:p14="http://schemas.microsoft.com/office/powerpoint/2010/main" val="358784554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D68C1-EDFD-033E-B5E9-006FD08132BB}"/>
            </a:ext>
          </a:extLst>
        </p:cNvPr>
        <p:cNvGrpSpPr/>
        <p:nvPr/>
      </p:nvGrpSpPr>
      <p:grpSpPr>
        <a:xfrm>
          <a:off x="0" y="0"/>
          <a:ext cx="0" cy="0"/>
          <a:chOff x="0" y="0"/>
          <a:chExt cx="0" cy="0"/>
        </a:xfrm>
      </p:grpSpPr>
      <p:sp>
        <p:nvSpPr>
          <p:cNvPr id="44" name="テキスト ボックス 43">
            <a:extLst>
              <a:ext uri="{FF2B5EF4-FFF2-40B4-BE49-F238E27FC236}">
                <a16:creationId xmlns:a16="http://schemas.microsoft.com/office/drawing/2014/main" id="{FF5B6805-8589-57D2-44E7-C12B25EE2965}"/>
              </a:ext>
            </a:extLst>
          </p:cNvPr>
          <p:cNvSpPr txBox="1"/>
          <p:nvPr/>
        </p:nvSpPr>
        <p:spPr>
          <a:xfrm>
            <a:off x="90973" y="121249"/>
            <a:ext cx="7775555"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6</a:t>
            </a:r>
            <a:r>
              <a:rPr kumimoji="1"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.2 </a:t>
            </a:r>
            <a:r>
              <a:rPr kumimoji="1" lang="ja-JP" altLang="en-US" sz="4000" b="1">
                <a:solidFill>
                  <a:schemeClr val="bg1"/>
                </a:solidFill>
                <a:latin typeface="Meiryo" panose="020B0604030504040204" pitchFamily="34" charset="-128"/>
                <a:ea typeface="Meiryo" panose="020B0604030504040204" pitchFamily="34" charset="-128"/>
                <a:cs typeface="Arial" panose="020B0604020202020204" pitchFamily="34" charset="0"/>
              </a:rPr>
              <a:t>管理状態にない場合の判定</a:t>
            </a:r>
            <a:endParaRPr kumimoji="1" lang="ja-JP" altLang="en-US" sz="3600" b="1">
              <a:solidFill>
                <a:schemeClr val="bg1"/>
              </a:solidFill>
              <a:latin typeface="Meiryo" panose="020B0604030504040204" pitchFamily="34" charset="-128"/>
              <a:ea typeface="Meiryo" panose="020B0604030504040204" pitchFamily="34" charset="-128"/>
            </a:endParaRPr>
          </a:p>
        </p:txBody>
      </p:sp>
      <p:sp>
        <p:nvSpPr>
          <p:cNvPr id="198" name="正方形/長方形 197">
            <a:extLst>
              <a:ext uri="{FF2B5EF4-FFF2-40B4-BE49-F238E27FC236}">
                <a16:creationId xmlns:a16="http://schemas.microsoft.com/office/drawing/2014/main" id="{12F7FA05-0596-C914-8380-A2CE652F14F5}"/>
              </a:ext>
            </a:extLst>
          </p:cNvPr>
          <p:cNvSpPr/>
          <p:nvPr/>
        </p:nvSpPr>
        <p:spPr>
          <a:xfrm>
            <a:off x="328283" y="1328157"/>
            <a:ext cx="11426808" cy="1788150"/>
          </a:xfrm>
          <a:prstGeom prst="rect">
            <a:avLst/>
          </a:prstGeom>
          <a:solidFill>
            <a:schemeClr val="bg1"/>
          </a:solidFill>
          <a:ln>
            <a:solidFill>
              <a:schemeClr val="tx1"/>
            </a:solidFill>
          </a:ln>
          <a:effectLst>
            <a:outerShdw blurRad="889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grpSp>
        <p:nvGrpSpPr>
          <p:cNvPr id="2" name="グループ化 1">
            <a:extLst>
              <a:ext uri="{FF2B5EF4-FFF2-40B4-BE49-F238E27FC236}">
                <a16:creationId xmlns:a16="http://schemas.microsoft.com/office/drawing/2014/main" id="{B654576B-9923-53B4-94E8-CAB0FEBEE49C}"/>
              </a:ext>
            </a:extLst>
          </p:cNvPr>
          <p:cNvGrpSpPr/>
          <p:nvPr/>
        </p:nvGrpSpPr>
        <p:grpSpPr>
          <a:xfrm>
            <a:off x="618369" y="981696"/>
            <a:ext cx="2829369" cy="717638"/>
            <a:chOff x="618369" y="981696"/>
            <a:chExt cx="2829369" cy="717638"/>
          </a:xfrm>
        </p:grpSpPr>
        <p:sp>
          <p:nvSpPr>
            <p:cNvPr id="199" name="正方形/長方形 198">
              <a:extLst>
                <a:ext uri="{FF2B5EF4-FFF2-40B4-BE49-F238E27FC236}">
                  <a16:creationId xmlns:a16="http://schemas.microsoft.com/office/drawing/2014/main" id="{3F04169B-9B57-7D54-B338-E632A67EF31D}"/>
                </a:ext>
              </a:extLst>
            </p:cNvPr>
            <p:cNvSpPr/>
            <p:nvPr/>
          </p:nvSpPr>
          <p:spPr>
            <a:xfrm>
              <a:off x="618369" y="981696"/>
              <a:ext cx="2829369" cy="717638"/>
            </a:xfrm>
            <a:prstGeom prst="rect">
              <a:avLst/>
            </a:prstGeom>
            <a:solidFill>
              <a:schemeClr val="bg1"/>
            </a:solidFill>
            <a:ln>
              <a:solidFill>
                <a:schemeClr val="tx1"/>
              </a:solidFill>
            </a:ln>
            <a:effectLst>
              <a:outerShdw blurRad="889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800" b="1">
                  <a:latin typeface="Meiryo" panose="020B0604030504040204" pitchFamily="34" charset="-128"/>
                  <a:ea typeface="Meiryo" panose="020B0604030504040204" pitchFamily="34" charset="-128"/>
                </a:rPr>
                <a:t>標準化と工程改善</a:t>
              </a:r>
              <a:endParaRPr kumimoji="1" lang="ja-JP" altLang="en-US">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6BC44684-197C-7ED6-F9B3-44AE438D7435}"/>
                </a:ext>
              </a:extLst>
            </p:cNvPr>
            <p:cNvSpPr txBox="1"/>
            <p:nvPr/>
          </p:nvSpPr>
          <p:spPr>
            <a:xfrm>
              <a:off x="815982" y="1098751"/>
              <a:ext cx="2509011" cy="523220"/>
            </a:xfrm>
            <a:prstGeom prst="rect">
              <a:avLst/>
            </a:prstGeom>
            <a:noFill/>
          </p:spPr>
          <p:txBody>
            <a:bodyPr wrap="square">
              <a:spAutoFit/>
            </a:bodyPr>
            <a:lstStyle/>
            <a:p>
              <a:pPr fontAlgn="ctr"/>
              <a:r>
                <a:rPr lang="ja-JP" altLang="en-US" sz="2800" b="1">
                  <a:solidFill>
                    <a:srgbClr val="000000"/>
                  </a:solidFill>
                  <a:latin typeface="Meiryo" panose="020B0604030504040204" pitchFamily="34" charset="-128"/>
                  <a:ea typeface="Meiryo" panose="020B0604030504040204" pitchFamily="34" charset="-128"/>
                </a:rPr>
                <a:t>ルール</a:t>
              </a:r>
              <a:r>
                <a:rPr lang="en-US" altLang="ja-JP" sz="2800" b="1" dirty="0">
                  <a:solidFill>
                    <a:srgbClr val="000000"/>
                  </a:solidFill>
                  <a:latin typeface="Meiryo" panose="020B0604030504040204" pitchFamily="34" charset="-128"/>
                  <a:ea typeface="Meiryo" panose="020B0604030504040204" pitchFamily="34" charset="-128"/>
                </a:rPr>
                <a:t>③ </a:t>
              </a:r>
              <a:r>
                <a:rPr lang="ja-JP" altLang="en-US" sz="2800" b="1">
                  <a:solidFill>
                    <a:srgbClr val="000000"/>
                  </a:solidFill>
                  <a:latin typeface="Meiryo" panose="020B0604030504040204" pitchFamily="34" charset="-128"/>
                  <a:ea typeface="Meiryo" panose="020B0604030504040204" pitchFamily="34" charset="-128"/>
                </a:rPr>
                <a:t>傾向</a:t>
              </a:r>
            </a:p>
          </p:txBody>
        </p:sp>
      </p:grpSp>
      <p:sp>
        <p:nvSpPr>
          <p:cNvPr id="205" name="テキスト ボックス 204">
            <a:extLst>
              <a:ext uri="{FF2B5EF4-FFF2-40B4-BE49-F238E27FC236}">
                <a16:creationId xmlns:a16="http://schemas.microsoft.com/office/drawing/2014/main" id="{9EEBB854-6B8A-7459-8313-95F26053B2BE}"/>
              </a:ext>
            </a:extLst>
          </p:cNvPr>
          <p:cNvSpPr txBox="1"/>
          <p:nvPr/>
        </p:nvSpPr>
        <p:spPr>
          <a:xfrm>
            <a:off x="9067190" y="1404260"/>
            <a:ext cx="2383778" cy="769441"/>
          </a:xfrm>
          <a:prstGeom prst="rect">
            <a:avLst/>
          </a:prstGeom>
          <a:noFill/>
        </p:spPr>
        <p:txBody>
          <a:bodyPr wrap="square" rtlCol="0">
            <a:spAutoFit/>
          </a:bodyPr>
          <a:lstStyle/>
          <a:p>
            <a:r>
              <a:rPr lang="ja-JP" altLang="en-US" sz="2000">
                <a:latin typeface="Meiryo UI" panose="020B0604030504040204" pitchFamily="50" charset="-128"/>
                <a:ea typeface="Meiryo UI" panose="020B0604030504040204" pitchFamily="50" charset="-128"/>
              </a:rPr>
              <a:t>確率</a:t>
            </a:r>
            <a:r>
              <a:rPr lang="ja-JP" altLang="en-US" b="1">
                <a:latin typeface="Meiryo UI" panose="020B0604030504040204" pitchFamily="50" charset="-128"/>
                <a:ea typeface="Meiryo UI" panose="020B0604030504040204" pitchFamily="50" charset="-128"/>
              </a:rPr>
              <a:t> </a:t>
            </a:r>
            <a:r>
              <a:rPr lang="en-US" altLang="ja-JP" sz="4400" dirty="0">
                <a:solidFill>
                  <a:srgbClr val="FF0000"/>
                </a:solidFill>
                <a:latin typeface="Meiryo UI" panose="020B0604030504040204" pitchFamily="50" charset="-128"/>
                <a:ea typeface="Meiryo UI" panose="020B0604030504040204" pitchFamily="50" charset="-128"/>
              </a:rPr>
              <a:t>3.13</a:t>
            </a:r>
            <a:r>
              <a:rPr lang="en-US" altLang="ja-JP" sz="2000" dirty="0">
                <a:latin typeface="Meiryo UI" panose="020B0604030504040204" pitchFamily="50" charset="-128"/>
                <a:ea typeface="Meiryo UI" panose="020B0604030504040204" pitchFamily="50" charset="-128"/>
              </a:rPr>
              <a:t>%</a:t>
            </a:r>
            <a:endParaRPr lang="ja-JP" altLang="en-US" sz="1400">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88680E7C-4EBC-FD5A-0C80-63A37B26EA6A}"/>
              </a:ext>
            </a:extLst>
          </p:cNvPr>
          <p:cNvSpPr txBox="1"/>
          <p:nvPr/>
        </p:nvSpPr>
        <p:spPr>
          <a:xfrm>
            <a:off x="646763" y="1815142"/>
            <a:ext cx="6698347" cy="400110"/>
          </a:xfrm>
          <a:prstGeom prst="rect">
            <a:avLst/>
          </a:prstGeom>
          <a:noFill/>
        </p:spPr>
        <p:txBody>
          <a:bodyPr wrap="square" rtlCol="0">
            <a:spAutoFit/>
          </a:bodyPr>
          <a:lstStyle/>
          <a:p>
            <a:r>
              <a:rPr kumimoji="1" lang="ja-JP" altLang="en-US" sz="2000" b="1">
                <a:latin typeface="Meiryo UI" panose="020B0604030504040204" pitchFamily="50" charset="-128"/>
                <a:ea typeface="Meiryo UI" panose="020B0604030504040204" pitchFamily="50" charset="-128"/>
              </a:rPr>
              <a:t>◆</a:t>
            </a:r>
            <a:r>
              <a:rPr lang="en-US" altLang="ja-JP" sz="2000" b="1" dirty="0">
                <a:latin typeface="Meiryo UI" panose="020B0604030504040204" pitchFamily="50" charset="-128"/>
                <a:ea typeface="Meiryo UI" panose="020B0604030504040204" pitchFamily="50" charset="-128"/>
              </a:rPr>
              <a:t>6</a:t>
            </a:r>
            <a:r>
              <a:rPr lang="ja-JP" altLang="en-US" sz="2000" b="1">
                <a:latin typeface="Meiryo UI" panose="020B0604030504040204" pitchFamily="50" charset="-128"/>
                <a:ea typeface="Meiryo UI" panose="020B0604030504040204" pitchFamily="50" charset="-128"/>
              </a:rPr>
              <a:t>点が上昇または下降傾向にある</a:t>
            </a:r>
          </a:p>
        </p:txBody>
      </p:sp>
      <p:sp>
        <p:nvSpPr>
          <p:cNvPr id="6" name="テキスト ボックス 5">
            <a:extLst>
              <a:ext uri="{FF2B5EF4-FFF2-40B4-BE49-F238E27FC236}">
                <a16:creationId xmlns:a16="http://schemas.microsoft.com/office/drawing/2014/main" id="{424A45AF-E4DB-EC3C-A4A0-AEC337947E28}"/>
              </a:ext>
            </a:extLst>
          </p:cNvPr>
          <p:cNvSpPr txBox="1"/>
          <p:nvPr/>
        </p:nvSpPr>
        <p:spPr>
          <a:xfrm>
            <a:off x="789116" y="2175907"/>
            <a:ext cx="11074601" cy="646331"/>
          </a:xfrm>
          <a:prstGeom prst="rect">
            <a:avLst/>
          </a:prstGeom>
          <a:noFill/>
        </p:spPr>
        <p:txBody>
          <a:bodyPr wrap="square" rtlCol="0">
            <a:spAutoFit/>
          </a:bodyPr>
          <a:lstStyle/>
          <a:p>
            <a:r>
              <a:rPr lang="ja-JP" altLang="en-US">
                <a:latin typeface="Meiryo UI" panose="020B0604030504040204" pitchFamily="50" charset="-128"/>
                <a:ea typeface="Meiryo UI" panose="020B0604030504040204" pitchFamily="50" charset="-128"/>
              </a:rPr>
              <a:t>点の並び方が、次々に前の点より大きくなる、または小さくなる場合、その工程に傾向があると判断する。</a:t>
            </a:r>
            <a:endParaRPr lang="en-US" altLang="ja-JP" dirty="0">
              <a:latin typeface="Meiryo UI" panose="020B0604030504040204" pitchFamily="50" charset="-128"/>
              <a:ea typeface="Meiryo UI" panose="020B0604030504040204" pitchFamily="50" charset="-128"/>
            </a:endParaRPr>
          </a:p>
          <a:p>
            <a:r>
              <a:rPr lang="ja-JP" altLang="en-US">
                <a:latin typeface="Meiryo UI" panose="020B0604030504040204" pitchFamily="50" charset="-128"/>
                <a:ea typeface="Meiryo UI" panose="020B0604030504040204" pitchFamily="50" charset="-128"/>
              </a:rPr>
              <a:t>連続する</a:t>
            </a:r>
            <a:r>
              <a:rPr lang="en-US" altLang="ja-JP" dirty="0">
                <a:latin typeface="Meiryo UI" panose="020B0604030504040204" pitchFamily="50" charset="-128"/>
                <a:ea typeface="Meiryo UI" panose="020B0604030504040204" pitchFamily="50" charset="-128"/>
              </a:rPr>
              <a:t>6</a:t>
            </a:r>
            <a:r>
              <a:rPr lang="ja-JP" altLang="en-US">
                <a:latin typeface="Meiryo UI" panose="020B0604030504040204" pitchFamily="50" charset="-128"/>
                <a:ea typeface="Meiryo UI" panose="020B0604030504040204" pitchFamily="50" charset="-128"/>
              </a:rPr>
              <a:t>点が増加または減少している場合には、工程は異常と判断する。</a:t>
            </a:r>
            <a:endParaRPr lang="en-US" altLang="ja-JP" dirty="0">
              <a:latin typeface="Meiryo UI" panose="020B0604030504040204" pitchFamily="50" charset="-128"/>
              <a:ea typeface="Meiryo UI" panose="020B0604030504040204" pitchFamily="50" charset="-128"/>
            </a:endParaRPr>
          </a:p>
        </p:txBody>
      </p:sp>
      <p:sp>
        <p:nvSpPr>
          <p:cNvPr id="10" name="スライド番号プレースホルダー 9">
            <a:extLst>
              <a:ext uri="{FF2B5EF4-FFF2-40B4-BE49-F238E27FC236}">
                <a16:creationId xmlns:a16="http://schemas.microsoft.com/office/drawing/2014/main" id="{DABAF267-CC79-76DE-4BD8-0670B344F0C8}"/>
              </a:ext>
            </a:extLst>
          </p:cNvPr>
          <p:cNvSpPr>
            <a:spLocks noGrp="1"/>
          </p:cNvSpPr>
          <p:nvPr>
            <p:ph type="sldNum" sz="quarter" idx="12"/>
          </p:nvPr>
        </p:nvSpPr>
        <p:spPr/>
        <p:txBody>
          <a:bodyPr/>
          <a:lstStyle/>
          <a:p>
            <a:fld id="{CCE8A120-D37F-4A4B-AEC4-A3FAB9FD9F34}" type="slidenum">
              <a:rPr lang="ja-JP" altLang="en-US" smtClean="0"/>
              <a:pPr/>
              <a:t>116</a:t>
            </a:fld>
            <a:endParaRPr lang="ja-JP" altLang="en-US"/>
          </a:p>
        </p:txBody>
      </p:sp>
      <p:grpSp>
        <p:nvGrpSpPr>
          <p:cNvPr id="98" name="グループ化 97">
            <a:extLst>
              <a:ext uri="{FF2B5EF4-FFF2-40B4-BE49-F238E27FC236}">
                <a16:creationId xmlns:a16="http://schemas.microsoft.com/office/drawing/2014/main" id="{99AEECE2-3DFE-10D0-C446-1E4CA4E08C82}"/>
              </a:ext>
            </a:extLst>
          </p:cNvPr>
          <p:cNvGrpSpPr/>
          <p:nvPr/>
        </p:nvGrpSpPr>
        <p:grpSpPr>
          <a:xfrm>
            <a:off x="1403100" y="3429000"/>
            <a:ext cx="8717520" cy="2969986"/>
            <a:chOff x="1403100" y="3429000"/>
            <a:chExt cx="8717520" cy="2969986"/>
          </a:xfrm>
        </p:grpSpPr>
        <p:grpSp>
          <p:nvGrpSpPr>
            <p:cNvPr id="96" name="グループ化 95">
              <a:extLst>
                <a:ext uri="{FF2B5EF4-FFF2-40B4-BE49-F238E27FC236}">
                  <a16:creationId xmlns:a16="http://schemas.microsoft.com/office/drawing/2014/main" id="{17D9933C-A2DD-67D3-9B26-6273D36E6889}"/>
                </a:ext>
              </a:extLst>
            </p:cNvPr>
            <p:cNvGrpSpPr/>
            <p:nvPr/>
          </p:nvGrpSpPr>
          <p:grpSpPr>
            <a:xfrm>
              <a:off x="1403100" y="3429000"/>
              <a:ext cx="8717520" cy="2969986"/>
              <a:chOff x="1278294" y="3515980"/>
              <a:chExt cx="8717520" cy="2969986"/>
            </a:xfrm>
          </p:grpSpPr>
          <p:grpSp>
            <p:nvGrpSpPr>
              <p:cNvPr id="4" name="グループ化 3">
                <a:extLst>
                  <a:ext uri="{FF2B5EF4-FFF2-40B4-BE49-F238E27FC236}">
                    <a16:creationId xmlns:a16="http://schemas.microsoft.com/office/drawing/2014/main" id="{3E5E10D2-DD0F-B725-6452-39BAD0B7E309}"/>
                  </a:ext>
                </a:extLst>
              </p:cNvPr>
              <p:cNvGrpSpPr/>
              <p:nvPr/>
            </p:nvGrpSpPr>
            <p:grpSpPr>
              <a:xfrm>
                <a:off x="1278294" y="3515980"/>
                <a:ext cx="8717520" cy="2969986"/>
                <a:chOff x="857247" y="3515980"/>
                <a:chExt cx="9138567" cy="2969986"/>
              </a:xfrm>
            </p:grpSpPr>
            <p:grpSp>
              <p:nvGrpSpPr>
                <p:cNvPr id="7" name="グループ化 6">
                  <a:extLst>
                    <a:ext uri="{FF2B5EF4-FFF2-40B4-BE49-F238E27FC236}">
                      <a16:creationId xmlns:a16="http://schemas.microsoft.com/office/drawing/2014/main" id="{0971871C-A125-FEB2-E81E-240274AEBEF0}"/>
                    </a:ext>
                  </a:extLst>
                </p:cNvPr>
                <p:cNvGrpSpPr/>
                <p:nvPr/>
              </p:nvGrpSpPr>
              <p:grpSpPr>
                <a:xfrm>
                  <a:off x="1609460" y="3613196"/>
                  <a:ext cx="8386354" cy="2790584"/>
                  <a:chOff x="1037105" y="2238375"/>
                  <a:chExt cx="8386354" cy="3733800"/>
                </a:xfrm>
              </p:grpSpPr>
              <p:cxnSp>
                <p:nvCxnSpPr>
                  <p:cNvPr id="47" name="直線コネクタ 46">
                    <a:extLst>
                      <a:ext uri="{FF2B5EF4-FFF2-40B4-BE49-F238E27FC236}">
                        <a16:creationId xmlns:a16="http://schemas.microsoft.com/office/drawing/2014/main" id="{2305FB9B-8F90-AFD8-9325-52E12CAE9EA4}"/>
                      </a:ext>
                    </a:extLst>
                  </p:cNvPr>
                  <p:cNvCxnSpPr>
                    <a:cxnSpLocks/>
                  </p:cNvCxnSpPr>
                  <p:nvPr/>
                </p:nvCxnSpPr>
                <p:spPr>
                  <a:xfrm flipH="1">
                    <a:off x="1037105" y="4000500"/>
                    <a:ext cx="8323292"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B4F26B07-4C21-8212-D2AA-7E17E7CB4973}"/>
                      </a:ext>
                    </a:extLst>
                  </p:cNvPr>
                  <p:cNvCxnSpPr/>
                  <p:nvPr/>
                </p:nvCxnSpPr>
                <p:spPr>
                  <a:xfrm>
                    <a:off x="1047750" y="2238375"/>
                    <a:ext cx="0" cy="373380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61E2B0EA-E51B-891F-7A90-B324D6A1A61D}"/>
                      </a:ext>
                    </a:extLst>
                  </p:cNvPr>
                  <p:cNvCxnSpPr>
                    <a:cxnSpLocks/>
                  </p:cNvCxnSpPr>
                  <p:nvPr/>
                </p:nvCxnSpPr>
                <p:spPr>
                  <a:xfrm flipH="1">
                    <a:off x="1074646" y="5959952"/>
                    <a:ext cx="8348813" cy="0"/>
                  </a:xfrm>
                  <a:prstGeom prst="line">
                    <a:avLst/>
                  </a:prstGeom>
                  <a:ln w="22225">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F36A1E41-4819-C964-17A8-6E4CF8157450}"/>
                      </a:ext>
                    </a:extLst>
                  </p:cNvPr>
                  <p:cNvCxnSpPr>
                    <a:cxnSpLocks/>
                  </p:cNvCxnSpPr>
                  <p:nvPr/>
                </p:nvCxnSpPr>
                <p:spPr>
                  <a:xfrm flipH="1">
                    <a:off x="1074646" y="2264252"/>
                    <a:ext cx="8303419" cy="0"/>
                  </a:xfrm>
                  <a:prstGeom prst="line">
                    <a:avLst/>
                  </a:prstGeom>
                  <a:ln w="22225">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EA851697-9BA2-1D42-623E-E336D705A010}"/>
                      </a:ext>
                    </a:extLst>
                  </p:cNvPr>
                  <p:cNvCxnSpPr>
                    <a:cxnSpLocks/>
                  </p:cNvCxnSpPr>
                  <p:nvPr/>
                </p:nvCxnSpPr>
                <p:spPr>
                  <a:xfrm flipH="1">
                    <a:off x="1056006" y="2857037"/>
                    <a:ext cx="8303419" cy="0"/>
                  </a:xfrm>
                  <a:prstGeom prst="line">
                    <a:avLst/>
                  </a:prstGeom>
                  <a:ln w="22225">
                    <a:solidFill>
                      <a:schemeClr val="accent6">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E0E5A81A-06B9-3E5C-E35F-380A462BE1A1}"/>
                      </a:ext>
                    </a:extLst>
                  </p:cNvPr>
                  <p:cNvCxnSpPr>
                    <a:cxnSpLocks/>
                  </p:cNvCxnSpPr>
                  <p:nvPr/>
                </p:nvCxnSpPr>
                <p:spPr>
                  <a:xfrm flipH="1">
                    <a:off x="1065943" y="3443339"/>
                    <a:ext cx="8303419" cy="0"/>
                  </a:xfrm>
                  <a:prstGeom prst="line">
                    <a:avLst/>
                  </a:prstGeom>
                  <a:ln w="22225">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CDA81157-597F-E4D1-240B-5599F2541255}"/>
                      </a:ext>
                    </a:extLst>
                  </p:cNvPr>
                  <p:cNvCxnSpPr>
                    <a:cxnSpLocks/>
                  </p:cNvCxnSpPr>
                  <p:nvPr/>
                </p:nvCxnSpPr>
                <p:spPr>
                  <a:xfrm flipH="1">
                    <a:off x="1065943" y="4597506"/>
                    <a:ext cx="8303419" cy="0"/>
                  </a:xfrm>
                  <a:prstGeom prst="line">
                    <a:avLst/>
                  </a:prstGeom>
                  <a:ln w="22225">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CE4DB0CE-0877-A60C-9D3D-A13ADBAC6CB5}"/>
                      </a:ext>
                    </a:extLst>
                  </p:cNvPr>
                  <p:cNvCxnSpPr>
                    <a:cxnSpLocks/>
                  </p:cNvCxnSpPr>
                  <p:nvPr/>
                </p:nvCxnSpPr>
                <p:spPr>
                  <a:xfrm flipH="1">
                    <a:off x="1056006" y="5255420"/>
                    <a:ext cx="8303419" cy="0"/>
                  </a:xfrm>
                  <a:prstGeom prst="line">
                    <a:avLst/>
                  </a:prstGeom>
                  <a:ln w="22225">
                    <a:solidFill>
                      <a:schemeClr val="accent6">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8" name="グループ化 7">
                  <a:extLst>
                    <a:ext uri="{FF2B5EF4-FFF2-40B4-BE49-F238E27FC236}">
                      <a16:creationId xmlns:a16="http://schemas.microsoft.com/office/drawing/2014/main" id="{1FDAECB8-2CA7-6C39-24EB-8C5EA1F3C2BA}"/>
                    </a:ext>
                  </a:extLst>
                </p:cNvPr>
                <p:cNvGrpSpPr/>
                <p:nvPr/>
              </p:nvGrpSpPr>
              <p:grpSpPr>
                <a:xfrm>
                  <a:off x="2492669" y="4173705"/>
                  <a:ext cx="4644761" cy="2093093"/>
                  <a:chOff x="2492669" y="4173705"/>
                  <a:chExt cx="4644761" cy="2093093"/>
                </a:xfrm>
              </p:grpSpPr>
              <p:grpSp>
                <p:nvGrpSpPr>
                  <p:cNvPr id="26" name="グループ化 25">
                    <a:extLst>
                      <a:ext uri="{FF2B5EF4-FFF2-40B4-BE49-F238E27FC236}">
                        <a16:creationId xmlns:a16="http://schemas.microsoft.com/office/drawing/2014/main" id="{493B0786-E921-3B81-8C4B-D392215BC3BE}"/>
                      </a:ext>
                    </a:extLst>
                  </p:cNvPr>
                  <p:cNvGrpSpPr/>
                  <p:nvPr/>
                </p:nvGrpSpPr>
                <p:grpSpPr>
                  <a:xfrm>
                    <a:off x="2683169" y="4268955"/>
                    <a:ext cx="4454261" cy="1997843"/>
                    <a:chOff x="2683169" y="4268955"/>
                    <a:chExt cx="4454261" cy="1997843"/>
                  </a:xfrm>
                </p:grpSpPr>
                <p:cxnSp>
                  <p:nvCxnSpPr>
                    <p:cNvPr id="28" name="直線コネクタ 27">
                      <a:extLst>
                        <a:ext uri="{FF2B5EF4-FFF2-40B4-BE49-F238E27FC236}">
                          <a16:creationId xmlns:a16="http://schemas.microsoft.com/office/drawing/2014/main" id="{08989396-7A8F-F227-CA79-086B6679C56A}"/>
                        </a:ext>
                      </a:extLst>
                    </p:cNvPr>
                    <p:cNvCxnSpPr>
                      <a:cxnSpLocks/>
                      <a:stCxn id="27" idx="6"/>
                      <a:endCxn id="37" idx="6"/>
                    </p:cNvCxnSpPr>
                    <p:nvPr/>
                  </p:nvCxnSpPr>
                  <p:spPr>
                    <a:xfrm>
                      <a:off x="2683169" y="4268955"/>
                      <a:ext cx="641981" cy="149787"/>
                    </a:xfrm>
                    <a:prstGeom prst="line">
                      <a:avLst/>
                    </a:prstGeom>
                    <a:ln w="38100"/>
                  </p:spPr>
                  <p:style>
                    <a:lnRef idx="1">
                      <a:schemeClr val="dk1"/>
                    </a:lnRef>
                    <a:fillRef idx="0">
                      <a:schemeClr val="dk1"/>
                    </a:fillRef>
                    <a:effectRef idx="0">
                      <a:schemeClr val="dk1"/>
                    </a:effectRef>
                    <a:fontRef idx="minor">
                      <a:schemeClr val="tx1"/>
                    </a:fontRef>
                  </p:style>
                </p:cxnSp>
                <p:grpSp>
                  <p:nvGrpSpPr>
                    <p:cNvPr id="29" name="グループ化 28">
                      <a:extLst>
                        <a:ext uri="{FF2B5EF4-FFF2-40B4-BE49-F238E27FC236}">
                          <a16:creationId xmlns:a16="http://schemas.microsoft.com/office/drawing/2014/main" id="{DFE13A12-1883-7338-3925-DC9FA95E9AC7}"/>
                        </a:ext>
                      </a:extLst>
                    </p:cNvPr>
                    <p:cNvGrpSpPr/>
                    <p:nvPr/>
                  </p:nvGrpSpPr>
                  <p:grpSpPr>
                    <a:xfrm>
                      <a:off x="3134650" y="4323492"/>
                      <a:ext cx="4002780" cy="1943306"/>
                      <a:chOff x="3134650" y="4323492"/>
                      <a:chExt cx="4002780" cy="1943306"/>
                    </a:xfrm>
                  </p:grpSpPr>
                  <p:cxnSp>
                    <p:nvCxnSpPr>
                      <p:cNvPr id="30" name="直線コネクタ 29">
                        <a:extLst>
                          <a:ext uri="{FF2B5EF4-FFF2-40B4-BE49-F238E27FC236}">
                            <a16:creationId xmlns:a16="http://schemas.microsoft.com/office/drawing/2014/main" id="{49B178AA-3D05-6F00-2E6E-36600A2A9E98}"/>
                          </a:ext>
                        </a:extLst>
                      </p:cNvPr>
                      <p:cNvCxnSpPr>
                        <a:cxnSpLocks/>
                        <a:endCxn id="43" idx="7"/>
                      </p:cNvCxnSpPr>
                      <p:nvPr/>
                    </p:nvCxnSpPr>
                    <p:spPr>
                      <a:xfrm flipV="1">
                        <a:off x="6012219" y="5683978"/>
                        <a:ext cx="601184" cy="515650"/>
                      </a:xfrm>
                      <a:prstGeom prst="line">
                        <a:avLst/>
                      </a:prstGeom>
                      <a:ln w="38100"/>
                    </p:spPr>
                    <p:style>
                      <a:lnRef idx="1">
                        <a:schemeClr val="dk1"/>
                      </a:lnRef>
                      <a:fillRef idx="0">
                        <a:schemeClr val="dk1"/>
                      </a:fillRef>
                      <a:effectRef idx="0">
                        <a:schemeClr val="dk1"/>
                      </a:effectRef>
                      <a:fontRef idx="minor">
                        <a:schemeClr val="tx1"/>
                      </a:fontRef>
                    </p:style>
                  </p:cxnSp>
                  <p:cxnSp>
                    <p:nvCxnSpPr>
                      <p:cNvPr id="32" name="直線コネクタ 31">
                        <a:extLst>
                          <a:ext uri="{FF2B5EF4-FFF2-40B4-BE49-F238E27FC236}">
                            <a16:creationId xmlns:a16="http://schemas.microsoft.com/office/drawing/2014/main" id="{912FFC29-44C9-9B21-42B3-62A989782052}"/>
                          </a:ext>
                        </a:extLst>
                      </p:cNvPr>
                      <p:cNvCxnSpPr>
                        <a:cxnSpLocks/>
                        <a:stCxn id="38" idx="6"/>
                        <a:endCxn id="40" idx="6"/>
                      </p:cNvCxnSpPr>
                      <p:nvPr/>
                    </p:nvCxnSpPr>
                    <p:spPr>
                      <a:xfrm>
                        <a:off x="3852050" y="4655612"/>
                        <a:ext cx="605961" cy="173223"/>
                      </a:xfrm>
                      <a:prstGeom prst="line">
                        <a:avLst/>
                      </a:prstGeom>
                      <a:ln w="38100"/>
                    </p:spPr>
                    <p:style>
                      <a:lnRef idx="1">
                        <a:schemeClr val="dk1"/>
                      </a:lnRef>
                      <a:fillRef idx="0">
                        <a:schemeClr val="dk1"/>
                      </a:fillRef>
                      <a:effectRef idx="0">
                        <a:schemeClr val="dk1"/>
                      </a:effectRef>
                      <a:fontRef idx="minor">
                        <a:schemeClr val="tx1"/>
                      </a:fontRef>
                    </p:style>
                  </p:cxnSp>
                  <p:cxnSp>
                    <p:nvCxnSpPr>
                      <p:cNvPr id="33" name="直線コネクタ 32">
                        <a:extLst>
                          <a:ext uri="{FF2B5EF4-FFF2-40B4-BE49-F238E27FC236}">
                            <a16:creationId xmlns:a16="http://schemas.microsoft.com/office/drawing/2014/main" id="{7C7B9E67-297D-86BF-1DCE-DAB675DD71BB}"/>
                          </a:ext>
                        </a:extLst>
                      </p:cNvPr>
                      <p:cNvCxnSpPr>
                        <a:cxnSpLocks/>
                        <a:endCxn id="38" idx="6"/>
                      </p:cNvCxnSpPr>
                      <p:nvPr/>
                    </p:nvCxnSpPr>
                    <p:spPr>
                      <a:xfrm>
                        <a:off x="3266460" y="4446735"/>
                        <a:ext cx="585590" cy="208877"/>
                      </a:xfrm>
                      <a:prstGeom prst="line">
                        <a:avLst/>
                      </a:prstGeom>
                      <a:ln w="38100"/>
                    </p:spPr>
                    <p:style>
                      <a:lnRef idx="1">
                        <a:schemeClr val="dk1"/>
                      </a:lnRef>
                      <a:fillRef idx="0">
                        <a:schemeClr val="dk1"/>
                      </a:fillRef>
                      <a:effectRef idx="0">
                        <a:schemeClr val="dk1"/>
                      </a:effectRef>
                      <a:fontRef idx="minor">
                        <a:schemeClr val="tx1"/>
                      </a:fontRef>
                    </p:style>
                  </p:cxnSp>
                  <p:cxnSp>
                    <p:nvCxnSpPr>
                      <p:cNvPr id="34" name="直線コネクタ 33">
                        <a:extLst>
                          <a:ext uri="{FF2B5EF4-FFF2-40B4-BE49-F238E27FC236}">
                            <a16:creationId xmlns:a16="http://schemas.microsoft.com/office/drawing/2014/main" id="{0BA3E15C-4303-84D1-0793-AFC1BD91B807}"/>
                          </a:ext>
                        </a:extLst>
                      </p:cNvPr>
                      <p:cNvCxnSpPr>
                        <a:cxnSpLocks/>
                        <a:endCxn id="39" idx="6"/>
                      </p:cNvCxnSpPr>
                      <p:nvPr/>
                    </p:nvCxnSpPr>
                    <p:spPr>
                      <a:xfrm>
                        <a:off x="4410385" y="4818017"/>
                        <a:ext cx="684466" cy="79444"/>
                      </a:xfrm>
                      <a:prstGeom prst="line">
                        <a:avLst/>
                      </a:prstGeom>
                      <a:ln w="38100"/>
                    </p:spPr>
                    <p:style>
                      <a:lnRef idx="1">
                        <a:schemeClr val="dk1"/>
                      </a:lnRef>
                      <a:fillRef idx="0">
                        <a:schemeClr val="dk1"/>
                      </a:fillRef>
                      <a:effectRef idx="0">
                        <a:schemeClr val="dk1"/>
                      </a:effectRef>
                      <a:fontRef idx="minor">
                        <a:schemeClr val="tx1"/>
                      </a:fontRef>
                    </p:style>
                  </p:cxnSp>
                  <p:cxnSp>
                    <p:nvCxnSpPr>
                      <p:cNvPr id="35" name="直線コネクタ 34">
                        <a:extLst>
                          <a:ext uri="{FF2B5EF4-FFF2-40B4-BE49-F238E27FC236}">
                            <a16:creationId xmlns:a16="http://schemas.microsoft.com/office/drawing/2014/main" id="{FE94DD26-E819-3175-AB08-843012E05047}"/>
                          </a:ext>
                        </a:extLst>
                      </p:cNvPr>
                      <p:cNvCxnSpPr>
                        <a:cxnSpLocks/>
                      </p:cNvCxnSpPr>
                      <p:nvPr/>
                    </p:nvCxnSpPr>
                    <p:spPr>
                      <a:xfrm flipV="1">
                        <a:off x="6641301" y="5538500"/>
                        <a:ext cx="333528" cy="175506"/>
                      </a:xfrm>
                      <a:prstGeom prst="line">
                        <a:avLst/>
                      </a:prstGeom>
                      <a:ln w="38100"/>
                    </p:spPr>
                    <p:style>
                      <a:lnRef idx="1">
                        <a:schemeClr val="dk1"/>
                      </a:lnRef>
                      <a:fillRef idx="0">
                        <a:schemeClr val="dk1"/>
                      </a:fillRef>
                      <a:effectRef idx="0">
                        <a:schemeClr val="dk1"/>
                      </a:effectRef>
                      <a:fontRef idx="minor">
                        <a:schemeClr val="tx1"/>
                      </a:fontRef>
                    </p:style>
                  </p:cxnSp>
                  <p:cxnSp>
                    <p:nvCxnSpPr>
                      <p:cNvPr id="36" name="直線コネクタ 35">
                        <a:extLst>
                          <a:ext uri="{FF2B5EF4-FFF2-40B4-BE49-F238E27FC236}">
                            <a16:creationId xmlns:a16="http://schemas.microsoft.com/office/drawing/2014/main" id="{057B9A9A-0467-9A21-BFA1-43E6FA898AD8}"/>
                          </a:ext>
                        </a:extLst>
                      </p:cNvPr>
                      <p:cNvCxnSpPr>
                        <a:cxnSpLocks/>
                        <a:stCxn id="39" idx="6"/>
                        <a:endCxn id="42" idx="6"/>
                      </p:cNvCxnSpPr>
                      <p:nvPr/>
                    </p:nvCxnSpPr>
                    <p:spPr>
                      <a:xfrm>
                        <a:off x="5094851" y="4897461"/>
                        <a:ext cx="541590" cy="233916"/>
                      </a:xfrm>
                      <a:prstGeom prst="line">
                        <a:avLst/>
                      </a:prstGeom>
                      <a:ln w="38100"/>
                    </p:spPr>
                    <p:style>
                      <a:lnRef idx="1">
                        <a:schemeClr val="dk1"/>
                      </a:lnRef>
                      <a:fillRef idx="0">
                        <a:schemeClr val="dk1"/>
                      </a:fillRef>
                      <a:effectRef idx="0">
                        <a:schemeClr val="dk1"/>
                      </a:effectRef>
                      <a:fontRef idx="minor">
                        <a:schemeClr val="tx1"/>
                      </a:fontRef>
                    </p:style>
                  </p:cxnSp>
                  <p:sp>
                    <p:nvSpPr>
                      <p:cNvPr id="37" name="楕円 15">
                        <a:extLst>
                          <a:ext uri="{FF2B5EF4-FFF2-40B4-BE49-F238E27FC236}">
                            <a16:creationId xmlns:a16="http://schemas.microsoft.com/office/drawing/2014/main" id="{B111D831-2A0B-8329-113E-2101174014CF}"/>
                          </a:ext>
                        </a:extLst>
                      </p:cNvPr>
                      <p:cNvSpPr/>
                      <p:nvPr/>
                    </p:nvSpPr>
                    <p:spPr>
                      <a:xfrm>
                        <a:off x="3134650" y="4323492"/>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38" name="楕円 16">
                        <a:extLst>
                          <a:ext uri="{FF2B5EF4-FFF2-40B4-BE49-F238E27FC236}">
                            <a16:creationId xmlns:a16="http://schemas.microsoft.com/office/drawing/2014/main" id="{9A5A3272-0C1D-48F6-35E1-533004EDD213}"/>
                          </a:ext>
                        </a:extLst>
                      </p:cNvPr>
                      <p:cNvSpPr/>
                      <p:nvPr/>
                    </p:nvSpPr>
                    <p:spPr>
                      <a:xfrm>
                        <a:off x="3661550" y="4560362"/>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39" name="楕円 17">
                        <a:extLst>
                          <a:ext uri="{FF2B5EF4-FFF2-40B4-BE49-F238E27FC236}">
                            <a16:creationId xmlns:a16="http://schemas.microsoft.com/office/drawing/2014/main" id="{59C4B7B5-E1A4-9091-1814-34229A7AE1D1}"/>
                          </a:ext>
                        </a:extLst>
                      </p:cNvPr>
                      <p:cNvSpPr/>
                      <p:nvPr/>
                    </p:nvSpPr>
                    <p:spPr>
                      <a:xfrm>
                        <a:off x="4904351" y="4802211"/>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panose="020B0604030504040204" pitchFamily="34" charset="-128"/>
                          <a:ea typeface="Meiryo" panose="020B0604030504040204" pitchFamily="34" charset="-128"/>
                        </a:endParaRPr>
                      </a:p>
                    </p:txBody>
                  </p:sp>
                  <p:sp>
                    <p:nvSpPr>
                      <p:cNvPr id="40" name="楕円 18">
                        <a:extLst>
                          <a:ext uri="{FF2B5EF4-FFF2-40B4-BE49-F238E27FC236}">
                            <a16:creationId xmlns:a16="http://schemas.microsoft.com/office/drawing/2014/main" id="{8519CF6C-DC17-B70B-C202-A4F76776ABAF}"/>
                          </a:ext>
                        </a:extLst>
                      </p:cNvPr>
                      <p:cNvSpPr/>
                      <p:nvPr/>
                    </p:nvSpPr>
                    <p:spPr>
                      <a:xfrm>
                        <a:off x="4267511" y="4733585"/>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41" name="楕円 19">
                        <a:extLst>
                          <a:ext uri="{FF2B5EF4-FFF2-40B4-BE49-F238E27FC236}">
                            <a16:creationId xmlns:a16="http://schemas.microsoft.com/office/drawing/2014/main" id="{D41D1697-C882-08C1-8DAB-E8772692D01D}"/>
                          </a:ext>
                        </a:extLst>
                      </p:cNvPr>
                      <p:cNvSpPr/>
                      <p:nvPr/>
                    </p:nvSpPr>
                    <p:spPr>
                      <a:xfrm>
                        <a:off x="6946930" y="5413222"/>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42" name="楕円 21">
                        <a:extLst>
                          <a:ext uri="{FF2B5EF4-FFF2-40B4-BE49-F238E27FC236}">
                            <a16:creationId xmlns:a16="http://schemas.microsoft.com/office/drawing/2014/main" id="{3C9E0D43-BD09-AD23-D23B-F4CBBE09F62A}"/>
                          </a:ext>
                        </a:extLst>
                      </p:cNvPr>
                      <p:cNvSpPr/>
                      <p:nvPr/>
                    </p:nvSpPr>
                    <p:spPr>
                      <a:xfrm>
                        <a:off x="5445941" y="5036127"/>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43" name="楕円 22">
                        <a:extLst>
                          <a:ext uri="{FF2B5EF4-FFF2-40B4-BE49-F238E27FC236}">
                            <a16:creationId xmlns:a16="http://schemas.microsoft.com/office/drawing/2014/main" id="{B2592B94-7332-05EB-1304-7CE30B384281}"/>
                          </a:ext>
                        </a:extLst>
                      </p:cNvPr>
                      <p:cNvSpPr/>
                      <p:nvPr/>
                    </p:nvSpPr>
                    <p:spPr>
                      <a:xfrm>
                        <a:off x="6450801" y="5656080"/>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45" name="楕円 23">
                        <a:extLst>
                          <a:ext uri="{FF2B5EF4-FFF2-40B4-BE49-F238E27FC236}">
                            <a16:creationId xmlns:a16="http://schemas.microsoft.com/office/drawing/2014/main" id="{47A80BF6-C430-4292-F879-159E1FCB30C0}"/>
                          </a:ext>
                        </a:extLst>
                      </p:cNvPr>
                      <p:cNvSpPr/>
                      <p:nvPr/>
                    </p:nvSpPr>
                    <p:spPr>
                      <a:xfrm>
                        <a:off x="5948135" y="6076298"/>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grpSp>
              </p:grpSp>
              <p:sp>
                <p:nvSpPr>
                  <p:cNvPr id="27" name="楕円 14">
                    <a:extLst>
                      <a:ext uri="{FF2B5EF4-FFF2-40B4-BE49-F238E27FC236}">
                        <a16:creationId xmlns:a16="http://schemas.microsoft.com/office/drawing/2014/main" id="{B600E5D5-E8C3-CBD9-BD99-DED4F3FF4CFA}"/>
                      </a:ext>
                    </a:extLst>
                  </p:cNvPr>
                  <p:cNvSpPr/>
                  <p:nvPr/>
                </p:nvSpPr>
                <p:spPr>
                  <a:xfrm>
                    <a:off x="2492669" y="4173705"/>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panose="020B0604030504040204" pitchFamily="34" charset="-128"/>
                      <a:ea typeface="Meiryo" panose="020B0604030504040204" pitchFamily="34" charset="-128"/>
                    </a:endParaRPr>
                  </a:p>
                </p:txBody>
              </p:sp>
            </p:grpSp>
            <p:grpSp>
              <p:nvGrpSpPr>
                <p:cNvPr id="9" name="グループ化 8">
                  <a:extLst>
                    <a:ext uri="{FF2B5EF4-FFF2-40B4-BE49-F238E27FC236}">
                      <a16:creationId xmlns:a16="http://schemas.microsoft.com/office/drawing/2014/main" id="{6BB8602B-9264-FD41-6EC8-A9937B37796F}"/>
                    </a:ext>
                  </a:extLst>
                </p:cNvPr>
                <p:cNvGrpSpPr/>
                <p:nvPr/>
              </p:nvGrpSpPr>
              <p:grpSpPr>
                <a:xfrm>
                  <a:off x="857247" y="3515980"/>
                  <a:ext cx="2391319" cy="2969986"/>
                  <a:chOff x="476363" y="2962049"/>
                  <a:chExt cx="2391319" cy="3431152"/>
                </a:xfrm>
              </p:grpSpPr>
              <p:grpSp>
                <p:nvGrpSpPr>
                  <p:cNvPr id="11" name="グループ化 10">
                    <a:extLst>
                      <a:ext uri="{FF2B5EF4-FFF2-40B4-BE49-F238E27FC236}">
                        <a16:creationId xmlns:a16="http://schemas.microsoft.com/office/drawing/2014/main" id="{97348230-321D-6AD9-BAD2-08C689E1D561}"/>
                      </a:ext>
                    </a:extLst>
                  </p:cNvPr>
                  <p:cNvGrpSpPr/>
                  <p:nvPr/>
                </p:nvGrpSpPr>
                <p:grpSpPr>
                  <a:xfrm>
                    <a:off x="476363" y="2962049"/>
                    <a:ext cx="712480" cy="3431152"/>
                    <a:chOff x="476363" y="2962049"/>
                    <a:chExt cx="712480" cy="3431152"/>
                  </a:xfrm>
                </p:grpSpPr>
                <mc:AlternateContent xmlns:mc="http://schemas.openxmlformats.org/markup-compatibility/2006" xmlns:a14="http://schemas.microsoft.com/office/drawing/2010/main">
                  <mc:Choice Requires="a14">
                    <p:sp>
                      <p:nvSpPr>
                        <p:cNvPr id="19" name="テキスト ボックス 18">
                          <a:extLst>
                            <a:ext uri="{FF2B5EF4-FFF2-40B4-BE49-F238E27FC236}">
                              <a16:creationId xmlns:a16="http://schemas.microsoft.com/office/drawing/2014/main" id="{5240577C-C335-53DE-A994-CBFD3E85F571}"/>
                            </a:ext>
                          </a:extLst>
                        </p:cNvPr>
                        <p:cNvSpPr txBox="1"/>
                        <p:nvPr/>
                      </p:nvSpPr>
                      <p:spPr>
                        <a:xfrm>
                          <a:off x="476363" y="4446193"/>
                          <a:ext cx="232435" cy="3420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bar>
                                  <m:barPr>
                                    <m:pos m:val="top"/>
                                    <m:ctrlPr>
                                      <a:rPr kumimoji="1" lang="en" altLang="ja-JP" sz="2000" i="1" smtClean="0">
                                        <a:latin typeface="Cambria Math" panose="02040503050406030204" pitchFamily="18" charset="0"/>
                                      </a:rPr>
                                    </m:ctrlPr>
                                  </m:barPr>
                                  <m:e>
                                    <m:r>
                                      <m:rPr>
                                        <m:sty m:val="p"/>
                                      </m:rPr>
                                      <a:rPr lang="en" altLang="ja-JP" sz="2000" i="1">
                                        <a:latin typeface="Cambria Math" panose="02040503050406030204" pitchFamily="18" charset="0"/>
                                      </a:rPr>
                                      <m:t>X</m:t>
                                    </m:r>
                                  </m:e>
                                </m:ba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170" name="テキスト ボックス 169">
                          <a:extLst>
                            <a:ext uri="{FF2B5EF4-FFF2-40B4-BE49-F238E27FC236}">
                              <a16:creationId xmlns:a16="http://schemas.microsoft.com/office/drawing/2014/main" id="{5CC0E126-CBA5-CCBF-B30F-03FE6BFD79C9}"/>
                            </a:ext>
                          </a:extLst>
                        </p:cNvPr>
                        <p:cNvSpPr txBox="1">
                          <a:spLocks noRot="1" noChangeAspect="1" noMove="1" noResize="1" noEditPoints="1" noAdjustHandles="1" noChangeArrowheads="1" noChangeShapeType="1" noTextEdit="1"/>
                        </p:cNvSpPr>
                        <p:nvPr/>
                      </p:nvSpPr>
                      <p:spPr>
                        <a:xfrm>
                          <a:off x="476363" y="4446193"/>
                          <a:ext cx="232435" cy="342081"/>
                        </a:xfrm>
                        <a:prstGeom prst="rect">
                          <a:avLst/>
                        </a:prstGeom>
                        <a:blipFill>
                          <a:blip r:embed="rId2"/>
                          <a:stretch>
                            <a:fillRect l="-15789" r="-21053" b="-125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0" name="テキスト ボックス 19">
                          <a:extLst>
                            <a:ext uri="{FF2B5EF4-FFF2-40B4-BE49-F238E27FC236}">
                              <a16:creationId xmlns:a16="http://schemas.microsoft.com/office/drawing/2014/main" id="{BA7B2522-4D13-4E94-6BF8-2EF6C9DD48CD}"/>
                            </a:ext>
                          </a:extLst>
                        </p:cNvPr>
                        <p:cNvSpPr txBox="1"/>
                        <p:nvPr/>
                      </p:nvSpPr>
                      <p:spPr>
                        <a:xfrm>
                          <a:off x="795504" y="2962049"/>
                          <a:ext cx="38619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000" b="0" i="1" smtClean="0">
                                    <a:latin typeface="Cambria Math" panose="02040503050406030204" pitchFamily="18" charset="0"/>
                                    <a:ea typeface="Cambria Math" panose="02040503050406030204" pitchFamily="18" charset="0"/>
                                  </a:rPr>
                                  <m:t>3</m:t>
                                </m:r>
                                <m:r>
                                  <a:rPr kumimoji="1" lang="en" altLang="ja-JP" sz="2000" i="1" smtClean="0">
                                    <a:latin typeface="Cambria Math" panose="02040503050406030204" pitchFamily="18" charset="0"/>
                                    <a:ea typeface="Cambria Math" panose="02040503050406030204" pitchFamily="18" charset="0"/>
                                  </a:rPr>
                                  <m:t>𝜎</m:t>
                                </m: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173" name="テキスト ボックス 172">
                          <a:extLst>
                            <a:ext uri="{FF2B5EF4-FFF2-40B4-BE49-F238E27FC236}">
                              <a16:creationId xmlns:a16="http://schemas.microsoft.com/office/drawing/2014/main" id="{34AF5C7C-A75D-8092-23D0-444640EB7528}"/>
                            </a:ext>
                          </a:extLst>
                        </p:cNvPr>
                        <p:cNvSpPr txBox="1">
                          <a:spLocks noRot="1" noChangeAspect="1" noMove="1" noResize="1" noEditPoints="1" noAdjustHandles="1" noChangeArrowheads="1" noChangeShapeType="1" noTextEdit="1"/>
                        </p:cNvSpPr>
                        <p:nvPr/>
                      </p:nvSpPr>
                      <p:spPr>
                        <a:xfrm>
                          <a:off x="795504" y="2962049"/>
                          <a:ext cx="386195" cy="307777"/>
                        </a:xfrm>
                        <a:prstGeom prst="rect">
                          <a:avLst/>
                        </a:prstGeom>
                        <a:blipFill>
                          <a:blip r:embed="rId3"/>
                          <a:stretch>
                            <a:fillRect l="-9677" r="-3226" b="-1818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1" name="テキスト ボックス 20">
                          <a:extLst>
                            <a:ext uri="{FF2B5EF4-FFF2-40B4-BE49-F238E27FC236}">
                              <a16:creationId xmlns:a16="http://schemas.microsoft.com/office/drawing/2014/main" id="{F14FE9E4-E202-5885-B55D-E09D537A2C0F}"/>
                            </a:ext>
                          </a:extLst>
                        </p:cNvPr>
                        <p:cNvSpPr txBox="1"/>
                        <p:nvPr/>
                      </p:nvSpPr>
                      <p:spPr>
                        <a:xfrm>
                          <a:off x="795504" y="6085424"/>
                          <a:ext cx="38619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000" b="0" i="1" smtClean="0">
                                    <a:latin typeface="Cambria Math" panose="02040503050406030204" pitchFamily="18" charset="0"/>
                                    <a:ea typeface="Cambria Math" panose="02040503050406030204" pitchFamily="18" charset="0"/>
                                  </a:rPr>
                                  <m:t>3</m:t>
                                </m:r>
                                <m:r>
                                  <a:rPr kumimoji="1" lang="en" altLang="ja-JP" sz="2000" i="1" smtClean="0">
                                    <a:latin typeface="Cambria Math" panose="02040503050406030204" pitchFamily="18" charset="0"/>
                                    <a:ea typeface="Cambria Math" panose="02040503050406030204" pitchFamily="18" charset="0"/>
                                  </a:rPr>
                                  <m:t>𝜎</m:t>
                                </m: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174" name="テキスト ボックス 173">
                          <a:extLst>
                            <a:ext uri="{FF2B5EF4-FFF2-40B4-BE49-F238E27FC236}">
                              <a16:creationId xmlns:a16="http://schemas.microsoft.com/office/drawing/2014/main" id="{25D04E3C-156F-B1F8-90EF-C142EB8BE617}"/>
                            </a:ext>
                          </a:extLst>
                        </p:cNvPr>
                        <p:cNvSpPr txBox="1">
                          <a:spLocks noRot="1" noChangeAspect="1" noMove="1" noResize="1" noEditPoints="1" noAdjustHandles="1" noChangeArrowheads="1" noChangeShapeType="1" noTextEdit="1"/>
                        </p:cNvSpPr>
                        <p:nvPr/>
                      </p:nvSpPr>
                      <p:spPr>
                        <a:xfrm>
                          <a:off x="795504" y="6085424"/>
                          <a:ext cx="386195" cy="307777"/>
                        </a:xfrm>
                        <a:prstGeom prst="rect">
                          <a:avLst/>
                        </a:prstGeom>
                        <a:blipFill>
                          <a:blip r:embed="rId3"/>
                          <a:stretch>
                            <a:fillRect l="-9677" r="-3226" b="-1818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2" name="テキスト ボックス 21">
                          <a:extLst>
                            <a:ext uri="{FF2B5EF4-FFF2-40B4-BE49-F238E27FC236}">
                              <a16:creationId xmlns:a16="http://schemas.microsoft.com/office/drawing/2014/main" id="{CD10E0A7-4E0A-C613-E8AC-04F404C57173}"/>
                            </a:ext>
                          </a:extLst>
                        </p:cNvPr>
                        <p:cNvSpPr txBox="1"/>
                        <p:nvPr/>
                      </p:nvSpPr>
                      <p:spPr>
                        <a:xfrm>
                          <a:off x="795503" y="5529966"/>
                          <a:ext cx="38619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sz="2000" i="1">
                                    <a:latin typeface="Cambria Math" panose="02040503050406030204" pitchFamily="18" charset="0"/>
                                    <a:ea typeface="Cambria Math" panose="02040503050406030204" pitchFamily="18" charset="0"/>
                                  </a:rPr>
                                  <m:t>2</m:t>
                                </m:r>
                                <m:r>
                                  <a:rPr kumimoji="1" lang="en" altLang="ja-JP" sz="2000" i="1" smtClean="0">
                                    <a:latin typeface="Cambria Math" panose="02040503050406030204" pitchFamily="18" charset="0"/>
                                    <a:ea typeface="Cambria Math" panose="02040503050406030204" pitchFamily="18" charset="0"/>
                                  </a:rPr>
                                  <m:t>𝜎</m:t>
                                </m: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175" name="テキスト ボックス 174">
                          <a:extLst>
                            <a:ext uri="{FF2B5EF4-FFF2-40B4-BE49-F238E27FC236}">
                              <a16:creationId xmlns:a16="http://schemas.microsoft.com/office/drawing/2014/main" id="{CF0D9538-F433-8553-FE8D-330A39626F31}"/>
                            </a:ext>
                          </a:extLst>
                        </p:cNvPr>
                        <p:cNvSpPr txBox="1">
                          <a:spLocks noRot="1" noChangeAspect="1" noMove="1" noResize="1" noEditPoints="1" noAdjustHandles="1" noChangeArrowheads="1" noChangeShapeType="1" noTextEdit="1"/>
                        </p:cNvSpPr>
                        <p:nvPr/>
                      </p:nvSpPr>
                      <p:spPr>
                        <a:xfrm>
                          <a:off x="795503" y="5529966"/>
                          <a:ext cx="386195" cy="307777"/>
                        </a:xfrm>
                        <a:prstGeom prst="rect">
                          <a:avLst/>
                        </a:prstGeom>
                        <a:blipFill>
                          <a:blip r:embed="rId4"/>
                          <a:stretch>
                            <a:fillRect l="-9677" r="-3226" b="-1818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3" name="テキスト ボックス 22">
                          <a:extLst>
                            <a:ext uri="{FF2B5EF4-FFF2-40B4-BE49-F238E27FC236}">
                              <a16:creationId xmlns:a16="http://schemas.microsoft.com/office/drawing/2014/main" id="{D5A66149-72F3-B539-B0D0-58557DCE058D}"/>
                            </a:ext>
                          </a:extLst>
                        </p:cNvPr>
                        <p:cNvSpPr txBox="1"/>
                        <p:nvPr/>
                      </p:nvSpPr>
                      <p:spPr>
                        <a:xfrm>
                          <a:off x="938171" y="4956340"/>
                          <a:ext cx="24352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 altLang="ja-JP" sz="2000" i="1" smtClean="0">
                                    <a:latin typeface="Cambria Math" panose="02040503050406030204" pitchFamily="18" charset="0"/>
                                    <a:ea typeface="Cambria Math" panose="02040503050406030204" pitchFamily="18" charset="0"/>
                                  </a:rPr>
                                  <m:t>𝜎</m:t>
                                </m: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177" name="テキスト ボックス 176">
                          <a:extLst>
                            <a:ext uri="{FF2B5EF4-FFF2-40B4-BE49-F238E27FC236}">
                              <a16:creationId xmlns:a16="http://schemas.microsoft.com/office/drawing/2014/main" id="{5BD3B63C-3F3F-1C7C-B30A-B0229078BB7A}"/>
                            </a:ext>
                          </a:extLst>
                        </p:cNvPr>
                        <p:cNvSpPr txBox="1">
                          <a:spLocks noRot="1" noChangeAspect="1" noMove="1" noResize="1" noEditPoints="1" noAdjustHandles="1" noChangeArrowheads="1" noChangeShapeType="1" noTextEdit="1"/>
                        </p:cNvSpPr>
                        <p:nvPr/>
                      </p:nvSpPr>
                      <p:spPr>
                        <a:xfrm>
                          <a:off x="938171" y="4956340"/>
                          <a:ext cx="243528" cy="307777"/>
                        </a:xfrm>
                        <a:prstGeom prst="rect">
                          <a:avLst/>
                        </a:prstGeom>
                        <a:blipFill>
                          <a:blip r:embed="rId5"/>
                          <a:stretch>
                            <a:fillRect l="-5000" r="-5000" b="-909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4" name="テキスト ボックス 23">
                          <a:extLst>
                            <a:ext uri="{FF2B5EF4-FFF2-40B4-BE49-F238E27FC236}">
                              <a16:creationId xmlns:a16="http://schemas.microsoft.com/office/drawing/2014/main" id="{BEC8F310-570D-8B9E-44C4-7213F8A065FC}"/>
                            </a:ext>
                          </a:extLst>
                        </p:cNvPr>
                        <p:cNvSpPr txBox="1"/>
                        <p:nvPr/>
                      </p:nvSpPr>
                      <p:spPr>
                        <a:xfrm>
                          <a:off x="938171" y="3969311"/>
                          <a:ext cx="24352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 altLang="ja-JP" sz="2000" i="1" smtClean="0">
                                    <a:latin typeface="Cambria Math" panose="02040503050406030204" pitchFamily="18" charset="0"/>
                                    <a:ea typeface="Cambria Math" panose="02040503050406030204" pitchFamily="18" charset="0"/>
                                  </a:rPr>
                                  <m:t>𝜎</m:t>
                                </m: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179" name="テキスト ボックス 178">
                          <a:extLst>
                            <a:ext uri="{FF2B5EF4-FFF2-40B4-BE49-F238E27FC236}">
                              <a16:creationId xmlns:a16="http://schemas.microsoft.com/office/drawing/2014/main" id="{BCD4271E-30FF-6AF3-5321-D59F79A14DCF}"/>
                            </a:ext>
                          </a:extLst>
                        </p:cNvPr>
                        <p:cNvSpPr txBox="1">
                          <a:spLocks noRot="1" noChangeAspect="1" noMove="1" noResize="1" noEditPoints="1" noAdjustHandles="1" noChangeArrowheads="1" noChangeShapeType="1" noTextEdit="1"/>
                        </p:cNvSpPr>
                        <p:nvPr/>
                      </p:nvSpPr>
                      <p:spPr>
                        <a:xfrm>
                          <a:off x="938171" y="3969311"/>
                          <a:ext cx="243528" cy="307777"/>
                        </a:xfrm>
                        <a:prstGeom prst="rect">
                          <a:avLst/>
                        </a:prstGeom>
                        <a:blipFill>
                          <a:blip r:embed="rId5"/>
                          <a:stretch>
                            <a:fillRect l="-5000" r="-5000" b="-909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5" name="テキスト ボックス 24">
                          <a:extLst>
                            <a:ext uri="{FF2B5EF4-FFF2-40B4-BE49-F238E27FC236}">
                              <a16:creationId xmlns:a16="http://schemas.microsoft.com/office/drawing/2014/main" id="{8728A087-3FD4-1405-5B27-8CF1C35247C9}"/>
                            </a:ext>
                          </a:extLst>
                        </p:cNvPr>
                        <p:cNvSpPr txBox="1"/>
                        <p:nvPr/>
                      </p:nvSpPr>
                      <p:spPr>
                        <a:xfrm>
                          <a:off x="802648" y="3477660"/>
                          <a:ext cx="38619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sz="2000" i="1">
                                    <a:latin typeface="Cambria Math" panose="02040503050406030204" pitchFamily="18" charset="0"/>
                                    <a:ea typeface="Cambria Math" panose="02040503050406030204" pitchFamily="18" charset="0"/>
                                  </a:rPr>
                                  <m:t>2</m:t>
                                </m:r>
                                <m:r>
                                  <a:rPr kumimoji="1" lang="en" altLang="ja-JP" sz="2000" i="1" smtClean="0">
                                    <a:latin typeface="Cambria Math" panose="02040503050406030204" pitchFamily="18" charset="0"/>
                                    <a:ea typeface="Cambria Math" panose="02040503050406030204" pitchFamily="18" charset="0"/>
                                  </a:rPr>
                                  <m:t>𝜎</m:t>
                                </m: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180" name="テキスト ボックス 179">
                          <a:extLst>
                            <a:ext uri="{FF2B5EF4-FFF2-40B4-BE49-F238E27FC236}">
                              <a16:creationId xmlns:a16="http://schemas.microsoft.com/office/drawing/2014/main" id="{F8FD6198-1063-FD24-F6F7-9C05DFE97182}"/>
                            </a:ext>
                          </a:extLst>
                        </p:cNvPr>
                        <p:cNvSpPr txBox="1">
                          <a:spLocks noRot="1" noChangeAspect="1" noMove="1" noResize="1" noEditPoints="1" noAdjustHandles="1" noChangeArrowheads="1" noChangeShapeType="1" noTextEdit="1"/>
                        </p:cNvSpPr>
                        <p:nvPr/>
                      </p:nvSpPr>
                      <p:spPr>
                        <a:xfrm>
                          <a:off x="802648" y="3477660"/>
                          <a:ext cx="386195" cy="307777"/>
                        </a:xfrm>
                        <a:prstGeom prst="rect">
                          <a:avLst/>
                        </a:prstGeom>
                        <a:blipFill>
                          <a:blip r:embed="rId6"/>
                          <a:stretch>
                            <a:fillRect l="-12903" r="-3226" b="-13636"/>
                          </a:stretch>
                        </a:blipFill>
                      </p:spPr>
                      <p:txBody>
                        <a:bodyPr/>
                        <a:lstStyle/>
                        <a:p>
                          <a:r>
                            <a:rPr lang="ja-JP" altLang="en-US">
                              <a:noFill/>
                            </a:rPr>
                            <a:t> </a:t>
                          </a:r>
                        </a:p>
                      </p:txBody>
                    </p:sp>
                  </mc:Fallback>
                </mc:AlternateContent>
              </p:grpSp>
              <p:grpSp>
                <p:nvGrpSpPr>
                  <p:cNvPr id="12" name="グループ化 11">
                    <a:extLst>
                      <a:ext uri="{FF2B5EF4-FFF2-40B4-BE49-F238E27FC236}">
                        <a16:creationId xmlns:a16="http://schemas.microsoft.com/office/drawing/2014/main" id="{CE845C44-742B-67C3-ABCE-8EF6E5C9E30D}"/>
                      </a:ext>
                    </a:extLst>
                  </p:cNvPr>
                  <p:cNvGrpSpPr/>
                  <p:nvPr/>
                </p:nvGrpSpPr>
                <p:grpSpPr>
                  <a:xfrm>
                    <a:off x="1309568" y="3211649"/>
                    <a:ext cx="1558114" cy="2942145"/>
                    <a:chOff x="9089790" y="2826753"/>
                    <a:chExt cx="1558114" cy="2942145"/>
                  </a:xfrm>
                </p:grpSpPr>
                <p:sp>
                  <p:nvSpPr>
                    <p:cNvPr id="13" name="テキスト ボックス 12">
                      <a:extLst>
                        <a:ext uri="{FF2B5EF4-FFF2-40B4-BE49-F238E27FC236}">
                          <a16:creationId xmlns:a16="http://schemas.microsoft.com/office/drawing/2014/main" id="{092722A2-E7FD-5CB6-B5CE-91311A3A04BD}"/>
                        </a:ext>
                      </a:extLst>
                    </p:cNvPr>
                    <p:cNvSpPr txBox="1"/>
                    <p:nvPr/>
                  </p:nvSpPr>
                  <p:spPr>
                    <a:xfrm>
                      <a:off x="9089790" y="2826753"/>
                      <a:ext cx="1558114" cy="307777"/>
                    </a:xfrm>
                    <a:prstGeom prst="rect">
                      <a:avLst/>
                    </a:prstGeom>
                    <a:noFill/>
                  </p:spPr>
                  <p:txBody>
                    <a:bodyPr wrap="square" rtlCol="0">
                      <a:spAutoFit/>
                    </a:bodyPr>
                    <a:lstStyle/>
                    <a:p>
                      <a:r>
                        <a:rPr lang="en-US" altLang="ja-JP" sz="1400" dirty="0">
                          <a:latin typeface="Meiryo" panose="020B0604030504040204" pitchFamily="34" charset="-128"/>
                          <a:ea typeface="Meiryo" panose="020B0604030504040204" pitchFamily="34" charset="-128"/>
                        </a:rPr>
                        <a:t>A</a:t>
                      </a:r>
                      <a:endParaRPr kumimoji="1" lang="en-US" altLang="ja-JP" sz="1400" dirty="0">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2FF1FF1D-9150-DB8F-6AAC-79CB6C90A85C}"/>
                        </a:ext>
                      </a:extLst>
                    </p:cNvPr>
                    <p:cNvSpPr txBox="1"/>
                    <p:nvPr/>
                  </p:nvSpPr>
                  <p:spPr>
                    <a:xfrm>
                      <a:off x="9089790" y="3347845"/>
                      <a:ext cx="507316" cy="355567"/>
                    </a:xfrm>
                    <a:prstGeom prst="rect">
                      <a:avLst/>
                    </a:prstGeom>
                    <a:noFill/>
                  </p:spPr>
                  <p:txBody>
                    <a:bodyPr wrap="square" rtlCol="0">
                      <a:spAutoFit/>
                    </a:bodyPr>
                    <a:lstStyle/>
                    <a:p>
                      <a:r>
                        <a:rPr kumimoji="1" lang="en-US" altLang="ja-JP" sz="1400" dirty="0">
                          <a:latin typeface="Meiryo" panose="020B0604030504040204" pitchFamily="34" charset="-128"/>
                          <a:ea typeface="Meiryo" panose="020B0604030504040204" pitchFamily="34" charset="-128"/>
                        </a:rPr>
                        <a:t>B</a:t>
                      </a:r>
                      <a:endParaRPr kumimoji="1" lang="ja-JP" altLang="en-US" sz="1400">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5FB93575-F314-F83E-712E-76591038E9EB}"/>
                        </a:ext>
                      </a:extLst>
                    </p:cNvPr>
                    <p:cNvSpPr txBox="1"/>
                    <p:nvPr/>
                  </p:nvSpPr>
                  <p:spPr>
                    <a:xfrm>
                      <a:off x="9089790" y="3850274"/>
                      <a:ext cx="1558114" cy="307777"/>
                    </a:xfrm>
                    <a:prstGeom prst="rect">
                      <a:avLst/>
                    </a:prstGeom>
                    <a:noFill/>
                  </p:spPr>
                  <p:txBody>
                    <a:bodyPr wrap="square" rtlCol="0">
                      <a:spAutoFit/>
                    </a:bodyPr>
                    <a:lstStyle/>
                    <a:p>
                      <a:r>
                        <a:rPr lang="en-US" altLang="ja-JP" sz="1400" dirty="0">
                          <a:latin typeface="Meiryo" panose="020B0604030504040204" pitchFamily="34" charset="-128"/>
                          <a:ea typeface="Meiryo" panose="020B0604030504040204" pitchFamily="34" charset="-128"/>
                        </a:rPr>
                        <a:t>C</a:t>
                      </a:r>
                      <a:endParaRPr kumimoji="1" lang="ja-JP" altLang="en-US" sz="1400">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C28AC76B-57DD-9495-ED6A-DB10A006AC58}"/>
                        </a:ext>
                      </a:extLst>
                    </p:cNvPr>
                    <p:cNvSpPr txBox="1"/>
                    <p:nvPr/>
                  </p:nvSpPr>
                  <p:spPr>
                    <a:xfrm>
                      <a:off x="9089790" y="4337129"/>
                      <a:ext cx="1558114" cy="307777"/>
                    </a:xfrm>
                    <a:prstGeom prst="rect">
                      <a:avLst/>
                    </a:prstGeom>
                    <a:noFill/>
                  </p:spPr>
                  <p:txBody>
                    <a:bodyPr wrap="square" rtlCol="0">
                      <a:spAutoFit/>
                    </a:bodyPr>
                    <a:lstStyle/>
                    <a:p>
                      <a:r>
                        <a:rPr lang="en-US" altLang="ja-JP" sz="1400" dirty="0">
                          <a:latin typeface="Meiryo" panose="020B0604030504040204" pitchFamily="34" charset="-128"/>
                          <a:ea typeface="Meiryo" panose="020B0604030504040204" pitchFamily="34" charset="-128"/>
                        </a:rPr>
                        <a:t>C</a:t>
                      </a:r>
                      <a:endParaRPr kumimoji="1" lang="ja-JP" altLang="en-US" sz="1400">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A6A4090C-0CC4-83BD-7FB0-A500A0813907}"/>
                        </a:ext>
                      </a:extLst>
                    </p:cNvPr>
                    <p:cNvSpPr txBox="1"/>
                    <p:nvPr/>
                  </p:nvSpPr>
                  <p:spPr>
                    <a:xfrm>
                      <a:off x="9089790" y="4873999"/>
                      <a:ext cx="1558114" cy="307777"/>
                    </a:xfrm>
                    <a:prstGeom prst="rect">
                      <a:avLst/>
                    </a:prstGeom>
                    <a:noFill/>
                  </p:spPr>
                  <p:txBody>
                    <a:bodyPr wrap="square" rtlCol="0">
                      <a:spAutoFit/>
                    </a:bodyPr>
                    <a:lstStyle/>
                    <a:p>
                      <a:r>
                        <a:rPr kumimoji="1" lang="en-US" altLang="ja-JP" sz="1400" dirty="0">
                          <a:latin typeface="Meiryo" panose="020B0604030504040204" pitchFamily="34" charset="-128"/>
                          <a:ea typeface="Meiryo" panose="020B0604030504040204" pitchFamily="34" charset="-128"/>
                        </a:rPr>
                        <a:t>B</a:t>
                      </a:r>
                      <a:endParaRPr kumimoji="1" lang="ja-JP" altLang="en-US" sz="1400">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28B9B48D-5B45-C179-C739-FA1FAB2D4336}"/>
                        </a:ext>
                      </a:extLst>
                    </p:cNvPr>
                    <p:cNvSpPr txBox="1"/>
                    <p:nvPr/>
                  </p:nvSpPr>
                  <p:spPr>
                    <a:xfrm>
                      <a:off x="9089790" y="5461121"/>
                      <a:ext cx="1558114" cy="307777"/>
                    </a:xfrm>
                    <a:prstGeom prst="rect">
                      <a:avLst/>
                    </a:prstGeom>
                    <a:noFill/>
                  </p:spPr>
                  <p:txBody>
                    <a:bodyPr wrap="square" rtlCol="0">
                      <a:spAutoFit/>
                    </a:bodyPr>
                    <a:lstStyle/>
                    <a:p>
                      <a:r>
                        <a:rPr lang="en-US" altLang="ja-JP" sz="1400" dirty="0">
                          <a:latin typeface="Meiryo" panose="020B0604030504040204" pitchFamily="34" charset="-128"/>
                          <a:ea typeface="Meiryo" panose="020B0604030504040204" pitchFamily="34" charset="-128"/>
                        </a:rPr>
                        <a:t>A</a:t>
                      </a:r>
                      <a:endParaRPr kumimoji="1" lang="en-US" altLang="ja-JP" sz="1400" dirty="0">
                        <a:latin typeface="Meiryo" panose="020B0604030504040204" pitchFamily="34" charset="-128"/>
                        <a:ea typeface="Meiryo" panose="020B0604030504040204" pitchFamily="34" charset="-128"/>
                      </a:endParaRPr>
                    </a:p>
                  </p:txBody>
                </p:sp>
              </p:grpSp>
            </p:grpSp>
          </p:grpSp>
          <p:cxnSp>
            <p:nvCxnSpPr>
              <p:cNvPr id="72" name="直線コネクタ 71">
                <a:extLst>
                  <a:ext uri="{FF2B5EF4-FFF2-40B4-BE49-F238E27FC236}">
                    <a16:creationId xmlns:a16="http://schemas.microsoft.com/office/drawing/2014/main" id="{A888CE25-A454-AC3E-1593-A5B833C7CA0F}"/>
                  </a:ext>
                </a:extLst>
              </p:cNvPr>
              <p:cNvCxnSpPr>
                <a:cxnSpLocks/>
              </p:cNvCxnSpPr>
              <p:nvPr/>
            </p:nvCxnSpPr>
            <p:spPr>
              <a:xfrm flipV="1">
                <a:off x="7231802" y="5232896"/>
                <a:ext cx="497280" cy="266245"/>
              </a:xfrm>
              <a:prstGeom prst="line">
                <a:avLst/>
              </a:prstGeom>
              <a:ln w="38100"/>
            </p:spPr>
            <p:style>
              <a:lnRef idx="1">
                <a:schemeClr val="dk1"/>
              </a:lnRef>
              <a:fillRef idx="0">
                <a:schemeClr val="dk1"/>
              </a:fillRef>
              <a:effectRef idx="0">
                <a:schemeClr val="dk1"/>
              </a:effectRef>
              <a:fontRef idx="minor">
                <a:schemeClr val="tx1"/>
              </a:fontRef>
            </p:style>
          </p:cxnSp>
        </p:grpSp>
        <p:grpSp>
          <p:nvGrpSpPr>
            <p:cNvPr id="97" name="グループ化 96">
              <a:extLst>
                <a:ext uri="{FF2B5EF4-FFF2-40B4-BE49-F238E27FC236}">
                  <a16:creationId xmlns:a16="http://schemas.microsoft.com/office/drawing/2014/main" id="{DA687548-7737-4CD8-C683-7753E9DF1C13}"/>
                </a:ext>
              </a:extLst>
            </p:cNvPr>
            <p:cNvGrpSpPr/>
            <p:nvPr/>
          </p:nvGrpSpPr>
          <p:grpSpPr>
            <a:xfrm>
              <a:off x="7770579" y="4717829"/>
              <a:ext cx="1343727" cy="536723"/>
              <a:chOff x="7603697" y="4818357"/>
              <a:chExt cx="1343727" cy="536723"/>
            </a:xfrm>
          </p:grpSpPr>
          <p:sp>
            <p:nvSpPr>
              <p:cNvPr id="62" name="楕円 19">
                <a:extLst>
                  <a:ext uri="{FF2B5EF4-FFF2-40B4-BE49-F238E27FC236}">
                    <a16:creationId xmlns:a16="http://schemas.microsoft.com/office/drawing/2014/main" id="{90B50E3C-BD6E-FD7C-39CB-9ED744AB93D4}"/>
                  </a:ext>
                </a:extLst>
              </p:cNvPr>
              <p:cNvSpPr/>
              <p:nvPr/>
            </p:nvSpPr>
            <p:spPr>
              <a:xfrm>
                <a:off x="7603697" y="5164580"/>
                <a:ext cx="181723"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63" name="楕円 19">
                <a:extLst>
                  <a:ext uri="{FF2B5EF4-FFF2-40B4-BE49-F238E27FC236}">
                    <a16:creationId xmlns:a16="http://schemas.microsoft.com/office/drawing/2014/main" id="{10F5C898-53DC-EDCA-4EBE-00CCE597C156}"/>
                  </a:ext>
                </a:extLst>
              </p:cNvPr>
              <p:cNvSpPr/>
              <p:nvPr/>
            </p:nvSpPr>
            <p:spPr>
              <a:xfrm>
                <a:off x="8163533" y="4984679"/>
                <a:ext cx="181723"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64" name="楕円 19">
                <a:extLst>
                  <a:ext uri="{FF2B5EF4-FFF2-40B4-BE49-F238E27FC236}">
                    <a16:creationId xmlns:a16="http://schemas.microsoft.com/office/drawing/2014/main" id="{C1468CF1-7130-1F17-B1EA-4FC5CE7CFC7F}"/>
                  </a:ext>
                </a:extLst>
              </p:cNvPr>
              <p:cNvSpPr/>
              <p:nvPr/>
            </p:nvSpPr>
            <p:spPr>
              <a:xfrm>
                <a:off x="8765701" y="4818357"/>
                <a:ext cx="181723"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cxnSp>
            <p:nvCxnSpPr>
              <p:cNvPr id="65" name="直線コネクタ 64">
                <a:extLst>
                  <a:ext uri="{FF2B5EF4-FFF2-40B4-BE49-F238E27FC236}">
                    <a16:creationId xmlns:a16="http://schemas.microsoft.com/office/drawing/2014/main" id="{4542E1A9-392D-FDA7-57FF-5A81185F81A7}"/>
                  </a:ext>
                </a:extLst>
              </p:cNvPr>
              <p:cNvCxnSpPr>
                <a:cxnSpLocks/>
              </p:cNvCxnSpPr>
              <p:nvPr/>
            </p:nvCxnSpPr>
            <p:spPr>
              <a:xfrm flipV="1">
                <a:off x="8326594" y="4887440"/>
                <a:ext cx="511306" cy="192489"/>
              </a:xfrm>
              <a:prstGeom prst="line">
                <a:avLst/>
              </a:prstGeom>
              <a:ln w="38100"/>
            </p:spPr>
            <p:style>
              <a:lnRef idx="1">
                <a:schemeClr val="dk1"/>
              </a:lnRef>
              <a:fillRef idx="0">
                <a:schemeClr val="dk1"/>
              </a:fillRef>
              <a:effectRef idx="0">
                <a:schemeClr val="dk1"/>
              </a:effectRef>
              <a:fontRef idx="minor">
                <a:schemeClr val="tx1"/>
              </a:fontRef>
            </p:style>
          </p:cxnSp>
          <p:cxnSp>
            <p:nvCxnSpPr>
              <p:cNvPr id="67" name="直線コネクタ 66">
                <a:extLst>
                  <a:ext uri="{FF2B5EF4-FFF2-40B4-BE49-F238E27FC236}">
                    <a16:creationId xmlns:a16="http://schemas.microsoft.com/office/drawing/2014/main" id="{DF11F326-E542-C028-E320-6EFB32221E51}"/>
                  </a:ext>
                </a:extLst>
              </p:cNvPr>
              <p:cNvCxnSpPr>
                <a:cxnSpLocks/>
              </p:cNvCxnSpPr>
              <p:nvPr/>
            </p:nvCxnSpPr>
            <p:spPr>
              <a:xfrm flipV="1">
                <a:off x="7785420" y="5092727"/>
                <a:ext cx="468975" cy="148441"/>
              </a:xfrm>
              <a:prstGeom prst="line">
                <a:avLst/>
              </a:prstGeom>
              <a:ln w="38100"/>
            </p:spPr>
            <p:style>
              <a:lnRef idx="1">
                <a:schemeClr val="dk1"/>
              </a:lnRef>
              <a:fillRef idx="0">
                <a:schemeClr val="dk1"/>
              </a:fillRef>
              <a:effectRef idx="0">
                <a:schemeClr val="dk1"/>
              </a:effectRef>
              <a:fontRef idx="minor">
                <a:schemeClr val="tx1"/>
              </a:fontRef>
            </p:style>
          </p:cxnSp>
        </p:grpSp>
      </p:grpSp>
      <mc:AlternateContent xmlns:mc="http://schemas.openxmlformats.org/markup-compatibility/2006" xmlns:a14="http://schemas.microsoft.com/office/drawing/2010/main">
        <mc:Choice Requires="a14">
          <p:sp>
            <p:nvSpPr>
              <p:cNvPr id="31" name="テキスト ボックス 30">
                <a:extLst>
                  <a:ext uri="{FF2B5EF4-FFF2-40B4-BE49-F238E27FC236}">
                    <a16:creationId xmlns:a16="http://schemas.microsoft.com/office/drawing/2014/main" id="{D98F812C-8EA5-4F6F-E1A5-549BDEC63691}"/>
                  </a:ext>
                </a:extLst>
              </p:cNvPr>
              <p:cNvSpPr txBox="1"/>
              <p:nvPr/>
            </p:nvSpPr>
            <p:spPr>
              <a:xfrm>
                <a:off x="9129208" y="4521389"/>
                <a:ext cx="23243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tLang="ja-JP" sz="2000" b="0" i="0" smtClean="0">
                          <a:latin typeface="Cambria Math" panose="02040503050406030204" pitchFamily="18" charset="0"/>
                        </a:rPr>
                        <m:t>X</m:t>
                      </m: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31" name="テキスト ボックス 30">
                <a:extLst>
                  <a:ext uri="{FF2B5EF4-FFF2-40B4-BE49-F238E27FC236}">
                    <a16:creationId xmlns:a16="http://schemas.microsoft.com/office/drawing/2014/main" id="{D98F812C-8EA5-4F6F-E1A5-549BDEC63691}"/>
                  </a:ext>
                </a:extLst>
              </p:cNvPr>
              <p:cNvSpPr txBox="1">
                <a:spLocks noRot="1" noChangeAspect="1" noMove="1" noResize="1" noEditPoints="1" noAdjustHandles="1" noChangeArrowheads="1" noChangeShapeType="1" noTextEdit="1"/>
              </p:cNvSpPr>
              <p:nvPr/>
            </p:nvSpPr>
            <p:spPr>
              <a:xfrm>
                <a:off x="9129208" y="4521389"/>
                <a:ext cx="232435" cy="307777"/>
              </a:xfrm>
              <a:prstGeom prst="rect">
                <a:avLst/>
              </a:prstGeom>
              <a:blipFill>
                <a:blip r:embed="rId7"/>
                <a:stretch>
                  <a:fillRect l="-21053" r="-1578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4" name="テキスト ボックス 53">
                <a:extLst>
                  <a:ext uri="{FF2B5EF4-FFF2-40B4-BE49-F238E27FC236}">
                    <a16:creationId xmlns:a16="http://schemas.microsoft.com/office/drawing/2014/main" id="{8D8AD6BA-9D2C-C08F-C764-869760ABF738}"/>
                  </a:ext>
                </a:extLst>
              </p:cNvPr>
              <p:cNvSpPr txBox="1"/>
              <p:nvPr/>
            </p:nvSpPr>
            <p:spPr>
              <a:xfrm>
                <a:off x="5809252" y="4535598"/>
                <a:ext cx="23243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tLang="ja-JP" sz="2000" b="0" i="0" smtClean="0">
                          <a:latin typeface="Cambria Math" panose="02040503050406030204" pitchFamily="18" charset="0"/>
                        </a:rPr>
                        <m:t>X</m:t>
                      </m: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54" name="テキスト ボックス 53">
                <a:extLst>
                  <a:ext uri="{FF2B5EF4-FFF2-40B4-BE49-F238E27FC236}">
                    <a16:creationId xmlns:a16="http://schemas.microsoft.com/office/drawing/2014/main" id="{8D8AD6BA-9D2C-C08F-C764-869760ABF738}"/>
                  </a:ext>
                </a:extLst>
              </p:cNvPr>
              <p:cNvSpPr txBox="1">
                <a:spLocks noRot="1" noChangeAspect="1" noMove="1" noResize="1" noEditPoints="1" noAdjustHandles="1" noChangeArrowheads="1" noChangeShapeType="1" noTextEdit="1"/>
              </p:cNvSpPr>
              <p:nvPr/>
            </p:nvSpPr>
            <p:spPr>
              <a:xfrm>
                <a:off x="5809252" y="4535598"/>
                <a:ext cx="232435" cy="307777"/>
              </a:xfrm>
              <a:prstGeom prst="rect">
                <a:avLst/>
              </a:prstGeom>
              <a:blipFill>
                <a:blip r:embed="rId8"/>
                <a:stretch>
                  <a:fillRect l="-15789" r="-21053" b="-4000"/>
                </a:stretch>
              </a:blipFill>
            </p:spPr>
            <p:txBody>
              <a:bodyPr/>
              <a:lstStyle/>
              <a:p>
                <a:r>
                  <a:rPr lang="ja-JP" altLang="en-US">
                    <a:noFill/>
                  </a:rPr>
                  <a:t> </a:t>
                </a:r>
              </a:p>
            </p:txBody>
          </p:sp>
        </mc:Fallback>
      </mc:AlternateContent>
      <p:grpSp>
        <p:nvGrpSpPr>
          <p:cNvPr id="55" name="グループ化 54">
            <a:extLst>
              <a:ext uri="{FF2B5EF4-FFF2-40B4-BE49-F238E27FC236}">
                <a16:creationId xmlns:a16="http://schemas.microsoft.com/office/drawing/2014/main" id="{CD6BFAAD-04B6-F847-3E5F-0EC7CA9C6FDC}"/>
              </a:ext>
            </a:extLst>
          </p:cNvPr>
          <p:cNvGrpSpPr/>
          <p:nvPr/>
        </p:nvGrpSpPr>
        <p:grpSpPr>
          <a:xfrm>
            <a:off x="10088433" y="3412775"/>
            <a:ext cx="1386507" cy="3030211"/>
            <a:chOff x="10008886" y="3575275"/>
            <a:chExt cx="2277567" cy="3030211"/>
          </a:xfrm>
        </p:grpSpPr>
        <p:sp>
          <p:nvSpPr>
            <p:cNvPr id="56" name="テキスト ボックス 55">
              <a:extLst>
                <a:ext uri="{FF2B5EF4-FFF2-40B4-BE49-F238E27FC236}">
                  <a16:creationId xmlns:a16="http://schemas.microsoft.com/office/drawing/2014/main" id="{CBC51393-47F1-F628-8C16-CA4226F9E67B}"/>
                </a:ext>
              </a:extLst>
            </p:cNvPr>
            <p:cNvSpPr txBox="1"/>
            <p:nvPr/>
          </p:nvSpPr>
          <p:spPr>
            <a:xfrm>
              <a:off x="10024840" y="4879604"/>
              <a:ext cx="1516404" cy="307777"/>
            </a:xfrm>
            <a:prstGeom prst="rect">
              <a:avLst/>
            </a:prstGeom>
            <a:noFill/>
          </p:spPr>
          <p:txBody>
            <a:bodyPr wrap="square" rtlCol="0">
              <a:spAutoFit/>
            </a:bodyPr>
            <a:lstStyle/>
            <a:p>
              <a:r>
                <a:rPr kumimoji="1" lang="ja-JP" altLang="en-US" sz="1400">
                  <a:latin typeface="Meiryo" panose="020B0604030504040204" pitchFamily="34" charset="-128"/>
                  <a:ea typeface="Meiryo" panose="020B0604030504040204" pitchFamily="34" charset="-128"/>
                </a:rPr>
                <a:t>中央線</a:t>
              </a:r>
            </a:p>
          </p:txBody>
        </p:sp>
        <p:grpSp>
          <p:nvGrpSpPr>
            <p:cNvPr id="57" name="グループ化 56">
              <a:extLst>
                <a:ext uri="{FF2B5EF4-FFF2-40B4-BE49-F238E27FC236}">
                  <a16:creationId xmlns:a16="http://schemas.microsoft.com/office/drawing/2014/main" id="{B8C4E7BF-C3B2-6D08-C53E-2C40FB77F178}"/>
                </a:ext>
              </a:extLst>
            </p:cNvPr>
            <p:cNvGrpSpPr/>
            <p:nvPr/>
          </p:nvGrpSpPr>
          <p:grpSpPr>
            <a:xfrm>
              <a:off x="10008886" y="3575275"/>
              <a:ext cx="2277567" cy="3030211"/>
              <a:chOff x="9436531" y="2680824"/>
              <a:chExt cx="2277567" cy="3500728"/>
            </a:xfrm>
          </p:grpSpPr>
          <p:sp>
            <p:nvSpPr>
              <p:cNvPr id="58" name="テキスト ボックス 57">
                <a:extLst>
                  <a:ext uri="{FF2B5EF4-FFF2-40B4-BE49-F238E27FC236}">
                    <a16:creationId xmlns:a16="http://schemas.microsoft.com/office/drawing/2014/main" id="{027058D6-4CCE-7B33-A0F0-0D8819A26A78}"/>
                  </a:ext>
                </a:extLst>
              </p:cNvPr>
              <p:cNvSpPr txBox="1"/>
              <p:nvPr/>
            </p:nvSpPr>
            <p:spPr>
              <a:xfrm>
                <a:off x="9436531" y="2680824"/>
                <a:ext cx="1879552" cy="355567"/>
              </a:xfrm>
              <a:prstGeom prst="rect">
                <a:avLst/>
              </a:prstGeom>
              <a:noFill/>
            </p:spPr>
            <p:txBody>
              <a:bodyPr wrap="square" rtlCol="0">
                <a:spAutoFit/>
              </a:bodyPr>
              <a:lstStyle/>
              <a:p>
                <a:r>
                  <a:rPr kumimoji="1" lang="ja-JP" altLang="en-US" sz="1400">
                    <a:latin typeface="Meiryo" panose="020B0604030504040204" pitchFamily="34" charset="-128"/>
                    <a:ea typeface="Meiryo" panose="020B0604030504040204" pitchFamily="34" charset="-128"/>
                  </a:rPr>
                  <a:t>上限値</a:t>
                </a:r>
                <a:r>
                  <a:rPr kumimoji="1" lang="en-US" altLang="ja-JP" sz="1400" dirty="0">
                    <a:latin typeface="Meiryo" panose="020B0604030504040204" pitchFamily="34" charset="-128"/>
                    <a:ea typeface="Meiryo" panose="020B0604030504040204" pitchFamily="34" charset="-128"/>
                  </a:rPr>
                  <a:t>UCL</a:t>
                </a:r>
                <a:endParaRPr kumimoji="1" lang="ja-JP" altLang="en-US" sz="1400">
                  <a:latin typeface="Meiryo" panose="020B0604030504040204" pitchFamily="34" charset="-128"/>
                  <a:ea typeface="Meiryo" panose="020B0604030504040204" pitchFamily="34" charset="-128"/>
                </a:endParaRPr>
              </a:p>
            </p:txBody>
          </p:sp>
          <p:sp>
            <p:nvSpPr>
              <p:cNvPr id="59" name="テキスト ボックス 58">
                <a:extLst>
                  <a:ext uri="{FF2B5EF4-FFF2-40B4-BE49-F238E27FC236}">
                    <a16:creationId xmlns:a16="http://schemas.microsoft.com/office/drawing/2014/main" id="{7334FBA3-AADF-45D0-83F9-1FFD70A9FD0D}"/>
                  </a:ext>
                </a:extLst>
              </p:cNvPr>
              <p:cNvSpPr txBox="1"/>
              <p:nvPr/>
            </p:nvSpPr>
            <p:spPr>
              <a:xfrm>
                <a:off x="9464402" y="5873775"/>
                <a:ext cx="2249696" cy="307777"/>
              </a:xfrm>
              <a:prstGeom prst="rect">
                <a:avLst/>
              </a:prstGeom>
              <a:noFill/>
            </p:spPr>
            <p:txBody>
              <a:bodyPr wrap="square" rtlCol="0">
                <a:spAutoFit/>
              </a:bodyPr>
              <a:lstStyle/>
              <a:p>
                <a:r>
                  <a:rPr kumimoji="1" lang="ja-JP" altLang="en-US" sz="1400">
                    <a:latin typeface="Meiryo" panose="020B0604030504040204" pitchFamily="34" charset="-128"/>
                    <a:ea typeface="Meiryo" panose="020B0604030504040204" pitchFamily="34" charset="-128"/>
                  </a:rPr>
                  <a:t>下限値</a:t>
                </a:r>
                <a:r>
                  <a:rPr kumimoji="1" lang="en-US" altLang="ja-JP" sz="1400" dirty="0">
                    <a:latin typeface="Meiryo" panose="020B0604030504040204" pitchFamily="34" charset="-128"/>
                    <a:ea typeface="Meiryo" panose="020B0604030504040204" pitchFamily="34" charset="-128"/>
                  </a:rPr>
                  <a:t>LCL</a:t>
                </a:r>
                <a:endParaRPr kumimoji="1" lang="ja-JP" altLang="en-US" sz="1400">
                  <a:latin typeface="Meiryo" panose="020B0604030504040204" pitchFamily="34" charset="-128"/>
                  <a:ea typeface="Meiryo" panose="020B0604030504040204" pitchFamily="34" charset="-128"/>
                </a:endParaRPr>
              </a:p>
            </p:txBody>
          </p:sp>
        </p:grpSp>
      </p:grpSp>
    </p:spTree>
    <p:extLst>
      <p:ext uri="{BB962C8B-B14F-4D97-AF65-F5344CB8AC3E}">
        <p14:creationId xmlns:p14="http://schemas.microsoft.com/office/powerpoint/2010/main" val="378369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5DA38-FFE5-AA42-49DE-620209D1851E}"/>
            </a:ext>
          </a:extLst>
        </p:cNvPr>
        <p:cNvGrpSpPr/>
        <p:nvPr/>
      </p:nvGrpSpPr>
      <p:grpSpPr>
        <a:xfrm>
          <a:off x="0" y="0"/>
          <a:ext cx="0" cy="0"/>
          <a:chOff x="0" y="0"/>
          <a:chExt cx="0" cy="0"/>
        </a:xfrm>
      </p:grpSpPr>
      <p:sp>
        <p:nvSpPr>
          <p:cNvPr id="44" name="テキスト ボックス 43">
            <a:extLst>
              <a:ext uri="{FF2B5EF4-FFF2-40B4-BE49-F238E27FC236}">
                <a16:creationId xmlns:a16="http://schemas.microsoft.com/office/drawing/2014/main" id="{845E227E-BFA9-0DC5-21EF-B2C148E0CB46}"/>
              </a:ext>
            </a:extLst>
          </p:cNvPr>
          <p:cNvSpPr txBox="1"/>
          <p:nvPr/>
        </p:nvSpPr>
        <p:spPr>
          <a:xfrm>
            <a:off x="90973" y="121249"/>
            <a:ext cx="7775555"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6</a:t>
            </a:r>
            <a:r>
              <a:rPr kumimoji="1"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.2 </a:t>
            </a:r>
            <a:r>
              <a:rPr kumimoji="1" lang="ja-JP" altLang="en-US" sz="4000" b="1">
                <a:solidFill>
                  <a:schemeClr val="bg1"/>
                </a:solidFill>
                <a:latin typeface="Meiryo" panose="020B0604030504040204" pitchFamily="34" charset="-128"/>
                <a:ea typeface="Meiryo" panose="020B0604030504040204" pitchFamily="34" charset="-128"/>
                <a:cs typeface="Arial" panose="020B0604020202020204" pitchFamily="34" charset="0"/>
              </a:rPr>
              <a:t>管理状態にない場合の判定</a:t>
            </a:r>
            <a:endParaRPr kumimoji="1" lang="ja-JP" altLang="en-US" sz="3600" b="1">
              <a:solidFill>
                <a:schemeClr val="bg1"/>
              </a:solidFill>
              <a:latin typeface="Meiryo" panose="020B0604030504040204" pitchFamily="34" charset="-128"/>
              <a:ea typeface="Meiryo" panose="020B0604030504040204" pitchFamily="34" charset="-128"/>
            </a:endParaRPr>
          </a:p>
        </p:txBody>
      </p:sp>
      <p:sp>
        <p:nvSpPr>
          <p:cNvPr id="198" name="正方形/長方形 197">
            <a:extLst>
              <a:ext uri="{FF2B5EF4-FFF2-40B4-BE49-F238E27FC236}">
                <a16:creationId xmlns:a16="http://schemas.microsoft.com/office/drawing/2014/main" id="{E7163FE1-614C-3B3D-35F4-2F118B5B95D4}"/>
              </a:ext>
            </a:extLst>
          </p:cNvPr>
          <p:cNvSpPr/>
          <p:nvPr/>
        </p:nvSpPr>
        <p:spPr>
          <a:xfrm>
            <a:off x="328283" y="1328157"/>
            <a:ext cx="11426808" cy="1788150"/>
          </a:xfrm>
          <a:prstGeom prst="rect">
            <a:avLst/>
          </a:prstGeom>
          <a:solidFill>
            <a:schemeClr val="bg1"/>
          </a:solidFill>
          <a:ln>
            <a:solidFill>
              <a:schemeClr val="tx1"/>
            </a:solidFill>
          </a:ln>
          <a:effectLst>
            <a:outerShdw blurRad="889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grpSp>
        <p:nvGrpSpPr>
          <p:cNvPr id="5" name="グループ化 4">
            <a:extLst>
              <a:ext uri="{FF2B5EF4-FFF2-40B4-BE49-F238E27FC236}">
                <a16:creationId xmlns:a16="http://schemas.microsoft.com/office/drawing/2014/main" id="{E866E8C2-A522-3CD5-F500-18985BDB3B41}"/>
              </a:ext>
            </a:extLst>
          </p:cNvPr>
          <p:cNvGrpSpPr/>
          <p:nvPr/>
        </p:nvGrpSpPr>
        <p:grpSpPr>
          <a:xfrm>
            <a:off x="618369" y="981696"/>
            <a:ext cx="5051201" cy="717638"/>
            <a:chOff x="618369" y="981696"/>
            <a:chExt cx="5051201" cy="717638"/>
          </a:xfrm>
        </p:grpSpPr>
        <p:sp>
          <p:nvSpPr>
            <p:cNvPr id="199" name="正方形/長方形 198">
              <a:extLst>
                <a:ext uri="{FF2B5EF4-FFF2-40B4-BE49-F238E27FC236}">
                  <a16:creationId xmlns:a16="http://schemas.microsoft.com/office/drawing/2014/main" id="{2DE44C55-EACD-E7C6-41C1-F5E1CA79A021}"/>
                </a:ext>
              </a:extLst>
            </p:cNvPr>
            <p:cNvSpPr/>
            <p:nvPr/>
          </p:nvSpPr>
          <p:spPr>
            <a:xfrm>
              <a:off x="618369" y="981696"/>
              <a:ext cx="5051201" cy="717638"/>
            </a:xfrm>
            <a:prstGeom prst="rect">
              <a:avLst/>
            </a:prstGeom>
            <a:solidFill>
              <a:schemeClr val="bg1"/>
            </a:solidFill>
            <a:ln>
              <a:solidFill>
                <a:schemeClr val="tx1"/>
              </a:solidFill>
            </a:ln>
            <a:effectLst>
              <a:outerShdw blurRad="889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800" b="1">
                  <a:latin typeface="Meiryo" panose="020B0604030504040204" pitchFamily="34" charset="-128"/>
                  <a:ea typeface="Meiryo" panose="020B0604030504040204" pitchFamily="34" charset="-128"/>
                </a:rPr>
                <a:t>標準化と工程改善</a:t>
              </a:r>
              <a:endParaRPr kumimoji="1" lang="ja-JP" altLang="en-US">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6E440452-4F44-4F7D-B881-F8B92684B004}"/>
                </a:ext>
              </a:extLst>
            </p:cNvPr>
            <p:cNvSpPr txBox="1"/>
            <p:nvPr/>
          </p:nvSpPr>
          <p:spPr>
            <a:xfrm>
              <a:off x="815982" y="1098751"/>
              <a:ext cx="4749444" cy="523220"/>
            </a:xfrm>
            <a:prstGeom prst="rect">
              <a:avLst/>
            </a:prstGeom>
            <a:noFill/>
          </p:spPr>
          <p:txBody>
            <a:bodyPr wrap="square">
              <a:spAutoFit/>
            </a:bodyPr>
            <a:lstStyle/>
            <a:p>
              <a:pPr fontAlgn="ctr"/>
              <a:r>
                <a:rPr lang="ja-JP" altLang="en-US" sz="2800" b="1">
                  <a:solidFill>
                    <a:srgbClr val="000000"/>
                  </a:solidFill>
                  <a:latin typeface="Meiryo" panose="020B0604030504040204" pitchFamily="34" charset="-128"/>
                  <a:ea typeface="Meiryo" panose="020B0604030504040204" pitchFamily="34" charset="-128"/>
                </a:rPr>
                <a:t>ルール</a:t>
              </a:r>
              <a:r>
                <a:rPr lang="en-US" altLang="ja-JP" sz="2800" b="1" dirty="0">
                  <a:solidFill>
                    <a:srgbClr val="000000"/>
                  </a:solidFill>
                  <a:latin typeface="Meiryo" panose="020B0604030504040204" pitchFamily="34" charset="-128"/>
                  <a:ea typeface="Meiryo" panose="020B0604030504040204" pitchFamily="34" charset="-128"/>
                </a:rPr>
                <a:t>④ 14</a:t>
              </a:r>
              <a:r>
                <a:rPr lang="ja-JP" altLang="en-US" sz="2800" b="1">
                  <a:solidFill>
                    <a:srgbClr val="000000"/>
                  </a:solidFill>
                  <a:latin typeface="Meiryo" panose="020B0604030504040204" pitchFamily="34" charset="-128"/>
                  <a:ea typeface="Meiryo" panose="020B0604030504040204" pitchFamily="34" charset="-128"/>
                </a:rPr>
                <a:t>点が交互に増減</a:t>
              </a:r>
            </a:p>
          </p:txBody>
        </p:sp>
      </p:grpSp>
      <p:sp>
        <p:nvSpPr>
          <p:cNvPr id="205" name="テキスト ボックス 204">
            <a:extLst>
              <a:ext uri="{FF2B5EF4-FFF2-40B4-BE49-F238E27FC236}">
                <a16:creationId xmlns:a16="http://schemas.microsoft.com/office/drawing/2014/main" id="{99ADC872-7FA8-47C1-0717-0D0B2D5375D6}"/>
              </a:ext>
            </a:extLst>
          </p:cNvPr>
          <p:cNvSpPr txBox="1"/>
          <p:nvPr/>
        </p:nvSpPr>
        <p:spPr>
          <a:xfrm>
            <a:off x="9067190" y="1404260"/>
            <a:ext cx="2383778" cy="769441"/>
          </a:xfrm>
          <a:prstGeom prst="rect">
            <a:avLst/>
          </a:prstGeom>
          <a:noFill/>
        </p:spPr>
        <p:txBody>
          <a:bodyPr wrap="square" rtlCol="0">
            <a:spAutoFit/>
          </a:bodyPr>
          <a:lstStyle/>
          <a:p>
            <a:r>
              <a:rPr lang="ja-JP" altLang="en-US" sz="2000">
                <a:latin typeface="Meiryo UI" panose="020B0604030504040204" pitchFamily="50" charset="-128"/>
                <a:ea typeface="Meiryo UI" panose="020B0604030504040204" pitchFamily="50" charset="-128"/>
              </a:rPr>
              <a:t>確率</a:t>
            </a:r>
            <a:r>
              <a:rPr lang="ja-JP" altLang="en-US" b="1">
                <a:latin typeface="Meiryo UI" panose="020B0604030504040204" pitchFamily="50" charset="-128"/>
                <a:ea typeface="Meiryo UI" panose="020B0604030504040204" pitchFamily="50" charset="-128"/>
              </a:rPr>
              <a:t> </a:t>
            </a:r>
            <a:r>
              <a:rPr lang="en-US" altLang="ja-JP" sz="4400" dirty="0">
                <a:solidFill>
                  <a:srgbClr val="FF0000"/>
                </a:solidFill>
                <a:latin typeface="Meiryo UI" panose="020B0604030504040204" pitchFamily="50" charset="-128"/>
                <a:ea typeface="Meiryo UI" panose="020B0604030504040204" pitchFamily="50" charset="-128"/>
              </a:rPr>
              <a:t>0.02</a:t>
            </a:r>
            <a:r>
              <a:rPr lang="en-US" altLang="ja-JP" sz="2000" dirty="0">
                <a:latin typeface="Meiryo UI" panose="020B0604030504040204" pitchFamily="50" charset="-128"/>
                <a:ea typeface="Meiryo UI" panose="020B0604030504040204" pitchFamily="50" charset="-128"/>
              </a:rPr>
              <a:t>%</a:t>
            </a:r>
            <a:endParaRPr lang="ja-JP" altLang="en-US" sz="1400">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16655C05-C8C4-5FDF-C05E-705B6F2E84D4}"/>
              </a:ext>
            </a:extLst>
          </p:cNvPr>
          <p:cNvSpPr txBox="1"/>
          <p:nvPr/>
        </p:nvSpPr>
        <p:spPr>
          <a:xfrm>
            <a:off x="846873" y="1913762"/>
            <a:ext cx="6328363" cy="400110"/>
          </a:xfrm>
          <a:prstGeom prst="rect">
            <a:avLst/>
          </a:prstGeom>
          <a:noFill/>
        </p:spPr>
        <p:txBody>
          <a:bodyPr wrap="square" rtlCol="0">
            <a:spAutoFit/>
          </a:bodyPr>
          <a:lstStyle/>
          <a:p>
            <a:r>
              <a:rPr kumimoji="1" lang="ja-JP" altLang="en-US" sz="2000" b="1">
                <a:latin typeface="Meiryo UI" panose="020B0604030504040204" pitchFamily="50" charset="-128"/>
                <a:ea typeface="Meiryo UI" panose="020B0604030504040204" pitchFamily="50" charset="-128"/>
              </a:rPr>
              <a:t>◆</a:t>
            </a:r>
            <a:r>
              <a:rPr kumimoji="1" lang="en-US" altLang="ja-JP" sz="2000" b="1" dirty="0">
                <a:latin typeface="Meiryo UI" panose="020B0604030504040204" pitchFamily="50" charset="-128"/>
                <a:ea typeface="Meiryo UI" panose="020B0604030504040204" pitchFamily="50" charset="-128"/>
              </a:rPr>
              <a:t>14</a:t>
            </a:r>
            <a:r>
              <a:rPr lang="ja-JP" altLang="en-US" sz="2000" b="1">
                <a:latin typeface="Meiryo UI" panose="020B0604030504040204" pitchFamily="50" charset="-128"/>
                <a:ea typeface="Meiryo UI" panose="020B0604030504040204" pitchFamily="50" charset="-128"/>
              </a:rPr>
              <a:t>点が交互に増減している</a:t>
            </a:r>
          </a:p>
        </p:txBody>
      </p:sp>
      <p:sp>
        <p:nvSpPr>
          <p:cNvPr id="4" name="テキスト ボックス 3">
            <a:extLst>
              <a:ext uri="{FF2B5EF4-FFF2-40B4-BE49-F238E27FC236}">
                <a16:creationId xmlns:a16="http://schemas.microsoft.com/office/drawing/2014/main" id="{82D3C2A4-F3F0-4958-03C5-B2E896893DF9}"/>
              </a:ext>
            </a:extLst>
          </p:cNvPr>
          <p:cNvSpPr txBox="1"/>
          <p:nvPr/>
        </p:nvSpPr>
        <p:spPr>
          <a:xfrm>
            <a:off x="1176387" y="2307185"/>
            <a:ext cx="10462897" cy="369332"/>
          </a:xfrm>
          <a:prstGeom prst="rect">
            <a:avLst/>
          </a:prstGeom>
          <a:noFill/>
        </p:spPr>
        <p:txBody>
          <a:bodyPr wrap="square" rtlCol="0">
            <a:spAutoFit/>
          </a:bodyPr>
          <a:lstStyle/>
          <a:p>
            <a:r>
              <a:rPr lang="ja-JP" altLang="en-US">
                <a:latin typeface="Meiryo UI" panose="020B0604030504040204" pitchFamily="50" charset="-128"/>
                <a:ea typeface="Meiryo UI" panose="020B0604030504040204" pitchFamily="50" charset="-128"/>
              </a:rPr>
              <a:t>点が周期的に上下に変動する場合で，</a:t>
            </a:r>
            <a:r>
              <a:rPr lang="en-US" altLang="ja-JP" dirty="0">
                <a:latin typeface="Meiryo UI" panose="020B0604030504040204" pitchFamily="50" charset="-128"/>
                <a:ea typeface="Meiryo UI" panose="020B0604030504040204" pitchFamily="50" charset="-128"/>
              </a:rPr>
              <a:t>14</a:t>
            </a:r>
            <a:r>
              <a:rPr lang="ja-JP" altLang="en-US">
                <a:latin typeface="Meiryo UI" panose="020B0604030504040204" pitchFamily="50" charset="-128"/>
                <a:ea typeface="Meiryo UI" panose="020B0604030504040204" pitchFamily="50" charset="-128"/>
              </a:rPr>
              <a:t>点が交互に増減する場合に工程は異常と判断する。</a:t>
            </a:r>
            <a:endParaRPr lang="en-US" altLang="ja-JP" dirty="0">
              <a:latin typeface="Meiryo UI" panose="020B0604030504040204" pitchFamily="50" charset="-128"/>
              <a:ea typeface="Meiryo UI" panose="020B0604030504040204" pitchFamily="50" charset="-128"/>
            </a:endParaRPr>
          </a:p>
        </p:txBody>
      </p:sp>
      <p:sp>
        <p:nvSpPr>
          <p:cNvPr id="10" name="スライド番号プレースホルダー 9">
            <a:extLst>
              <a:ext uri="{FF2B5EF4-FFF2-40B4-BE49-F238E27FC236}">
                <a16:creationId xmlns:a16="http://schemas.microsoft.com/office/drawing/2014/main" id="{6A605C8D-BDF8-991A-BC63-E4714A0A3F77}"/>
              </a:ext>
            </a:extLst>
          </p:cNvPr>
          <p:cNvSpPr>
            <a:spLocks noGrp="1"/>
          </p:cNvSpPr>
          <p:nvPr>
            <p:ph type="sldNum" sz="quarter" idx="12"/>
          </p:nvPr>
        </p:nvSpPr>
        <p:spPr/>
        <p:txBody>
          <a:bodyPr/>
          <a:lstStyle/>
          <a:p>
            <a:fld id="{CCE8A120-D37F-4A4B-AEC4-A3FAB9FD9F34}" type="slidenum">
              <a:rPr lang="ja-JP" altLang="en-US" smtClean="0"/>
              <a:pPr/>
              <a:t>117</a:t>
            </a:fld>
            <a:endParaRPr lang="ja-JP" altLang="en-US"/>
          </a:p>
        </p:txBody>
      </p:sp>
      <p:grpSp>
        <p:nvGrpSpPr>
          <p:cNvPr id="86" name="グループ化 85">
            <a:extLst>
              <a:ext uri="{FF2B5EF4-FFF2-40B4-BE49-F238E27FC236}">
                <a16:creationId xmlns:a16="http://schemas.microsoft.com/office/drawing/2014/main" id="{9D9F334F-2F9F-3477-14FD-EE9A18BB92F0}"/>
              </a:ext>
            </a:extLst>
          </p:cNvPr>
          <p:cNvGrpSpPr/>
          <p:nvPr/>
        </p:nvGrpSpPr>
        <p:grpSpPr>
          <a:xfrm>
            <a:off x="1403100" y="3429000"/>
            <a:ext cx="8673961" cy="2969986"/>
            <a:chOff x="1403100" y="3429000"/>
            <a:chExt cx="8717520" cy="2969986"/>
          </a:xfrm>
        </p:grpSpPr>
        <p:grpSp>
          <p:nvGrpSpPr>
            <p:cNvPr id="6" name="グループ化 5">
              <a:extLst>
                <a:ext uri="{FF2B5EF4-FFF2-40B4-BE49-F238E27FC236}">
                  <a16:creationId xmlns:a16="http://schemas.microsoft.com/office/drawing/2014/main" id="{F6EE7D77-613A-4DD4-20D2-7C0F58D0E060}"/>
                </a:ext>
              </a:extLst>
            </p:cNvPr>
            <p:cNvGrpSpPr/>
            <p:nvPr/>
          </p:nvGrpSpPr>
          <p:grpSpPr>
            <a:xfrm>
              <a:off x="1403100" y="3429000"/>
              <a:ext cx="8717520" cy="2969986"/>
              <a:chOff x="1403100" y="3429000"/>
              <a:chExt cx="8717520" cy="2969986"/>
            </a:xfrm>
          </p:grpSpPr>
          <p:grpSp>
            <p:nvGrpSpPr>
              <p:cNvPr id="7" name="グループ化 6">
                <a:extLst>
                  <a:ext uri="{FF2B5EF4-FFF2-40B4-BE49-F238E27FC236}">
                    <a16:creationId xmlns:a16="http://schemas.microsoft.com/office/drawing/2014/main" id="{55ECFF62-D1A5-1120-0557-B04072A13429}"/>
                  </a:ext>
                </a:extLst>
              </p:cNvPr>
              <p:cNvGrpSpPr/>
              <p:nvPr/>
            </p:nvGrpSpPr>
            <p:grpSpPr>
              <a:xfrm>
                <a:off x="1403100" y="3429000"/>
                <a:ext cx="8717520" cy="2969986"/>
                <a:chOff x="1278294" y="3515980"/>
                <a:chExt cx="8717520" cy="2969986"/>
              </a:xfrm>
            </p:grpSpPr>
            <p:grpSp>
              <p:nvGrpSpPr>
                <p:cNvPr id="15" name="グループ化 14">
                  <a:extLst>
                    <a:ext uri="{FF2B5EF4-FFF2-40B4-BE49-F238E27FC236}">
                      <a16:creationId xmlns:a16="http://schemas.microsoft.com/office/drawing/2014/main" id="{B650136D-EF36-3B5B-C484-9AFF9DA28042}"/>
                    </a:ext>
                  </a:extLst>
                </p:cNvPr>
                <p:cNvGrpSpPr/>
                <p:nvPr/>
              </p:nvGrpSpPr>
              <p:grpSpPr>
                <a:xfrm>
                  <a:off x="1278294" y="3515980"/>
                  <a:ext cx="8717520" cy="2969986"/>
                  <a:chOff x="857247" y="3515980"/>
                  <a:chExt cx="9138567" cy="2969986"/>
                </a:xfrm>
              </p:grpSpPr>
              <p:grpSp>
                <p:nvGrpSpPr>
                  <p:cNvPr id="17" name="グループ化 16">
                    <a:extLst>
                      <a:ext uri="{FF2B5EF4-FFF2-40B4-BE49-F238E27FC236}">
                        <a16:creationId xmlns:a16="http://schemas.microsoft.com/office/drawing/2014/main" id="{0EC08A8B-938A-B2F9-A541-3A58D7B787F3}"/>
                      </a:ext>
                    </a:extLst>
                  </p:cNvPr>
                  <p:cNvGrpSpPr/>
                  <p:nvPr/>
                </p:nvGrpSpPr>
                <p:grpSpPr>
                  <a:xfrm>
                    <a:off x="1609460" y="3613196"/>
                    <a:ext cx="8386354" cy="2790584"/>
                    <a:chOff x="1037105" y="2238375"/>
                    <a:chExt cx="8386354" cy="3733800"/>
                  </a:xfrm>
                </p:grpSpPr>
                <p:cxnSp>
                  <p:nvCxnSpPr>
                    <p:cNvPr id="54" name="直線コネクタ 53">
                      <a:extLst>
                        <a:ext uri="{FF2B5EF4-FFF2-40B4-BE49-F238E27FC236}">
                          <a16:creationId xmlns:a16="http://schemas.microsoft.com/office/drawing/2014/main" id="{D3AAD5FA-280A-5525-9AD9-E086009CCACA}"/>
                        </a:ext>
                      </a:extLst>
                    </p:cNvPr>
                    <p:cNvCxnSpPr>
                      <a:cxnSpLocks/>
                    </p:cNvCxnSpPr>
                    <p:nvPr/>
                  </p:nvCxnSpPr>
                  <p:spPr>
                    <a:xfrm flipH="1">
                      <a:off x="1037105" y="4000500"/>
                      <a:ext cx="8323292"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43D4E87D-9EB2-C6CA-AFAD-65FF890F8426}"/>
                        </a:ext>
                      </a:extLst>
                    </p:cNvPr>
                    <p:cNvCxnSpPr/>
                    <p:nvPr/>
                  </p:nvCxnSpPr>
                  <p:spPr>
                    <a:xfrm>
                      <a:off x="1047750" y="2238375"/>
                      <a:ext cx="0" cy="373380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211D47F2-1208-5C02-C3D9-E504671058F9}"/>
                        </a:ext>
                      </a:extLst>
                    </p:cNvPr>
                    <p:cNvCxnSpPr>
                      <a:cxnSpLocks/>
                    </p:cNvCxnSpPr>
                    <p:nvPr/>
                  </p:nvCxnSpPr>
                  <p:spPr>
                    <a:xfrm flipH="1">
                      <a:off x="1074646" y="5959952"/>
                      <a:ext cx="8348813" cy="0"/>
                    </a:xfrm>
                    <a:prstGeom prst="line">
                      <a:avLst/>
                    </a:prstGeom>
                    <a:ln w="22225">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12BF19C0-E74B-AC44-E823-03B2DDE7811D}"/>
                        </a:ext>
                      </a:extLst>
                    </p:cNvPr>
                    <p:cNvCxnSpPr>
                      <a:cxnSpLocks/>
                    </p:cNvCxnSpPr>
                    <p:nvPr/>
                  </p:nvCxnSpPr>
                  <p:spPr>
                    <a:xfrm flipH="1">
                      <a:off x="1074646" y="2264252"/>
                      <a:ext cx="8303419" cy="0"/>
                    </a:xfrm>
                    <a:prstGeom prst="line">
                      <a:avLst/>
                    </a:prstGeom>
                    <a:ln w="22225">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E9BBBA90-6648-2EBC-AC0F-911C6F9CDA66}"/>
                        </a:ext>
                      </a:extLst>
                    </p:cNvPr>
                    <p:cNvCxnSpPr>
                      <a:cxnSpLocks/>
                    </p:cNvCxnSpPr>
                    <p:nvPr/>
                  </p:nvCxnSpPr>
                  <p:spPr>
                    <a:xfrm flipH="1">
                      <a:off x="1056006" y="2857037"/>
                      <a:ext cx="8303419" cy="0"/>
                    </a:xfrm>
                    <a:prstGeom prst="line">
                      <a:avLst/>
                    </a:prstGeom>
                    <a:ln w="22225">
                      <a:solidFill>
                        <a:schemeClr val="accent6">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C4801F99-D580-09FF-4B57-9BF6E8F70816}"/>
                        </a:ext>
                      </a:extLst>
                    </p:cNvPr>
                    <p:cNvCxnSpPr>
                      <a:cxnSpLocks/>
                    </p:cNvCxnSpPr>
                    <p:nvPr/>
                  </p:nvCxnSpPr>
                  <p:spPr>
                    <a:xfrm flipH="1">
                      <a:off x="1065943" y="3443339"/>
                      <a:ext cx="8303419" cy="0"/>
                    </a:xfrm>
                    <a:prstGeom prst="line">
                      <a:avLst/>
                    </a:prstGeom>
                    <a:ln w="22225">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518E513A-66F5-34CF-4C07-7C82F9DB2302}"/>
                        </a:ext>
                      </a:extLst>
                    </p:cNvPr>
                    <p:cNvCxnSpPr>
                      <a:cxnSpLocks/>
                    </p:cNvCxnSpPr>
                    <p:nvPr/>
                  </p:nvCxnSpPr>
                  <p:spPr>
                    <a:xfrm flipH="1">
                      <a:off x="1065943" y="4597506"/>
                      <a:ext cx="8303419" cy="0"/>
                    </a:xfrm>
                    <a:prstGeom prst="line">
                      <a:avLst/>
                    </a:prstGeom>
                    <a:ln w="22225">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80F750CB-C14B-C8F5-EBB9-FC70E8645EA5}"/>
                        </a:ext>
                      </a:extLst>
                    </p:cNvPr>
                    <p:cNvCxnSpPr>
                      <a:cxnSpLocks/>
                    </p:cNvCxnSpPr>
                    <p:nvPr/>
                  </p:nvCxnSpPr>
                  <p:spPr>
                    <a:xfrm flipH="1">
                      <a:off x="1056006" y="5255420"/>
                      <a:ext cx="8303419" cy="0"/>
                    </a:xfrm>
                    <a:prstGeom prst="line">
                      <a:avLst/>
                    </a:prstGeom>
                    <a:ln w="22225">
                      <a:solidFill>
                        <a:schemeClr val="accent6">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18" name="グループ化 17">
                    <a:extLst>
                      <a:ext uri="{FF2B5EF4-FFF2-40B4-BE49-F238E27FC236}">
                        <a16:creationId xmlns:a16="http://schemas.microsoft.com/office/drawing/2014/main" id="{D3574B1B-F832-317F-206C-7C75BD0DEDA2}"/>
                      </a:ext>
                    </a:extLst>
                  </p:cNvPr>
                  <p:cNvGrpSpPr/>
                  <p:nvPr/>
                </p:nvGrpSpPr>
                <p:grpSpPr>
                  <a:xfrm>
                    <a:off x="2492669" y="4560362"/>
                    <a:ext cx="4624838" cy="735704"/>
                    <a:chOff x="2492669" y="4560362"/>
                    <a:chExt cx="4624838" cy="735704"/>
                  </a:xfrm>
                </p:grpSpPr>
                <p:grpSp>
                  <p:nvGrpSpPr>
                    <p:cNvPr id="35" name="グループ化 34">
                      <a:extLst>
                        <a:ext uri="{FF2B5EF4-FFF2-40B4-BE49-F238E27FC236}">
                          <a16:creationId xmlns:a16="http://schemas.microsoft.com/office/drawing/2014/main" id="{34544682-1188-6A92-98FF-9EF5D20EBDAF}"/>
                        </a:ext>
                      </a:extLst>
                    </p:cNvPr>
                    <p:cNvGrpSpPr/>
                    <p:nvPr/>
                  </p:nvGrpSpPr>
                  <p:grpSpPr>
                    <a:xfrm>
                      <a:off x="2683169" y="4560362"/>
                      <a:ext cx="4434338" cy="735704"/>
                      <a:chOff x="2683169" y="4560362"/>
                      <a:chExt cx="4434338" cy="735704"/>
                    </a:xfrm>
                  </p:grpSpPr>
                  <p:cxnSp>
                    <p:nvCxnSpPr>
                      <p:cNvPr id="37" name="直線コネクタ 36">
                        <a:extLst>
                          <a:ext uri="{FF2B5EF4-FFF2-40B4-BE49-F238E27FC236}">
                            <a16:creationId xmlns:a16="http://schemas.microsoft.com/office/drawing/2014/main" id="{3E090752-9F07-A4AE-B0A7-7CD0318B2CF5}"/>
                          </a:ext>
                        </a:extLst>
                      </p:cNvPr>
                      <p:cNvCxnSpPr>
                        <a:cxnSpLocks/>
                        <a:stCxn id="36" idx="6"/>
                        <a:endCxn id="46" idx="6"/>
                      </p:cNvCxnSpPr>
                      <p:nvPr/>
                    </p:nvCxnSpPr>
                    <p:spPr>
                      <a:xfrm>
                        <a:off x="2683169" y="4660845"/>
                        <a:ext cx="553649" cy="205769"/>
                      </a:xfrm>
                      <a:prstGeom prst="line">
                        <a:avLst/>
                      </a:prstGeom>
                      <a:ln w="38100"/>
                    </p:spPr>
                    <p:style>
                      <a:lnRef idx="1">
                        <a:schemeClr val="dk1"/>
                      </a:lnRef>
                      <a:fillRef idx="0">
                        <a:schemeClr val="dk1"/>
                      </a:fillRef>
                      <a:effectRef idx="0">
                        <a:schemeClr val="dk1"/>
                      </a:effectRef>
                      <a:fontRef idx="minor">
                        <a:schemeClr val="tx1"/>
                      </a:fontRef>
                    </p:style>
                  </p:cxnSp>
                  <p:grpSp>
                    <p:nvGrpSpPr>
                      <p:cNvPr id="38" name="グループ化 37">
                        <a:extLst>
                          <a:ext uri="{FF2B5EF4-FFF2-40B4-BE49-F238E27FC236}">
                            <a16:creationId xmlns:a16="http://schemas.microsoft.com/office/drawing/2014/main" id="{EA468AA6-5B23-5BEC-20D6-EFEACD4A9073}"/>
                          </a:ext>
                        </a:extLst>
                      </p:cNvPr>
                      <p:cNvGrpSpPr/>
                      <p:nvPr/>
                    </p:nvGrpSpPr>
                    <p:grpSpPr>
                      <a:xfrm>
                        <a:off x="3046318" y="4560362"/>
                        <a:ext cx="4071189" cy="735704"/>
                        <a:chOff x="3046318" y="4560362"/>
                        <a:chExt cx="4071189" cy="735704"/>
                      </a:xfrm>
                    </p:grpSpPr>
                    <p:cxnSp>
                      <p:nvCxnSpPr>
                        <p:cNvPr id="39" name="直線コネクタ 38">
                          <a:extLst>
                            <a:ext uri="{FF2B5EF4-FFF2-40B4-BE49-F238E27FC236}">
                              <a16:creationId xmlns:a16="http://schemas.microsoft.com/office/drawing/2014/main" id="{5D72E157-3FA6-F5BC-1434-3287B72C95CA}"/>
                            </a:ext>
                          </a:extLst>
                        </p:cNvPr>
                        <p:cNvCxnSpPr>
                          <a:cxnSpLocks/>
                          <a:stCxn id="51" idx="6"/>
                        </p:cNvCxnSpPr>
                        <p:nvPr/>
                      </p:nvCxnSpPr>
                      <p:spPr>
                        <a:xfrm flipV="1">
                          <a:off x="5558187" y="4881892"/>
                          <a:ext cx="523204" cy="249485"/>
                        </a:xfrm>
                        <a:prstGeom prst="line">
                          <a:avLst/>
                        </a:prstGeom>
                        <a:ln w="38100"/>
                      </p:spPr>
                      <p:style>
                        <a:lnRef idx="1">
                          <a:schemeClr val="dk1"/>
                        </a:lnRef>
                        <a:fillRef idx="0">
                          <a:schemeClr val="dk1"/>
                        </a:fillRef>
                        <a:effectRef idx="0">
                          <a:schemeClr val="dk1"/>
                        </a:effectRef>
                        <a:fontRef idx="minor">
                          <a:schemeClr val="tx1"/>
                        </a:fontRef>
                      </p:style>
                    </p:cxnSp>
                    <p:cxnSp>
                      <p:nvCxnSpPr>
                        <p:cNvPr id="40" name="直線コネクタ 39">
                          <a:extLst>
                            <a:ext uri="{FF2B5EF4-FFF2-40B4-BE49-F238E27FC236}">
                              <a16:creationId xmlns:a16="http://schemas.microsoft.com/office/drawing/2014/main" id="{849B8E1C-3B94-EF9F-053D-49BE08428760}"/>
                            </a:ext>
                          </a:extLst>
                        </p:cNvPr>
                        <p:cNvCxnSpPr>
                          <a:cxnSpLocks/>
                        </p:cNvCxnSpPr>
                        <p:nvPr/>
                      </p:nvCxnSpPr>
                      <p:spPr>
                        <a:xfrm>
                          <a:off x="3773797" y="4655612"/>
                          <a:ext cx="576616" cy="135899"/>
                        </a:xfrm>
                        <a:prstGeom prst="line">
                          <a:avLst/>
                        </a:prstGeom>
                        <a:ln w="38100"/>
                      </p:spPr>
                      <p:style>
                        <a:lnRef idx="1">
                          <a:schemeClr val="dk1"/>
                        </a:lnRef>
                        <a:fillRef idx="0">
                          <a:schemeClr val="dk1"/>
                        </a:fillRef>
                        <a:effectRef idx="0">
                          <a:schemeClr val="dk1"/>
                        </a:effectRef>
                        <a:fontRef idx="minor">
                          <a:schemeClr val="tx1"/>
                        </a:fontRef>
                      </p:style>
                    </p:cxnSp>
                    <p:cxnSp>
                      <p:nvCxnSpPr>
                        <p:cNvPr id="41" name="直線コネクタ 40">
                          <a:extLst>
                            <a:ext uri="{FF2B5EF4-FFF2-40B4-BE49-F238E27FC236}">
                              <a16:creationId xmlns:a16="http://schemas.microsoft.com/office/drawing/2014/main" id="{ECDA8F29-0EBD-2292-64E1-B6036C7307E4}"/>
                            </a:ext>
                          </a:extLst>
                        </p:cNvPr>
                        <p:cNvCxnSpPr>
                          <a:cxnSpLocks/>
                        </p:cNvCxnSpPr>
                        <p:nvPr/>
                      </p:nvCxnSpPr>
                      <p:spPr>
                        <a:xfrm flipV="1">
                          <a:off x="3218752" y="4692936"/>
                          <a:ext cx="393645" cy="143650"/>
                        </a:xfrm>
                        <a:prstGeom prst="line">
                          <a:avLst/>
                        </a:prstGeom>
                        <a:ln w="38100"/>
                      </p:spPr>
                      <p:style>
                        <a:lnRef idx="1">
                          <a:schemeClr val="dk1"/>
                        </a:lnRef>
                        <a:fillRef idx="0">
                          <a:schemeClr val="dk1"/>
                        </a:fillRef>
                        <a:effectRef idx="0">
                          <a:schemeClr val="dk1"/>
                        </a:effectRef>
                        <a:fontRef idx="minor">
                          <a:schemeClr val="tx1"/>
                        </a:fontRef>
                      </p:style>
                    </p:cxnSp>
                    <p:cxnSp>
                      <p:nvCxnSpPr>
                        <p:cNvPr id="42" name="直線コネクタ 41">
                          <a:extLst>
                            <a:ext uri="{FF2B5EF4-FFF2-40B4-BE49-F238E27FC236}">
                              <a16:creationId xmlns:a16="http://schemas.microsoft.com/office/drawing/2014/main" id="{1C76EE5F-31FA-9BB6-7C78-D221A6431D78}"/>
                            </a:ext>
                          </a:extLst>
                        </p:cNvPr>
                        <p:cNvCxnSpPr>
                          <a:cxnSpLocks/>
                          <a:stCxn id="49" idx="6"/>
                          <a:endCxn id="48" idx="2"/>
                        </p:cNvCxnSpPr>
                        <p:nvPr/>
                      </p:nvCxnSpPr>
                      <p:spPr>
                        <a:xfrm flipV="1">
                          <a:off x="4409005" y="4738834"/>
                          <a:ext cx="456219" cy="52677"/>
                        </a:xfrm>
                        <a:prstGeom prst="line">
                          <a:avLst/>
                        </a:prstGeom>
                        <a:ln w="38100"/>
                      </p:spPr>
                      <p:style>
                        <a:lnRef idx="1">
                          <a:schemeClr val="dk1"/>
                        </a:lnRef>
                        <a:fillRef idx="0">
                          <a:schemeClr val="dk1"/>
                        </a:fillRef>
                        <a:effectRef idx="0">
                          <a:schemeClr val="dk1"/>
                        </a:effectRef>
                        <a:fontRef idx="minor">
                          <a:schemeClr val="tx1"/>
                        </a:fontRef>
                      </p:style>
                    </p:cxnSp>
                    <p:cxnSp>
                      <p:nvCxnSpPr>
                        <p:cNvPr id="43" name="直線コネクタ 42">
                          <a:extLst>
                            <a:ext uri="{FF2B5EF4-FFF2-40B4-BE49-F238E27FC236}">
                              <a16:creationId xmlns:a16="http://schemas.microsoft.com/office/drawing/2014/main" id="{9D4CBC1D-678B-00BA-5A0C-C4DB7725AF5B}"/>
                            </a:ext>
                          </a:extLst>
                        </p:cNvPr>
                        <p:cNvCxnSpPr>
                          <a:cxnSpLocks/>
                        </p:cNvCxnSpPr>
                        <p:nvPr/>
                      </p:nvCxnSpPr>
                      <p:spPr>
                        <a:xfrm>
                          <a:off x="6024816" y="4910667"/>
                          <a:ext cx="406422" cy="234163"/>
                        </a:xfrm>
                        <a:prstGeom prst="line">
                          <a:avLst/>
                        </a:prstGeom>
                        <a:ln w="38100"/>
                      </p:spPr>
                      <p:style>
                        <a:lnRef idx="1">
                          <a:schemeClr val="dk1"/>
                        </a:lnRef>
                        <a:fillRef idx="0">
                          <a:schemeClr val="dk1"/>
                        </a:fillRef>
                        <a:effectRef idx="0">
                          <a:schemeClr val="dk1"/>
                        </a:effectRef>
                        <a:fontRef idx="minor">
                          <a:schemeClr val="tx1"/>
                        </a:fontRef>
                      </p:style>
                    </p:cxnSp>
                    <p:cxnSp>
                      <p:nvCxnSpPr>
                        <p:cNvPr id="45" name="直線コネクタ 44">
                          <a:extLst>
                            <a:ext uri="{FF2B5EF4-FFF2-40B4-BE49-F238E27FC236}">
                              <a16:creationId xmlns:a16="http://schemas.microsoft.com/office/drawing/2014/main" id="{511873F0-8520-C29D-7FED-4771DD1E4ECC}"/>
                            </a:ext>
                          </a:extLst>
                        </p:cNvPr>
                        <p:cNvCxnSpPr>
                          <a:cxnSpLocks/>
                          <a:stCxn id="48" idx="6"/>
                          <a:endCxn id="51" idx="1"/>
                        </p:cNvCxnSpPr>
                        <p:nvPr/>
                      </p:nvCxnSpPr>
                      <p:spPr>
                        <a:xfrm>
                          <a:off x="5055724" y="4738834"/>
                          <a:ext cx="339862" cy="325191"/>
                        </a:xfrm>
                        <a:prstGeom prst="line">
                          <a:avLst/>
                        </a:prstGeom>
                        <a:ln w="38100"/>
                      </p:spPr>
                      <p:style>
                        <a:lnRef idx="1">
                          <a:schemeClr val="dk1"/>
                        </a:lnRef>
                        <a:fillRef idx="0">
                          <a:schemeClr val="dk1"/>
                        </a:fillRef>
                        <a:effectRef idx="0">
                          <a:schemeClr val="dk1"/>
                        </a:effectRef>
                        <a:fontRef idx="minor">
                          <a:schemeClr val="tx1"/>
                        </a:fontRef>
                      </p:style>
                    </p:cxnSp>
                    <p:sp>
                      <p:nvSpPr>
                        <p:cNvPr id="46" name="楕円 15">
                          <a:extLst>
                            <a:ext uri="{FF2B5EF4-FFF2-40B4-BE49-F238E27FC236}">
                              <a16:creationId xmlns:a16="http://schemas.microsoft.com/office/drawing/2014/main" id="{0AE3F67B-C650-29BE-F6EF-04D0BFAB3878}"/>
                            </a:ext>
                          </a:extLst>
                        </p:cNvPr>
                        <p:cNvSpPr/>
                        <p:nvPr/>
                      </p:nvSpPr>
                      <p:spPr>
                        <a:xfrm>
                          <a:off x="3046318" y="4771364"/>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47" name="楕円 16">
                          <a:extLst>
                            <a:ext uri="{FF2B5EF4-FFF2-40B4-BE49-F238E27FC236}">
                              <a16:creationId xmlns:a16="http://schemas.microsoft.com/office/drawing/2014/main" id="{4443FA86-6991-7F70-3B3C-62B05E94447E}"/>
                            </a:ext>
                          </a:extLst>
                        </p:cNvPr>
                        <p:cNvSpPr/>
                        <p:nvPr/>
                      </p:nvSpPr>
                      <p:spPr>
                        <a:xfrm>
                          <a:off x="3612396" y="4560362"/>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48" name="楕円 17">
                          <a:extLst>
                            <a:ext uri="{FF2B5EF4-FFF2-40B4-BE49-F238E27FC236}">
                              <a16:creationId xmlns:a16="http://schemas.microsoft.com/office/drawing/2014/main" id="{6FD17C8C-A0F7-C929-0298-EFF027633837}"/>
                            </a:ext>
                          </a:extLst>
                        </p:cNvPr>
                        <p:cNvSpPr/>
                        <p:nvPr/>
                      </p:nvSpPr>
                      <p:spPr>
                        <a:xfrm>
                          <a:off x="4865224" y="4643584"/>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panose="020B0604030504040204" pitchFamily="34" charset="-128"/>
                            <a:ea typeface="Meiryo" panose="020B0604030504040204" pitchFamily="34" charset="-128"/>
                          </a:endParaRPr>
                        </a:p>
                      </p:txBody>
                    </p:sp>
                    <p:sp>
                      <p:nvSpPr>
                        <p:cNvPr id="49" name="楕円 18">
                          <a:extLst>
                            <a:ext uri="{FF2B5EF4-FFF2-40B4-BE49-F238E27FC236}">
                              <a16:creationId xmlns:a16="http://schemas.microsoft.com/office/drawing/2014/main" id="{4DD7FC72-736F-7867-143F-B88E653D2877}"/>
                            </a:ext>
                          </a:extLst>
                        </p:cNvPr>
                        <p:cNvSpPr/>
                        <p:nvPr/>
                      </p:nvSpPr>
                      <p:spPr>
                        <a:xfrm>
                          <a:off x="4218505" y="4696261"/>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panose="020B0604030504040204" pitchFamily="34" charset="-128"/>
                            <a:ea typeface="Meiryo" panose="020B0604030504040204" pitchFamily="34" charset="-128"/>
                          </a:endParaRPr>
                        </a:p>
                      </p:txBody>
                    </p:sp>
                    <p:sp>
                      <p:nvSpPr>
                        <p:cNvPr id="50" name="楕円 19">
                          <a:extLst>
                            <a:ext uri="{FF2B5EF4-FFF2-40B4-BE49-F238E27FC236}">
                              <a16:creationId xmlns:a16="http://schemas.microsoft.com/office/drawing/2014/main" id="{8CB8AF6B-9073-6931-F14F-5E3E1FC58A16}"/>
                            </a:ext>
                          </a:extLst>
                        </p:cNvPr>
                        <p:cNvSpPr/>
                        <p:nvPr/>
                      </p:nvSpPr>
                      <p:spPr>
                        <a:xfrm>
                          <a:off x="6927007" y="4955595"/>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51" name="楕円 21">
                          <a:extLst>
                            <a:ext uri="{FF2B5EF4-FFF2-40B4-BE49-F238E27FC236}">
                              <a16:creationId xmlns:a16="http://schemas.microsoft.com/office/drawing/2014/main" id="{F5A41C0B-C818-CB25-FB37-4A989BD040ED}"/>
                            </a:ext>
                          </a:extLst>
                        </p:cNvPr>
                        <p:cNvSpPr/>
                        <p:nvPr/>
                      </p:nvSpPr>
                      <p:spPr>
                        <a:xfrm>
                          <a:off x="5367687" y="5036127"/>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52" name="楕円 22">
                          <a:extLst>
                            <a:ext uri="{FF2B5EF4-FFF2-40B4-BE49-F238E27FC236}">
                              <a16:creationId xmlns:a16="http://schemas.microsoft.com/office/drawing/2014/main" id="{08630AB5-3501-2DE0-D6BE-1C21C872923F}"/>
                            </a:ext>
                          </a:extLst>
                        </p:cNvPr>
                        <p:cNvSpPr/>
                        <p:nvPr/>
                      </p:nvSpPr>
                      <p:spPr>
                        <a:xfrm>
                          <a:off x="6421456" y="5105566"/>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53" name="楕円 23">
                          <a:extLst>
                            <a:ext uri="{FF2B5EF4-FFF2-40B4-BE49-F238E27FC236}">
                              <a16:creationId xmlns:a16="http://schemas.microsoft.com/office/drawing/2014/main" id="{177AF287-489D-19EE-8F79-30FB3C3458EB}"/>
                            </a:ext>
                          </a:extLst>
                        </p:cNvPr>
                        <p:cNvSpPr/>
                        <p:nvPr/>
                      </p:nvSpPr>
                      <p:spPr>
                        <a:xfrm>
                          <a:off x="5918790" y="4826001"/>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grpSp>
                </p:grpSp>
                <p:sp>
                  <p:nvSpPr>
                    <p:cNvPr id="36" name="楕円 14">
                      <a:extLst>
                        <a:ext uri="{FF2B5EF4-FFF2-40B4-BE49-F238E27FC236}">
                          <a16:creationId xmlns:a16="http://schemas.microsoft.com/office/drawing/2014/main" id="{D53A8BD9-6360-6A84-AE9C-65B82BDD250D}"/>
                        </a:ext>
                      </a:extLst>
                    </p:cNvPr>
                    <p:cNvSpPr/>
                    <p:nvPr/>
                  </p:nvSpPr>
                  <p:spPr>
                    <a:xfrm>
                      <a:off x="2492669" y="4565595"/>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panose="020B0604030504040204" pitchFamily="34" charset="-128"/>
                        <a:ea typeface="Meiryo" panose="020B0604030504040204" pitchFamily="34" charset="-128"/>
                      </a:endParaRPr>
                    </a:p>
                  </p:txBody>
                </p:sp>
              </p:grpSp>
              <p:grpSp>
                <p:nvGrpSpPr>
                  <p:cNvPr id="19" name="グループ化 18">
                    <a:extLst>
                      <a:ext uri="{FF2B5EF4-FFF2-40B4-BE49-F238E27FC236}">
                        <a16:creationId xmlns:a16="http://schemas.microsoft.com/office/drawing/2014/main" id="{9AF2FE9E-7771-6DBB-DD3E-BDC567BBDDF3}"/>
                      </a:ext>
                    </a:extLst>
                  </p:cNvPr>
                  <p:cNvGrpSpPr/>
                  <p:nvPr/>
                </p:nvGrpSpPr>
                <p:grpSpPr>
                  <a:xfrm>
                    <a:off x="857247" y="3515980"/>
                    <a:ext cx="2391319" cy="2969986"/>
                    <a:chOff x="476363" y="2962049"/>
                    <a:chExt cx="2391319" cy="3431152"/>
                  </a:xfrm>
                </p:grpSpPr>
                <p:grpSp>
                  <p:nvGrpSpPr>
                    <p:cNvPr id="20" name="グループ化 19">
                      <a:extLst>
                        <a:ext uri="{FF2B5EF4-FFF2-40B4-BE49-F238E27FC236}">
                          <a16:creationId xmlns:a16="http://schemas.microsoft.com/office/drawing/2014/main" id="{48EC6FE3-4AC0-6F7D-1192-29194351B82C}"/>
                        </a:ext>
                      </a:extLst>
                    </p:cNvPr>
                    <p:cNvGrpSpPr/>
                    <p:nvPr/>
                  </p:nvGrpSpPr>
                  <p:grpSpPr>
                    <a:xfrm>
                      <a:off x="476363" y="2962049"/>
                      <a:ext cx="712480" cy="3431152"/>
                      <a:chOff x="476363" y="2962049"/>
                      <a:chExt cx="712480" cy="3431152"/>
                    </a:xfrm>
                  </p:grpSpPr>
                  <mc:AlternateContent xmlns:mc="http://schemas.openxmlformats.org/markup-compatibility/2006" xmlns:a14="http://schemas.microsoft.com/office/drawing/2010/main">
                    <mc:Choice Requires="a14">
                      <p:sp>
                        <p:nvSpPr>
                          <p:cNvPr id="28" name="テキスト ボックス 27">
                            <a:extLst>
                              <a:ext uri="{FF2B5EF4-FFF2-40B4-BE49-F238E27FC236}">
                                <a16:creationId xmlns:a16="http://schemas.microsoft.com/office/drawing/2014/main" id="{FA611E46-EB42-B033-892F-002E6D20D083}"/>
                              </a:ext>
                            </a:extLst>
                          </p:cNvPr>
                          <p:cNvSpPr txBox="1"/>
                          <p:nvPr/>
                        </p:nvSpPr>
                        <p:spPr>
                          <a:xfrm>
                            <a:off x="476363" y="4446193"/>
                            <a:ext cx="232435" cy="3420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bar>
                                    <m:barPr>
                                      <m:pos m:val="top"/>
                                      <m:ctrlPr>
                                        <a:rPr kumimoji="1" lang="en" altLang="ja-JP" sz="2000" i="1" smtClean="0">
                                          <a:latin typeface="Cambria Math" panose="02040503050406030204" pitchFamily="18" charset="0"/>
                                        </a:rPr>
                                      </m:ctrlPr>
                                    </m:barPr>
                                    <m:e>
                                      <m:r>
                                        <m:rPr>
                                          <m:sty m:val="p"/>
                                        </m:rPr>
                                        <a:rPr lang="en" altLang="ja-JP" sz="2000" i="1">
                                          <a:latin typeface="Cambria Math" panose="02040503050406030204" pitchFamily="18" charset="0"/>
                                        </a:rPr>
                                        <m:t>X</m:t>
                                      </m:r>
                                    </m:e>
                                  </m:ba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170" name="テキスト ボックス 169">
                            <a:extLst>
                              <a:ext uri="{FF2B5EF4-FFF2-40B4-BE49-F238E27FC236}">
                                <a16:creationId xmlns:a16="http://schemas.microsoft.com/office/drawing/2014/main" id="{5CC0E126-CBA5-CCBF-B30F-03FE6BFD79C9}"/>
                              </a:ext>
                            </a:extLst>
                          </p:cNvPr>
                          <p:cNvSpPr txBox="1">
                            <a:spLocks noRot="1" noChangeAspect="1" noMove="1" noResize="1" noEditPoints="1" noAdjustHandles="1" noChangeArrowheads="1" noChangeShapeType="1" noTextEdit="1"/>
                          </p:cNvSpPr>
                          <p:nvPr/>
                        </p:nvSpPr>
                        <p:spPr>
                          <a:xfrm>
                            <a:off x="476363" y="4446193"/>
                            <a:ext cx="232435" cy="342081"/>
                          </a:xfrm>
                          <a:prstGeom prst="rect">
                            <a:avLst/>
                          </a:prstGeom>
                          <a:blipFill>
                            <a:blip r:embed="rId2"/>
                            <a:stretch>
                              <a:fillRect l="-15789" r="-21053" b="-125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9" name="テキスト ボックス 28">
                            <a:extLst>
                              <a:ext uri="{FF2B5EF4-FFF2-40B4-BE49-F238E27FC236}">
                                <a16:creationId xmlns:a16="http://schemas.microsoft.com/office/drawing/2014/main" id="{A0ECC1E0-1933-18B1-CA3D-AC8D7683E14B}"/>
                              </a:ext>
                            </a:extLst>
                          </p:cNvPr>
                          <p:cNvSpPr txBox="1"/>
                          <p:nvPr/>
                        </p:nvSpPr>
                        <p:spPr>
                          <a:xfrm>
                            <a:off x="795504" y="2962049"/>
                            <a:ext cx="38619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000" b="0" i="1" smtClean="0">
                                      <a:latin typeface="Cambria Math" panose="02040503050406030204" pitchFamily="18" charset="0"/>
                                      <a:ea typeface="Cambria Math" panose="02040503050406030204" pitchFamily="18" charset="0"/>
                                    </a:rPr>
                                    <m:t>3</m:t>
                                  </m:r>
                                  <m:r>
                                    <a:rPr kumimoji="1" lang="en" altLang="ja-JP" sz="2000" i="1" smtClean="0">
                                      <a:latin typeface="Cambria Math" panose="02040503050406030204" pitchFamily="18" charset="0"/>
                                      <a:ea typeface="Cambria Math" panose="02040503050406030204" pitchFamily="18" charset="0"/>
                                    </a:rPr>
                                    <m:t>𝜎</m:t>
                                  </m: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173" name="テキスト ボックス 172">
                            <a:extLst>
                              <a:ext uri="{FF2B5EF4-FFF2-40B4-BE49-F238E27FC236}">
                                <a16:creationId xmlns:a16="http://schemas.microsoft.com/office/drawing/2014/main" id="{34AF5C7C-A75D-8092-23D0-444640EB7528}"/>
                              </a:ext>
                            </a:extLst>
                          </p:cNvPr>
                          <p:cNvSpPr txBox="1">
                            <a:spLocks noRot="1" noChangeAspect="1" noMove="1" noResize="1" noEditPoints="1" noAdjustHandles="1" noChangeArrowheads="1" noChangeShapeType="1" noTextEdit="1"/>
                          </p:cNvSpPr>
                          <p:nvPr/>
                        </p:nvSpPr>
                        <p:spPr>
                          <a:xfrm>
                            <a:off x="795504" y="2962049"/>
                            <a:ext cx="386195" cy="307777"/>
                          </a:xfrm>
                          <a:prstGeom prst="rect">
                            <a:avLst/>
                          </a:prstGeom>
                          <a:blipFill>
                            <a:blip r:embed="rId3"/>
                            <a:stretch>
                              <a:fillRect l="-9677" r="-3226" b="-1818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0" name="テキスト ボックス 29">
                            <a:extLst>
                              <a:ext uri="{FF2B5EF4-FFF2-40B4-BE49-F238E27FC236}">
                                <a16:creationId xmlns:a16="http://schemas.microsoft.com/office/drawing/2014/main" id="{CE3040B9-CF97-2CD3-D02C-0F38AAA89287}"/>
                              </a:ext>
                            </a:extLst>
                          </p:cNvPr>
                          <p:cNvSpPr txBox="1"/>
                          <p:nvPr/>
                        </p:nvSpPr>
                        <p:spPr>
                          <a:xfrm>
                            <a:off x="795504" y="6085424"/>
                            <a:ext cx="38619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000" b="0" i="1" smtClean="0">
                                      <a:latin typeface="Cambria Math" panose="02040503050406030204" pitchFamily="18" charset="0"/>
                                      <a:ea typeface="Cambria Math" panose="02040503050406030204" pitchFamily="18" charset="0"/>
                                    </a:rPr>
                                    <m:t>3</m:t>
                                  </m:r>
                                  <m:r>
                                    <a:rPr kumimoji="1" lang="en" altLang="ja-JP" sz="2000" i="1" smtClean="0">
                                      <a:latin typeface="Cambria Math" panose="02040503050406030204" pitchFamily="18" charset="0"/>
                                      <a:ea typeface="Cambria Math" panose="02040503050406030204" pitchFamily="18" charset="0"/>
                                    </a:rPr>
                                    <m:t>𝜎</m:t>
                                  </m: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174" name="テキスト ボックス 173">
                            <a:extLst>
                              <a:ext uri="{FF2B5EF4-FFF2-40B4-BE49-F238E27FC236}">
                                <a16:creationId xmlns:a16="http://schemas.microsoft.com/office/drawing/2014/main" id="{25D04E3C-156F-B1F8-90EF-C142EB8BE617}"/>
                              </a:ext>
                            </a:extLst>
                          </p:cNvPr>
                          <p:cNvSpPr txBox="1">
                            <a:spLocks noRot="1" noChangeAspect="1" noMove="1" noResize="1" noEditPoints="1" noAdjustHandles="1" noChangeArrowheads="1" noChangeShapeType="1" noTextEdit="1"/>
                          </p:cNvSpPr>
                          <p:nvPr/>
                        </p:nvSpPr>
                        <p:spPr>
                          <a:xfrm>
                            <a:off x="795504" y="6085424"/>
                            <a:ext cx="386195" cy="307777"/>
                          </a:xfrm>
                          <a:prstGeom prst="rect">
                            <a:avLst/>
                          </a:prstGeom>
                          <a:blipFill>
                            <a:blip r:embed="rId3"/>
                            <a:stretch>
                              <a:fillRect l="-9677" r="-3226" b="-1818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1" name="テキスト ボックス 30">
                            <a:extLst>
                              <a:ext uri="{FF2B5EF4-FFF2-40B4-BE49-F238E27FC236}">
                                <a16:creationId xmlns:a16="http://schemas.microsoft.com/office/drawing/2014/main" id="{2FE1A830-C72F-B845-5049-66ED275CAE2F}"/>
                              </a:ext>
                            </a:extLst>
                          </p:cNvPr>
                          <p:cNvSpPr txBox="1"/>
                          <p:nvPr/>
                        </p:nvSpPr>
                        <p:spPr>
                          <a:xfrm>
                            <a:off x="795503" y="5529966"/>
                            <a:ext cx="38619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sz="2000" i="1">
                                      <a:latin typeface="Cambria Math" panose="02040503050406030204" pitchFamily="18" charset="0"/>
                                      <a:ea typeface="Cambria Math" panose="02040503050406030204" pitchFamily="18" charset="0"/>
                                    </a:rPr>
                                    <m:t>2</m:t>
                                  </m:r>
                                  <m:r>
                                    <a:rPr kumimoji="1" lang="en" altLang="ja-JP" sz="2000" i="1" smtClean="0">
                                      <a:latin typeface="Cambria Math" panose="02040503050406030204" pitchFamily="18" charset="0"/>
                                      <a:ea typeface="Cambria Math" panose="02040503050406030204" pitchFamily="18" charset="0"/>
                                    </a:rPr>
                                    <m:t>𝜎</m:t>
                                  </m: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175" name="テキスト ボックス 174">
                            <a:extLst>
                              <a:ext uri="{FF2B5EF4-FFF2-40B4-BE49-F238E27FC236}">
                                <a16:creationId xmlns:a16="http://schemas.microsoft.com/office/drawing/2014/main" id="{CF0D9538-F433-8553-FE8D-330A39626F31}"/>
                              </a:ext>
                            </a:extLst>
                          </p:cNvPr>
                          <p:cNvSpPr txBox="1">
                            <a:spLocks noRot="1" noChangeAspect="1" noMove="1" noResize="1" noEditPoints="1" noAdjustHandles="1" noChangeArrowheads="1" noChangeShapeType="1" noTextEdit="1"/>
                          </p:cNvSpPr>
                          <p:nvPr/>
                        </p:nvSpPr>
                        <p:spPr>
                          <a:xfrm>
                            <a:off x="795503" y="5529966"/>
                            <a:ext cx="386195" cy="307777"/>
                          </a:xfrm>
                          <a:prstGeom prst="rect">
                            <a:avLst/>
                          </a:prstGeom>
                          <a:blipFill>
                            <a:blip r:embed="rId4"/>
                            <a:stretch>
                              <a:fillRect l="-9677" r="-3226" b="-1818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2" name="テキスト ボックス 31">
                            <a:extLst>
                              <a:ext uri="{FF2B5EF4-FFF2-40B4-BE49-F238E27FC236}">
                                <a16:creationId xmlns:a16="http://schemas.microsoft.com/office/drawing/2014/main" id="{3E55CF91-5E64-F719-865D-3154C3B8F1CB}"/>
                              </a:ext>
                            </a:extLst>
                          </p:cNvPr>
                          <p:cNvSpPr txBox="1"/>
                          <p:nvPr/>
                        </p:nvSpPr>
                        <p:spPr>
                          <a:xfrm>
                            <a:off x="938171" y="4956340"/>
                            <a:ext cx="24352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 altLang="ja-JP" sz="2000" i="1" smtClean="0">
                                      <a:latin typeface="Cambria Math" panose="02040503050406030204" pitchFamily="18" charset="0"/>
                                      <a:ea typeface="Cambria Math" panose="02040503050406030204" pitchFamily="18" charset="0"/>
                                    </a:rPr>
                                    <m:t>𝜎</m:t>
                                  </m: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177" name="テキスト ボックス 176">
                            <a:extLst>
                              <a:ext uri="{FF2B5EF4-FFF2-40B4-BE49-F238E27FC236}">
                                <a16:creationId xmlns:a16="http://schemas.microsoft.com/office/drawing/2014/main" id="{5BD3B63C-3F3F-1C7C-B30A-B0229078BB7A}"/>
                              </a:ext>
                            </a:extLst>
                          </p:cNvPr>
                          <p:cNvSpPr txBox="1">
                            <a:spLocks noRot="1" noChangeAspect="1" noMove="1" noResize="1" noEditPoints="1" noAdjustHandles="1" noChangeArrowheads="1" noChangeShapeType="1" noTextEdit="1"/>
                          </p:cNvSpPr>
                          <p:nvPr/>
                        </p:nvSpPr>
                        <p:spPr>
                          <a:xfrm>
                            <a:off x="938171" y="4956340"/>
                            <a:ext cx="243528" cy="307777"/>
                          </a:xfrm>
                          <a:prstGeom prst="rect">
                            <a:avLst/>
                          </a:prstGeom>
                          <a:blipFill>
                            <a:blip r:embed="rId5"/>
                            <a:stretch>
                              <a:fillRect l="-5000" r="-5000" b="-909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3" name="テキスト ボックス 32">
                            <a:extLst>
                              <a:ext uri="{FF2B5EF4-FFF2-40B4-BE49-F238E27FC236}">
                                <a16:creationId xmlns:a16="http://schemas.microsoft.com/office/drawing/2014/main" id="{0A695EFA-D8D9-8762-214D-8A97616011C3}"/>
                              </a:ext>
                            </a:extLst>
                          </p:cNvPr>
                          <p:cNvSpPr txBox="1"/>
                          <p:nvPr/>
                        </p:nvSpPr>
                        <p:spPr>
                          <a:xfrm>
                            <a:off x="938171" y="3969311"/>
                            <a:ext cx="24352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 altLang="ja-JP" sz="2000" i="1" smtClean="0">
                                      <a:latin typeface="Cambria Math" panose="02040503050406030204" pitchFamily="18" charset="0"/>
                                      <a:ea typeface="Cambria Math" panose="02040503050406030204" pitchFamily="18" charset="0"/>
                                    </a:rPr>
                                    <m:t>𝜎</m:t>
                                  </m: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179" name="テキスト ボックス 178">
                            <a:extLst>
                              <a:ext uri="{FF2B5EF4-FFF2-40B4-BE49-F238E27FC236}">
                                <a16:creationId xmlns:a16="http://schemas.microsoft.com/office/drawing/2014/main" id="{BCD4271E-30FF-6AF3-5321-D59F79A14DCF}"/>
                              </a:ext>
                            </a:extLst>
                          </p:cNvPr>
                          <p:cNvSpPr txBox="1">
                            <a:spLocks noRot="1" noChangeAspect="1" noMove="1" noResize="1" noEditPoints="1" noAdjustHandles="1" noChangeArrowheads="1" noChangeShapeType="1" noTextEdit="1"/>
                          </p:cNvSpPr>
                          <p:nvPr/>
                        </p:nvSpPr>
                        <p:spPr>
                          <a:xfrm>
                            <a:off x="938171" y="3969311"/>
                            <a:ext cx="243528" cy="307777"/>
                          </a:xfrm>
                          <a:prstGeom prst="rect">
                            <a:avLst/>
                          </a:prstGeom>
                          <a:blipFill>
                            <a:blip r:embed="rId5"/>
                            <a:stretch>
                              <a:fillRect l="-5000" r="-5000" b="-909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4" name="テキスト ボックス 33">
                            <a:extLst>
                              <a:ext uri="{FF2B5EF4-FFF2-40B4-BE49-F238E27FC236}">
                                <a16:creationId xmlns:a16="http://schemas.microsoft.com/office/drawing/2014/main" id="{C7EF8831-B815-7224-0326-DCB646315FAF}"/>
                              </a:ext>
                            </a:extLst>
                          </p:cNvPr>
                          <p:cNvSpPr txBox="1"/>
                          <p:nvPr/>
                        </p:nvSpPr>
                        <p:spPr>
                          <a:xfrm>
                            <a:off x="802648" y="3477660"/>
                            <a:ext cx="38619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sz="2000" i="1">
                                      <a:latin typeface="Cambria Math" panose="02040503050406030204" pitchFamily="18" charset="0"/>
                                      <a:ea typeface="Cambria Math" panose="02040503050406030204" pitchFamily="18" charset="0"/>
                                    </a:rPr>
                                    <m:t>2</m:t>
                                  </m:r>
                                  <m:r>
                                    <a:rPr kumimoji="1" lang="en" altLang="ja-JP" sz="2000" i="1" smtClean="0">
                                      <a:latin typeface="Cambria Math" panose="02040503050406030204" pitchFamily="18" charset="0"/>
                                      <a:ea typeface="Cambria Math" panose="02040503050406030204" pitchFamily="18" charset="0"/>
                                    </a:rPr>
                                    <m:t>𝜎</m:t>
                                  </m: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180" name="テキスト ボックス 179">
                            <a:extLst>
                              <a:ext uri="{FF2B5EF4-FFF2-40B4-BE49-F238E27FC236}">
                                <a16:creationId xmlns:a16="http://schemas.microsoft.com/office/drawing/2014/main" id="{F8FD6198-1063-FD24-F6F7-9C05DFE97182}"/>
                              </a:ext>
                            </a:extLst>
                          </p:cNvPr>
                          <p:cNvSpPr txBox="1">
                            <a:spLocks noRot="1" noChangeAspect="1" noMove="1" noResize="1" noEditPoints="1" noAdjustHandles="1" noChangeArrowheads="1" noChangeShapeType="1" noTextEdit="1"/>
                          </p:cNvSpPr>
                          <p:nvPr/>
                        </p:nvSpPr>
                        <p:spPr>
                          <a:xfrm>
                            <a:off x="802648" y="3477660"/>
                            <a:ext cx="386195" cy="307777"/>
                          </a:xfrm>
                          <a:prstGeom prst="rect">
                            <a:avLst/>
                          </a:prstGeom>
                          <a:blipFill>
                            <a:blip r:embed="rId6"/>
                            <a:stretch>
                              <a:fillRect l="-12903" r="-3226" b="-13636"/>
                            </a:stretch>
                          </a:blipFill>
                        </p:spPr>
                        <p:txBody>
                          <a:bodyPr/>
                          <a:lstStyle/>
                          <a:p>
                            <a:r>
                              <a:rPr lang="ja-JP" altLang="en-US">
                                <a:noFill/>
                              </a:rPr>
                              <a:t> </a:t>
                            </a:r>
                          </a:p>
                        </p:txBody>
                      </p:sp>
                    </mc:Fallback>
                  </mc:AlternateContent>
                </p:grpSp>
                <p:grpSp>
                  <p:nvGrpSpPr>
                    <p:cNvPr id="21" name="グループ化 20">
                      <a:extLst>
                        <a:ext uri="{FF2B5EF4-FFF2-40B4-BE49-F238E27FC236}">
                          <a16:creationId xmlns:a16="http://schemas.microsoft.com/office/drawing/2014/main" id="{540301ED-F477-FAB1-59A5-CA1DB2378684}"/>
                        </a:ext>
                      </a:extLst>
                    </p:cNvPr>
                    <p:cNvGrpSpPr/>
                    <p:nvPr/>
                  </p:nvGrpSpPr>
                  <p:grpSpPr>
                    <a:xfrm>
                      <a:off x="1309568" y="3211649"/>
                      <a:ext cx="1558114" cy="2942145"/>
                      <a:chOff x="9089790" y="2826753"/>
                      <a:chExt cx="1558114" cy="2942145"/>
                    </a:xfrm>
                  </p:grpSpPr>
                  <p:sp>
                    <p:nvSpPr>
                      <p:cNvPr id="22" name="テキスト ボックス 21">
                        <a:extLst>
                          <a:ext uri="{FF2B5EF4-FFF2-40B4-BE49-F238E27FC236}">
                            <a16:creationId xmlns:a16="http://schemas.microsoft.com/office/drawing/2014/main" id="{468227D2-A486-770C-0F65-E61EFD93EA43}"/>
                          </a:ext>
                        </a:extLst>
                      </p:cNvPr>
                      <p:cNvSpPr txBox="1"/>
                      <p:nvPr/>
                    </p:nvSpPr>
                    <p:spPr>
                      <a:xfrm>
                        <a:off x="9089790" y="2826753"/>
                        <a:ext cx="1558114" cy="307777"/>
                      </a:xfrm>
                      <a:prstGeom prst="rect">
                        <a:avLst/>
                      </a:prstGeom>
                      <a:noFill/>
                    </p:spPr>
                    <p:txBody>
                      <a:bodyPr wrap="square" rtlCol="0">
                        <a:spAutoFit/>
                      </a:bodyPr>
                      <a:lstStyle/>
                      <a:p>
                        <a:r>
                          <a:rPr lang="en-US" altLang="ja-JP" sz="1400" dirty="0">
                            <a:latin typeface="Meiryo" panose="020B0604030504040204" pitchFamily="34" charset="-128"/>
                            <a:ea typeface="Meiryo" panose="020B0604030504040204" pitchFamily="34" charset="-128"/>
                          </a:rPr>
                          <a:t>A</a:t>
                        </a:r>
                        <a:endParaRPr kumimoji="1" lang="en-US" altLang="ja-JP" sz="1400" dirty="0">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ADFD535F-DEE1-9314-3F7B-32BE21A02A26}"/>
                          </a:ext>
                        </a:extLst>
                      </p:cNvPr>
                      <p:cNvSpPr txBox="1"/>
                      <p:nvPr/>
                    </p:nvSpPr>
                    <p:spPr>
                      <a:xfrm>
                        <a:off x="9089790" y="3347845"/>
                        <a:ext cx="507316" cy="355567"/>
                      </a:xfrm>
                      <a:prstGeom prst="rect">
                        <a:avLst/>
                      </a:prstGeom>
                      <a:noFill/>
                    </p:spPr>
                    <p:txBody>
                      <a:bodyPr wrap="square" rtlCol="0">
                        <a:spAutoFit/>
                      </a:bodyPr>
                      <a:lstStyle/>
                      <a:p>
                        <a:r>
                          <a:rPr kumimoji="1" lang="en-US" altLang="ja-JP" sz="1400" dirty="0">
                            <a:latin typeface="Meiryo" panose="020B0604030504040204" pitchFamily="34" charset="-128"/>
                            <a:ea typeface="Meiryo" panose="020B0604030504040204" pitchFamily="34" charset="-128"/>
                          </a:rPr>
                          <a:t>B</a:t>
                        </a:r>
                        <a:endParaRPr kumimoji="1" lang="ja-JP" altLang="en-US" sz="1400">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54B6A364-484D-FE1C-A489-EA3C3DEB025F}"/>
                          </a:ext>
                        </a:extLst>
                      </p:cNvPr>
                      <p:cNvSpPr txBox="1"/>
                      <p:nvPr/>
                    </p:nvSpPr>
                    <p:spPr>
                      <a:xfrm>
                        <a:off x="9089790" y="3850273"/>
                        <a:ext cx="412404" cy="355567"/>
                      </a:xfrm>
                      <a:prstGeom prst="rect">
                        <a:avLst/>
                      </a:prstGeom>
                      <a:noFill/>
                    </p:spPr>
                    <p:txBody>
                      <a:bodyPr wrap="square" rtlCol="0">
                        <a:spAutoFit/>
                      </a:bodyPr>
                      <a:lstStyle/>
                      <a:p>
                        <a:r>
                          <a:rPr lang="en-US" altLang="ja-JP" sz="1400" dirty="0">
                            <a:latin typeface="Meiryo" panose="020B0604030504040204" pitchFamily="34" charset="-128"/>
                            <a:ea typeface="Meiryo" panose="020B0604030504040204" pitchFamily="34" charset="-128"/>
                          </a:rPr>
                          <a:t>C</a:t>
                        </a:r>
                        <a:endParaRPr kumimoji="1" lang="ja-JP" altLang="en-US" sz="1400">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A91800D9-657A-331E-4FF4-3B5D5B03A44E}"/>
                          </a:ext>
                        </a:extLst>
                      </p:cNvPr>
                      <p:cNvSpPr txBox="1"/>
                      <p:nvPr/>
                    </p:nvSpPr>
                    <p:spPr>
                      <a:xfrm>
                        <a:off x="9089790" y="4337129"/>
                        <a:ext cx="1558114" cy="307777"/>
                      </a:xfrm>
                      <a:prstGeom prst="rect">
                        <a:avLst/>
                      </a:prstGeom>
                      <a:noFill/>
                    </p:spPr>
                    <p:txBody>
                      <a:bodyPr wrap="square" rtlCol="0">
                        <a:spAutoFit/>
                      </a:bodyPr>
                      <a:lstStyle/>
                      <a:p>
                        <a:r>
                          <a:rPr lang="en-US" altLang="ja-JP" sz="1400" dirty="0">
                            <a:latin typeface="Meiryo" panose="020B0604030504040204" pitchFamily="34" charset="-128"/>
                            <a:ea typeface="Meiryo" panose="020B0604030504040204" pitchFamily="34" charset="-128"/>
                          </a:rPr>
                          <a:t>C</a:t>
                        </a:r>
                        <a:endParaRPr kumimoji="1" lang="ja-JP" altLang="en-US" sz="1400">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A3B940F7-F1AE-0209-BDED-0AA4E1FB4DD6}"/>
                          </a:ext>
                        </a:extLst>
                      </p:cNvPr>
                      <p:cNvSpPr txBox="1"/>
                      <p:nvPr/>
                    </p:nvSpPr>
                    <p:spPr>
                      <a:xfrm>
                        <a:off x="9089790" y="4873999"/>
                        <a:ext cx="1558114" cy="307777"/>
                      </a:xfrm>
                      <a:prstGeom prst="rect">
                        <a:avLst/>
                      </a:prstGeom>
                      <a:noFill/>
                    </p:spPr>
                    <p:txBody>
                      <a:bodyPr wrap="square" rtlCol="0">
                        <a:spAutoFit/>
                      </a:bodyPr>
                      <a:lstStyle/>
                      <a:p>
                        <a:r>
                          <a:rPr kumimoji="1" lang="en-US" altLang="ja-JP" sz="1400" dirty="0">
                            <a:latin typeface="Meiryo" panose="020B0604030504040204" pitchFamily="34" charset="-128"/>
                            <a:ea typeface="Meiryo" panose="020B0604030504040204" pitchFamily="34" charset="-128"/>
                          </a:rPr>
                          <a:t>B</a:t>
                        </a:r>
                        <a:endParaRPr kumimoji="1" lang="ja-JP" altLang="en-US" sz="1400">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C8F5C249-A0B0-59A4-FB6A-C4CFDD60C63D}"/>
                          </a:ext>
                        </a:extLst>
                      </p:cNvPr>
                      <p:cNvSpPr txBox="1"/>
                      <p:nvPr/>
                    </p:nvSpPr>
                    <p:spPr>
                      <a:xfrm>
                        <a:off x="9089790" y="5461121"/>
                        <a:ext cx="1558114" cy="307777"/>
                      </a:xfrm>
                      <a:prstGeom prst="rect">
                        <a:avLst/>
                      </a:prstGeom>
                      <a:noFill/>
                    </p:spPr>
                    <p:txBody>
                      <a:bodyPr wrap="square" rtlCol="0">
                        <a:spAutoFit/>
                      </a:bodyPr>
                      <a:lstStyle/>
                      <a:p>
                        <a:r>
                          <a:rPr lang="en-US" altLang="ja-JP" sz="1400" dirty="0">
                            <a:latin typeface="Meiryo" panose="020B0604030504040204" pitchFamily="34" charset="-128"/>
                            <a:ea typeface="Meiryo" panose="020B0604030504040204" pitchFamily="34" charset="-128"/>
                          </a:rPr>
                          <a:t>A</a:t>
                        </a:r>
                        <a:endParaRPr kumimoji="1" lang="en-US" altLang="ja-JP" sz="1400" dirty="0">
                          <a:latin typeface="Meiryo" panose="020B0604030504040204" pitchFamily="34" charset="-128"/>
                          <a:ea typeface="Meiryo" panose="020B0604030504040204" pitchFamily="34" charset="-128"/>
                        </a:endParaRPr>
                      </a:p>
                    </p:txBody>
                  </p:sp>
                </p:grpSp>
              </p:grpSp>
            </p:grpSp>
            <p:cxnSp>
              <p:nvCxnSpPr>
                <p:cNvPr id="16" name="直線コネクタ 15">
                  <a:extLst>
                    <a:ext uri="{FF2B5EF4-FFF2-40B4-BE49-F238E27FC236}">
                      <a16:creationId xmlns:a16="http://schemas.microsoft.com/office/drawing/2014/main" id="{F8954179-C8F0-A303-FC9E-9DC16436F598}"/>
                    </a:ext>
                  </a:extLst>
                </p:cNvPr>
                <p:cNvCxnSpPr>
                  <a:cxnSpLocks/>
                  <a:endCxn id="50" idx="2"/>
                </p:cNvCxnSpPr>
                <p:nvPr/>
              </p:nvCxnSpPr>
              <p:spPr>
                <a:xfrm flipV="1">
                  <a:off x="6618677" y="5050845"/>
                  <a:ext cx="449721" cy="187843"/>
                </a:xfrm>
                <a:prstGeom prst="line">
                  <a:avLst/>
                </a:prstGeom>
                <a:ln w="38100"/>
              </p:spPr>
              <p:style>
                <a:lnRef idx="1">
                  <a:schemeClr val="dk1"/>
                </a:lnRef>
                <a:fillRef idx="0">
                  <a:schemeClr val="dk1"/>
                </a:fillRef>
                <a:effectRef idx="0">
                  <a:schemeClr val="dk1"/>
                </a:effectRef>
                <a:fontRef idx="minor">
                  <a:schemeClr val="tx1"/>
                </a:fontRef>
              </p:style>
            </p:cxnSp>
          </p:grpSp>
          <p:grpSp>
            <p:nvGrpSpPr>
              <p:cNvPr id="8" name="グループ化 7">
                <a:extLst>
                  <a:ext uri="{FF2B5EF4-FFF2-40B4-BE49-F238E27FC236}">
                    <a16:creationId xmlns:a16="http://schemas.microsoft.com/office/drawing/2014/main" id="{09422521-4876-4904-7348-44E3F1693EB8}"/>
                  </a:ext>
                </a:extLst>
              </p:cNvPr>
              <p:cNvGrpSpPr/>
              <p:nvPr/>
            </p:nvGrpSpPr>
            <p:grpSpPr>
              <a:xfrm>
                <a:off x="7338604" y="4650877"/>
                <a:ext cx="1333420" cy="621186"/>
                <a:chOff x="7171722" y="4751405"/>
                <a:chExt cx="1333420" cy="621186"/>
              </a:xfrm>
            </p:grpSpPr>
            <p:sp>
              <p:nvSpPr>
                <p:cNvPr id="9" name="楕円 19">
                  <a:extLst>
                    <a:ext uri="{FF2B5EF4-FFF2-40B4-BE49-F238E27FC236}">
                      <a16:creationId xmlns:a16="http://schemas.microsoft.com/office/drawing/2014/main" id="{3D2570A9-8181-A875-0908-FB000C201276}"/>
                    </a:ext>
                  </a:extLst>
                </p:cNvPr>
                <p:cNvSpPr/>
                <p:nvPr/>
              </p:nvSpPr>
              <p:spPr>
                <a:xfrm>
                  <a:off x="7519718" y="5155249"/>
                  <a:ext cx="181723"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1" name="楕円 19">
                  <a:extLst>
                    <a:ext uri="{FF2B5EF4-FFF2-40B4-BE49-F238E27FC236}">
                      <a16:creationId xmlns:a16="http://schemas.microsoft.com/office/drawing/2014/main" id="{E612373A-636F-C021-BCBE-3162790816CF}"/>
                    </a:ext>
                  </a:extLst>
                </p:cNvPr>
                <p:cNvSpPr/>
                <p:nvPr/>
              </p:nvSpPr>
              <p:spPr>
                <a:xfrm>
                  <a:off x="7976925" y="4751405"/>
                  <a:ext cx="181723"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2" name="楕円 19">
                  <a:extLst>
                    <a:ext uri="{FF2B5EF4-FFF2-40B4-BE49-F238E27FC236}">
                      <a16:creationId xmlns:a16="http://schemas.microsoft.com/office/drawing/2014/main" id="{F58B74AB-D22E-6412-EF0E-264F38152A86}"/>
                    </a:ext>
                  </a:extLst>
                </p:cNvPr>
                <p:cNvSpPr/>
                <p:nvPr/>
              </p:nvSpPr>
              <p:spPr>
                <a:xfrm>
                  <a:off x="8323419" y="5182091"/>
                  <a:ext cx="181723"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cxnSp>
              <p:nvCxnSpPr>
                <p:cNvPr id="13" name="直線コネクタ 12">
                  <a:extLst>
                    <a:ext uri="{FF2B5EF4-FFF2-40B4-BE49-F238E27FC236}">
                      <a16:creationId xmlns:a16="http://schemas.microsoft.com/office/drawing/2014/main" id="{8A751573-268F-EA4F-F9C9-96848451422F}"/>
                    </a:ext>
                  </a:extLst>
                </p:cNvPr>
                <p:cNvCxnSpPr>
                  <a:cxnSpLocks/>
                  <a:endCxn id="11" idx="3"/>
                </p:cNvCxnSpPr>
                <p:nvPr/>
              </p:nvCxnSpPr>
              <p:spPr>
                <a:xfrm flipV="1">
                  <a:off x="7600126" y="4914007"/>
                  <a:ext cx="403412" cy="353610"/>
                </a:xfrm>
                <a:prstGeom prst="line">
                  <a:avLst/>
                </a:prstGeom>
                <a:ln w="38100"/>
              </p:spPr>
              <p:style>
                <a:lnRef idx="1">
                  <a:schemeClr val="dk1"/>
                </a:lnRef>
                <a:fillRef idx="0">
                  <a:schemeClr val="dk1"/>
                </a:fillRef>
                <a:effectRef idx="0">
                  <a:schemeClr val="dk1"/>
                </a:effectRef>
                <a:fontRef idx="minor">
                  <a:schemeClr val="tx1"/>
                </a:fontRef>
              </p:style>
            </p:cxnSp>
            <p:cxnSp>
              <p:nvCxnSpPr>
                <p:cNvPr id="14" name="直線コネクタ 13">
                  <a:extLst>
                    <a:ext uri="{FF2B5EF4-FFF2-40B4-BE49-F238E27FC236}">
                      <a16:creationId xmlns:a16="http://schemas.microsoft.com/office/drawing/2014/main" id="{9AF8DD95-EB4F-DCB7-82C0-E20D07E7AB85}"/>
                    </a:ext>
                  </a:extLst>
                </p:cNvPr>
                <p:cNvCxnSpPr>
                  <a:cxnSpLocks/>
                  <a:endCxn id="9" idx="5"/>
                </p:cNvCxnSpPr>
                <p:nvPr/>
              </p:nvCxnSpPr>
              <p:spPr>
                <a:xfrm>
                  <a:off x="7171722" y="5035881"/>
                  <a:ext cx="503106" cy="281970"/>
                </a:xfrm>
                <a:prstGeom prst="line">
                  <a:avLst/>
                </a:prstGeom>
                <a:ln w="38100"/>
              </p:spPr>
              <p:style>
                <a:lnRef idx="1">
                  <a:schemeClr val="dk1"/>
                </a:lnRef>
                <a:fillRef idx="0">
                  <a:schemeClr val="dk1"/>
                </a:fillRef>
                <a:effectRef idx="0">
                  <a:schemeClr val="dk1"/>
                </a:effectRef>
                <a:fontRef idx="minor">
                  <a:schemeClr val="tx1"/>
                </a:fontRef>
              </p:style>
            </p:cxnSp>
          </p:grpSp>
        </p:grpSp>
        <p:sp>
          <p:nvSpPr>
            <p:cNvPr id="78" name="楕円 19">
              <a:extLst>
                <a:ext uri="{FF2B5EF4-FFF2-40B4-BE49-F238E27FC236}">
                  <a16:creationId xmlns:a16="http://schemas.microsoft.com/office/drawing/2014/main" id="{376F0A50-8750-22A2-67B4-8F7220433B1E}"/>
                </a:ext>
              </a:extLst>
            </p:cNvPr>
            <p:cNvSpPr/>
            <p:nvPr/>
          </p:nvSpPr>
          <p:spPr>
            <a:xfrm>
              <a:off x="8985162" y="4906769"/>
              <a:ext cx="181723"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79" name="楕円 19">
              <a:extLst>
                <a:ext uri="{FF2B5EF4-FFF2-40B4-BE49-F238E27FC236}">
                  <a16:creationId xmlns:a16="http://schemas.microsoft.com/office/drawing/2014/main" id="{39491D66-58BD-0C64-7601-725A725710C5}"/>
                </a:ext>
              </a:extLst>
            </p:cNvPr>
            <p:cNvSpPr/>
            <p:nvPr/>
          </p:nvSpPr>
          <p:spPr>
            <a:xfrm>
              <a:off x="9488285" y="5092617"/>
              <a:ext cx="181723"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cxnSp>
          <p:nvCxnSpPr>
            <p:cNvPr id="80" name="直線コネクタ 79">
              <a:extLst>
                <a:ext uri="{FF2B5EF4-FFF2-40B4-BE49-F238E27FC236}">
                  <a16:creationId xmlns:a16="http://schemas.microsoft.com/office/drawing/2014/main" id="{A9BD317F-C8CB-CC80-0668-2AB0E92E4C74}"/>
                </a:ext>
              </a:extLst>
            </p:cNvPr>
            <p:cNvCxnSpPr>
              <a:cxnSpLocks/>
            </p:cNvCxnSpPr>
            <p:nvPr/>
          </p:nvCxnSpPr>
          <p:spPr>
            <a:xfrm>
              <a:off x="9080817" y="4971622"/>
              <a:ext cx="407468" cy="197583"/>
            </a:xfrm>
            <a:prstGeom prst="line">
              <a:avLst/>
            </a:prstGeom>
            <a:ln w="38100"/>
          </p:spPr>
          <p:style>
            <a:lnRef idx="1">
              <a:schemeClr val="dk1"/>
            </a:lnRef>
            <a:fillRef idx="0">
              <a:schemeClr val="dk1"/>
            </a:fillRef>
            <a:effectRef idx="0">
              <a:schemeClr val="dk1"/>
            </a:effectRef>
            <a:fontRef idx="minor">
              <a:schemeClr val="tx1"/>
            </a:fontRef>
          </p:style>
        </p:cxnSp>
        <p:cxnSp>
          <p:nvCxnSpPr>
            <p:cNvPr id="82" name="直線コネクタ 81">
              <a:extLst>
                <a:ext uri="{FF2B5EF4-FFF2-40B4-BE49-F238E27FC236}">
                  <a16:creationId xmlns:a16="http://schemas.microsoft.com/office/drawing/2014/main" id="{4C093705-8F88-8AB7-9D6E-19A50B1C8CE4}"/>
                </a:ext>
              </a:extLst>
            </p:cNvPr>
            <p:cNvCxnSpPr>
              <a:cxnSpLocks/>
            </p:cNvCxnSpPr>
            <p:nvPr/>
          </p:nvCxnSpPr>
          <p:spPr>
            <a:xfrm flipV="1">
              <a:off x="8599346" y="5030012"/>
              <a:ext cx="385816" cy="168697"/>
            </a:xfrm>
            <a:prstGeom prst="line">
              <a:avLst/>
            </a:prstGeom>
            <a:ln w="38100"/>
          </p:spPr>
          <p:style>
            <a:lnRef idx="1">
              <a:schemeClr val="dk1"/>
            </a:lnRef>
            <a:fillRef idx="0">
              <a:schemeClr val="dk1"/>
            </a:fillRef>
            <a:effectRef idx="0">
              <a:schemeClr val="dk1"/>
            </a:effectRef>
            <a:fontRef idx="minor">
              <a:schemeClr val="tx1"/>
            </a:fontRef>
          </p:style>
        </p:cxnSp>
      </p:grpSp>
      <p:cxnSp>
        <p:nvCxnSpPr>
          <p:cNvPr id="76" name="直線コネクタ 75">
            <a:extLst>
              <a:ext uri="{FF2B5EF4-FFF2-40B4-BE49-F238E27FC236}">
                <a16:creationId xmlns:a16="http://schemas.microsoft.com/office/drawing/2014/main" id="{69D64C98-81A7-2E99-6EEF-D0EEB6861573}"/>
              </a:ext>
            </a:extLst>
          </p:cNvPr>
          <p:cNvCxnSpPr>
            <a:cxnSpLocks/>
            <a:endCxn id="12" idx="1"/>
          </p:cNvCxnSpPr>
          <p:nvPr/>
        </p:nvCxnSpPr>
        <p:spPr>
          <a:xfrm>
            <a:off x="8264556" y="4770332"/>
            <a:ext cx="216812" cy="339129"/>
          </a:xfrm>
          <a:prstGeom prst="line">
            <a:avLst/>
          </a:prstGeom>
          <a:ln w="3810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62" name="テキスト ボックス 61">
                <a:extLst>
                  <a:ext uri="{FF2B5EF4-FFF2-40B4-BE49-F238E27FC236}">
                    <a16:creationId xmlns:a16="http://schemas.microsoft.com/office/drawing/2014/main" id="{DA11797F-9243-490C-CB2F-F52A410335A9}"/>
                  </a:ext>
                </a:extLst>
              </p:cNvPr>
              <p:cNvSpPr txBox="1"/>
              <p:nvPr/>
            </p:nvSpPr>
            <p:spPr>
              <a:xfrm>
                <a:off x="9626166" y="4508453"/>
                <a:ext cx="23243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tLang="ja-JP" sz="2000" b="0" i="0" smtClean="0">
                          <a:latin typeface="Cambria Math" panose="02040503050406030204" pitchFamily="18" charset="0"/>
                        </a:rPr>
                        <m:t>X</m:t>
                      </m: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62" name="テキスト ボックス 61">
                <a:extLst>
                  <a:ext uri="{FF2B5EF4-FFF2-40B4-BE49-F238E27FC236}">
                    <a16:creationId xmlns:a16="http://schemas.microsoft.com/office/drawing/2014/main" id="{DA11797F-9243-490C-CB2F-F52A410335A9}"/>
                  </a:ext>
                </a:extLst>
              </p:cNvPr>
              <p:cNvSpPr txBox="1">
                <a:spLocks noRot="1" noChangeAspect="1" noMove="1" noResize="1" noEditPoints="1" noAdjustHandles="1" noChangeArrowheads="1" noChangeShapeType="1" noTextEdit="1"/>
              </p:cNvSpPr>
              <p:nvPr/>
            </p:nvSpPr>
            <p:spPr>
              <a:xfrm>
                <a:off x="9626166" y="4508453"/>
                <a:ext cx="232435" cy="307777"/>
              </a:xfrm>
              <a:prstGeom prst="rect">
                <a:avLst/>
              </a:prstGeom>
              <a:blipFill>
                <a:blip r:embed="rId7"/>
                <a:stretch>
                  <a:fillRect l="-15000" r="-15000"/>
                </a:stretch>
              </a:blipFill>
            </p:spPr>
            <p:txBody>
              <a:bodyPr/>
              <a:lstStyle/>
              <a:p>
                <a:r>
                  <a:rPr lang="ja-JP" altLang="en-US">
                    <a:noFill/>
                  </a:rPr>
                  <a:t> </a:t>
                </a:r>
              </a:p>
            </p:txBody>
          </p:sp>
        </mc:Fallback>
      </mc:AlternateContent>
      <p:grpSp>
        <p:nvGrpSpPr>
          <p:cNvPr id="63" name="グループ化 62">
            <a:extLst>
              <a:ext uri="{FF2B5EF4-FFF2-40B4-BE49-F238E27FC236}">
                <a16:creationId xmlns:a16="http://schemas.microsoft.com/office/drawing/2014/main" id="{B93F0231-14B5-A7A7-541F-EEB87483AF16}"/>
              </a:ext>
            </a:extLst>
          </p:cNvPr>
          <p:cNvGrpSpPr/>
          <p:nvPr/>
        </p:nvGrpSpPr>
        <p:grpSpPr>
          <a:xfrm>
            <a:off x="10048092" y="3426222"/>
            <a:ext cx="1386507" cy="3030211"/>
            <a:chOff x="10008886" y="3575275"/>
            <a:chExt cx="2277567" cy="3030211"/>
          </a:xfrm>
        </p:grpSpPr>
        <p:sp>
          <p:nvSpPr>
            <p:cNvPr id="64" name="テキスト ボックス 63">
              <a:extLst>
                <a:ext uri="{FF2B5EF4-FFF2-40B4-BE49-F238E27FC236}">
                  <a16:creationId xmlns:a16="http://schemas.microsoft.com/office/drawing/2014/main" id="{1CD22F42-78F3-7AEF-99EC-66FAE4A94A42}"/>
                </a:ext>
              </a:extLst>
            </p:cNvPr>
            <p:cNvSpPr txBox="1"/>
            <p:nvPr/>
          </p:nvSpPr>
          <p:spPr>
            <a:xfrm>
              <a:off x="10024840" y="4879604"/>
              <a:ext cx="1516404" cy="307777"/>
            </a:xfrm>
            <a:prstGeom prst="rect">
              <a:avLst/>
            </a:prstGeom>
            <a:noFill/>
          </p:spPr>
          <p:txBody>
            <a:bodyPr wrap="square" rtlCol="0">
              <a:spAutoFit/>
            </a:bodyPr>
            <a:lstStyle/>
            <a:p>
              <a:r>
                <a:rPr kumimoji="1" lang="ja-JP" altLang="en-US" sz="1400">
                  <a:latin typeface="Meiryo" panose="020B0604030504040204" pitchFamily="34" charset="-128"/>
                  <a:ea typeface="Meiryo" panose="020B0604030504040204" pitchFamily="34" charset="-128"/>
                </a:rPr>
                <a:t>中央線</a:t>
              </a:r>
            </a:p>
          </p:txBody>
        </p:sp>
        <p:grpSp>
          <p:nvGrpSpPr>
            <p:cNvPr id="65" name="グループ化 64">
              <a:extLst>
                <a:ext uri="{FF2B5EF4-FFF2-40B4-BE49-F238E27FC236}">
                  <a16:creationId xmlns:a16="http://schemas.microsoft.com/office/drawing/2014/main" id="{968489AA-6CA5-DD0B-FF83-7620DD2FB9D7}"/>
                </a:ext>
              </a:extLst>
            </p:cNvPr>
            <p:cNvGrpSpPr/>
            <p:nvPr/>
          </p:nvGrpSpPr>
          <p:grpSpPr>
            <a:xfrm>
              <a:off x="10008886" y="3575275"/>
              <a:ext cx="2277567" cy="3030211"/>
              <a:chOff x="9436531" y="2680824"/>
              <a:chExt cx="2277567" cy="3500728"/>
            </a:xfrm>
          </p:grpSpPr>
          <p:sp>
            <p:nvSpPr>
              <p:cNvPr id="66" name="テキスト ボックス 65">
                <a:extLst>
                  <a:ext uri="{FF2B5EF4-FFF2-40B4-BE49-F238E27FC236}">
                    <a16:creationId xmlns:a16="http://schemas.microsoft.com/office/drawing/2014/main" id="{378C1BDF-6D49-1FF6-BD18-A61F053795D2}"/>
                  </a:ext>
                </a:extLst>
              </p:cNvPr>
              <p:cNvSpPr txBox="1"/>
              <p:nvPr/>
            </p:nvSpPr>
            <p:spPr>
              <a:xfrm>
                <a:off x="9436531" y="2680824"/>
                <a:ext cx="1879552" cy="355567"/>
              </a:xfrm>
              <a:prstGeom prst="rect">
                <a:avLst/>
              </a:prstGeom>
              <a:noFill/>
            </p:spPr>
            <p:txBody>
              <a:bodyPr wrap="square" rtlCol="0">
                <a:spAutoFit/>
              </a:bodyPr>
              <a:lstStyle/>
              <a:p>
                <a:r>
                  <a:rPr kumimoji="1" lang="ja-JP" altLang="en-US" sz="1400">
                    <a:latin typeface="Meiryo" panose="020B0604030504040204" pitchFamily="34" charset="-128"/>
                    <a:ea typeface="Meiryo" panose="020B0604030504040204" pitchFamily="34" charset="-128"/>
                  </a:rPr>
                  <a:t>上限値</a:t>
                </a:r>
                <a:r>
                  <a:rPr kumimoji="1" lang="en-US" altLang="ja-JP" sz="1400" dirty="0">
                    <a:latin typeface="Meiryo" panose="020B0604030504040204" pitchFamily="34" charset="-128"/>
                    <a:ea typeface="Meiryo" panose="020B0604030504040204" pitchFamily="34" charset="-128"/>
                  </a:rPr>
                  <a:t>UCL</a:t>
                </a:r>
                <a:endParaRPr kumimoji="1" lang="ja-JP" altLang="en-US" sz="1400">
                  <a:latin typeface="Meiryo" panose="020B0604030504040204" pitchFamily="34" charset="-128"/>
                  <a:ea typeface="Meiryo" panose="020B0604030504040204" pitchFamily="34" charset="-128"/>
                </a:endParaRPr>
              </a:p>
            </p:txBody>
          </p:sp>
          <p:sp>
            <p:nvSpPr>
              <p:cNvPr id="67" name="テキスト ボックス 66">
                <a:extLst>
                  <a:ext uri="{FF2B5EF4-FFF2-40B4-BE49-F238E27FC236}">
                    <a16:creationId xmlns:a16="http://schemas.microsoft.com/office/drawing/2014/main" id="{EF401E32-6E87-516A-330C-107765E71682}"/>
                  </a:ext>
                </a:extLst>
              </p:cNvPr>
              <p:cNvSpPr txBox="1"/>
              <p:nvPr/>
            </p:nvSpPr>
            <p:spPr>
              <a:xfrm>
                <a:off x="9464402" y="5873775"/>
                <a:ext cx="2249696" cy="307777"/>
              </a:xfrm>
              <a:prstGeom prst="rect">
                <a:avLst/>
              </a:prstGeom>
              <a:noFill/>
            </p:spPr>
            <p:txBody>
              <a:bodyPr wrap="square" rtlCol="0">
                <a:spAutoFit/>
              </a:bodyPr>
              <a:lstStyle/>
              <a:p>
                <a:r>
                  <a:rPr kumimoji="1" lang="ja-JP" altLang="en-US" sz="1400">
                    <a:latin typeface="Meiryo" panose="020B0604030504040204" pitchFamily="34" charset="-128"/>
                    <a:ea typeface="Meiryo" panose="020B0604030504040204" pitchFamily="34" charset="-128"/>
                  </a:rPr>
                  <a:t>下限値</a:t>
                </a:r>
                <a:r>
                  <a:rPr kumimoji="1" lang="en-US" altLang="ja-JP" sz="1400" dirty="0">
                    <a:latin typeface="Meiryo" panose="020B0604030504040204" pitchFamily="34" charset="-128"/>
                    <a:ea typeface="Meiryo" panose="020B0604030504040204" pitchFamily="34" charset="-128"/>
                  </a:rPr>
                  <a:t>LCL</a:t>
                </a:r>
                <a:endParaRPr kumimoji="1" lang="ja-JP" altLang="en-US" sz="1400">
                  <a:latin typeface="Meiryo" panose="020B0604030504040204" pitchFamily="34" charset="-128"/>
                  <a:ea typeface="Meiryo" panose="020B0604030504040204" pitchFamily="34" charset="-128"/>
                </a:endParaRPr>
              </a:p>
            </p:txBody>
          </p:sp>
        </p:grpSp>
      </p:grpSp>
    </p:spTree>
    <p:extLst>
      <p:ext uri="{BB962C8B-B14F-4D97-AF65-F5344CB8AC3E}">
        <p14:creationId xmlns:p14="http://schemas.microsoft.com/office/powerpoint/2010/main" val="306075821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9D87B-082A-3794-FC31-DD61E0B6DBB8}"/>
            </a:ext>
          </a:extLst>
        </p:cNvPr>
        <p:cNvGrpSpPr/>
        <p:nvPr/>
      </p:nvGrpSpPr>
      <p:grpSpPr>
        <a:xfrm>
          <a:off x="0" y="0"/>
          <a:ext cx="0" cy="0"/>
          <a:chOff x="0" y="0"/>
          <a:chExt cx="0" cy="0"/>
        </a:xfrm>
      </p:grpSpPr>
      <p:sp>
        <p:nvSpPr>
          <p:cNvPr id="44" name="テキスト ボックス 43">
            <a:extLst>
              <a:ext uri="{FF2B5EF4-FFF2-40B4-BE49-F238E27FC236}">
                <a16:creationId xmlns:a16="http://schemas.microsoft.com/office/drawing/2014/main" id="{F90C6234-8D9E-1EB1-9535-768D13D7ADA0}"/>
              </a:ext>
            </a:extLst>
          </p:cNvPr>
          <p:cNvSpPr txBox="1"/>
          <p:nvPr/>
        </p:nvSpPr>
        <p:spPr>
          <a:xfrm>
            <a:off x="90973" y="121249"/>
            <a:ext cx="7775555"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6</a:t>
            </a:r>
            <a:r>
              <a:rPr kumimoji="1"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.2 </a:t>
            </a:r>
            <a:r>
              <a:rPr kumimoji="1" lang="ja-JP" altLang="en-US" sz="4000" b="1">
                <a:solidFill>
                  <a:schemeClr val="bg1"/>
                </a:solidFill>
                <a:latin typeface="Meiryo" panose="020B0604030504040204" pitchFamily="34" charset="-128"/>
                <a:ea typeface="Meiryo" panose="020B0604030504040204" pitchFamily="34" charset="-128"/>
                <a:cs typeface="Arial" panose="020B0604020202020204" pitchFamily="34" charset="0"/>
              </a:rPr>
              <a:t>管理状態にない場合の判定</a:t>
            </a:r>
            <a:endParaRPr kumimoji="1" lang="ja-JP" altLang="en-US" sz="3600" b="1">
              <a:solidFill>
                <a:schemeClr val="bg1"/>
              </a:solidFill>
              <a:latin typeface="Meiryo" panose="020B0604030504040204" pitchFamily="34" charset="-128"/>
              <a:ea typeface="Meiryo" panose="020B0604030504040204" pitchFamily="34" charset="-128"/>
            </a:endParaRPr>
          </a:p>
        </p:txBody>
      </p:sp>
      <p:sp>
        <p:nvSpPr>
          <p:cNvPr id="198" name="正方形/長方形 197">
            <a:extLst>
              <a:ext uri="{FF2B5EF4-FFF2-40B4-BE49-F238E27FC236}">
                <a16:creationId xmlns:a16="http://schemas.microsoft.com/office/drawing/2014/main" id="{5F5C2ABA-6870-3FD2-8F1B-38DE5F706484}"/>
              </a:ext>
            </a:extLst>
          </p:cNvPr>
          <p:cNvSpPr/>
          <p:nvPr/>
        </p:nvSpPr>
        <p:spPr>
          <a:xfrm>
            <a:off x="328283" y="1328157"/>
            <a:ext cx="11426808" cy="1949794"/>
          </a:xfrm>
          <a:prstGeom prst="rect">
            <a:avLst/>
          </a:prstGeom>
          <a:solidFill>
            <a:schemeClr val="bg1"/>
          </a:solidFill>
          <a:ln>
            <a:solidFill>
              <a:schemeClr val="tx1"/>
            </a:solidFill>
          </a:ln>
          <a:effectLst>
            <a:outerShdw blurRad="889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grpSp>
        <p:nvGrpSpPr>
          <p:cNvPr id="2" name="グループ化 1">
            <a:extLst>
              <a:ext uri="{FF2B5EF4-FFF2-40B4-BE49-F238E27FC236}">
                <a16:creationId xmlns:a16="http://schemas.microsoft.com/office/drawing/2014/main" id="{BF0C40FE-3EB9-7875-9CB8-653CB0D395C6}"/>
              </a:ext>
            </a:extLst>
          </p:cNvPr>
          <p:cNvGrpSpPr/>
          <p:nvPr/>
        </p:nvGrpSpPr>
        <p:grpSpPr>
          <a:xfrm>
            <a:off x="618370" y="981696"/>
            <a:ext cx="4309088" cy="717638"/>
            <a:chOff x="618370" y="981696"/>
            <a:chExt cx="4309088" cy="717638"/>
          </a:xfrm>
        </p:grpSpPr>
        <p:sp>
          <p:nvSpPr>
            <p:cNvPr id="199" name="正方形/長方形 198">
              <a:extLst>
                <a:ext uri="{FF2B5EF4-FFF2-40B4-BE49-F238E27FC236}">
                  <a16:creationId xmlns:a16="http://schemas.microsoft.com/office/drawing/2014/main" id="{E8E2B5B4-1793-4D9F-AB21-1B456DFFDEF2}"/>
                </a:ext>
              </a:extLst>
            </p:cNvPr>
            <p:cNvSpPr/>
            <p:nvPr/>
          </p:nvSpPr>
          <p:spPr>
            <a:xfrm>
              <a:off x="618370" y="981696"/>
              <a:ext cx="4309088" cy="717638"/>
            </a:xfrm>
            <a:prstGeom prst="rect">
              <a:avLst/>
            </a:prstGeom>
            <a:solidFill>
              <a:schemeClr val="bg1"/>
            </a:solidFill>
            <a:ln>
              <a:solidFill>
                <a:schemeClr val="tx1"/>
              </a:solidFill>
            </a:ln>
            <a:effectLst>
              <a:outerShdw blurRad="889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800" b="1">
                  <a:latin typeface="Meiryo" panose="020B0604030504040204" pitchFamily="34" charset="-128"/>
                  <a:ea typeface="Meiryo" panose="020B0604030504040204" pitchFamily="34" charset="-128"/>
                </a:rPr>
                <a:t>標準化と工程改善</a:t>
              </a:r>
              <a:endParaRPr kumimoji="1" lang="ja-JP" altLang="en-US">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214C59F9-1266-DF04-ED48-B47F2FE4D368}"/>
                </a:ext>
              </a:extLst>
            </p:cNvPr>
            <p:cNvSpPr txBox="1"/>
            <p:nvPr/>
          </p:nvSpPr>
          <p:spPr>
            <a:xfrm>
              <a:off x="815982" y="1098751"/>
              <a:ext cx="3866550" cy="523220"/>
            </a:xfrm>
            <a:prstGeom prst="rect">
              <a:avLst/>
            </a:prstGeom>
            <a:noFill/>
          </p:spPr>
          <p:txBody>
            <a:bodyPr wrap="square">
              <a:spAutoFit/>
            </a:bodyPr>
            <a:lstStyle/>
            <a:p>
              <a:pPr fontAlgn="ctr"/>
              <a:r>
                <a:rPr lang="ja-JP" altLang="en-US" sz="2800" b="1">
                  <a:solidFill>
                    <a:srgbClr val="000000"/>
                  </a:solidFill>
                  <a:latin typeface="Meiryo" panose="020B0604030504040204" pitchFamily="34" charset="-128"/>
                  <a:ea typeface="Meiryo" panose="020B0604030504040204" pitchFamily="34" charset="-128"/>
                </a:rPr>
                <a:t>ルール</a:t>
              </a:r>
              <a:r>
                <a:rPr lang="en-US" altLang="ja-JP" sz="2800" b="1" dirty="0">
                  <a:solidFill>
                    <a:srgbClr val="000000"/>
                  </a:solidFill>
                  <a:latin typeface="Meiryo" panose="020B0604030504040204" pitchFamily="34" charset="-128"/>
                  <a:ea typeface="Meiryo" panose="020B0604030504040204" pitchFamily="34" charset="-128"/>
                </a:rPr>
                <a:t>⑤ </a:t>
              </a:r>
              <a:r>
                <a:rPr lang="ja-JP" altLang="en-US" sz="2800" b="1">
                  <a:solidFill>
                    <a:srgbClr val="000000"/>
                  </a:solidFill>
                  <a:latin typeface="Meiryo" panose="020B0604030504040204" pitchFamily="34" charset="-128"/>
                  <a:ea typeface="Meiryo" panose="020B0604030504040204" pitchFamily="34" charset="-128"/>
                </a:rPr>
                <a:t>限界点に接近</a:t>
              </a:r>
            </a:p>
          </p:txBody>
        </p:sp>
      </p:grpSp>
      <p:sp>
        <p:nvSpPr>
          <p:cNvPr id="205" name="テキスト ボックス 204">
            <a:extLst>
              <a:ext uri="{FF2B5EF4-FFF2-40B4-BE49-F238E27FC236}">
                <a16:creationId xmlns:a16="http://schemas.microsoft.com/office/drawing/2014/main" id="{5974F264-F150-CA95-7AFE-49E7D67DFCD8}"/>
              </a:ext>
            </a:extLst>
          </p:cNvPr>
          <p:cNvSpPr txBox="1"/>
          <p:nvPr/>
        </p:nvSpPr>
        <p:spPr>
          <a:xfrm>
            <a:off x="9067190" y="1404260"/>
            <a:ext cx="2383778" cy="769441"/>
          </a:xfrm>
          <a:prstGeom prst="rect">
            <a:avLst/>
          </a:prstGeom>
          <a:noFill/>
        </p:spPr>
        <p:txBody>
          <a:bodyPr wrap="square" rtlCol="0">
            <a:spAutoFit/>
          </a:bodyPr>
          <a:lstStyle/>
          <a:p>
            <a:r>
              <a:rPr lang="ja-JP" altLang="en-US" sz="2000">
                <a:latin typeface="Meiryo UI" panose="020B0604030504040204" pitchFamily="50" charset="-128"/>
                <a:ea typeface="Meiryo UI" panose="020B0604030504040204" pitchFamily="50" charset="-128"/>
              </a:rPr>
              <a:t>確率</a:t>
            </a:r>
            <a:r>
              <a:rPr lang="ja-JP" altLang="en-US" b="1">
                <a:latin typeface="Meiryo UI" panose="020B0604030504040204" pitchFamily="50" charset="-128"/>
                <a:ea typeface="Meiryo UI" panose="020B0604030504040204" pitchFamily="50" charset="-128"/>
              </a:rPr>
              <a:t> </a:t>
            </a:r>
            <a:r>
              <a:rPr lang="en-US" altLang="ja-JP" sz="4400" dirty="0">
                <a:solidFill>
                  <a:srgbClr val="FF0000"/>
                </a:solidFill>
                <a:latin typeface="Meiryo UI" panose="020B0604030504040204" pitchFamily="50" charset="-128"/>
                <a:ea typeface="Meiryo UI" panose="020B0604030504040204" pitchFamily="50" charset="-128"/>
              </a:rPr>
              <a:t>0.09</a:t>
            </a:r>
            <a:r>
              <a:rPr lang="en-US" altLang="ja-JP" sz="2000" dirty="0">
                <a:latin typeface="Meiryo UI" panose="020B0604030504040204" pitchFamily="50" charset="-128"/>
                <a:ea typeface="Meiryo UI" panose="020B0604030504040204" pitchFamily="50" charset="-128"/>
              </a:rPr>
              <a:t>%</a:t>
            </a:r>
            <a:endParaRPr lang="ja-JP" altLang="en-US" sz="1400">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876F7D65-D7C6-E39C-A9E1-3DC75E9F961D}"/>
              </a:ext>
            </a:extLst>
          </p:cNvPr>
          <p:cNvSpPr txBox="1"/>
          <p:nvPr/>
        </p:nvSpPr>
        <p:spPr>
          <a:xfrm>
            <a:off x="871655" y="1817140"/>
            <a:ext cx="7177075" cy="400110"/>
          </a:xfrm>
          <a:prstGeom prst="rect">
            <a:avLst/>
          </a:prstGeom>
          <a:noFill/>
        </p:spPr>
        <p:txBody>
          <a:bodyPr wrap="square" rtlCol="0">
            <a:spAutoFit/>
          </a:bodyPr>
          <a:lstStyle/>
          <a:p>
            <a:r>
              <a:rPr lang="ja-JP" altLang="en-US" sz="2000" b="1">
                <a:latin typeface="Meiryo UI" panose="020B0604030504040204" pitchFamily="50" charset="-128"/>
                <a:ea typeface="Meiryo UI" panose="020B0604030504040204" pitchFamily="50" charset="-128"/>
              </a:rPr>
              <a:t>◆連続する</a:t>
            </a:r>
            <a:r>
              <a:rPr lang="en-US" altLang="ja-JP" sz="2000" b="1" dirty="0">
                <a:latin typeface="Meiryo UI" panose="020B0604030504040204" pitchFamily="50" charset="-128"/>
                <a:ea typeface="Meiryo UI" panose="020B0604030504040204" pitchFamily="50" charset="-128"/>
              </a:rPr>
              <a:t>3</a:t>
            </a:r>
            <a:r>
              <a:rPr lang="ja-JP" altLang="en-US" sz="2000" b="1">
                <a:latin typeface="Meiryo UI" panose="020B0604030504040204" pitchFamily="50" charset="-128"/>
                <a:ea typeface="Meiryo UI" panose="020B0604030504040204" pitchFamily="50" charset="-128"/>
              </a:rPr>
              <a:t>点中、</a:t>
            </a:r>
            <a:r>
              <a:rPr lang="en-US" altLang="ja-JP" sz="2000" b="1" dirty="0">
                <a:latin typeface="Meiryo UI" panose="020B0604030504040204" pitchFamily="50" charset="-128"/>
                <a:ea typeface="Meiryo UI" panose="020B0604030504040204" pitchFamily="50" charset="-128"/>
              </a:rPr>
              <a:t>2</a:t>
            </a:r>
            <a:r>
              <a:rPr lang="ja-JP" altLang="en-US" sz="2000" b="1">
                <a:latin typeface="Meiryo UI" panose="020B0604030504040204" pitchFamily="50" charset="-128"/>
                <a:ea typeface="Meiryo UI" panose="020B0604030504040204" pitchFamily="50" charset="-128"/>
              </a:rPr>
              <a:t>点が領域</a:t>
            </a:r>
            <a:r>
              <a:rPr lang="en-US" altLang="ja-JP" sz="2000" b="1" dirty="0">
                <a:latin typeface="Meiryo UI" panose="020B0604030504040204" pitchFamily="50" charset="-128"/>
                <a:ea typeface="Meiryo UI" panose="020B0604030504040204" pitchFamily="50" charset="-128"/>
              </a:rPr>
              <a:t>A</a:t>
            </a:r>
            <a:r>
              <a:rPr lang="ja-JP" altLang="en-US" sz="2000" b="1">
                <a:latin typeface="Meiryo UI" panose="020B0604030504040204" pitchFamily="50" charset="-128"/>
                <a:ea typeface="Meiryo UI" panose="020B0604030504040204" pitchFamily="50" charset="-128"/>
              </a:rPr>
              <a:t>またはそれを超えた領域にある</a:t>
            </a:r>
          </a:p>
        </p:txBody>
      </p:sp>
      <p:sp>
        <p:nvSpPr>
          <p:cNvPr id="6" name="テキスト ボックス 5">
            <a:extLst>
              <a:ext uri="{FF2B5EF4-FFF2-40B4-BE49-F238E27FC236}">
                <a16:creationId xmlns:a16="http://schemas.microsoft.com/office/drawing/2014/main" id="{6F4AC00A-2350-7FDF-1D63-21E18E0D227A}"/>
              </a:ext>
            </a:extLst>
          </p:cNvPr>
          <p:cNvSpPr txBox="1"/>
          <p:nvPr/>
        </p:nvSpPr>
        <p:spPr>
          <a:xfrm>
            <a:off x="924324" y="2169376"/>
            <a:ext cx="10473975" cy="923330"/>
          </a:xfrm>
          <a:prstGeom prst="rect">
            <a:avLst/>
          </a:prstGeom>
          <a:noFill/>
        </p:spPr>
        <p:txBody>
          <a:bodyPr wrap="square" rtlCol="0">
            <a:spAutoFit/>
          </a:bodyPr>
          <a:lstStyle/>
          <a:p>
            <a:r>
              <a:rPr lang="ja-JP" altLang="en-US">
                <a:latin typeface="Meiryo UI" panose="020B0604030504040204" pitchFamily="50" charset="-128"/>
                <a:ea typeface="Meiryo UI" panose="020B0604030504040204" pitchFamily="50" charset="-128"/>
              </a:rPr>
              <a:t>安定状態の場合には、点が管理限界線の近くに現れる確率は小さい。</a:t>
            </a:r>
            <a:r>
              <a:rPr lang="en-US" altLang="ja-JP" dirty="0">
                <a:latin typeface="Meiryo UI" panose="020B0604030504040204" pitchFamily="50" charset="-128"/>
                <a:ea typeface="Meiryo UI" panose="020B0604030504040204" pitchFamily="50" charset="-128"/>
              </a:rPr>
              <a:t>3σ</a:t>
            </a:r>
            <a:r>
              <a:rPr lang="ja-JP" altLang="en-US">
                <a:latin typeface="Meiryo UI" panose="020B0604030504040204" pitchFamily="50" charset="-128"/>
                <a:ea typeface="Meiryo UI" panose="020B0604030504040204" pitchFamily="50" charset="-128"/>
              </a:rPr>
              <a:t>管理限界線に接近しているという判断基準として、</a:t>
            </a:r>
            <a:r>
              <a:rPr lang="en-US" altLang="ja-JP" dirty="0">
                <a:latin typeface="Meiryo UI" panose="020B0604030504040204" pitchFamily="50" charset="-128"/>
                <a:ea typeface="Meiryo UI" panose="020B0604030504040204" pitchFamily="50" charset="-128"/>
              </a:rPr>
              <a:t>2σ</a:t>
            </a:r>
            <a:r>
              <a:rPr lang="ja-JP" altLang="en-US">
                <a:latin typeface="Meiryo UI" panose="020B0604030504040204" pitchFamily="50" charset="-128"/>
                <a:ea typeface="Meiryo UI" panose="020B0604030504040204" pitchFamily="50" charset="-128"/>
              </a:rPr>
              <a:t>を超えているかどうかで判断する。</a:t>
            </a:r>
            <a:r>
              <a:rPr lang="en-US" altLang="ja-JP" dirty="0">
                <a:latin typeface="Meiryo UI" panose="020B0604030504040204" pitchFamily="50" charset="-128"/>
                <a:ea typeface="Meiryo UI" panose="020B0604030504040204" pitchFamily="50" charset="-128"/>
              </a:rPr>
              <a:t>2σ</a:t>
            </a:r>
            <a:r>
              <a:rPr lang="ja-JP" altLang="en-US">
                <a:latin typeface="Meiryo UI" panose="020B0604030504040204" pitchFamily="50" charset="-128"/>
                <a:ea typeface="Meiryo UI" panose="020B0604030504040204" pitchFamily="50" charset="-128"/>
              </a:rPr>
              <a:t>と同じ側の</a:t>
            </a:r>
            <a:r>
              <a:rPr lang="en-US" altLang="ja-JP" dirty="0">
                <a:latin typeface="Meiryo UI" panose="020B0604030504040204" pitchFamily="50" charset="-128"/>
                <a:ea typeface="Meiryo UI" panose="020B0604030504040204" pitchFamily="50" charset="-128"/>
              </a:rPr>
              <a:t>3σ</a:t>
            </a:r>
            <a:r>
              <a:rPr lang="ja-JP" altLang="en-US">
                <a:latin typeface="Meiryo UI" panose="020B0604030504040204" pitchFamily="50" charset="-128"/>
                <a:ea typeface="Meiryo UI" panose="020B0604030504040204" pitchFamily="50" charset="-128"/>
              </a:rPr>
              <a:t>限界線との間に、連続</a:t>
            </a:r>
            <a:r>
              <a:rPr lang="en-US" altLang="ja-JP" dirty="0">
                <a:latin typeface="Meiryo UI" panose="020B0604030504040204" pitchFamily="50" charset="-128"/>
                <a:ea typeface="Meiryo UI" panose="020B0604030504040204" pitchFamily="50" charset="-128"/>
              </a:rPr>
              <a:t>3</a:t>
            </a:r>
            <a:r>
              <a:rPr lang="ja-JP" altLang="en-US">
                <a:latin typeface="Meiryo UI" panose="020B0604030504040204" pitchFamily="50" charset="-128"/>
                <a:ea typeface="Meiryo UI" panose="020B0604030504040204" pitchFamily="50" charset="-128"/>
              </a:rPr>
              <a:t>点中</a:t>
            </a:r>
            <a:r>
              <a:rPr lang="en-US" altLang="ja-JP" dirty="0">
                <a:latin typeface="Meiryo UI" panose="020B0604030504040204" pitchFamily="50" charset="-128"/>
                <a:ea typeface="Meiryo UI" panose="020B0604030504040204" pitchFamily="50" charset="-128"/>
              </a:rPr>
              <a:t>2</a:t>
            </a:r>
            <a:r>
              <a:rPr lang="ja-JP" altLang="en-US">
                <a:latin typeface="Meiryo UI" panose="020B0604030504040204" pitchFamily="50" charset="-128"/>
                <a:ea typeface="Meiryo UI" panose="020B0604030504040204" pitchFamily="50" charset="-128"/>
              </a:rPr>
              <a:t>点以上が現れる場合、工程は異常であると判断する。</a:t>
            </a:r>
            <a:endParaRPr lang="en-US" altLang="ja-JP" dirty="0">
              <a:latin typeface="Meiryo UI" panose="020B0604030504040204" pitchFamily="50" charset="-128"/>
              <a:ea typeface="Meiryo UI" panose="020B0604030504040204" pitchFamily="50" charset="-128"/>
            </a:endParaRPr>
          </a:p>
        </p:txBody>
      </p:sp>
      <p:sp>
        <p:nvSpPr>
          <p:cNvPr id="10" name="スライド番号プレースホルダー 9">
            <a:extLst>
              <a:ext uri="{FF2B5EF4-FFF2-40B4-BE49-F238E27FC236}">
                <a16:creationId xmlns:a16="http://schemas.microsoft.com/office/drawing/2014/main" id="{F28397D4-8739-A9B6-082B-4666FBA82F28}"/>
              </a:ext>
            </a:extLst>
          </p:cNvPr>
          <p:cNvSpPr>
            <a:spLocks noGrp="1"/>
          </p:cNvSpPr>
          <p:nvPr>
            <p:ph type="sldNum" sz="quarter" idx="12"/>
          </p:nvPr>
        </p:nvSpPr>
        <p:spPr/>
        <p:txBody>
          <a:bodyPr/>
          <a:lstStyle/>
          <a:p>
            <a:fld id="{CCE8A120-D37F-4A4B-AEC4-A3FAB9FD9F34}" type="slidenum">
              <a:rPr lang="ja-JP" altLang="en-US" smtClean="0"/>
              <a:pPr/>
              <a:t>118</a:t>
            </a:fld>
            <a:endParaRPr lang="ja-JP" altLang="en-US"/>
          </a:p>
        </p:txBody>
      </p:sp>
      <p:grpSp>
        <p:nvGrpSpPr>
          <p:cNvPr id="4" name="グループ化 3">
            <a:extLst>
              <a:ext uri="{FF2B5EF4-FFF2-40B4-BE49-F238E27FC236}">
                <a16:creationId xmlns:a16="http://schemas.microsoft.com/office/drawing/2014/main" id="{AC0CAFE1-E96F-70C0-BEB8-3F3FD565673D}"/>
              </a:ext>
            </a:extLst>
          </p:cNvPr>
          <p:cNvGrpSpPr/>
          <p:nvPr/>
        </p:nvGrpSpPr>
        <p:grpSpPr>
          <a:xfrm>
            <a:off x="1403100" y="3429000"/>
            <a:ext cx="8673961" cy="2969986"/>
            <a:chOff x="1403100" y="3429000"/>
            <a:chExt cx="8717520" cy="2969986"/>
          </a:xfrm>
        </p:grpSpPr>
        <p:grpSp>
          <p:nvGrpSpPr>
            <p:cNvPr id="7" name="グループ化 6">
              <a:extLst>
                <a:ext uri="{FF2B5EF4-FFF2-40B4-BE49-F238E27FC236}">
                  <a16:creationId xmlns:a16="http://schemas.microsoft.com/office/drawing/2014/main" id="{6A0F128B-49BC-69AF-C064-EF2DB7A66894}"/>
                </a:ext>
              </a:extLst>
            </p:cNvPr>
            <p:cNvGrpSpPr/>
            <p:nvPr/>
          </p:nvGrpSpPr>
          <p:grpSpPr>
            <a:xfrm>
              <a:off x="1403100" y="3429000"/>
              <a:ext cx="8717520" cy="2969986"/>
              <a:chOff x="1403100" y="3429000"/>
              <a:chExt cx="8717520" cy="2969986"/>
            </a:xfrm>
          </p:grpSpPr>
          <p:grpSp>
            <p:nvGrpSpPr>
              <p:cNvPr id="20" name="グループ化 19">
                <a:extLst>
                  <a:ext uri="{FF2B5EF4-FFF2-40B4-BE49-F238E27FC236}">
                    <a16:creationId xmlns:a16="http://schemas.microsoft.com/office/drawing/2014/main" id="{065B20D8-5F17-6780-68EC-7301C8E70D24}"/>
                  </a:ext>
                </a:extLst>
              </p:cNvPr>
              <p:cNvGrpSpPr/>
              <p:nvPr/>
            </p:nvGrpSpPr>
            <p:grpSpPr>
              <a:xfrm>
                <a:off x="1403100" y="3429000"/>
                <a:ext cx="8717520" cy="2969986"/>
                <a:chOff x="857247" y="3515980"/>
                <a:chExt cx="9138567" cy="2969986"/>
              </a:xfrm>
            </p:grpSpPr>
            <p:grpSp>
              <p:nvGrpSpPr>
                <p:cNvPr id="22" name="グループ化 21">
                  <a:extLst>
                    <a:ext uri="{FF2B5EF4-FFF2-40B4-BE49-F238E27FC236}">
                      <a16:creationId xmlns:a16="http://schemas.microsoft.com/office/drawing/2014/main" id="{CF9A2C40-000D-6177-8A2C-BF530072665F}"/>
                    </a:ext>
                  </a:extLst>
                </p:cNvPr>
                <p:cNvGrpSpPr/>
                <p:nvPr/>
              </p:nvGrpSpPr>
              <p:grpSpPr>
                <a:xfrm>
                  <a:off x="1609460" y="3613196"/>
                  <a:ext cx="8386354" cy="2790584"/>
                  <a:chOff x="1037105" y="2238375"/>
                  <a:chExt cx="8386354" cy="3733800"/>
                </a:xfrm>
              </p:grpSpPr>
              <p:cxnSp>
                <p:nvCxnSpPr>
                  <p:cNvPr id="59" name="直線コネクタ 58">
                    <a:extLst>
                      <a:ext uri="{FF2B5EF4-FFF2-40B4-BE49-F238E27FC236}">
                        <a16:creationId xmlns:a16="http://schemas.microsoft.com/office/drawing/2014/main" id="{B37D6527-C5FE-3AA5-A04F-1CE459796B92}"/>
                      </a:ext>
                    </a:extLst>
                  </p:cNvPr>
                  <p:cNvCxnSpPr>
                    <a:cxnSpLocks/>
                  </p:cNvCxnSpPr>
                  <p:nvPr/>
                </p:nvCxnSpPr>
                <p:spPr>
                  <a:xfrm flipH="1">
                    <a:off x="1037105" y="4000500"/>
                    <a:ext cx="8323292"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BF18C0F7-5EC7-2E54-54C5-F4D4D169DE2B}"/>
                      </a:ext>
                    </a:extLst>
                  </p:cNvPr>
                  <p:cNvCxnSpPr/>
                  <p:nvPr/>
                </p:nvCxnSpPr>
                <p:spPr>
                  <a:xfrm>
                    <a:off x="1047750" y="2238375"/>
                    <a:ext cx="0" cy="373380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7FFCACF1-F022-AEB9-19B5-3F07E216B6D8}"/>
                      </a:ext>
                    </a:extLst>
                  </p:cNvPr>
                  <p:cNvCxnSpPr>
                    <a:cxnSpLocks/>
                  </p:cNvCxnSpPr>
                  <p:nvPr/>
                </p:nvCxnSpPr>
                <p:spPr>
                  <a:xfrm flipH="1">
                    <a:off x="1074646" y="5959952"/>
                    <a:ext cx="8348813" cy="0"/>
                  </a:xfrm>
                  <a:prstGeom prst="line">
                    <a:avLst/>
                  </a:prstGeom>
                  <a:ln w="22225">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66B4A480-4649-E608-582C-8BCE6A7274FC}"/>
                      </a:ext>
                    </a:extLst>
                  </p:cNvPr>
                  <p:cNvCxnSpPr>
                    <a:cxnSpLocks/>
                  </p:cNvCxnSpPr>
                  <p:nvPr/>
                </p:nvCxnSpPr>
                <p:spPr>
                  <a:xfrm flipH="1">
                    <a:off x="1074646" y="2264252"/>
                    <a:ext cx="8303419" cy="0"/>
                  </a:xfrm>
                  <a:prstGeom prst="line">
                    <a:avLst/>
                  </a:prstGeom>
                  <a:ln w="22225">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15EEE945-1227-FDA1-8B71-0E0E38342C63}"/>
                      </a:ext>
                    </a:extLst>
                  </p:cNvPr>
                  <p:cNvCxnSpPr>
                    <a:cxnSpLocks/>
                  </p:cNvCxnSpPr>
                  <p:nvPr/>
                </p:nvCxnSpPr>
                <p:spPr>
                  <a:xfrm flipH="1">
                    <a:off x="1056006" y="2857037"/>
                    <a:ext cx="8303419" cy="0"/>
                  </a:xfrm>
                  <a:prstGeom prst="line">
                    <a:avLst/>
                  </a:prstGeom>
                  <a:ln w="22225">
                    <a:solidFill>
                      <a:schemeClr val="accent6">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81068094-EAD8-CF03-05B6-6AF57F271F15}"/>
                      </a:ext>
                    </a:extLst>
                  </p:cNvPr>
                  <p:cNvCxnSpPr>
                    <a:cxnSpLocks/>
                  </p:cNvCxnSpPr>
                  <p:nvPr/>
                </p:nvCxnSpPr>
                <p:spPr>
                  <a:xfrm flipH="1">
                    <a:off x="1065943" y="3443339"/>
                    <a:ext cx="8303419" cy="0"/>
                  </a:xfrm>
                  <a:prstGeom prst="line">
                    <a:avLst/>
                  </a:prstGeom>
                  <a:ln w="22225">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71783E5B-39BC-9645-91E6-6959B33B9DBA}"/>
                      </a:ext>
                    </a:extLst>
                  </p:cNvPr>
                  <p:cNvCxnSpPr>
                    <a:cxnSpLocks/>
                  </p:cNvCxnSpPr>
                  <p:nvPr/>
                </p:nvCxnSpPr>
                <p:spPr>
                  <a:xfrm flipH="1">
                    <a:off x="1065943" y="4597506"/>
                    <a:ext cx="8303419" cy="0"/>
                  </a:xfrm>
                  <a:prstGeom prst="line">
                    <a:avLst/>
                  </a:prstGeom>
                  <a:ln w="22225">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545EE4A2-3D35-D612-C572-6EA666E07C2C}"/>
                      </a:ext>
                    </a:extLst>
                  </p:cNvPr>
                  <p:cNvCxnSpPr>
                    <a:cxnSpLocks/>
                  </p:cNvCxnSpPr>
                  <p:nvPr/>
                </p:nvCxnSpPr>
                <p:spPr>
                  <a:xfrm flipH="1">
                    <a:off x="1056006" y="5255420"/>
                    <a:ext cx="8303419" cy="0"/>
                  </a:xfrm>
                  <a:prstGeom prst="line">
                    <a:avLst/>
                  </a:prstGeom>
                  <a:ln w="22225">
                    <a:solidFill>
                      <a:schemeClr val="accent6">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23" name="グループ化 22">
                  <a:extLst>
                    <a:ext uri="{FF2B5EF4-FFF2-40B4-BE49-F238E27FC236}">
                      <a16:creationId xmlns:a16="http://schemas.microsoft.com/office/drawing/2014/main" id="{F223E54E-2FF2-2E6C-98C4-8EA5BF441A4B}"/>
                    </a:ext>
                  </a:extLst>
                </p:cNvPr>
                <p:cNvGrpSpPr/>
                <p:nvPr/>
              </p:nvGrpSpPr>
              <p:grpSpPr>
                <a:xfrm>
                  <a:off x="2492669" y="3749535"/>
                  <a:ext cx="4634677" cy="1029581"/>
                  <a:chOff x="2492669" y="3749535"/>
                  <a:chExt cx="4634677" cy="1029581"/>
                </a:xfrm>
              </p:grpSpPr>
              <p:grpSp>
                <p:nvGrpSpPr>
                  <p:cNvPr id="40" name="グループ化 39">
                    <a:extLst>
                      <a:ext uri="{FF2B5EF4-FFF2-40B4-BE49-F238E27FC236}">
                        <a16:creationId xmlns:a16="http://schemas.microsoft.com/office/drawing/2014/main" id="{AEEC3DF4-AF01-3154-E894-2AFD351E795B}"/>
                      </a:ext>
                    </a:extLst>
                  </p:cNvPr>
                  <p:cNvGrpSpPr/>
                  <p:nvPr/>
                </p:nvGrpSpPr>
                <p:grpSpPr>
                  <a:xfrm>
                    <a:off x="2604521" y="3749535"/>
                    <a:ext cx="4522825" cy="1029581"/>
                    <a:chOff x="2604521" y="3749535"/>
                    <a:chExt cx="4522825" cy="1029581"/>
                  </a:xfrm>
                </p:grpSpPr>
                <p:cxnSp>
                  <p:nvCxnSpPr>
                    <p:cNvPr id="42" name="直線コネクタ 41">
                      <a:extLst>
                        <a:ext uri="{FF2B5EF4-FFF2-40B4-BE49-F238E27FC236}">
                          <a16:creationId xmlns:a16="http://schemas.microsoft.com/office/drawing/2014/main" id="{4C026552-AA0C-BF5B-5FB9-BD41013D035A}"/>
                        </a:ext>
                      </a:extLst>
                    </p:cNvPr>
                    <p:cNvCxnSpPr>
                      <a:cxnSpLocks/>
                    </p:cNvCxnSpPr>
                    <p:nvPr/>
                  </p:nvCxnSpPr>
                  <p:spPr>
                    <a:xfrm flipV="1">
                      <a:off x="2604521" y="3931597"/>
                      <a:ext cx="730993" cy="719917"/>
                    </a:xfrm>
                    <a:prstGeom prst="line">
                      <a:avLst/>
                    </a:prstGeom>
                    <a:ln w="38100"/>
                  </p:spPr>
                  <p:style>
                    <a:lnRef idx="1">
                      <a:schemeClr val="dk1"/>
                    </a:lnRef>
                    <a:fillRef idx="0">
                      <a:schemeClr val="dk1"/>
                    </a:fillRef>
                    <a:effectRef idx="0">
                      <a:schemeClr val="dk1"/>
                    </a:effectRef>
                    <a:fontRef idx="minor">
                      <a:schemeClr val="tx1"/>
                    </a:fontRef>
                  </p:style>
                </p:cxnSp>
                <p:grpSp>
                  <p:nvGrpSpPr>
                    <p:cNvPr id="43" name="グループ化 42">
                      <a:extLst>
                        <a:ext uri="{FF2B5EF4-FFF2-40B4-BE49-F238E27FC236}">
                          <a16:creationId xmlns:a16="http://schemas.microsoft.com/office/drawing/2014/main" id="{F33F77EB-6E72-D741-200B-B63A61E15D2E}"/>
                        </a:ext>
                      </a:extLst>
                    </p:cNvPr>
                    <p:cNvGrpSpPr/>
                    <p:nvPr/>
                  </p:nvGrpSpPr>
                  <p:grpSpPr>
                    <a:xfrm>
                      <a:off x="3223662" y="3749535"/>
                      <a:ext cx="3903684" cy="1029581"/>
                      <a:chOff x="3223662" y="3749535"/>
                      <a:chExt cx="3903684" cy="1029581"/>
                    </a:xfrm>
                  </p:grpSpPr>
                  <p:cxnSp>
                    <p:nvCxnSpPr>
                      <p:cNvPr id="45" name="直線コネクタ 44">
                        <a:extLst>
                          <a:ext uri="{FF2B5EF4-FFF2-40B4-BE49-F238E27FC236}">
                            <a16:creationId xmlns:a16="http://schemas.microsoft.com/office/drawing/2014/main" id="{B97A72AF-086E-9451-D3C6-B3E845FCCDAF}"/>
                          </a:ext>
                        </a:extLst>
                      </p:cNvPr>
                      <p:cNvCxnSpPr>
                        <a:cxnSpLocks/>
                        <a:stCxn id="56" idx="7"/>
                        <a:endCxn id="58" idx="3"/>
                      </p:cNvCxnSpPr>
                      <p:nvPr/>
                    </p:nvCxnSpPr>
                    <p:spPr>
                      <a:xfrm flipV="1">
                        <a:off x="6422010" y="3999815"/>
                        <a:ext cx="542735" cy="616699"/>
                      </a:xfrm>
                      <a:prstGeom prst="line">
                        <a:avLst/>
                      </a:prstGeom>
                      <a:ln w="38100"/>
                    </p:spPr>
                    <p:style>
                      <a:lnRef idx="1">
                        <a:schemeClr val="dk1"/>
                      </a:lnRef>
                      <a:fillRef idx="0">
                        <a:schemeClr val="dk1"/>
                      </a:fillRef>
                      <a:effectRef idx="0">
                        <a:schemeClr val="dk1"/>
                      </a:effectRef>
                      <a:fontRef idx="minor">
                        <a:schemeClr val="tx1"/>
                      </a:fontRef>
                    </p:style>
                  </p:cxnSp>
                  <p:cxnSp>
                    <p:nvCxnSpPr>
                      <p:cNvPr id="46" name="直線コネクタ 45">
                        <a:extLst>
                          <a:ext uri="{FF2B5EF4-FFF2-40B4-BE49-F238E27FC236}">
                            <a16:creationId xmlns:a16="http://schemas.microsoft.com/office/drawing/2014/main" id="{209A5CA1-EC78-EBF2-B53A-B4BEA60AF3A5}"/>
                          </a:ext>
                        </a:extLst>
                      </p:cNvPr>
                      <p:cNvCxnSpPr>
                        <a:cxnSpLocks/>
                        <a:endCxn id="54" idx="1"/>
                      </p:cNvCxnSpPr>
                      <p:nvPr/>
                    </p:nvCxnSpPr>
                    <p:spPr>
                      <a:xfrm>
                        <a:off x="4234369" y="3872000"/>
                        <a:ext cx="695873" cy="423084"/>
                      </a:xfrm>
                      <a:prstGeom prst="line">
                        <a:avLst/>
                      </a:prstGeom>
                      <a:ln w="38100"/>
                    </p:spPr>
                    <p:style>
                      <a:lnRef idx="1">
                        <a:schemeClr val="dk1"/>
                      </a:lnRef>
                      <a:fillRef idx="0">
                        <a:schemeClr val="dk1"/>
                      </a:fillRef>
                      <a:effectRef idx="0">
                        <a:schemeClr val="dk1"/>
                      </a:effectRef>
                      <a:fontRef idx="minor">
                        <a:schemeClr val="tx1"/>
                      </a:fontRef>
                    </p:style>
                  </p:cxnSp>
                  <p:cxnSp>
                    <p:nvCxnSpPr>
                      <p:cNvPr id="47" name="直線コネクタ 46">
                        <a:extLst>
                          <a:ext uri="{FF2B5EF4-FFF2-40B4-BE49-F238E27FC236}">
                            <a16:creationId xmlns:a16="http://schemas.microsoft.com/office/drawing/2014/main" id="{AC08750A-0371-1F5E-C262-714CCB1A2A1A}"/>
                          </a:ext>
                        </a:extLst>
                      </p:cNvPr>
                      <p:cNvCxnSpPr>
                        <a:cxnSpLocks/>
                        <a:endCxn id="52" idx="6"/>
                      </p:cNvCxnSpPr>
                      <p:nvPr/>
                    </p:nvCxnSpPr>
                    <p:spPr>
                      <a:xfrm flipV="1">
                        <a:off x="3348285" y="3844785"/>
                        <a:ext cx="965470" cy="78525"/>
                      </a:xfrm>
                      <a:prstGeom prst="line">
                        <a:avLst/>
                      </a:prstGeom>
                      <a:ln w="38100"/>
                    </p:spPr>
                    <p:style>
                      <a:lnRef idx="1">
                        <a:schemeClr val="dk1"/>
                      </a:lnRef>
                      <a:fillRef idx="0">
                        <a:schemeClr val="dk1"/>
                      </a:fillRef>
                      <a:effectRef idx="0">
                        <a:schemeClr val="dk1"/>
                      </a:effectRef>
                      <a:fontRef idx="minor">
                        <a:schemeClr val="tx1"/>
                      </a:fontRef>
                    </p:style>
                  </p:cxnSp>
                  <p:cxnSp>
                    <p:nvCxnSpPr>
                      <p:cNvPr id="50" name="直線コネクタ 49">
                        <a:extLst>
                          <a:ext uri="{FF2B5EF4-FFF2-40B4-BE49-F238E27FC236}">
                            <a16:creationId xmlns:a16="http://schemas.microsoft.com/office/drawing/2014/main" id="{0B2B5E97-AE90-2F4A-5357-59D6EF0456D3}"/>
                          </a:ext>
                        </a:extLst>
                      </p:cNvPr>
                      <p:cNvCxnSpPr>
                        <a:cxnSpLocks/>
                        <a:stCxn id="53" idx="5"/>
                        <a:endCxn id="56" idx="1"/>
                      </p:cNvCxnSpPr>
                      <p:nvPr/>
                    </p:nvCxnSpPr>
                    <p:spPr>
                      <a:xfrm>
                        <a:off x="5715064" y="3965725"/>
                        <a:ext cx="572242" cy="650789"/>
                      </a:xfrm>
                      <a:prstGeom prst="line">
                        <a:avLst/>
                      </a:prstGeom>
                      <a:ln w="38100"/>
                    </p:spPr>
                    <p:style>
                      <a:lnRef idx="1">
                        <a:schemeClr val="dk1"/>
                      </a:lnRef>
                      <a:fillRef idx="0">
                        <a:schemeClr val="dk1"/>
                      </a:fillRef>
                      <a:effectRef idx="0">
                        <a:schemeClr val="dk1"/>
                      </a:effectRef>
                      <a:fontRef idx="minor">
                        <a:schemeClr val="tx1"/>
                      </a:fontRef>
                    </p:style>
                  </p:cxnSp>
                  <p:sp>
                    <p:nvSpPr>
                      <p:cNvPr id="51" name="楕円 15">
                        <a:extLst>
                          <a:ext uri="{FF2B5EF4-FFF2-40B4-BE49-F238E27FC236}">
                            <a16:creationId xmlns:a16="http://schemas.microsoft.com/office/drawing/2014/main" id="{E924D03A-9727-23E4-F214-044DDC323FD3}"/>
                          </a:ext>
                        </a:extLst>
                      </p:cNvPr>
                      <p:cNvSpPr/>
                      <p:nvPr/>
                    </p:nvSpPr>
                    <p:spPr>
                      <a:xfrm>
                        <a:off x="3223662" y="3845678"/>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52" name="楕円 16">
                        <a:extLst>
                          <a:ext uri="{FF2B5EF4-FFF2-40B4-BE49-F238E27FC236}">
                            <a16:creationId xmlns:a16="http://schemas.microsoft.com/office/drawing/2014/main" id="{D29978A0-5715-7609-9A6C-A23AEAC38232}"/>
                          </a:ext>
                        </a:extLst>
                      </p:cNvPr>
                      <p:cNvSpPr/>
                      <p:nvPr/>
                    </p:nvSpPr>
                    <p:spPr>
                      <a:xfrm>
                        <a:off x="4123254" y="3749535"/>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53" name="楕円 17">
                        <a:extLst>
                          <a:ext uri="{FF2B5EF4-FFF2-40B4-BE49-F238E27FC236}">
                            <a16:creationId xmlns:a16="http://schemas.microsoft.com/office/drawing/2014/main" id="{2CE1D6EB-C588-4888-F1D4-70C5868FAEA3}"/>
                          </a:ext>
                        </a:extLst>
                      </p:cNvPr>
                      <p:cNvSpPr/>
                      <p:nvPr/>
                    </p:nvSpPr>
                    <p:spPr>
                      <a:xfrm>
                        <a:off x="5552463" y="3803123"/>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panose="020B0604030504040204" pitchFamily="34" charset="-128"/>
                          <a:ea typeface="Meiryo" panose="020B0604030504040204" pitchFamily="34" charset="-128"/>
                        </a:endParaRPr>
                      </a:p>
                    </p:txBody>
                  </p:sp>
                  <p:sp>
                    <p:nvSpPr>
                      <p:cNvPr id="54" name="楕円 18">
                        <a:extLst>
                          <a:ext uri="{FF2B5EF4-FFF2-40B4-BE49-F238E27FC236}">
                            <a16:creationId xmlns:a16="http://schemas.microsoft.com/office/drawing/2014/main" id="{C12CB5BF-2611-234C-2EF8-DC0349F77B19}"/>
                          </a:ext>
                        </a:extLst>
                      </p:cNvPr>
                      <p:cNvSpPr/>
                      <p:nvPr/>
                    </p:nvSpPr>
                    <p:spPr>
                      <a:xfrm>
                        <a:off x="4902343" y="4267186"/>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panose="020B0604030504040204" pitchFamily="34" charset="-128"/>
                          <a:ea typeface="Meiryo" panose="020B0604030504040204" pitchFamily="34" charset="-128"/>
                        </a:endParaRPr>
                      </a:p>
                    </p:txBody>
                  </p:sp>
                  <p:sp>
                    <p:nvSpPr>
                      <p:cNvPr id="56" name="楕円 21">
                        <a:extLst>
                          <a:ext uri="{FF2B5EF4-FFF2-40B4-BE49-F238E27FC236}">
                            <a16:creationId xmlns:a16="http://schemas.microsoft.com/office/drawing/2014/main" id="{3E5EA933-0654-66E5-7902-AA6403F20970}"/>
                          </a:ext>
                        </a:extLst>
                      </p:cNvPr>
                      <p:cNvSpPr/>
                      <p:nvPr/>
                    </p:nvSpPr>
                    <p:spPr>
                      <a:xfrm>
                        <a:off x="6259408" y="4588616"/>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58" name="楕円 23">
                        <a:extLst>
                          <a:ext uri="{FF2B5EF4-FFF2-40B4-BE49-F238E27FC236}">
                            <a16:creationId xmlns:a16="http://schemas.microsoft.com/office/drawing/2014/main" id="{33D8DDF4-C53A-070C-BB66-F7574A07FE9F}"/>
                          </a:ext>
                        </a:extLst>
                      </p:cNvPr>
                      <p:cNvSpPr/>
                      <p:nvPr/>
                    </p:nvSpPr>
                    <p:spPr>
                      <a:xfrm>
                        <a:off x="6936846" y="3837213"/>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grpSp>
              </p:grpSp>
              <p:sp>
                <p:nvSpPr>
                  <p:cNvPr id="41" name="楕円 14">
                    <a:extLst>
                      <a:ext uri="{FF2B5EF4-FFF2-40B4-BE49-F238E27FC236}">
                        <a16:creationId xmlns:a16="http://schemas.microsoft.com/office/drawing/2014/main" id="{4A948299-A29C-6673-84E7-CEEA5E4771ED}"/>
                      </a:ext>
                    </a:extLst>
                  </p:cNvPr>
                  <p:cNvSpPr/>
                  <p:nvPr/>
                </p:nvSpPr>
                <p:spPr>
                  <a:xfrm>
                    <a:off x="2492669" y="4565595"/>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panose="020B0604030504040204" pitchFamily="34" charset="-128"/>
                      <a:ea typeface="Meiryo" panose="020B0604030504040204" pitchFamily="34" charset="-128"/>
                    </a:endParaRPr>
                  </a:p>
                </p:txBody>
              </p:sp>
            </p:grpSp>
            <p:grpSp>
              <p:nvGrpSpPr>
                <p:cNvPr id="24" name="グループ化 23">
                  <a:extLst>
                    <a:ext uri="{FF2B5EF4-FFF2-40B4-BE49-F238E27FC236}">
                      <a16:creationId xmlns:a16="http://schemas.microsoft.com/office/drawing/2014/main" id="{102EE194-9A90-AC98-E8D4-EC47B2CC9530}"/>
                    </a:ext>
                  </a:extLst>
                </p:cNvPr>
                <p:cNvGrpSpPr/>
                <p:nvPr/>
              </p:nvGrpSpPr>
              <p:grpSpPr>
                <a:xfrm>
                  <a:off x="857247" y="3515980"/>
                  <a:ext cx="2391319" cy="2969986"/>
                  <a:chOff x="476363" y="2962049"/>
                  <a:chExt cx="2391319" cy="3431152"/>
                </a:xfrm>
              </p:grpSpPr>
              <p:grpSp>
                <p:nvGrpSpPr>
                  <p:cNvPr id="25" name="グループ化 24">
                    <a:extLst>
                      <a:ext uri="{FF2B5EF4-FFF2-40B4-BE49-F238E27FC236}">
                        <a16:creationId xmlns:a16="http://schemas.microsoft.com/office/drawing/2014/main" id="{14EFE17D-E478-673A-CE4D-8896E82E5CB1}"/>
                      </a:ext>
                    </a:extLst>
                  </p:cNvPr>
                  <p:cNvGrpSpPr/>
                  <p:nvPr/>
                </p:nvGrpSpPr>
                <p:grpSpPr>
                  <a:xfrm>
                    <a:off x="476363" y="2962049"/>
                    <a:ext cx="712480" cy="3431152"/>
                    <a:chOff x="476363" y="2962049"/>
                    <a:chExt cx="712480" cy="3431152"/>
                  </a:xfrm>
                </p:grpSpPr>
                <mc:AlternateContent xmlns:mc="http://schemas.openxmlformats.org/markup-compatibility/2006" xmlns:a14="http://schemas.microsoft.com/office/drawing/2010/main">
                  <mc:Choice Requires="a14">
                    <p:sp>
                      <p:nvSpPr>
                        <p:cNvPr id="33" name="テキスト ボックス 32">
                          <a:extLst>
                            <a:ext uri="{FF2B5EF4-FFF2-40B4-BE49-F238E27FC236}">
                              <a16:creationId xmlns:a16="http://schemas.microsoft.com/office/drawing/2014/main" id="{65F5F826-DDEC-D000-53D3-DBBC22FFEBD6}"/>
                            </a:ext>
                          </a:extLst>
                        </p:cNvPr>
                        <p:cNvSpPr txBox="1"/>
                        <p:nvPr/>
                      </p:nvSpPr>
                      <p:spPr>
                        <a:xfrm>
                          <a:off x="476363" y="4446193"/>
                          <a:ext cx="232435" cy="3420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bar>
                                  <m:barPr>
                                    <m:pos m:val="top"/>
                                    <m:ctrlPr>
                                      <a:rPr kumimoji="1" lang="en" altLang="ja-JP" sz="2000" i="1" smtClean="0">
                                        <a:latin typeface="Cambria Math" panose="02040503050406030204" pitchFamily="18" charset="0"/>
                                      </a:rPr>
                                    </m:ctrlPr>
                                  </m:barPr>
                                  <m:e>
                                    <m:r>
                                      <m:rPr>
                                        <m:sty m:val="p"/>
                                      </m:rPr>
                                      <a:rPr lang="en" altLang="ja-JP" sz="2000" i="1">
                                        <a:latin typeface="Cambria Math" panose="02040503050406030204" pitchFamily="18" charset="0"/>
                                      </a:rPr>
                                      <m:t>X</m:t>
                                    </m:r>
                                  </m:e>
                                </m:ba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170" name="テキスト ボックス 169">
                          <a:extLst>
                            <a:ext uri="{FF2B5EF4-FFF2-40B4-BE49-F238E27FC236}">
                              <a16:creationId xmlns:a16="http://schemas.microsoft.com/office/drawing/2014/main" id="{5CC0E126-CBA5-CCBF-B30F-03FE6BFD79C9}"/>
                            </a:ext>
                          </a:extLst>
                        </p:cNvPr>
                        <p:cNvSpPr txBox="1">
                          <a:spLocks noRot="1" noChangeAspect="1" noMove="1" noResize="1" noEditPoints="1" noAdjustHandles="1" noChangeArrowheads="1" noChangeShapeType="1" noTextEdit="1"/>
                        </p:cNvSpPr>
                        <p:nvPr/>
                      </p:nvSpPr>
                      <p:spPr>
                        <a:xfrm>
                          <a:off x="476363" y="4446193"/>
                          <a:ext cx="232435" cy="342081"/>
                        </a:xfrm>
                        <a:prstGeom prst="rect">
                          <a:avLst/>
                        </a:prstGeom>
                        <a:blipFill>
                          <a:blip r:embed="rId2"/>
                          <a:stretch>
                            <a:fillRect l="-15789" r="-21053" b="-125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4" name="テキスト ボックス 33">
                          <a:extLst>
                            <a:ext uri="{FF2B5EF4-FFF2-40B4-BE49-F238E27FC236}">
                              <a16:creationId xmlns:a16="http://schemas.microsoft.com/office/drawing/2014/main" id="{FDD41416-D239-68BC-DB53-C5C444387DC9}"/>
                            </a:ext>
                          </a:extLst>
                        </p:cNvPr>
                        <p:cNvSpPr txBox="1"/>
                        <p:nvPr/>
                      </p:nvSpPr>
                      <p:spPr>
                        <a:xfrm>
                          <a:off x="795504" y="2962049"/>
                          <a:ext cx="38619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000" b="0" i="1" smtClean="0">
                                    <a:latin typeface="Cambria Math" panose="02040503050406030204" pitchFamily="18" charset="0"/>
                                    <a:ea typeface="Cambria Math" panose="02040503050406030204" pitchFamily="18" charset="0"/>
                                  </a:rPr>
                                  <m:t>3</m:t>
                                </m:r>
                                <m:r>
                                  <a:rPr kumimoji="1" lang="en" altLang="ja-JP" sz="2000" i="1" smtClean="0">
                                    <a:latin typeface="Cambria Math" panose="02040503050406030204" pitchFamily="18" charset="0"/>
                                    <a:ea typeface="Cambria Math" panose="02040503050406030204" pitchFamily="18" charset="0"/>
                                  </a:rPr>
                                  <m:t>𝜎</m:t>
                                </m: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173" name="テキスト ボックス 172">
                          <a:extLst>
                            <a:ext uri="{FF2B5EF4-FFF2-40B4-BE49-F238E27FC236}">
                              <a16:creationId xmlns:a16="http://schemas.microsoft.com/office/drawing/2014/main" id="{34AF5C7C-A75D-8092-23D0-444640EB7528}"/>
                            </a:ext>
                          </a:extLst>
                        </p:cNvPr>
                        <p:cNvSpPr txBox="1">
                          <a:spLocks noRot="1" noChangeAspect="1" noMove="1" noResize="1" noEditPoints="1" noAdjustHandles="1" noChangeArrowheads="1" noChangeShapeType="1" noTextEdit="1"/>
                        </p:cNvSpPr>
                        <p:nvPr/>
                      </p:nvSpPr>
                      <p:spPr>
                        <a:xfrm>
                          <a:off x="795504" y="2962049"/>
                          <a:ext cx="386195" cy="307777"/>
                        </a:xfrm>
                        <a:prstGeom prst="rect">
                          <a:avLst/>
                        </a:prstGeom>
                        <a:blipFill>
                          <a:blip r:embed="rId3"/>
                          <a:stretch>
                            <a:fillRect l="-9677" r="-3226" b="-1818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5" name="テキスト ボックス 34">
                          <a:extLst>
                            <a:ext uri="{FF2B5EF4-FFF2-40B4-BE49-F238E27FC236}">
                              <a16:creationId xmlns:a16="http://schemas.microsoft.com/office/drawing/2014/main" id="{87D1FB17-6340-2C25-6716-9674C9D76BEF}"/>
                            </a:ext>
                          </a:extLst>
                        </p:cNvPr>
                        <p:cNvSpPr txBox="1"/>
                        <p:nvPr/>
                      </p:nvSpPr>
                      <p:spPr>
                        <a:xfrm>
                          <a:off x="795504" y="6085424"/>
                          <a:ext cx="38619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000" b="0" i="1" smtClean="0">
                                    <a:latin typeface="Cambria Math" panose="02040503050406030204" pitchFamily="18" charset="0"/>
                                    <a:ea typeface="Cambria Math" panose="02040503050406030204" pitchFamily="18" charset="0"/>
                                  </a:rPr>
                                  <m:t>3</m:t>
                                </m:r>
                                <m:r>
                                  <a:rPr kumimoji="1" lang="en" altLang="ja-JP" sz="2000" i="1" smtClean="0">
                                    <a:latin typeface="Cambria Math" panose="02040503050406030204" pitchFamily="18" charset="0"/>
                                    <a:ea typeface="Cambria Math" panose="02040503050406030204" pitchFamily="18" charset="0"/>
                                  </a:rPr>
                                  <m:t>𝜎</m:t>
                                </m: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174" name="テキスト ボックス 173">
                          <a:extLst>
                            <a:ext uri="{FF2B5EF4-FFF2-40B4-BE49-F238E27FC236}">
                              <a16:creationId xmlns:a16="http://schemas.microsoft.com/office/drawing/2014/main" id="{25D04E3C-156F-B1F8-90EF-C142EB8BE617}"/>
                            </a:ext>
                          </a:extLst>
                        </p:cNvPr>
                        <p:cNvSpPr txBox="1">
                          <a:spLocks noRot="1" noChangeAspect="1" noMove="1" noResize="1" noEditPoints="1" noAdjustHandles="1" noChangeArrowheads="1" noChangeShapeType="1" noTextEdit="1"/>
                        </p:cNvSpPr>
                        <p:nvPr/>
                      </p:nvSpPr>
                      <p:spPr>
                        <a:xfrm>
                          <a:off x="795504" y="6085424"/>
                          <a:ext cx="386195" cy="307777"/>
                        </a:xfrm>
                        <a:prstGeom prst="rect">
                          <a:avLst/>
                        </a:prstGeom>
                        <a:blipFill>
                          <a:blip r:embed="rId3"/>
                          <a:stretch>
                            <a:fillRect l="-9677" r="-3226" b="-1818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6" name="テキスト ボックス 35">
                          <a:extLst>
                            <a:ext uri="{FF2B5EF4-FFF2-40B4-BE49-F238E27FC236}">
                              <a16:creationId xmlns:a16="http://schemas.microsoft.com/office/drawing/2014/main" id="{59111A2A-B2A7-DAEB-DA9B-81C2901D0E0C}"/>
                            </a:ext>
                          </a:extLst>
                        </p:cNvPr>
                        <p:cNvSpPr txBox="1"/>
                        <p:nvPr/>
                      </p:nvSpPr>
                      <p:spPr>
                        <a:xfrm>
                          <a:off x="795503" y="5529966"/>
                          <a:ext cx="38619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sz="2000" i="1">
                                    <a:latin typeface="Cambria Math" panose="02040503050406030204" pitchFamily="18" charset="0"/>
                                    <a:ea typeface="Cambria Math" panose="02040503050406030204" pitchFamily="18" charset="0"/>
                                  </a:rPr>
                                  <m:t>2</m:t>
                                </m:r>
                                <m:r>
                                  <a:rPr kumimoji="1" lang="en" altLang="ja-JP" sz="2000" i="1" smtClean="0">
                                    <a:latin typeface="Cambria Math" panose="02040503050406030204" pitchFamily="18" charset="0"/>
                                    <a:ea typeface="Cambria Math" panose="02040503050406030204" pitchFamily="18" charset="0"/>
                                  </a:rPr>
                                  <m:t>𝜎</m:t>
                                </m: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175" name="テキスト ボックス 174">
                          <a:extLst>
                            <a:ext uri="{FF2B5EF4-FFF2-40B4-BE49-F238E27FC236}">
                              <a16:creationId xmlns:a16="http://schemas.microsoft.com/office/drawing/2014/main" id="{CF0D9538-F433-8553-FE8D-330A39626F31}"/>
                            </a:ext>
                          </a:extLst>
                        </p:cNvPr>
                        <p:cNvSpPr txBox="1">
                          <a:spLocks noRot="1" noChangeAspect="1" noMove="1" noResize="1" noEditPoints="1" noAdjustHandles="1" noChangeArrowheads="1" noChangeShapeType="1" noTextEdit="1"/>
                        </p:cNvSpPr>
                        <p:nvPr/>
                      </p:nvSpPr>
                      <p:spPr>
                        <a:xfrm>
                          <a:off x="795503" y="5529966"/>
                          <a:ext cx="386195" cy="307777"/>
                        </a:xfrm>
                        <a:prstGeom prst="rect">
                          <a:avLst/>
                        </a:prstGeom>
                        <a:blipFill>
                          <a:blip r:embed="rId4"/>
                          <a:stretch>
                            <a:fillRect l="-9677" r="-3226" b="-1818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7" name="テキスト ボックス 36">
                          <a:extLst>
                            <a:ext uri="{FF2B5EF4-FFF2-40B4-BE49-F238E27FC236}">
                              <a16:creationId xmlns:a16="http://schemas.microsoft.com/office/drawing/2014/main" id="{53B67B91-3AA9-41F8-F0EA-9FAC7178042C}"/>
                            </a:ext>
                          </a:extLst>
                        </p:cNvPr>
                        <p:cNvSpPr txBox="1"/>
                        <p:nvPr/>
                      </p:nvSpPr>
                      <p:spPr>
                        <a:xfrm>
                          <a:off x="938171" y="4956340"/>
                          <a:ext cx="24352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 altLang="ja-JP" sz="2000" i="1" smtClean="0">
                                    <a:latin typeface="Cambria Math" panose="02040503050406030204" pitchFamily="18" charset="0"/>
                                    <a:ea typeface="Cambria Math" panose="02040503050406030204" pitchFamily="18" charset="0"/>
                                  </a:rPr>
                                  <m:t>𝜎</m:t>
                                </m: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177" name="テキスト ボックス 176">
                          <a:extLst>
                            <a:ext uri="{FF2B5EF4-FFF2-40B4-BE49-F238E27FC236}">
                              <a16:creationId xmlns:a16="http://schemas.microsoft.com/office/drawing/2014/main" id="{5BD3B63C-3F3F-1C7C-B30A-B0229078BB7A}"/>
                            </a:ext>
                          </a:extLst>
                        </p:cNvPr>
                        <p:cNvSpPr txBox="1">
                          <a:spLocks noRot="1" noChangeAspect="1" noMove="1" noResize="1" noEditPoints="1" noAdjustHandles="1" noChangeArrowheads="1" noChangeShapeType="1" noTextEdit="1"/>
                        </p:cNvSpPr>
                        <p:nvPr/>
                      </p:nvSpPr>
                      <p:spPr>
                        <a:xfrm>
                          <a:off x="938171" y="4956340"/>
                          <a:ext cx="243528" cy="307777"/>
                        </a:xfrm>
                        <a:prstGeom prst="rect">
                          <a:avLst/>
                        </a:prstGeom>
                        <a:blipFill>
                          <a:blip r:embed="rId5"/>
                          <a:stretch>
                            <a:fillRect l="-5000" r="-5000" b="-909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8" name="テキスト ボックス 37">
                          <a:extLst>
                            <a:ext uri="{FF2B5EF4-FFF2-40B4-BE49-F238E27FC236}">
                              <a16:creationId xmlns:a16="http://schemas.microsoft.com/office/drawing/2014/main" id="{7CA78C55-CB77-2903-36E6-8B19660C61C5}"/>
                            </a:ext>
                          </a:extLst>
                        </p:cNvPr>
                        <p:cNvSpPr txBox="1"/>
                        <p:nvPr/>
                      </p:nvSpPr>
                      <p:spPr>
                        <a:xfrm>
                          <a:off x="938171" y="3969311"/>
                          <a:ext cx="24352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 altLang="ja-JP" sz="2000" i="1" smtClean="0">
                                    <a:latin typeface="Cambria Math" panose="02040503050406030204" pitchFamily="18" charset="0"/>
                                    <a:ea typeface="Cambria Math" panose="02040503050406030204" pitchFamily="18" charset="0"/>
                                  </a:rPr>
                                  <m:t>𝜎</m:t>
                                </m: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179" name="テキスト ボックス 178">
                          <a:extLst>
                            <a:ext uri="{FF2B5EF4-FFF2-40B4-BE49-F238E27FC236}">
                              <a16:creationId xmlns:a16="http://schemas.microsoft.com/office/drawing/2014/main" id="{BCD4271E-30FF-6AF3-5321-D59F79A14DCF}"/>
                            </a:ext>
                          </a:extLst>
                        </p:cNvPr>
                        <p:cNvSpPr txBox="1">
                          <a:spLocks noRot="1" noChangeAspect="1" noMove="1" noResize="1" noEditPoints="1" noAdjustHandles="1" noChangeArrowheads="1" noChangeShapeType="1" noTextEdit="1"/>
                        </p:cNvSpPr>
                        <p:nvPr/>
                      </p:nvSpPr>
                      <p:spPr>
                        <a:xfrm>
                          <a:off x="938171" y="3969311"/>
                          <a:ext cx="243528" cy="307777"/>
                        </a:xfrm>
                        <a:prstGeom prst="rect">
                          <a:avLst/>
                        </a:prstGeom>
                        <a:blipFill>
                          <a:blip r:embed="rId5"/>
                          <a:stretch>
                            <a:fillRect l="-5000" r="-5000" b="-909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9" name="テキスト ボックス 38">
                          <a:extLst>
                            <a:ext uri="{FF2B5EF4-FFF2-40B4-BE49-F238E27FC236}">
                              <a16:creationId xmlns:a16="http://schemas.microsoft.com/office/drawing/2014/main" id="{C632FC5B-F779-2494-73B4-A619170CAD1D}"/>
                            </a:ext>
                          </a:extLst>
                        </p:cNvPr>
                        <p:cNvSpPr txBox="1"/>
                        <p:nvPr/>
                      </p:nvSpPr>
                      <p:spPr>
                        <a:xfrm>
                          <a:off x="802648" y="3477660"/>
                          <a:ext cx="38619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sz="2000" i="1">
                                    <a:latin typeface="Cambria Math" panose="02040503050406030204" pitchFamily="18" charset="0"/>
                                    <a:ea typeface="Cambria Math" panose="02040503050406030204" pitchFamily="18" charset="0"/>
                                  </a:rPr>
                                  <m:t>2</m:t>
                                </m:r>
                                <m:r>
                                  <a:rPr kumimoji="1" lang="en" altLang="ja-JP" sz="2000" i="1" smtClean="0">
                                    <a:latin typeface="Cambria Math" panose="02040503050406030204" pitchFamily="18" charset="0"/>
                                    <a:ea typeface="Cambria Math" panose="02040503050406030204" pitchFamily="18" charset="0"/>
                                  </a:rPr>
                                  <m:t>𝜎</m:t>
                                </m: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180" name="テキスト ボックス 179">
                          <a:extLst>
                            <a:ext uri="{FF2B5EF4-FFF2-40B4-BE49-F238E27FC236}">
                              <a16:creationId xmlns:a16="http://schemas.microsoft.com/office/drawing/2014/main" id="{F8FD6198-1063-FD24-F6F7-9C05DFE97182}"/>
                            </a:ext>
                          </a:extLst>
                        </p:cNvPr>
                        <p:cNvSpPr txBox="1">
                          <a:spLocks noRot="1" noChangeAspect="1" noMove="1" noResize="1" noEditPoints="1" noAdjustHandles="1" noChangeArrowheads="1" noChangeShapeType="1" noTextEdit="1"/>
                        </p:cNvSpPr>
                        <p:nvPr/>
                      </p:nvSpPr>
                      <p:spPr>
                        <a:xfrm>
                          <a:off x="802648" y="3477660"/>
                          <a:ext cx="386195" cy="307777"/>
                        </a:xfrm>
                        <a:prstGeom prst="rect">
                          <a:avLst/>
                        </a:prstGeom>
                        <a:blipFill>
                          <a:blip r:embed="rId6"/>
                          <a:stretch>
                            <a:fillRect l="-12903" r="-3226" b="-13636"/>
                          </a:stretch>
                        </a:blipFill>
                      </p:spPr>
                      <p:txBody>
                        <a:bodyPr/>
                        <a:lstStyle/>
                        <a:p>
                          <a:r>
                            <a:rPr lang="ja-JP" altLang="en-US">
                              <a:noFill/>
                            </a:rPr>
                            <a:t> </a:t>
                          </a:r>
                        </a:p>
                      </p:txBody>
                    </p:sp>
                  </mc:Fallback>
                </mc:AlternateContent>
              </p:grpSp>
              <p:grpSp>
                <p:nvGrpSpPr>
                  <p:cNvPr id="26" name="グループ化 25">
                    <a:extLst>
                      <a:ext uri="{FF2B5EF4-FFF2-40B4-BE49-F238E27FC236}">
                        <a16:creationId xmlns:a16="http://schemas.microsoft.com/office/drawing/2014/main" id="{0A0192C0-F334-80D5-5897-B40827E812B2}"/>
                      </a:ext>
                    </a:extLst>
                  </p:cNvPr>
                  <p:cNvGrpSpPr/>
                  <p:nvPr/>
                </p:nvGrpSpPr>
                <p:grpSpPr>
                  <a:xfrm>
                    <a:off x="1309568" y="3211649"/>
                    <a:ext cx="1558114" cy="2942145"/>
                    <a:chOff x="9089790" y="2826753"/>
                    <a:chExt cx="1558114" cy="2942145"/>
                  </a:xfrm>
                </p:grpSpPr>
                <p:sp>
                  <p:nvSpPr>
                    <p:cNvPr id="27" name="テキスト ボックス 26">
                      <a:extLst>
                        <a:ext uri="{FF2B5EF4-FFF2-40B4-BE49-F238E27FC236}">
                          <a16:creationId xmlns:a16="http://schemas.microsoft.com/office/drawing/2014/main" id="{C36CCFB8-E790-E8B4-721F-9C074189AD07}"/>
                        </a:ext>
                      </a:extLst>
                    </p:cNvPr>
                    <p:cNvSpPr txBox="1"/>
                    <p:nvPr/>
                  </p:nvSpPr>
                  <p:spPr>
                    <a:xfrm>
                      <a:off x="9089790" y="2826753"/>
                      <a:ext cx="1558114" cy="307777"/>
                    </a:xfrm>
                    <a:prstGeom prst="rect">
                      <a:avLst/>
                    </a:prstGeom>
                    <a:noFill/>
                  </p:spPr>
                  <p:txBody>
                    <a:bodyPr wrap="square" rtlCol="0">
                      <a:spAutoFit/>
                    </a:bodyPr>
                    <a:lstStyle/>
                    <a:p>
                      <a:r>
                        <a:rPr lang="en-US" altLang="ja-JP" sz="1400" dirty="0">
                          <a:latin typeface="Meiryo" panose="020B0604030504040204" pitchFamily="34" charset="-128"/>
                          <a:ea typeface="Meiryo" panose="020B0604030504040204" pitchFamily="34" charset="-128"/>
                        </a:rPr>
                        <a:t>A</a:t>
                      </a:r>
                      <a:endParaRPr kumimoji="1" lang="en-US" altLang="ja-JP" sz="1400" dirty="0">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96B3E91E-70A5-77F2-D481-7E66FBD0C946}"/>
                        </a:ext>
                      </a:extLst>
                    </p:cNvPr>
                    <p:cNvSpPr txBox="1"/>
                    <p:nvPr/>
                  </p:nvSpPr>
                  <p:spPr>
                    <a:xfrm>
                      <a:off x="9089790" y="3347845"/>
                      <a:ext cx="507316" cy="355567"/>
                    </a:xfrm>
                    <a:prstGeom prst="rect">
                      <a:avLst/>
                    </a:prstGeom>
                    <a:noFill/>
                  </p:spPr>
                  <p:txBody>
                    <a:bodyPr wrap="square" rtlCol="0">
                      <a:spAutoFit/>
                    </a:bodyPr>
                    <a:lstStyle/>
                    <a:p>
                      <a:r>
                        <a:rPr kumimoji="1" lang="en-US" altLang="ja-JP" sz="1400" dirty="0">
                          <a:latin typeface="Meiryo" panose="020B0604030504040204" pitchFamily="34" charset="-128"/>
                          <a:ea typeface="Meiryo" panose="020B0604030504040204" pitchFamily="34" charset="-128"/>
                        </a:rPr>
                        <a:t>B</a:t>
                      </a:r>
                      <a:endParaRPr kumimoji="1" lang="ja-JP" altLang="en-US" sz="1400">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A07B2493-953A-C560-DFDD-1A35C9DA9AC8}"/>
                        </a:ext>
                      </a:extLst>
                    </p:cNvPr>
                    <p:cNvSpPr txBox="1"/>
                    <p:nvPr/>
                  </p:nvSpPr>
                  <p:spPr>
                    <a:xfrm>
                      <a:off x="9089790" y="3850273"/>
                      <a:ext cx="412404" cy="355567"/>
                    </a:xfrm>
                    <a:prstGeom prst="rect">
                      <a:avLst/>
                    </a:prstGeom>
                    <a:noFill/>
                  </p:spPr>
                  <p:txBody>
                    <a:bodyPr wrap="square" rtlCol="0">
                      <a:spAutoFit/>
                    </a:bodyPr>
                    <a:lstStyle/>
                    <a:p>
                      <a:r>
                        <a:rPr lang="en-US" altLang="ja-JP" sz="1400" dirty="0">
                          <a:latin typeface="Meiryo" panose="020B0604030504040204" pitchFamily="34" charset="-128"/>
                          <a:ea typeface="Meiryo" panose="020B0604030504040204" pitchFamily="34" charset="-128"/>
                        </a:rPr>
                        <a:t>C</a:t>
                      </a:r>
                      <a:endParaRPr kumimoji="1" lang="ja-JP" altLang="en-US" sz="1400">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7E14CAB1-4E01-8EC3-8B96-F1169D77CD69}"/>
                        </a:ext>
                      </a:extLst>
                    </p:cNvPr>
                    <p:cNvSpPr txBox="1"/>
                    <p:nvPr/>
                  </p:nvSpPr>
                  <p:spPr>
                    <a:xfrm>
                      <a:off x="9089790" y="4337129"/>
                      <a:ext cx="1558114" cy="307777"/>
                    </a:xfrm>
                    <a:prstGeom prst="rect">
                      <a:avLst/>
                    </a:prstGeom>
                    <a:noFill/>
                  </p:spPr>
                  <p:txBody>
                    <a:bodyPr wrap="square" rtlCol="0">
                      <a:spAutoFit/>
                    </a:bodyPr>
                    <a:lstStyle/>
                    <a:p>
                      <a:r>
                        <a:rPr lang="en-US" altLang="ja-JP" sz="1400" dirty="0">
                          <a:latin typeface="Meiryo" panose="020B0604030504040204" pitchFamily="34" charset="-128"/>
                          <a:ea typeface="Meiryo" panose="020B0604030504040204" pitchFamily="34" charset="-128"/>
                        </a:rPr>
                        <a:t>C</a:t>
                      </a:r>
                      <a:endParaRPr kumimoji="1" lang="ja-JP" altLang="en-US" sz="1400">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EF436015-1182-7B87-A127-C2AB71F445F3}"/>
                        </a:ext>
                      </a:extLst>
                    </p:cNvPr>
                    <p:cNvSpPr txBox="1"/>
                    <p:nvPr/>
                  </p:nvSpPr>
                  <p:spPr>
                    <a:xfrm>
                      <a:off x="9089790" y="4873999"/>
                      <a:ext cx="1558114" cy="307777"/>
                    </a:xfrm>
                    <a:prstGeom prst="rect">
                      <a:avLst/>
                    </a:prstGeom>
                    <a:noFill/>
                  </p:spPr>
                  <p:txBody>
                    <a:bodyPr wrap="square" rtlCol="0">
                      <a:spAutoFit/>
                    </a:bodyPr>
                    <a:lstStyle/>
                    <a:p>
                      <a:r>
                        <a:rPr kumimoji="1" lang="en-US" altLang="ja-JP" sz="1400" dirty="0">
                          <a:latin typeface="Meiryo" panose="020B0604030504040204" pitchFamily="34" charset="-128"/>
                          <a:ea typeface="Meiryo" panose="020B0604030504040204" pitchFamily="34" charset="-128"/>
                        </a:rPr>
                        <a:t>B</a:t>
                      </a:r>
                      <a:endParaRPr kumimoji="1" lang="ja-JP" altLang="en-US" sz="1400">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A17C1F88-4D3D-7A78-0BD0-8FA26BA59A20}"/>
                        </a:ext>
                      </a:extLst>
                    </p:cNvPr>
                    <p:cNvSpPr txBox="1"/>
                    <p:nvPr/>
                  </p:nvSpPr>
                  <p:spPr>
                    <a:xfrm>
                      <a:off x="9089790" y="5461121"/>
                      <a:ext cx="1558114" cy="307777"/>
                    </a:xfrm>
                    <a:prstGeom prst="rect">
                      <a:avLst/>
                    </a:prstGeom>
                    <a:noFill/>
                  </p:spPr>
                  <p:txBody>
                    <a:bodyPr wrap="square" rtlCol="0">
                      <a:spAutoFit/>
                    </a:bodyPr>
                    <a:lstStyle/>
                    <a:p>
                      <a:r>
                        <a:rPr lang="en-US" altLang="ja-JP" sz="1400" dirty="0">
                          <a:latin typeface="Meiryo" panose="020B0604030504040204" pitchFamily="34" charset="-128"/>
                          <a:ea typeface="Meiryo" panose="020B0604030504040204" pitchFamily="34" charset="-128"/>
                        </a:rPr>
                        <a:t>A</a:t>
                      </a:r>
                      <a:endParaRPr kumimoji="1" lang="en-US" altLang="ja-JP" sz="1400" dirty="0">
                        <a:latin typeface="Meiryo" panose="020B0604030504040204" pitchFamily="34" charset="-128"/>
                        <a:ea typeface="Meiryo" panose="020B0604030504040204" pitchFamily="34" charset="-128"/>
                      </a:endParaRPr>
                    </a:p>
                  </p:txBody>
                </p:sp>
              </p:grpSp>
            </p:grpSp>
          </p:grpSp>
          <p:sp>
            <p:nvSpPr>
              <p:cNvPr id="17" name="楕円 19">
                <a:extLst>
                  <a:ext uri="{FF2B5EF4-FFF2-40B4-BE49-F238E27FC236}">
                    <a16:creationId xmlns:a16="http://schemas.microsoft.com/office/drawing/2014/main" id="{430C442C-A3F8-C031-F844-F575872392FB}"/>
                  </a:ext>
                </a:extLst>
              </p:cNvPr>
              <p:cNvSpPr/>
              <p:nvPr/>
            </p:nvSpPr>
            <p:spPr>
              <a:xfrm>
                <a:off x="7898986" y="5844697"/>
                <a:ext cx="181723"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grpSp>
        <p:sp>
          <p:nvSpPr>
            <p:cNvPr id="8" name="楕円 19">
              <a:extLst>
                <a:ext uri="{FF2B5EF4-FFF2-40B4-BE49-F238E27FC236}">
                  <a16:creationId xmlns:a16="http://schemas.microsoft.com/office/drawing/2014/main" id="{C8952B06-43B4-5DB1-0847-6F5F254CEFCF}"/>
                </a:ext>
              </a:extLst>
            </p:cNvPr>
            <p:cNvSpPr/>
            <p:nvPr/>
          </p:nvSpPr>
          <p:spPr>
            <a:xfrm>
              <a:off x="8647574" y="5056520"/>
              <a:ext cx="181723"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9" name="楕円 19">
              <a:extLst>
                <a:ext uri="{FF2B5EF4-FFF2-40B4-BE49-F238E27FC236}">
                  <a16:creationId xmlns:a16="http://schemas.microsoft.com/office/drawing/2014/main" id="{7062F149-E5BD-D3D0-04B3-C2F7261F6C30}"/>
                </a:ext>
              </a:extLst>
            </p:cNvPr>
            <p:cNvSpPr/>
            <p:nvPr/>
          </p:nvSpPr>
          <p:spPr>
            <a:xfrm>
              <a:off x="9361555" y="6053577"/>
              <a:ext cx="181723"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cxnSp>
          <p:nvCxnSpPr>
            <p:cNvPr id="11" name="直線コネクタ 10">
              <a:extLst>
                <a:ext uri="{FF2B5EF4-FFF2-40B4-BE49-F238E27FC236}">
                  <a16:creationId xmlns:a16="http://schemas.microsoft.com/office/drawing/2014/main" id="{62C5A1FB-26C3-0213-BB8A-B7DBF2FF1A05}"/>
                </a:ext>
              </a:extLst>
            </p:cNvPr>
            <p:cNvCxnSpPr>
              <a:cxnSpLocks/>
              <a:endCxn id="9" idx="5"/>
            </p:cNvCxnSpPr>
            <p:nvPr/>
          </p:nvCxnSpPr>
          <p:spPr>
            <a:xfrm>
              <a:off x="8726343" y="5148784"/>
              <a:ext cx="790322" cy="1067395"/>
            </a:xfrm>
            <a:prstGeom prst="line">
              <a:avLst/>
            </a:prstGeom>
            <a:ln w="38100"/>
          </p:spPr>
          <p:style>
            <a:lnRef idx="1">
              <a:schemeClr val="dk1"/>
            </a:lnRef>
            <a:fillRef idx="0">
              <a:schemeClr val="dk1"/>
            </a:fillRef>
            <a:effectRef idx="0">
              <a:schemeClr val="dk1"/>
            </a:effectRef>
            <a:fontRef idx="minor">
              <a:schemeClr val="tx1"/>
            </a:fontRef>
          </p:style>
        </p:cxnSp>
        <p:cxnSp>
          <p:nvCxnSpPr>
            <p:cNvPr id="12" name="直線コネクタ 11">
              <a:extLst>
                <a:ext uri="{FF2B5EF4-FFF2-40B4-BE49-F238E27FC236}">
                  <a16:creationId xmlns:a16="http://schemas.microsoft.com/office/drawing/2014/main" id="{779FBCA3-5638-D2A1-1C6A-B5EAC4FCBEB4}"/>
                </a:ext>
              </a:extLst>
            </p:cNvPr>
            <p:cNvCxnSpPr>
              <a:cxnSpLocks/>
              <a:endCxn id="8" idx="3"/>
            </p:cNvCxnSpPr>
            <p:nvPr/>
          </p:nvCxnSpPr>
          <p:spPr>
            <a:xfrm flipV="1">
              <a:off x="7987627" y="5219122"/>
              <a:ext cx="686560" cy="734698"/>
            </a:xfrm>
            <a:prstGeom prst="line">
              <a:avLst/>
            </a:prstGeom>
            <a:ln w="38100"/>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id="{D3AC99A6-6683-2F89-9DF6-C5F79D6B03A6}"/>
                  </a:ext>
                </a:extLst>
              </p:cNvPr>
              <p:cNvSpPr txBox="1"/>
              <p:nvPr/>
            </p:nvSpPr>
            <p:spPr>
              <a:xfrm>
                <a:off x="9554500" y="5908644"/>
                <a:ext cx="23243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tLang="ja-JP" sz="2000" b="0" i="0" smtClean="0">
                          <a:latin typeface="Cambria Math" panose="02040503050406030204" pitchFamily="18" charset="0"/>
                        </a:rPr>
                        <m:t>X</m:t>
                      </m: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13" name="テキスト ボックス 12">
                <a:extLst>
                  <a:ext uri="{FF2B5EF4-FFF2-40B4-BE49-F238E27FC236}">
                    <a16:creationId xmlns:a16="http://schemas.microsoft.com/office/drawing/2014/main" id="{D3AC99A6-6683-2F89-9DF6-C5F79D6B03A6}"/>
                  </a:ext>
                </a:extLst>
              </p:cNvPr>
              <p:cNvSpPr txBox="1">
                <a:spLocks noRot="1" noChangeAspect="1" noMove="1" noResize="1" noEditPoints="1" noAdjustHandles="1" noChangeArrowheads="1" noChangeShapeType="1" noTextEdit="1"/>
              </p:cNvSpPr>
              <p:nvPr/>
            </p:nvSpPr>
            <p:spPr>
              <a:xfrm>
                <a:off x="9554500" y="5908644"/>
                <a:ext cx="232435" cy="307777"/>
              </a:xfrm>
              <a:prstGeom prst="rect">
                <a:avLst/>
              </a:prstGeom>
              <a:blipFill>
                <a:blip r:embed="rId7"/>
                <a:stretch>
                  <a:fillRect l="-21053" r="-15789" b="-4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 name="テキスト ボックス 13">
                <a:extLst>
                  <a:ext uri="{FF2B5EF4-FFF2-40B4-BE49-F238E27FC236}">
                    <a16:creationId xmlns:a16="http://schemas.microsoft.com/office/drawing/2014/main" id="{34828619-6754-3894-1F01-F8CCADFA2626}"/>
                  </a:ext>
                </a:extLst>
              </p:cNvPr>
              <p:cNvSpPr txBox="1"/>
              <p:nvPr/>
            </p:nvSpPr>
            <p:spPr>
              <a:xfrm>
                <a:off x="7457845" y="3605058"/>
                <a:ext cx="23243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tLang="ja-JP" sz="2000" b="0" i="0" smtClean="0">
                          <a:latin typeface="Cambria Math" panose="02040503050406030204" pitchFamily="18" charset="0"/>
                        </a:rPr>
                        <m:t>X</m:t>
                      </m: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14" name="テキスト ボックス 13">
                <a:extLst>
                  <a:ext uri="{FF2B5EF4-FFF2-40B4-BE49-F238E27FC236}">
                    <a16:creationId xmlns:a16="http://schemas.microsoft.com/office/drawing/2014/main" id="{34828619-6754-3894-1F01-F8CCADFA2626}"/>
                  </a:ext>
                </a:extLst>
              </p:cNvPr>
              <p:cNvSpPr txBox="1">
                <a:spLocks noRot="1" noChangeAspect="1" noMove="1" noResize="1" noEditPoints="1" noAdjustHandles="1" noChangeArrowheads="1" noChangeShapeType="1" noTextEdit="1"/>
              </p:cNvSpPr>
              <p:nvPr/>
            </p:nvSpPr>
            <p:spPr>
              <a:xfrm>
                <a:off x="7457845" y="3605058"/>
                <a:ext cx="232435" cy="307777"/>
              </a:xfrm>
              <a:prstGeom prst="rect">
                <a:avLst/>
              </a:prstGeom>
              <a:blipFill>
                <a:blip r:embed="rId8"/>
                <a:stretch>
                  <a:fillRect l="-15789" r="-1578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5" name="テキスト ボックス 14">
                <a:extLst>
                  <a:ext uri="{FF2B5EF4-FFF2-40B4-BE49-F238E27FC236}">
                    <a16:creationId xmlns:a16="http://schemas.microsoft.com/office/drawing/2014/main" id="{D9263557-66D3-0617-BE8E-EF8E2D3B6478}"/>
                  </a:ext>
                </a:extLst>
              </p:cNvPr>
              <p:cNvSpPr txBox="1"/>
              <p:nvPr/>
            </p:nvSpPr>
            <p:spPr>
              <a:xfrm>
                <a:off x="5499181" y="4057665"/>
                <a:ext cx="23243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tLang="ja-JP" sz="2000" b="0" i="0" smtClean="0">
                          <a:latin typeface="Cambria Math" panose="02040503050406030204" pitchFamily="18" charset="0"/>
                        </a:rPr>
                        <m:t>X</m:t>
                      </m: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15" name="テキスト ボックス 14">
                <a:extLst>
                  <a:ext uri="{FF2B5EF4-FFF2-40B4-BE49-F238E27FC236}">
                    <a16:creationId xmlns:a16="http://schemas.microsoft.com/office/drawing/2014/main" id="{D9263557-66D3-0617-BE8E-EF8E2D3B6478}"/>
                  </a:ext>
                </a:extLst>
              </p:cNvPr>
              <p:cNvSpPr txBox="1">
                <a:spLocks noRot="1" noChangeAspect="1" noMove="1" noResize="1" noEditPoints="1" noAdjustHandles="1" noChangeArrowheads="1" noChangeShapeType="1" noTextEdit="1"/>
              </p:cNvSpPr>
              <p:nvPr/>
            </p:nvSpPr>
            <p:spPr>
              <a:xfrm>
                <a:off x="5499181" y="4057665"/>
                <a:ext cx="232435" cy="307777"/>
              </a:xfrm>
              <a:prstGeom prst="rect">
                <a:avLst/>
              </a:prstGeom>
              <a:blipFill>
                <a:blip r:embed="rId9"/>
                <a:stretch>
                  <a:fillRect l="-15000" r="-15000" b="-4000"/>
                </a:stretch>
              </a:blipFill>
            </p:spPr>
            <p:txBody>
              <a:bodyPr/>
              <a:lstStyle/>
              <a:p>
                <a:r>
                  <a:rPr lang="ja-JP" altLang="en-US">
                    <a:noFill/>
                  </a:rPr>
                  <a:t> </a:t>
                </a:r>
              </a:p>
            </p:txBody>
          </p:sp>
        </mc:Fallback>
      </mc:AlternateContent>
      <p:grpSp>
        <p:nvGrpSpPr>
          <p:cNvPr id="16" name="グループ化 15">
            <a:extLst>
              <a:ext uri="{FF2B5EF4-FFF2-40B4-BE49-F238E27FC236}">
                <a16:creationId xmlns:a16="http://schemas.microsoft.com/office/drawing/2014/main" id="{64C815D8-88EB-1908-787A-588C010E8558}"/>
              </a:ext>
            </a:extLst>
          </p:cNvPr>
          <p:cNvGrpSpPr/>
          <p:nvPr/>
        </p:nvGrpSpPr>
        <p:grpSpPr>
          <a:xfrm>
            <a:off x="10034645" y="3418048"/>
            <a:ext cx="1386507" cy="3030211"/>
            <a:chOff x="10008886" y="3575275"/>
            <a:chExt cx="2277567" cy="3030211"/>
          </a:xfrm>
        </p:grpSpPr>
        <p:sp>
          <p:nvSpPr>
            <p:cNvPr id="18" name="テキスト ボックス 17">
              <a:extLst>
                <a:ext uri="{FF2B5EF4-FFF2-40B4-BE49-F238E27FC236}">
                  <a16:creationId xmlns:a16="http://schemas.microsoft.com/office/drawing/2014/main" id="{5A4A6463-6F4B-3063-BB55-AAC91852AD75}"/>
                </a:ext>
              </a:extLst>
            </p:cNvPr>
            <p:cNvSpPr txBox="1"/>
            <p:nvPr/>
          </p:nvSpPr>
          <p:spPr>
            <a:xfrm>
              <a:off x="10024840" y="4879604"/>
              <a:ext cx="1516404" cy="307777"/>
            </a:xfrm>
            <a:prstGeom prst="rect">
              <a:avLst/>
            </a:prstGeom>
            <a:noFill/>
          </p:spPr>
          <p:txBody>
            <a:bodyPr wrap="square" rtlCol="0">
              <a:spAutoFit/>
            </a:bodyPr>
            <a:lstStyle/>
            <a:p>
              <a:r>
                <a:rPr kumimoji="1" lang="ja-JP" altLang="en-US" sz="1400">
                  <a:latin typeface="Meiryo" panose="020B0604030504040204" pitchFamily="34" charset="-128"/>
                  <a:ea typeface="Meiryo" panose="020B0604030504040204" pitchFamily="34" charset="-128"/>
                </a:rPr>
                <a:t>中央線</a:t>
              </a:r>
            </a:p>
          </p:txBody>
        </p:sp>
        <p:grpSp>
          <p:nvGrpSpPr>
            <p:cNvPr id="19" name="グループ化 18">
              <a:extLst>
                <a:ext uri="{FF2B5EF4-FFF2-40B4-BE49-F238E27FC236}">
                  <a16:creationId xmlns:a16="http://schemas.microsoft.com/office/drawing/2014/main" id="{CAB7D197-9A2D-A13E-CE69-0C09F8C21F98}"/>
                </a:ext>
              </a:extLst>
            </p:cNvPr>
            <p:cNvGrpSpPr/>
            <p:nvPr/>
          </p:nvGrpSpPr>
          <p:grpSpPr>
            <a:xfrm>
              <a:off x="10008886" y="3575275"/>
              <a:ext cx="2277567" cy="3030211"/>
              <a:chOff x="9436531" y="2680824"/>
              <a:chExt cx="2277567" cy="3500728"/>
            </a:xfrm>
          </p:grpSpPr>
          <p:sp>
            <p:nvSpPr>
              <p:cNvPr id="21" name="テキスト ボックス 20">
                <a:extLst>
                  <a:ext uri="{FF2B5EF4-FFF2-40B4-BE49-F238E27FC236}">
                    <a16:creationId xmlns:a16="http://schemas.microsoft.com/office/drawing/2014/main" id="{B8601656-53FD-B7B5-C294-94A65BC570D3}"/>
                  </a:ext>
                </a:extLst>
              </p:cNvPr>
              <p:cNvSpPr txBox="1"/>
              <p:nvPr/>
            </p:nvSpPr>
            <p:spPr>
              <a:xfrm>
                <a:off x="9436531" y="2680824"/>
                <a:ext cx="1879552" cy="355567"/>
              </a:xfrm>
              <a:prstGeom prst="rect">
                <a:avLst/>
              </a:prstGeom>
              <a:noFill/>
            </p:spPr>
            <p:txBody>
              <a:bodyPr wrap="square" rtlCol="0">
                <a:spAutoFit/>
              </a:bodyPr>
              <a:lstStyle/>
              <a:p>
                <a:r>
                  <a:rPr kumimoji="1" lang="ja-JP" altLang="en-US" sz="1400">
                    <a:latin typeface="Meiryo" panose="020B0604030504040204" pitchFamily="34" charset="-128"/>
                    <a:ea typeface="Meiryo" panose="020B0604030504040204" pitchFamily="34" charset="-128"/>
                  </a:rPr>
                  <a:t>上限値</a:t>
                </a:r>
                <a:r>
                  <a:rPr kumimoji="1" lang="en-US" altLang="ja-JP" sz="1400" dirty="0">
                    <a:latin typeface="Meiryo" panose="020B0604030504040204" pitchFamily="34" charset="-128"/>
                    <a:ea typeface="Meiryo" panose="020B0604030504040204" pitchFamily="34" charset="-128"/>
                  </a:rPr>
                  <a:t>UCL</a:t>
                </a:r>
                <a:endParaRPr kumimoji="1" lang="ja-JP" altLang="en-US" sz="1400">
                  <a:latin typeface="Meiryo" panose="020B0604030504040204" pitchFamily="34" charset="-128"/>
                  <a:ea typeface="Meiryo" panose="020B0604030504040204" pitchFamily="34" charset="-128"/>
                </a:endParaRPr>
              </a:p>
            </p:txBody>
          </p:sp>
          <p:sp>
            <p:nvSpPr>
              <p:cNvPr id="48" name="テキスト ボックス 47">
                <a:extLst>
                  <a:ext uri="{FF2B5EF4-FFF2-40B4-BE49-F238E27FC236}">
                    <a16:creationId xmlns:a16="http://schemas.microsoft.com/office/drawing/2014/main" id="{F4CFE794-AC84-ADF3-63EF-55A9A01F8546}"/>
                  </a:ext>
                </a:extLst>
              </p:cNvPr>
              <p:cNvSpPr txBox="1"/>
              <p:nvPr/>
            </p:nvSpPr>
            <p:spPr>
              <a:xfrm>
                <a:off x="9464402" y="5873775"/>
                <a:ext cx="2249696" cy="307777"/>
              </a:xfrm>
              <a:prstGeom prst="rect">
                <a:avLst/>
              </a:prstGeom>
              <a:noFill/>
            </p:spPr>
            <p:txBody>
              <a:bodyPr wrap="square" rtlCol="0">
                <a:spAutoFit/>
              </a:bodyPr>
              <a:lstStyle/>
              <a:p>
                <a:r>
                  <a:rPr kumimoji="1" lang="ja-JP" altLang="en-US" sz="1400">
                    <a:latin typeface="Meiryo" panose="020B0604030504040204" pitchFamily="34" charset="-128"/>
                    <a:ea typeface="Meiryo" panose="020B0604030504040204" pitchFamily="34" charset="-128"/>
                  </a:rPr>
                  <a:t>下限値</a:t>
                </a:r>
                <a:r>
                  <a:rPr kumimoji="1" lang="en-US" altLang="ja-JP" sz="1400" dirty="0">
                    <a:latin typeface="Meiryo" panose="020B0604030504040204" pitchFamily="34" charset="-128"/>
                    <a:ea typeface="Meiryo" panose="020B0604030504040204" pitchFamily="34" charset="-128"/>
                  </a:rPr>
                  <a:t>LCL</a:t>
                </a:r>
                <a:endParaRPr kumimoji="1" lang="ja-JP" altLang="en-US" sz="1400">
                  <a:latin typeface="Meiryo" panose="020B0604030504040204" pitchFamily="34" charset="-128"/>
                  <a:ea typeface="Meiryo" panose="020B0604030504040204" pitchFamily="34" charset="-128"/>
                </a:endParaRPr>
              </a:p>
            </p:txBody>
          </p:sp>
        </p:grpSp>
      </p:grpSp>
    </p:spTree>
    <p:extLst>
      <p:ext uri="{BB962C8B-B14F-4D97-AF65-F5344CB8AC3E}">
        <p14:creationId xmlns:p14="http://schemas.microsoft.com/office/powerpoint/2010/main" val="64166866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F755A-2D62-E779-0779-48F05CA77B47}"/>
            </a:ext>
          </a:extLst>
        </p:cNvPr>
        <p:cNvGrpSpPr/>
        <p:nvPr/>
      </p:nvGrpSpPr>
      <p:grpSpPr>
        <a:xfrm>
          <a:off x="0" y="0"/>
          <a:ext cx="0" cy="0"/>
          <a:chOff x="0" y="0"/>
          <a:chExt cx="0" cy="0"/>
        </a:xfrm>
      </p:grpSpPr>
      <p:sp>
        <p:nvSpPr>
          <p:cNvPr id="44" name="テキスト ボックス 43">
            <a:extLst>
              <a:ext uri="{FF2B5EF4-FFF2-40B4-BE49-F238E27FC236}">
                <a16:creationId xmlns:a16="http://schemas.microsoft.com/office/drawing/2014/main" id="{62D5EC13-2136-6D89-A918-B9B7A6C6AF88}"/>
              </a:ext>
            </a:extLst>
          </p:cNvPr>
          <p:cNvSpPr txBox="1"/>
          <p:nvPr/>
        </p:nvSpPr>
        <p:spPr>
          <a:xfrm>
            <a:off x="90973" y="121249"/>
            <a:ext cx="7775555"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6</a:t>
            </a:r>
            <a:r>
              <a:rPr kumimoji="1"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.2 </a:t>
            </a:r>
            <a:r>
              <a:rPr kumimoji="1" lang="ja-JP" altLang="en-US" sz="4000" b="1">
                <a:solidFill>
                  <a:schemeClr val="bg1"/>
                </a:solidFill>
                <a:latin typeface="Meiryo" panose="020B0604030504040204" pitchFamily="34" charset="-128"/>
                <a:ea typeface="Meiryo" panose="020B0604030504040204" pitchFamily="34" charset="-128"/>
                <a:cs typeface="Arial" panose="020B0604020202020204" pitchFamily="34" charset="0"/>
              </a:rPr>
              <a:t>管理状態にない場合の判定</a:t>
            </a:r>
            <a:endParaRPr kumimoji="1" lang="ja-JP" altLang="en-US" sz="3600" b="1">
              <a:solidFill>
                <a:schemeClr val="bg1"/>
              </a:solidFill>
              <a:latin typeface="Meiryo" panose="020B0604030504040204" pitchFamily="34" charset="-128"/>
              <a:ea typeface="Meiryo" panose="020B0604030504040204" pitchFamily="34" charset="-128"/>
            </a:endParaRPr>
          </a:p>
        </p:txBody>
      </p:sp>
      <p:sp>
        <p:nvSpPr>
          <p:cNvPr id="198" name="正方形/長方形 197">
            <a:extLst>
              <a:ext uri="{FF2B5EF4-FFF2-40B4-BE49-F238E27FC236}">
                <a16:creationId xmlns:a16="http://schemas.microsoft.com/office/drawing/2014/main" id="{DC780766-4A9F-2854-0EBD-92CB933779B5}"/>
              </a:ext>
            </a:extLst>
          </p:cNvPr>
          <p:cNvSpPr/>
          <p:nvPr/>
        </p:nvSpPr>
        <p:spPr>
          <a:xfrm>
            <a:off x="328283" y="1328157"/>
            <a:ext cx="11426808" cy="1770213"/>
          </a:xfrm>
          <a:prstGeom prst="rect">
            <a:avLst/>
          </a:prstGeom>
          <a:solidFill>
            <a:schemeClr val="bg1"/>
          </a:solidFill>
          <a:ln>
            <a:solidFill>
              <a:schemeClr val="tx1"/>
            </a:solidFill>
          </a:ln>
          <a:effectLst>
            <a:outerShdw blurRad="889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grpSp>
        <p:nvGrpSpPr>
          <p:cNvPr id="5" name="グループ化 4">
            <a:extLst>
              <a:ext uri="{FF2B5EF4-FFF2-40B4-BE49-F238E27FC236}">
                <a16:creationId xmlns:a16="http://schemas.microsoft.com/office/drawing/2014/main" id="{3A894266-02F9-83F4-70F3-D8B5ABB6EEA7}"/>
              </a:ext>
            </a:extLst>
          </p:cNvPr>
          <p:cNvGrpSpPr/>
          <p:nvPr/>
        </p:nvGrpSpPr>
        <p:grpSpPr>
          <a:xfrm>
            <a:off x="618370" y="981696"/>
            <a:ext cx="5621656" cy="717638"/>
            <a:chOff x="618370" y="981696"/>
            <a:chExt cx="5621656" cy="717638"/>
          </a:xfrm>
        </p:grpSpPr>
        <p:sp>
          <p:nvSpPr>
            <p:cNvPr id="199" name="正方形/長方形 198">
              <a:extLst>
                <a:ext uri="{FF2B5EF4-FFF2-40B4-BE49-F238E27FC236}">
                  <a16:creationId xmlns:a16="http://schemas.microsoft.com/office/drawing/2014/main" id="{0DC30D34-B36D-DE7D-3C89-1E40CEA95B65}"/>
                </a:ext>
              </a:extLst>
            </p:cNvPr>
            <p:cNvSpPr/>
            <p:nvPr/>
          </p:nvSpPr>
          <p:spPr>
            <a:xfrm>
              <a:off x="618370" y="981696"/>
              <a:ext cx="5621656" cy="717638"/>
            </a:xfrm>
            <a:prstGeom prst="rect">
              <a:avLst/>
            </a:prstGeom>
            <a:solidFill>
              <a:schemeClr val="bg1"/>
            </a:solidFill>
            <a:ln>
              <a:solidFill>
                <a:schemeClr val="tx1"/>
              </a:solidFill>
            </a:ln>
            <a:effectLst>
              <a:outerShdw blurRad="889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800" b="1">
                  <a:latin typeface="Meiryo" panose="020B0604030504040204" pitchFamily="34" charset="-128"/>
                  <a:ea typeface="Meiryo" panose="020B0604030504040204" pitchFamily="34" charset="-128"/>
                </a:rPr>
                <a:t>標準化と工程改善</a:t>
              </a:r>
              <a:endParaRPr kumimoji="1" lang="ja-JP" altLang="en-US">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816F355F-4E35-7B94-E95A-4BC905C5ACF4}"/>
                </a:ext>
              </a:extLst>
            </p:cNvPr>
            <p:cNvSpPr txBox="1"/>
            <p:nvPr/>
          </p:nvSpPr>
          <p:spPr>
            <a:xfrm>
              <a:off x="815982" y="1098751"/>
              <a:ext cx="5280018" cy="523220"/>
            </a:xfrm>
            <a:prstGeom prst="rect">
              <a:avLst/>
            </a:prstGeom>
            <a:noFill/>
          </p:spPr>
          <p:txBody>
            <a:bodyPr wrap="square">
              <a:spAutoFit/>
            </a:bodyPr>
            <a:lstStyle/>
            <a:p>
              <a:pPr fontAlgn="ctr"/>
              <a:r>
                <a:rPr lang="ja-JP" altLang="en-US" sz="2800" b="1">
                  <a:solidFill>
                    <a:srgbClr val="000000"/>
                  </a:solidFill>
                  <a:latin typeface="Meiryo" panose="020B0604030504040204" pitchFamily="34" charset="-128"/>
                  <a:ea typeface="Meiryo" panose="020B0604030504040204" pitchFamily="34" charset="-128"/>
                </a:rPr>
                <a:t>ルール</a:t>
              </a:r>
              <a:r>
                <a:rPr lang="en-US" altLang="ja-JP" sz="2800" b="1" dirty="0">
                  <a:solidFill>
                    <a:srgbClr val="000000"/>
                  </a:solidFill>
                  <a:latin typeface="Meiryo" panose="020B0604030504040204" pitchFamily="34" charset="-128"/>
                  <a:ea typeface="Meiryo" panose="020B0604030504040204" pitchFamily="34" charset="-128"/>
                </a:rPr>
                <a:t>⑥ </a:t>
              </a:r>
              <a:r>
                <a:rPr lang="ja-JP" altLang="en-US" sz="2800" b="1">
                  <a:solidFill>
                    <a:srgbClr val="000000"/>
                  </a:solidFill>
                  <a:latin typeface="Meiryo" panose="020B0604030504040204" pitchFamily="34" charset="-128"/>
                  <a:ea typeface="Meiryo" panose="020B0604030504040204" pitchFamily="34" charset="-128"/>
                </a:rPr>
                <a:t>中心線の周りに少ない</a:t>
              </a:r>
            </a:p>
          </p:txBody>
        </p:sp>
      </p:grpSp>
      <p:sp>
        <p:nvSpPr>
          <p:cNvPr id="205" name="テキスト ボックス 204">
            <a:extLst>
              <a:ext uri="{FF2B5EF4-FFF2-40B4-BE49-F238E27FC236}">
                <a16:creationId xmlns:a16="http://schemas.microsoft.com/office/drawing/2014/main" id="{DAB28EA8-1CE1-E276-7AA7-66FB89171D33}"/>
              </a:ext>
            </a:extLst>
          </p:cNvPr>
          <p:cNvSpPr txBox="1"/>
          <p:nvPr/>
        </p:nvSpPr>
        <p:spPr>
          <a:xfrm>
            <a:off x="9067190" y="1404260"/>
            <a:ext cx="2383778" cy="769441"/>
          </a:xfrm>
          <a:prstGeom prst="rect">
            <a:avLst/>
          </a:prstGeom>
          <a:noFill/>
        </p:spPr>
        <p:txBody>
          <a:bodyPr wrap="square" rtlCol="0">
            <a:spAutoFit/>
          </a:bodyPr>
          <a:lstStyle/>
          <a:p>
            <a:r>
              <a:rPr lang="ja-JP" altLang="en-US" sz="2000">
                <a:latin typeface="Meiryo UI" panose="020B0604030504040204" pitchFamily="50" charset="-128"/>
                <a:ea typeface="Meiryo UI" panose="020B0604030504040204" pitchFamily="50" charset="-128"/>
              </a:rPr>
              <a:t>確率</a:t>
            </a:r>
            <a:r>
              <a:rPr lang="ja-JP" altLang="en-US" b="1">
                <a:latin typeface="Meiryo UI" panose="020B0604030504040204" pitchFamily="50" charset="-128"/>
                <a:ea typeface="Meiryo UI" panose="020B0604030504040204" pitchFamily="50" charset="-128"/>
              </a:rPr>
              <a:t> </a:t>
            </a:r>
            <a:r>
              <a:rPr lang="en-US" altLang="ja-JP" sz="4400" dirty="0">
                <a:solidFill>
                  <a:srgbClr val="FF0000"/>
                </a:solidFill>
                <a:latin typeface="Meiryo UI" panose="020B0604030504040204" pitchFamily="50" charset="-128"/>
                <a:ea typeface="Meiryo UI" panose="020B0604030504040204" pitchFamily="50" charset="-128"/>
              </a:rPr>
              <a:t>0.12</a:t>
            </a:r>
            <a:r>
              <a:rPr lang="en-US" altLang="ja-JP" sz="2000" dirty="0">
                <a:latin typeface="Meiryo UI" panose="020B0604030504040204" pitchFamily="50" charset="-128"/>
                <a:ea typeface="Meiryo UI" panose="020B0604030504040204" pitchFamily="50" charset="-128"/>
              </a:rPr>
              <a:t>%</a:t>
            </a:r>
            <a:endParaRPr lang="ja-JP" altLang="en-US" sz="1400">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549514C1-F03A-2CDE-796C-982DC9A85954}"/>
              </a:ext>
            </a:extLst>
          </p:cNvPr>
          <p:cNvSpPr txBox="1"/>
          <p:nvPr/>
        </p:nvSpPr>
        <p:spPr>
          <a:xfrm>
            <a:off x="790763" y="1842095"/>
            <a:ext cx="10461483" cy="400110"/>
          </a:xfrm>
          <a:prstGeom prst="rect">
            <a:avLst/>
          </a:prstGeom>
          <a:noFill/>
        </p:spPr>
        <p:txBody>
          <a:bodyPr wrap="square" rtlCol="0">
            <a:spAutoFit/>
          </a:bodyPr>
          <a:lstStyle/>
          <a:p>
            <a:r>
              <a:rPr lang="ja-JP" altLang="en-US" sz="2000" b="1">
                <a:latin typeface="Meiryo UI" panose="020B0604030504040204" pitchFamily="50" charset="-128"/>
                <a:ea typeface="Meiryo UI" panose="020B0604030504040204" pitchFamily="50" charset="-128"/>
              </a:rPr>
              <a:t>◆連続する</a:t>
            </a:r>
            <a:r>
              <a:rPr lang="en-US" altLang="ja-JP" sz="2000" b="1" dirty="0">
                <a:latin typeface="Meiryo UI" panose="020B0604030504040204" pitchFamily="50" charset="-128"/>
                <a:ea typeface="Meiryo UI" panose="020B0604030504040204" pitchFamily="50" charset="-128"/>
              </a:rPr>
              <a:t>5</a:t>
            </a:r>
            <a:r>
              <a:rPr lang="ja-JP" altLang="en-US" sz="2000" b="1">
                <a:latin typeface="Meiryo UI" panose="020B0604030504040204" pitchFamily="50" charset="-128"/>
                <a:ea typeface="Meiryo UI" panose="020B0604030504040204" pitchFamily="50" charset="-128"/>
              </a:rPr>
              <a:t>点中、</a:t>
            </a:r>
            <a:r>
              <a:rPr lang="en-US" altLang="ja-JP" sz="2000" b="1" dirty="0">
                <a:latin typeface="Meiryo UI" panose="020B0604030504040204" pitchFamily="50" charset="-128"/>
                <a:ea typeface="Meiryo UI" panose="020B0604030504040204" pitchFamily="50" charset="-128"/>
              </a:rPr>
              <a:t>4</a:t>
            </a:r>
            <a:r>
              <a:rPr lang="ja-JP" altLang="en-US" sz="2000" b="1">
                <a:latin typeface="Meiryo UI" panose="020B0604030504040204" pitchFamily="50" charset="-128"/>
                <a:ea typeface="Meiryo UI" panose="020B0604030504040204" pitchFamily="50" charset="-128"/>
              </a:rPr>
              <a:t>点が領域</a:t>
            </a:r>
            <a:r>
              <a:rPr lang="en-US" altLang="ja-JP" sz="2000" b="1" dirty="0">
                <a:latin typeface="Meiryo UI" panose="020B0604030504040204" pitchFamily="50" charset="-128"/>
                <a:ea typeface="Meiryo UI" panose="020B0604030504040204" pitchFamily="50" charset="-128"/>
              </a:rPr>
              <a:t>B</a:t>
            </a:r>
            <a:r>
              <a:rPr lang="ja-JP" altLang="en-US" sz="2000" b="1">
                <a:latin typeface="Meiryo UI" panose="020B0604030504040204" pitchFamily="50" charset="-128"/>
                <a:ea typeface="Meiryo UI" panose="020B0604030504040204" pitchFamily="50" charset="-128"/>
              </a:rPr>
              <a:t>またはそれを超える領域にある</a:t>
            </a:r>
          </a:p>
        </p:txBody>
      </p:sp>
      <p:sp>
        <p:nvSpPr>
          <p:cNvPr id="4" name="テキスト ボックス 3">
            <a:extLst>
              <a:ext uri="{FF2B5EF4-FFF2-40B4-BE49-F238E27FC236}">
                <a16:creationId xmlns:a16="http://schemas.microsoft.com/office/drawing/2014/main" id="{9A619B24-CE6C-5254-CCC2-DB5F78C4D55D}"/>
              </a:ext>
            </a:extLst>
          </p:cNvPr>
          <p:cNvSpPr txBox="1"/>
          <p:nvPr/>
        </p:nvSpPr>
        <p:spPr>
          <a:xfrm>
            <a:off x="827365" y="2242371"/>
            <a:ext cx="10554947" cy="646331"/>
          </a:xfrm>
          <a:prstGeom prst="rect">
            <a:avLst/>
          </a:prstGeom>
          <a:noFill/>
        </p:spPr>
        <p:txBody>
          <a:bodyPr wrap="square" rtlCol="0">
            <a:spAutoFit/>
          </a:bodyPr>
          <a:lstStyle/>
          <a:p>
            <a:r>
              <a:rPr lang="ja-JP" altLang="en-US">
                <a:latin typeface="Meiryo UI" panose="020B0604030504040204" pitchFamily="50" charset="-128"/>
                <a:ea typeface="Meiryo UI" panose="020B0604030504040204" pitchFamily="50" charset="-128"/>
              </a:rPr>
              <a:t>群間のばらつきが群内のばらつきに比べて大きすぎることが考えられる。群分けのやり方に工夫が必要。</a:t>
            </a:r>
            <a:endParaRPr lang="en-US" altLang="ja-JP" dirty="0">
              <a:latin typeface="Meiryo UI" panose="020B0604030504040204" pitchFamily="50" charset="-128"/>
              <a:ea typeface="Meiryo UI" panose="020B0604030504040204" pitchFamily="50" charset="-128"/>
            </a:endParaRPr>
          </a:p>
          <a:p>
            <a:r>
              <a:rPr lang="ja-JP" altLang="en-US">
                <a:latin typeface="Meiryo UI" panose="020B0604030504040204" pitchFamily="50" charset="-128"/>
                <a:ea typeface="Meiryo UI" panose="020B0604030504040204" pitchFamily="50" charset="-128"/>
              </a:rPr>
              <a:t>連続する</a:t>
            </a:r>
            <a:r>
              <a:rPr lang="en-US" altLang="ja-JP" dirty="0">
                <a:latin typeface="Meiryo UI" panose="020B0604030504040204" pitchFamily="50" charset="-128"/>
                <a:ea typeface="Meiryo UI" panose="020B0604030504040204" pitchFamily="50" charset="-128"/>
              </a:rPr>
              <a:t>5</a:t>
            </a:r>
            <a:r>
              <a:rPr lang="ja-JP" altLang="en-US">
                <a:latin typeface="Meiryo UI" panose="020B0604030504040204" pitchFamily="50" charset="-128"/>
                <a:ea typeface="Meiryo UI" panose="020B0604030504040204" pitchFamily="50" charset="-128"/>
              </a:rPr>
              <a:t>点中</a:t>
            </a:r>
            <a:r>
              <a:rPr lang="en-US" altLang="ja-JP" dirty="0">
                <a:latin typeface="Meiryo UI" panose="020B0604030504040204" pitchFamily="50" charset="-128"/>
                <a:ea typeface="Meiryo UI" panose="020B0604030504040204" pitchFamily="50" charset="-128"/>
              </a:rPr>
              <a:t>4</a:t>
            </a:r>
            <a:r>
              <a:rPr lang="ja-JP" altLang="en-US">
                <a:latin typeface="Meiryo UI" panose="020B0604030504040204" pitchFamily="50" charset="-128"/>
                <a:ea typeface="Meiryo UI" panose="020B0604030504040204" pitchFamily="50" charset="-128"/>
              </a:rPr>
              <a:t>点が同じ側の</a:t>
            </a:r>
            <a:r>
              <a:rPr lang="en-US" altLang="ja-JP" dirty="0">
                <a:latin typeface="Meiryo UI" panose="020B0604030504040204" pitchFamily="50" charset="-128"/>
                <a:ea typeface="Meiryo UI" panose="020B0604030504040204" pitchFamily="50" charset="-128"/>
              </a:rPr>
              <a:t>1σ</a:t>
            </a:r>
            <a:r>
              <a:rPr lang="ja-JP" altLang="en-US">
                <a:latin typeface="Meiryo UI" panose="020B0604030504040204" pitchFamily="50" charset="-128"/>
                <a:ea typeface="Meiryo UI" panose="020B0604030504040204" pitchFamily="50" charset="-128"/>
              </a:rPr>
              <a:t>を超えた領域にある場合、工程は異常と判断する。</a:t>
            </a:r>
            <a:endParaRPr lang="en-US" altLang="ja-JP" dirty="0">
              <a:latin typeface="Meiryo UI" panose="020B0604030504040204" pitchFamily="50" charset="-128"/>
              <a:ea typeface="Meiryo UI" panose="020B0604030504040204" pitchFamily="50" charset="-128"/>
            </a:endParaRPr>
          </a:p>
        </p:txBody>
      </p:sp>
      <p:sp>
        <p:nvSpPr>
          <p:cNvPr id="10" name="スライド番号プレースホルダー 9">
            <a:extLst>
              <a:ext uri="{FF2B5EF4-FFF2-40B4-BE49-F238E27FC236}">
                <a16:creationId xmlns:a16="http://schemas.microsoft.com/office/drawing/2014/main" id="{681DAEF4-C528-8979-18E5-67731E024FA5}"/>
              </a:ext>
            </a:extLst>
          </p:cNvPr>
          <p:cNvSpPr>
            <a:spLocks noGrp="1"/>
          </p:cNvSpPr>
          <p:nvPr>
            <p:ph type="sldNum" sz="quarter" idx="12"/>
          </p:nvPr>
        </p:nvSpPr>
        <p:spPr/>
        <p:txBody>
          <a:bodyPr/>
          <a:lstStyle/>
          <a:p>
            <a:fld id="{CCE8A120-D37F-4A4B-AEC4-A3FAB9FD9F34}" type="slidenum">
              <a:rPr lang="ja-JP" altLang="en-US" smtClean="0"/>
              <a:pPr/>
              <a:t>119</a:t>
            </a:fld>
            <a:endParaRPr lang="ja-JP" altLang="en-US"/>
          </a:p>
        </p:txBody>
      </p:sp>
      <p:grpSp>
        <p:nvGrpSpPr>
          <p:cNvPr id="6" name="グループ化 5">
            <a:extLst>
              <a:ext uri="{FF2B5EF4-FFF2-40B4-BE49-F238E27FC236}">
                <a16:creationId xmlns:a16="http://schemas.microsoft.com/office/drawing/2014/main" id="{DB02661B-5247-3A70-BE8D-C86D04C23C66}"/>
              </a:ext>
            </a:extLst>
          </p:cNvPr>
          <p:cNvGrpSpPr/>
          <p:nvPr/>
        </p:nvGrpSpPr>
        <p:grpSpPr>
          <a:xfrm>
            <a:off x="1403100" y="3415553"/>
            <a:ext cx="8673961" cy="2969986"/>
            <a:chOff x="1403100" y="3429000"/>
            <a:chExt cx="8717520" cy="2969986"/>
          </a:xfrm>
        </p:grpSpPr>
        <p:grpSp>
          <p:nvGrpSpPr>
            <p:cNvPr id="7" name="グループ化 6">
              <a:extLst>
                <a:ext uri="{FF2B5EF4-FFF2-40B4-BE49-F238E27FC236}">
                  <a16:creationId xmlns:a16="http://schemas.microsoft.com/office/drawing/2014/main" id="{8B0D7792-670F-1A0E-F40D-7081A4630878}"/>
                </a:ext>
              </a:extLst>
            </p:cNvPr>
            <p:cNvGrpSpPr/>
            <p:nvPr/>
          </p:nvGrpSpPr>
          <p:grpSpPr>
            <a:xfrm>
              <a:off x="1403100" y="3429000"/>
              <a:ext cx="8717520" cy="2969986"/>
              <a:chOff x="1403100" y="3429000"/>
              <a:chExt cx="8717520" cy="2969986"/>
            </a:xfrm>
          </p:grpSpPr>
          <p:grpSp>
            <p:nvGrpSpPr>
              <p:cNvPr id="13" name="グループ化 12">
                <a:extLst>
                  <a:ext uri="{FF2B5EF4-FFF2-40B4-BE49-F238E27FC236}">
                    <a16:creationId xmlns:a16="http://schemas.microsoft.com/office/drawing/2014/main" id="{19EBD7A2-B09C-7444-37B0-F7627BB1CD56}"/>
                  </a:ext>
                </a:extLst>
              </p:cNvPr>
              <p:cNvGrpSpPr/>
              <p:nvPr/>
            </p:nvGrpSpPr>
            <p:grpSpPr>
              <a:xfrm>
                <a:off x="1403100" y="3429000"/>
                <a:ext cx="8717520" cy="2969986"/>
                <a:chOff x="857247" y="3515980"/>
                <a:chExt cx="9138567" cy="2969986"/>
              </a:xfrm>
            </p:grpSpPr>
            <p:grpSp>
              <p:nvGrpSpPr>
                <p:cNvPr id="15" name="グループ化 14">
                  <a:extLst>
                    <a:ext uri="{FF2B5EF4-FFF2-40B4-BE49-F238E27FC236}">
                      <a16:creationId xmlns:a16="http://schemas.microsoft.com/office/drawing/2014/main" id="{FA96F6F0-CCB1-D354-54F0-5003D5B7D9D3}"/>
                    </a:ext>
                  </a:extLst>
                </p:cNvPr>
                <p:cNvGrpSpPr/>
                <p:nvPr/>
              </p:nvGrpSpPr>
              <p:grpSpPr>
                <a:xfrm>
                  <a:off x="1609460" y="3613196"/>
                  <a:ext cx="8386354" cy="2790584"/>
                  <a:chOff x="1037105" y="2238375"/>
                  <a:chExt cx="8386354" cy="3733800"/>
                </a:xfrm>
              </p:grpSpPr>
              <p:cxnSp>
                <p:nvCxnSpPr>
                  <p:cNvPr id="48" name="直線コネクタ 47">
                    <a:extLst>
                      <a:ext uri="{FF2B5EF4-FFF2-40B4-BE49-F238E27FC236}">
                        <a16:creationId xmlns:a16="http://schemas.microsoft.com/office/drawing/2014/main" id="{AE9637DE-1C4A-8E5D-47D1-02B7426DDF7A}"/>
                      </a:ext>
                    </a:extLst>
                  </p:cNvPr>
                  <p:cNvCxnSpPr>
                    <a:cxnSpLocks/>
                  </p:cNvCxnSpPr>
                  <p:nvPr/>
                </p:nvCxnSpPr>
                <p:spPr>
                  <a:xfrm flipH="1">
                    <a:off x="1037105" y="4000500"/>
                    <a:ext cx="8323292"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F0680BEB-BC7A-64B4-EAF8-9085818F8CFB}"/>
                      </a:ext>
                    </a:extLst>
                  </p:cNvPr>
                  <p:cNvCxnSpPr/>
                  <p:nvPr/>
                </p:nvCxnSpPr>
                <p:spPr>
                  <a:xfrm>
                    <a:off x="1047750" y="2238375"/>
                    <a:ext cx="0" cy="373380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07DEDA7A-AE92-9987-FA03-6F45E0695E39}"/>
                      </a:ext>
                    </a:extLst>
                  </p:cNvPr>
                  <p:cNvCxnSpPr>
                    <a:cxnSpLocks/>
                  </p:cNvCxnSpPr>
                  <p:nvPr/>
                </p:nvCxnSpPr>
                <p:spPr>
                  <a:xfrm flipH="1">
                    <a:off x="1074646" y="5959952"/>
                    <a:ext cx="8348813" cy="0"/>
                  </a:xfrm>
                  <a:prstGeom prst="line">
                    <a:avLst/>
                  </a:prstGeom>
                  <a:ln w="22225">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499AEF34-0A63-8552-6F87-7823EA6EDCAD}"/>
                      </a:ext>
                    </a:extLst>
                  </p:cNvPr>
                  <p:cNvCxnSpPr>
                    <a:cxnSpLocks/>
                  </p:cNvCxnSpPr>
                  <p:nvPr/>
                </p:nvCxnSpPr>
                <p:spPr>
                  <a:xfrm flipH="1">
                    <a:off x="1074646" y="2264252"/>
                    <a:ext cx="8303419" cy="0"/>
                  </a:xfrm>
                  <a:prstGeom prst="line">
                    <a:avLst/>
                  </a:prstGeom>
                  <a:ln w="22225">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8DDE48A9-E01B-E968-6D7E-4EDB4D6FE551}"/>
                      </a:ext>
                    </a:extLst>
                  </p:cNvPr>
                  <p:cNvCxnSpPr>
                    <a:cxnSpLocks/>
                  </p:cNvCxnSpPr>
                  <p:nvPr/>
                </p:nvCxnSpPr>
                <p:spPr>
                  <a:xfrm flipH="1">
                    <a:off x="1056006" y="2857037"/>
                    <a:ext cx="8303419" cy="0"/>
                  </a:xfrm>
                  <a:prstGeom prst="line">
                    <a:avLst/>
                  </a:prstGeom>
                  <a:ln w="22225">
                    <a:solidFill>
                      <a:schemeClr val="accent6">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3E6AB5E9-E7F2-2599-963F-1056A46BEA18}"/>
                      </a:ext>
                    </a:extLst>
                  </p:cNvPr>
                  <p:cNvCxnSpPr>
                    <a:cxnSpLocks/>
                  </p:cNvCxnSpPr>
                  <p:nvPr/>
                </p:nvCxnSpPr>
                <p:spPr>
                  <a:xfrm flipH="1">
                    <a:off x="1065943" y="3443339"/>
                    <a:ext cx="8303419" cy="0"/>
                  </a:xfrm>
                  <a:prstGeom prst="line">
                    <a:avLst/>
                  </a:prstGeom>
                  <a:ln w="22225">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575BF5BD-0429-B600-9033-F5E0C0509F3B}"/>
                      </a:ext>
                    </a:extLst>
                  </p:cNvPr>
                  <p:cNvCxnSpPr>
                    <a:cxnSpLocks/>
                  </p:cNvCxnSpPr>
                  <p:nvPr/>
                </p:nvCxnSpPr>
                <p:spPr>
                  <a:xfrm flipH="1">
                    <a:off x="1065943" y="4597506"/>
                    <a:ext cx="8303419" cy="0"/>
                  </a:xfrm>
                  <a:prstGeom prst="line">
                    <a:avLst/>
                  </a:prstGeom>
                  <a:ln w="22225">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3BF13B09-C2AC-F898-84EA-B6730BAC894C}"/>
                      </a:ext>
                    </a:extLst>
                  </p:cNvPr>
                  <p:cNvCxnSpPr>
                    <a:cxnSpLocks/>
                  </p:cNvCxnSpPr>
                  <p:nvPr/>
                </p:nvCxnSpPr>
                <p:spPr>
                  <a:xfrm flipH="1">
                    <a:off x="1056006" y="5255420"/>
                    <a:ext cx="8303419" cy="0"/>
                  </a:xfrm>
                  <a:prstGeom prst="line">
                    <a:avLst/>
                  </a:prstGeom>
                  <a:ln w="22225">
                    <a:solidFill>
                      <a:schemeClr val="accent6">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16" name="グループ化 15">
                  <a:extLst>
                    <a:ext uri="{FF2B5EF4-FFF2-40B4-BE49-F238E27FC236}">
                      <a16:creationId xmlns:a16="http://schemas.microsoft.com/office/drawing/2014/main" id="{DEB85EB3-CFF8-4EFC-7A39-71932E7A6E97}"/>
                    </a:ext>
                  </a:extLst>
                </p:cNvPr>
                <p:cNvGrpSpPr/>
                <p:nvPr/>
              </p:nvGrpSpPr>
              <p:grpSpPr>
                <a:xfrm>
                  <a:off x="2433683" y="3749535"/>
                  <a:ext cx="5059622" cy="2258730"/>
                  <a:chOff x="2433683" y="3749535"/>
                  <a:chExt cx="5059622" cy="2258730"/>
                </a:xfrm>
              </p:grpSpPr>
              <p:grpSp>
                <p:nvGrpSpPr>
                  <p:cNvPr id="33" name="グループ化 32">
                    <a:extLst>
                      <a:ext uri="{FF2B5EF4-FFF2-40B4-BE49-F238E27FC236}">
                        <a16:creationId xmlns:a16="http://schemas.microsoft.com/office/drawing/2014/main" id="{7C78D06C-C410-154F-6798-99E5DF44EC5C}"/>
                      </a:ext>
                    </a:extLst>
                  </p:cNvPr>
                  <p:cNvGrpSpPr/>
                  <p:nvPr/>
                </p:nvGrpSpPr>
                <p:grpSpPr>
                  <a:xfrm>
                    <a:off x="2516137" y="3749535"/>
                    <a:ext cx="4977168" cy="2258730"/>
                    <a:chOff x="2516137" y="3749535"/>
                    <a:chExt cx="4977168" cy="2258730"/>
                  </a:xfrm>
                </p:grpSpPr>
                <p:cxnSp>
                  <p:nvCxnSpPr>
                    <p:cNvPr id="35" name="直線コネクタ 34">
                      <a:extLst>
                        <a:ext uri="{FF2B5EF4-FFF2-40B4-BE49-F238E27FC236}">
                          <a16:creationId xmlns:a16="http://schemas.microsoft.com/office/drawing/2014/main" id="{EC1E6AA8-05EC-21AA-A47B-82488FF26279}"/>
                        </a:ext>
                      </a:extLst>
                    </p:cNvPr>
                    <p:cNvCxnSpPr>
                      <a:cxnSpLocks/>
                      <a:endCxn id="41" idx="5"/>
                    </p:cNvCxnSpPr>
                    <p:nvPr/>
                  </p:nvCxnSpPr>
                  <p:spPr>
                    <a:xfrm>
                      <a:off x="2516137" y="4363720"/>
                      <a:ext cx="811142" cy="764231"/>
                    </a:xfrm>
                    <a:prstGeom prst="line">
                      <a:avLst/>
                    </a:prstGeom>
                    <a:ln w="38100"/>
                  </p:spPr>
                  <p:style>
                    <a:lnRef idx="1">
                      <a:schemeClr val="dk1"/>
                    </a:lnRef>
                    <a:fillRef idx="0">
                      <a:schemeClr val="dk1"/>
                    </a:fillRef>
                    <a:effectRef idx="0">
                      <a:schemeClr val="dk1"/>
                    </a:effectRef>
                    <a:fontRef idx="minor">
                      <a:schemeClr val="tx1"/>
                    </a:fontRef>
                  </p:style>
                </p:cxnSp>
                <p:grpSp>
                  <p:nvGrpSpPr>
                    <p:cNvPr id="36" name="グループ化 35">
                      <a:extLst>
                        <a:ext uri="{FF2B5EF4-FFF2-40B4-BE49-F238E27FC236}">
                          <a16:creationId xmlns:a16="http://schemas.microsoft.com/office/drawing/2014/main" id="{069BE979-8C21-D8BD-B68F-8461B7F04703}"/>
                        </a:ext>
                      </a:extLst>
                    </p:cNvPr>
                    <p:cNvGrpSpPr/>
                    <p:nvPr/>
                  </p:nvGrpSpPr>
                  <p:grpSpPr>
                    <a:xfrm>
                      <a:off x="3164676" y="3749535"/>
                      <a:ext cx="4328629" cy="2258730"/>
                      <a:chOff x="3164676" y="3749535"/>
                      <a:chExt cx="4328629" cy="2258730"/>
                    </a:xfrm>
                  </p:grpSpPr>
                  <p:cxnSp>
                    <p:nvCxnSpPr>
                      <p:cNvPr id="37" name="直線コネクタ 36">
                        <a:extLst>
                          <a:ext uri="{FF2B5EF4-FFF2-40B4-BE49-F238E27FC236}">
                            <a16:creationId xmlns:a16="http://schemas.microsoft.com/office/drawing/2014/main" id="{923F1B3A-D74C-CB9F-114F-D5884795F446}"/>
                          </a:ext>
                        </a:extLst>
                      </p:cNvPr>
                      <p:cNvCxnSpPr>
                        <a:cxnSpLocks/>
                        <a:endCxn id="47" idx="1"/>
                      </p:cNvCxnSpPr>
                      <p:nvPr/>
                    </p:nvCxnSpPr>
                    <p:spPr>
                      <a:xfrm>
                        <a:off x="6135461" y="5178248"/>
                        <a:ext cx="642247" cy="440359"/>
                      </a:xfrm>
                      <a:prstGeom prst="line">
                        <a:avLst/>
                      </a:prstGeom>
                      <a:ln w="38100"/>
                    </p:spPr>
                    <p:style>
                      <a:lnRef idx="1">
                        <a:schemeClr val="dk1"/>
                      </a:lnRef>
                      <a:fillRef idx="0">
                        <a:schemeClr val="dk1"/>
                      </a:fillRef>
                      <a:effectRef idx="0">
                        <a:schemeClr val="dk1"/>
                      </a:effectRef>
                      <a:fontRef idx="minor">
                        <a:schemeClr val="tx1"/>
                      </a:fontRef>
                    </p:style>
                  </p:cxnSp>
                  <p:cxnSp>
                    <p:nvCxnSpPr>
                      <p:cNvPr id="38" name="直線コネクタ 37">
                        <a:extLst>
                          <a:ext uri="{FF2B5EF4-FFF2-40B4-BE49-F238E27FC236}">
                            <a16:creationId xmlns:a16="http://schemas.microsoft.com/office/drawing/2014/main" id="{1C428FD1-EF0B-EDA7-055F-3BF574131451}"/>
                          </a:ext>
                        </a:extLst>
                      </p:cNvPr>
                      <p:cNvCxnSpPr>
                        <a:cxnSpLocks/>
                        <a:endCxn id="45" idx="1"/>
                      </p:cNvCxnSpPr>
                      <p:nvPr/>
                    </p:nvCxnSpPr>
                    <p:spPr>
                      <a:xfrm>
                        <a:off x="3890295" y="3816014"/>
                        <a:ext cx="695873" cy="423084"/>
                      </a:xfrm>
                      <a:prstGeom prst="line">
                        <a:avLst/>
                      </a:prstGeom>
                      <a:ln w="38100"/>
                    </p:spPr>
                    <p:style>
                      <a:lnRef idx="1">
                        <a:schemeClr val="dk1"/>
                      </a:lnRef>
                      <a:fillRef idx="0">
                        <a:schemeClr val="dk1"/>
                      </a:fillRef>
                      <a:effectRef idx="0">
                        <a:schemeClr val="dk1"/>
                      </a:effectRef>
                      <a:fontRef idx="minor">
                        <a:schemeClr val="tx1"/>
                      </a:fontRef>
                    </p:style>
                  </p:cxnSp>
                  <p:cxnSp>
                    <p:nvCxnSpPr>
                      <p:cNvPr id="39" name="直線コネクタ 38">
                        <a:extLst>
                          <a:ext uri="{FF2B5EF4-FFF2-40B4-BE49-F238E27FC236}">
                            <a16:creationId xmlns:a16="http://schemas.microsoft.com/office/drawing/2014/main" id="{F886C1BD-39D7-2D00-05F9-331069EAE213}"/>
                          </a:ext>
                        </a:extLst>
                      </p:cNvPr>
                      <p:cNvCxnSpPr>
                        <a:cxnSpLocks/>
                        <a:endCxn id="42" idx="7"/>
                      </p:cNvCxnSpPr>
                      <p:nvPr/>
                    </p:nvCxnSpPr>
                    <p:spPr>
                      <a:xfrm flipV="1">
                        <a:off x="3278124" y="3777433"/>
                        <a:ext cx="712807" cy="1215814"/>
                      </a:xfrm>
                      <a:prstGeom prst="line">
                        <a:avLst/>
                      </a:prstGeom>
                      <a:ln w="38100"/>
                    </p:spPr>
                    <p:style>
                      <a:lnRef idx="1">
                        <a:schemeClr val="dk1"/>
                      </a:lnRef>
                      <a:fillRef idx="0">
                        <a:schemeClr val="dk1"/>
                      </a:fillRef>
                      <a:effectRef idx="0">
                        <a:schemeClr val="dk1"/>
                      </a:effectRef>
                      <a:fontRef idx="minor">
                        <a:schemeClr val="tx1"/>
                      </a:fontRef>
                    </p:style>
                  </p:cxnSp>
                  <p:cxnSp>
                    <p:nvCxnSpPr>
                      <p:cNvPr id="40" name="直線コネクタ 39">
                        <a:extLst>
                          <a:ext uri="{FF2B5EF4-FFF2-40B4-BE49-F238E27FC236}">
                            <a16:creationId xmlns:a16="http://schemas.microsoft.com/office/drawing/2014/main" id="{4B41077D-C0BA-CBA9-2317-8337757BB3BC}"/>
                          </a:ext>
                        </a:extLst>
                      </p:cNvPr>
                      <p:cNvCxnSpPr>
                        <a:cxnSpLocks/>
                      </p:cNvCxnSpPr>
                      <p:nvPr/>
                    </p:nvCxnSpPr>
                    <p:spPr>
                      <a:xfrm>
                        <a:off x="6842417" y="5684054"/>
                        <a:ext cx="650888" cy="324211"/>
                      </a:xfrm>
                      <a:prstGeom prst="line">
                        <a:avLst/>
                      </a:prstGeom>
                      <a:ln w="38100"/>
                    </p:spPr>
                    <p:style>
                      <a:lnRef idx="1">
                        <a:schemeClr val="dk1"/>
                      </a:lnRef>
                      <a:fillRef idx="0">
                        <a:schemeClr val="dk1"/>
                      </a:fillRef>
                      <a:effectRef idx="0">
                        <a:schemeClr val="dk1"/>
                      </a:effectRef>
                      <a:fontRef idx="minor">
                        <a:schemeClr val="tx1"/>
                      </a:fontRef>
                    </p:style>
                  </p:cxnSp>
                  <p:sp>
                    <p:nvSpPr>
                      <p:cNvPr id="41" name="楕円 15">
                        <a:extLst>
                          <a:ext uri="{FF2B5EF4-FFF2-40B4-BE49-F238E27FC236}">
                            <a16:creationId xmlns:a16="http://schemas.microsoft.com/office/drawing/2014/main" id="{73716291-4D33-4F40-3430-AAE32C23FB78}"/>
                          </a:ext>
                        </a:extLst>
                      </p:cNvPr>
                      <p:cNvSpPr/>
                      <p:nvPr/>
                    </p:nvSpPr>
                    <p:spPr>
                      <a:xfrm>
                        <a:off x="3164676" y="4965349"/>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42" name="楕円 16">
                        <a:extLst>
                          <a:ext uri="{FF2B5EF4-FFF2-40B4-BE49-F238E27FC236}">
                            <a16:creationId xmlns:a16="http://schemas.microsoft.com/office/drawing/2014/main" id="{E325456D-5722-2546-A1FB-40FBDE840FA4}"/>
                          </a:ext>
                        </a:extLst>
                      </p:cNvPr>
                      <p:cNvSpPr/>
                      <p:nvPr/>
                    </p:nvSpPr>
                    <p:spPr>
                      <a:xfrm>
                        <a:off x="3828329" y="3749535"/>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43" name="楕円 17">
                        <a:extLst>
                          <a:ext uri="{FF2B5EF4-FFF2-40B4-BE49-F238E27FC236}">
                            <a16:creationId xmlns:a16="http://schemas.microsoft.com/office/drawing/2014/main" id="{9E2FA5EB-1B43-34E1-3648-EF40520B0A6D}"/>
                          </a:ext>
                        </a:extLst>
                      </p:cNvPr>
                      <p:cNvSpPr/>
                      <p:nvPr/>
                    </p:nvSpPr>
                    <p:spPr>
                      <a:xfrm>
                        <a:off x="5355847" y="4129701"/>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panose="020B0604030504040204" pitchFamily="34" charset="-128"/>
                          <a:ea typeface="Meiryo" panose="020B0604030504040204" pitchFamily="34" charset="-128"/>
                        </a:endParaRPr>
                      </a:p>
                    </p:txBody>
                  </p:sp>
                  <p:sp>
                    <p:nvSpPr>
                      <p:cNvPr id="45" name="楕円 18">
                        <a:extLst>
                          <a:ext uri="{FF2B5EF4-FFF2-40B4-BE49-F238E27FC236}">
                            <a16:creationId xmlns:a16="http://schemas.microsoft.com/office/drawing/2014/main" id="{A3B36446-FBB1-FB53-5B02-CC451A335625}"/>
                          </a:ext>
                        </a:extLst>
                      </p:cNvPr>
                      <p:cNvSpPr/>
                      <p:nvPr/>
                    </p:nvSpPr>
                    <p:spPr>
                      <a:xfrm>
                        <a:off x="4558269" y="4211200"/>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panose="020B0604030504040204" pitchFamily="34" charset="-128"/>
                          <a:ea typeface="Meiryo" panose="020B0604030504040204" pitchFamily="34" charset="-128"/>
                        </a:endParaRPr>
                      </a:p>
                    </p:txBody>
                  </p:sp>
                  <p:sp>
                    <p:nvSpPr>
                      <p:cNvPr id="46" name="楕円 21">
                        <a:extLst>
                          <a:ext uri="{FF2B5EF4-FFF2-40B4-BE49-F238E27FC236}">
                            <a16:creationId xmlns:a16="http://schemas.microsoft.com/office/drawing/2014/main" id="{571958A0-BEBB-77FB-9D4E-E006B827864A}"/>
                          </a:ext>
                        </a:extLst>
                      </p:cNvPr>
                      <p:cNvSpPr/>
                      <p:nvPr/>
                    </p:nvSpPr>
                    <p:spPr>
                      <a:xfrm>
                        <a:off x="6029510" y="5093527"/>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47" name="楕円 23">
                        <a:extLst>
                          <a:ext uri="{FF2B5EF4-FFF2-40B4-BE49-F238E27FC236}">
                            <a16:creationId xmlns:a16="http://schemas.microsoft.com/office/drawing/2014/main" id="{9CFDA688-194D-3B21-A094-073DE424DFE3}"/>
                          </a:ext>
                        </a:extLst>
                      </p:cNvPr>
                      <p:cNvSpPr/>
                      <p:nvPr/>
                    </p:nvSpPr>
                    <p:spPr>
                      <a:xfrm>
                        <a:off x="6749810" y="5590709"/>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grpSp>
              </p:grpSp>
              <p:sp>
                <p:nvSpPr>
                  <p:cNvPr id="34" name="楕円 14">
                    <a:extLst>
                      <a:ext uri="{FF2B5EF4-FFF2-40B4-BE49-F238E27FC236}">
                        <a16:creationId xmlns:a16="http://schemas.microsoft.com/office/drawing/2014/main" id="{29DEEBDF-E615-CADB-0E67-8FD7C140FB4B}"/>
                      </a:ext>
                    </a:extLst>
                  </p:cNvPr>
                  <p:cNvSpPr/>
                  <p:nvPr/>
                </p:nvSpPr>
                <p:spPr>
                  <a:xfrm>
                    <a:off x="2433683" y="4267015"/>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panose="020B0604030504040204" pitchFamily="34" charset="-128"/>
                      <a:ea typeface="Meiryo" panose="020B0604030504040204" pitchFamily="34" charset="-128"/>
                    </a:endParaRPr>
                  </a:p>
                </p:txBody>
              </p:sp>
            </p:grpSp>
            <p:grpSp>
              <p:nvGrpSpPr>
                <p:cNvPr id="17" name="グループ化 16">
                  <a:extLst>
                    <a:ext uri="{FF2B5EF4-FFF2-40B4-BE49-F238E27FC236}">
                      <a16:creationId xmlns:a16="http://schemas.microsoft.com/office/drawing/2014/main" id="{E0438A52-8EEC-A64E-8284-7B0CC0A7BD2D}"/>
                    </a:ext>
                  </a:extLst>
                </p:cNvPr>
                <p:cNvGrpSpPr/>
                <p:nvPr/>
              </p:nvGrpSpPr>
              <p:grpSpPr>
                <a:xfrm>
                  <a:off x="857247" y="3515980"/>
                  <a:ext cx="2391319" cy="2969986"/>
                  <a:chOff x="476363" y="2962049"/>
                  <a:chExt cx="2391319" cy="3431152"/>
                </a:xfrm>
              </p:grpSpPr>
              <p:grpSp>
                <p:nvGrpSpPr>
                  <p:cNvPr id="18" name="グループ化 17">
                    <a:extLst>
                      <a:ext uri="{FF2B5EF4-FFF2-40B4-BE49-F238E27FC236}">
                        <a16:creationId xmlns:a16="http://schemas.microsoft.com/office/drawing/2014/main" id="{AA50A95A-5C08-F389-EB45-B03FDD469C52}"/>
                      </a:ext>
                    </a:extLst>
                  </p:cNvPr>
                  <p:cNvGrpSpPr/>
                  <p:nvPr/>
                </p:nvGrpSpPr>
                <p:grpSpPr>
                  <a:xfrm>
                    <a:off x="476363" y="2962049"/>
                    <a:ext cx="712480" cy="3431152"/>
                    <a:chOff x="476363" y="2962049"/>
                    <a:chExt cx="712480" cy="3431152"/>
                  </a:xfrm>
                </p:grpSpPr>
                <mc:AlternateContent xmlns:mc="http://schemas.openxmlformats.org/markup-compatibility/2006" xmlns:a14="http://schemas.microsoft.com/office/drawing/2010/main">
                  <mc:Choice Requires="a14">
                    <p:sp>
                      <p:nvSpPr>
                        <p:cNvPr id="26" name="テキスト ボックス 25">
                          <a:extLst>
                            <a:ext uri="{FF2B5EF4-FFF2-40B4-BE49-F238E27FC236}">
                              <a16:creationId xmlns:a16="http://schemas.microsoft.com/office/drawing/2014/main" id="{A65CAE94-2DF0-5731-4570-1165BF68E825}"/>
                            </a:ext>
                          </a:extLst>
                        </p:cNvPr>
                        <p:cNvSpPr txBox="1"/>
                        <p:nvPr/>
                      </p:nvSpPr>
                      <p:spPr>
                        <a:xfrm>
                          <a:off x="476363" y="4446193"/>
                          <a:ext cx="232435" cy="3420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bar>
                                  <m:barPr>
                                    <m:pos m:val="top"/>
                                    <m:ctrlPr>
                                      <a:rPr kumimoji="1" lang="en" altLang="ja-JP" sz="2000" i="1" smtClean="0">
                                        <a:latin typeface="Cambria Math" panose="02040503050406030204" pitchFamily="18" charset="0"/>
                                      </a:rPr>
                                    </m:ctrlPr>
                                  </m:barPr>
                                  <m:e>
                                    <m:r>
                                      <m:rPr>
                                        <m:sty m:val="p"/>
                                      </m:rPr>
                                      <a:rPr lang="en" altLang="ja-JP" sz="2000" i="1">
                                        <a:latin typeface="Cambria Math" panose="02040503050406030204" pitchFamily="18" charset="0"/>
                                      </a:rPr>
                                      <m:t>X</m:t>
                                    </m:r>
                                  </m:e>
                                </m:ba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170" name="テキスト ボックス 169">
                          <a:extLst>
                            <a:ext uri="{FF2B5EF4-FFF2-40B4-BE49-F238E27FC236}">
                              <a16:creationId xmlns:a16="http://schemas.microsoft.com/office/drawing/2014/main" id="{5CC0E126-CBA5-CCBF-B30F-03FE6BFD79C9}"/>
                            </a:ext>
                          </a:extLst>
                        </p:cNvPr>
                        <p:cNvSpPr txBox="1">
                          <a:spLocks noRot="1" noChangeAspect="1" noMove="1" noResize="1" noEditPoints="1" noAdjustHandles="1" noChangeArrowheads="1" noChangeShapeType="1" noTextEdit="1"/>
                        </p:cNvSpPr>
                        <p:nvPr/>
                      </p:nvSpPr>
                      <p:spPr>
                        <a:xfrm>
                          <a:off x="476363" y="4446193"/>
                          <a:ext cx="232435" cy="342081"/>
                        </a:xfrm>
                        <a:prstGeom prst="rect">
                          <a:avLst/>
                        </a:prstGeom>
                        <a:blipFill>
                          <a:blip r:embed="rId2"/>
                          <a:stretch>
                            <a:fillRect l="-15789" r="-21053" b="-125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7" name="テキスト ボックス 26">
                          <a:extLst>
                            <a:ext uri="{FF2B5EF4-FFF2-40B4-BE49-F238E27FC236}">
                              <a16:creationId xmlns:a16="http://schemas.microsoft.com/office/drawing/2014/main" id="{EA6A58BA-5522-6E20-252D-6C5C3042F53B}"/>
                            </a:ext>
                          </a:extLst>
                        </p:cNvPr>
                        <p:cNvSpPr txBox="1"/>
                        <p:nvPr/>
                      </p:nvSpPr>
                      <p:spPr>
                        <a:xfrm>
                          <a:off x="795504" y="2962049"/>
                          <a:ext cx="38619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000" b="0" i="1" smtClean="0">
                                    <a:latin typeface="Cambria Math" panose="02040503050406030204" pitchFamily="18" charset="0"/>
                                    <a:ea typeface="Cambria Math" panose="02040503050406030204" pitchFamily="18" charset="0"/>
                                  </a:rPr>
                                  <m:t>3</m:t>
                                </m:r>
                                <m:r>
                                  <a:rPr kumimoji="1" lang="en" altLang="ja-JP" sz="2000" i="1" smtClean="0">
                                    <a:latin typeface="Cambria Math" panose="02040503050406030204" pitchFamily="18" charset="0"/>
                                    <a:ea typeface="Cambria Math" panose="02040503050406030204" pitchFamily="18" charset="0"/>
                                  </a:rPr>
                                  <m:t>𝜎</m:t>
                                </m: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173" name="テキスト ボックス 172">
                          <a:extLst>
                            <a:ext uri="{FF2B5EF4-FFF2-40B4-BE49-F238E27FC236}">
                              <a16:creationId xmlns:a16="http://schemas.microsoft.com/office/drawing/2014/main" id="{34AF5C7C-A75D-8092-23D0-444640EB7528}"/>
                            </a:ext>
                          </a:extLst>
                        </p:cNvPr>
                        <p:cNvSpPr txBox="1">
                          <a:spLocks noRot="1" noChangeAspect="1" noMove="1" noResize="1" noEditPoints="1" noAdjustHandles="1" noChangeArrowheads="1" noChangeShapeType="1" noTextEdit="1"/>
                        </p:cNvSpPr>
                        <p:nvPr/>
                      </p:nvSpPr>
                      <p:spPr>
                        <a:xfrm>
                          <a:off x="795504" y="2962049"/>
                          <a:ext cx="386195" cy="307777"/>
                        </a:xfrm>
                        <a:prstGeom prst="rect">
                          <a:avLst/>
                        </a:prstGeom>
                        <a:blipFill>
                          <a:blip r:embed="rId3"/>
                          <a:stretch>
                            <a:fillRect l="-9677" r="-3226" b="-1818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8" name="テキスト ボックス 27">
                          <a:extLst>
                            <a:ext uri="{FF2B5EF4-FFF2-40B4-BE49-F238E27FC236}">
                              <a16:creationId xmlns:a16="http://schemas.microsoft.com/office/drawing/2014/main" id="{872718DB-EBA4-0EA3-A441-27AE3596274A}"/>
                            </a:ext>
                          </a:extLst>
                        </p:cNvPr>
                        <p:cNvSpPr txBox="1"/>
                        <p:nvPr/>
                      </p:nvSpPr>
                      <p:spPr>
                        <a:xfrm>
                          <a:off x="795504" y="6085424"/>
                          <a:ext cx="38619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000" b="0" i="1" smtClean="0">
                                    <a:latin typeface="Cambria Math" panose="02040503050406030204" pitchFamily="18" charset="0"/>
                                    <a:ea typeface="Cambria Math" panose="02040503050406030204" pitchFamily="18" charset="0"/>
                                  </a:rPr>
                                  <m:t>3</m:t>
                                </m:r>
                                <m:r>
                                  <a:rPr kumimoji="1" lang="en" altLang="ja-JP" sz="2000" i="1" smtClean="0">
                                    <a:latin typeface="Cambria Math" panose="02040503050406030204" pitchFamily="18" charset="0"/>
                                    <a:ea typeface="Cambria Math" panose="02040503050406030204" pitchFamily="18" charset="0"/>
                                  </a:rPr>
                                  <m:t>𝜎</m:t>
                                </m: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174" name="テキスト ボックス 173">
                          <a:extLst>
                            <a:ext uri="{FF2B5EF4-FFF2-40B4-BE49-F238E27FC236}">
                              <a16:creationId xmlns:a16="http://schemas.microsoft.com/office/drawing/2014/main" id="{25D04E3C-156F-B1F8-90EF-C142EB8BE617}"/>
                            </a:ext>
                          </a:extLst>
                        </p:cNvPr>
                        <p:cNvSpPr txBox="1">
                          <a:spLocks noRot="1" noChangeAspect="1" noMove="1" noResize="1" noEditPoints="1" noAdjustHandles="1" noChangeArrowheads="1" noChangeShapeType="1" noTextEdit="1"/>
                        </p:cNvSpPr>
                        <p:nvPr/>
                      </p:nvSpPr>
                      <p:spPr>
                        <a:xfrm>
                          <a:off x="795504" y="6085424"/>
                          <a:ext cx="386195" cy="307777"/>
                        </a:xfrm>
                        <a:prstGeom prst="rect">
                          <a:avLst/>
                        </a:prstGeom>
                        <a:blipFill>
                          <a:blip r:embed="rId3"/>
                          <a:stretch>
                            <a:fillRect l="-9677" r="-3226" b="-1818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9" name="テキスト ボックス 28">
                          <a:extLst>
                            <a:ext uri="{FF2B5EF4-FFF2-40B4-BE49-F238E27FC236}">
                              <a16:creationId xmlns:a16="http://schemas.microsoft.com/office/drawing/2014/main" id="{CE22466A-1DD4-26E5-73AD-FC96814BCC0D}"/>
                            </a:ext>
                          </a:extLst>
                        </p:cNvPr>
                        <p:cNvSpPr txBox="1"/>
                        <p:nvPr/>
                      </p:nvSpPr>
                      <p:spPr>
                        <a:xfrm>
                          <a:off x="795503" y="5529966"/>
                          <a:ext cx="38619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sz="2000" i="1">
                                    <a:latin typeface="Cambria Math" panose="02040503050406030204" pitchFamily="18" charset="0"/>
                                    <a:ea typeface="Cambria Math" panose="02040503050406030204" pitchFamily="18" charset="0"/>
                                  </a:rPr>
                                  <m:t>2</m:t>
                                </m:r>
                                <m:r>
                                  <a:rPr kumimoji="1" lang="en" altLang="ja-JP" sz="2000" i="1" smtClean="0">
                                    <a:latin typeface="Cambria Math" panose="02040503050406030204" pitchFamily="18" charset="0"/>
                                    <a:ea typeface="Cambria Math" panose="02040503050406030204" pitchFamily="18" charset="0"/>
                                  </a:rPr>
                                  <m:t>𝜎</m:t>
                                </m: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175" name="テキスト ボックス 174">
                          <a:extLst>
                            <a:ext uri="{FF2B5EF4-FFF2-40B4-BE49-F238E27FC236}">
                              <a16:creationId xmlns:a16="http://schemas.microsoft.com/office/drawing/2014/main" id="{CF0D9538-F433-8553-FE8D-330A39626F31}"/>
                            </a:ext>
                          </a:extLst>
                        </p:cNvPr>
                        <p:cNvSpPr txBox="1">
                          <a:spLocks noRot="1" noChangeAspect="1" noMove="1" noResize="1" noEditPoints="1" noAdjustHandles="1" noChangeArrowheads="1" noChangeShapeType="1" noTextEdit="1"/>
                        </p:cNvSpPr>
                        <p:nvPr/>
                      </p:nvSpPr>
                      <p:spPr>
                        <a:xfrm>
                          <a:off x="795503" y="5529966"/>
                          <a:ext cx="386195" cy="307777"/>
                        </a:xfrm>
                        <a:prstGeom prst="rect">
                          <a:avLst/>
                        </a:prstGeom>
                        <a:blipFill>
                          <a:blip r:embed="rId4"/>
                          <a:stretch>
                            <a:fillRect l="-9677" r="-3226" b="-1818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0" name="テキスト ボックス 29">
                          <a:extLst>
                            <a:ext uri="{FF2B5EF4-FFF2-40B4-BE49-F238E27FC236}">
                              <a16:creationId xmlns:a16="http://schemas.microsoft.com/office/drawing/2014/main" id="{95DF9CF0-767F-D6E4-6CC8-59BF6E6BC95D}"/>
                            </a:ext>
                          </a:extLst>
                        </p:cNvPr>
                        <p:cNvSpPr txBox="1"/>
                        <p:nvPr/>
                      </p:nvSpPr>
                      <p:spPr>
                        <a:xfrm>
                          <a:off x="938171" y="4956340"/>
                          <a:ext cx="24352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 altLang="ja-JP" sz="2000" i="1" smtClean="0">
                                    <a:latin typeface="Cambria Math" panose="02040503050406030204" pitchFamily="18" charset="0"/>
                                    <a:ea typeface="Cambria Math" panose="02040503050406030204" pitchFamily="18" charset="0"/>
                                  </a:rPr>
                                  <m:t>𝜎</m:t>
                                </m:r>
                              </m:oMath>
                            </m:oMathPara>
                          </a14:m>
                          <a:endParaRPr kumimoji="1" lang="ja-JP" altLang="en-US" sz="2000" dirty="0">
                            <a:latin typeface="Meiryo" panose="020B0604030504040204" pitchFamily="34" charset="-128"/>
                            <a:ea typeface="Meiryo" panose="020B0604030504040204" pitchFamily="34" charset="-128"/>
                          </a:endParaRPr>
                        </a:p>
                      </p:txBody>
                    </p:sp>
                  </mc:Choice>
                  <mc:Fallback xmlns="">
                    <p:sp>
                      <p:nvSpPr>
                        <p:cNvPr id="177" name="テキスト ボックス 176">
                          <a:extLst>
                            <a:ext uri="{FF2B5EF4-FFF2-40B4-BE49-F238E27FC236}">
                              <a16:creationId xmlns:a16="http://schemas.microsoft.com/office/drawing/2014/main" id="{5BD3B63C-3F3F-1C7C-B30A-B0229078BB7A}"/>
                            </a:ext>
                          </a:extLst>
                        </p:cNvPr>
                        <p:cNvSpPr txBox="1">
                          <a:spLocks noRot="1" noChangeAspect="1" noMove="1" noResize="1" noEditPoints="1" noAdjustHandles="1" noChangeArrowheads="1" noChangeShapeType="1" noTextEdit="1"/>
                        </p:cNvSpPr>
                        <p:nvPr/>
                      </p:nvSpPr>
                      <p:spPr>
                        <a:xfrm>
                          <a:off x="938171" y="4956340"/>
                          <a:ext cx="243528" cy="307777"/>
                        </a:xfrm>
                        <a:prstGeom prst="rect">
                          <a:avLst/>
                        </a:prstGeom>
                        <a:blipFill>
                          <a:blip r:embed="rId5"/>
                          <a:stretch>
                            <a:fillRect l="-5000" r="-5000" b="-909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1" name="テキスト ボックス 30">
                          <a:extLst>
                            <a:ext uri="{FF2B5EF4-FFF2-40B4-BE49-F238E27FC236}">
                              <a16:creationId xmlns:a16="http://schemas.microsoft.com/office/drawing/2014/main" id="{4B2E9482-DEC7-48E0-8E28-C6F2D9DAA0A2}"/>
                            </a:ext>
                          </a:extLst>
                        </p:cNvPr>
                        <p:cNvSpPr txBox="1"/>
                        <p:nvPr/>
                      </p:nvSpPr>
                      <p:spPr>
                        <a:xfrm>
                          <a:off x="938171" y="3969311"/>
                          <a:ext cx="24352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 altLang="ja-JP" sz="2000" i="1" smtClean="0">
                                    <a:latin typeface="Cambria Math" panose="02040503050406030204" pitchFamily="18" charset="0"/>
                                    <a:ea typeface="Cambria Math" panose="02040503050406030204" pitchFamily="18" charset="0"/>
                                  </a:rPr>
                                  <m:t>𝜎</m:t>
                                </m: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179" name="テキスト ボックス 178">
                          <a:extLst>
                            <a:ext uri="{FF2B5EF4-FFF2-40B4-BE49-F238E27FC236}">
                              <a16:creationId xmlns:a16="http://schemas.microsoft.com/office/drawing/2014/main" id="{BCD4271E-30FF-6AF3-5321-D59F79A14DCF}"/>
                            </a:ext>
                          </a:extLst>
                        </p:cNvPr>
                        <p:cNvSpPr txBox="1">
                          <a:spLocks noRot="1" noChangeAspect="1" noMove="1" noResize="1" noEditPoints="1" noAdjustHandles="1" noChangeArrowheads="1" noChangeShapeType="1" noTextEdit="1"/>
                        </p:cNvSpPr>
                        <p:nvPr/>
                      </p:nvSpPr>
                      <p:spPr>
                        <a:xfrm>
                          <a:off x="938171" y="3969311"/>
                          <a:ext cx="243528" cy="307777"/>
                        </a:xfrm>
                        <a:prstGeom prst="rect">
                          <a:avLst/>
                        </a:prstGeom>
                        <a:blipFill>
                          <a:blip r:embed="rId5"/>
                          <a:stretch>
                            <a:fillRect l="-5000" r="-5000" b="-909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2" name="テキスト ボックス 31">
                          <a:extLst>
                            <a:ext uri="{FF2B5EF4-FFF2-40B4-BE49-F238E27FC236}">
                              <a16:creationId xmlns:a16="http://schemas.microsoft.com/office/drawing/2014/main" id="{F3143EE4-200E-3E8C-8E93-68D006BBA315}"/>
                            </a:ext>
                          </a:extLst>
                        </p:cNvPr>
                        <p:cNvSpPr txBox="1"/>
                        <p:nvPr/>
                      </p:nvSpPr>
                      <p:spPr>
                        <a:xfrm>
                          <a:off x="802648" y="3477660"/>
                          <a:ext cx="38619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sz="2000" i="1">
                                    <a:latin typeface="Cambria Math" panose="02040503050406030204" pitchFamily="18" charset="0"/>
                                    <a:ea typeface="Cambria Math" panose="02040503050406030204" pitchFamily="18" charset="0"/>
                                  </a:rPr>
                                  <m:t>2</m:t>
                                </m:r>
                                <m:r>
                                  <a:rPr kumimoji="1" lang="en" altLang="ja-JP" sz="2000" i="1" smtClean="0">
                                    <a:latin typeface="Cambria Math" panose="02040503050406030204" pitchFamily="18" charset="0"/>
                                    <a:ea typeface="Cambria Math" panose="02040503050406030204" pitchFamily="18" charset="0"/>
                                  </a:rPr>
                                  <m:t>𝜎</m:t>
                                </m: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180" name="テキスト ボックス 179">
                          <a:extLst>
                            <a:ext uri="{FF2B5EF4-FFF2-40B4-BE49-F238E27FC236}">
                              <a16:creationId xmlns:a16="http://schemas.microsoft.com/office/drawing/2014/main" id="{F8FD6198-1063-FD24-F6F7-9C05DFE97182}"/>
                            </a:ext>
                          </a:extLst>
                        </p:cNvPr>
                        <p:cNvSpPr txBox="1">
                          <a:spLocks noRot="1" noChangeAspect="1" noMove="1" noResize="1" noEditPoints="1" noAdjustHandles="1" noChangeArrowheads="1" noChangeShapeType="1" noTextEdit="1"/>
                        </p:cNvSpPr>
                        <p:nvPr/>
                      </p:nvSpPr>
                      <p:spPr>
                        <a:xfrm>
                          <a:off x="802648" y="3477660"/>
                          <a:ext cx="386195" cy="307777"/>
                        </a:xfrm>
                        <a:prstGeom prst="rect">
                          <a:avLst/>
                        </a:prstGeom>
                        <a:blipFill>
                          <a:blip r:embed="rId6"/>
                          <a:stretch>
                            <a:fillRect l="-12903" r="-3226" b="-13636"/>
                          </a:stretch>
                        </a:blipFill>
                      </p:spPr>
                      <p:txBody>
                        <a:bodyPr/>
                        <a:lstStyle/>
                        <a:p>
                          <a:r>
                            <a:rPr lang="ja-JP" altLang="en-US">
                              <a:noFill/>
                            </a:rPr>
                            <a:t> </a:t>
                          </a:r>
                        </a:p>
                      </p:txBody>
                    </p:sp>
                  </mc:Fallback>
                </mc:AlternateContent>
              </p:grpSp>
              <p:grpSp>
                <p:nvGrpSpPr>
                  <p:cNvPr id="19" name="グループ化 18">
                    <a:extLst>
                      <a:ext uri="{FF2B5EF4-FFF2-40B4-BE49-F238E27FC236}">
                        <a16:creationId xmlns:a16="http://schemas.microsoft.com/office/drawing/2014/main" id="{281924F5-67EE-192E-BC33-0C82C6418BD1}"/>
                      </a:ext>
                    </a:extLst>
                  </p:cNvPr>
                  <p:cNvGrpSpPr/>
                  <p:nvPr/>
                </p:nvGrpSpPr>
                <p:grpSpPr>
                  <a:xfrm>
                    <a:off x="1309568" y="3211649"/>
                    <a:ext cx="1558114" cy="2942145"/>
                    <a:chOff x="9089790" y="2826753"/>
                    <a:chExt cx="1558114" cy="2942145"/>
                  </a:xfrm>
                </p:grpSpPr>
                <p:sp>
                  <p:nvSpPr>
                    <p:cNvPr id="20" name="テキスト ボックス 19">
                      <a:extLst>
                        <a:ext uri="{FF2B5EF4-FFF2-40B4-BE49-F238E27FC236}">
                          <a16:creationId xmlns:a16="http://schemas.microsoft.com/office/drawing/2014/main" id="{65AE4CAD-6C99-E7EC-CB39-745993776490}"/>
                        </a:ext>
                      </a:extLst>
                    </p:cNvPr>
                    <p:cNvSpPr txBox="1"/>
                    <p:nvPr/>
                  </p:nvSpPr>
                  <p:spPr>
                    <a:xfrm>
                      <a:off x="9089790" y="2826753"/>
                      <a:ext cx="1558114" cy="307777"/>
                    </a:xfrm>
                    <a:prstGeom prst="rect">
                      <a:avLst/>
                    </a:prstGeom>
                    <a:noFill/>
                  </p:spPr>
                  <p:txBody>
                    <a:bodyPr wrap="square" rtlCol="0">
                      <a:spAutoFit/>
                    </a:bodyPr>
                    <a:lstStyle/>
                    <a:p>
                      <a:r>
                        <a:rPr lang="en-US" altLang="ja-JP" sz="1400" dirty="0">
                          <a:latin typeface="Meiryo" panose="020B0604030504040204" pitchFamily="34" charset="-128"/>
                          <a:ea typeface="Meiryo" panose="020B0604030504040204" pitchFamily="34" charset="-128"/>
                        </a:rPr>
                        <a:t>A</a:t>
                      </a:r>
                      <a:endParaRPr kumimoji="1" lang="en-US" altLang="ja-JP" sz="1400" dirty="0">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45DFB761-5410-5CAA-6C26-646C9A367578}"/>
                        </a:ext>
                      </a:extLst>
                    </p:cNvPr>
                    <p:cNvSpPr txBox="1"/>
                    <p:nvPr/>
                  </p:nvSpPr>
                  <p:spPr>
                    <a:xfrm>
                      <a:off x="9089790" y="3347845"/>
                      <a:ext cx="507316" cy="355567"/>
                    </a:xfrm>
                    <a:prstGeom prst="rect">
                      <a:avLst/>
                    </a:prstGeom>
                    <a:noFill/>
                  </p:spPr>
                  <p:txBody>
                    <a:bodyPr wrap="square" rtlCol="0">
                      <a:spAutoFit/>
                    </a:bodyPr>
                    <a:lstStyle/>
                    <a:p>
                      <a:r>
                        <a:rPr kumimoji="1" lang="en-US" altLang="ja-JP" sz="1400" dirty="0">
                          <a:latin typeface="Meiryo" panose="020B0604030504040204" pitchFamily="34" charset="-128"/>
                          <a:ea typeface="Meiryo" panose="020B0604030504040204" pitchFamily="34" charset="-128"/>
                        </a:rPr>
                        <a:t>B</a:t>
                      </a:r>
                      <a:endParaRPr kumimoji="1" lang="ja-JP" altLang="en-US" sz="1400">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D2193FB4-BB91-8A39-7A8D-89E06E8E0565}"/>
                        </a:ext>
                      </a:extLst>
                    </p:cNvPr>
                    <p:cNvSpPr txBox="1"/>
                    <p:nvPr/>
                  </p:nvSpPr>
                  <p:spPr>
                    <a:xfrm>
                      <a:off x="9089790" y="3850273"/>
                      <a:ext cx="412404" cy="355567"/>
                    </a:xfrm>
                    <a:prstGeom prst="rect">
                      <a:avLst/>
                    </a:prstGeom>
                    <a:noFill/>
                  </p:spPr>
                  <p:txBody>
                    <a:bodyPr wrap="square" rtlCol="0">
                      <a:spAutoFit/>
                    </a:bodyPr>
                    <a:lstStyle/>
                    <a:p>
                      <a:r>
                        <a:rPr lang="en-US" altLang="ja-JP" sz="1400" dirty="0">
                          <a:latin typeface="Meiryo" panose="020B0604030504040204" pitchFamily="34" charset="-128"/>
                          <a:ea typeface="Meiryo" panose="020B0604030504040204" pitchFamily="34" charset="-128"/>
                        </a:rPr>
                        <a:t>C</a:t>
                      </a:r>
                      <a:endParaRPr kumimoji="1" lang="ja-JP" altLang="en-US" sz="1400">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73D5D559-FED4-54D6-0AFA-1BD55F6E8B0F}"/>
                        </a:ext>
                      </a:extLst>
                    </p:cNvPr>
                    <p:cNvSpPr txBox="1"/>
                    <p:nvPr/>
                  </p:nvSpPr>
                  <p:spPr>
                    <a:xfrm>
                      <a:off x="9089790" y="4337129"/>
                      <a:ext cx="1558114" cy="307777"/>
                    </a:xfrm>
                    <a:prstGeom prst="rect">
                      <a:avLst/>
                    </a:prstGeom>
                    <a:noFill/>
                  </p:spPr>
                  <p:txBody>
                    <a:bodyPr wrap="square" rtlCol="0">
                      <a:spAutoFit/>
                    </a:bodyPr>
                    <a:lstStyle/>
                    <a:p>
                      <a:r>
                        <a:rPr lang="en-US" altLang="ja-JP" sz="1400" dirty="0">
                          <a:latin typeface="Meiryo" panose="020B0604030504040204" pitchFamily="34" charset="-128"/>
                          <a:ea typeface="Meiryo" panose="020B0604030504040204" pitchFamily="34" charset="-128"/>
                        </a:rPr>
                        <a:t>C</a:t>
                      </a:r>
                      <a:endParaRPr kumimoji="1" lang="ja-JP" altLang="en-US" sz="1400">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804F9A34-625A-CA09-4444-24998D2D0B83}"/>
                        </a:ext>
                      </a:extLst>
                    </p:cNvPr>
                    <p:cNvSpPr txBox="1"/>
                    <p:nvPr/>
                  </p:nvSpPr>
                  <p:spPr>
                    <a:xfrm>
                      <a:off x="9089790" y="4873999"/>
                      <a:ext cx="1558114" cy="307777"/>
                    </a:xfrm>
                    <a:prstGeom prst="rect">
                      <a:avLst/>
                    </a:prstGeom>
                    <a:noFill/>
                  </p:spPr>
                  <p:txBody>
                    <a:bodyPr wrap="square" rtlCol="0">
                      <a:spAutoFit/>
                    </a:bodyPr>
                    <a:lstStyle/>
                    <a:p>
                      <a:r>
                        <a:rPr kumimoji="1" lang="en-US" altLang="ja-JP" sz="1400" dirty="0">
                          <a:latin typeface="Meiryo" panose="020B0604030504040204" pitchFamily="34" charset="-128"/>
                          <a:ea typeface="Meiryo" panose="020B0604030504040204" pitchFamily="34" charset="-128"/>
                        </a:rPr>
                        <a:t>B</a:t>
                      </a:r>
                      <a:endParaRPr kumimoji="1" lang="ja-JP" altLang="en-US" sz="1400">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E7E8EBCE-FE53-2726-4340-CD84F9D512B8}"/>
                        </a:ext>
                      </a:extLst>
                    </p:cNvPr>
                    <p:cNvSpPr txBox="1"/>
                    <p:nvPr/>
                  </p:nvSpPr>
                  <p:spPr>
                    <a:xfrm>
                      <a:off x="9089790" y="5461121"/>
                      <a:ext cx="1558114" cy="307777"/>
                    </a:xfrm>
                    <a:prstGeom prst="rect">
                      <a:avLst/>
                    </a:prstGeom>
                    <a:noFill/>
                  </p:spPr>
                  <p:txBody>
                    <a:bodyPr wrap="square" rtlCol="0">
                      <a:spAutoFit/>
                    </a:bodyPr>
                    <a:lstStyle/>
                    <a:p>
                      <a:r>
                        <a:rPr lang="en-US" altLang="ja-JP" sz="1400" dirty="0">
                          <a:latin typeface="Meiryo" panose="020B0604030504040204" pitchFamily="34" charset="-128"/>
                          <a:ea typeface="Meiryo" panose="020B0604030504040204" pitchFamily="34" charset="-128"/>
                        </a:rPr>
                        <a:t>A</a:t>
                      </a:r>
                      <a:endParaRPr kumimoji="1" lang="en-US" altLang="ja-JP" sz="1400" dirty="0">
                        <a:latin typeface="Meiryo" panose="020B0604030504040204" pitchFamily="34" charset="-128"/>
                        <a:ea typeface="Meiryo" panose="020B0604030504040204" pitchFamily="34" charset="-128"/>
                      </a:endParaRPr>
                    </a:p>
                  </p:txBody>
                </p:sp>
              </p:grpSp>
            </p:grpSp>
          </p:grpSp>
          <p:sp>
            <p:nvSpPr>
              <p:cNvPr id="14" name="楕円 19">
                <a:extLst>
                  <a:ext uri="{FF2B5EF4-FFF2-40B4-BE49-F238E27FC236}">
                    <a16:creationId xmlns:a16="http://schemas.microsoft.com/office/drawing/2014/main" id="{7158B043-726F-9C21-51C6-BA6E9FDA25E2}"/>
                  </a:ext>
                </a:extLst>
              </p:cNvPr>
              <p:cNvSpPr/>
              <p:nvPr/>
            </p:nvSpPr>
            <p:spPr>
              <a:xfrm>
                <a:off x="7614970" y="5844697"/>
                <a:ext cx="181723"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grpSp>
        <p:sp>
          <p:nvSpPr>
            <p:cNvPr id="8" name="楕円 19">
              <a:extLst>
                <a:ext uri="{FF2B5EF4-FFF2-40B4-BE49-F238E27FC236}">
                  <a16:creationId xmlns:a16="http://schemas.microsoft.com/office/drawing/2014/main" id="{7339855C-BB5E-2471-B1B2-4B06D8D36A81}"/>
                </a:ext>
              </a:extLst>
            </p:cNvPr>
            <p:cNvSpPr/>
            <p:nvPr/>
          </p:nvSpPr>
          <p:spPr>
            <a:xfrm>
              <a:off x="8227481" y="5457423"/>
              <a:ext cx="181723"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9" name="楕円 19">
              <a:extLst>
                <a:ext uri="{FF2B5EF4-FFF2-40B4-BE49-F238E27FC236}">
                  <a16:creationId xmlns:a16="http://schemas.microsoft.com/office/drawing/2014/main" id="{5EF14DE6-D799-3E02-0DA1-BE58CF2E3D75}"/>
                </a:ext>
              </a:extLst>
            </p:cNvPr>
            <p:cNvSpPr/>
            <p:nvPr/>
          </p:nvSpPr>
          <p:spPr>
            <a:xfrm>
              <a:off x="8911662" y="5529936"/>
              <a:ext cx="181723"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cxnSp>
          <p:nvCxnSpPr>
            <p:cNvPr id="11" name="直線コネクタ 10">
              <a:extLst>
                <a:ext uri="{FF2B5EF4-FFF2-40B4-BE49-F238E27FC236}">
                  <a16:creationId xmlns:a16="http://schemas.microsoft.com/office/drawing/2014/main" id="{4102610F-2DBB-F040-7D37-BAEDAB46F824}"/>
                </a:ext>
              </a:extLst>
            </p:cNvPr>
            <p:cNvCxnSpPr>
              <a:cxnSpLocks/>
              <a:endCxn id="9" idx="2"/>
            </p:cNvCxnSpPr>
            <p:nvPr/>
          </p:nvCxnSpPr>
          <p:spPr>
            <a:xfrm>
              <a:off x="8299152" y="5503729"/>
              <a:ext cx="612511" cy="121457"/>
            </a:xfrm>
            <a:prstGeom prst="line">
              <a:avLst/>
            </a:prstGeom>
            <a:ln w="38100"/>
          </p:spPr>
          <p:style>
            <a:lnRef idx="1">
              <a:schemeClr val="dk1"/>
            </a:lnRef>
            <a:fillRef idx="0">
              <a:schemeClr val="dk1"/>
            </a:fillRef>
            <a:effectRef idx="0">
              <a:schemeClr val="dk1"/>
            </a:effectRef>
            <a:fontRef idx="minor">
              <a:schemeClr val="tx1"/>
            </a:fontRef>
          </p:style>
        </p:cxnSp>
        <p:cxnSp>
          <p:nvCxnSpPr>
            <p:cNvPr id="12" name="直線コネクタ 11">
              <a:extLst>
                <a:ext uri="{FF2B5EF4-FFF2-40B4-BE49-F238E27FC236}">
                  <a16:creationId xmlns:a16="http://schemas.microsoft.com/office/drawing/2014/main" id="{7DC7D632-1AF7-97C2-5CB3-C0F9C684F113}"/>
                </a:ext>
              </a:extLst>
            </p:cNvPr>
            <p:cNvCxnSpPr>
              <a:cxnSpLocks/>
            </p:cNvCxnSpPr>
            <p:nvPr/>
          </p:nvCxnSpPr>
          <p:spPr>
            <a:xfrm flipV="1">
              <a:off x="4975983" y="4128640"/>
              <a:ext cx="718450" cy="118689"/>
            </a:xfrm>
            <a:prstGeom prst="line">
              <a:avLst/>
            </a:prstGeom>
            <a:ln w="38100"/>
          </p:spPr>
          <p:style>
            <a:lnRef idx="1">
              <a:schemeClr val="dk1"/>
            </a:lnRef>
            <a:fillRef idx="0">
              <a:schemeClr val="dk1"/>
            </a:fillRef>
            <a:effectRef idx="0">
              <a:schemeClr val="dk1"/>
            </a:effectRef>
            <a:fontRef idx="minor">
              <a:schemeClr val="tx1"/>
            </a:fontRef>
          </p:style>
        </p:cxnSp>
      </p:grpSp>
      <p:sp>
        <p:nvSpPr>
          <p:cNvPr id="60" name="楕円 19">
            <a:extLst>
              <a:ext uri="{FF2B5EF4-FFF2-40B4-BE49-F238E27FC236}">
                <a16:creationId xmlns:a16="http://schemas.microsoft.com/office/drawing/2014/main" id="{6F245492-11C8-6A7D-71C4-9C3A02B201FE}"/>
              </a:ext>
            </a:extLst>
          </p:cNvPr>
          <p:cNvSpPr/>
          <p:nvPr/>
        </p:nvSpPr>
        <p:spPr>
          <a:xfrm>
            <a:off x="9429868" y="5097952"/>
            <a:ext cx="180815"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cxnSp>
        <p:nvCxnSpPr>
          <p:cNvPr id="69" name="直線コネクタ 68">
            <a:extLst>
              <a:ext uri="{FF2B5EF4-FFF2-40B4-BE49-F238E27FC236}">
                <a16:creationId xmlns:a16="http://schemas.microsoft.com/office/drawing/2014/main" id="{246DED3D-F2B2-D36A-99E6-85C98A830DA6}"/>
              </a:ext>
            </a:extLst>
          </p:cNvPr>
          <p:cNvCxnSpPr>
            <a:cxnSpLocks/>
            <a:endCxn id="8" idx="3"/>
          </p:cNvCxnSpPr>
          <p:nvPr/>
        </p:nvCxnSpPr>
        <p:spPr>
          <a:xfrm flipV="1">
            <a:off x="7646897" y="5606578"/>
            <a:ext cx="572964" cy="323188"/>
          </a:xfrm>
          <a:prstGeom prst="line">
            <a:avLst/>
          </a:prstGeom>
          <a:ln w="38100"/>
        </p:spPr>
        <p:style>
          <a:lnRef idx="1">
            <a:schemeClr val="dk1"/>
          </a:lnRef>
          <a:fillRef idx="0">
            <a:schemeClr val="dk1"/>
          </a:fillRef>
          <a:effectRef idx="0">
            <a:schemeClr val="dk1"/>
          </a:effectRef>
          <a:fontRef idx="minor">
            <a:schemeClr val="tx1"/>
          </a:fontRef>
        </p:style>
      </p:cxnSp>
      <p:cxnSp>
        <p:nvCxnSpPr>
          <p:cNvPr id="72" name="直線コネクタ 71">
            <a:extLst>
              <a:ext uri="{FF2B5EF4-FFF2-40B4-BE49-F238E27FC236}">
                <a16:creationId xmlns:a16="http://schemas.microsoft.com/office/drawing/2014/main" id="{EA125494-3B80-5971-41BF-8C66240D8DB4}"/>
              </a:ext>
            </a:extLst>
          </p:cNvPr>
          <p:cNvCxnSpPr>
            <a:cxnSpLocks/>
            <a:endCxn id="60" idx="3"/>
          </p:cNvCxnSpPr>
          <p:nvPr/>
        </p:nvCxnSpPr>
        <p:spPr>
          <a:xfrm flipV="1">
            <a:off x="8995922" y="5260554"/>
            <a:ext cx="460426" cy="345379"/>
          </a:xfrm>
          <a:prstGeom prst="line">
            <a:avLst/>
          </a:prstGeom>
          <a:ln w="3810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56" name="テキスト ボックス 55">
                <a:extLst>
                  <a:ext uri="{FF2B5EF4-FFF2-40B4-BE49-F238E27FC236}">
                    <a16:creationId xmlns:a16="http://schemas.microsoft.com/office/drawing/2014/main" id="{7CA828CE-5062-9855-8137-DF5E0C6227D9}"/>
                  </a:ext>
                </a:extLst>
              </p:cNvPr>
              <p:cNvSpPr txBox="1"/>
              <p:nvPr/>
            </p:nvSpPr>
            <p:spPr>
              <a:xfrm>
                <a:off x="9662854" y="4946292"/>
                <a:ext cx="23243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tLang="ja-JP" sz="2000" b="0" i="0" smtClean="0">
                          <a:latin typeface="Cambria Math" panose="02040503050406030204" pitchFamily="18" charset="0"/>
                        </a:rPr>
                        <m:t>X</m:t>
                      </m: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56" name="テキスト ボックス 55">
                <a:extLst>
                  <a:ext uri="{FF2B5EF4-FFF2-40B4-BE49-F238E27FC236}">
                    <a16:creationId xmlns:a16="http://schemas.microsoft.com/office/drawing/2014/main" id="{7CA828CE-5062-9855-8137-DF5E0C6227D9}"/>
                  </a:ext>
                </a:extLst>
              </p:cNvPr>
              <p:cNvSpPr txBox="1">
                <a:spLocks noRot="1" noChangeAspect="1" noMove="1" noResize="1" noEditPoints="1" noAdjustHandles="1" noChangeArrowheads="1" noChangeShapeType="1" noTextEdit="1"/>
              </p:cNvSpPr>
              <p:nvPr/>
            </p:nvSpPr>
            <p:spPr>
              <a:xfrm>
                <a:off x="9662854" y="4946292"/>
                <a:ext cx="232435" cy="307777"/>
              </a:xfrm>
              <a:prstGeom prst="rect">
                <a:avLst/>
              </a:prstGeom>
              <a:blipFill>
                <a:blip r:embed="rId7"/>
                <a:stretch>
                  <a:fillRect l="-15000" r="-15000" b="-4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7" name="テキスト ボックス 56">
                <a:extLst>
                  <a:ext uri="{FF2B5EF4-FFF2-40B4-BE49-F238E27FC236}">
                    <a16:creationId xmlns:a16="http://schemas.microsoft.com/office/drawing/2014/main" id="{DB902A66-8C5E-178A-7A78-94D586F6BD3F}"/>
                  </a:ext>
                </a:extLst>
              </p:cNvPr>
              <p:cNvSpPr txBox="1"/>
              <p:nvPr/>
            </p:nvSpPr>
            <p:spPr>
              <a:xfrm>
                <a:off x="6007591" y="4017435"/>
                <a:ext cx="23243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tLang="ja-JP" sz="2000" b="0" i="0" smtClean="0">
                          <a:latin typeface="Cambria Math" panose="02040503050406030204" pitchFamily="18" charset="0"/>
                        </a:rPr>
                        <m:t>X</m:t>
                      </m: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57" name="テキスト ボックス 56">
                <a:extLst>
                  <a:ext uri="{FF2B5EF4-FFF2-40B4-BE49-F238E27FC236}">
                    <a16:creationId xmlns:a16="http://schemas.microsoft.com/office/drawing/2014/main" id="{DB902A66-8C5E-178A-7A78-94D586F6BD3F}"/>
                  </a:ext>
                </a:extLst>
              </p:cNvPr>
              <p:cNvSpPr txBox="1">
                <a:spLocks noRot="1" noChangeAspect="1" noMove="1" noResize="1" noEditPoints="1" noAdjustHandles="1" noChangeArrowheads="1" noChangeShapeType="1" noTextEdit="1"/>
              </p:cNvSpPr>
              <p:nvPr/>
            </p:nvSpPr>
            <p:spPr>
              <a:xfrm>
                <a:off x="6007591" y="4017435"/>
                <a:ext cx="232435" cy="307777"/>
              </a:xfrm>
              <a:prstGeom prst="rect">
                <a:avLst/>
              </a:prstGeom>
              <a:blipFill>
                <a:blip r:embed="rId7"/>
                <a:stretch>
                  <a:fillRect l="-15000" r="-15000" b="-4000"/>
                </a:stretch>
              </a:blipFill>
            </p:spPr>
            <p:txBody>
              <a:bodyPr/>
              <a:lstStyle/>
              <a:p>
                <a:r>
                  <a:rPr lang="ja-JP" altLang="en-US">
                    <a:noFill/>
                  </a:rPr>
                  <a:t> </a:t>
                </a:r>
              </a:p>
            </p:txBody>
          </p:sp>
        </mc:Fallback>
      </mc:AlternateContent>
      <p:grpSp>
        <p:nvGrpSpPr>
          <p:cNvPr id="58" name="グループ化 57">
            <a:extLst>
              <a:ext uri="{FF2B5EF4-FFF2-40B4-BE49-F238E27FC236}">
                <a16:creationId xmlns:a16="http://schemas.microsoft.com/office/drawing/2014/main" id="{1ABB353B-BC9C-9FFA-550B-A1087B78A995}"/>
              </a:ext>
            </a:extLst>
          </p:cNvPr>
          <p:cNvGrpSpPr/>
          <p:nvPr/>
        </p:nvGrpSpPr>
        <p:grpSpPr>
          <a:xfrm>
            <a:off x="10061115" y="3423872"/>
            <a:ext cx="1386507" cy="3030211"/>
            <a:chOff x="10008886" y="3575275"/>
            <a:chExt cx="2277567" cy="3030211"/>
          </a:xfrm>
        </p:grpSpPr>
        <p:sp>
          <p:nvSpPr>
            <p:cNvPr id="59" name="テキスト ボックス 58">
              <a:extLst>
                <a:ext uri="{FF2B5EF4-FFF2-40B4-BE49-F238E27FC236}">
                  <a16:creationId xmlns:a16="http://schemas.microsoft.com/office/drawing/2014/main" id="{9F56B8C2-FD5A-0501-2301-ADE747CF025A}"/>
                </a:ext>
              </a:extLst>
            </p:cNvPr>
            <p:cNvSpPr txBox="1"/>
            <p:nvPr/>
          </p:nvSpPr>
          <p:spPr>
            <a:xfrm>
              <a:off x="10024840" y="4852710"/>
              <a:ext cx="1516404" cy="307777"/>
            </a:xfrm>
            <a:prstGeom prst="rect">
              <a:avLst/>
            </a:prstGeom>
            <a:noFill/>
          </p:spPr>
          <p:txBody>
            <a:bodyPr wrap="square" rtlCol="0">
              <a:spAutoFit/>
            </a:bodyPr>
            <a:lstStyle/>
            <a:p>
              <a:r>
                <a:rPr kumimoji="1" lang="ja-JP" altLang="en-US" sz="1400">
                  <a:latin typeface="Meiryo" panose="020B0604030504040204" pitchFamily="34" charset="-128"/>
                  <a:ea typeface="Meiryo" panose="020B0604030504040204" pitchFamily="34" charset="-128"/>
                </a:rPr>
                <a:t>中央線</a:t>
              </a:r>
            </a:p>
          </p:txBody>
        </p:sp>
        <p:grpSp>
          <p:nvGrpSpPr>
            <p:cNvPr id="61" name="グループ化 60">
              <a:extLst>
                <a:ext uri="{FF2B5EF4-FFF2-40B4-BE49-F238E27FC236}">
                  <a16:creationId xmlns:a16="http://schemas.microsoft.com/office/drawing/2014/main" id="{7B8E9EF0-0FF4-F55B-DBF8-CF76ACFDB42D}"/>
                </a:ext>
              </a:extLst>
            </p:cNvPr>
            <p:cNvGrpSpPr/>
            <p:nvPr/>
          </p:nvGrpSpPr>
          <p:grpSpPr>
            <a:xfrm>
              <a:off x="10008886" y="3575275"/>
              <a:ext cx="2277567" cy="3030211"/>
              <a:chOff x="9436531" y="2680824"/>
              <a:chExt cx="2277567" cy="3500728"/>
            </a:xfrm>
          </p:grpSpPr>
          <p:sp>
            <p:nvSpPr>
              <p:cNvPr id="62" name="テキスト ボックス 61">
                <a:extLst>
                  <a:ext uri="{FF2B5EF4-FFF2-40B4-BE49-F238E27FC236}">
                    <a16:creationId xmlns:a16="http://schemas.microsoft.com/office/drawing/2014/main" id="{626C850E-75B5-10BE-8313-68E3CEE5BDEB}"/>
                  </a:ext>
                </a:extLst>
              </p:cNvPr>
              <p:cNvSpPr txBox="1"/>
              <p:nvPr/>
            </p:nvSpPr>
            <p:spPr>
              <a:xfrm>
                <a:off x="9436531" y="2680824"/>
                <a:ext cx="1879552" cy="355567"/>
              </a:xfrm>
              <a:prstGeom prst="rect">
                <a:avLst/>
              </a:prstGeom>
              <a:noFill/>
            </p:spPr>
            <p:txBody>
              <a:bodyPr wrap="square" rtlCol="0">
                <a:spAutoFit/>
              </a:bodyPr>
              <a:lstStyle/>
              <a:p>
                <a:r>
                  <a:rPr kumimoji="1" lang="ja-JP" altLang="en-US" sz="1400">
                    <a:latin typeface="Meiryo" panose="020B0604030504040204" pitchFamily="34" charset="-128"/>
                    <a:ea typeface="Meiryo" panose="020B0604030504040204" pitchFamily="34" charset="-128"/>
                  </a:rPr>
                  <a:t>上限値</a:t>
                </a:r>
                <a:r>
                  <a:rPr kumimoji="1" lang="en-US" altLang="ja-JP" sz="1400" dirty="0">
                    <a:latin typeface="Meiryo" panose="020B0604030504040204" pitchFamily="34" charset="-128"/>
                    <a:ea typeface="Meiryo" panose="020B0604030504040204" pitchFamily="34" charset="-128"/>
                  </a:rPr>
                  <a:t>UCL</a:t>
                </a:r>
                <a:endParaRPr kumimoji="1" lang="ja-JP" altLang="en-US" sz="1400">
                  <a:latin typeface="Meiryo" panose="020B0604030504040204" pitchFamily="34" charset="-128"/>
                  <a:ea typeface="Meiryo" panose="020B0604030504040204" pitchFamily="34" charset="-128"/>
                </a:endParaRPr>
              </a:p>
            </p:txBody>
          </p:sp>
          <p:sp>
            <p:nvSpPr>
              <p:cNvPr id="63" name="テキスト ボックス 62">
                <a:extLst>
                  <a:ext uri="{FF2B5EF4-FFF2-40B4-BE49-F238E27FC236}">
                    <a16:creationId xmlns:a16="http://schemas.microsoft.com/office/drawing/2014/main" id="{E76C192F-ED7A-7E5B-426D-81975B80F509}"/>
                  </a:ext>
                </a:extLst>
              </p:cNvPr>
              <p:cNvSpPr txBox="1"/>
              <p:nvPr/>
            </p:nvSpPr>
            <p:spPr>
              <a:xfrm>
                <a:off x="9464402" y="5873775"/>
                <a:ext cx="2249696" cy="307777"/>
              </a:xfrm>
              <a:prstGeom prst="rect">
                <a:avLst/>
              </a:prstGeom>
              <a:noFill/>
            </p:spPr>
            <p:txBody>
              <a:bodyPr wrap="square" rtlCol="0">
                <a:spAutoFit/>
              </a:bodyPr>
              <a:lstStyle/>
              <a:p>
                <a:r>
                  <a:rPr kumimoji="1" lang="ja-JP" altLang="en-US" sz="1400">
                    <a:latin typeface="Meiryo" panose="020B0604030504040204" pitchFamily="34" charset="-128"/>
                    <a:ea typeface="Meiryo" panose="020B0604030504040204" pitchFamily="34" charset="-128"/>
                  </a:rPr>
                  <a:t>下限値</a:t>
                </a:r>
                <a:r>
                  <a:rPr kumimoji="1" lang="en-US" altLang="ja-JP" sz="1400" dirty="0">
                    <a:latin typeface="Meiryo" panose="020B0604030504040204" pitchFamily="34" charset="-128"/>
                    <a:ea typeface="Meiryo" panose="020B0604030504040204" pitchFamily="34" charset="-128"/>
                  </a:rPr>
                  <a:t>LCL</a:t>
                </a:r>
                <a:endParaRPr kumimoji="1" lang="ja-JP" altLang="en-US" sz="1400">
                  <a:latin typeface="Meiryo" panose="020B0604030504040204" pitchFamily="34" charset="-128"/>
                  <a:ea typeface="Meiryo" panose="020B0604030504040204" pitchFamily="34" charset="-128"/>
                </a:endParaRPr>
              </a:p>
            </p:txBody>
          </p:sp>
        </p:grpSp>
      </p:grpSp>
    </p:spTree>
    <p:extLst>
      <p:ext uri="{BB962C8B-B14F-4D97-AF65-F5344CB8AC3E}">
        <p14:creationId xmlns:p14="http://schemas.microsoft.com/office/powerpoint/2010/main" val="3510887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C2A14-C5B0-D5D4-5F54-17BFDAAAB1CA}"/>
            </a:ext>
          </a:extLst>
        </p:cNvPr>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60556ACF-A391-C8FC-46D5-29EDFE7203E3}"/>
              </a:ext>
            </a:extLst>
          </p:cNvPr>
          <p:cNvSpPr txBox="1"/>
          <p:nvPr/>
        </p:nvSpPr>
        <p:spPr>
          <a:xfrm>
            <a:off x="85310" y="101329"/>
            <a:ext cx="12192000"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3.1</a:t>
            </a:r>
            <a:r>
              <a:rPr lang="en-US" altLang="ja-JP" sz="3600" b="1" dirty="0">
                <a:solidFill>
                  <a:schemeClr val="bg1"/>
                </a:solidFill>
                <a:latin typeface="Meiryo" panose="020B0604030504040204" pitchFamily="34" charset="-128"/>
                <a:ea typeface="Meiryo" panose="020B0604030504040204" pitchFamily="34" charset="-128"/>
              </a:rPr>
              <a:t> PDCA, SDCA, PDCAS</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
        <p:nvSpPr>
          <p:cNvPr id="9" name="スライド番号プレースホルダー 8">
            <a:extLst>
              <a:ext uri="{FF2B5EF4-FFF2-40B4-BE49-F238E27FC236}">
                <a16:creationId xmlns:a16="http://schemas.microsoft.com/office/drawing/2014/main" id="{2E98BBF3-2C14-CE18-E33D-367A85496CC8}"/>
              </a:ext>
            </a:extLst>
          </p:cNvPr>
          <p:cNvSpPr>
            <a:spLocks noGrp="1"/>
          </p:cNvSpPr>
          <p:nvPr>
            <p:ph type="sldNum" sz="quarter" idx="12"/>
          </p:nvPr>
        </p:nvSpPr>
        <p:spPr/>
        <p:txBody>
          <a:bodyPr/>
          <a:lstStyle/>
          <a:p>
            <a:fld id="{CCE8A120-D37F-4A4B-AEC4-A3FAB9FD9F34}" type="slidenum">
              <a:rPr lang="ja-JP" altLang="en-US" smtClean="0"/>
              <a:pPr/>
              <a:t>12</a:t>
            </a:fld>
            <a:endParaRPr lang="ja-JP" altLang="en-US"/>
          </a:p>
        </p:txBody>
      </p:sp>
      <p:pic>
        <p:nvPicPr>
          <p:cNvPr id="6" name="図 5">
            <a:extLst>
              <a:ext uri="{FF2B5EF4-FFF2-40B4-BE49-F238E27FC236}">
                <a16:creationId xmlns:a16="http://schemas.microsoft.com/office/drawing/2014/main" id="{C150FD6E-0DC7-259E-D74D-3401CF36E1C6}"/>
              </a:ext>
            </a:extLst>
          </p:cNvPr>
          <p:cNvPicPr>
            <a:picLocks noChangeAspect="1"/>
          </p:cNvPicPr>
          <p:nvPr/>
        </p:nvPicPr>
        <p:blipFill>
          <a:blip r:embed="rId3"/>
          <a:stretch>
            <a:fillRect/>
          </a:stretch>
        </p:blipFill>
        <p:spPr>
          <a:xfrm>
            <a:off x="6469625" y="1219893"/>
            <a:ext cx="5014452" cy="2864716"/>
          </a:xfrm>
          <a:prstGeom prst="rect">
            <a:avLst/>
          </a:prstGeom>
        </p:spPr>
      </p:pic>
      <p:pic>
        <p:nvPicPr>
          <p:cNvPr id="8" name="図 7">
            <a:extLst>
              <a:ext uri="{FF2B5EF4-FFF2-40B4-BE49-F238E27FC236}">
                <a16:creationId xmlns:a16="http://schemas.microsoft.com/office/drawing/2014/main" id="{E69913BA-5C76-BA87-9F6B-9FC4108294CC}"/>
              </a:ext>
            </a:extLst>
          </p:cNvPr>
          <p:cNvPicPr>
            <a:picLocks noChangeAspect="1"/>
          </p:cNvPicPr>
          <p:nvPr/>
        </p:nvPicPr>
        <p:blipFill>
          <a:blip r:embed="rId4"/>
          <a:stretch>
            <a:fillRect/>
          </a:stretch>
        </p:blipFill>
        <p:spPr>
          <a:xfrm>
            <a:off x="6528584" y="4238308"/>
            <a:ext cx="4896533" cy="2333951"/>
          </a:xfrm>
          <a:prstGeom prst="rect">
            <a:avLst/>
          </a:prstGeom>
        </p:spPr>
      </p:pic>
      <p:pic>
        <p:nvPicPr>
          <p:cNvPr id="11" name="図 10">
            <a:extLst>
              <a:ext uri="{FF2B5EF4-FFF2-40B4-BE49-F238E27FC236}">
                <a16:creationId xmlns:a16="http://schemas.microsoft.com/office/drawing/2014/main" id="{D77E67CA-4D04-1E01-0590-8DBC776B1AC4}"/>
              </a:ext>
            </a:extLst>
          </p:cNvPr>
          <p:cNvPicPr>
            <a:picLocks noChangeAspect="1"/>
          </p:cNvPicPr>
          <p:nvPr/>
        </p:nvPicPr>
        <p:blipFill>
          <a:blip r:embed="rId5"/>
          <a:stretch>
            <a:fillRect/>
          </a:stretch>
        </p:blipFill>
        <p:spPr>
          <a:xfrm>
            <a:off x="786581" y="2275506"/>
            <a:ext cx="3677264" cy="2904204"/>
          </a:xfrm>
          <a:prstGeom prst="rect">
            <a:avLst/>
          </a:prstGeom>
        </p:spPr>
      </p:pic>
    </p:spTree>
    <p:extLst>
      <p:ext uri="{BB962C8B-B14F-4D97-AF65-F5344CB8AC3E}">
        <p14:creationId xmlns:p14="http://schemas.microsoft.com/office/powerpoint/2010/main" val="349818555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4D6D4-886B-A37B-638A-C59D6FADF693}"/>
            </a:ext>
          </a:extLst>
        </p:cNvPr>
        <p:cNvGrpSpPr/>
        <p:nvPr/>
      </p:nvGrpSpPr>
      <p:grpSpPr>
        <a:xfrm>
          <a:off x="0" y="0"/>
          <a:ext cx="0" cy="0"/>
          <a:chOff x="0" y="0"/>
          <a:chExt cx="0" cy="0"/>
        </a:xfrm>
      </p:grpSpPr>
      <p:sp>
        <p:nvSpPr>
          <p:cNvPr id="44" name="テキスト ボックス 43">
            <a:extLst>
              <a:ext uri="{FF2B5EF4-FFF2-40B4-BE49-F238E27FC236}">
                <a16:creationId xmlns:a16="http://schemas.microsoft.com/office/drawing/2014/main" id="{AC4AA5BA-6BE3-1782-E149-9E64512D824C}"/>
              </a:ext>
            </a:extLst>
          </p:cNvPr>
          <p:cNvSpPr txBox="1"/>
          <p:nvPr/>
        </p:nvSpPr>
        <p:spPr>
          <a:xfrm>
            <a:off x="90973" y="121249"/>
            <a:ext cx="7775555"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6</a:t>
            </a:r>
            <a:r>
              <a:rPr kumimoji="1"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.2 </a:t>
            </a:r>
            <a:r>
              <a:rPr kumimoji="1" lang="ja-JP" altLang="en-US" sz="4000" b="1">
                <a:solidFill>
                  <a:schemeClr val="bg1"/>
                </a:solidFill>
                <a:latin typeface="Meiryo" panose="020B0604030504040204" pitchFamily="34" charset="-128"/>
                <a:ea typeface="Meiryo" panose="020B0604030504040204" pitchFamily="34" charset="-128"/>
                <a:cs typeface="Arial" panose="020B0604020202020204" pitchFamily="34" charset="0"/>
              </a:rPr>
              <a:t>管理状態にない場合の判定</a:t>
            </a:r>
            <a:endParaRPr kumimoji="1" lang="ja-JP" altLang="en-US" sz="3600" b="1">
              <a:solidFill>
                <a:schemeClr val="bg1"/>
              </a:solidFill>
              <a:latin typeface="Meiryo" panose="020B0604030504040204" pitchFamily="34" charset="-128"/>
              <a:ea typeface="Meiryo" panose="020B0604030504040204" pitchFamily="34" charset="-128"/>
            </a:endParaRPr>
          </a:p>
        </p:txBody>
      </p:sp>
      <p:sp>
        <p:nvSpPr>
          <p:cNvPr id="198" name="正方形/長方形 197">
            <a:extLst>
              <a:ext uri="{FF2B5EF4-FFF2-40B4-BE49-F238E27FC236}">
                <a16:creationId xmlns:a16="http://schemas.microsoft.com/office/drawing/2014/main" id="{87795FEF-919C-9717-3615-33D88C5F42E9}"/>
              </a:ext>
            </a:extLst>
          </p:cNvPr>
          <p:cNvSpPr/>
          <p:nvPr/>
        </p:nvSpPr>
        <p:spPr>
          <a:xfrm>
            <a:off x="328283" y="1328156"/>
            <a:ext cx="11426808" cy="2167865"/>
          </a:xfrm>
          <a:prstGeom prst="rect">
            <a:avLst/>
          </a:prstGeom>
          <a:solidFill>
            <a:schemeClr val="bg1"/>
          </a:solidFill>
          <a:ln>
            <a:solidFill>
              <a:schemeClr val="tx1"/>
            </a:solidFill>
          </a:ln>
          <a:effectLst>
            <a:outerShdw blurRad="889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grpSp>
        <p:nvGrpSpPr>
          <p:cNvPr id="2" name="グループ化 1">
            <a:extLst>
              <a:ext uri="{FF2B5EF4-FFF2-40B4-BE49-F238E27FC236}">
                <a16:creationId xmlns:a16="http://schemas.microsoft.com/office/drawing/2014/main" id="{9A71CC4C-9621-436E-1293-050D57832E38}"/>
              </a:ext>
            </a:extLst>
          </p:cNvPr>
          <p:cNvGrpSpPr/>
          <p:nvPr/>
        </p:nvGrpSpPr>
        <p:grpSpPr>
          <a:xfrm>
            <a:off x="618370" y="981696"/>
            <a:ext cx="3883497" cy="717638"/>
            <a:chOff x="618370" y="981696"/>
            <a:chExt cx="3883497" cy="717638"/>
          </a:xfrm>
        </p:grpSpPr>
        <p:sp>
          <p:nvSpPr>
            <p:cNvPr id="199" name="正方形/長方形 198">
              <a:extLst>
                <a:ext uri="{FF2B5EF4-FFF2-40B4-BE49-F238E27FC236}">
                  <a16:creationId xmlns:a16="http://schemas.microsoft.com/office/drawing/2014/main" id="{469DEA65-1C5F-FD8A-1F7B-C8B01E77D1CB}"/>
                </a:ext>
              </a:extLst>
            </p:cNvPr>
            <p:cNvSpPr/>
            <p:nvPr/>
          </p:nvSpPr>
          <p:spPr>
            <a:xfrm>
              <a:off x="618370" y="981696"/>
              <a:ext cx="3883497" cy="717638"/>
            </a:xfrm>
            <a:prstGeom prst="rect">
              <a:avLst/>
            </a:prstGeom>
            <a:solidFill>
              <a:schemeClr val="bg1"/>
            </a:solidFill>
            <a:ln>
              <a:solidFill>
                <a:schemeClr val="tx1"/>
              </a:solidFill>
            </a:ln>
            <a:effectLst>
              <a:outerShdw blurRad="889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800" b="1">
                  <a:latin typeface="Meiryo" panose="020B0604030504040204" pitchFamily="34" charset="-128"/>
                  <a:ea typeface="Meiryo" panose="020B0604030504040204" pitchFamily="34" charset="-128"/>
                </a:rPr>
                <a:t>標準化と工程改善</a:t>
              </a:r>
              <a:endParaRPr kumimoji="1" lang="ja-JP" altLang="en-US">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83265A7C-F188-3C25-FC89-0C6782AFC43A}"/>
                </a:ext>
              </a:extLst>
            </p:cNvPr>
            <p:cNvSpPr txBox="1"/>
            <p:nvPr/>
          </p:nvSpPr>
          <p:spPr>
            <a:xfrm>
              <a:off x="815982" y="1098751"/>
              <a:ext cx="3495385" cy="523220"/>
            </a:xfrm>
            <a:prstGeom prst="rect">
              <a:avLst/>
            </a:prstGeom>
            <a:noFill/>
          </p:spPr>
          <p:txBody>
            <a:bodyPr wrap="square">
              <a:spAutoFit/>
            </a:bodyPr>
            <a:lstStyle/>
            <a:p>
              <a:pPr fontAlgn="ctr"/>
              <a:r>
                <a:rPr lang="ja-JP" altLang="en-US" sz="2800" b="1">
                  <a:solidFill>
                    <a:srgbClr val="000000"/>
                  </a:solidFill>
                  <a:latin typeface="Meiryo" panose="020B0604030504040204" pitchFamily="34" charset="-128"/>
                  <a:ea typeface="Meiryo" panose="020B0604030504040204" pitchFamily="34" charset="-128"/>
                </a:rPr>
                <a:t>ルール</a:t>
              </a:r>
              <a:r>
                <a:rPr lang="en-US" altLang="ja-JP" sz="2800" b="1" dirty="0">
                  <a:solidFill>
                    <a:srgbClr val="000000"/>
                  </a:solidFill>
                  <a:latin typeface="Meiryo" panose="020B0604030504040204" pitchFamily="34" charset="-128"/>
                  <a:ea typeface="Meiryo" panose="020B0604030504040204" pitchFamily="34" charset="-128"/>
                </a:rPr>
                <a:t>⑦</a:t>
              </a:r>
              <a:r>
                <a:rPr lang="ja-JP" altLang="en-US" sz="2800" b="1">
                  <a:solidFill>
                    <a:srgbClr val="000000"/>
                  </a:solidFill>
                  <a:latin typeface="Meiryo" panose="020B0604030504040204" pitchFamily="34" charset="-128"/>
                  <a:ea typeface="Meiryo" panose="020B0604030504040204" pitchFamily="34" charset="-128"/>
                </a:rPr>
                <a:t>中心化傾向</a:t>
              </a:r>
            </a:p>
          </p:txBody>
        </p:sp>
      </p:grpSp>
      <p:sp>
        <p:nvSpPr>
          <p:cNvPr id="205" name="テキスト ボックス 204">
            <a:extLst>
              <a:ext uri="{FF2B5EF4-FFF2-40B4-BE49-F238E27FC236}">
                <a16:creationId xmlns:a16="http://schemas.microsoft.com/office/drawing/2014/main" id="{C05EC5AF-ACEF-FD00-4B1D-EDA4D3106C43}"/>
              </a:ext>
            </a:extLst>
          </p:cNvPr>
          <p:cNvSpPr txBox="1"/>
          <p:nvPr/>
        </p:nvSpPr>
        <p:spPr>
          <a:xfrm>
            <a:off x="9067190" y="1404260"/>
            <a:ext cx="2383778" cy="769441"/>
          </a:xfrm>
          <a:prstGeom prst="rect">
            <a:avLst/>
          </a:prstGeom>
          <a:noFill/>
        </p:spPr>
        <p:txBody>
          <a:bodyPr wrap="square" rtlCol="0">
            <a:spAutoFit/>
          </a:bodyPr>
          <a:lstStyle/>
          <a:p>
            <a:r>
              <a:rPr lang="ja-JP" altLang="en-US" sz="2000">
                <a:latin typeface="Meiryo UI" panose="020B0604030504040204" pitchFamily="50" charset="-128"/>
                <a:ea typeface="Meiryo UI" panose="020B0604030504040204" pitchFamily="50" charset="-128"/>
              </a:rPr>
              <a:t>確率</a:t>
            </a:r>
            <a:r>
              <a:rPr lang="ja-JP" altLang="en-US" b="1">
                <a:latin typeface="Meiryo UI" panose="020B0604030504040204" pitchFamily="50" charset="-128"/>
                <a:ea typeface="Meiryo UI" panose="020B0604030504040204" pitchFamily="50" charset="-128"/>
              </a:rPr>
              <a:t> </a:t>
            </a:r>
            <a:r>
              <a:rPr lang="en-US" altLang="ja-JP" sz="4400" dirty="0">
                <a:solidFill>
                  <a:srgbClr val="FF0000"/>
                </a:solidFill>
                <a:latin typeface="Meiryo UI" panose="020B0604030504040204" pitchFamily="50" charset="-128"/>
                <a:ea typeface="Meiryo UI" panose="020B0604030504040204" pitchFamily="50" charset="-128"/>
              </a:rPr>
              <a:t>0.32</a:t>
            </a:r>
            <a:r>
              <a:rPr lang="en-US" altLang="ja-JP" sz="2000" dirty="0">
                <a:latin typeface="Meiryo UI" panose="020B0604030504040204" pitchFamily="50" charset="-128"/>
                <a:ea typeface="Meiryo UI" panose="020B0604030504040204" pitchFamily="50" charset="-128"/>
              </a:rPr>
              <a:t>%</a:t>
            </a:r>
            <a:endParaRPr lang="ja-JP" altLang="en-US" sz="1400">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AE3FEDE9-3315-9781-24D8-80586171E68F}"/>
              </a:ext>
            </a:extLst>
          </p:cNvPr>
          <p:cNvSpPr txBox="1"/>
          <p:nvPr/>
        </p:nvSpPr>
        <p:spPr>
          <a:xfrm>
            <a:off x="618370" y="1773067"/>
            <a:ext cx="9139753" cy="400110"/>
          </a:xfrm>
          <a:prstGeom prst="rect">
            <a:avLst/>
          </a:prstGeom>
          <a:noFill/>
        </p:spPr>
        <p:txBody>
          <a:bodyPr wrap="square" rtlCol="0">
            <a:spAutoFit/>
          </a:bodyPr>
          <a:lstStyle/>
          <a:p>
            <a:r>
              <a:rPr lang="ja-JP" altLang="en-US" sz="2000" b="1">
                <a:latin typeface="Meiryo UI" panose="020B0604030504040204" pitchFamily="50" charset="-128"/>
                <a:ea typeface="Meiryo UI" panose="020B0604030504040204" pitchFamily="50" charset="-128"/>
              </a:rPr>
              <a:t>◆連続する</a:t>
            </a:r>
            <a:r>
              <a:rPr lang="en-US" altLang="ja-JP" sz="2000" b="1" dirty="0">
                <a:latin typeface="Meiryo UI" panose="020B0604030504040204" pitchFamily="50" charset="-128"/>
                <a:ea typeface="Meiryo UI" panose="020B0604030504040204" pitchFamily="50" charset="-128"/>
              </a:rPr>
              <a:t>15</a:t>
            </a:r>
            <a:r>
              <a:rPr lang="ja-JP" altLang="en-US" sz="2000" b="1">
                <a:latin typeface="Meiryo UI" panose="020B0604030504040204" pitchFamily="50" charset="-128"/>
                <a:ea typeface="Meiryo UI" panose="020B0604030504040204" pitchFamily="50" charset="-128"/>
              </a:rPr>
              <a:t>点が領域</a:t>
            </a:r>
            <a:r>
              <a:rPr lang="en-US" altLang="ja-JP" sz="2000" b="1" dirty="0">
                <a:latin typeface="Meiryo UI" panose="020B0604030504040204" pitchFamily="50" charset="-128"/>
                <a:ea typeface="Meiryo UI" panose="020B0604030504040204" pitchFamily="50" charset="-128"/>
              </a:rPr>
              <a:t>C</a:t>
            </a:r>
            <a:r>
              <a:rPr lang="ja-JP" altLang="en-US" sz="2000" b="1">
                <a:latin typeface="Meiryo UI" panose="020B0604030504040204" pitchFamily="50" charset="-128"/>
                <a:ea typeface="Meiryo UI" panose="020B0604030504040204" pitchFamily="50" charset="-128"/>
              </a:rPr>
              <a:t>に存在する</a:t>
            </a:r>
          </a:p>
        </p:txBody>
      </p:sp>
      <p:sp>
        <p:nvSpPr>
          <p:cNvPr id="6" name="テキスト ボックス 5">
            <a:extLst>
              <a:ext uri="{FF2B5EF4-FFF2-40B4-BE49-F238E27FC236}">
                <a16:creationId xmlns:a16="http://schemas.microsoft.com/office/drawing/2014/main" id="{7053363A-3B78-AFAF-7996-C566B8171DC5}"/>
              </a:ext>
            </a:extLst>
          </p:cNvPr>
          <p:cNvSpPr txBox="1"/>
          <p:nvPr/>
        </p:nvSpPr>
        <p:spPr>
          <a:xfrm>
            <a:off x="817236" y="2133060"/>
            <a:ext cx="11254526" cy="1200329"/>
          </a:xfrm>
          <a:prstGeom prst="rect">
            <a:avLst/>
          </a:prstGeom>
          <a:noFill/>
        </p:spPr>
        <p:txBody>
          <a:bodyPr wrap="square" rtlCol="0">
            <a:spAutoFit/>
          </a:bodyPr>
          <a:lstStyle/>
          <a:p>
            <a:r>
              <a:rPr lang="ja-JP" altLang="en-US">
                <a:latin typeface="Meiryo UI" panose="020B0604030504040204" pitchFamily="50" charset="-128"/>
                <a:ea typeface="Meiryo UI" panose="020B0604030504040204" pitchFamily="50" charset="-128"/>
              </a:rPr>
              <a:t>群分けのやり方が不適当で、郡内に異質なデータが混在している可能性がある。</a:t>
            </a:r>
            <a:endParaRPr lang="en-US" altLang="ja-JP" dirty="0">
              <a:latin typeface="Meiryo UI" panose="020B0604030504040204" pitchFamily="50" charset="-128"/>
              <a:ea typeface="Meiryo UI" panose="020B0604030504040204" pitchFamily="50" charset="-128"/>
            </a:endParaRPr>
          </a:p>
          <a:p>
            <a:r>
              <a:rPr lang="ja-JP" altLang="en-US">
                <a:latin typeface="Meiryo UI" panose="020B0604030504040204" pitchFamily="50" charset="-128"/>
                <a:ea typeface="Meiryo UI" panose="020B0604030504040204" pitchFamily="50" charset="-128"/>
              </a:rPr>
              <a:t>連続する</a:t>
            </a:r>
            <a:r>
              <a:rPr lang="en-US" altLang="ja-JP" dirty="0">
                <a:latin typeface="Meiryo UI" panose="020B0604030504040204" pitchFamily="50" charset="-128"/>
                <a:ea typeface="Meiryo UI" panose="020B0604030504040204" pitchFamily="50" charset="-128"/>
              </a:rPr>
              <a:t>15</a:t>
            </a:r>
            <a:r>
              <a:rPr lang="ja-JP" altLang="en-US">
                <a:latin typeface="Meiryo UI" panose="020B0604030504040204" pitchFamily="50" charset="-128"/>
                <a:ea typeface="Meiryo UI" panose="020B0604030504040204" pitchFamily="50" charset="-128"/>
              </a:rPr>
              <a:t>点が</a:t>
            </a:r>
            <a:r>
              <a:rPr lang="en-US" altLang="ja-JP" dirty="0">
                <a:latin typeface="Meiryo UI" panose="020B0604030504040204" pitchFamily="50" charset="-128"/>
                <a:ea typeface="Meiryo UI" panose="020B0604030504040204" pitchFamily="50" charset="-128"/>
              </a:rPr>
              <a:t>1σ</a:t>
            </a:r>
            <a:r>
              <a:rPr lang="ja-JP" altLang="en-US">
                <a:latin typeface="Meiryo UI" panose="020B0604030504040204" pitchFamily="50" charset="-128"/>
                <a:ea typeface="Meiryo UI" panose="020B0604030504040204" pitchFamily="50" charset="-128"/>
              </a:rPr>
              <a:t>の領域内にある場合、工程は異常と判断する。</a:t>
            </a:r>
            <a:endParaRPr lang="en-US" altLang="ja-JP" dirty="0">
              <a:latin typeface="Meiryo UI" panose="020B0604030504040204" pitchFamily="50" charset="-128"/>
              <a:ea typeface="Meiryo UI" panose="020B0604030504040204" pitchFamily="50" charset="-128"/>
            </a:endParaRPr>
          </a:p>
          <a:p>
            <a:r>
              <a:rPr lang="ja-JP" altLang="en-US">
                <a:latin typeface="Meiryo UI" panose="020B0604030504040204" pitchFamily="50" charset="-128"/>
                <a:ea typeface="Meiryo UI" panose="020B0604030504040204" pitchFamily="50" charset="-128"/>
              </a:rPr>
              <a:t>データの分布からいって中心線の近くにデータが集まることは当然のことであるが、</a:t>
            </a:r>
            <a:endParaRPr lang="en-US" altLang="ja-JP" dirty="0">
              <a:latin typeface="Meiryo UI" panose="020B0604030504040204" pitchFamily="50" charset="-128"/>
              <a:ea typeface="Meiryo UI" panose="020B0604030504040204" pitchFamily="50" charset="-128"/>
            </a:endParaRPr>
          </a:p>
          <a:p>
            <a:r>
              <a:rPr lang="ja-JP" altLang="en-US">
                <a:latin typeface="Meiryo UI" panose="020B0604030504040204" pitchFamily="50" charset="-128"/>
                <a:ea typeface="Meiryo UI" panose="020B0604030504040204" pitchFamily="50" charset="-128"/>
              </a:rPr>
              <a:t>連続</a:t>
            </a:r>
            <a:r>
              <a:rPr lang="en-US" altLang="ja-JP" dirty="0">
                <a:latin typeface="Meiryo UI" panose="020B0604030504040204" pitchFamily="50" charset="-128"/>
                <a:ea typeface="Meiryo UI" panose="020B0604030504040204" pitchFamily="50" charset="-128"/>
              </a:rPr>
              <a:t>15</a:t>
            </a:r>
            <a:r>
              <a:rPr lang="ja-JP" altLang="en-US">
                <a:latin typeface="Meiryo UI" panose="020B0604030504040204" pitchFamily="50" charset="-128"/>
                <a:ea typeface="Meiryo UI" panose="020B0604030504040204" pitchFamily="50" charset="-128"/>
              </a:rPr>
              <a:t>点となると逆に異常である。郡内に異質なデータがないか、層別しなくてはならないかを考える必要がある。</a:t>
            </a:r>
            <a:endParaRPr lang="en-US" altLang="ja-JP" dirty="0">
              <a:latin typeface="Meiryo UI" panose="020B0604030504040204" pitchFamily="50" charset="-128"/>
              <a:ea typeface="Meiryo UI" panose="020B0604030504040204" pitchFamily="50" charset="-128"/>
            </a:endParaRPr>
          </a:p>
        </p:txBody>
      </p:sp>
      <p:sp>
        <p:nvSpPr>
          <p:cNvPr id="10" name="スライド番号プレースホルダー 9">
            <a:extLst>
              <a:ext uri="{FF2B5EF4-FFF2-40B4-BE49-F238E27FC236}">
                <a16:creationId xmlns:a16="http://schemas.microsoft.com/office/drawing/2014/main" id="{2900B3E0-BA45-A46A-CB20-09F99670490E}"/>
              </a:ext>
            </a:extLst>
          </p:cNvPr>
          <p:cNvSpPr>
            <a:spLocks noGrp="1"/>
          </p:cNvSpPr>
          <p:nvPr>
            <p:ph type="sldNum" sz="quarter" idx="12"/>
          </p:nvPr>
        </p:nvSpPr>
        <p:spPr/>
        <p:txBody>
          <a:bodyPr/>
          <a:lstStyle/>
          <a:p>
            <a:fld id="{CCE8A120-D37F-4A4B-AEC4-A3FAB9FD9F34}" type="slidenum">
              <a:rPr lang="ja-JP" altLang="en-US" smtClean="0"/>
              <a:pPr/>
              <a:t>120</a:t>
            </a:fld>
            <a:endParaRPr lang="ja-JP" altLang="en-US"/>
          </a:p>
        </p:txBody>
      </p:sp>
      <p:grpSp>
        <p:nvGrpSpPr>
          <p:cNvPr id="58" name="グループ化 57">
            <a:extLst>
              <a:ext uri="{FF2B5EF4-FFF2-40B4-BE49-F238E27FC236}">
                <a16:creationId xmlns:a16="http://schemas.microsoft.com/office/drawing/2014/main" id="{EA1028F4-98BC-7303-2627-1430CDBB13B1}"/>
              </a:ext>
            </a:extLst>
          </p:cNvPr>
          <p:cNvGrpSpPr/>
          <p:nvPr/>
        </p:nvGrpSpPr>
        <p:grpSpPr>
          <a:xfrm>
            <a:off x="1403100" y="3634277"/>
            <a:ext cx="8673961" cy="2969986"/>
            <a:chOff x="1403100" y="3429000"/>
            <a:chExt cx="8717520" cy="2969986"/>
          </a:xfrm>
        </p:grpSpPr>
        <p:grpSp>
          <p:nvGrpSpPr>
            <p:cNvPr id="59" name="グループ化 58">
              <a:extLst>
                <a:ext uri="{FF2B5EF4-FFF2-40B4-BE49-F238E27FC236}">
                  <a16:creationId xmlns:a16="http://schemas.microsoft.com/office/drawing/2014/main" id="{A0C42FDB-37E6-254A-904B-6CE7EF6EE599}"/>
                </a:ext>
              </a:extLst>
            </p:cNvPr>
            <p:cNvGrpSpPr/>
            <p:nvPr/>
          </p:nvGrpSpPr>
          <p:grpSpPr>
            <a:xfrm>
              <a:off x="1403100" y="3429000"/>
              <a:ext cx="8717520" cy="2969986"/>
              <a:chOff x="1403100" y="3429000"/>
              <a:chExt cx="8717520" cy="2969986"/>
            </a:xfrm>
          </p:grpSpPr>
          <p:grpSp>
            <p:nvGrpSpPr>
              <p:cNvPr id="64" name="グループ化 63">
                <a:extLst>
                  <a:ext uri="{FF2B5EF4-FFF2-40B4-BE49-F238E27FC236}">
                    <a16:creationId xmlns:a16="http://schemas.microsoft.com/office/drawing/2014/main" id="{ACF302C7-76D6-525D-4A36-C545306948DE}"/>
                  </a:ext>
                </a:extLst>
              </p:cNvPr>
              <p:cNvGrpSpPr/>
              <p:nvPr/>
            </p:nvGrpSpPr>
            <p:grpSpPr>
              <a:xfrm>
                <a:off x="1403100" y="3429000"/>
                <a:ext cx="8717520" cy="2969986"/>
                <a:chOff x="1278294" y="3515980"/>
                <a:chExt cx="8717520" cy="2969986"/>
              </a:xfrm>
            </p:grpSpPr>
            <p:grpSp>
              <p:nvGrpSpPr>
                <p:cNvPr id="71" name="グループ化 70">
                  <a:extLst>
                    <a:ext uri="{FF2B5EF4-FFF2-40B4-BE49-F238E27FC236}">
                      <a16:creationId xmlns:a16="http://schemas.microsoft.com/office/drawing/2014/main" id="{4AB92BE0-B7C0-0FDD-762D-D7B550734CF0}"/>
                    </a:ext>
                  </a:extLst>
                </p:cNvPr>
                <p:cNvGrpSpPr/>
                <p:nvPr/>
              </p:nvGrpSpPr>
              <p:grpSpPr>
                <a:xfrm>
                  <a:off x="1278294" y="3515980"/>
                  <a:ext cx="8717520" cy="2969986"/>
                  <a:chOff x="857247" y="3515980"/>
                  <a:chExt cx="9138567" cy="2969986"/>
                </a:xfrm>
              </p:grpSpPr>
              <p:grpSp>
                <p:nvGrpSpPr>
                  <p:cNvPr id="73" name="グループ化 72">
                    <a:extLst>
                      <a:ext uri="{FF2B5EF4-FFF2-40B4-BE49-F238E27FC236}">
                        <a16:creationId xmlns:a16="http://schemas.microsoft.com/office/drawing/2014/main" id="{64EB5003-150D-FABE-5596-0E2676550DEA}"/>
                      </a:ext>
                    </a:extLst>
                  </p:cNvPr>
                  <p:cNvGrpSpPr/>
                  <p:nvPr/>
                </p:nvGrpSpPr>
                <p:grpSpPr>
                  <a:xfrm>
                    <a:off x="1609460" y="3613196"/>
                    <a:ext cx="8386354" cy="2790584"/>
                    <a:chOff x="1037105" y="2238375"/>
                    <a:chExt cx="8386354" cy="3733800"/>
                  </a:xfrm>
                </p:grpSpPr>
                <p:cxnSp>
                  <p:nvCxnSpPr>
                    <p:cNvPr id="109" name="直線コネクタ 108">
                      <a:extLst>
                        <a:ext uri="{FF2B5EF4-FFF2-40B4-BE49-F238E27FC236}">
                          <a16:creationId xmlns:a16="http://schemas.microsoft.com/office/drawing/2014/main" id="{98FE9FD4-4DB8-4F49-030E-A43348C6E784}"/>
                        </a:ext>
                      </a:extLst>
                    </p:cNvPr>
                    <p:cNvCxnSpPr>
                      <a:cxnSpLocks/>
                    </p:cNvCxnSpPr>
                    <p:nvPr/>
                  </p:nvCxnSpPr>
                  <p:spPr>
                    <a:xfrm flipH="1">
                      <a:off x="1037105" y="4000500"/>
                      <a:ext cx="8323292"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2" name="直線コネクタ 111">
                      <a:extLst>
                        <a:ext uri="{FF2B5EF4-FFF2-40B4-BE49-F238E27FC236}">
                          <a16:creationId xmlns:a16="http://schemas.microsoft.com/office/drawing/2014/main" id="{DE4C0A73-52D1-AD99-2EFF-557E58B737B7}"/>
                        </a:ext>
                      </a:extLst>
                    </p:cNvPr>
                    <p:cNvCxnSpPr/>
                    <p:nvPr/>
                  </p:nvCxnSpPr>
                  <p:spPr>
                    <a:xfrm>
                      <a:off x="1047750" y="2238375"/>
                      <a:ext cx="0" cy="373380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4" name="直線コネクタ 153">
                      <a:extLst>
                        <a:ext uri="{FF2B5EF4-FFF2-40B4-BE49-F238E27FC236}">
                          <a16:creationId xmlns:a16="http://schemas.microsoft.com/office/drawing/2014/main" id="{53524FB8-D1C8-70D7-1657-DE4F33AF267A}"/>
                        </a:ext>
                      </a:extLst>
                    </p:cNvPr>
                    <p:cNvCxnSpPr>
                      <a:cxnSpLocks/>
                    </p:cNvCxnSpPr>
                    <p:nvPr/>
                  </p:nvCxnSpPr>
                  <p:spPr>
                    <a:xfrm flipH="1">
                      <a:off x="1074646" y="5959952"/>
                      <a:ext cx="8348813" cy="0"/>
                    </a:xfrm>
                    <a:prstGeom prst="line">
                      <a:avLst/>
                    </a:prstGeom>
                    <a:ln w="22225">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155" name="直線コネクタ 154">
                      <a:extLst>
                        <a:ext uri="{FF2B5EF4-FFF2-40B4-BE49-F238E27FC236}">
                          <a16:creationId xmlns:a16="http://schemas.microsoft.com/office/drawing/2014/main" id="{EAE4C2CA-D378-9EF3-7D33-C6A032B64704}"/>
                        </a:ext>
                      </a:extLst>
                    </p:cNvPr>
                    <p:cNvCxnSpPr>
                      <a:cxnSpLocks/>
                    </p:cNvCxnSpPr>
                    <p:nvPr/>
                  </p:nvCxnSpPr>
                  <p:spPr>
                    <a:xfrm flipH="1">
                      <a:off x="1074646" y="2264252"/>
                      <a:ext cx="8303419" cy="0"/>
                    </a:xfrm>
                    <a:prstGeom prst="line">
                      <a:avLst/>
                    </a:prstGeom>
                    <a:ln w="22225">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160" name="直線コネクタ 159">
                      <a:extLst>
                        <a:ext uri="{FF2B5EF4-FFF2-40B4-BE49-F238E27FC236}">
                          <a16:creationId xmlns:a16="http://schemas.microsoft.com/office/drawing/2014/main" id="{F0D6C378-7475-F1C4-A459-504EF3CE5436}"/>
                        </a:ext>
                      </a:extLst>
                    </p:cNvPr>
                    <p:cNvCxnSpPr>
                      <a:cxnSpLocks/>
                    </p:cNvCxnSpPr>
                    <p:nvPr/>
                  </p:nvCxnSpPr>
                  <p:spPr>
                    <a:xfrm flipH="1">
                      <a:off x="1056006" y="2857037"/>
                      <a:ext cx="8303419" cy="0"/>
                    </a:xfrm>
                    <a:prstGeom prst="line">
                      <a:avLst/>
                    </a:prstGeom>
                    <a:ln w="22225">
                      <a:solidFill>
                        <a:schemeClr val="accent6">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61" name="直線コネクタ 160">
                      <a:extLst>
                        <a:ext uri="{FF2B5EF4-FFF2-40B4-BE49-F238E27FC236}">
                          <a16:creationId xmlns:a16="http://schemas.microsoft.com/office/drawing/2014/main" id="{E0CD9DA8-1796-AF93-33C8-5CFE874B5E86}"/>
                        </a:ext>
                      </a:extLst>
                    </p:cNvPr>
                    <p:cNvCxnSpPr>
                      <a:cxnSpLocks/>
                    </p:cNvCxnSpPr>
                    <p:nvPr/>
                  </p:nvCxnSpPr>
                  <p:spPr>
                    <a:xfrm flipH="1">
                      <a:off x="1065943" y="3443339"/>
                      <a:ext cx="8303419" cy="0"/>
                    </a:xfrm>
                    <a:prstGeom prst="line">
                      <a:avLst/>
                    </a:prstGeom>
                    <a:ln w="22225">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62" name="直線コネクタ 161">
                      <a:extLst>
                        <a:ext uri="{FF2B5EF4-FFF2-40B4-BE49-F238E27FC236}">
                          <a16:creationId xmlns:a16="http://schemas.microsoft.com/office/drawing/2014/main" id="{0411FCEE-4B75-6C1B-B4BD-F0C6BFE12205}"/>
                        </a:ext>
                      </a:extLst>
                    </p:cNvPr>
                    <p:cNvCxnSpPr>
                      <a:cxnSpLocks/>
                    </p:cNvCxnSpPr>
                    <p:nvPr/>
                  </p:nvCxnSpPr>
                  <p:spPr>
                    <a:xfrm flipH="1">
                      <a:off x="1065943" y="4597506"/>
                      <a:ext cx="8303419" cy="0"/>
                    </a:xfrm>
                    <a:prstGeom prst="line">
                      <a:avLst/>
                    </a:prstGeom>
                    <a:ln w="22225">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63" name="直線コネクタ 162">
                      <a:extLst>
                        <a:ext uri="{FF2B5EF4-FFF2-40B4-BE49-F238E27FC236}">
                          <a16:creationId xmlns:a16="http://schemas.microsoft.com/office/drawing/2014/main" id="{FBFF8C7C-4ABE-D104-E47C-8A0D533CAD8C}"/>
                        </a:ext>
                      </a:extLst>
                    </p:cNvPr>
                    <p:cNvCxnSpPr>
                      <a:cxnSpLocks/>
                    </p:cNvCxnSpPr>
                    <p:nvPr/>
                  </p:nvCxnSpPr>
                  <p:spPr>
                    <a:xfrm flipH="1">
                      <a:off x="1056006" y="5255420"/>
                      <a:ext cx="8303419" cy="0"/>
                    </a:xfrm>
                    <a:prstGeom prst="line">
                      <a:avLst/>
                    </a:prstGeom>
                    <a:ln w="22225">
                      <a:solidFill>
                        <a:schemeClr val="accent6">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74" name="グループ化 73">
                    <a:extLst>
                      <a:ext uri="{FF2B5EF4-FFF2-40B4-BE49-F238E27FC236}">
                        <a16:creationId xmlns:a16="http://schemas.microsoft.com/office/drawing/2014/main" id="{A3D57B7E-C99A-9452-A4CF-956F0C0A5412}"/>
                      </a:ext>
                    </a:extLst>
                  </p:cNvPr>
                  <p:cNvGrpSpPr/>
                  <p:nvPr/>
                </p:nvGrpSpPr>
                <p:grpSpPr>
                  <a:xfrm>
                    <a:off x="2325544" y="4551031"/>
                    <a:ext cx="4428234" cy="745035"/>
                    <a:chOff x="2325544" y="4551031"/>
                    <a:chExt cx="4428234" cy="745035"/>
                  </a:xfrm>
                </p:grpSpPr>
                <p:grpSp>
                  <p:nvGrpSpPr>
                    <p:cNvPr id="91" name="グループ化 90">
                      <a:extLst>
                        <a:ext uri="{FF2B5EF4-FFF2-40B4-BE49-F238E27FC236}">
                          <a16:creationId xmlns:a16="http://schemas.microsoft.com/office/drawing/2014/main" id="{9B4561DF-7520-82E1-7EC1-7C7BED8D027D}"/>
                        </a:ext>
                      </a:extLst>
                    </p:cNvPr>
                    <p:cNvGrpSpPr/>
                    <p:nvPr/>
                  </p:nvGrpSpPr>
                  <p:grpSpPr>
                    <a:xfrm>
                      <a:off x="2447595" y="4551031"/>
                      <a:ext cx="4306183" cy="745035"/>
                      <a:chOff x="2447595" y="4551031"/>
                      <a:chExt cx="4306183" cy="745035"/>
                    </a:xfrm>
                  </p:grpSpPr>
                  <p:cxnSp>
                    <p:nvCxnSpPr>
                      <p:cNvPr id="93" name="直線コネクタ 92">
                        <a:extLst>
                          <a:ext uri="{FF2B5EF4-FFF2-40B4-BE49-F238E27FC236}">
                            <a16:creationId xmlns:a16="http://schemas.microsoft.com/office/drawing/2014/main" id="{AD2808BB-4941-0578-7309-C9E1B7AD9BD8}"/>
                          </a:ext>
                        </a:extLst>
                      </p:cNvPr>
                      <p:cNvCxnSpPr>
                        <a:cxnSpLocks/>
                      </p:cNvCxnSpPr>
                      <p:nvPr/>
                    </p:nvCxnSpPr>
                    <p:spPr>
                      <a:xfrm>
                        <a:off x="2447595" y="4727959"/>
                        <a:ext cx="455337" cy="457692"/>
                      </a:xfrm>
                      <a:prstGeom prst="line">
                        <a:avLst/>
                      </a:prstGeom>
                      <a:ln w="38100"/>
                    </p:spPr>
                    <p:style>
                      <a:lnRef idx="1">
                        <a:schemeClr val="dk1"/>
                      </a:lnRef>
                      <a:fillRef idx="0">
                        <a:schemeClr val="dk1"/>
                      </a:fillRef>
                      <a:effectRef idx="0">
                        <a:schemeClr val="dk1"/>
                      </a:effectRef>
                      <a:fontRef idx="minor">
                        <a:schemeClr val="tx1"/>
                      </a:fontRef>
                    </p:style>
                  </p:cxnSp>
                  <p:grpSp>
                    <p:nvGrpSpPr>
                      <p:cNvPr id="94" name="グループ化 93">
                        <a:extLst>
                          <a:ext uri="{FF2B5EF4-FFF2-40B4-BE49-F238E27FC236}">
                            <a16:creationId xmlns:a16="http://schemas.microsoft.com/office/drawing/2014/main" id="{9C65E1EE-56C0-CD06-5400-12E6B39FEDA3}"/>
                          </a:ext>
                        </a:extLst>
                      </p:cNvPr>
                      <p:cNvGrpSpPr/>
                      <p:nvPr/>
                    </p:nvGrpSpPr>
                    <p:grpSpPr>
                      <a:xfrm>
                        <a:off x="2780881" y="4551031"/>
                        <a:ext cx="3972897" cy="745035"/>
                        <a:chOff x="2780881" y="4551031"/>
                        <a:chExt cx="3972897" cy="745035"/>
                      </a:xfrm>
                    </p:grpSpPr>
                    <p:cxnSp>
                      <p:nvCxnSpPr>
                        <p:cNvPr id="95" name="直線コネクタ 94">
                          <a:extLst>
                            <a:ext uri="{FF2B5EF4-FFF2-40B4-BE49-F238E27FC236}">
                              <a16:creationId xmlns:a16="http://schemas.microsoft.com/office/drawing/2014/main" id="{623AE715-9D68-C65E-3324-E28FFBDAE0AD}"/>
                            </a:ext>
                          </a:extLst>
                        </p:cNvPr>
                        <p:cNvCxnSpPr>
                          <a:cxnSpLocks/>
                        </p:cNvCxnSpPr>
                        <p:nvPr/>
                      </p:nvCxnSpPr>
                      <p:spPr>
                        <a:xfrm flipV="1">
                          <a:off x="5067020" y="4895293"/>
                          <a:ext cx="574915" cy="78956"/>
                        </a:xfrm>
                        <a:prstGeom prst="line">
                          <a:avLst/>
                        </a:prstGeom>
                        <a:ln w="38100"/>
                      </p:spPr>
                      <p:style>
                        <a:lnRef idx="1">
                          <a:schemeClr val="dk1"/>
                        </a:lnRef>
                        <a:fillRef idx="0">
                          <a:schemeClr val="dk1"/>
                        </a:fillRef>
                        <a:effectRef idx="0">
                          <a:schemeClr val="dk1"/>
                        </a:effectRef>
                        <a:fontRef idx="minor">
                          <a:schemeClr val="tx1"/>
                        </a:fontRef>
                      </p:style>
                    </p:cxnSp>
                    <p:cxnSp>
                      <p:nvCxnSpPr>
                        <p:cNvPr id="96" name="直線コネクタ 95">
                          <a:extLst>
                            <a:ext uri="{FF2B5EF4-FFF2-40B4-BE49-F238E27FC236}">
                              <a16:creationId xmlns:a16="http://schemas.microsoft.com/office/drawing/2014/main" id="{9E1F5CA0-6E87-6B5B-C10E-34D9FADCD132}"/>
                            </a:ext>
                          </a:extLst>
                        </p:cNvPr>
                        <p:cNvCxnSpPr>
                          <a:cxnSpLocks/>
                          <a:endCxn id="104" idx="6"/>
                        </p:cNvCxnSpPr>
                        <p:nvPr/>
                      </p:nvCxnSpPr>
                      <p:spPr>
                        <a:xfrm>
                          <a:off x="3304416" y="4629855"/>
                          <a:ext cx="731024" cy="124332"/>
                        </a:xfrm>
                        <a:prstGeom prst="line">
                          <a:avLst/>
                        </a:prstGeom>
                        <a:ln w="38100"/>
                      </p:spPr>
                      <p:style>
                        <a:lnRef idx="1">
                          <a:schemeClr val="dk1"/>
                        </a:lnRef>
                        <a:fillRef idx="0">
                          <a:schemeClr val="dk1"/>
                        </a:fillRef>
                        <a:effectRef idx="0">
                          <a:schemeClr val="dk1"/>
                        </a:effectRef>
                        <a:fontRef idx="minor">
                          <a:schemeClr val="tx1"/>
                        </a:fontRef>
                      </p:style>
                    </p:cxnSp>
                    <p:cxnSp>
                      <p:nvCxnSpPr>
                        <p:cNvPr id="97" name="直線コネクタ 96">
                          <a:extLst>
                            <a:ext uri="{FF2B5EF4-FFF2-40B4-BE49-F238E27FC236}">
                              <a16:creationId xmlns:a16="http://schemas.microsoft.com/office/drawing/2014/main" id="{93BAD2DE-60F5-B20A-E5E8-F731E8EDC63E}"/>
                            </a:ext>
                          </a:extLst>
                        </p:cNvPr>
                        <p:cNvCxnSpPr>
                          <a:cxnSpLocks/>
                          <a:endCxn id="102" idx="3"/>
                        </p:cNvCxnSpPr>
                        <p:nvPr/>
                      </p:nvCxnSpPr>
                      <p:spPr>
                        <a:xfrm flipV="1">
                          <a:off x="2825483" y="4713633"/>
                          <a:ext cx="421586" cy="439209"/>
                        </a:xfrm>
                        <a:prstGeom prst="line">
                          <a:avLst/>
                        </a:prstGeom>
                        <a:ln w="38100"/>
                      </p:spPr>
                      <p:style>
                        <a:lnRef idx="1">
                          <a:schemeClr val="dk1"/>
                        </a:lnRef>
                        <a:fillRef idx="0">
                          <a:schemeClr val="dk1"/>
                        </a:fillRef>
                        <a:effectRef idx="0">
                          <a:schemeClr val="dk1"/>
                        </a:effectRef>
                        <a:fontRef idx="minor">
                          <a:schemeClr val="tx1"/>
                        </a:fontRef>
                      </p:style>
                    </p:cxnSp>
                    <p:cxnSp>
                      <p:nvCxnSpPr>
                        <p:cNvPr id="98" name="直線コネクタ 97">
                          <a:extLst>
                            <a:ext uri="{FF2B5EF4-FFF2-40B4-BE49-F238E27FC236}">
                              <a16:creationId xmlns:a16="http://schemas.microsoft.com/office/drawing/2014/main" id="{15C0615D-F2F5-4B19-E6A0-F9FBC2EE8F12}"/>
                            </a:ext>
                          </a:extLst>
                        </p:cNvPr>
                        <p:cNvCxnSpPr>
                          <a:cxnSpLocks/>
                          <a:endCxn id="103" idx="1"/>
                        </p:cNvCxnSpPr>
                        <p:nvPr/>
                      </p:nvCxnSpPr>
                      <p:spPr>
                        <a:xfrm>
                          <a:off x="3927920" y="4706775"/>
                          <a:ext cx="454971" cy="348575"/>
                        </a:xfrm>
                        <a:prstGeom prst="line">
                          <a:avLst/>
                        </a:prstGeom>
                        <a:ln w="38100"/>
                      </p:spPr>
                      <p:style>
                        <a:lnRef idx="1">
                          <a:schemeClr val="dk1"/>
                        </a:lnRef>
                        <a:fillRef idx="0">
                          <a:schemeClr val="dk1"/>
                        </a:fillRef>
                        <a:effectRef idx="0">
                          <a:schemeClr val="dk1"/>
                        </a:effectRef>
                        <a:fontRef idx="minor">
                          <a:schemeClr val="tx1"/>
                        </a:fontRef>
                      </p:style>
                    </p:cxnSp>
                    <p:cxnSp>
                      <p:nvCxnSpPr>
                        <p:cNvPr id="99" name="直線コネクタ 98">
                          <a:extLst>
                            <a:ext uri="{FF2B5EF4-FFF2-40B4-BE49-F238E27FC236}">
                              <a16:creationId xmlns:a16="http://schemas.microsoft.com/office/drawing/2014/main" id="{9394F4B7-5935-80C3-32E5-9FCE0922AD41}"/>
                            </a:ext>
                          </a:extLst>
                        </p:cNvPr>
                        <p:cNvCxnSpPr>
                          <a:cxnSpLocks/>
                          <a:endCxn id="107" idx="1"/>
                        </p:cNvCxnSpPr>
                        <p:nvPr/>
                      </p:nvCxnSpPr>
                      <p:spPr>
                        <a:xfrm>
                          <a:off x="5660907" y="4834792"/>
                          <a:ext cx="405059" cy="298672"/>
                        </a:xfrm>
                        <a:prstGeom prst="line">
                          <a:avLst/>
                        </a:prstGeom>
                        <a:ln w="38100"/>
                      </p:spPr>
                      <p:style>
                        <a:lnRef idx="1">
                          <a:schemeClr val="dk1"/>
                        </a:lnRef>
                        <a:fillRef idx="0">
                          <a:schemeClr val="dk1"/>
                        </a:fillRef>
                        <a:effectRef idx="0">
                          <a:schemeClr val="dk1"/>
                        </a:effectRef>
                        <a:fontRef idx="minor">
                          <a:schemeClr val="tx1"/>
                        </a:fontRef>
                      </p:style>
                    </p:cxnSp>
                    <p:cxnSp>
                      <p:nvCxnSpPr>
                        <p:cNvPr id="100" name="直線コネクタ 99">
                          <a:extLst>
                            <a:ext uri="{FF2B5EF4-FFF2-40B4-BE49-F238E27FC236}">
                              <a16:creationId xmlns:a16="http://schemas.microsoft.com/office/drawing/2014/main" id="{6DADB89C-75A7-2EEC-D32C-E34B3BE37567}"/>
                            </a:ext>
                          </a:extLst>
                        </p:cNvPr>
                        <p:cNvCxnSpPr>
                          <a:cxnSpLocks/>
                          <a:stCxn id="103" idx="6"/>
                          <a:endCxn id="106" idx="2"/>
                        </p:cNvCxnSpPr>
                        <p:nvPr/>
                      </p:nvCxnSpPr>
                      <p:spPr>
                        <a:xfrm flipV="1">
                          <a:off x="4545492" y="4991412"/>
                          <a:ext cx="428967" cy="131290"/>
                        </a:xfrm>
                        <a:prstGeom prst="line">
                          <a:avLst/>
                        </a:prstGeom>
                        <a:ln w="38100"/>
                      </p:spPr>
                      <p:style>
                        <a:lnRef idx="1">
                          <a:schemeClr val="dk1"/>
                        </a:lnRef>
                        <a:fillRef idx="0">
                          <a:schemeClr val="dk1"/>
                        </a:fillRef>
                        <a:effectRef idx="0">
                          <a:schemeClr val="dk1"/>
                        </a:effectRef>
                        <a:fontRef idx="minor">
                          <a:schemeClr val="tx1"/>
                        </a:fontRef>
                      </p:style>
                    </p:cxnSp>
                    <p:sp>
                      <p:nvSpPr>
                        <p:cNvPr id="101" name="楕円 15">
                          <a:extLst>
                            <a:ext uri="{FF2B5EF4-FFF2-40B4-BE49-F238E27FC236}">
                              <a16:creationId xmlns:a16="http://schemas.microsoft.com/office/drawing/2014/main" id="{21049464-25E3-38AB-CC26-1BF66E3E6D9D}"/>
                            </a:ext>
                          </a:extLst>
                        </p:cNvPr>
                        <p:cNvSpPr/>
                        <p:nvPr/>
                      </p:nvSpPr>
                      <p:spPr>
                        <a:xfrm>
                          <a:off x="2780881" y="5069942"/>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02" name="楕円 16">
                          <a:extLst>
                            <a:ext uri="{FF2B5EF4-FFF2-40B4-BE49-F238E27FC236}">
                              <a16:creationId xmlns:a16="http://schemas.microsoft.com/office/drawing/2014/main" id="{3E164FE9-6C2F-1708-BC85-0D9593736E39}"/>
                            </a:ext>
                          </a:extLst>
                        </p:cNvPr>
                        <p:cNvSpPr/>
                        <p:nvPr/>
                      </p:nvSpPr>
                      <p:spPr>
                        <a:xfrm>
                          <a:off x="3219170" y="4551031"/>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03" name="楕円 17">
                          <a:extLst>
                            <a:ext uri="{FF2B5EF4-FFF2-40B4-BE49-F238E27FC236}">
                              <a16:creationId xmlns:a16="http://schemas.microsoft.com/office/drawing/2014/main" id="{7B443404-F274-5483-AADB-7D51C2CC43EE}"/>
                            </a:ext>
                          </a:extLst>
                        </p:cNvPr>
                        <p:cNvSpPr/>
                        <p:nvPr/>
                      </p:nvSpPr>
                      <p:spPr>
                        <a:xfrm>
                          <a:off x="4354992" y="5027452"/>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panose="020B0604030504040204" pitchFamily="34" charset="-128"/>
                            <a:ea typeface="Meiryo" panose="020B0604030504040204" pitchFamily="34" charset="-128"/>
                          </a:endParaRPr>
                        </a:p>
                      </p:txBody>
                    </p:sp>
                    <p:sp>
                      <p:nvSpPr>
                        <p:cNvPr id="104" name="楕円 18">
                          <a:extLst>
                            <a:ext uri="{FF2B5EF4-FFF2-40B4-BE49-F238E27FC236}">
                              <a16:creationId xmlns:a16="http://schemas.microsoft.com/office/drawing/2014/main" id="{11AA5D5F-D0C9-6950-5772-0B5C6B90FC6D}"/>
                            </a:ext>
                          </a:extLst>
                        </p:cNvPr>
                        <p:cNvSpPr/>
                        <p:nvPr/>
                      </p:nvSpPr>
                      <p:spPr>
                        <a:xfrm>
                          <a:off x="3844940" y="4658937"/>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panose="020B0604030504040204" pitchFamily="34" charset="-128"/>
                            <a:ea typeface="Meiryo" panose="020B0604030504040204" pitchFamily="34" charset="-128"/>
                          </a:endParaRPr>
                        </a:p>
                      </p:txBody>
                    </p:sp>
                    <p:sp>
                      <p:nvSpPr>
                        <p:cNvPr id="105" name="楕円 19">
                          <a:extLst>
                            <a:ext uri="{FF2B5EF4-FFF2-40B4-BE49-F238E27FC236}">
                              <a16:creationId xmlns:a16="http://schemas.microsoft.com/office/drawing/2014/main" id="{9EB17D5D-90D7-B610-CEA8-5B55A4BABEF9}"/>
                            </a:ext>
                          </a:extLst>
                        </p:cNvPr>
                        <p:cNvSpPr/>
                        <p:nvPr/>
                      </p:nvSpPr>
                      <p:spPr>
                        <a:xfrm>
                          <a:off x="6563278" y="4992919"/>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06" name="楕円 21">
                          <a:extLst>
                            <a:ext uri="{FF2B5EF4-FFF2-40B4-BE49-F238E27FC236}">
                              <a16:creationId xmlns:a16="http://schemas.microsoft.com/office/drawing/2014/main" id="{3D23C749-5758-BE87-15A8-0D299A999927}"/>
                            </a:ext>
                          </a:extLst>
                        </p:cNvPr>
                        <p:cNvSpPr/>
                        <p:nvPr/>
                      </p:nvSpPr>
                      <p:spPr>
                        <a:xfrm>
                          <a:off x="4974459" y="4896162"/>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07" name="楕円 22">
                          <a:extLst>
                            <a:ext uri="{FF2B5EF4-FFF2-40B4-BE49-F238E27FC236}">
                              <a16:creationId xmlns:a16="http://schemas.microsoft.com/office/drawing/2014/main" id="{1D36EB47-3AF0-C16A-A445-145401ABBB65}"/>
                            </a:ext>
                          </a:extLst>
                        </p:cNvPr>
                        <p:cNvSpPr/>
                        <p:nvPr/>
                      </p:nvSpPr>
                      <p:spPr>
                        <a:xfrm>
                          <a:off x="6038068" y="5105566"/>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08" name="楕円 23">
                          <a:extLst>
                            <a:ext uri="{FF2B5EF4-FFF2-40B4-BE49-F238E27FC236}">
                              <a16:creationId xmlns:a16="http://schemas.microsoft.com/office/drawing/2014/main" id="{5C7E88AA-2D65-B073-C135-D7ECE28E71CF}"/>
                            </a:ext>
                          </a:extLst>
                        </p:cNvPr>
                        <p:cNvSpPr/>
                        <p:nvPr/>
                      </p:nvSpPr>
                      <p:spPr>
                        <a:xfrm>
                          <a:off x="5594375" y="4779346"/>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grpSp>
                </p:grpSp>
                <p:sp>
                  <p:nvSpPr>
                    <p:cNvPr id="92" name="楕円 14">
                      <a:extLst>
                        <a:ext uri="{FF2B5EF4-FFF2-40B4-BE49-F238E27FC236}">
                          <a16:creationId xmlns:a16="http://schemas.microsoft.com/office/drawing/2014/main" id="{D88BFF9B-EBB9-3C6A-6FDC-25A116D2479E}"/>
                        </a:ext>
                      </a:extLst>
                    </p:cNvPr>
                    <p:cNvSpPr/>
                    <p:nvPr/>
                  </p:nvSpPr>
                  <p:spPr>
                    <a:xfrm>
                      <a:off x="2325544" y="4612250"/>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panose="020B0604030504040204" pitchFamily="34" charset="-128"/>
                        <a:ea typeface="Meiryo" panose="020B0604030504040204" pitchFamily="34" charset="-128"/>
                      </a:endParaRPr>
                    </a:p>
                  </p:txBody>
                </p:sp>
              </p:grpSp>
              <p:grpSp>
                <p:nvGrpSpPr>
                  <p:cNvPr id="75" name="グループ化 74">
                    <a:extLst>
                      <a:ext uri="{FF2B5EF4-FFF2-40B4-BE49-F238E27FC236}">
                        <a16:creationId xmlns:a16="http://schemas.microsoft.com/office/drawing/2014/main" id="{A09B1FF6-7F4B-A75C-4290-A0DAEF4C8C9D}"/>
                      </a:ext>
                    </a:extLst>
                  </p:cNvPr>
                  <p:cNvGrpSpPr/>
                  <p:nvPr/>
                </p:nvGrpSpPr>
                <p:grpSpPr>
                  <a:xfrm>
                    <a:off x="857247" y="3515980"/>
                    <a:ext cx="2391319" cy="2969986"/>
                    <a:chOff x="476363" y="2962049"/>
                    <a:chExt cx="2391319" cy="3431152"/>
                  </a:xfrm>
                </p:grpSpPr>
                <p:grpSp>
                  <p:nvGrpSpPr>
                    <p:cNvPr id="76" name="グループ化 75">
                      <a:extLst>
                        <a:ext uri="{FF2B5EF4-FFF2-40B4-BE49-F238E27FC236}">
                          <a16:creationId xmlns:a16="http://schemas.microsoft.com/office/drawing/2014/main" id="{1B74B36C-16B5-3EE2-9E01-BC9D08F0AA9B}"/>
                        </a:ext>
                      </a:extLst>
                    </p:cNvPr>
                    <p:cNvGrpSpPr/>
                    <p:nvPr/>
                  </p:nvGrpSpPr>
                  <p:grpSpPr>
                    <a:xfrm>
                      <a:off x="476363" y="2962049"/>
                      <a:ext cx="712480" cy="3431152"/>
                      <a:chOff x="476363" y="2962049"/>
                      <a:chExt cx="712480" cy="3431152"/>
                    </a:xfrm>
                  </p:grpSpPr>
                  <mc:AlternateContent xmlns:mc="http://schemas.openxmlformats.org/markup-compatibility/2006" xmlns:a14="http://schemas.microsoft.com/office/drawing/2010/main">
                    <mc:Choice Requires="a14">
                      <p:sp>
                        <p:nvSpPr>
                          <p:cNvPr id="84" name="テキスト ボックス 83">
                            <a:extLst>
                              <a:ext uri="{FF2B5EF4-FFF2-40B4-BE49-F238E27FC236}">
                                <a16:creationId xmlns:a16="http://schemas.microsoft.com/office/drawing/2014/main" id="{1EB6307E-60BF-7444-AB79-F2BC654B4B16}"/>
                              </a:ext>
                            </a:extLst>
                          </p:cNvPr>
                          <p:cNvSpPr txBox="1"/>
                          <p:nvPr/>
                        </p:nvSpPr>
                        <p:spPr>
                          <a:xfrm>
                            <a:off x="476363" y="4446193"/>
                            <a:ext cx="232435" cy="3420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bar>
                                    <m:barPr>
                                      <m:pos m:val="top"/>
                                      <m:ctrlPr>
                                        <a:rPr kumimoji="1" lang="en" altLang="ja-JP" sz="2000" i="1" smtClean="0">
                                          <a:latin typeface="Cambria Math" panose="02040503050406030204" pitchFamily="18" charset="0"/>
                                        </a:rPr>
                                      </m:ctrlPr>
                                    </m:barPr>
                                    <m:e>
                                      <m:r>
                                        <m:rPr>
                                          <m:sty m:val="p"/>
                                        </m:rPr>
                                        <a:rPr lang="en" altLang="ja-JP" sz="2000" i="1">
                                          <a:latin typeface="Cambria Math" panose="02040503050406030204" pitchFamily="18" charset="0"/>
                                        </a:rPr>
                                        <m:t>X</m:t>
                                      </m:r>
                                    </m:e>
                                  </m:ba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170" name="テキスト ボックス 169">
                            <a:extLst>
                              <a:ext uri="{FF2B5EF4-FFF2-40B4-BE49-F238E27FC236}">
                                <a16:creationId xmlns:a16="http://schemas.microsoft.com/office/drawing/2014/main" id="{5CC0E126-CBA5-CCBF-B30F-03FE6BFD79C9}"/>
                              </a:ext>
                            </a:extLst>
                          </p:cNvPr>
                          <p:cNvSpPr txBox="1">
                            <a:spLocks noRot="1" noChangeAspect="1" noMove="1" noResize="1" noEditPoints="1" noAdjustHandles="1" noChangeArrowheads="1" noChangeShapeType="1" noTextEdit="1"/>
                          </p:cNvSpPr>
                          <p:nvPr/>
                        </p:nvSpPr>
                        <p:spPr>
                          <a:xfrm>
                            <a:off x="476363" y="4446193"/>
                            <a:ext cx="232435" cy="342081"/>
                          </a:xfrm>
                          <a:prstGeom prst="rect">
                            <a:avLst/>
                          </a:prstGeom>
                          <a:blipFill>
                            <a:blip r:embed="rId2"/>
                            <a:stretch>
                              <a:fillRect l="-15789" r="-21053" b="-125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5" name="テキスト ボックス 84">
                            <a:extLst>
                              <a:ext uri="{FF2B5EF4-FFF2-40B4-BE49-F238E27FC236}">
                                <a16:creationId xmlns:a16="http://schemas.microsoft.com/office/drawing/2014/main" id="{781AC328-53B1-072A-9D36-149B85D8A2BA}"/>
                              </a:ext>
                            </a:extLst>
                          </p:cNvPr>
                          <p:cNvSpPr txBox="1"/>
                          <p:nvPr/>
                        </p:nvSpPr>
                        <p:spPr>
                          <a:xfrm>
                            <a:off x="795504" y="2962049"/>
                            <a:ext cx="38619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000" b="0" i="1" smtClean="0">
                                      <a:latin typeface="Cambria Math" panose="02040503050406030204" pitchFamily="18" charset="0"/>
                                      <a:ea typeface="Cambria Math" panose="02040503050406030204" pitchFamily="18" charset="0"/>
                                    </a:rPr>
                                    <m:t>3</m:t>
                                  </m:r>
                                  <m:r>
                                    <a:rPr kumimoji="1" lang="en" altLang="ja-JP" sz="2000" i="1" smtClean="0">
                                      <a:latin typeface="Cambria Math" panose="02040503050406030204" pitchFamily="18" charset="0"/>
                                      <a:ea typeface="Cambria Math" panose="02040503050406030204" pitchFamily="18" charset="0"/>
                                    </a:rPr>
                                    <m:t>𝜎</m:t>
                                  </m: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173" name="テキスト ボックス 172">
                            <a:extLst>
                              <a:ext uri="{FF2B5EF4-FFF2-40B4-BE49-F238E27FC236}">
                                <a16:creationId xmlns:a16="http://schemas.microsoft.com/office/drawing/2014/main" id="{34AF5C7C-A75D-8092-23D0-444640EB7528}"/>
                              </a:ext>
                            </a:extLst>
                          </p:cNvPr>
                          <p:cNvSpPr txBox="1">
                            <a:spLocks noRot="1" noChangeAspect="1" noMove="1" noResize="1" noEditPoints="1" noAdjustHandles="1" noChangeArrowheads="1" noChangeShapeType="1" noTextEdit="1"/>
                          </p:cNvSpPr>
                          <p:nvPr/>
                        </p:nvSpPr>
                        <p:spPr>
                          <a:xfrm>
                            <a:off x="795504" y="2962049"/>
                            <a:ext cx="386195" cy="307777"/>
                          </a:xfrm>
                          <a:prstGeom prst="rect">
                            <a:avLst/>
                          </a:prstGeom>
                          <a:blipFill>
                            <a:blip r:embed="rId3"/>
                            <a:stretch>
                              <a:fillRect l="-9677" r="-3226" b="-1818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6" name="テキスト ボックス 85">
                            <a:extLst>
                              <a:ext uri="{FF2B5EF4-FFF2-40B4-BE49-F238E27FC236}">
                                <a16:creationId xmlns:a16="http://schemas.microsoft.com/office/drawing/2014/main" id="{F5BE1A97-FACD-A3BF-ED42-C15F11CCB67A}"/>
                              </a:ext>
                            </a:extLst>
                          </p:cNvPr>
                          <p:cNvSpPr txBox="1"/>
                          <p:nvPr/>
                        </p:nvSpPr>
                        <p:spPr>
                          <a:xfrm>
                            <a:off x="795504" y="6085424"/>
                            <a:ext cx="38619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000" b="0" i="1" smtClean="0">
                                      <a:latin typeface="Cambria Math" panose="02040503050406030204" pitchFamily="18" charset="0"/>
                                      <a:ea typeface="Cambria Math" panose="02040503050406030204" pitchFamily="18" charset="0"/>
                                    </a:rPr>
                                    <m:t>3</m:t>
                                  </m:r>
                                  <m:r>
                                    <a:rPr kumimoji="1" lang="en" altLang="ja-JP" sz="2000" i="1" smtClean="0">
                                      <a:latin typeface="Cambria Math" panose="02040503050406030204" pitchFamily="18" charset="0"/>
                                      <a:ea typeface="Cambria Math" panose="02040503050406030204" pitchFamily="18" charset="0"/>
                                    </a:rPr>
                                    <m:t>𝜎</m:t>
                                  </m: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174" name="テキスト ボックス 173">
                            <a:extLst>
                              <a:ext uri="{FF2B5EF4-FFF2-40B4-BE49-F238E27FC236}">
                                <a16:creationId xmlns:a16="http://schemas.microsoft.com/office/drawing/2014/main" id="{25D04E3C-156F-B1F8-90EF-C142EB8BE617}"/>
                              </a:ext>
                            </a:extLst>
                          </p:cNvPr>
                          <p:cNvSpPr txBox="1">
                            <a:spLocks noRot="1" noChangeAspect="1" noMove="1" noResize="1" noEditPoints="1" noAdjustHandles="1" noChangeArrowheads="1" noChangeShapeType="1" noTextEdit="1"/>
                          </p:cNvSpPr>
                          <p:nvPr/>
                        </p:nvSpPr>
                        <p:spPr>
                          <a:xfrm>
                            <a:off x="795504" y="6085424"/>
                            <a:ext cx="386195" cy="307777"/>
                          </a:xfrm>
                          <a:prstGeom prst="rect">
                            <a:avLst/>
                          </a:prstGeom>
                          <a:blipFill>
                            <a:blip r:embed="rId3"/>
                            <a:stretch>
                              <a:fillRect l="-9677" r="-3226" b="-1818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7" name="テキスト ボックス 86">
                            <a:extLst>
                              <a:ext uri="{FF2B5EF4-FFF2-40B4-BE49-F238E27FC236}">
                                <a16:creationId xmlns:a16="http://schemas.microsoft.com/office/drawing/2014/main" id="{CE00A419-395E-FE28-EBD5-E9BBE7E4711D}"/>
                              </a:ext>
                            </a:extLst>
                          </p:cNvPr>
                          <p:cNvSpPr txBox="1"/>
                          <p:nvPr/>
                        </p:nvSpPr>
                        <p:spPr>
                          <a:xfrm>
                            <a:off x="795503" y="5529966"/>
                            <a:ext cx="38619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sz="2000" i="1">
                                      <a:latin typeface="Cambria Math" panose="02040503050406030204" pitchFamily="18" charset="0"/>
                                      <a:ea typeface="Cambria Math" panose="02040503050406030204" pitchFamily="18" charset="0"/>
                                    </a:rPr>
                                    <m:t>2</m:t>
                                  </m:r>
                                  <m:r>
                                    <a:rPr kumimoji="1" lang="en" altLang="ja-JP" sz="2000" i="1" smtClean="0">
                                      <a:latin typeface="Cambria Math" panose="02040503050406030204" pitchFamily="18" charset="0"/>
                                      <a:ea typeface="Cambria Math" panose="02040503050406030204" pitchFamily="18" charset="0"/>
                                    </a:rPr>
                                    <m:t>𝜎</m:t>
                                  </m: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175" name="テキスト ボックス 174">
                            <a:extLst>
                              <a:ext uri="{FF2B5EF4-FFF2-40B4-BE49-F238E27FC236}">
                                <a16:creationId xmlns:a16="http://schemas.microsoft.com/office/drawing/2014/main" id="{CF0D9538-F433-8553-FE8D-330A39626F31}"/>
                              </a:ext>
                            </a:extLst>
                          </p:cNvPr>
                          <p:cNvSpPr txBox="1">
                            <a:spLocks noRot="1" noChangeAspect="1" noMove="1" noResize="1" noEditPoints="1" noAdjustHandles="1" noChangeArrowheads="1" noChangeShapeType="1" noTextEdit="1"/>
                          </p:cNvSpPr>
                          <p:nvPr/>
                        </p:nvSpPr>
                        <p:spPr>
                          <a:xfrm>
                            <a:off x="795503" y="5529966"/>
                            <a:ext cx="386195" cy="307777"/>
                          </a:xfrm>
                          <a:prstGeom prst="rect">
                            <a:avLst/>
                          </a:prstGeom>
                          <a:blipFill>
                            <a:blip r:embed="rId4"/>
                            <a:stretch>
                              <a:fillRect l="-9677" r="-3226" b="-1818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8" name="テキスト ボックス 87">
                            <a:extLst>
                              <a:ext uri="{FF2B5EF4-FFF2-40B4-BE49-F238E27FC236}">
                                <a16:creationId xmlns:a16="http://schemas.microsoft.com/office/drawing/2014/main" id="{FAC1AEC9-8E85-BD5B-825F-8CCEFA282650}"/>
                              </a:ext>
                            </a:extLst>
                          </p:cNvPr>
                          <p:cNvSpPr txBox="1"/>
                          <p:nvPr/>
                        </p:nvSpPr>
                        <p:spPr>
                          <a:xfrm>
                            <a:off x="938171" y="4956340"/>
                            <a:ext cx="24352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 altLang="ja-JP" sz="2000" i="1" smtClean="0">
                                      <a:latin typeface="Cambria Math" panose="02040503050406030204" pitchFamily="18" charset="0"/>
                                      <a:ea typeface="Cambria Math" panose="02040503050406030204" pitchFamily="18" charset="0"/>
                                    </a:rPr>
                                    <m:t>𝜎</m:t>
                                  </m: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177" name="テキスト ボックス 176">
                            <a:extLst>
                              <a:ext uri="{FF2B5EF4-FFF2-40B4-BE49-F238E27FC236}">
                                <a16:creationId xmlns:a16="http://schemas.microsoft.com/office/drawing/2014/main" id="{5BD3B63C-3F3F-1C7C-B30A-B0229078BB7A}"/>
                              </a:ext>
                            </a:extLst>
                          </p:cNvPr>
                          <p:cNvSpPr txBox="1">
                            <a:spLocks noRot="1" noChangeAspect="1" noMove="1" noResize="1" noEditPoints="1" noAdjustHandles="1" noChangeArrowheads="1" noChangeShapeType="1" noTextEdit="1"/>
                          </p:cNvSpPr>
                          <p:nvPr/>
                        </p:nvSpPr>
                        <p:spPr>
                          <a:xfrm>
                            <a:off x="938171" y="4956340"/>
                            <a:ext cx="243528" cy="307777"/>
                          </a:xfrm>
                          <a:prstGeom prst="rect">
                            <a:avLst/>
                          </a:prstGeom>
                          <a:blipFill>
                            <a:blip r:embed="rId5"/>
                            <a:stretch>
                              <a:fillRect l="-5000" r="-5000" b="-909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9" name="テキスト ボックス 88">
                            <a:extLst>
                              <a:ext uri="{FF2B5EF4-FFF2-40B4-BE49-F238E27FC236}">
                                <a16:creationId xmlns:a16="http://schemas.microsoft.com/office/drawing/2014/main" id="{D7F3F79D-9039-7FB5-222D-7C80B269405A}"/>
                              </a:ext>
                            </a:extLst>
                          </p:cNvPr>
                          <p:cNvSpPr txBox="1"/>
                          <p:nvPr/>
                        </p:nvSpPr>
                        <p:spPr>
                          <a:xfrm>
                            <a:off x="938171" y="3969311"/>
                            <a:ext cx="24352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 altLang="ja-JP" sz="2000" i="1" smtClean="0">
                                      <a:latin typeface="Cambria Math" panose="02040503050406030204" pitchFamily="18" charset="0"/>
                                      <a:ea typeface="Cambria Math" panose="02040503050406030204" pitchFamily="18" charset="0"/>
                                    </a:rPr>
                                    <m:t>𝜎</m:t>
                                  </m: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179" name="テキスト ボックス 178">
                            <a:extLst>
                              <a:ext uri="{FF2B5EF4-FFF2-40B4-BE49-F238E27FC236}">
                                <a16:creationId xmlns:a16="http://schemas.microsoft.com/office/drawing/2014/main" id="{BCD4271E-30FF-6AF3-5321-D59F79A14DCF}"/>
                              </a:ext>
                            </a:extLst>
                          </p:cNvPr>
                          <p:cNvSpPr txBox="1">
                            <a:spLocks noRot="1" noChangeAspect="1" noMove="1" noResize="1" noEditPoints="1" noAdjustHandles="1" noChangeArrowheads="1" noChangeShapeType="1" noTextEdit="1"/>
                          </p:cNvSpPr>
                          <p:nvPr/>
                        </p:nvSpPr>
                        <p:spPr>
                          <a:xfrm>
                            <a:off x="938171" y="3969311"/>
                            <a:ext cx="243528" cy="307777"/>
                          </a:xfrm>
                          <a:prstGeom prst="rect">
                            <a:avLst/>
                          </a:prstGeom>
                          <a:blipFill>
                            <a:blip r:embed="rId5"/>
                            <a:stretch>
                              <a:fillRect l="-5000" r="-5000" b="-909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0" name="テキスト ボックス 89">
                            <a:extLst>
                              <a:ext uri="{FF2B5EF4-FFF2-40B4-BE49-F238E27FC236}">
                                <a16:creationId xmlns:a16="http://schemas.microsoft.com/office/drawing/2014/main" id="{43D9BCCF-90DD-409F-94C5-B9B6F8186EFA}"/>
                              </a:ext>
                            </a:extLst>
                          </p:cNvPr>
                          <p:cNvSpPr txBox="1"/>
                          <p:nvPr/>
                        </p:nvSpPr>
                        <p:spPr>
                          <a:xfrm>
                            <a:off x="802648" y="3477660"/>
                            <a:ext cx="38619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sz="2000" i="1">
                                      <a:latin typeface="Cambria Math" panose="02040503050406030204" pitchFamily="18" charset="0"/>
                                      <a:ea typeface="Cambria Math" panose="02040503050406030204" pitchFamily="18" charset="0"/>
                                    </a:rPr>
                                    <m:t>2</m:t>
                                  </m:r>
                                  <m:r>
                                    <a:rPr kumimoji="1" lang="en" altLang="ja-JP" sz="2000" i="1" smtClean="0">
                                      <a:latin typeface="Cambria Math" panose="02040503050406030204" pitchFamily="18" charset="0"/>
                                      <a:ea typeface="Cambria Math" panose="02040503050406030204" pitchFamily="18" charset="0"/>
                                    </a:rPr>
                                    <m:t>𝜎</m:t>
                                  </m: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180" name="テキスト ボックス 179">
                            <a:extLst>
                              <a:ext uri="{FF2B5EF4-FFF2-40B4-BE49-F238E27FC236}">
                                <a16:creationId xmlns:a16="http://schemas.microsoft.com/office/drawing/2014/main" id="{F8FD6198-1063-FD24-F6F7-9C05DFE97182}"/>
                              </a:ext>
                            </a:extLst>
                          </p:cNvPr>
                          <p:cNvSpPr txBox="1">
                            <a:spLocks noRot="1" noChangeAspect="1" noMove="1" noResize="1" noEditPoints="1" noAdjustHandles="1" noChangeArrowheads="1" noChangeShapeType="1" noTextEdit="1"/>
                          </p:cNvSpPr>
                          <p:nvPr/>
                        </p:nvSpPr>
                        <p:spPr>
                          <a:xfrm>
                            <a:off x="802648" y="3477660"/>
                            <a:ext cx="386195" cy="307777"/>
                          </a:xfrm>
                          <a:prstGeom prst="rect">
                            <a:avLst/>
                          </a:prstGeom>
                          <a:blipFill>
                            <a:blip r:embed="rId6"/>
                            <a:stretch>
                              <a:fillRect l="-12903" r="-3226" b="-13636"/>
                            </a:stretch>
                          </a:blipFill>
                        </p:spPr>
                        <p:txBody>
                          <a:bodyPr/>
                          <a:lstStyle/>
                          <a:p>
                            <a:r>
                              <a:rPr lang="ja-JP" altLang="en-US">
                                <a:noFill/>
                              </a:rPr>
                              <a:t> </a:t>
                            </a:r>
                          </a:p>
                        </p:txBody>
                      </p:sp>
                    </mc:Fallback>
                  </mc:AlternateContent>
                </p:grpSp>
                <p:grpSp>
                  <p:nvGrpSpPr>
                    <p:cNvPr id="77" name="グループ化 76">
                      <a:extLst>
                        <a:ext uri="{FF2B5EF4-FFF2-40B4-BE49-F238E27FC236}">
                          <a16:creationId xmlns:a16="http://schemas.microsoft.com/office/drawing/2014/main" id="{12B4D26F-B26B-B677-B8A6-8075C2D4AA83}"/>
                        </a:ext>
                      </a:extLst>
                    </p:cNvPr>
                    <p:cNvGrpSpPr/>
                    <p:nvPr/>
                  </p:nvGrpSpPr>
                  <p:grpSpPr>
                    <a:xfrm>
                      <a:off x="1309568" y="3211649"/>
                      <a:ext cx="1558114" cy="2942145"/>
                      <a:chOff x="9089790" y="2826753"/>
                      <a:chExt cx="1558114" cy="2942145"/>
                    </a:xfrm>
                  </p:grpSpPr>
                  <p:sp>
                    <p:nvSpPr>
                      <p:cNvPr id="78" name="テキスト ボックス 77">
                        <a:extLst>
                          <a:ext uri="{FF2B5EF4-FFF2-40B4-BE49-F238E27FC236}">
                            <a16:creationId xmlns:a16="http://schemas.microsoft.com/office/drawing/2014/main" id="{962CB64C-72E4-7102-5836-495D095FF72B}"/>
                          </a:ext>
                        </a:extLst>
                      </p:cNvPr>
                      <p:cNvSpPr txBox="1"/>
                      <p:nvPr/>
                    </p:nvSpPr>
                    <p:spPr>
                      <a:xfrm>
                        <a:off x="9089790" y="2826753"/>
                        <a:ext cx="1558114" cy="307777"/>
                      </a:xfrm>
                      <a:prstGeom prst="rect">
                        <a:avLst/>
                      </a:prstGeom>
                      <a:noFill/>
                    </p:spPr>
                    <p:txBody>
                      <a:bodyPr wrap="square" rtlCol="0">
                        <a:spAutoFit/>
                      </a:bodyPr>
                      <a:lstStyle/>
                      <a:p>
                        <a:r>
                          <a:rPr lang="en-US" altLang="ja-JP" sz="1400" dirty="0">
                            <a:latin typeface="Meiryo" panose="020B0604030504040204" pitchFamily="34" charset="-128"/>
                            <a:ea typeface="Meiryo" panose="020B0604030504040204" pitchFamily="34" charset="-128"/>
                          </a:rPr>
                          <a:t>A</a:t>
                        </a:r>
                        <a:endParaRPr kumimoji="1" lang="en-US" altLang="ja-JP" sz="1400" dirty="0">
                          <a:latin typeface="Meiryo" panose="020B0604030504040204" pitchFamily="34" charset="-128"/>
                          <a:ea typeface="Meiryo" panose="020B0604030504040204" pitchFamily="34" charset="-128"/>
                        </a:endParaRPr>
                      </a:p>
                    </p:txBody>
                  </p:sp>
                  <p:sp>
                    <p:nvSpPr>
                      <p:cNvPr id="79" name="テキスト ボックス 78">
                        <a:extLst>
                          <a:ext uri="{FF2B5EF4-FFF2-40B4-BE49-F238E27FC236}">
                            <a16:creationId xmlns:a16="http://schemas.microsoft.com/office/drawing/2014/main" id="{A4AF44C4-A824-657B-CE25-CF414626CC57}"/>
                          </a:ext>
                        </a:extLst>
                      </p:cNvPr>
                      <p:cNvSpPr txBox="1"/>
                      <p:nvPr/>
                    </p:nvSpPr>
                    <p:spPr>
                      <a:xfrm>
                        <a:off x="9089790" y="3347845"/>
                        <a:ext cx="507316" cy="355567"/>
                      </a:xfrm>
                      <a:prstGeom prst="rect">
                        <a:avLst/>
                      </a:prstGeom>
                      <a:noFill/>
                    </p:spPr>
                    <p:txBody>
                      <a:bodyPr wrap="square" rtlCol="0">
                        <a:spAutoFit/>
                      </a:bodyPr>
                      <a:lstStyle/>
                      <a:p>
                        <a:r>
                          <a:rPr kumimoji="1" lang="en-US" altLang="ja-JP" sz="1400" dirty="0">
                            <a:latin typeface="Meiryo" panose="020B0604030504040204" pitchFamily="34" charset="-128"/>
                            <a:ea typeface="Meiryo" panose="020B0604030504040204" pitchFamily="34" charset="-128"/>
                          </a:rPr>
                          <a:t>B</a:t>
                        </a:r>
                        <a:endParaRPr kumimoji="1" lang="ja-JP" altLang="en-US" sz="1400">
                          <a:latin typeface="Meiryo" panose="020B0604030504040204" pitchFamily="34" charset="-128"/>
                          <a:ea typeface="Meiryo" panose="020B0604030504040204" pitchFamily="34" charset="-128"/>
                        </a:endParaRPr>
                      </a:p>
                    </p:txBody>
                  </p:sp>
                  <p:sp>
                    <p:nvSpPr>
                      <p:cNvPr id="80" name="テキスト ボックス 79">
                        <a:extLst>
                          <a:ext uri="{FF2B5EF4-FFF2-40B4-BE49-F238E27FC236}">
                            <a16:creationId xmlns:a16="http://schemas.microsoft.com/office/drawing/2014/main" id="{98CA850B-D944-7BCD-E4FD-BD7750523B5C}"/>
                          </a:ext>
                        </a:extLst>
                      </p:cNvPr>
                      <p:cNvSpPr txBox="1"/>
                      <p:nvPr/>
                    </p:nvSpPr>
                    <p:spPr>
                      <a:xfrm>
                        <a:off x="9089790" y="3850273"/>
                        <a:ext cx="412404" cy="355567"/>
                      </a:xfrm>
                      <a:prstGeom prst="rect">
                        <a:avLst/>
                      </a:prstGeom>
                      <a:noFill/>
                    </p:spPr>
                    <p:txBody>
                      <a:bodyPr wrap="square" rtlCol="0">
                        <a:spAutoFit/>
                      </a:bodyPr>
                      <a:lstStyle/>
                      <a:p>
                        <a:r>
                          <a:rPr lang="en-US" altLang="ja-JP" sz="1400" dirty="0">
                            <a:latin typeface="Meiryo" panose="020B0604030504040204" pitchFamily="34" charset="-128"/>
                            <a:ea typeface="Meiryo" panose="020B0604030504040204" pitchFamily="34" charset="-128"/>
                          </a:rPr>
                          <a:t>C</a:t>
                        </a:r>
                        <a:endParaRPr kumimoji="1" lang="ja-JP" altLang="en-US" sz="1400">
                          <a:latin typeface="Meiryo" panose="020B0604030504040204" pitchFamily="34" charset="-128"/>
                          <a:ea typeface="Meiryo" panose="020B0604030504040204" pitchFamily="34" charset="-128"/>
                        </a:endParaRPr>
                      </a:p>
                    </p:txBody>
                  </p:sp>
                  <p:sp>
                    <p:nvSpPr>
                      <p:cNvPr id="81" name="テキスト ボックス 80">
                        <a:extLst>
                          <a:ext uri="{FF2B5EF4-FFF2-40B4-BE49-F238E27FC236}">
                            <a16:creationId xmlns:a16="http://schemas.microsoft.com/office/drawing/2014/main" id="{8F2E23CA-5735-F3D0-E76E-B0D755E7340A}"/>
                          </a:ext>
                        </a:extLst>
                      </p:cNvPr>
                      <p:cNvSpPr txBox="1"/>
                      <p:nvPr/>
                    </p:nvSpPr>
                    <p:spPr>
                      <a:xfrm>
                        <a:off x="9089791" y="4337128"/>
                        <a:ext cx="635092" cy="355567"/>
                      </a:xfrm>
                      <a:prstGeom prst="rect">
                        <a:avLst/>
                      </a:prstGeom>
                      <a:noFill/>
                    </p:spPr>
                    <p:txBody>
                      <a:bodyPr wrap="square" rtlCol="0">
                        <a:spAutoFit/>
                      </a:bodyPr>
                      <a:lstStyle/>
                      <a:p>
                        <a:r>
                          <a:rPr lang="en-US" altLang="ja-JP" sz="1400" dirty="0">
                            <a:latin typeface="Meiryo" panose="020B0604030504040204" pitchFamily="34" charset="-128"/>
                            <a:ea typeface="Meiryo" panose="020B0604030504040204" pitchFamily="34" charset="-128"/>
                          </a:rPr>
                          <a:t>C</a:t>
                        </a:r>
                        <a:endParaRPr kumimoji="1" lang="ja-JP" altLang="en-US" sz="1400">
                          <a:latin typeface="Meiryo" panose="020B0604030504040204" pitchFamily="34" charset="-128"/>
                          <a:ea typeface="Meiryo" panose="020B0604030504040204" pitchFamily="34" charset="-128"/>
                        </a:endParaRPr>
                      </a:p>
                    </p:txBody>
                  </p:sp>
                  <p:sp>
                    <p:nvSpPr>
                      <p:cNvPr id="82" name="テキスト ボックス 81">
                        <a:extLst>
                          <a:ext uri="{FF2B5EF4-FFF2-40B4-BE49-F238E27FC236}">
                            <a16:creationId xmlns:a16="http://schemas.microsoft.com/office/drawing/2014/main" id="{0E7DCE98-6599-5CEB-30C3-E25106521A7F}"/>
                          </a:ext>
                        </a:extLst>
                      </p:cNvPr>
                      <p:cNvSpPr txBox="1"/>
                      <p:nvPr/>
                    </p:nvSpPr>
                    <p:spPr>
                      <a:xfrm>
                        <a:off x="9089790" y="4873999"/>
                        <a:ext cx="1558114" cy="307777"/>
                      </a:xfrm>
                      <a:prstGeom prst="rect">
                        <a:avLst/>
                      </a:prstGeom>
                      <a:noFill/>
                    </p:spPr>
                    <p:txBody>
                      <a:bodyPr wrap="square" rtlCol="0">
                        <a:spAutoFit/>
                      </a:bodyPr>
                      <a:lstStyle/>
                      <a:p>
                        <a:r>
                          <a:rPr kumimoji="1" lang="en-US" altLang="ja-JP" sz="1400" dirty="0">
                            <a:latin typeface="Meiryo" panose="020B0604030504040204" pitchFamily="34" charset="-128"/>
                            <a:ea typeface="Meiryo" panose="020B0604030504040204" pitchFamily="34" charset="-128"/>
                          </a:rPr>
                          <a:t>B</a:t>
                        </a:r>
                        <a:endParaRPr kumimoji="1" lang="ja-JP" altLang="en-US" sz="1400">
                          <a:latin typeface="Meiryo" panose="020B0604030504040204" pitchFamily="34" charset="-128"/>
                          <a:ea typeface="Meiryo" panose="020B0604030504040204" pitchFamily="34" charset="-128"/>
                        </a:endParaRPr>
                      </a:p>
                    </p:txBody>
                  </p:sp>
                  <p:sp>
                    <p:nvSpPr>
                      <p:cNvPr id="83" name="テキスト ボックス 82">
                        <a:extLst>
                          <a:ext uri="{FF2B5EF4-FFF2-40B4-BE49-F238E27FC236}">
                            <a16:creationId xmlns:a16="http://schemas.microsoft.com/office/drawing/2014/main" id="{18E9AF6E-C96E-7E48-37AA-4D68D8A04120}"/>
                          </a:ext>
                        </a:extLst>
                      </p:cNvPr>
                      <p:cNvSpPr txBox="1"/>
                      <p:nvPr/>
                    </p:nvSpPr>
                    <p:spPr>
                      <a:xfrm>
                        <a:off x="9089790" y="5461121"/>
                        <a:ext cx="1558114" cy="307777"/>
                      </a:xfrm>
                      <a:prstGeom prst="rect">
                        <a:avLst/>
                      </a:prstGeom>
                      <a:noFill/>
                    </p:spPr>
                    <p:txBody>
                      <a:bodyPr wrap="square" rtlCol="0">
                        <a:spAutoFit/>
                      </a:bodyPr>
                      <a:lstStyle/>
                      <a:p>
                        <a:r>
                          <a:rPr lang="en-US" altLang="ja-JP" sz="1400" dirty="0">
                            <a:latin typeface="Meiryo" panose="020B0604030504040204" pitchFamily="34" charset="-128"/>
                            <a:ea typeface="Meiryo" panose="020B0604030504040204" pitchFamily="34" charset="-128"/>
                          </a:rPr>
                          <a:t>A</a:t>
                        </a:r>
                        <a:endParaRPr kumimoji="1" lang="en-US" altLang="ja-JP" sz="1400" dirty="0">
                          <a:latin typeface="Meiryo" panose="020B0604030504040204" pitchFamily="34" charset="-128"/>
                          <a:ea typeface="Meiryo" panose="020B0604030504040204" pitchFamily="34" charset="-128"/>
                        </a:endParaRPr>
                      </a:p>
                    </p:txBody>
                  </p:sp>
                </p:grpSp>
              </p:grpSp>
            </p:grpSp>
            <p:cxnSp>
              <p:nvCxnSpPr>
                <p:cNvPr id="72" name="直線コネクタ 71">
                  <a:extLst>
                    <a:ext uri="{FF2B5EF4-FFF2-40B4-BE49-F238E27FC236}">
                      <a16:creationId xmlns:a16="http://schemas.microsoft.com/office/drawing/2014/main" id="{F0A10B4B-B9CD-5B85-0A60-409F2D2828A8}"/>
                    </a:ext>
                  </a:extLst>
                </p:cNvPr>
                <p:cNvCxnSpPr>
                  <a:cxnSpLocks/>
                  <a:endCxn id="105" idx="2"/>
                </p:cNvCxnSpPr>
                <p:nvPr/>
              </p:nvCxnSpPr>
              <p:spPr>
                <a:xfrm flipV="1">
                  <a:off x="6341971" y="5088169"/>
                  <a:ext cx="379457" cy="105123"/>
                </a:xfrm>
                <a:prstGeom prst="line">
                  <a:avLst/>
                </a:prstGeom>
                <a:ln w="38100"/>
              </p:spPr>
              <p:style>
                <a:lnRef idx="1">
                  <a:schemeClr val="dk1"/>
                </a:lnRef>
                <a:fillRef idx="0">
                  <a:schemeClr val="dk1"/>
                </a:fillRef>
                <a:effectRef idx="0">
                  <a:schemeClr val="dk1"/>
                </a:effectRef>
                <a:fontRef idx="minor">
                  <a:schemeClr val="tx1"/>
                </a:fontRef>
              </p:style>
            </p:cxnSp>
          </p:grpSp>
          <p:grpSp>
            <p:nvGrpSpPr>
              <p:cNvPr id="65" name="グループ化 64">
                <a:extLst>
                  <a:ext uri="{FF2B5EF4-FFF2-40B4-BE49-F238E27FC236}">
                    <a16:creationId xmlns:a16="http://schemas.microsoft.com/office/drawing/2014/main" id="{D7D769E2-8CD1-789C-D8FF-BF5B7BB2557E}"/>
                  </a:ext>
                </a:extLst>
              </p:cNvPr>
              <p:cNvGrpSpPr/>
              <p:nvPr/>
            </p:nvGrpSpPr>
            <p:grpSpPr>
              <a:xfrm>
                <a:off x="6916593" y="4613553"/>
                <a:ext cx="1483478" cy="658510"/>
                <a:chOff x="6749711" y="4714081"/>
                <a:chExt cx="1483478" cy="658510"/>
              </a:xfrm>
            </p:grpSpPr>
            <p:sp>
              <p:nvSpPr>
                <p:cNvPr id="66" name="楕円 19">
                  <a:extLst>
                    <a:ext uri="{FF2B5EF4-FFF2-40B4-BE49-F238E27FC236}">
                      <a16:creationId xmlns:a16="http://schemas.microsoft.com/office/drawing/2014/main" id="{CE0BA324-0799-2FAE-EF07-0C1C4CF49CCB}"/>
                    </a:ext>
                  </a:extLst>
                </p:cNvPr>
                <p:cNvSpPr/>
                <p:nvPr/>
              </p:nvSpPr>
              <p:spPr>
                <a:xfrm>
                  <a:off x="7153993" y="5117925"/>
                  <a:ext cx="181723"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67" name="楕円 19">
                  <a:extLst>
                    <a:ext uri="{FF2B5EF4-FFF2-40B4-BE49-F238E27FC236}">
                      <a16:creationId xmlns:a16="http://schemas.microsoft.com/office/drawing/2014/main" id="{F7CA0B0C-52AB-F46C-2670-E390E3797CF4}"/>
                    </a:ext>
                  </a:extLst>
                </p:cNvPr>
                <p:cNvSpPr/>
                <p:nvPr/>
              </p:nvSpPr>
              <p:spPr>
                <a:xfrm>
                  <a:off x="7620573" y="4714081"/>
                  <a:ext cx="181723"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68" name="楕円 19">
                  <a:extLst>
                    <a:ext uri="{FF2B5EF4-FFF2-40B4-BE49-F238E27FC236}">
                      <a16:creationId xmlns:a16="http://schemas.microsoft.com/office/drawing/2014/main" id="{B1ACA72B-91CB-40D4-E5EA-A65A3C877C04}"/>
                    </a:ext>
                  </a:extLst>
                </p:cNvPr>
                <p:cNvSpPr/>
                <p:nvPr/>
              </p:nvSpPr>
              <p:spPr>
                <a:xfrm>
                  <a:off x="8051466" y="5182091"/>
                  <a:ext cx="181723"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cxnSp>
              <p:nvCxnSpPr>
                <p:cNvPr id="69" name="直線コネクタ 68">
                  <a:extLst>
                    <a:ext uri="{FF2B5EF4-FFF2-40B4-BE49-F238E27FC236}">
                      <a16:creationId xmlns:a16="http://schemas.microsoft.com/office/drawing/2014/main" id="{1430DF52-945F-D7CE-0342-832BDE3D09F6}"/>
                    </a:ext>
                  </a:extLst>
                </p:cNvPr>
                <p:cNvCxnSpPr>
                  <a:cxnSpLocks/>
                  <a:endCxn id="67" idx="3"/>
                </p:cNvCxnSpPr>
                <p:nvPr/>
              </p:nvCxnSpPr>
              <p:spPr>
                <a:xfrm flipV="1">
                  <a:off x="7243773" y="4876683"/>
                  <a:ext cx="403412" cy="353610"/>
                </a:xfrm>
                <a:prstGeom prst="line">
                  <a:avLst/>
                </a:prstGeom>
                <a:ln w="38100"/>
              </p:spPr>
              <p:style>
                <a:lnRef idx="1">
                  <a:schemeClr val="dk1"/>
                </a:lnRef>
                <a:fillRef idx="0">
                  <a:schemeClr val="dk1"/>
                </a:fillRef>
                <a:effectRef idx="0">
                  <a:schemeClr val="dk1"/>
                </a:effectRef>
                <a:fontRef idx="minor">
                  <a:schemeClr val="tx1"/>
                </a:fontRef>
              </p:style>
            </p:cxnSp>
            <p:cxnSp>
              <p:nvCxnSpPr>
                <p:cNvPr id="70" name="直線コネクタ 69">
                  <a:extLst>
                    <a:ext uri="{FF2B5EF4-FFF2-40B4-BE49-F238E27FC236}">
                      <a16:creationId xmlns:a16="http://schemas.microsoft.com/office/drawing/2014/main" id="{3E62D240-8708-E726-D4B5-E492E2C31AAC}"/>
                    </a:ext>
                  </a:extLst>
                </p:cNvPr>
                <p:cNvCxnSpPr>
                  <a:cxnSpLocks/>
                  <a:endCxn id="66" idx="2"/>
                </p:cNvCxnSpPr>
                <p:nvPr/>
              </p:nvCxnSpPr>
              <p:spPr>
                <a:xfrm>
                  <a:off x="6749711" y="5063885"/>
                  <a:ext cx="404282" cy="149290"/>
                </a:xfrm>
                <a:prstGeom prst="line">
                  <a:avLst/>
                </a:prstGeom>
                <a:ln w="38100"/>
              </p:spPr>
              <p:style>
                <a:lnRef idx="1">
                  <a:schemeClr val="dk1"/>
                </a:lnRef>
                <a:fillRef idx="0">
                  <a:schemeClr val="dk1"/>
                </a:fillRef>
                <a:effectRef idx="0">
                  <a:schemeClr val="dk1"/>
                </a:effectRef>
                <a:fontRef idx="minor">
                  <a:schemeClr val="tx1"/>
                </a:fontRef>
              </p:style>
            </p:cxnSp>
          </p:grpSp>
        </p:grpSp>
        <p:sp>
          <p:nvSpPr>
            <p:cNvPr id="60" name="楕円 19">
              <a:extLst>
                <a:ext uri="{FF2B5EF4-FFF2-40B4-BE49-F238E27FC236}">
                  <a16:creationId xmlns:a16="http://schemas.microsoft.com/office/drawing/2014/main" id="{220CEF94-DBFB-49C5-4D6A-BE3AF7CFBC7E}"/>
                </a:ext>
              </a:extLst>
            </p:cNvPr>
            <p:cNvSpPr/>
            <p:nvPr/>
          </p:nvSpPr>
          <p:spPr>
            <a:xfrm>
              <a:off x="8703841" y="4906769"/>
              <a:ext cx="181723"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61" name="楕円 19">
              <a:extLst>
                <a:ext uri="{FF2B5EF4-FFF2-40B4-BE49-F238E27FC236}">
                  <a16:creationId xmlns:a16="http://schemas.microsoft.com/office/drawing/2014/main" id="{97D78931-E8E3-E00D-885E-96EB15A1D3B8}"/>
                </a:ext>
              </a:extLst>
            </p:cNvPr>
            <p:cNvSpPr/>
            <p:nvPr/>
          </p:nvSpPr>
          <p:spPr>
            <a:xfrm>
              <a:off x="9582064" y="4905999"/>
              <a:ext cx="181723"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cxnSp>
          <p:nvCxnSpPr>
            <p:cNvPr id="62" name="直線コネクタ 61">
              <a:extLst>
                <a:ext uri="{FF2B5EF4-FFF2-40B4-BE49-F238E27FC236}">
                  <a16:creationId xmlns:a16="http://schemas.microsoft.com/office/drawing/2014/main" id="{F6FC298C-BE93-D36D-7F86-2D3DC6471841}"/>
                </a:ext>
              </a:extLst>
            </p:cNvPr>
            <p:cNvCxnSpPr>
              <a:cxnSpLocks/>
            </p:cNvCxnSpPr>
            <p:nvPr/>
          </p:nvCxnSpPr>
          <p:spPr>
            <a:xfrm flipV="1">
              <a:off x="8333884" y="5011350"/>
              <a:ext cx="407468" cy="174794"/>
            </a:xfrm>
            <a:prstGeom prst="line">
              <a:avLst/>
            </a:prstGeom>
            <a:ln w="38100"/>
          </p:spPr>
          <p:style>
            <a:lnRef idx="1">
              <a:schemeClr val="dk1"/>
            </a:lnRef>
            <a:fillRef idx="0">
              <a:schemeClr val="dk1"/>
            </a:fillRef>
            <a:effectRef idx="0">
              <a:schemeClr val="dk1"/>
            </a:effectRef>
            <a:fontRef idx="minor">
              <a:schemeClr val="tx1"/>
            </a:fontRef>
          </p:style>
        </p:cxnSp>
        <p:cxnSp>
          <p:nvCxnSpPr>
            <p:cNvPr id="63" name="直線コネクタ 62">
              <a:extLst>
                <a:ext uri="{FF2B5EF4-FFF2-40B4-BE49-F238E27FC236}">
                  <a16:creationId xmlns:a16="http://schemas.microsoft.com/office/drawing/2014/main" id="{FD4187F0-21E4-EF4A-5DC3-65D385DE5BA1}"/>
                </a:ext>
              </a:extLst>
            </p:cNvPr>
            <p:cNvCxnSpPr>
              <a:cxnSpLocks/>
            </p:cNvCxnSpPr>
            <p:nvPr/>
          </p:nvCxnSpPr>
          <p:spPr>
            <a:xfrm>
              <a:off x="7861930" y="4693999"/>
              <a:ext cx="502150" cy="503511"/>
            </a:xfrm>
            <a:prstGeom prst="line">
              <a:avLst/>
            </a:prstGeom>
            <a:ln w="38100"/>
          </p:spPr>
          <p:style>
            <a:lnRef idx="1">
              <a:schemeClr val="dk1"/>
            </a:lnRef>
            <a:fillRef idx="0">
              <a:schemeClr val="dk1"/>
            </a:fillRef>
            <a:effectRef idx="0">
              <a:schemeClr val="dk1"/>
            </a:effectRef>
            <a:fontRef idx="minor">
              <a:schemeClr val="tx1"/>
            </a:fontRef>
          </p:style>
        </p:cxnSp>
      </p:grpSp>
      <p:sp>
        <p:nvSpPr>
          <p:cNvPr id="166" name="楕円 19">
            <a:extLst>
              <a:ext uri="{FF2B5EF4-FFF2-40B4-BE49-F238E27FC236}">
                <a16:creationId xmlns:a16="http://schemas.microsoft.com/office/drawing/2014/main" id="{A91386F7-9D97-09B5-53BC-E8A758B4A6AF}"/>
              </a:ext>
            </a:extLst>
          </p:cNvPr>
          <p:cNvSpPr/>
          <p:nvPr/>
        </p:nvSpPr>
        <p:spPr>
          <a:xfrm>
            <a:off x="9117438" y="4796823"/>
            <a:ext cx="180815"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cxnSp>
        <p:nvCxnSpPr>
          <p:cNvPr id="185" name="直線コネクタ 184">
            <a:extLst>
              <a:ext uri="{FF2B5EF4-FFF2-40B4-BE49-F238E27FC236}">
                <a16:creationId xmlns:a16="http://schemas.microsoft.com/office/drawing/2014/main" id="{4FAD8EB7-7593-4303-E8E5-27E75BD4E02B}"/>
              </a:ext>
            </a:extLst>
          </p:cNvPr>
          <p:cNvCxnSpPr>
            <a:cxnSpLocks/>
            <a:endCxn id="166" idx="3"/>
          </p:cNvCxnSpPr>
          <p:nvPr/>
        </p:nvCxnSpPr>
        <p:spPr>
          <a:xfrm flipV="1">
            <a:off x="8717508" y="4959425"/>
            <a:ext cx="426410" cy="248489"/>
          </a:xfrm>
          <a:prstGeom prst="line">
            <a:avLst/>
          </a:prstGeom>
          <a:ln w="38100"/>
        </p:spPr>
        <p:style>
          <a:lnRef idx="1">
            <a:schemeClr val="dk1"/>
          </a:lnRef>
          <a:fillRef idx="0">
            <a:schemeClr val="dk1"/>
          </a:fillRef>
          <a:effectRef idx="0">
            <a:schemeClr val="dk1"/>
          </a:effectRef>
          <a:fontRef idx="minor">
            <a:schemeClr val="tx1"/>
          </a:fontRef>
        </p:style>
      </p:cxnSp>
      <p:cxnSp>
        <p:nvCxnSpPr>
          <p:cNvPr id="200" name="直線コネクタ 199">
            <a:extLst>
              <a:ext uri="{FF2B5EF4-FFF2-40B4-BE49-F238E27FC236}">
                <a16:creationId xmlns:a16="http://schemas.microsoft.com/office/drawing/2014/main" id="{13037D22-1F26-DB94-AC12-927483320CF2}"/>
              </a:ext>
            </a:extLst>
          </p:cNvPr>
          <p:cNvCxnSpPr>
            <a:cxnSpLocks/>
          </p:cNvCxnSpPr>
          <p:nvPr/>
        </p:nvCxnSpPr>
        <p:spPr>
          <a:xfrm>
            <a:off x="9227509" y="4904172"/>
            <a:ext cx="351011" cy="265030"/>
          </a:xfrm>
          <a:prstGeom prst="line">
            <a:avLst/>
          </a:prstGeom>
          <a:ln w="38100"/>
        </p:spPr>
        <p:style>
          <a:lnRef idx="1">
            <a:schemeClr val="dk1"/>
          </a:lnRef>
          <a:fillRef idx="0">
            <a:schemeClr val="dk1"/>
          </a:fillRef>
          <a:effectRef idx="0">
            <a:schemeClr val="dk1"/>
          </a:effectRef>
          <a:fontRef idx="minor">
            <a:schemeClr val="tx1"/>
          </a:fontRef>
        </p:style>
      </p:cxnSp>
      <p:grpSp>
        <p:nvGrpSpPr>
          <p:cNvPr id="12" name="グループ化 11">
            <a:extLst>
              <a:ext uri="{FF2B5EF4-FFF2-40B4-BE49-F238E27FC236}">
                <a16:creationId xmlns:a16="http://schemas.microsoft.com/office/drawing/2014/main" id="{4A87EB85-D0DF-1AEA-E16A-E63BDB61FEF3}"/>
              </a:ext>
            </a:extLst>
          </p:cNvPr>
          <p:cNvGrpSpPr/>
          <p:nvPr/>
        </p:nvGrpSpPr>
        <p:grpSpPr>
          <a:xfrm>
            <a:off x="10034645" y="3601033"/>
            <a:ext cx="1386507" cy="3030211"/>
            <a:chOff x="10008886" y="3575275"/>
            <a:chExt cx="2277567" cy="3030211"/>
          </a:xfrm>
        </p:grpSpPr>
        <p:sp>
          <p:nvSpPr>
            <p:cNvPr id="13" name="テキスト ボックス 12">
              <a:extLst>
                <a:ext uri="{FF2B5EF4-FFF2-40B4-BE49-F238E27FC236}">
                  <a16:creationId xmlns:a16="http://schemas.microsoft.com/office/drawing/2014/main" id="{3905650A-7CA6-E713-1C20-BD43C7180B28}"/>
                </a:ext>
              </a:extLst>
            </p:cNvPr>
            <p:cNvSpPr txBox="1"/>
            <p:nvPr/>
          </p:nvSpPr>
          <p:spPr>
            <a:xfrm>
              <a:off x="10024840" y="4879604"/>
              <a:ext cx="1516404" cy="307777"/>
            </a:xfrm>
            <a:prstGeom prst="rect">
              <a:avLst/>
            </a:prstGeom>
            <a:noFill/>
          </p:spPr>
          <p:txBody>
            <a:bodyPr wrap="square" rtlCol="0">
              <a:spAutoFit/>
            </a:bodyPr>
            <a:lstStyle/>
            <a:p>
              <a:r>
                <a:rPr kumimoji="1" lang="ja-JP" altLang="en-US" sz="1400">
                  <a:latin typeface="Meiryo" panose="020B0604030504040204" pitchFamily="34" charset="-128"/>
                  <a:ea typeface="Meiryo" panose="020B0604030504040204" pitchFamily="34" charset="-128"/>
                </a:rPr>
                <a:t>中央線</a:t>
              </a:r>
            </a:p>
          </p:txBody>
        </p:sp>
        <p:grpSp>
          <p:nvGrpSpPr>
            <p:cNvPr id="14" name="グループ化 13">
              <a:extLst>
                <a:ext uri="{FF2B5EF4-FFF2-40B4-BE49-F238E27FC236}">
                  <a16:creationId xmlns:a16="http://schemas.microsoft.com/office/drawing/2014/main" id="{0BBDCBDB-4EB6-B7A4-1EED-8F637A49F505}"/>
                </a:ext>
              </a:extLst>
            </p:cNvPr>
            <p:cNvGrpSpPr/>
            <p:nvPr/>
          </p:nvGrpSpPr>
          <p:grpSpPr>
            <a:xfrm>
              <a:off x="10008886" y="3575275"/>
              <a:ext cx="2277567" cy="3030211"/>
              <a:chOff x="9436531" y="2680824"/>
              <a:chExt cx="2277567" cy="3500728"/>
            </a:xfrm>
          </p:grpSpPr>
          <p:sp>
            <p:nvSpPr>
              <p:cNvPr id="15" name="テキスト ボックス 14">
                <a:extLst>
                  <a:ext uri="{FF2B5EF4-FFF2-40B4-BE49-F238E27FC236}">
                    <a16:creationId xmlns:a16="http://schemas.microsoft.com/office/drawing/2014/main" id="{BA5BFDDA-E783-0493-A454-F3424D65AA9A}"/>
                  </a:ext>
                </a:extLst>
              </p:cNvPr>
              <p:cNvSpPr txBox="1"/>
              <p:nvPr/>
            </p:nvSpPr>
            <p:spPr>
              <a:xfrm>
                <a:off x="9436531" y="2680824"/>
                <a:ext cx="1879552" cy="355567"/>
              </a:xfrm>
              <a:prstGeom prst="rect">
                <a:avLst/>
              </a:prstGeom>
              <a:noFill/>
            </p:spPr>
            <p:txBody>
              <a:bodyPr wrap="square" rtlCol="0">
                <a:spAutoFit/>
              </a:bodyPr>
              <a:lstStyle/>
              <a:p>
                <a:r>
                  <a:rPr kumimoji="1" lang="ja-JP" altLang="en-US" sz="1400">
                    <a:latin typeface="Meiryo" panose="020B0604030504040204" pitchFamily="34" charset="-128"/>
                    <a:ea typeface="Meiryo" panose="020B0604030504040204" pitchFamily="34" charset="-128"/>
                  </a:rPr>
                  <a:t>上限値</a:t>
                </a:r>
                <a:r>
                  <a:rPr kumimoji="1" lang="en-US" altLang="ja-JP" sz="1400" dirty="0">
                    <a:latin typeface="Meiryo" panose="020B0604030504040204" pitchFamily="34" charset="-128"/>
                    <a:ea typeface="Meiryo" panose="020B0604030504040204" pitchFamily="34" charset="-128"/>
                  </a:rPr>
                  <a:t>UCL</a:t>
                </a:r>
                <a:endParaRPr kumimoji="1" lang="ja-JP" altLang="en-US" sz="1400">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144CCF11-6C51-6CCA-D8CE-3572E27484C8}"/>
                  </a:ext>
                </a:extLst>
              </p:cNvPr>
              <p:cNvSpPr txBox="1"/>
              <p:nvPr/>
            </p:nvSpPr>
            <p:spPr>
              <a:xfrm>
                <a:off x="9464402" y="5873775"/>
                <a:ext cx="2249696" cy="307777"/>
              </a:xfrm>
              <a:prstGeom prst="rect">
                <a:avLst/>
              </a:prstGeom>
              <a:noFill/>
            </p:spPr>
            <p:txBody>
              <a:bodyPr wrap="square" rtlCol="0">
                <a:spAutoFit/>
              </a:bodyPr>
              <a:lstStyle/>
              <a:p>
                <a:r>
                  <a:rPr kumimoji="1" lang="ja-JP" altLang="en-US" sz="1400">
                    <a:latin typeface="Meiryo" panose="020B0604030504040204" pitchFamily="34" charset="-128"/>
                    <a:ea typeface="Meiryo" panose="020B0604030504040204" pitchFamily="34" charset="-128"/>
                  </a:rPr>
                  <a:t>下限値</a:t>
                </a:r>
                <a:r>
                  <a:rPr kumimoji="1" lang="en-US" altLang="ja-JP" sz="1400" dirty="0">
                    <a:latin typeface="Meiryo" panose="020B0604030504040204" pitchFamily="34" charset="-128"/>
                    <a:ea typeface="Meiryo" panose="020B0604030504040204" pitchFamily="34" charset="-128"/>
                  </a:rPr>
                  <a:t>LCL</a:t>
                </a:r>
                <a:endParaRPr kumimoji="1" lang="ja-JP" altLang="en-US" sz="1400">
                  <a:latin typeface="Meiryo" panose="020B0604030504040204" pitchFamily="34" charset="-128"/>
                  <a:ea typeface="Meiryo" panose="020B0604030504040204" pitchFamily="34" charset="-128"/>
                </a:endParaRPr>
              </a:p>
            </p:txBody>
          </p:sp>
        </p:grpSp>
      </p:grpSp>
      <mc:AlternateContent xmlns:mc="http://schemas.openxmlformats.org/markup-compatibility/2006" xmlns:a14="http://schemas.microsoft.com/office/drawing/2010/main">
        <mc:Choice Requires="a14">
          <p:sp>
            <p:nvSpPr>
              <p:cNvPr id="17" name="テキスト ボックス 16">
                <a:extLst>
                  <a:ext uri="{FF2B5EF4-FFF2-40B4-BE49-F238E27FC236}">
                    <a16:creationId xmlns:a16="http://schemas.microsoft.com/office/drawing/2014/main" id="{50BCA20C-0345-B353-C5D4-8F9A3DBACD21}"/>
                  </a:ext>
                </a:extLst>
              </p:cNvPr>
              <p:cNvSpPr txBox="1"/>
              <p:nvPr/>
            </p:nvSpPr>
            <p:spPr>
              <a:xfrm>
                <a:off x="9778764" y="5190993"/>
                <a:ext cx="23243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tLang="ja-JP" sz="2000" b="0" i="0" smtClean="0">
                          <a:latin typeface="Cambria Math" panose="02040503050406030204" pitchFamily="18" charset="0"/>
                        </a:rPr>
                        <m:t>X</m:t>
                      </m: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17" name="テキスト ボックス 16">
                <a:extLst>
                  <a:ext uri="{FF2B5EF4-FFF2-40B4-BE49-F238E27FC236}">
                    <a16:creationId xmlns:a16="http://schemas.microsoft.com/office/drawing/2014/main" id="{50BCA20C-0345-B353-C5D4-8F9A3DBACD21}"/>
                  </a:ext>
                </a:extLst>
              </p:cNvPr>
              <p:cNvSpPr txBox="1">
                <a:spLocks noRot="1" noChangeAspect="1" noMove="1" noResize="1" noEditPoints="1" noAdjustHandles="1" noChangeArrowheads="1" noChangeShapeType="1" noTextEdit="1"/>
              </p:cNvSpPr>
              <p:nvPr/>
            </p:nvSpPr>
            <p:spPr>
              <a:xfrm>
                <a:off x="9778764" y="5190993"/>
                <a:ext cx="232435" cy="307777"/>
              </a:xfrm>
              <a:prstGeom prst="rect">
                <a:avLst/>
              </a:prstGeom>
              <a:blipFill>
                <a:blip r:embed="rId7"/>
                <a:stretch>
                  <a:fillRect l="-15000" r="-15000" b="-4000"/>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11175574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B0CEC-430E-1F45-6CA8-31E6A1B36C17}"/>
            </a:ext>
          </a:extLst>
        </p:cNvPr>
        <p:cNvGrpSpPr/>
        <p:nvPr/>
      </p:nvGrpSpPr>
      <p:grpSpPr>
        <a:xfrm>
          <a:off x="0" y="0"/>
          <a:ext cx="0" cy="0"/>
          <a:chOff x="0" y="0"/>
          <a:chExt cx="0" cy="0"/>
        </a:xfrm>
      </p:grpSpPr>
      <p:sp>
        <p:nvSpPr>
          <p:cNvPr id="44" name="テキスト ボックス 43">
            <a:extLst>
              <a:ext uri="{FF2B5EF4-FFF2-40B4-BE49-F238E27FC236}">
                <a16:creationId xmlns:a16="http://schemas.microsoft.com/office/drawing/2014/main" id="{13306DD3-235F-3DCE-FE6A-473A8E988ED6}"/>
              </a:ext>
            </a:extLst>
          </p:cNvPr>
          <p:cNvSpPr txBox="1"/>
          <p:nvPr/>
        </p:nvSpPr>
        <p:spPr>
          <a:xfrm>
            <a:off x="90973" y="121249"/>
            <a:ext cx="7775555"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6</a:t>
            </a:r>
            <a:r>
              <a:rPr kumimoji="1"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.2 </a:t>
            </a:r>
            <a:r>
              <a:rPr kumimoji="1" lang="ja-JP" altLang="en-US" sz="4000" b="1">
                <a:solidFill>
                  <a:schemeClr val="bg1"/>
                </a:solidFill>
                <a:latin typeface="Meiryo" panose="020B0604030504040204" pitchFamily="34" charset="-128"/>
                <a:ea typeface="Meiryo" panose="020B0604030504040204" pitchFamily="34" charset="-128"/>
                <a:cs typeface="Arial" panose="020B0604020202020204" pitchFamily="34" charset="0"/>
              </a:rPr>
              <a:t>管理状態にない場合の判定</a:t>
            </a:r>
            <a:endParaRPr kumimoji="1" lang="ja-JP" altLang="en-US" sz="3600" b="1">
              <a:solidFill>
                <a:schemeClr val="bg1"/>
              </a:solidFill>
              <a:latin typeface="Meiryo" panose="020B0604030504040204" pitchFamily="34" charset="-128"/>
              <a:ea typeface="Meiryo" panose="020B0604030504040204" pitchFamily="34" charset="-128"/>
            </a:endParaRPr>
          </a:p>
        </p:txBody>
      </p:sp>
      <p:sp>
        <p:nvSpPr>
          <p:cNvPr id="198" name="正方形/長方形 197">
            <a:extLst>
              <a:ext uri="{FF2B5EF4-FFF2-40B4-BE49-F238E27FC236}">
                <a16:creationId xmlns:a16="http://schemas.microsoft.com/office/drawing/2014/main" id="{8C4CF0DF-C533-17B3-0734-1C0D94773E30}"/>
              </a:ext>
            </a:extLst>
          </p:cNvPr>
          <p:cNvSpPr/>
          <p:nvPr/>
        </p:nvSpPr>
        <p:spPr>
          <a:xfrm>
            <a:off x="328283" y="1328156"/>
            <a:ext cx="11426808" cy="1640447"/>
          </a:xfrm>
          <a:prstGeom prst="rect">
            <a:avLst/>
          </a:prstGeom>
          <a:solidFill>
            <a:schemeClr val="bg1"/>
          </a:solidFill>
          <a:ln>
            <a:solidFill>
              <a:schemeClr val="tx1"/>
            </a:solidFill>
          </a:ln>
          <a:effectLst>
            <a:outerShdw blurRad="889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grpSp>
        <p:nvGrpSpPr>
          <p:cNvPr id="5" name="グループ化 4">
            <a:extLst>
              <a:ext uri="{FF2B5EF4-FFF2-40B4-BE49-F238E27FC236}">
                <a16:creationId xmlns:a16="http://schemas.microsoft.com/office/drawing/2014/main" id="{BA119FDE-E55D-1336-CA47-C11B8CA85A55}"/>
              </a:ext>
            </a:extLst>
          </p:cNvPr>
          <p:cNvGrpSpPr/>
          <p:nvPr/>
        </p:nvGrpSpPr>
        <p:grpSpPr>
          <a:xfrm>
            <a:off x="618370" y="981696"/>
            <a:ext cx="4947056" cy="717638"/>
            <a:chOff x="618370" y="981696"/>
            <a:chExt cx="4947056" cy="717638"/>
          </a:xfrm>
        </p:grpSpPr>
        <p:sp>
          <p:nvSpPr>
            <p:cNvPr id="199" name="正方形/長方形 198">
              <a:extLst>
                <a:ext uri="{FF2B5EF4-FFF2-40B4-BE49-F238E27FC236}">
                  <a16:creationId xmlns:a16="http://schemas.microsoft.com/office/drawing/2014/main" id="{59156046-9ED2-E7C1-7B6B-0CB5C6D0B4E7}"/>
                </a:ext>
              </a:extLst>
            </p:cNvPr>
            <p:cNvSpPr/>
            <p:nvPr/>
          </p:nvSpPr>
          <p:spPr>
            <a:xfrm>
              <a:off x="618370" y="981696"/>
              <a:ext cx="4947056" cy="717638"/>
            </a:xfrm>
            <a:prstGeom prst="rect">
              <a:avLst/>
            </a:prstGeom>
            <a:solidFill>
              <a:schemeClr val="bg1"/>
            </a:solidFill>
            <a:ln>
              <a:solidFill>
                <a:schemeClr val="tx1"/>
              </a:solidFill>
            </a:ln>
            <a:effectLst>
              <a:outerShdw blurRad="889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800" b="1">
                  <a:latin typeface="Meiryo" panose="020B0604030504040204" pitchFamily="34" charset="-128"/>
                  <a:ea typeface="Meiryo" panose="020B0604030504040204" pitchFamily="34" charset="-128"/>
                </a:rPr>
                <a:t>標準化と工程改善</a:t>
              </a:r>
              <a:endParaRPr kumimoji="1" lang="ja-JP" altLang="en-US">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A4AEADEF-2936-4472-B0A4-7075B6304169}"/>
                </a:ext>
              </a:extLst>
            </p:cNvPr>
            <p:cNvSpPr txBox="1"/>
            <p:nvPr/>
          </p:nvSpPr>
          <p:spPr>
            <a:xfrm>
              <a:off x="815982" y="1098751"/>
              <a:ext cx="4635821" cy="523220"/>
            </a:xfrm>
            <a:prstGeom prst="rect">
              <a:avLst/>
            </a:prstGeom>
            <a:noFill/>
          </p:spPr>
          <p:txBody>
            <a:bodyPr wrap="square">
              <a:spAutoFit/>
            </a:bodyPr>
            <a:lstStyle/>
            <a:p>
              <a:pPr fontAlgn="ctr"/>
              <a:r>
                <a:rPr lang="ja-JP" altLang="en-US" sz="2800" b="1">
                  <a:solidFill>
                    <a:srgbClr val="000000"/>
                  </a:solidFill>
                  <a:latin typeface="Meiryo" panose="020B0604030504040204" pitchFamily="34" charset="-128"/>
                  <a:ea typeface="Meiryo" panose="020B0604030504040204" pitchFamily="34" charset="-128"/>
                </a:rPr>
                <a:t>ルール</a:t>
              </a:r>
              <a:r>
                <a:rPr lang="en-US" altLang="ja-JP" sz="2800" b="1" dirty="0">
                  <a:solidFill>
                    <a:srgbClr val="000000"/>
                  </a:solidFill>
                  <a:latin typeface="Meiryo" panose="020B0604030504040204" pitchFamily="34" charset="-128"/>
                  <a:ea typeface="Meiryo" panose="020B0604030504040204" pitchFamily="34" charset="-128"/>
                </a:rPr>
                <a:t>⑧</a:t>
              </a:r>
              <a:r>
                <a:rPr lang="ja-JP" altLang="en-US" sz="2800" b="1">
                  <a:solidFill>
                    <a:srgbClr val="000000"/>
                  </a:solidFill>
                  <a:latin typeface="Meiryo" panose="020B0604030504040204" pitchFamily="34" charset="-128"/>
                  <a:ea typeface="Meiryo" panose="020B0604030504040204" pitchFamily="34" charset="-128"/>
                </a:rPr>
                <a:t> 点が中心部にない</a:t>
              </a:r>
            </a:p>
          </p:txBody>
        </p:sp>
      </p:grpSp>
      <p:sp>
        <p:nvSpPr>
          <p:cNvPr id="205" name="テキスト ボックス 204">
            <a:extLst>
              <a:ext uri="{FF2B5EF4-FFF2-40B4-BE49-F238E27FC236}">
                <a16:creationId xmlns:a16="http://schemas.microsoft.com/office/drawing/2014/main" id="{E00C7B5B-CF37-D459-FABD-5B480D96B3BD}"/>
              </a:ext>
            </a:extLst>
          </p:cNvPr>
          <p:cNvSpPr txBox="1"/>
          <p:nvPr/>
        </p:nvSpPr>
        <p:spPr>
          <a:xfrm>
            <a:off x="9067190" y="1404260"/>
            <a:ext cx="2383778" cy="769441"/>
          </a:xfrm>
          <a:prstGeom prst="rect">
            <a:avLst/>
          </a:prstGeom>
          <a:noFill/>
        </p:spPr>
        <p:txBody>
          <a:bodyPr wrap="square" rtlCol="0">
            <a:spAutoFit/>
          </a:bodyPr>
          <a:lstStyle/>
          <a:p>
            <a:r>
              <a:rPr lang="ja-JP" altLang="en-US" sz="2000">
                <a:latin typeface="Meiryo UI" panose="020B0604030504040204" pitchFamily="50" charset="-128"/>
                <a:ea typeface="Meiryo UI" panose="020B0604030504040204" pitchFamily="50" charset="-128"/>
              </a:rPr>
              <a:t>確率</a:t>
            </a:r>
            <a:r>
              <a:rPr lang="ja-JP" altLang="en-US" b="1">
                <a:latin typeface="Meiryo UI" panose="020B0604030504040204" pitchFamily="50" charset="-128"/>
                <a:ea typeface="Meiryo UI" panose="020B0604030504040204" pitchFamily="50" charset="-128"/>
              </a:rPr>
              <a:t> </a:t>
            </a:r>
            <a:r>
              <a:rPr lang="en-US" altLang="ja-JP" sz="4400" dirty="0">
                <a:solidFill>
                  <a:srgbClr val="FF0000"/>
                </a:solidFill>
                <a:latin typeface="Meiryo UI" panose="020B0604030504040204" pitchFamily="50" charset="-128"/>
                <a:ea typeface="Meiryo UI" panose="020B0604030504040204" pitchFamily="50" charset="-128"/>
              </a:rPr>
              <a:t>0.01</a:t>
            </a:r>
            <a:r>
              <a:rPr lang="en-US" altLang="ja-JP" sz="2000" dirty="0">
                <a:latin typeface="Meiryo UI" panose="020B0604030504040204" pitchFamily="50" charset="-128"/>
                <a:ea typeface="Meiryo UI" panose="020B0604030504040204" pitchFamily="50" charset="-128"/>
              </a:rPr>
              <a:t>%</a:t>
            </a:r>
            <a:endParaRPr lang="ja-JP" altLang="en-US" sz="1400">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03E782E4-BEFE-F236-644E-7421CBB6A757}"/>
              </a:ext>
            </a:extLst>
          </p:cNvPr>
          <p:cNvSpPr txBox="1"/>
          <p:nvPr/>
        </p:nvSpPr>
        <p:spPr>
          <a:xfrm>
            <a:off x="952016" y="1801085"/>
            <a:ext cx="7099362" cy="400110"/>
          </a:xfrm>
          <a:prstGeom prst="rect">
            <a:avLst/>
          </a:prstGeom>
          <a:noFill/>
        </p:spPr>
        <p:txBody>
          <a:bodyPr wrap="square" rtlCol="0">
            <a:spAutoFit/>
          </a:bodyPr>
          <a:lstStyle/>
          <a:p>
            <a:r>
              <a:rPr lang="ja-JP" altLang="en-US" sz="2000" b="1">
                <a:latin typeface="Meiryo UI" panose="020B0604030504040204" pitchFamily="50" charset="-128"/>
                <a:ea typeface="Meiryo UI" panose="020B0604030504040204" pitchFamily="50" charset="-128"/>
              </a:rPr>
              <a:t>◆連続する</a:t>
            </a:r>
            <a:r>
              <a:rPr lang="en-US" altLang="ja-JP" sz="2000" b="1" dirty="0">
                <a:latin typeface="Meiryo UI" panose="020B0604030504040204" pitchFamily="50" charset="-128"/>
                <a:ea typeface="Meiryo UI" panose="020B0604030504040204" pitchFamily="50" charset="-128"/>
              </a:rPr>
              <a:t>8</a:t>
            </a:r>
            <a:r>
              <a:rPr lang="ja-JP" altLang="en-US" sz="2000" b="1">
                <a:latin typeface="Meiryo UI" panose="020B0604030504040204" pitchFamily="50" charset="-128"/>
                <a:ea typeface="Meiryo UI" panose="020B0604030504040204" pitchFamily="50" charset="-128"/>
              </a:rPr>
              <a:t>点が領域</a:t>
            </a:r>
            <a:r>
              <a:rPr lang="en-US" altLang="ja-JP" sz="2000" b="1" dirty="0">
                <a:latin typeface="Meiryo UI" panose="020B0604030504040204" pitchFamily="50" charset="-128"/>
                <a:ea typeface="Meiryo UI" panose="020B0604030504040204" pitchFamily="50" charset="-128"/>
              </a:rPr>
              <a:t>C</a:t>
            </a:r>
            <a:r>
              <a:rPr lang="ja-JP" altLang="en-US" sz="2000" b="1">
                <a:latin typeface="Meiryo UI" panose="020B0604030504040204" pitchFamily="50" charset="-128"/>
                <a:ea typeface="Meiryo UI" panose="020B0604030504040204" pitchFamily="50" charset="-128"/>
              </a:rPr>
              <a:t>を超えた領域にある</a:t>
            </a:r>
            <a:endParaRPr lang="en-US" altLang="ja-JP" sz="2000" b="1" dirty="0">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9B5F1043-8B03-1636-AC45-F957F87150FE}"/>
              </a:ext>
            </a:extLst>
          </p:cNvPr>
          <p:cNvSpPr txBox="1"/>
          <p:nvPr/>
        </p:nvSpPr>
        <p:spPr>
          <a:xfrm>
            <a:off x="1239714" y="2194507"/>
            <a:ext cx="8098973" cy="369332"/>
          </a:xfrm>
          <a:prstGeom prst="rect">
            <a:avLst/>
          </a:prstGeom>
          <a:noFill/>
        </p:spPr>
        <p:txBody>
          <a:bodyPr wrap="square" rtlCol="0">
            <a:spAutoFit/>
          </a:bodyPr>
          <a:lstStyle/>
          <a:p>
            <a:r>
              <a:rPr lang="ja-JP" altLang="en-US">
                <a:latin typeface="Meiryo UI" panose="020B0604030504040204" pitchFamily="50" charset="-128"/>
                <a:ea typeface="Meiryo UI" panose="020B0604030504040204" pitchFamily="50" charset="-128"/>
              </a:rPr>
              <a:t>連続する</a:t>
            </a:r>
            <a:r>
              <a:rPr lang="en-US" altLang="ja-JP" dirty="0">
                <a:latin typeface="Meiryo UI" panose="020B0604030504040204" pitchFamily="50" charset="-128"/>
                <a:ea typeface="Meiryo UI" panose="020B0604030504040204" pitchFamily="50" charset="-128"/>
              </a:rPr>
              <a:t>8</a:t>
            </a:r>
            <a:r>
              <a:rPr lang="ja-JP" altLang="en-US">
                <a:latin typeface="Meiryo UI" panose="020B0604030504040204" pitchFamily="50" charset="-128"/>
                <a:ea typeface="Meiryo UI" panose="020B0604030504040204" pitchFamily="50" charset="-128"/>
              </a:rPr>
              <a:t>点が</a:t>
            </a:r>
            <a:r>
              <a:rPr lang="en-US" altLang="ja-JP" dirty="0">
                <a:latin typeface="Meiryo UI" panose="020B0604030504040204" pitchFamily="50" charset="-128"/>
                <a:ea typeface="Meiryo UI" panose="020B0604030504040204" pitchFamily="50" charset="-128"/>
              </a:rPr>
              <a:t>1σ</a:t>
            </a:r>
            <a:r>
              <a:rPr lang="ja-JP" altLang="en-US">
                <a:latin typeface="Meiryo UI" panose="020B0604030504040204" pitchFamily="50" charset="-128"/>
                <a:ea typeface="Meiryo UI" panose="020B0604030504040204" pitchFamily="50" charset="-128"/>
              </a:rPr>
              <a:t>を超えた領域にある場合は、工程は異常と判断する。</a:t>
            </a:r>
            <a:endParaRPr lang="en-US" altLang="ja-JP" dirty="0">
              <a:latin typeface="Meiryo UI" panose="020B0604030504040204" pitchFamily="50" charset="-128"/>
              <a:ea typeface="Meiryo UI" panose="020B0604030504040204" pitchFamily="50" charset="-128"/>
            </a:endParaRPr>
          </a:p>
        </p:txBody>
      </p:sp>
      <p:sp>
        <p:nvSpPr>
          <p:cNvPr id="10" name="スライド番号プレースホルダー 9">
            <a:extLst>
              <a:ext uri="{FF2B5EF4-FFF2-40B4-BE49-F238E27FC236}">
                <a16:creationId xmlns:a16="http://schemas.microsoft.com/office/drawing/2014/main" id="{E531F862-4A08-0EFB-7AAC-88F8405B021B}"/>
              </a:ext>
            </a:extLst>
          </p:cNvPr>
          <p:cNvSpPr>
            <a:spLocks noGrp="1"/>
          </p:cNvSpPr>
          <p:nvPr>
            <p:ph type="sldNum" sz="quarter" idx="12"/>
          </p:nvPr>
        </p:nvSpPr>
        <p:spPr/>
        <p:txBody>
          <a:bodyPr/>
          <a:lstStyle/>
          <a:p>
            <a:fld id="{CCE8A120-D37F-4A4B-AEC4-A3FAB9FD9F34}" type="slidenum">
              <a:rPr lang="ja-JP" altLang="en-US" smtClean="0"/>
              <a:pPr/>
              <a:t>121</a:t>
            </a:fld>
            <a:endParaRPr lang="ja-JP" altLang="en-US"/>
          </a:p>
        </p:txBody>
      </p:sp>
      <p:grpSp>
        <p:nvGrpSpPr>
          <p:cNvPr id="76" name="グループ化 75">
            <a:extLst>
              <a:ext uri="{FF2B5EF4-FFF2-40B4-BE49-F238E27FC236}">
                <a16:creationId xmlns:a16="http://schemas.microsoft.com/office/drawing/2014/main" id="{3EEDF9C5-D424-8381-C356-C0C2E94040AA}"/>
              </a:ext>
            </a:extLst>
          </p:cNvPr>
          <p:cNvGrpSpPr/>
          <p:nvPr/>
        </p:nvGrpSpPr>
        <p:grpSpPr>
          <a:xfrm>
            <a:off x="1403100" y="3355404"/>
            <a:ext cx="8673961" cy="2969986"/>
            <a:chOff x="1403100" y="3615616"/>
            <a:chExt cx="8673961" cy="2969986"/>
          </a:xfrm>
        </p:grpSpPr>
        <p:grpSp>
          <p:nvGrpSpPr>
            <p:cNvPr id="6" name="グループ化 5">
              <a:extLst>
                <a:ext uri="{FF2B5EF4-FFF2-40B4-BE49-F238E27FC236}">
                  <a16:creationId xmlns:a16="http://schemas.microsoft.com/office/drawing/2014/main" id="{4D46E908-78D5-0509-ECDF-08CEA0C7B64D}"/>
                </a:ext>
              </a:extLst>
            </p:cNvPr>
            <p:cNvGrpSpPr/>
            <p:nvPr/>
          </p:nvGrpSpPr>
          <p:grpSpPr>
            <a:xfrm>
              <a:off x="1403100" y="3615616"/>
              <a:ext cx="8673961" cy="2969986"/>
              <a:chOff x="1403100" y="3429000"/>
              <a:chExt cx="8717520" cy="2969986"/>
            </a:xfrm>
          </p:grpSpPr>
          <p:grpSp>
            <p:nvGrpSpPr>
              <p:cNvPr id="7" name="グループ化 6">
                <a:extLst>
                  <a:ext uri="{FF2B5EF4-FFF2-40B4-BE49-F238E27FC236}">
                    <a16:creationId xmlns:a16="http://schemas.microsoft.com/office/drawing/2014/main" id="{52F1A2A2-D281-CB34-3CF7-6E87E85D15DD}"/>
                  </a:ext>
                </a:extLst>
              </p:cNvPr>
              <p:cNvGrpSpPr/>
              <p:nvPr/>
            </p:nvGrpSpPr>
            <p:grpSpPr>
              <a:xfrm>
                <a:off x="1403100" y="3429000"/>
                <a:ext cx="8717520" cy="2969986"/>
                <a:chOff x="1403100" y="3429000"/>
                <a:chExt cx="8717520" cy="2969986"/>
              </a:xfrm>
            </p:grpSpPr>
            <p:grpSp>
              <p:nvGrpSpPr>
                <p:cNvPr id="13" name="グループ化 12">
                  <a:extLst>
                    <a:ext uri="{FF2B5EF4-FFF2-40B4-BE49-F238E27FC236}">
                      <a16:creationId xmlns:a16="http://schemas.microsoft.com/office/drawing/2014/main" id="{00C9D080-C68E-D98C-5094-2E7049A84457}"/>
                    </a:ext>
                  </a:extLst>
                </p:cNvPr>
                <p:cNvGrpSpPr/>
                <p:nvPr/>
              </p:nvGrpSpPr>
              <p:grpSpPr>
                <a:xfrm>
                  <a:off x="1403100" y="3429000"/>
                  <a:ext cx="8717520" cy="2969986"/>
                  <a:chOff x="857247" y="3515980"/>
                  <a:chExt cx="9138567" cy="2969986"/>
                </a:xfrm>
              </p:grpSpPr>
              <p:grpSp>
                <p:nvGrpSpPr>
                  <p:cNvPr id="15" name="グループ化 14">
                    <a:extLst>
                      <a:ext uri="{FF2B5EF4-FFF2-40B4-BE49-F238E27FC236}">
                        <a16:creationId xmlns:a16="http://schemas.microsoft.com/office/drawing/2014/main" id="{236A026B-2900-34C5-21E8-F8FAFA39D585}"/>
                      </a:ext>
                    </a:extLst>
                  </p:cNvPr>
                  <p:cNvGrpSpPr/>
                  <p:nvPr/>
                </p:nvGrpSpPr>
                <p:grpSpPr>
                  <a:xfrm>
                    <a:off x="1609460" y="3613196"/>
                    <a:ext cx="8386354" cy="2790584"/>
                    <a:chOff x="1037105" y="2238375"/>
                    <a:chExt cx="8386354" cy="3733800"/>
                  </a:xfrm>
                </p:grpSpPr>
                <p:cxnSp>
                  <p:nvCxnSpPr>
                    <p:cNvPr id="48" name="直線コネクタ 47">
                      <a:extLst>
                        <a:ext uri="{FF2B5EF4-FFF2-40B4-BE49-F238E27FC236}">
                          <a16:creationId xmlns:a16="http://schemas.microsoft.com/office/drawing/2014/main" id="{A03B32D7-CC00-57E2-29A2-D1DA1A050384}"/>
                        </a:ext>
                      </a:extLst>
                    </p:cNvPr>
                    <p:cNvCxnSpPr>
                      <a:cxnSpLocks/>
                    </p:cNvCxnSpPr>
                    <p:nvPr/>
                  </p:nvCxnSpPr>
                  <p:spPr>
                    <a:xfrm flipH="1">
                      <a:off x="1037105" y="4000500"/>
                      <a:ext cx="8323292"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7DC50C0C-8B75-FD7E-69CF-8C1F2235F622}"/>
                        </a:ext>
                      </a:extLst>
                    </p:cNvPr>
                    <p:cNvCxnSpPr/>
                    <p:nvPr/>
                  </p:nvCxnSpPr>
                  <p:spPr>
                    <a:xfrm>
                      <a:off x="1047750" y="2238375"/>
                      <a:ext cx="0" cy="373380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A16DB895-E9EF-9588-16F5-CBFE1FACDFC7}"/>
                        </a:ext>
                      </a:extLst>
                    </p:cNvPr>
                    <p:cNvCxnSpPr>
                      <a:cxnSpLocks/>
                    </p:cNvCxnSpPr>
                    <p:nvPr/>
                  </p:nvCxnSpPr>
                  <p:spPr>
                    <a:xfrm flipH="1">
                      <a:off x="1074646" y="5959952"/>
                      <a:ext cx="8348813" cy="0"/>
                    </a:xfrm>
                    <a:prstGeom prst="line">
                      <a:avLst/>
                    </a:prstGeom>
                    <a:ln w="22225">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92798E9D-E4E7-EBAD-C603-E4BD5993533D}"/>
                        </a:ext>
                      </a:extLst>
                    </p:cNvPr>
                    <p:cNvCxnSpPr>
                      <a:cxnSpLocks/>
                    </p:cNvCxnSpPr>
                    <p:nvPr/>
                  </p:nvCxnSpPr>
                  <p:spPr>
                    <a:xfrm flipH="1">
                      <a:off x="1074646" y="2264252"/>
                      <a:ext cx="8303419" cy="0"/>
                    </a:xfrm>
                    <a:prstGeom prst="line">
                      <a:avLst/>
                    </a:prstGeom>
                    <a:ln w="22225">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11007D0D-2AF9-4B97-DFB6-597F058CBE67}"/>
                        </a:ext>
                      </a:extLst>
                    </p:cNvPr>
                    <p:cNvCxnSpPr>
                      <a:cxnSpLocks/>
                    </p:cNvCxnSpPr>
                    <p:nvPr/>
                  </p:nvCxnSpPr>
                  <p:spPr>
                    <a:xfrm flipH="1">
                      <a:off x="1056006" y="2857037"/>
                      <a:ext cx="8303419" cy="0"/>
                    </a:xfrm>
                    <a:prstGeom prst="line">
                      <a:avLst/>
                    </a:prstGeom>
                    <a:ln w="22225">
                      <a:solidFill>
                        <a:schemeClr val="accent6">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DC85ED8A-2E24-D99C-8235-DCC767275CA6}"/>
                        </a:ext>
                      </a:extLst>
                    </p:cNvPr>
                    <p:cNvCxnSpPr>
                      <a:cxnSpLocks/>
                    </p:cNvCxnSpPr>
                    <p:nvPr/>
                  </p:nvCxnSpPr>
                  <p:spPr>
                    <a:xfrm flipH="1">
                      <a:off x="1065943" y="3443339"/>
                      <a:ext cx="8303419" cy="0"/>
                    </a:xfrm>
                    <a:prstGeom prst="line">
                      <a:avLst/>
                    </a:prstGeom>
                    <a:ln w="22225">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840E5E00-6DD6-EEAE-82B2-8A86F838ECB0}"/>
                        </a:ext>
                      </a:extLst>
                    </p:cNvPr>
                    <p:cNvCxnSpPr>
                      <a:cxnSpLocks/>
                    </p:cNvCxnSpPr>
                    <p:nvPr/>
                  </p:nvCxnSpPr>
                  <p:spPr>
                    <a:xfrm flipH="1">
                      <a:off x="1065943" y="4597506"/>
                      <a:ext cx="8303419" cy="0"/>
                    </a:xfrm>
                    <a:prstGeom prst="line">
                      <a:avLst/>
                    </a:prstGeom>
                    <a:ln w="22225">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1A6BB944-6395-3FC8-5D6F-3B5FEF773898}"/>
                        </a:ext>
                      </a:extLst>
                    </p:cNvPr>
                    <p:cNvCxnSpPr>
                      <a:cxnSpLocks/>
                    </p:cNvCxnSpPr>
                    <p:nvPr/>
                  </p:nvCxnSpPr>
                  <p:spPr>
                    <a:xfrm flipH="1">
                      <a:off x="1056006" y="5255420"/>
                      <a:ext cx="8303419" cy="0"/>
                    </a:xfrm>
                    <a:prstGeom prst="line">
                      <a:avLst/>
                    </a:prstGeom>
                    <a:ln w="22225">
                      <a:solidFill>
                        <a:schemeClr val="accent6">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16" name="グループ化 15">
                    <a:extLst>
                      <a:ext uri="{FF2B5EF4-FFF2-40B4-BE49-F238E27FC236}">
                        <a16:creationId xmlns:a16="http://schemas.microsoft.com/office/drawing/2014/main" id="{9F7840F6-75B5-CEAF-5FBA-3BCED0BB6E58}"/>
                      </a:ext>
                    </a:extLst>
                  </p:cNvPr>
                  <p:cNvGrpSpPr/>
                  <p:nvPr/>
                </p:nvGrpSpPr>
                <p:grpSpPr>
                  <a:xfrm>
                    <a:off x="2492669" y="4137084"/>
                    <a:ext cx="5174209" cy="2065742"/>
                    <a:chOff x="2492669" y="4137084"/>
                    <a:chExt cx="5174209" cy="2065742"/>
                  </a:xfrm>
                </p:grpSpPr>
                <p:grpSp>
                  <p:nvGrpSpPr>
                    <p:cNvPr id="33" name="グループ化 32">
                      <a:extLst>
                        <a:ext uri="{FF2B5EF4-FFF2-40B4-BE49-F238E27FC236}">
                          <a16:creationId xmlns:a16="http://schemas.microsoft.com/office/drawing/2014/main" id="{38BD9FF1-167D-BB79-0CD6-C9410B7BCB13}"/>
                        </a:ext>
                      </a:extLst>
                    </p:cNvPr>
                    <p:cNvGrpSpPr/>
                    <p:nvPr/>
                  </p:nvGrpSpPr>
                  <p:grpSpPr>
                    <a:xfrm>
                      <a:off x="3223662" y="4137084"/>
                      <a:ext cx="4443216" cy="2065742"/>
                      <a:chOff x="3223662" y="4137084"/>
                      <a:chExt cx="4443216" cy="2065742"/>
                    </a:xfrm>
                  </p:grpSpPr>
                  <p:cxnSp>
                    <p:nvCxnSpPr>
                      <p:cNvPr id="35" name="直線コネクタ 34">
                        <a:extLst>
                          <a:ext uri="{FF2B5EF4-FFF2-40B4-BE49-F238E27FC236}">
                            <a16:creationId xmlns:a16="http://schemas.microsoft.com/office/drawing/2014/main" id="{89D44D91-F103-F026-9F08-F353878C8281}"/>
                          </a:ext>
                        </a:extLst>
                      </p:cNvPr>
                      <p:cNvCxnSpPr>
                        <a:cxnSpLocks/>
                        <a:stCxn id="42" idx="6"/>
                        <a:endCxn id="45" idx="2"/>
                      </p:cNvCxnSpPr>
                      <p:nvPr/>
                    </p:nvCxnSpPr>
                    <p:spPr>
                      <a:xfrm flipV="1">
                        <a:off x="4148234" y="4232334"/>
                        <a:ext cx="749390" cy="106131"/>
                      </a:xfrm>
                      <a:prstGeom prst="line">
                        <a:avLst/>
                      </a:prstGeom>
                      <a:ln w="38100"/>
                    </p:spPr>
                    <p:style>
                      <a:lnRef idx="1">
                        <a:schemeClr val="dk1"/>
                      </a:lnRef>
                      <a:fillRef idx="0">
                        <a:schemeClr val="dk1"/>
                      </a:fillRef>
                      <a:effectRef idx="0">
                        <a:schemeClr val="dk1"/>
                      </a:effectRef>
                      <a:fontRef idx="minor">
                        <a:schemeClr val="tx1"/>
                      </a:fontRef>
                    </p:style>
                  </p:cxnSp>
                  <p:grpSp>
                    <p:nvGrpSpPr>
                      <p:cNvPr id="36" name="グループ化 35">
                        <a:extLst>
                          <a:ext uri="{FF2B5EF4-FFF2-40B4-BE49-F238E27FC236}">
                            <a16:creationId xmlns:a16="http://schemas.microsoft.com/office/drawing/2014/main" id="{F5BBD1B0-0F5B-32E8-9649-98754381D0DA}"/>
                          </a:ext>
                        </a:extLst>
                      </p:cNvPr>
                      <p:cNvGrpSpPr/>
                      <p:nvPr/>
                    </p:nvGrpSpPr>
                    <p:grpSpPr>
                      <a:xfrm>
                        <a:off x="3223662" y="4137084"/>
                        <a:ext cx="4443216" cy="2065742"/>
                        <a:chOff x="3223662" y="4137084"/>
                        <a:chExt cx="4443216" cy="2065742"/>
                      </a:xfrm>
                    </p:grpSpPr>
                    <p:cxnSp>
                      <p:nvCxnSpPr>
                        <p:cNvPr id="37" name="直線コネクタ 36">
                          <a:extLst>
                            <a:ext uri="{FF2B5EF4-FFF2-40B4-BE49-F238E27FC236}">
                              <a16:creationId xmlns:a16="http://schemas.microsoft.com/office/drawing/2014/main" id="{890B78F6-FC60-E777-D5C3-AD2B3C5F0C66}"/>
                            </a:ext>
                          </a:extLst>
                        </p:cNvPr>
                        <p:cNvCxnSpPr>
                          <a:cxnSpLocks/>
                        </p:cNvCxnSpPr>
                        <p:nvPr/>
                      </p:nvCxnSpPr>
                      <p:spPr>
                        <a:xfrm>
                          <a:off x="6517124" y="4261758"/>
                          <a:ext cx="1016645" cy="1778466"/>
                        </a:xfrm>
                        <a:prstGeom prst="line">
                          <a:avLst/>
                        </a:prstGeom>
                        <a:ln w="38100"/>
                      </p:spPr>
                      <p:style>
                        <a:lnRef idx="1">
                          <a:schemeClr val="dk1"/>
                        </a:lnRef>
                        <a:fillRef idx="0">
                          <a:schemeClr val="dk1"/>
                        </a:fillRef>
                        <a:effectRef idx="0">
                          <a:schemeClr val="dk1"/>
                        </a:effectRef>
                        <a:fontRef idx="minor">
                          <a:schemeClr val="tx1"/>
                        </a:fontRef>
                      </p:style>
                    </p:cxnSp>
                    <p:cxnSp>
                      <p:nvCxnSpPr>
                        <p:cNvPr id="38" name="直線コネクタ 37">
                          <a:extLst>
                            <a:ext uri="{FF2B5EF4-FFF2-40B4-BE49-F238E27FC236}">
                              <a16:creationId xmlns:a16="http://schemas.microsoft.com/office/drawing/2014/main" id="{37053B4F-ABF0-45C7-0ED1-0CE26AD0E0E1}"/>
                            </a:ext>
                          </a:extLst>
                        </p:cNvPr>
                        <p:cNvCxnSpPr>
                          <a:cxnSpLocks/>
                          <a:endCxn id="45" idx="1"/>
                        </p:cNvCxnSpPr>
                        <p:nvPr/>
                      </p:nvCxnSpPr>
                      <p:spPr>
                        <a:xfrm flipH="1" flipV="1">
                          <a:off x="4925523" y="4164982"/>
                          <a:ext cx="822557" cy="1431836"/>
                        </a:xfrm>
                        <a:prstGeom prst="line">
                          <a:avLst/>
                        </a:prstGeom>
                        <a:ln w="38100"/>
                      </p:spPr>
                      <p:style>
                        <a:lnRef idx="1">
                          <a:schemeClr val="dk1"/>
                        </a:lnRef>
                        <a:fillRef idx="0">
                          <a:schemeClr val="dk1"/>
                        </a:fillRef>
                        <a:effectRef idx="0">
                          <a:schemeClr val="dk1"/>
                        </a:effectRef>
                        <a:fontRef idx="minor">
                          <a:schemeClr val="tx1"/>
                        </a:fontRef>
                      </p:style>
                    </p:cxnSp>
                    <p:cxnSp>
                      <p:nvCxnSpPr>
                        <p:cNvPr id="39" name="直線コネクタ 38">
                          <a:extLst>
                            <a:ext uri="{FF2B5EF4-FFF2-40B4-BE49-F238E27FC236}">
                              <a16:creationId xmlns:a16="http://schemas.microsoft.com/office/drawing/2014/main" id="{8F86755C-55E6-62D9-E452-2B1AA4A1CB26}"/>
                            </a:ext>
                          </a:extLst>
                        </p:cNvPr>
                        <p:cNvCxnSpPr>
                          <a:cxnSpLocks/>
                          <a:stCxn id="41" idx="3"/>
                          <a:endCxn id="42" idx="4"/>
                        </p:cNvCxnSpPr>
                        <p:nvPr/>
                      </p:nvCxnSpPr>
                      <p:spPr>
                        <a:xfrm flipV="1">
                          <a:off x="3251560" y="4433715"/>
                          <a:ext cx="801424" cy="1375380"/>
                        </a:xfrm>
                        <a:prstGeom prst="line">
                          <a:avLst/>
                        </a:prstGeom>
                        <a:ln w="38100"/>
                      </p:spPr>
                      <p:style>
                        <a:lnRef idx="1">
                          <a:schemeClr val="dk1"/>
                        </a:lnRef>
                        <a:fillRef idx="0">
                          <a:schemeClr val="dk1"/>
                        </a:fillRef>
                        <a:effectRef idx="0">
                          <a:schemeClr val="dk1"/>
                        </a:effectRef>
                        <a:fontRef idx="minor">
                          <a:schemeClr val="tx1"/>
                        </a:fontRef>
                      </p:style>
                    </p:cxnSp>
                    <p:cxnSp>
                      <p:nvCxnSpPr>
                        <p:cNvPr id="40" name="直線コネクタ 39">
                          <a:extLst>
                            <a:ext uri="{FF2B5EF4-FFF2-40B4-BE49-F238E27FC236}">
                              <a16:creationId xmlns:a16="http://schemas.microsoft.com/office/drawing/2014/main" id="{2C087C38-0F43-BD2F-0482-B74D73E11535}"/>
                            </a:ext>
                          </a:extLst>
                        </p:cNvPr>
                        <p:cNvCxnSpPr>
                          <a:cxnSpLocks/>
                          <a:stCxn id="43" idx="7"/>
                        </p:cNvCxnSpPr>
                        <p:nvPr/>
                      </p:nvCxnSpPr>
                      <p:spPr>
                        <a:xfrm flipV="1">
                          <a:off x="5802542" y="4396367"/>
                          <a:ext cx="693456" cy="1133099"/>
                        </a:xfrm>
                        <a:prstGeom prst="line">
                          <a:avLst/>
                        </a:prstGeom>
                        <a:ln w="38100"/>
                      </p:spPr>
                      <p:style>
                        <a:lnRef idx="1">
                          <a:schemeClr val="dk1"/>
                        </a:lnRef>
                        <a:fillRef idx="0">
                          <a:schemeClr val="dk1"/>
                        </a:fillRef>
                        <a:effectRef idx="0">
                          <a:schemeClr val="dk1"/>
                        </a:effectRef>
                        <a:fontRef idx="minor">
                          <a:schemeClr val="tx1"/>
                        </a:fontRef>
                      </p:style>
                    </p:cxnSp>
                    <p:sp>
                      <p:nvSpPr>
                        <p:cNvPr id="41" name="楕円 15">
                          <a:extLst>
                            <a:ext uri="{FF2B5EF4-FFF2-40B4-BE49-F238E27FC236}">
                              <a16:creationId xmlns:a16="http://schemas.microsoft.com/office/drawing/2014/main" id="{3DA3B5A7-4C72-06EE-D128-01C283DD3E55}"/>
                            </a:ext>
                          </a:extLst>
                        </p:cNvPr>
                        <p:cNvSpPr/>
                        <p:nvPr/>
                      </p:nvSpPr>
                      <p:spPr>
                        <a:xfrm>
                          <a:off x="3223662" y="5646493"/>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42" name="楕円 16">
                          <a:extLst>
                            <a:ext uri="{FF2B5EF4-FFF2-40B4-BE49-F238E27FC236}">
                              <a16:creationId xmlns:a16="http://schemas.microsoft.com/office/drawing/2014/main" id="{957E69A0-37FD-8F43-9B7D-36CBC42480F6}"/>
                            </a:ext>
                          </a:extLst>
                        </p:cNvPr>
                        <p:cNvSpPr/>
                        <p:nvPr/>
                      </p:nvSpPr>
                      <p:spPr>
                        <a:xfrm>
                          <a:off x="3957734" y="4243215"/>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43" name="楕円 17">
                          <a:extLst>
                            <a:ext uri="{FF2B5EF4-FFF2-40B4-BE49-F238E27FC236}">
                              <a16:creationId xmlns:a16="http://schemas.microsoft.com/office/drawing/2014/main" id="{4C07CE50-417F-3DCA-3028-8646BBB3809C}"/>
                            </a:ext>
                          </a:extLst>
                        </p:cNvPr>
                        <p:cNvSpPr/>
                        <p:nvPr/>
                      </p:nvSpPr>
                      <p:spPr>
                        <a:xfrm>
                          <a:off x="5639941" y="5501568"/>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panose="020B0604030504040204" pitchFamily="34" charset="-128"/>
                            <a:ea typeface="Meiryo" panose="020B0604030504040204" pitchFamily="34" charset="-128"/>
                          </a:endParaRPr>
                        </a:p>
                      </p:txBody>
                    </p:sp>
                    <p:sp>
                      <p:nvSpPr>
                        <p:cNvPr id="45" name="楕円 18">
                          <a:extLst>
                            <a:ext uri="{FF2B5EF4-FFF2-40B4-BE49-F238E27FC236}">
                              <a16:creationId xmlns:a16="http://schemas.microsoft.com/office/drawing/2014/main" id="{DEE125C6-5D30-59AA-D773-E8F68643C672}"/>
                            </a:ext>
                          </a:extLst>
                        </p:cNvPr>
                        <p:cNvSpPr/>
                        <p:nvPr/>
                      </p:nvSpPr>
                      <p:spPr>
                        <a:xfrm>
                          <a:off x="4897624" y="4137084"/>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panose="020B0604030504040204" pitchFamily="34" charset="-128"/>
                            <a:ea typeface="Meiryo" panose="020B0604030504040204" pitchFamily="34" charset="-128"/>
                          </a:endParaRPr>
                        </a:p>
                      </p:txBody>
                    </p:sp>
                    <p:sp>
                      <p:nvSpPr>
                        <p:cNvPr id="46" name="楕円 21">
                          <a:extLst>
                            <a:ext uri="{FF2B5EF4-FFF2-40B4-BE49-F238E27FC236}">
                              <a16:creationId xmlns:a16="http://schemas.microsoft.com/office/drawing/2014/main" id="{12A0C553-BAC3-1CD5-96C6-17BFB61ED4A7}"/>
                            </a:ext>
                          </a:extLst>
                        </p:cNvPr>
                        <p:cNvSpPr/>
                        <p:nvPr/>
                      </p:nvSpPr>
                      <p:spPr>
                        <a:xfrm>
                          <a:off x="6459733" y="4233860"/>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47" name="楕円 23">
                          <a:extLst>
                            <a:ext uri="{FF2B5EF4-FFF2-40B4-BE49-F238E27FC236}">
                              <a16:creationId xmlns:a16="http://schemas.microsoft.com/office/drawing/2014/main" id="{78719977-8087-452C-7636-DFF6D37B2B80}"/>
                            </a:ext>
                          </a:extLst>
                        </p:cNvPr>
                        <p:cNvSpPr/>
                        <p:nvPr/>
                      </p:nvSpPr>
                      <p:spPr>
                        <a:xfrm>
                          <a:off x="7476378" y="6012326"/>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grpSp>
                </p:grpSp>
                <p:sp>
                  <p:nvSpPr>
                    <p:cNvPr id="34" name="楕円 14">
                      <a:extLst>
                        <a:ext uri="{FF2B5EF4-FFF2-40B4-BE49-F238E27FC236}">
                          <a16:creationId xmlns:a16="http://schemas.microsoft.com/office/drawing/2014/main" id="{D17CAFBA-4BF9-80A0-1D1B-EE87EEEEE6A1}"/>
                        </a:ext>
                      </a:extLst>
                    </p:cNvPr>
                    <p:cNvSpPr/>
                    <p:nvPr/>
                  </p:nvSpPr>
                  <p:spPr>
                    <a:xfrm>
                      <a:off x="2492669" y="5498653"/>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panose="020B0604030504040204" pitchFamily="34" charset="-128"/>
                        <a:ea typeface="Meiryo" panose="020B0604030504040204" pitchFamily="34" charset="-128"/>
                      </a:endParaRPr>
                    </a:p>
                  </p:txBody>
                </p:sp>
              </p:grpSp>
              <p:grpSp>
                <p:nvGrpSpPr>
                  <p:cNvPr id="17" name="グループ化 16">
                    <a:extLst>
                      <a:ext uri="{FF2B5EF4-FFF2-40B4-BE49-F238E27FC236}">
                        <a16:creationId xmlns:a16="http://schemas.microsoft.com/office/drawing/2014/main" id="{F44AA444-347B-BC62-2649-2F6C2CBEA081}"/>
                      </a:ext>
                    </a:extLst>
                  </p:cNvPr>
                  <p:cNvGrpSpPr/>
                  <p:nvPr/>
                </p:nvGrpSpPr>
                <p:grpSpPr>
                  <a:xfrm>
                    <a:off x="857247" y="3515980"/>
                    <a:ext cx="2391319" cy="2969986"/>
                    <a:chOff x="476363" y="2962049"/>
                    <a:chExt cx="2391319" cy="3431152"/>
                  </a:xfrm>
                </p:grpSpPr>
                <p:grpSp>
                  <p:nvGrpSpPr>
                    <p:cNvPr id="18" name="グループ化 17">
                      <a:extLst>
                        <a:ext uri="{FF2B5EF4-FFF2-40B4-BE49-F238E27FC236}">
                          <a16:creationId xmlns:a16="http://schemas.microsoft.com/office/drawing/2014/main" id="{3E6DB167-50FB-D0D1-5513-FB28232A4F85}"/>
                        </a:ext>
                      </a:extLst>
                    </p:cNvPr>
                    <p:cNvGrpSpPr/>
                    <p:nvPr/>
                  </p:nvGrpSpPr>
                  <p:grpSpPr>
                    <a:xfrm>
                      <a:off x="476363" y="2962049"/>
                      <a:ext cx="712480" cy="3431152"/>
                      <a:chOff x="476363" y="2962049"/>
                      <a:chExt cx="712480" cy="3431152"/>
                    </a:xfrm>
                  </p:grpSpPr>
                  <mc:AlternateContent xmlns:mc="http://schemas.openxmlformats.org/markup-compatibility/2006" xmlns:a14="http://schemas.microsoft.com/office/drawing/2010/main">
                    <mc:Choice Requires="a14">
                      <p:sp>
                        <p:nvSpPr>
                          <p:cNvPr id="26" name="テキスト ボックス 25">
                            <a:extLst>
                              <a:ext uri="{FF2B5EF4-FFF2-40B4-BE49-F238E27FC236}">
                                <a16:creationId xmlns:a16="http://schemas.microsoft.com/office/drawing/2014/main" id="{0CA5700B-121A-F8C9-6223-328089D76EFB}"/>
                              </a:ext>
                            </a:extLst>
                          </p:cNvPr>
                          <p:cNvSpPr txBox="1"/>
                          <p:nvPr/>
                        </p:nvSpPr>
                        <p:spPr>
                          <a:xfrm>
                            <a:off x="476363" y="4446193"/>
                            <a:ext cx="232435" cy="3420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bar>
                                    <m:barPr>
                                      <m:pos m:val="top"/>
                                      <m:ctrlPr>
                                        <a:rPr kumimoji="1" lang="en" altLang="ja-JP" sz="2000" i="1" smtClean="0">
                                          <a:latin typeface="Cambria Math" panose="02040503050406030204" pitchFamily="18" charset="0"/>
                                        </a:rPr>
                                      </m:ctrlPr>
                                    </m:barPr>
                                    <m:e>
                                      <m:r>
                                        <m:rPr>
                                          <m:sty m:val="p"/>
                                        </m:rPr>
                                        <a:rPr lang="en" altLang="ja-JP" sz="2000" i="1">
                                          <a:latin typeface="Cambria Math" panose="02040503050406030204" pitchFamily="18" charset="0"/>
                                        </a:rPr>
                                        <m:t>X</m:t>
                                      </m:r>
                                    </m:e>
                                  </m:ba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170" name="テキスト ボックス 169">
                            <a:extLst>
                              <a:ext uri="{FF2B5EF4-FFF2-40B4-BE49-F238E27FC236}">
                                <a16:creationId xmlns:a16="http://schemas.microsoft.com/office/drawing/2014/main" id="{5CC0E126-CBA5-CCBF-B30F-03FE6BFD79C9}"/>
                              </a:ext>
                            </a:extLst>
                          </p:cNvPr>
                          <p:cNvSpPr txBox="1">
                            <a:spLocks noRot="1" noChangeAspect="1" noMove="1" noResize="1" noEditPoints="1" noAdjustHandles="1" noChangeArrowheads="1" noChangeShapeType="1" noTextEdit="1"/>
                          </p:cNvSpPr>
                          <p:nvPr/>
                        </p:nvSpPr>
                        <p:spPr>
                          <a:xfrm>
                            <a:off x="476363" y="4446193"/>
                            <a:ext cx="232435" cy="342081"/>
                          </a:xfrm>
                          <a:prstGeom prst="rect">
                            <a:avLst/>
                          </a:prstGeom>
                          <a:blipFill>
                            <a:blip r:embed="rId3"/>
                            <a:stretch>
                              <a:fillRect l="-15789" r="-21053" b="-125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7" name="テキスト ボックス 26">
                            <a:extLst>
                              <a:ext uri="{FF2B5EF4-FFF2-40B4-BE49-F238E27FC236}">
                                <a16:creationId xmlns:a16="http://schemas.microsoft.com/office/drawing/2014/main" id="{8DA47BD2-072A-1112-2C75-838D01E23C40}"/>
                              </a:ext>
                            </a:extLst>
                          </p:cNvPr>
                          <p:cNvSpPr txBox="1"/>
                          <p:nvPr/>
                        </p:nvSpPr>
                        <p:spPr>
                          <a:xfrm>
                            <a:off x="795504" y="2962049"/>
                            <a:ext cx="38619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000" b="0" i="1" smtClean="0">
                                      <a:latin typeface="Cambria Math" panose="02040503050406030204" pitchFamily="18" charset="0"/>
                                      <a:ea typeface="Cambria Math" panose="02040503050406030204" pitchFamily="18" charset="0"/>
                                    </a:rPr>
                                    <m:t>3</m:t>
                                  </m:r>
                                  <m:r>
                                    <a:rPr kumimoji="1" lang="en" altLang="ja-JP" sz="2000" i="1" smtClean="0">
                                      <a:latin typeface="Cambria Math" panose="02040503050406030204" pitchFamily="18" charset="0"/>
                                      <a:ea typeface="Cambria Math" panose="02040503050406030204" pitchFamily="18" charset="0"/>
                                    </a:rPr>
                                    <m:t>𝜎</m:t>
                                  </m: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173" name="テキスト ボックス 172">
                            <a:extLst>
                              <a:ext uri="{FF2B5EF4-FFF2-40B4-BE49-F238E27FC236}">
                                <a16:creationId xmlns:a16="http://schemas.microsoft.com/office/drawing/2014/main" id="{34AF5C7C-A75D-8092-23D0-444640EB7528}"/>
                              </a:ext>
                            </a:extLst>
                          </p:cNvPr>
                          <p:cNvSpPr txBox="1">
                            <a:spLocks noRot="1" noChangeAspect="1" noMove="1" noResize="1" noEditPoints="1" noAdjustHandles="1" noChangeArrowheads="1" noChangeShapeType="1" noTextEdit="1"/>
                          </p:cNvSpPr>
                          <p:nvPr/>
                        </p:nvSpPr>
                        <p:spPr>
                          <a:xfrm>
                            <a:off x="795504" y="2962049"/>
                            <a:ext cx="386195" cy="307777"/>
                          </a:xfrm>
                          <a:prstGeom prst="rect">
                            <a:avLst/>
                          </a:prstGeom>
                          <a:blipFill>
                            <a:blip r:embed="rId4"/>
                            <a:stretch>
                              <a:fillRect l="-9677" r="-3226" b="-1818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8" name="テキスト ボックス 27">
                            <a:extLst>
                              <a:ext uri="{FF2B5EF4-FFF2-40B4-BE49-F238E27FC236}">
                                <a16:creationId xmlns:a16="http://schemas.microsoft.com/office/drawing/2014/main" id="{06866B84-B8F1-9C23-D1E7-E48397B7CD06}"/>
                              </a:ext>
                            </a:extLst>
                          </p:cNvPr>
                          <p:cNvSpPr txBox="1"/>
                          <p:nvPr/>
                        </p:nvSpPr>
                        <p:spPr>
                          <a:xfrm>
                            <a:off x="795504" y="6085424"/>
                            <a:ext cx="38619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000" b="0" i="1" smtClean="0">
                                      <a:latin typeface="Cambria Math" panose="02040503050406030204" pitchFamily="18" charset="0"/>
                                      <a:ea typeface="Cambria Math" panose="02040503050406030204" pitchFamily="18" charset="0"/>
                                    </a:rPr>
                                    <m:t>3</m:t>
                                  </m:r>
                                  <m:r>
                                    <a:rPr kumimoji="1" lang="en" altLang="ja-JP" sz="2000" i="1" smtClean="0">
                                      <a:latin typeface="Cambria Math" panose="02040503050406030204" pitchFamily="18" charset="0"/>
                                      <a:ea typeface="Cambria Math" panose="02040503050406030204" pitchFamily="18" charset="0"/>
                                    </a:rPr>
                                    <m:t>𝜎</m:t>
                                  </m: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174" name="テキスト ボックス 173">
                            <a:extLst>
                              <a:ext uri="{FF2B5EF4-FFF2-40B4-BE49-F238E27FC236}">
                                <a16:creationId xmlns:a16="http://schemas.microsoft.com/office/drawing/2014/main" id="{25D04E3C-156F-B1F8-90EF-C142EB8BE617}"/>
                              </a:ext>
                            </a:extLst>
                          </p:cNvPr>
                          <p:cNvSpPr txBox="1">
                            <a:spLocks noRot="1" noChangeAspect="1" noMove="1" noResize="1" noEditPoints="1" noAdjustHandles="1" noChangeArrowheads="1" noChangeShapeType="1" noTextEdit="1"/>
                          </p:cNvSpPr>
                          <p:nvPr/>
                        </p:nvSpPr>
                        <p:spPr>
                          <a:xfrm>
                            <a:off x="795504" y="6085424"/>
                            <a:ext cx="386195" cy="307777"/>
                          </a:xfrm>
                          <a:prstGeom prst="rect">
                            <a:avLst/>
                          </a:prstGeom>
                          <a:blipFill>
                            <a:blip r:embed="rId4"/>
                            <a:stretch>
                              <a:fillRect l="-9677" r="-3226" b="-1818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9" name="テキスト ボックス 28">
                            <a:extLst>
                              <a:ext uri="{FF2B5EF4-FFF2-40B4-BE49-F238E27FC236}">
                                <a16:creationId xmlns:a16="http://schemas.microsoft.com/office/drawing/2014/main" id="{3FD2E918-E2E6-DB0C-8271-3C682541B758}"/>
                              </a:ext>
                            </a:extLst>
                          </p:cNvPr>
                          <p:cNvSpPr txBox="1"/>
                          <p:nvPr/>
                        </p:nvSpPr>
                        <p:spPr>
                          <a:xfrm>
                            <a:off x="795503" y="5529966"/>
                            <a:ext cx="38619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sz="2000" i="1">
                                      <a:latin typeface="Cambria Math" panose="02040503050406030204" pitchFamily="18" charset="0"/>
                                      <a:ea typeface="Cambria Math" panose="02040503050406030204" pitchFamily="18" charset="0"/>
                                    </a:rPr>
                                    <m:t>2</m:t>
                                  </m:r>
                                  <m:r>
                                    <a:rPr kumimoji="1" lang="en" altLang="ja-JP" sz="2000" i="1" smtClean="0">
                                      <a:latin typeface="Cambria Math" panose="02040503050406030204" pitchFamily="18" charset="0"/>
                                      <a:ea typeface="Cambria Math" panose="02040503050406030204" pitchFamily="18" charset="0"/>
                                    </a:rPr>
                                    <m:t>𝜎</m:t>
                                  </m: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175" name="テキスト ボックス 174">
                            <a:extLst>
                              <a:ext uri="{FF2B5EF4-FFF2-40B4-BE49-F238E27FC236}">
                                <a16:creationId xmlns:a16="http://schemas.microsoft.com/office/drawing/2014/main" id="{CF0D9538-F433-8553-FE8D-330A39626F31}"/>
                              </a:ext>
                            </a:extLst>
                          </p:cNvPr>
                          <p:cNvSpPr txBox="1">
                            <a:spLocks noRot="1" noChangeAspect="1" noMove="1" noResize="1" noEditPoints="1" noAdjustHandles="1" noChangeArrowheads="1" noChangeShapeType="1" noTextEdit="1"/>
                          </p:cNvSpPr>
                          <p:nvPr/>
                        </p:nvSpPr>
                        <p:spPr>
                          <a:xfrm>
                            <a:off x="795503" y="5529966"/>
                            <a:ext cx="386195" cy="307777"/>
                          </a:xfrm>
                          <a:prstGeom prst="rect">
                            <a:avLst/>
                          </a:prstGeom>
                          <a:blipFill>
                            <a:blip r:embed="rId5"/>
                            <a:stretch>
                              <a:fillRect l="-9677" r="-3226" b="-1818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0" name="テキスト ボックス 29">
                            <a:extLst>
                              <a:ext uri="{FF2B5EF4-FFF2-40B4-BE49-F238E27FC236}">
                                <a16:creationId xmlns:a16="http://schemas.microsoft.com/office/drawing/2014/main" id="{BC3B6A1D-8F01-23BB-F731-1742CD403024}"/>
                              </a:ext>
                            </a:extLst>
                          </p:cNvPr>
                          <p:cNvSpPr txBox="1"/>
                          <p:nvPr/>
                        </p:nvSpPr>
                        <p:spPr>
                          <a:xfrm>
                            <a:off x="938171" y="4956340"/>
                            <a:ext cx="24352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 altLang="ja-JP" sz="2000" i="1" smtClean="0">
                                      <a:latin typeface="Cambria Math" panose="02040503050406030204" pitchFamily="18" charset="0"/>
                                      <a:ea typeface="Cambria Math" panose="02040503050406030204" pitchFamily="18" charset="0"/>
                                    </a:rPr>
                                    <m:t>𝜎</m:t>
                                  </m: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177" name="テキスト ボックス 176">
                            <a:extLst>
                              <a:ext uri="{FF2B5EF4-FFF2-40B4-BE49-F238E27FC236}">
                                <a16:creationId xmlns:a16="http://schemas.microsoft.com/office/drawing/2014/main" id="{5BD3B63C-3F3F-1C7C-B30A-B0229078BB7A}"/>
                              </a:ext>
                            </a:extLst>
                          </p:cNvPr>
                          <p:cNvSpPr txBox="1">
                            <a:spLocks noRot="1" noChangeAspect="1" noMove="1" noResize="1" noEditPoints="1" noAdjustHandles="1" noChangeArrowheads="1" noChangeShapeType="1" noTextEdit="1"/>
                          </p:cNvSpPr>
                          <p:nvPr/>
                        </p:nvSpPr>
                        <p:spPr>
                          <a:xfrm>
                            <a:off x="938171" y="4956340"/>
                            <a:ext cx="243528" cy="307777"/>
                          </a:xfrm>
                          <a:prstGeom prst="rect">
                            <a:avLst/>
                          </a:prstGeom>
                          <a:blipFill>
                            <a:blip r:embed="rId6"/>
                            <a:stretch>
                              <a:fillRect l="-5000" r="-5000" b="-909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1" name="テキスト ボックス 30">
                            <a:extLst>
                              <a:ext uri="{FF2B5EF4-FFF2-40B4-BE49-F238E27FC236}">
                                <a16:creationId xmlns:a16="http://schemas.microsoft.com/office/drawing/2014/main" id="{F6FC553A-9BF5-283E-0612-3BDB29FDCD65}"/>
                              </a:ext>
                            </a:extLst>
                          </p:cNvPr>
                          <p:cNvSpPr txBox="1"/>
                          <p:nvPr/>
                        </p:nvSpPr>
                        <p:spPr>
                          <a:xfrm>
                            <a:off x="938171" y="3969311"/>
                            <a:ext cx="24352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 altLang="ja-JP" sz="2000" i="1" smtClean="0">
                                      <a:latin typeface="Cambria Math" panose="02040503050406030204" pitchFamily="18" charset="0"/>
                                      <a:ea typeface="Cambria Math" panose="02040503050406030204" pitchFamily="18" charset="0"/>
                                    </a:rPr>
                                    <m:t>𝜎</m:t>
                                  </m: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179" name="テキスト ボックス 178">
                            <a:extLst>
                              <a:ext uri="{FF2B5EF4-FFF2-40B4-BE49-F238E27FC236}">
                                <a16:creationId xmlns:a16="http://schemas.microsoft.com/office/drawing/2014/main" id="{BCD4271E-30FF-6AF3-5321-D59F79A14DCF}"/>
                              </a:ext>
                            </a:extLst>
                          </p:cNvPr>
                          <p:cNvSpPr txBox="1">
                            <a:spLocks noRot="1" noChangeAspect="1" noMove="1" noResize="1" noEditPoints="1" noAdjustHandles="1" noChangeArrowheads="1" noChangeShapeType="1" noTextEdit="1"/>
                          </p:cNvSpPr>
                          <p:nvPr/>
                        </p:nvSpPr>
                        <p:spPr>
                          <a:xfrm>
                            <a:off x="938171" y="3969311"/>
                            <a:ext cx="243528" cy="307777"/>
                          </a:xfrm>
                          <a:prstGeom prst="rect">
                            <a:avLst/>
                          </a:prstGeom>
                          <a:blipFill>
                            <a:blip r:embed="rId6"/>
                            <a:stretch>
                              <a:fillRect l="-5000" r="-5000" b="-909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2" name="テキスト ボックス 31">
                            <a:extLst>
                              <a:ext uri="{FF2B5EF4-FFF2-40B4-BE49-F238E27FC236}">
                                <a16:creationId xmlns:a16="http://schemas.microsoft.com/office/drawing/2014/main" id="{C3A5CD40-C82B-C6FA-7744-076A2D9B6F0A}"/>
                              </a:ext>
                            </a:extLst>
                          </p:cNvPr>
                          <p:cNvSpPr txBox="1"/>
                          <p:nvPr/>
                        </p:nvSpPr>
                        <p:spPr>
                          <a:xfrm>
                            <a:off x="802648" y="3477660"/>
                            <a:ext cx="38619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sz="2000" i="1">
                                      <a:latin typeface="Cambria Math" panose="02040503050406030204" pitchFamily="18" charset="0"/>
                                      <a:ea typeface="Cambria Math" panose="02040503050406030204" pitchFamily="18" charset="0"/>
                                    </a:rPr>
                                    <m:t>2</m:t>
                                  </m:r>
                                  <m:r>
                                    <a:rPr kumimoji="1" lang="en" altLang="ja-JP" sz="2000" i="1" smtClean="0">
                                      <a:latin typeface="Cambria Math" panose="02040503050406030204" pitchFamily="18" charset="0"/>
                                      <a:ea typeface="Cambria Math" panose="02040503050406030204" pitchFamily="18" charset="0"/>
                                    </a:rPr>
                                    <m:t>𝜎</m:t>
                                  </m: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180" name="テキスト ボックス 179">
                            <a:extLst>
                              <a:ext uri="{FF2B5EF4-FFF2-40B4-BE49-F238E27FC236}">
                                <a16:creationId xmlns:a16="http://schemas.microsoft.com/office/drawing/2014/main" id="{F8FD6198-1063-FD24-F6F7-9C05DFE97182}"/>
                              </a:ext>
                            </a:extLst>
                          </p:cNvPr>
                          <p:cNvSpPr txBox="1">
                            <a:spLocks noRot="1" noChangeAspect="1" noMove="1" noResize="1" noEditPoints="1" noAdjustHandles="1" noChangeArrowheads="1" noChangeShapeType="1" noTextEdit="1"/>
                          </p:cNvSpPr>
                          <p:nvPr/>
                        </p:nvSpPr>
                        <p:spPr>
                          <a:xfrm>
                            <a:off x="802648" y="3477660"/>
                            <a:ext cx="386195" cy="307777"/>
                          </a:xfrm>
                          <a:prstGeom prst="rect">
                            <a:avLst/>
                          </a:prstGeom>
                          <a:blipFill>
                            <a:blip r:embed="rId7"/>
                            <a:stretch>
                              <a:fillRect l="-12903" r="-3226" b="-13636"/>
                            </a:stretch>
                          </a:blipFill>
                        </p:spPr>
                        <p:txBody>
                          <a:bodyPr/>
                          <a:lstStyle/>
                          <a:p>
                            <a:r>
                              <a:rPr lang="ja-JP" altLang="en-US">
                                <a:noFill/>
                              </a:rPr>
                              <a:t> </a:t>
                            </a:r>
                          </a:p>
                        </p:txBody>
                      </p:sp>
                    </mc:Fallback>
                  </mc:AlternateContent>
                </p:grpSp>
                <p:grpSp>
                  <p:nvGrpSpPr>
                    <p:cNvPr id="19" name="グループ化 18">
                      <a:extLst>
                        <a:ext uri="{FF2B5EF4-FFF2-40B4-BE49-F238E27FC236}">
                          <a16:creationId xmlns:a16="http://schemas.microsoft.com/office/drawing/2014/main" id="{3416A1F4-BAF8-9890-A911-E8BAE461C301}"/>
                        </a:ext>
                      </a:extLst>
                    </p:cNvPr>
                    <p:cNvGrpSpPr/>
                    <p:nvPr/>
                  </p:nvGrpSpPr>
                  <p:grpSpPr>
                    <a:xfrm>
                      <a:off x="1309568" y="3211649"/>
                      <a:ext cx="1558114" cy="2942145"/>
                      <a:chOff x="9089790" y="2826753"/>
                      <a:chExt cx="1558114" cy="2942145"/>
                    </a:xfrm>
                  </p:grpSpPr>
                  <p:sp>
                    <p:nvSpPr>
                      <p:cNvPr id="20" name="テキスト ボックス 19">
                        <a:extLst>
                          <a:ext uri="{FF2B5EF4-FFF2-40B4-BE49-F238E27FC236}">
                            <a16:creationId xmlns:a16="http://schemas.microsoft.com/office/drawing/2014/main" id="{50B1AAEC-DC55-CD13-83C3-1A2AB0E80F46}"/>
                          </a:ext>
                        </a:extLst>
                      </p:cNvPr>
                      <p:cNvSpPr txBox="1"/>
                      <p:nvPr/>
                    </p:nvSpPr>
                    <p:spPr>
                      <a:xfrm>
                        <a:off x="9089790" y="2826753"/>
                        <a:ext cx="1558114" cy="307777"/>
                      </a:xfrm>
                      <a:prstGeom prst="rect">
                        <a:avLst/>
                      </a:prstGeom>
                      <a:noFill/>
                    </p:spPr>
                    <p:txBody>
                      <a:bodyPr wrap="square" rtlCol="0">
                        <a:spAutoFit/>
                      </a:bodyPr>
                      <a:lstStyle/>
                      <a:p>
                        <a:r>
                          <a:rPr lang="en-US" altLang="ja-JP" sz="1400" dirty="0">
                            <a:latin typeface="Meiryo" panose="020B0604030504040204" pitchFamily="34" charset="-128"/>
                            <a:ea typeface="Meiryo" panose="020B0604030504040204" pitchFamily="34" charset="-128"/>
                          </a:rPr>
                          <a:t>A</a:t>
                        </a:r>
                        <a:endParaRPr kumimoji="1" lang="en-US" altLang="ja-JP" sz="1400" dirty="0">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77396DF5-2C8B-299C-8693-F59E9EA6104C}"/>
                          </a:ext>
                        </a:extLst>
                      </p:cNvPr>
                      <p:cNvSpPr txBox="1"/>
                      <p:nvPr/>
                    </p:nvSpPr>
                    <p:spPr>
                      <a:xfrm>
                        <a:off x="9089790" y="3347845"/>
                        <a:ext cx="507316" cy="355567"/>
                      </a:xfrm>
                      <a:prstGeom prst="rect">
                        <a:avLst/>
                      </a:prstGeom>
                      <a:noFill/>
                    </p:spPr>
                    <p:txBody>
                      <a:bodyPr wrap="square" rtlCol="0">
                        <a:spAutoFit/>
                      </a:bodyPr>
                      <a:lstStyle/>
                      <a:p>
                        <a:r>
                          <a:rPr kumimoji="1" lang="en-US" altLang="ja-JP" sz="1400" dirty="0">
                            <a:latin typeface="Meiryo" panose="020B0604030504040204" pitchFamily="34" charset="-128"/>
                            <a:ea typeface="Meiryo" panose="020B0604030504040204" pitchFamily="34" charset="-128"/>
                          </a:rPr>
                          <a:t>B</a:t>
                        </a:r>
                        <a:endParaRPr kumimoji="1" lang="ja-JP" altLang="en-US" sz="1400">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FDF39EE8-D6D3-E132-6F22-C46D04DCB1EB}"/>
                          </a:ext>
                        </a:extLst>
                      </p:cNvPr>
                      <p:cNvSpPr txBox="1"/>
                      <p:nvPr/>
                    </p:nvSpPr>
                    <p:spPr>
                      <a:xfrm>
                        <a:off x="9089790" y="3850273"/>
                        <a:ext cx="412404" cy="355567"/>
                      </a:xfrm>
                      <a:prstGeom prst="rect">
                        <a:avLst/>
                      </a:prstGeom>
                      <a:noFill/>
                    </p:spPr>
                    <p:txBody>
                      <a:bodyPr wrap="square" rtlCol="0">
                        <a:spAutoFit/>
                      </a:bodyPr>
                      <a:lstStyle/>
                      <a:p>
                        <a:r>
                          <a:rPr lang="en-US" altLang="ja-JP" sz="1400" dirty="0">
                            <a:latin typeface="Meiryo" panose="020B0604030504040204" pitchFamily="34" charset="-128"/>
                            <a:ea typeface="Meiryo" panose="020B0604030504040204" pitchFamily="34" charset="-128"/>
                          </a:rPr>
                          <a:t>C</a:t>
                        </a:r>
                        <a:endParaRPr kumimoji="1" lang="ja-JP" altLang="en-US" sz="1400">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E6AD8AA5-B041-5995-9D34-E3EEC6B6F130}"/>
                          </a:ext>
                        </a:extLst>
                      </p:cNvPr>
                      <p:cNvSpPr txBox="1"/>
                      <p:nvPr/>
                    </p:nvSpPr>
                    <p:spPr>
                      <a:xfrm>
                        <a:off x="9089790" y="4337129"/>
                        <a:ext cx="1558114" cy="307777"/>
                      </a:xfrm>
                      <a:prstGeom prst="rect">
                        <a:avLst/>
                      </a:prstGeom>
                      <a:noFill/>
                    </p:spPr>
                    <p:txBody>
                      <a:bodyPr wrap="square" rtlCol="0">
                        <a:spAutoFit/>
                      </a:bodyPr>
                      <a:lstStyle/>
                      <a:p>
                        <a:r>
                          <a:rPr lang="en-US" altLang="ja-JP" sz="1400" dirty="0">
                            <a:latin typeface="Meiryo" panose="020B0604030504040204" pitchFamily="34" charset="-128"/>
                            <a:ea typeface="Meiryo" panose="020B0604030504040204" pitchFamily="34" charset="-128"/>
                          </a:rPr>
                          <a:t>C</a:t>
                        </a:r>
                        <a:endParaRPr kumimoji="1" lang="ja-JP" altLang="en-US" sz="1400">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9FEB9B2A-5E6F-4C20-94F0-93C864677A1A}"/>
                          </a:ext>
                        </a:extLst>
                      </p:cNvPr>
                      <p:cNvSpPr txBox="1"/>
                      <p:nvPr/>
                    </p:nvSpPr>
                    <p:spPr>
                      <a:xfrm>
                        <a:off x="9089791" y="4873998"/>
                        <a:ext cx="507316" cy="355567"/>
                      </a:xfrm>
                      <a:prstGeom prst="rect">
                        <a:avLst/>
                      </a:prstGeom>
                      <a:noFill/>
                    </p:spPr>
                    <p:txBody>
                      <a:bodyPr wrap="square" rtlCol="0">
                        <a:spAutoFit/>
                      </a:bodyPr>
                      <a:lstStyle/>
                      <a:p>
                        <a:r>
                          <a:rPr kumimoji="1" lang="en-US" altLang="ja-JP" sz="1400" dirty="0">
                            <a:latin typeface="Meiryo" panose="020B0604030504040204" pitchFamily="34" charset="-128"/>
                            <a:ea typeface="Meiryo" panose="020B0604030504040204" pitchFamily="34" charset="-128"/>
                          </a:rPr>
                          <a:t>B</a:t>
                        </a:r>
                        <a:endParaRPr kumimoji="1" lang="ja-JP" altLang="en-US" sz="1400">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4BC64822-FDE0-E024-F777-4C6DF7DF1871}"/>
                          </a:ext>
                        </a:extLst>
                      </p:cNvPr>
                      <p:cNvSpPr txBox="1"/>
                      <p:nvPr/>
                    </p:nvSpPr>
                    <p:spPr>
                      <a:xfrm>
                        <a:off x="9089790" y="5461121"/>
                        <a:ext cx="1558114" cy="307777"/>
                      </a:xfrm>
                      <a:prstGeom prst="rect">
                        <a:avLst/>
                      </a:prstGeom>
                      <a:noFill/>
                    </p:spPr>
                    <p:txBody>
                      <a:bodyPr wrap="square" rtlCol="0">
                        <a:spAutoFit/>
                      </a:bodyPr>
                      <a:lstStyle/>
                      <a:p>
                        <a:r>
                          <a:rPr lang="en-US" altLang="ja-JP" sz="1400" dirty="0">
                            <a:latin typeface="Meiryo" panose="020B0604030504040204" pitchFamily="34" charset="-128"/>
                            <a:ea typeface="Meiryo" panose="020B0604030504040204" pitchFamily="34" charset="-128"/>
                          </a:rPr>
                          <a:t>A</a:t>
                        </a:r>
                        <a:endParaRPr kumimoji="1" lang="en-US" altLang="ja-JP" sz="1400" dirty="0">
                          <a:latin typeface="Meiryo" panose="020B0604030504040204" pitchFamily="34" charset="-128"/>
                          <a:ea typeface="Meiryo" panose="020B0604030504040204" pitchFamily="34" charset="-128"/>
                        </a:endParaRPr>
                      </a:p>
                    </p:txBody>
                  </p:sp>
                </p:grpSp>
              </p:grpSp>
            </p:grpSp>
            <p:sp>
              <p:nvSpPr>
                <p:cNvPr id="14" name="楕円 19">
                  <a:extLst>
                    <a:ext uri="{FF2B5EF4-FFF2-40B4-BE49-F238E27FC236}">
                      <a16:creationId xmlns:a16="http://schemas.microsoft.com/office/drawing/2014/main" id="{B0618BBE-B283-CCC3-1689-797F60E5E5E0}"/>
                    </a:ext>
                  </a:extLst>
                </p:cNvPr>
                <p:cNvSpPr/>
                <p:nvPr/>
              </p:nvSpPr>
              <p:spPr>
                <a:xfrm>
                  <a:off x="8564787" y="5443477"/>
                  <a:ext cx="181723"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grpSp>
          <p:cxnSp>
            <p:nvCxnSpPr>
              <p:cNvPr id="12" name="直線コネクタ 11">
                <a:extLst>
                  <a:ext uri="{FF2B5EF4-FFF2-40B4-BE49-F238E27FC236}">
                    <a16:creationId xmlns:a16="http://schemas.microsoft.com/office/drawing/2014/main" id="{19E0AC7D-105A-433A-61D3-BE5457CB2557}"/>
                  </a:ext>
                </a:extLst>
              </p:cNvPr>
              <p:cNvCxnSpPr>
                <a:cxnSpLocks/>
              </p:cNvCxnSpPr>
              <p:nvPr/>
            </p:nvCxnSpPr>
            <p:spPr>
              <a:xfrm flipV="1">
                <a:off x="7835086" y="5529396"/>
                <a:ext cx="795346" cy="505660"/>
              </a:xfrm>
              <a:prstGeom prst="line">
                <a:avLst/>
              </a:prstGeom>
              <a:ln w="38100"/>
            </p:spPr>
            <p:style>
              <a:lnRef idx="1">
                <a:schemeClr val="dk1"/>
              </a:lnRef>
              <a:fillRef idx="0">
                <a:schemeClr val="dk1"/>
              </a:fillRef>
              <a:effectRef idx="0">
                <a:schemeClr val="dk1"/>
              </a:effectRef>
              <a:fontRef idx="minor">
                <a:schemeClr val="tx1"/>
              </a:fontRef>
            </p:style>
          </p:cxnSp>
        </p:grpSp>
        <p:cxnSp>
          <p:nvCxnSpPr>
            <p:cNvPr id="75" name="直線コネクタ 74">
              <a:extLst>
                <a:ext uri="{FF2B5EF4-FFF2-40B4-BE49-F238E27FC236}">
                  <a16:creationId xmlns:a16="http://schemas.microsoft.com/office/drawing/2014/main" id="{46C5384D-7B41-2E22-EE7E-694658665B6F}"/>
                </a:ext>
              </a:extLst>
            </p:cNvPr>
            <p:cNvCxnSpPr>
              <a:cxnSpLocks/>
              <a:endCxn id="41" idx="2"/>
            </p:cNvCxnSpPr>
            <p:nvPr/>
          </p:nvCxnSpPr>
          <p:spPr>
            <a:xfrm>
              <a:off x="3045879" y="5691226"/>
              <a:ext cx="603327" cy="150153"/>
            </a:xfrm>
            <a:prstGeom prst="line">
              <a:avLst/>
            </a:prstGeom>
            <a:ln w="38100"/>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954C5EB5-49EE-65CE-CCA4-B9A203FB5CA0}"/>
                  </a:ext>
                </a:extLst>
              </p:cNvPr>
              <p:cNvSpPr txBox="1"/>
              <p:nvPr/>
            </p:nvSpPr>
            <p:spPr>
              <a:xfrm>
                <a:off x="8709817" y="5190993"/>
                <a:ext cx="23243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tLang="ja-JP" sz="2000" b="0" i="0" smtClean="0">
                          <a:latin typeface="Cambria Math" panose="02040503050406030204" pitchFamily="18" charset="0"/>
                        </a:rPr>
                        <m:t>X</m:t>
                      </m: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8" name="テキスト ボックス 7">
                <a:extLst>
                  <a:ext uri="{FF2B5EF4-FFF2-40B4-BE49-F238E27FC236}">
                    <a16:creationId xmlns:a16="http://schemas.microsoft.com/office/drawing/2014/main" id="{954C5EB5-49EE-65CE-CCA4-B9A203FB5CA0}"/>
                  </a:ext>
                </a:extLst>
              </p:cNvPr>
              <p:cNvSpPr txBox="1">
                <a:spLocks noRot="1" noChangeAspect="1" noMove="1" noResize="1" noEditPoints="1" noAdjustHandles="1" noChangeArrowheads="1" noChangeShapeType="1" noTextEdit="1"/>
              </p:cNvSpPr>
              <p:nvPr/>
            </p:nvSpPr>
            <p:spPr>
              <a:xfrm>
                <a:off x="8709817" y="5190993"/>
                <a:ext cx="232435" cy="307777"/>
              </a:xfrm>
              <a:prstGeom prst="rect">
                <a:avLst/>
              </a:prstGeom>
              <a:blipFill>
                <a:blip r:embed="rId8"/>
                <a:stretch>
                  <a:fillRect l="-15000" r="-15000" b="-4000"/>
                </a:stretch>
              </a:blipFill>
            </p:spPr>
            <p:txBody>
              <a:bodyPr/>
              <a:lstStyle/>
              <a:p>
                <a:r>
                  <a:rPr lang="ja-JP" altLang="en-US">
                    <a:noFill/>
                  </a:rPr>
                  <a:t> </a:t>
                </a:r>
              </a:p>
            </p:txBody>
          </p:sp>
        </mc:Fallback>
      </mc:AlternateContent>
      <p:grpSp>
        <p:nvGrpSpPr>
          <p:cNvPr id="57" name="グループ化 56">
            <a:extLst>
              <a:ext uri="{FF2B5EF4-FFF2-40B4-BE49-F238E27FC236}">
                <a16:creationId xmlns:a16="http://schemas.microsoft.com/office/drawing/2014/main" id="{ACAA6596-B481-E17A-77B6-AC45CD636034}"/>
              </a:ext>
            </a:extLst>
          </p:cNvPr>
          <p:cNvGrpSpPr/>
          <p:nvPr/>
        </p:nvGrpSpPr>
        <p:grpSpPr>
          <a:xfrm>
            <a:off x="10008887" y="3315063"/>
            <a:ext cx="1386507" cy="3030211"/>
            <a:chOff x="10008886" y="3575275"/>
            <a:chExt cx="2277567" cy="3030211"/>
          </a:xfrm>
        </p:grpSpPr>
        <p:sp>
          <p:nvSpPr>
            <p:cNvPr id="58" name="テキスト ボックス 57">
              <a:extLst>
                <a:ext uri="{FF2B5EF4-FFF2-40B4-BE49-F238E27FC236}">
                  <a16:creationId xmlns:a16="http://schemas.microsoft.com/office/drawing/2014/main" id="{4E826ADD-3D39-3B93-8781-2D556AFA3DCA}"/>
                </a:ext>
              </a:extLst>
            </p:cNvPr>
            <p:cNvSpPr txBox="1"/>
            <p:nvPr/>
          </p:nvSpPr>
          <p:spPr>
            <a:xfrm>
              <a:off x="10024840" y="4879604"/>
              <a:ext cx="1516404" cy="307777"/>
            </a:xfrm>
            <a:prstGeom prst="rect">
              <a:avLst/>
            </a:prstGeom>
            <a:noFill/>
          </p:spPr>
          <p:txBody>
            <a:bodyPr wrap="square" rtlCol="0">
              <a:spAutoFit/>
            </a:bodyPr>
            <a:lstStyle/>
            <a:p>
              <a:r>
                <a:rPr kumimoji="1" lang="ja-JP" altLang="en-US" sz="1400">
                  <a:latin typeface="Meiryo" panose="020B0604030504040204" pitchFamily="34" charset="-128"/>
                  <a:ea typeface="Meiryo" panose="020B0604030504040204" pitchFamily="34" charset="-128"/>
                </a:rPr>
                <a:t>中央線</a:t>
              </a:r>
            </a:p>
          </p:txBody>
        </p:sp>
        <p:grpSp>
          <p:nvGrpSpPr>
            <p:cNvPr id="59" name="グループ化 58">
              <a:extLst>
                <a:ext uri="{FF2B5EF4-FFF2-40B4-BE49-F238E27FC236}">
                  <a16:creationId xmlns:a16="http://schemas.microsoft.com/office/drawing/2014/main" id="{613A32AF-1F68-32F8-1711-60D76A2CB392}"/>
                </a:ext>
              </a:extLst>
            </p:cNvPr>
            <p:cNvGrpSpPr/>
            <p:nvPr/>
          </p:nvGrpSpPr>
          <p:grpSpPr>
            <a:xfrm>
              <a:off x="10008886" y="3575275"/>
              <a:ext cx="2277567" cy="3030211"/>
              <a:chOff x="9436531" y="2680824"/>
              <a:chExt cx="2277567" cy="3500728"/>
            </a:xfrm>
          </p:grpSpPr>
          <p:sp>
            <p:nvSpPr>
              <p:cNvPr id="60" name="テキスト ボックス 59">
                <a:extLst>
                  <a:ext uri="{FF2B5EF4-FFF2-40B4-BE49-F238E27FC236}">
                    <a16:creationId xmlns:a16="http://schemas.microsoft.com/office/drawing/2014/main" id="{DA9A8822-632A-A08D-2DD3-FF7CD46ECF9C}"/>
                  </a:ext>
                </a:extLst>
              </p:cNvPr>
              <p:cNvSpPr txBox="1"/>
              <p:nvPr/>
            </p:nvSpPr>
            <p:spPr>
              <a:xfrm>
                <a:off x="9436531" y="2680824"/>
                <a:ext cx="1879552" cy="355567"/>
              </a:xfrm>
              <a:prstGeom prst="rect">
                <a:avLst/>
              </a:prstGeom>
              <a:noFill/>
            </p:spPr>
            <p:txBody>
              <a:bodyPr wrap="square" rtlCol="0">
                <a:spAutoFit/>
              </a:bodyPr>
              <a:lstStyle/>
              <a:p>
                <a:r>
                  <a:rPr kumimoji="1" lang="ja-JP" altLang="en-US" sz="1400">
                    <a:latin typeface="Meiryo" panose="020B0604030504040204" pitchFamily="34" charset="-128"/>
                    <a:ea typeface="Meiryo" panose="020B0604030504040204" pitchFamily="34" charset="-128"/>
                  </a:rPr>
                  <a:t>上限値</a:t>
                </a:r>
                <a:r>
                  <a:rPr kumimoji="1" lang="en-US" altLang="ja-JP" sz="1400" dirty="0">
                    <a:latin typeface="Meiryo" panose="020B0604030504040204" pitchFamily="34" charset="-128"/>
                    <a:ea typeface="Meiryo" panose="020B0604030504040204" pitchFamily="34" charset="-128"/>
                  </a:rPr>
                  <a:t>UCL</a:t>
                </a:r>
                <a:endParaRPr kumimoji="1" lang="ja-JP" altLang="en-US" sz="1400">
                  <a:latin typeface="Meiryo" panose="020B0604030504040204" pitchFamily="34" charset="-128"/>
                  <a:ea typeface="Meiryo" panose="020B0604030504040204" pitchFamily="34" charset="-128"/>
                </a:endParaRPr>
              </a:p>
            </p:txBody>
          </p:sp>
          <p:sp>
            <p:nvSpPr>
              <p:cNvPr id="61" name="テキスト ボックス 60">
                <a:extLst>
                  <a:ext uri="{FF2B5EF4-FFF2-40B4-BE49-F238E27FC236}">
                    <a16:creationId xmlns:a16="http://schemas.microsoft.com/office/drawing/2014/main" id="{5A0CF819-E200-546D-557F-A296A7829D62}"/>
                  </a:ext>
                </a:extLst>
              </p:cNvPr>
              <p:cNvSpPr txBox="1"/>
              <p:nvPr/>
            </p:nvSpPr>
            <p:spPr>
              <a:xfrm>
                <a:off x="9464402" y="5873775"/>
                <a:ext cx="2249696" cy="307777"/>
              </a:xfrm>
              <a:prstGeom prst="rect">
                <a:avLst/>
              </a:prstGeom>
              <a:noFill/>
            </p:spPr>
            <p:txBody>
              <a:bodyPr wrap="square" rtlCol="0">
                <a:spAutoFit/>
              </a:bodyPr>
              <a:lstStyle/>
              <a:p>
                <a:r>
                  <a:rPr kumimoji="1" lang="ja-JP" altLang="en-US" sz="1400">
                    <a:latin typeface="Meiryo" panose="020B0604030504040204" pitchFamily="34" charset="-128"/>
                    <a:ea typeface="Meiryo" panose="020B0604030504040204" pitchFamily="34" charset="-128"/>
                  </a:rPr>
                  <a:t>下限値</a:t>
                </a:r>
                <a:r>
                  <a:rPr kumimoji="1" lang="en-US" altLang="ja-JP" sz="1400" dirty="0">
                    <a:latin typeface="Meiryo" panose="020B0604030504040204" pitchFamily="34" charset="-128"/>
                    <a:ea typeface="Meiryo" panose="020B0604030504040204" pitchFamily="34" charset="-128"/>
                  </a:rPr>
                  <a:t>LCL</a:t>
                </a:r>
                <a:endParaRPr kumimoji="1" lang="ja-JP" altLang="en-US" sz="1400">
                  <a:latin typeface="Meiryo" panose="020B0604030504040204" pitchFamily="34" charset="-128"/>
                  <a:ea typeface="Meiryo" panose="020B0604030504040204" pitchFamily="34" charset="-128"/>
                </a:endParaRPr>
              </a:p>
            </p:txBody>
          </p:sp>
        </p:grpSp>
      </p:grpSp>
    </p:spTree>
    <p:extLst>
      <p:ext uri="{BB962C8B-B14F-4D97-AF65-F5344CB8AC3E}">
        <p14:creationId xmlns:p14="http://schemas.microsoft.com/office/powerpoint/2010/main" val="297880507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 name="グループ化 95">
            <a:extLst>
              <a:ext uri="{FF2B5EF4-FFF2-40B4-BE49-F238E27FC236}">
                <a16:creationId xmlns:a16="http://schemas.microsoft.com/office/drawing/2014/main" id="{21015082-9128-F986-A64A-74BDA813E6B9}"/>
              </a:ext>
            </a:extLst>
          </p:cNvPr>
          <p:cNvGrpSpPr/>
          <p:nvPr/>
        </p:nvGrpSpPr>
        <p:grpSpPr>
          <a:xfrm>
            <a:off x="6841430" y="2650004"/>
            <a:ext cx="4981576" cy="3966017"/>
            <a:chOff x="6690852" y="1463875"/>
            <a:chExt cx="4981576" cy="3966017"/>
          </a:xfrm>
        </p:grpSpPr>
        <p:sp>
          <p:nvSpPr>
            <p:cNvPr id="57" name="フリーフォーム: 図形 56">
              <a:extLst>
                <a:ext uri="{FF2B5EF4-FFF2-40B4-BE49-F238E27FC236}">
                  <a16:creationId xmlns:a16="http://schemas.microsoft.com/office/drawing/2014/main" id="{AB585E32-F557-8CD3-B744-26671D4826BA}"/>
                </a:ext>
              </a:extLst>
            </p:cNvPr>
            <p:cNvSpPr/>
            <p:nvPr/>
          </p:nvSpPr>
          <p:spPr>
            <a:xfrm>
              <a:off x="8214853" y="3095641"/>
              <a:ext cx="466156" cy="1425716"/>
            </a:xfrm>
            <a:custGeom>
              <a:avLst/>
              <a:gdLst>
                <a:gd name="connsiteX0" fmla="*/ 466156 w 466156"/>
                <a:gd name="connsiteY0" fmla="*/ 0 h 1560535"/>
                <a:gd name="connsiteX1" fmla="*/ 466156 w 466156"/>
                <a:gd name="connsiteY1" fmla="*/ 1560535 h 1560535"/>
                <a:gd name="connsiteX2" fmla="*/ 0 w 466156"/>
                <a:gd name="connsiteY2" fmla="*/ 1560535 h 1560535"/>
                <a:gd name="connsiteX3" fmla="*/ 0 w 466156"/>
                <a:gd name="connsiteY3" fmla="*/ 1078521 h 1560535"/>
                <a:gd name="connsiteX4" fmla="*/ 90032 w 466156"/>
                <a:gd name="connsiteY4" fmla="*/ 941698 h 1560535"/>
                <a:gd name="connsiteX5" fmla="*/ 416731 w 466156"/>
                <a:gd name="connsiteY5" fmla="*/ 171558 h 156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56" h="1560535">
                  <a:moveTo>
                    <a:pt x="466156" y="0"/>
                  </a:moveTo>
                  <a:lnTo>
                    <a:pt x="466156" y="1560535"/>
                  </a:lnTo>
                  <a:lnTo>
                    <a:pt x="0" y="1560535"/>
                  </a:lnTo>
                  <a:lnTo>
                    <a:pt x="0" y="1078521"/>
                  </a:lnTo>
                  <a:lnTo>
                    <a:pt x="90032" y="941698"/>
                  </a:lnTo>
                  <a:cubicBezTo>
                    <a:pt x="210557" y="735147"/>
                    <a:pt x="320525" y="475062"/>
                    <a:pt x="416731" y="171558"/>
                  </a:cubicBezTo>
                  <a:close/>
                </a:path>
              </a:pathLst>
            </a:custGeom>
            <a:solidFill>
              <a:srgbClr val="8AB1F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58" name="フリーフォーム: 図形 57">
              <a:extLst>
                <a:ext uri="{FF2B5EF4-FFF2-40B4-BE49-F238E27FC236}">
                  <a16:creationId xmlns:a16="http://schemas.microsoft.com/office/drawing/2014/main" id="{5E4ED6CC-8E4F-F4EF-2592-6ECA5EFE2D8E}"/>
                </a:ext>
              </a:extLst>
            </p:cNvPr>
            <p:cNvSpPr/>
            <p:nvPr/>
          </p:nvSpPr>
          <p:spPr>
            <a:xfrm flipH="1">
              <a:off x="9680727" y="3106234"/>
              <a:ext cx="477260" cy="1413306"/>
            </a:xfrm>
            <a:custGeom>
              <a:avLst/>
              <a:gdLst>
                <a:gd name="connsiteX0" fmla="*/ 466156 w 466156"/>
                <a:gd name="connsiteY0" fmla="*/ 0 h 1560535"/>
                <a:gd name="connsiteX1" fmla="*/ 466156 w 466156"/>
                <a:gd name="connsiteY1" fmla="*/ 1560535 h 1560535"/>
                <a:gd name="connsiteX2" fmla="*/ 0 w 466156"/>
                <a:gd name="connsiteY2" fmla="*/ 1560535 h 1560535"/>
                <a:gd name="connsiteX3" fmla="*/ 0 w 466156"/>
                <a:gd name="connsiteY3" fmla="*/ 1078521 h 1560535"/>
                <a:gd name="connsiteX4" fmla="*/ 90032 w 466156"/>
                <a:gd name="connsiteY4" fmla="*/ 941698 h 1560535"/>
                <a:gd name="connsiteX5" fmla="*/ 416731 w 466156"/>
                <a:gd name="connsiteY5" fmla="*/ 171558 h 156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56" h="1560535">
                  <a:moveTo>
                    <a:pt x="466156" y="0"/>
                  </a:moveTo>
                  <a:lnTo>
                    <a:pt x="466156" y="1560535"/>
                  </a:lnTo>
                  <a:lnTo>
                    <a:pt x="0" y="1560535"/>
                  </a:lnTo>
                  <a:lnTo>
                    <a:pt x="0" y="1078521"/>
                  </a:lnTo>
                  <a:lnTo>
                    <a:pt x="90032" y="941698"/>
                  </a:lnTo>
                  <a:cubicBezTo>
                    <a:pt x="210557" y="735147"/>
                    <a:pt x="320525" y="475062"/>
                    <a:pt x="416731" y="171558"/>
                  </a:cubicBezTo>
                  <a:close/>
                </a:path>
              </a:pathLst>
            </a:custGeom>
            <a:solidFill>
              <a:srgbClr val="8AB1F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52" name="フリーフォーム: 図形 51">
              <a:extLst>
                <a:ext uri="{FF2B5EF4-FFF2-40B4-BE49-F238E27FC236}">
                  <a16:creationId xmlns:a16="http://schemas.microsoft.com/office/drawing/2014/main" id="{84AE007E-B1B1-0786-DD72-1E030D91EFC5}"/>
                </a:ext>
              </a:extLst>
            </p:cNvPr>
            <p:cNvSpPr/>
            <p:nvPr/>
          </p:nvSpPr>
          <p:spPr>
            <a:xfrm>
              <a:off x="7690977" y="4148045"/>
              <a:ext cx="504825" cy="381024"/>
            </a:xfrm>
            <a:custGeom>
              <a:avLst/>
              <a:gdLst>
                <a:gd name="connsiteX0" fmla="*/ 461162 w 485271"/>
                <a:gd name="connsiteY0" fmla="*/ 0 h 381024"/>
                <a:gd name="connsiteX1" fmla="*/ 485271 w 485271"/>
                <a:gd name="connsiteY1" fmla="*/ 0 h 381024"/>
                <a:gd name="connsiteX2" fmla="*/ 485271 w 485271"/>
                <a:gd name="connsiteY2" fmla="*/ 381024 h 381024"/>
                <a:gd name="connsiteX3" fmla="*/ 0 w 485271"/>
                <a:gd name="connsiteY3" fmla="*/ 381024 h 381024"/>
                <a:gd name="connsiteX4" fmla="*/ 0 w 485271"/>
                <a:gd name="connsiteY4" fmla="*/ 325091 h 381024"/>
                <a:gd name="connsiteX5" fmla="*/ 81335 w 485271"/>
                <a:gd name="connsiteY5" fmla="*/ 295731 h 381024"/>
                <a:gd name="connsiteX6" fmla="*/ 447543 w 485271"/>
                <a:gd name="connsiteY6" fmla="*/ 17377 h 381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5271" h="381024">
                  <a:moveTo>
                    <a:pt x="461162" y="0"/>
                  </a:moveTo>
                  <a:lnTo>
                    <a:pt x="485271" y="0"/>
                  </a:lnTo>
                  <a:lnTo>
                    <a:pt x="485271" y="381024"/>
                  </a:lnTo>
                  <a:lnTo>
                    <a:pt x="0" y="381024"/>
                  </a:lnTo>
                  <a:lnTo>
                    <a:pt x="0" y="325091"/>
                  </a:lnTo>
                  <a:lnTo>
                    <a:pt x="81335" y="295731"/>
                  </a:lnTo>
                  <a:cubicBezTo>
                    <a:pt x="216750" y="236602"/>
                    <a:pt x="340751" y="141105"/>
                    <a:pt x="447543" y="17377"/>
                  </a:cubicBezTo>
                  <a:close/>
                </a:path>
              </a:pathLst>
            </a:custGeom>
            <a:solidFill>
              <a:srgbClr val="8AF5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53" name="フリーフォーム: 図形 52">
              <a:extLst>
                <a:ext uri="{FF2B5EF4-FFF2-40B4-BE49-F238E27FC236}">
                  <a16:creationId xmlns:a16="http://schemas.microsoft.com/office/drawing/2014/main" id="{96C14B05-935C-AC63-AC59-59AB01CA4233}"/>
                </a:ext>
              </a:extLst>
            </p:cNvPr>
            <p:cNvSpPr/>
            <p:nvPr/>
          </p:nvSpPr>
          <p:spPr>
            <a:xfrm flipH="1">
              <a:off x="10155801" y="4171618"/>
              <a:ext cx="518808" cy="357447"/>
            </a:xfrm>
            <a:custGeom>
              <a:avLst/>
              <a:gdLst>
                <a:gd name="connsiteX0" fmla="*/ 461162 w 485271"/>
                <a:gd name="connsiteY0" fmla="*/ 0 h 381024"/>
                <a:gd name="connsiteX1" fmla="*/ 485271 w 485271"/>
                <a:gd name="connsiteY1" fmla="*/ 0 h 381024"/>
                <a:gd name="connsiteX2" fmla="*/ 485271 w 485271"/>
                <a:gd name="connsiteY2" fmla="*/ 381024 h 381024"/>
                <a:gd name="connsiteX3" fmla="*/ 0 w 485271"/>
                <a:gd name="connsiteY3" fmla="*/ 381024 h 381024"/>
                <a:gd name="connsiteX4" fmla="*/ 0 w 485271"/>
                <a:gd name="connsiteY4" fmla="*/ 325091 h 381024"/>
                <a:gd name="connsiteX5" fmla="*/ 81335 w 485271"/>
                <a:gd name="connsiteY5" fmla="*/ 295731 h 381024"/>
                <a:gd name="connsiteX6" fmla="*/ 447543 w 485271"/>
                <a:gd name="connsiteY6" fmla="*/ 17377 h 381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5271" h="381024">
                  <a:moveTo>
                    <a:pt x="461162" y="0"/>
                  </a:moveTo>
                  <a:lnTo>
                    <a:pt x="485271" y="0"/>
                  </a:lnTo>
                  <a:lnTo>
                    <a:pt x="485271" y="381024"/>
                  </a:lnTo>
                  <a:lnTo>
                    <a:pt x="0" y="381024"/>
                  </a:lnTo>
                  <a:lnTo>
                    <a:pt x="0" y="325091"/>
                  </a:lnTo>
                  <a:lnTo>
                    <a:pt x="81335" y="295731"/>
                  </a:lnTo>
                  <a:cubicBezTo>
                    <a:pt x="216750" y="236602"/>
                    <a:pt x="340751" y="141105"/>
                    <a:pt x="447543" y="17377"/>
                  </a:cubicBezTo>
                  <a:close/>
                </a:path>
              </a:pathLst>
            </a:custGeom>
            <a:solidFill>
              <a:srgbClr val="8AF5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grpSp>
          <p:nvGrpSpPr>
            <p:cNvPr id="93" name="グループ化 92">
              <a:extLst>
                <a:ext uri="{FF2B5EF4-FFF2-40B4-BE49-F238E27FC236}">
                  <a16:creationId xmlns:a16="http://schemas.microsoft.com/office/drawing/2014/main" id="{24D8A1A7-FA36-FE0A-672C-4666977701DB}"/>
                </a:ext>
              </a:extLst>
            </p:cNvPr>
            <p:cNvGrpSpPr/>
            <p:nvPr/>
          </p:nvGrpSpPr>
          <p:grpSpPr>
            <a:xfrm>
              <a:off x="6690852" y="1463875"/>
              <a:ext cx="4981576" cy="3966017"/>
              <a:chOff x="6690852" y="1463875"/>
              <a:chExt cx="4981576" cy="3966017"/>
            </a:xfrm>
          </p:grpSpPr>
          <p:grpSp>
            <p:nvGrpSpPr>
              <p:cNvPr id="85" name="グループ化 84">
                <a:extLst>
                  <a:ext uri="{FF2B5EF4-FFF2-40B4-BE49-F238E27FC236}">
                    <a16:creationId xmlns:a16="http://schemas.microsoft.com/office/drawing/2014/main" id="{A68C9D73-CF89-5F14-E49D-63F1761AFEB6}"/>
                  </a:ext>
                </a:extLst>
              </p:cNvPr>
              <p:cNvGrpSpPr/>
              <p:nvPr/>
            </p:nvGrpSpPr>
            <p:grpSpPr>
              <a:xfrm>
                <a:off x="6690852" y="1463875"/>
                <a:ext cx="4981576" cy="3966017"/>
                <a:chOff x="6690852" y="1463875"/>
                <a:chExt cx="4981576" cy="3966017"/>
              </a:xfrm>
            </p:grpSpPr>
            <p:grpSp>
              <p:nvGrpSpPr>
                <p:cNvPr id="80" name="グループ化 79">
                  <a:extLst>
                    <a:ext uri="{FF2B5EF4-FFF2-40B4-BE49-F238E27FC236}">
                      <a16:creationId xmlns:a16="http://schemas.microsoft.com/office/drawing/2014/main" id="{829D20B9-A3BB-BFA1-58AA-9481F3E856D7}"/>
                    </a:ext>
                  </a:extLst>
                </p:cNvPr>
                <p:cNvGrpSpPr/>
                <p:nvPr/>
              </p:nvGrpSpPr>
              <p:grpSpPr>
                <a:xfrm>
                  <a:off x="6690852" y="1463875"/>
                  <a:ext cx="4981576" cy="3966017"/>
                  <a:chOff x="6690852" y="1463875"/>
                  <a:chExt cx="4981576" cy="3966017"/>
                </a:xfrm>
              </p:grpSpPr>
              <p:grpSp>
                <p:nvGrpSpPr>
                  <p:cNvPr id="72" name="グループ化 71">
                    <a:extLst>
                      <a:ext uri="{FF2B5EF4-FFF2-40B4-BE49-F238E27FC236}">
                        <a16:creationId xmlns:a16="http://schemas.microsoft.com/office/drawing/2014/main" id="{C2BA81AC-C08C-5E61-CC8B-FF9DE550C132}"/>
                      </a:ext>
                    </a:extLst>
                  </p:cNvPr>
                  <p:cNvGrpSpPr/>
                  <p:nvPr/>
                </p:nvGrpSpPr>
                <p:grpSpPr>
                  <a:xfrm>
                    <a:off x="6690852" y="1463875"/>
                    <a:ext cx="4981576" cy="3966017"/>
                    <a:chOff x="6690852" y="1463875"/>
                    <a:chExt cx="4981576" cy="3966017"/>
                  </a:xfrm>
                </p:grpSpPr>
                <p:grpSp>
                  <p:nvGrpSpPr>
                    <p:cNvPr id="67" name="グループ化 66">
                      <a:extLst>
                        <a:ext uri="{FF2B5EF4-FFF2-40B4-BE49-F238E27FC236}">
                          <a16:creationId xmlns:a16="http://schemas.microsoft.com/office/drawing/2014/main" id="{9BEEAE0F-80A7-F84D-7E7E-E6F3F748B746}"/>
                        </a:ext>
                      </a:extLst>
                    </p:cNvPr>
                    <p:cNvGrpSpPr/>
                    <p:nvPr/>
                  </p:nvGrpSpPr>
                  <p:grpSpPr>
                    <a:xfrm>
                      <a:off x="6690852" y="1953778"/>
                      <a:ext cx="4981576" cy="3476114"/>
                      <a:chOff x="6690852" y="1953778"/>
                      <a:chExt cx="4981576" cy="3476114"/>
                    </a:xfrm>
                  </p:grpSpPr>
                  <p:grpSp>
                    <p:nvGrpSpPr>
                      <p:cNvPr id="65" name="グループ化 64">
                        <a:extLst>
                          <a:ext uri="{FF2B5EF4-FFF2-40B4-BE49-F238E27FC236}">
                            <a16:creationId xmlns:a16="http://schemas.microsoft.com/office/drawing/2014/main" id="{70BB002A-0D92-7A05-DE1E-51FDD790ADAC}"/>
                          </a:ext>
                        </a:extLst>
                      </p:cNvPr>
                      <p:cNvGrpSpPr/>
                      <p:nvPr/>
                    </p:nvGrpSpPr>
                    <p:grpSpPr>
                      <a:xfrm>
                        <a:off x="8679424" y="2309843"/>
                        <a:ext cx="986511" cy="2211513"/>
                        <a:chOff x="8685786" y="2329117"/>
                        <a:chExt cx="999255" cy="2182897"/>
                      </a:xfrm>
                      <a:solidFill>
                        <a:srgbClr val="C84DE1"/>
                      </a:solidFill>
                    </p:grpSpPr>
                    <p:sp>
                      <p:nvSpPr>
                        <p:cNvPr id="60" name="正方形/長方形 59">
                          <a:extLst>
                            <a:ext uri="{FF2B5EF4-FFF2-40B4-BE49-F238E27FC236}">
                              <a16:creationId xmlns:a16="http://schemas.microsoft.com/office/drawing/2014/main" id="{4CC86B2C-CCDE-072A-EA31-1739C28C3354}"/>
                            </a:ext>
                          </a:extLst>
                        </p:cNvPr>
                        <p:cNvSpPr/>
                        <p:nvPr/>
                      </p:nvSpPr>
                      <p:spPr>
                        <a:xfrm>
                          <a:off x="8685786" y="3058291"/>
                          <a:ext cx="999255" cy="1453723"/>
                        </a:xfrm>
                        <a:prstGeom prst="rect">
                          <a:avLst/>
                        </a:prstGeom>
                        <a:solidFill>
                          <a:srgbClr val="A98A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フリーフォーム: 図形 63">
                          <a:extLst>
                            <a:ext uri="{FF2B5EF4-FFF2-40B4-BE49-F238E27FC236}">
                              <a16:creationId xmlns:a16="http://schemas.microsoft.com/office/drawing/2014/main" id="{092CA894-B5DB-2976-E582-F9F404E9576C}"/>
                            </a:ext>
                          </a:extLst>
                        </p:cNvPr>
                        <p:cNvSpPr/>
                        <p:nvPr/>
                      </p:nvSpPr>
                      <p:spPr>
                        <a:xfrm>
                          <a:off x="8709111" y="2329117"/>
                          <a:ext cx="958540" cy="767708"/>
                        </a:xfrm>
                        <a:custGeom>
                          <a:avLst/>
                          <a:gdLst>
                            <a:gd name="connsiteX0" fmla="*/ 479270 w 958540"/>
                            <a:gd name="connsiteY0" fmla="*/ 0 h 767708"/>
                            <a:gd name="connsiteX1" fmla="*/ 865230 w 958540"/>
                            <a:gd name="connsiteY1" fmla="*/ 464427 h 767708"/>
                            <a:gd name="connsiteX2" fmla="*/ 958540 w 958540"/>
                            <a:gd name="connsiteY2" fmla="*/ 767708 h 767708"/>
                            <a:gd name="connsiteX3" fmla="*/ 0 w 958540"/>
                            <a:gd name="connsiteY3" fmla="*/ 767708 h 767708"/>
                            <a:gd name="connsiteX4" fmla="*/ 93310 w 958540"/>
                            <a:gd name="connsiteY4" fmla="*/ 464427 h 767708"/>
                            <a:gd name="connsiteX5" fmla="*/ 479270 w 958540"/>
                            <a:gd name="connsiteY5" fmla="*/ 0 h 76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8540" h="767708">
                              <a:moveTo>
                                <a:pt x="479270" y="0"/>
                              </a:moveTo>
                              <a:cubicBezTo>
                                <a:pt x="622238" y="0"/>
                                <a:pt x="755056" y="171212"/>
                                <a:pt x="865230" y="464427"/>
                              </a:cubicBezTo>
                              <a:lnTo>
                                <a:pt x="958540" y="767708"/>
                              </a:lnTo>
                              <a:lnTo>
                                <a:pt x="0" y="767708"/>
                              </a:lnTo>
                              <a:lnTo>
                                <a:pt x="93310" y="464427"/>
                              </a:lnTo>
                              <a:cubicBezTo>
                                <a:pt x="203484" y="171212"/>
                                <a:pt x="336302" y="0"/>
                                <a:pt x="479270" y="0"/>
                              </a:cubicBezTo>
                              <a:close/>
                            </a:path>
                          </a:pathLst>
                        </a:custGeom>
                        <a:solidFill>
                          <a:srgbClr val="A98AF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grpSp>
                  <p:grpSp>
                    <p:nvGrpSpPr>
                      <p:cNvPr id="49" name="グループ化 48">
                        <a:extLst>
                          <a:ext uri="{FF2B5EF4-FFF2-40B4-BE49-F238E27FC236}">
                            <a16:creationId xmlns:a16="http://schemas.microsoft.com/office/drawing/2014/main" id="{2F4F14FE-ED3F-192E-D431-AA63163AFCF6}"/>
                          </a:ext>
                        </a:extLst>
                      </p:cNvPr>
                      <p:cNvGrpSpPr/>
                      <p:nvPr/>
                    </p:nvGrpSpPr>
                    <p:grpSpPr>
                      <a:xfrm>
                        <a:off x="6690852" y="1953778"/>
                        <a:ext cx="4981576" cy="3476114"/>
                        <a:chOff x="6690852" y="1953778"/>
                        <a:chExt cx="4981576" cy="3476114"/>
                      </a:xfrm>
                    </p:grpSpPr>
                    <p:cxnSp>
                      <p:nvCxnSpPr>
                        <p:cNvPr id="45" name="直線矢印コネクタ 44">
                          <a:extLst>
                            <a:ext uri="{FF2B5EF4-FFF2-40B4-BE49-F238E27FC236}">
                              <a16:creationId xmlns:a16="http://schemas.microsoft.com/office/drawing/2014/main" id="{87CECCAA-28F1-CABF-5001-8FA85B0E06B0}"/>
                            </a:ext>
                          </a:extLst>
                        </p:cNvPr>
                        <p:cNvCxnSpPr/>
                        <p:nvPr/>
                      </p:nvCxnSpPr>
                      <p:spPr>
                        <a:xfrm>
                          <a:off x="8232642" y="5067300"/>
                          <a:ext cx="1944360" cy="0"/>
                        </a:xfrm>
                        <a:prstGeom prst="straightConnector1">
                          <a:avLst/>
                        </a:prstGeom>
                        <a:ln>
                          <a:solidFill>
                            <a:schemeClr val="tx2">
                              <a:lumMod val="50000"/>
                              <a:lumOff val="5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46" name="テキスト ボックス 45">
                          <a:extLst>
                            <a:ext uri="{FF2B5EF4-FFF2-40B4-BE49-F238E27FC236}">
                              <a16:creationId xmlns:a16="http://schemas.microsoft.com/office/drawing/2014/main" id="{CA0E8C8D-5E3C-5B32-37E5-3F516D983F62}"/>
                            </a:ext>
                          </a:extLst>
                        </p:cNvPr>
                        <p:cNvSpPr txBox="1"/>
                        <p:nvPr/>
                      </p:nvSpPr>
                      <p:spPr>
                        <a:xfrm>
                          <a:off x="8802347" y="5122115"/>
                          <a:ext cx="1165228" cy="307777"/>
                        </a:xfrm>
                        <a:prstGeom prst="rect">
                          <a:avLst/>
                        </a:prstGeom>
                        <a:noFill/>
                      </p:spPr>
                      <p:txBody>
                        <a:bodyPr wrap="square" rtlCol="0">
                          <a:spAutoFit/>
                        </a:bodyPr>
                        <a:lstStyle/>
                        <a:p>
                          <a:r>
                            <a:rPr kumimoji="1" lang="en-US" altLang="ja-JP" sz="1400" b="1" dirty="0">
                              <a:solidFill>
                                <a:schemeClr val="tx2">
                                  <a:lumMod val="50000"/>
                                  <a:lumOff val="50000"/>
                                </a:schemeClr>
                              </a:solidFill>
                              <a:latin typeface="メイリオ" panose="020B0604030504040204" pitchFamily="50" charset="-128"/>
                              <a:ea typeface="メイリオ" panose="020B0604030504040204" pitchFamily="50" charset="-128"/>
                            </a:rPr>
                            <a:t>95.45</a:t>
                          </a:r>
                          <a:r>
                            <a:rPr kumimoji="1" lang="ja-JP" altLang="en-US" sz="1400" b="1" dirty="0">
                              <a:solidFill>
                                <a:schemeClr val="tx2">
                                  <a:lumMod val="50000"/>
                                  <a:lumOff val="50000"/>
                                </a:schemeClr>
                              </a:solidFill>
                              <a:latin typeface="メイリオ" panose="020B0604030504040204" pitchFamily="50" charset="-128"/>
                              <a:ea typeface="メイリオ" panose="020B0604030504040204" pitchFamily="50" charset="-128"/>
                            </a:rPr>
                            <a:t>％</a:t>
                          </a:r>
                        </a:p>
                      </p:txBody>
                    </p:sp>
                    <p:grpSp>
                      <p:nvGrpSpPr>
                        <p:cNvPr id="48" name="グループ化 47">
                          <a:extLst>
                            <a:ext uri="{FF2B5EF4-FFF2-40B4-BE49-F238E27FC236}">
                              <a16:creationId xmlns:a16="http://schemas.microsoft.com/office/drawing/2014/main" id="{60A8707A-A7A6-1938-F189-54807005AD64}"/>
                            </a:ext>
                          </a:extLst>
                        </p:cNvPr>
                        <p:cNvGrpSpPr/>
                        <p:nvPr/>
                      </p:nvGrpSpPr>
                      <p:grpSpPr>
                        <a:xfrm>
                          <a:off x="6690852" y="1953778"/>
                          <a:ext cx="4981576" cy="3176616"/>
                          <a:chOff x="6690852" y="1953778"/>
                          <a:chExt cx="4981576" cy="3176616"/>
                        </a:xfrm>
                      </p:grpSpPr>
                      <p:grpSp>
                        <p:nvGrpSpPr>
                          <p:cNvPr id="43" name="グループ化 42">
                            <a:extLst>
                              <a:ext uri="{FF2B5EF4-FFF2-40B4-BE49-F238E27FC236}">
                                <a16:creationId xmlns:a16="http://schemas.microsoft.com/office/drawing/2014/main" id="{91B27D9E-20FF-C37A-BCF4-E9B5E783A69A}"/>
                              </a:ext>
                            </a:extLst>
                          </p:cNvPr>
                          <p:cNvGrpSpPr/>
                          <p:nvPr/>
                        </p:nvGrpSpPr>
                        <p:grpSpPr>
                          <a:xfrm>
                            <a:off x="6690852" y="1953778"/>
                            <a:ext cx="4981576" cy="3176616"/>
                            <a:chOff x="6690852" y="1953778"/>
                            <a:chExt cx="4981576" cy="3176616"/>
                          </a:xfrm>
                        </p:grpSpPr>
                        <p:grpSp>
                          <p:nvGrpSpPr>
                            <p:cNvPr id="39" name="グループ化 38">
                              <a:extLst>
                                <a:ext uri="{FF2B5EF4-FFF2-40B4-BE49-F238E27FC236}">
                                  <a16:creationId xmlns:a16="http://schemas.microsoft.com/office/drawing/2014/main" id="{3F0D224D-BE64-5653-9B82-54E9024EC747}"/>
                                </a:ext>
                              </a:extLst>
                            </p:cNvPr>
                            <p:cNvGrpSpPr/>
                            <p:nvPr/>
                          </p:nvGrpSpPr>
                          <p:grpSpPr>
                            <a:xfrm>
                              <a:off x="6690852" y="1953778"/>
                              <a:ext cx="4981576" cy="3176616"/>
                              <a:chOff x="6690852" y="1953778"/>
                              <a:chExt cx="4981576" cy="3176616"/>
                            </a:xfrm>
                          </p:grpSpPr>
                          <p:grpSp>
                            <p:nvGrpSpPr>
                              <p:cNvPr id="26" name="グループ化 25">
                                <a:extLst>
                                  <a:ext uri="{FF2B5EF4-FFF2-40B4-BE49-F238E27FC236}">
                                    <a16:creationId xmlns:a16="http://schemas.microsoft.com/office/drawing/2014/main" id="{7B9EE44B-ABC6-9167-E709-0B08A812C7CF}"/>
                                  </a:ext>
                                </a:extLst>
                              </p:cNvPr>
                              <p:cNvGrpSpPr/>
                              <p:nvPr/>
                            </p:nvGrpSpPr>
                            <p:grpSpPr>
                              <a:xfrm>
                                <a:off x="6690852" y="1953778"/>
                                <a:ext cx="4981576" cy="3176616"/>
                                <a:chOff x="6516921" y="1877578"/>
                                <a:chExt cx="4981576" cy="3176616"/>
                              </a:xfrm>
                            </p:grpSpPr>
                            <p:cxnSp>
                              <p:nvCxnSpPr>
                                <p:cNvPr id="16" name="直線コネクタ 15">
                                  <a:extLst>
                                    <a:ext uri="{FF2B5EF4-FFF2-40B4-BE49-F238E27FC236}">
                                      <a16:creationId xmlns:a16="http://schemas.microsoft.com/office/drawing/2014/main" id="{CEC49EAD-C7BB-B3F2-9888-B0B9D90B8271}"/>
                                    </a:ext>
                                  </a:extLst>
                                </p:cNvPr>
                                <p:cNvCxnSpPr/>
                                <p:nvPr/>
                              </p:nvCxnSpPr>
                              <p:spPr>
                                <a:xfrm>
                                  <a:off x="8517171" y="1880527"/>
                                  <a:ext cx="0" cy="2575327"/>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0" name="直線コネクタ 9">
                                  <a:extLst>
                                    <a:ext uri="{FF2B5EF4-FFF2-40B4-BE49-F238E27FC236}">
                                      <a16:creationId xmlns:a16="http://schemas.microsoft.com/office/drawing/2014/main" id="{F9BB9549-763A-6995-A7E2-1E1B750BDC57}"/>
                                    </a:ext>
                                  </a:extLst>
                                </p:cNvPr>
                                <p:cNvCxnSpPr/>
                                <p:nvPr/>
                              </p:nvCxnSpPr>
                              <p:spPr>
                                <a:xfrm>
                                  <a:off x="9002946" y="1877582"/>
                                  <a:ext cx="0" cy="2575327"/>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7" name="直線コネクタ 16">
                                  <a:extLst>
                                    <a:ext uri="{FF2B5EF4-FFF2-40B4-BE49-F238E27FC236}">
                                      <a16:creationId xmlns:a16="http://schemas.microsoft.com/office/drawing/2014/main" id="{C9C4F470-1A85-A735-7740-93F3EFB07954}"/>
                                    </a:ext>
                                  </a:extLst>
                                </p:cNvPr>
                                <p:cNvCxnSpPr/>
                                <p:nvPr/>
                              </p:nvCxnSpPr>
                              <p:spPr>
                                <a:xfrm>
                                  <a:off x="9498246" y="1877582"/>
                                  <a:ext cx="0" cy="2575327"/>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直線コネクタ 17">
                                  <a:extLst>
                                    <a:ext uri="{FF2B5EF4-FFF2-40B4-BE49-F238E27FC236}">
                                      <a16:creationId xmlns:a16="http://schemas.microsoft.com/office/drawing/2014/main" id="{5878A3DC-8454-08DA-ED92-65F680C234FE}"/>
                                    </a:ext>
                                  </a:extLst>
                                </p:cNvPr>
                                <p:cNvCxnSpPr/>
                                <p:nvPr/>
                              </p:nvCxnSpPr>
                              <p:spPr>
                                <a:xfrm>
                                  <a:off x="9990459" y="1877582"/>
                                  <a:ext cx="0" cy="2575327"/>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9" name="直線コネクタ 18">
                                  <a:extLst>
                                    <a:ext uri="{FF2B5EF4-FFF2-40B4-BE49-F238E27FC236}">
                                      <a16:creationId xmlns:a16="http://schemas.microsoft.com/office/drawing/2014/main" id="{1649CB35-5A28-AE80-A71B-83A0D36D2D4E}"/>
                                    </a:ext>
                                  </a:extLst>
                                </p:cNvPr>
                                <p:cNvCxnSpPr/>
                                <p:nvPr/>
                              </p:nvCxnSpPr>
                              <p:spPr>
                                <a:xfrm>
                                  <a:off x="10498371" y="1877582"/>
                                  <a:ext cx="0" cy="2575327"/>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20" name="直線コネクタ 19">
                                  <a:extLst>
                                    <a:ext uri="{FF2B5EF4-FFF2-40B4-BE49-F238E27FC236}">
                                      <a16:creationId xmlns:a16="http://schemas.microsoft.com/office/drawing/2014/main" id="{0EA04D4E-23F9-2D2C-8E6F-CA5FC26E0777}"/>
                                    </a:ext>
                                  </a:extLst>
                                </p:cNvPr>
                                <p:cNvCxnSpPr/>
                                <p:nvPr/>
                              </p:nvCxnSpPr>
                              <p:spPr>
                                <a:xfrm>
                                  <a:off x="10987428" y="1877581"/>
                                  <a:ext cx="0" cy="2575327"/>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21" name="直線コネクタ 20">
                                  <a:extLst>
                                    <a:ext uri="{FF2B5EF4-FFF2-40B4-BE49-F238E27FC236}">
                                      <a16:creationId xmlns:a16="http://schemas.microsoft.com/office/drawing/2014/main" id="{8A4D8FD8-E227-FEB3-6DC3-A84773EA624F}"/>
                                    </a:ext>
                                  </a:extLst>
                                </p:cNvPr>
                                <p:cNvCxnSpPr>
                                  <a:cxnSpLocks/>
                                </p:cNvCxnSpPr>
                                <p:nvPr/>
                              </p:nvCxnSpPr>
                              <p:spPr>
                                <a:xfrm>
                                  <a:off x="8031396" y="1877580"/>
                                  <a:ext cx="0" cy="2575327"/>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22" name="直線コネクタ 21">
                                  <a:extLst>
                                    <a:ext uri="{FF2B5EF4-FFF2-40B4-BE49-F238E27FC236}">
                                      <a16:creationId xmlns:a16="http://schemas.microsoft.com/office/drawing/2014/main" id="{3275FD53-6088-5776-7A1B-8DF9DF847DF9}"/>
                                    </a:ext>
                                  </a:extLst>
                                </p:cNvPr>
                                <p:cNvCxnSpPr>
                                  <a:cxnSpLocks/>
                                </p:cNvCxnSpPr>
                                <p:nvPr/>
                              </p:nvCxnSpPr>
                              <p:spPr>
                                <a:xfrm>
                                  <a:off x="7517046" y="1877578"/>
                                  <a:ext cx="0" cy="2575329"/>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23" name="直線コネクタ 22">
                                  <a:extLst>
                                    <a:ext uri="{FF2B5EF4-FFF2-40B4-BE49-F238E27FC236}">
                                      <a16:creationId xmlns:a16="http://schemas.microsoft.com/office/drawing/2014/main" id="{E41B33BB-EF47-EAAE-38F8-8896321FE7FD}"/>
                                    </a:ext>
                                  </a:extLst>
                                </p:cNvPr>
                                <p:cNvCxnSpPr>
                                  <a:cxnSpLocks/>
                                </p:cNvCxnSpPr>
                                <p:nvPr/>
                              </p:nvCxnSpPr>
                              <p:spPr>
                                <a:xfrm>
                                  <a:off x="7031271" y="3503792"/>
                                  <a:ext cx="0" cy="949114"/>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24" name="直線コネクタ 23">
                                  <a:extLst>
                                    <a:ext uri="{FF2B5EF4-FFF2-40B4-BE49-F238E27FC236}">
                                      <a16:creationId xmlns:a16="http://schemas.microsoft.com/office/drawing/2014/main" id="{6E23C32B-C5B0-3B71-36D7-A5F308C4EB21}"/>
                                    </a:ext>
                                  </a:extLst>
                                </p:cNvPr>
                                <p:cNvCxnSpPr>
                                  <a:cxnSpLocks/>
                                </p:cNvCxnSpPr>
                                <p:nvPr/>
                              </p:nvCxnSpPr>
                              <p:spPr>
                                <a:xfrm>
                                  <a:off x="6516921" y="3531246"/>
                                  <a:ext cx="0" cy="92166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25" name="直線コネクタ 24">
                                  <a:extLst>
                                    <a:ext uri="{FF2B5EF4-FFF2-40B4-BE49-F238E27FC236}">
                                      <a16:creationId xmlns:a16="http://schemas.microsoft.com/office/drawing/2014/main" id="{69875523-CE17-AB2A-ABE7-7DEA0241C38C}"/>
                                    </a:ext>
                                  </a:extLst>
                                </p:cNvPr>
                                <p:cNvCxnSpPr/>
                                <p:nvPr/>
                              </p:nvCxnSpPr>
                              <p:spPr>
                                <a:xfrm>
                                  <a:off x="11498496" y="1877578"/>
                                  <a:ext cx="0" cy="2575327"/>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grpSp>
                              <p:nvGrpSpPr>
                                <p:cNvPr id="2" name="グループ化 1">
                                  <a:extLst>
                                    <a:ext uri="{FF2B5EF4-FFF2-40B4-BE49-F238E27FC236}">
                                      <a16:creationId xmlns:a16="http://schemas.microsoft.com/office/drawing/2014/main" id="{9C3EAB41-8FAB-C415-CABC-959D161B4F6A}"/>
                                    </a:ext>
                                  </a:extLst>
                                </p:cNvPr>
                                <p:cNvGrpSpPr/>
                                <p:nvPr/>
                              </p:nvGrpSpPr>
                              <p:grpSpPr>
                                <a:xfrm>
                                  <a:off x="6516921" y="2018602"/>
                                  <a:ext cx="4981576" cy="3035592"/>
                                  <a:chOff x="3279118" y="2425823"/>
                                  <a:chExt cx="2539909" cy="1547729"/>
                                </a:xfrm>
                              </p:grpSpPr>
                              <p:pic>
                                <p:nvPicPr>
                                  <p:cNvPr id="7" name="図 6" descr="図形&#10;&#10;中程度の精度で自動的に生成された説明">
                                    <a:extLst>
                                      <a:ext uri="{FF2B5EF4-FFF2-40B4-BE49-F238E27FC236}">
                                        <a16:creationId xmlns:a16="http://schemas.microsoft.com/office/drawing/2014/main" id="{A9441289-9040-56F1-D079-BE0745DBF303}"/>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rcRect l="26033" t="48259" r="27000"/>
                                  <a:stretch/>
                                </p:blipFill>
                                <p:spPr>
                                  <a:xfrm>
                                    <a:off x="3469886" y="2425823"/>
                                    <a:ext cx="2110780" cy="1547729"/>
                                  </a:xfrm>
                                  <a:prstGeom prst="rect">
                                    <a:avLst/>
                                  </a:prstGeom>
                                </p:spPr>
                              </p:pic>
                              <p:cxnSp>
                                <p:nvCxnSpPr>
                                  <p:cNvPr id="11" name="直線コネクタ 10">
                                    <a:extLst>
                                      <a:ext uri="{FF2B5EF4-FFF2-40B4-BE49-F238E27FC236}">
                                        <a16:creationId xmlns:a16="http://schemas.microsoft.com/office/drawing/2014/main" id="{808B9694-2C65-A968-6C38-934B3C123269}"/>
                                      </a:ext>
                                    </a:extLst>
                                  </p:cNvPr>
                                  <p:cNvCxnSpPr>
                                    <a:cxnSpLocks/>
                                  </p:cNvCxnSpPr>
                                  <p:nvPr/>
                                </p:nvCxnSpPr>
                                <p:spPr>
                                  <a:xfrm>
                                    <a:off x="3279118" y="3671938"/>
                                    <a:ext cx="2539909"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14" name="テキスト ボックス 13">
                                    <a:extLst>
                                      <a:ext uri="{FF2B5EF4-FFF2-40B4-BE49-F238E27FC236}">
                                        <a16:creationId xmlns:a16="http://schemas.microsoft.com/office/drawing/2014/main" id="{14449E74-078D-662A-3E3F-F14A87830FDC}"/>
                                      </a:ext>
                                    </a:extLst>
                                  </p:cNvPr>
                                  <p:cNvSpPr txBox="1"/>
                                  <p:nvPr/>
                                </p:nvSpPr>
                                <p:spPr>
                                  <a:xfrm>
                                    <a:off x="9547591" y="4651157"/>
                                    <a:ext cx="33425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i="1">
                                              <a:latin typeface="Cambria Math" panose="02040503050406030204" pitchFamily="18" charset="0"/>
                                            </a:rPr>
                                            <m:t>1</m:t>
                                          </m:r>
                                          <m:r>
                                            <a:rPr kumimoji="1" lang="ja-JP" altLang="en-US" i="1" smtClean="0">
                                              <a:latin typeface="Cambria Math" panose="02040503050406030204" pitchFamily="18" charset="0"/>
                                            </a:rPr>
                                            <m:t>𝜎</m:t>
                                          </m:r>
                                        </m:oMath>
                                      </m:oMathPara>
                                    </a14:m>
                                    <a:endParaRPr kumimoji="1" lang="ja-JP" altLang="en-US" dirty="0"/>
                                  </a:p>
                                </p:txBody>
                              </p:sp>
                            </mc:Choice>
                            <mc:Fallback xmlns="">
                              <p:sp>
                                <p:nvSpPr>
                                  <p:cNvPr id="14" name="テキスト ボックス 13">
                                    <a:extLst>
                                      <a:ext uri="{FF2B5EF4-FFF2-40B4-BE49-F238E27FC236}">
                                        <a16:creationId xmlns:a16="http://schemas.microsoft.com/office/drawing/2014/main" id="{14449E74-078D-662A-3E3F-F14A87830FDC}"/>
                                      </a:ext>
                                    </a:extLst>
                                  </p:cNvPr>
                                  <p:cNvSpPr txBox="1">
                                    <a:spLocks noRot="1" noChangeAspect="1" noMove="1" noResize="1" noEditPoints="1" noAdjustHandles="1" noChangeArrowheads="1" noChangeShapeType="1" noTextEdit="1"/>
                                  </p:cNvSpPr>
                                  <p:nvPr/>
                                </p:nvSpPr>
                                <p:spPr>
                                  <a:xfrm>
                                    <a:off x="9547591" y="4651157"/>
                                    <a:ext cx="334259" cy="276999"/>
                                  </a:xfrm>
                                  <a:prstGeom prst="rect">
                                    <a:avLst/>
                                  </a:prstGeom>
                                  <a:blipFill>
                                    <a:blip r:embed="rId3"/>
                                    <a:stretch>
                                      <a:fillRect l="-12727" r="-7273" b="-6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7" name="テキスト ボックス 36">
                                    <a:extLst>
                                      <a:ext uri="{FF2B5EF4-FFF2-40B4-BE49-F238E27FC236}">
                                        <a16:creationId xmlns:a16="http://schemas.microsoft.com/office/drawing/2014/main" id="{EA381DE9-9137-C268-ACA4-E2E5FC57AC08}"/>
                                      </a:ext>
                                    </a:extLst>
                                  </p:cNvPr>
                                  <p:cNvSpPr txBox="1"/>
                                  <p:nvPr/>
                                </p:nvSpPr>
                                <p:spPr>
                                  <a:xfrm>
                                    <a:off x="10049144" y="4642686"/>
                                    <a:ext cx="33425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i="1" smtClean="0">
                                              <a:latin typeface="Cambria Math" panose="02040503050406030204" pitchFamily="18" charset="0"/>
                                            </a:rPr>
                                            <m:t>2</m:t>
                                          </m:r>
                                          <m:r>
                                            <a:rPr kumimoji="1" lang="ja-JP" altLang="en-US" i="1" smtClean="0">
                                              <a:latin typeface="Cambria Math" panose="02040503050406030204" pitchFamily="18" charset="0"/>
                                            </a:rPr>
                                            <m:t>𝜎</m:t>
                                          </m:r>
                                        </m:oMath>
                                      </m:oMathPara>
                                    </a14:m>
                                    <a:endParaRPr kumimoji="1" lang="ja-JP" altLang="en-US" dirty="0"/>
                                  </a:p>
                                </p:txBody>
                              </p:sp>
                            </mc:Choice>
                            <mc:Fallback xmlns="">
                              <p:sp>
                                <p:nvSpPr>
                                  <p:cNvPr id="37" name="テキスト ボックス 36">
                                    <a:extLst>
                                      <a:ext uri="{FF2B5EF4-FFF2-40B4-BE49-F238E27FC236}">
                                        <a16:creationId xmlns:a16="http://schemas.microsoft.com/office/drawing/2014/main" id="{EA381DE9-9137-C268-ACA4-E2E5FC57AC08}"/>
                                      </a:ext>
                                    </a:extLst>
                                  </p:cNvPr>
                                  <p:cNvSpPr txBox="1">
                                    <a:spLocks noRot="1" noChangeAspect="1" noMove="1" noResize="1" noEditPoints="1" noAdjustHandles="1" noChangeArrowheads="1" noChangeShapeType="1" noTextEdit="1"/>
                                  </p:cNvSpPr>
                                  <p:nvPr/>
                                </p:nvSpPr>
                                <p:spPr>
                                  <a:xfrm>
                                    <a:off x="10049144" y="4642686"/>
                                    <a:ext cx="334259" cy="276999"/>
                                  </a:xfrm>
                                  <a:prstGeom prst="rect">
                                    <a:avLst/>
                                  </a:prstGeom>
                                  <a:blipFill>
                                    <a:blip r:embed="rId4"/>
                                    <a:stretch>
                                      <a:fillRect l="-12727" r="-7273" b="-652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8" name="テキスト ボックス 37">
                                    <a:extLst>
                                      <a:ext uri="{FF2B5EF4-FFF2-40B4-BE49-F238E27FC236}">
                                        <a16:creationId xmlns:a16="http://schemas.microsoft.com/office/drawing/2014/main" id="{C9CFBEE0-36D2-D187-41B1-90D8EAA7A854}"/>
                                      </a:ext>
                                    </a:extLst>
                                  </p:cNvPr>
                                  <p:cNvSpPr txBox="1"/>
                                  <p:nvPr/>
                                </p:nvSpPr>
                                <p:spPr>
                                  <a:xfrm>
                                    <a:off x="10528957" y="4651157"/>
                                    <a:ext cx="33425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i="1" smtClean="0">
                                              <a:latin typeface="Cambria Math" panose="02040503050406030204" pitchFamily="18" charset="0"/>
                                            </a:rPr>
                                            <m:t>3</m:t>
                                          </m:r>
                                          <m:r>
                                            <a:rPr kumimoji="1" lang="ja-JP" altLang="en-US" i="1" smtClean="0">
                                              <a:latin typeface="Cambria Math" panose="02040503050406030204" pitchFamily="18" charset="0"/>
                                            </a:rPr>
                                            <m:t>𝜎</m:t>
                                          </m:r>
                                        </m:oMath>
                                      </m:oMathPara>
                                    </a14:m>
                                    <a:endParaRPr kumimoji="1" lang="ja-JP" altLang="en-US" dirty="0"/>
                                  </a:p>
                                </p:txBody>
                              </p:sp>
                            </mc:Choice>
                            <mc:Fallback xmlns="">
                              <p:sp>
                                <p:nvSpPr>
                                  <p:cNvPr id="38" name="テキスト ボックス 37">
                                    <a:extLst>
                                      <a:ext uri="{FF2B5EF4-FFF2-40B4-BE49-F238E27FC236}">
                                        <a16:creationId xmlns:a16="http://schemas.microsoft.com/office/drawing/2014/main" id="{C9CFBEE0-36D2-D187-41B1-90D8EAA7A854}"/>
                                      </a:ext>
                                    </a:extLst>
                                  </p:cNvPr>
                                  <p:cNvSpPr txBox="1">
                                    <a:spLocks noRot="1" noChangeAspect="1" noMove="1" noResize="1" noEditPoints="1" noAdjustHandles="1" noChangeArrowheads="1" noChangeShapeType="1" noTextEdit="1"/>
                                  </p:cNvSpPr>
                                  <p:nvPr/>
                                </p:nvSpPr>
                                <p:spPr>
                                  <a:xfrm>
                                    <a:off x="10528957" y="4651157"/>
                                    <a:ext cx="334259" cy="276999"/>
                                  </a:xfrm>
                                  <a:prstGeom prst="rect">
                                    <a:avLst/>
                                  </a:prstGeom>
                                  <a:blipFill>
                                    <a:blip r:embed="rId5"/>
                                    <a:stretch>
                                      <a:fillRect l="-12727" r="-7273" b="-6667"/>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40" name="テキスト ボックス 39">
                                  <a:extLst>
                                    <a:ext uri="{FF2B5EF4-FFF2-40B4-BE49-F238E27FC236}">
                                      <a16:creationId xmlns:a16="http://schemas.microsoft.com/office/drawing/2014/main" id="{E219039C-C381-D2A8-88E9-DF67A233E2A5}"/>
                                    </a:ext>
                                  </a:extLst>
                                </p:cNvPr>
                                <p:cNvSpPr txBox="1"/>
                                <p:nvPr/>
                              </p:nvSpPr>
                              <p:spPr>
                                <a:xfrm>
                                  <a:off x="8511021" y="4651263"/>
                                  <a:ext cx="41120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i="1" smtClean="0">
                                            <a:latin typeface="Cambria Math" panose="02040503050406030204" pitchFamily="18" charset="0"/>
                                          </a:rPr>
                                          <m:t>−</m:t>
                                        </m:r>
                                        <m:r>
                                          <a:rPr lang="en-US" altLang="ja-JP" i="1">
                                            <a:latin typeface="Cambria Math" panose="02040503050406030204" pitchFamily="18" charset="0"/>
                                          </a:rPr>
                                          <m:t>1</m:t>
                                        </m:r>
                                        <m:r>
                                          <a:rPr kumimoji="1" lang="ja-JP" altLang="en-US" i="1" smtClean="0">
                                            <a:latin typeface="Cambria Math" panose="02040503050406030204" pitchFamily="18" charset="0"/>
                                          </a:rPr>
                                          <m:t>𝜎</m:t>
                                        </m:r>
                                      </m:oMath>
                                    </m:oMathPara>
                                  </a14:m>
                                  <a:endParaRPr kumimoji="1" lang="ja-JP" altLang="en-US" dirty="0"/>
                                </a:p>
                              </p:txBody>
                            </p:sp>
                          </mc:Choice>
                          <mc:Fallback xmlns="">
                            <p:sp>
                              <p:nvSpPr>
                                <p:cNvPr id="40" name="テキスト ボックス 39">
                                  <a:extLst>
                                    <a:ext uri="{FF2B5EF4-FFF2-40B4-BE49-F238E27FC236}">
                                      <a16:creationId xmlns:a16="http://schemas.microsoft.com/office/drawing/2014/main" id="{E219039C-C381-D2A8-88E9-DF67A233E2A5}"/>
                                    </a:ext>
                                  </a:extLst>
                                </p:cNvPr>
                                <p:cNvSpPr txBox="1">
                                  <a:spLocks noRot="1" noChangeAspect="1" noMove="1" noResize="1" noEditPoints="1" noAdjustHandles="1" noChangeArrowheads="1" noChangeShapeType="1" noTextEdit="1"/>
                                </p:cNvSpPr>
                                <p:nvPr/>
                              </p:nvSpPr>
                              <p:spPr>
                                <a:xfrm>
                                  <a:off x="8511021" y="4651263"/>
                                  <a:ext cx="411203" cy="276999"/>
                                </a:xfrm>
                                <a:prstGeom prst="rect">
                                  <a:avLst/>
                                </a:prstGeom>
                                <a:blipFill>
                                  <a:blip r:embed="rId6"/>
                                  <a:stretch>
                                    <a:fillRect r="-7463" b="-6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1" name="テキスト ボックス 40">
                                  <a:extLst>
                                    <a:ext uri="{FF2B5EF4-FFF2-40B4-BE49-F238E27FC236}">
                                      <a16:creationId xmlns:a16="http://schemas.microsoft.com/office/drawing/2014/main" id="{1B9D4779-5ADF-9A15-F51F-5C9D32BA27C2}"/>
                                    </a:ext>
                                  </a:extLst>
                                </p:cNvPr>
                                <p:cNvSpPr txBox="1"/>
                                <p:nvPr/>
                              </p:nvSpPr>
                              <p:spPr>
                                <a:xfrm>
                                  <a:off x="7519704" y="4651157"/>
                                  <a:ext cx="41120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i="1" smtClean="0">
                                            <a:latin typeface="Cambria Math" panose="02040503050406030204" pitchFamily="18" charset="0"/>
                                          </a:rPr>
                                          <m:t>−</m:t>
                                        </m:r>
                                        <m:r>
                                          <a:rPr lang="en-US" altLang="ja-JP" i="1">
                                            <a:latin typeface="Cambria Math" panose="02040503050406030204" pitchFamily="18" charset="0"/>
                                          </a:rPr>
                                          <m:t>3</m:t>
                                        </m:r>
                                        <m:r>
                                          <a:rPr kumimoji="1" lang="ja-JP" altLang="en-US" i="1" smtClean="0">
                                            <a:latin typeface="Cambria Math" panose="02040503050406030204" pitchFamily="18" charset="0"/>
                                          </a:rPr>
                                          <m:t>𝜎</m:t>
                                        </m:r>
                                      </m:oMath>
                                    </m:oMathPara>
                                  </a14:m>
                                  <a:endParaRPr kumimoji="1" lang="ja-JP" altLang="en-US" dirty="0"/>
                                </a:p>
                              </p:txBody>
                            </p:sp>
                          </mc:Choice>
                          <mc:Fallback xmlns="">
                            <p:sp>
                              <p:nvSpPr>
                                <p:cNvPr id="41" name="テキスト ボックス 40">
                                  <a:extLst>
                                    <a:ext uri="{FF2B5EF4-FFF2-40B4-BE49-F238E27FC236}">
                                      <a16:creationId xmlns:a16="http://schemas.microsoft.com/office/drawing/2014/main" id="{1B9D4779-5ADF-9A15-F51F-5C9D32BA27C2}"/>
                                    </a:ext>
                                  </a:extLst>
                                </p:cNvPr>
                                <p:cNvSpPr txBox="1">
                                  <a:spLocks noRot="1" noChangeAspect="1" noMove="1" noResize="1" noEditPoints="1" noAdjustHandles="1" noChangeArrowheads="1" noChangeShapeType="1" noTextEdit="1"/>
                                </p:cNvSpPr>
                                <p:nvPr/>
                              </p:nvSpPr>
                              <p:spPr>
                                <a:xfrm>
                                  <a:off x="7519704" y="4651157"/>
                                  <a:ext cx="411203" cy="276999"/>
                                </a:xfrm>
                                <a:prstGeom prst="rect">
                                  <a:avLst/>
                                </a:prstGeom>
                                <a:blipFill>
                                  <a:blip r:embed="rId7"/>
                                  <a:stretch>
                                    <a:fillRect r="-5882" b="-6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2" name="テキスト ボックス 41">
                                  <a:extLst>
                                    <a:ext uri="{FF2B5EF4-FFF2-40B4-BE49-F238E27FC236}">
                                      <a16:creationId xmlns:a16="http://schemas.microsoft.com/office/drawing/2014/main" id="{346DBB1D-E50A-F2AD-A96C-666C36A76C78}"/>
                                    </a:ext>
                                  </a:extLst>
                                </p:cNvPr>
                                <p:cNvSpPr txBox="1"/>
                                <p:nvPr/>
                              </p:nvSpPr>
                              <p:spPr>
                                <a:xfrm>
                                  <a:off x="8027041" y="4651157"/>
                                  <a:ext cx="41120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i="1" smtClean="0">
                                            <a:latin typeface="Cambria Math" panose="02040503050406030204" pitchFamily="18" charset="0"/>
                                          </a:rPr>
                                          <m:t>−</m:t>
                                        </m:r>
                                        <m:r>
                                          <a:rPr lang="en-US" altLang="ja-JP" i="1">
                                            <a:latin typeface="Cambria Math" panose="02040503050406030204" pitchFamily="18" charset="0"/>
                                          </a:rPr>
                                          <m:t>2</m:t>
                                        </m:r>
                                        <m:r>
                                          <a:rPr kumimoji="1" lang="ja-JP" altLang="en-US" i="1" smtClean="0">
                                            <a:latin typeface="Cambria Math" panose="02040503050406030204" pitchFamily="18" charset="0"/>
                                          </a:rPr>
                                          <m:t>𝜎</m:t>
                                        </m:r>
                                      </m:oMath>
                                    </m:oMathPara>
                                  </a14:m>
                                  <a:endParaRPr kumimoji="1" lang="ja-JP" altLang="en-US" dirty="0"/>
                                </a:p>
                              </p:txBody>
                            </p:sp>
                          </mc:Choice>
                          <mc:Fallback xmlns="">
                            <p:sp>
                              <p:nvSpPr>
                                <p:cNvPr id="42" name="テキスト ボックス 41">
                                  <a:extLst>
                                    <a:ext uri="{FF2B5EF4-FFF2-40B4-BE49-F238E27FC236}">
                                      <a16:creationId xmlns:a16="http://schemas.microsoft.com/office/drawing/2014/main" id="{346DBB1D-E50A-F2AD-A96C-666C36A76C78}"/>
                                    </a:ext>
                                  </a:extLst>
                                </p:cNvPr>
                                <p:cNvSpPr txBox="1">
                                  <a:spLocks noRot="1" noChangeAspect="1" noMove="1" noResize="1" noEditPoints="1" noAdjustHandles="1" noChangeArrowheads="1" noChangeShapeType="1" noTextEdit="1"/>
                                </p:cNvSpPr>
                                <p:nvPr/>
                              </p:nvSpPr>
                              <p:spPr>
                                <a:xfrm>
                                  <a:off x="8027041" y="4651157"/>
                                  <a:ext cx="411203" cy="276999"/>
                                </a:xfrm>
                                <a:prstGeom prst="rect">
                                  <a:avLst/>
                                </a:prstGeom>
                                <a:blipFill>
                                  <a:blip r:embed="rId8"/>
                                  <a:stretch>
                                    <a:fillRect r="-7463" b="-6667"/>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47" name="テキスト ボックス 46">
                                <a:extLst>
                                  <a:ext uri="{FF2B5EF4-FFF2-40B4-BE49-F238E27FC236}">
                                    <a16:creationId xmlns:a16="http://schemas.microsoft.com/office/drawing/2014/main" id="{62E8C46D-3221-258E-D114-6C125089B653}"/>
                                  </a:ext>
                                </a:extLst>
                              </p:cNvPr>
                              <p:cNvSpPr txBox="1"/>
                              <p:nvPr/>
                            </p:nvSpPr>
                            <p:spPr>
                              <a:xfrm>
                                <a:off x="9089518" y="4651157"/>
                                <a:ext cx="19396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i="1">
                                          <a:latin typeface="Cambria Math" panose="02040503050406030204" pitchFamily="18" charset="0"/>
                                        </a:rPr>
                                        <m:t>0</m:t>
                                      </m:r>
                                    </m:oMath>
                                  </m:oMathPara>
                                </a14:m>
                                <a:endParaRPr kumimoji="1" lang="ja-JP" altLang="en-US" dirty="0"/>
                              </a:p>
                            </p:txBody>
                          </p:sp>
                        </mc:Choice>
                        <mc:Fallback xmlns="">
                          <p:sp>
                            <p:nvSpPr>
                              <p:cNvPr id="47" name="テキスト ボックス 46">
                                <a:extLst>
                                  <a:ext uri="{FF2B5EF4-FFF2-40B4-BE49-F238E27FC236}">
                                    <a16:creationId xmlns:a16="http://schemas.microsoft.com/office/drawing/2014/main" id="{62E8C46D-3221-258E-D114-6C125089B653}"/>
                                  </a:ext>
                                </a:extLst>
                              </p:cNvPr>
                              <p:cNvSpPr txBox="1">
                                <a:spLocks noRot="1" noChangeAspect="1" noMove="1" noResize="1" noEditPoints="1" noAdjustHandles="1" noChangeArrowheads="1" noChangeShapeType="1" noTextEdit="1"/>
                              </p:cNvSpPr>
                              <p:nvPr/>
                            </p:nvSpPr>
                            <p:spPr>
                              <a:xfrm>
                                <a:off x="9089518" y="4651157"/>
                                <a:ext cx="193964" cy="276999"/>
                              </a:xfrm>
                              <a:prstGeom prst="rect">
                                <a:avLst/>
                              </a:prstGeom>
                              <a:blipFill>
                                <a:blip r:embed="rId9"/>
                                <a:stretch>
                                  <a:fillRect l="-28125" r="-21875" b="-6667"/>
                                </a:stretch>
                              </a:blipFill>
                            </p:spPr>
                            <p:txBody>
                              <a:bodyPr/>
                              <a:lstStyle/>
                              <a:p>
                                <a:r>
                                  <a:rPr lang="ja-JP" altLang="en-US">
                                    <a:noFill/>
                                  </a:rPr>
                                  <a:t> </a:t>
                                </a:r>
                              </a:p>
                            </p:txBody>
                          </p:sp>
                        </mc:Fallback>
                      </mc:AlternateContent>
                    </p:grpSp>
                  </p:grpSp>
                </p:grpSp>
                <p:cxnSp>
                  <p:nvCxnSpPr>
                    <p:cNvPr id="68" name="直線矢印コネクタ 67">
                      <a:extLst>
                        <a:ext uri="{FF2B5EF4-FFF2-40B4-BE49-F238E27FC236}">
                          <a16:creationId xmlns:a16="http://schemas.microsoft.com/office/drawing/2014/main" id="{17DEF0BB-73B8-482B-C0EB-D0EA3F9F951F}"/>
                        </a:ext>
                      </a:extLst>
                    </p:cNvPr>
                    <p:cNvCxnSpPr>
                      <a:cxnSpLocks/>
                    </p:cNvCxnSpPr>
                    <p:nvPr/>
                  </p:nvCxnSpPr>
                  <p:spPr>
                    <a:xfrm>
                      <a:off x="8691102" y="1723743"/>
                      <a:ext cx="957665" cy="0"/>
                    </a:xfrm>
                    <a:prstGeom prst="straightConnector1">
                      <a:avLst/>
                    </a:prstGeom>
                    <a:ln>
                      <a:solidFill>
                        <a:schemeClr val="tx2">
                          <a:lumMod val="50000"/>
                          <a:lumOff val="5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69" name="テキスト ボックス 68">
                      <a:extLst>
                        <a:ext uri="{FF2B5EF4-FFF2-40B4-BE49-F238E27FC236}">
                          <a16:creationId xmlns:a16="http://schemas.microsoft.com/office/drawing/2014/main" id="{090A26E5-04AC-F91E-593F-14771AD4307C}"/>
                        </a:ext>
                      </a:extLst>
                    </p:cNvPr>
                    <p:cNvSpPr txBox="1"/>
                    <p:nvPr/>
                  </p:nvSpPr>
                  <p:spPr>
                    <a:xfrm>
                      <a:off x="8753036" y="1463875"/>
                      <a:ext cx="1165228" cy="307777"/>
                    </a:xfrm>
                    <a:prstGeom prst="rect">
                      <a:avLst/>
                    </a:prstGeom>
                    <a:noFill/>
                  </p:spPr>
                  <p:txBody>
                    <a:bodyPr wrap="square" rtlCol="0">
                      <a:spAutoFit/>
                    </a:bodyPr>
                    <a:lstStyle/>
                    <a:p>
                      <a:r>
                        <a:rPr lang="en-US" altLang="ja-JP" sz="1400" b="1" dirty="0">
                          <a:solidFill>
                            <a:schemeClr val="tx2">
                              <a:lumMod val="50000"/>
                              <a:lumOff val="50000"/>
                            </a:schemeClr>
                          </a:solidFill>
                          <a:latin typeface="メイリオ" panose="020B0604030504040204" pitchFamily="50" charset="-128"/>
                          <a:ea typeface="メイリオ" panose="020B0604030504040204" pitchFamily="50" charset="-128"/>
                        </a:rPr>
                        <a:t>68</a:t>
                      </a:r>
                      <a:r>
                        <a:rPr kumimoji="1" lang="en-US" altLang="ja-JP" sz="1400" b="1" dirty="0">
                          <a:solidFill>
                            <a:schemeClr val="tx2">
                              <a:lumMod val="50000"/>
                              <a:lumOff val="50000"/>
                            </a:schemeClr>
                          </a:solidFill>
                          <a:latin typeface="メイリオ" panose="020B0604030504040204" pitchFamily="50" charset="-128"/>
                          <a:ea typeface="メイリオ" panose="020B0604030504040204" pitchFamily="50" charset="-128"/>
                        </a:rPr>
                        <a:t>.27</a:t>
                      </a:r>
                      <a:r>
                        <a:rPr kumimoji="1" lang="ja-JP" altLang="en-US" sz="1400" b="1" dirty="0">
                          <a:solidFill>
                            <a:schemeClr val="tx2">
                              <a:lumMod val="50000"/>
                              <a:lumOff val="50000"/>
                            </a:schemeClr>
                          </a:solidFill>
                          <a:latin typeface="メイリオ" panose="020B0604030504040204" pitchFamily="50" charset="-128"/>
                          <a:ea typeface="メイリオ" panose="020B0604030504040204" pitchFamily="50" charset="-128"/>
                        </a:rPr>
                        <a:t>％</a:t>
                      </a:r>
                    </a:p>
                  </p:txBody>
                </p:sp>
              </p:grpSp>
              <p:cxnSp>
                <p:nvCxnSpPr>
                  <p:cNvPr id="74" name="直線矢印コネクタ 73">
                    <a:extLst>
                      <a:ext uri="{FF2B5EF4-FFF2-40B4-BE49-F238E27FC236}">
                        <a16:creationId xmlns:a16="http://schemas.microsoft.com/office/drawing/2014/main" id="{9E1BE3AB-5F7A-027F-0911-78DC8983789F}"/>
                      </a:ext>
                    </a:extLst>
                  </p:cNvPr>
                  <p:cNvCxnSpPr/>
                  <p:nvPr/>
                </p:nvCxnSpPr>
                <p:spPr>
                  <a:xfrm>
                    <a:off x="10419927" y="4003764"/>
                    <a:ext cx="0" cy="434886"/>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5" name="直線矢印コネクタ 74">
                    <a:extLst>
                      <a:ext uri="{FF2B5EF4-FFF2-40B4-BE49-F238E27FC236}">
                        <a16:creationId xmlns:a16="http://schemas.microsoft.com/office/drawing/2014/main" id="{D3A0BBFF-7221-90EB-2B4C-9986CE8847DD}"/>
                      </a:ext>
                    </a:extLst>
                  </p:cNvPr>
                  <p:cNvCxnSpPr>
                    <a:cxnSpLocks/>
                  </p:cNvCxnSpPr>
                  <p:nvPr/>
                </p:nvCxnSpPr>
                <p:spPr>
                  <a:xfrm flipH="1">
                    <a:off x="10915227" y="4350341"/>
                    <a:ext cx="6778" cy="169199"/>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8" name="直線矢印コネクタ 77">
                    <a:extLst>
                      <a:ext uri="{FF2B5EF4-FFF2-40B4-BE49-F238E27FC236}">
                        <a16:creationId xmlns:a16="http://schemas.microsoft.com/office/drawing/2014/main" id="{D586FA70-E465-D86D-7423-1331988AF37D}"/>
                      </a:ext>
                    </a:extLst>
                  </p:cNvPr>
                  <p:cNvCxnSpPr/>
                  <p:nvPr/>
                </p:nvCxnSpPr>
                <p:spPr>
                  <a:xfrm>
                    <a:off x="7962454" y="3963700"/>
                    <a:ext cx="0" cy="434886"/>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9" name="直線矢印コネクタ 78">
                    <a:extLst>
                      <a:ext uri="{FF2B5EF4-FFF2-40B4-BE49-F238E27FC236}">
                        <a16:creationId xmlns:a16="http://schemas.microsoft.com/office/drawing/2014/main" id="{0AA1A182-412C-EC92-E40B-832A7ABF55BB}"/>
                      </a:ext>
                    </a:extLst>
                  </p:cNvPr>
                  <p:cNvCxnSpPr>
                    <a:cxnSpLocks/>
                  </p:cNvCxnSpPr>
                  <p:nvPr/>
                </p:nvCxnSpPr>
                <p:spPr>
                  <a:xfrm flipH="1">
                    <a:off x="7429054" y="4310277"/>
                    <a:ext cx="6778" cy="169199"/>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81" name="テキスト ボックス 80">
                  <a:extLst>
                    <a:ext uri="{FF2B5EF4-FFF2-40B4-BE49-F238E27FC236}">
                      <a16:creationId xmlns:a16="http://schemas.microsoft.com/office/drawing/2014/main" id="{9D0E7160-37AD-3436-571B-B12B714D723D}"/>
                    </a:ext>
                  </a:extLst>
                </p:cNvPr>
                <p:cNvSpPr txBox="1"/>
                <p:nvPr/>
              </p:nvSpPr>
              <p:spPr>
                <a:xfrm>
                  <a:off x="7119423" y="4057589"/>
                  <a:ext cx="676209" cy="276999"/>
                </a:xfrm>
                <a:prstGeom prst="rect">
                  <a:avLst/>
                </a:prstGeom>
                <a:noFill/>
              </p:spPr>
              <p:txBody>
                <a:bodyPr wrap="square" rtlCol="0">
                  <a:spAutoFit/>
                </a:bodyPr>
                <a:lstStyle/>
                <a:p>
                  <a:r>
                    <a:rPr kumimoji="1" lang="en-US" altLang="ja-JP" sz="1200" dirty="0">
                      <a:latin typeface="メイリオ" panose="020B0604030504040204" pitchFamily="50" charset="-128"/>
                      <a:ea typeface="メイリオ" panose="020B0604030504040204" pitchFamily="50" charset="-128"/>
                    </a:rPr>
                    <a:t>0.13</a:t>
                  </a:r>
                  <a:r>
                    <a:rPr kumimoji="1" lang="ja-JP" altLang="en-US" sz="1200" dirty="0">
                      <a:latin typeface="メイリオ" panose="020B0604030504040204" pitchFamily="50" charset="-128"/>
                      <a:ea typeface="メイリオ" panose="020B0604030504040204" pitchFamily="50" charset="-128"/>
                    </a:rPr>
                    <a:t>％</a:t>
                  </a:r>
                </a:p>
              </p:txBody>
            </p:sp>
            <p:sp>
              <p:nvSpPr>
                <p:cNvPr id="82" name="テキスト ボックス 81">
                  <a:extLst>
                    <a:ext uri="{FF2B5EF4-FFF2-40B4-BE49-F238E27FC236}">
                      <a16:creationId xmlns:a16="http://schemas.microsoft.com/office/drawing/2014/main" id="{8F22E98C-5BFC-4B69-7F10-65CE5304BEF4}"/>
                    </a:ext>
                  </a:extLst>
                </p:cNvPr>
                <p:cNvSpPr txBox="1"/>
                <p:nvPr/>
              </p:nvSpPr>
              <p:spPr>
                <a:xfrm>
                  <a:off x="10595445" y="4048773"/>
                  <a:ext cx="676209" cy="276999"/>
                </a:xfrm>
                <a:prstGeom prst="rect">
                  <a:avLst/>
                </a:prstGeom>
                <a:noFill/>
              </p:spPr>
              <p:txBody>
                <a:bodyPr wrap="square" rtlCol="0">
                  <a:spAutoFit/>
                </a:bodyPr>
                <a:lstStyle/>
                <a:p>
                  <a:r>
                    <a:rPr kumimoji="1" lang="en-US" altLang="ja-JP" sz="1200" dirty="0">
                      <a:latin typeface="メイリオ" panose="020B0604030504040204" pitchFamily="50" charset="-128"/>
                      <a:ea typeface="メイリオ" panose="020B0604030504040204" pitchFamily="50" charset="-128"/>
                    </a:rPr>
                    <a:t>0.13</a:t>
                  </a:r>
                  <a:r>
                    <a:rPr kumimoji="1" lang="ja-JP" altLang="en-US" sz="1200" dirty="0">
                      <a:latin typeface="メイリオ" panose="020B0604030504040204" pitchFamily="50" charset="-128"/>
                      <a:ea typeface="メイリオ" panose="020B0604030504040204" pitchFamily="50" charset="-128"/>
                    </a:rPr>
                    <a:t>％</a:t>
                  </a:r>
                </a:p>
              </p:txBody>
            </p:sp>
            <p:sp>
              <p:nvSpPr>
                <p:cNvPr id="83" name="テキスト ボックス 82">
                  <a:extLst>
                    <a:ext uri="{FF2B5EF4-FFF2-40B4-BE49-F238E27FC236}">
                      <a16:creationId xmlns:a16="http://schemas.microsoft.com/office/drawing/2014/main" id="{44DAF6D5-7B54-07CB-1236-0B7AE0FA426A}"/>
                    </a:ext>
                  </a:extLst>
                </p:cNvPr>
                <p:cNvSpPr txBox="1"/>
                <p:nvPr/>
              </p:nvSpPr>
              <p:spPr>
                <a:xfrm>
                  <a:off x="7624349" y="3692526"/>
                  <a:ext cx="676209" cy="276999"/>
                </a:xfrm>
                <a:prstGeom prst="rect">
                  <a:avLst/>
                </a:prstGeom>
                <a:noFill/>
              </p:spPr>
              <p:txBody>
                <a:bodyPr wrap="square" rtlCol="0">
                  <a:spAutoFit/>
                </a:bodyPr>
                <a:lstStyle/>
                <a:p>
                  <a:r>
                    <a:rPr lang="en-US" altLang="ja-JP" sz="1200" dirty="0">
                      <a:latin typeface="メイリオ" panose="020B0604030504040204" pitchFamily="50" charset="-128"/>
                      <a:ea typeface="メイリオ" panose="020B0604030504040204" pitchFamily="50" charset="-128"/>
                    </a:rPr>
                    <a:t>2</a:t>
                  </a:r>
                  <a:r>
                    <a:rPr kumimoji="1" lang="en-US" altLang="ja-JP" sz="1200" dirty="0">
                      <a:latin typeface="メイリオ" panose="020B0604030504040204" pitchFamily="50" charset="-128"/>
                      <a:ea typeface="メイリオ" panose="020B0604030504040204" pitchFamily="50" charset="-128"/>
                    </a:rPr>
                    <a:t>.14</a:t>
                  </a:r>
                  <a:r>
                    <a:rPr kumimoji="1" lang="ja-JP" altLang="en-US" sz="1200" dirty="0">
                      <a:latin typeface="メイリオ" panose="020B0604030504040204" pitchFamily="50" charset="-128"/>
                      <a:ea typeface="メイリオ" panose="020B0604030504040204" pitchFamily="50" charset="-128"/>
                    </a:rPr>
                    <a:t>％</a:t>
                  </a:r>
                </a:p>
              </p:txBody>
            </p:sp>
            <p:sp>
              <p:nvSpPr>
                <p:cNvPr id="84" name="テキスト ボックス 83">
                  <a:extLst>
                    <a:ext uri="{FF2B5EF4-FFF2-40B4-BE49-F238E27FC236}">
                      <a16:creationId xmlns:a16="http://schemas.microsoft.com/office/drawing/2014/main" id="{CFA7A92E-9C57-BF4B-F24E-9581CE504507}"/>
                    </a:ext>
                  </a:extLst>
                </p:cNvPr>
                <p:cNvSpPr txBox="1"/>
                <p:nvPr/>
              </p:nvSpPr>
              <p:spPr>
                <a:xfrm>
                  <a:off x="10104131" y="3682312"/>
                  <a:ext cx="676209" cy="276999"/>
                </a:xfrm>
                <a:prstGeom prst="rect">
                  <a:avLst/>
                </a:prstGeom>
                <a:noFill/>
              </p:spPr>
              <p:txBody>
                <a:bodyPr wrap="square" rtlCol="0">
                  <a:spAutoFit/>
                </a:bodyPr>
                <a:lstStyle/>
                <a:p>
                  <a:r>
                    <a:rPr lang="en-US" altLang="ja-JP" sz="1200" dirty="0">
                      <a:latin typeface="メイリオ" panose="020B0604030504040204" pitchFamily="50" charset="-128"/>
                      <a:ea typeface="メイリオ" panose="020B0604030504040204" pitchFamily="50" charset="-128"/>
                    </a:rPr>
                    <a:t>2</a:t>
                  </a:r>
                  <a:r>
                    <a:rPr kumimoji="1" lang="en-US" altLang="ja-JP" sz="1200" dirty="0">
                      <a:latin typeface="メイリオ" panose="020B0604030504040204" pitchFamily="50" charset="-128"/>
                      <a:ea typeface="メイリオ" panose="020B0604030504040204" pitchFamily="50" charset="-128"/>
                    </a:rPr>
                    <a:t>.14</a:t>
                  </a:r>
                  <a:r>
                    <a:rPr kumimoji="1" lang="ja-JP" altLang="en-US" sz="1200" dirty="0">
                      <a:latin typeface="メイリオ" panose="020B0604030504040204" pitchFamily="50" charset="-128"/>
                      <a:ea typeface="メイリオ" panose="020B0604030504040204" pitchFamily="50" charset="-128"/>
                    </a:rPr>
                    <a:t>％</a:t>
                  </a:r>
                </a:p>
              </p:txBody>
            </p:sp>
          </p:grpSp>
          <p:sp>
            <p:nvSpPr>
              <p:cNvPr id="87" name="テキスト ボックス 86">
                <a:extLst>
                  <a:ext uri="{FF2B5EF4-FFF2-40B4-BE49-F238E27FC236}">
                    <a16:creationId xmlns:a16="http://schemas.microsoft.com/office/drawing/2014/main" id="{9980F6B7-4A98-1A4A-39C3-E1A74C29D978}"/>
                  </a:ext>
                </a:extLst>
              </p:cNvPr>
              <p:cNvSpPr txBox="1"/>
              <p:nvPr/>
            </p:nvSpPr>
            <p:spPr>
              <a:xfrm>
                <a:off x="9576166" y="4082497"/>
                <a:ext cx="676209" cy="276999"/>
              </a:xfrm>
              <a:prstGeom prst="rect">
                <a:avLst/>
              </a:prstGeom>
              <a:noFill/>
            </p:spPr>
            <p:txBody>
              <a:bodyPr wrap="square" rtlCol="0">
                <a:spAutoFit/>
              </a:bodyPr>
              <a:lstStyle/>
              <a:p>
                <a:r>
                  <a:rPr kumimoji="1" lang="en-US" altLang="ja-JP" sz="1200" dirty="0">
                    <a:solidFill>
                      <a:schemeClr val="bg1"/>
                    </a:solidFill>
                    <a:latin typeface="メイリオ" panose="020B0604030504040204" pitchFamily="50" charset="-128"/>
                    <a:ea typeface="メイリオ" panose="020B0604030504040204" pitchFamily="50" charset="-128"/>
                  </a:rPr>
                  <a:t>13.6</a:t>
                </a:r>
                <a:r>
                  <a:rPr kumimoji="1" lang="ja-JP" altLang="en-US" sz="1200" dirty="0">
                    <a:solidFill>
                      <a:schemeClr val="bg1"/>
                    </a:solidFill>
                    <a:latin typeface="メイリオ" panose="020B0604030504040204" pitchFamily="50" charset="-128"/>
                    <a:ea typeface="メイリオ" panose="020B0604030504040204" pitchFamily="50" charset="-128"/>
                  </a:rPr>
                  <a:t>％</a:t>
                </a:r>
              </a:p>
            </p:txBody>
          </p:sp>
          <p:sp>
            <p:nvSpPr>
              <p:cNvPr id="90" name="テキスト ボックス 89">
                <a:extLst>
                  <a:ext uri="{FF2B5EF4-FFF2-40B4-BE49-F238E27FC236}">
                    <a16:creationId xmlns:a16="http://schemas.microsoft.com/office/drawing/2014/main" id="{818B7F60-1472-E064-62D7-977924CA5DFE}"/>
                  </a:ext>
                </a:extLst>
              </p:cNvPr>
              <p:cNvSpPr txBox="1"/>
              <p:nvPr/>
            </p:nvSpPr>
            <p:spPr>
              <a:xfrm>
                <a:off x="9085984" y="3451018"/>
                <a:ext cx="676209" cy="276999"/>
              </a:xfrm>
              <a:prstGeom prst="rect">
                <a:avLst/>
              </a:prstGeom>
              <a:noFill/>
            </p:spPr>
            <p:txBody>
              <a:bodyPr wrap="square" rtlCol="0">
                <a:spAutoFit/>
              </a:bodyPr>
              <a:lstStyle/>
              <a:p>
                <a:r>
                  <a:rPr kumimoji="1" lang="en-US" altLang="ja-JP" sz="1200" dirty="0">
                    <a:solidFill>
                      <a:schemeClr val="bg1"/>
                    </a:solidFill>
                    <a:latin typeface="メイリオ" panose="020B0604030504040204" pitchFamily="50" charset="-128"/>
                    <a:ea typeface="メイリオ" panose="020B0604030504040204" pitchFamily="50" charset="-128"/>
                  </a:rPr>
                  <a:t>34.1</a:t>
                </a:r>
                <a:r>
                  <a:rPr kumimoji="1" lang="ja-JP" altLang="en-US" sz="1200" dirty="0">
                    <a:solidFill>
                      <a:schemeClr val="bg1"/>
                    </a:solidFill>
                    <a:latin typeface="メイリオ" panose="020B0604030504040204" pitchFamily="50" charset="-128"/>
                    <a:ea typeface="メイリオ" panose="020B0604030504040204" pitchFamily="50" charset="-128"/>
                  </a:rPr>
                  <a:t>％</a:t>
                </a:r>
              </a:p>
            </p:txBody>
          </p:sp>
          <p:sp>
            <p:nvSpPr>
              <p:cNvPr id="91" name="テキスト ボックス 90">
                <a:extLst>
                  <a:ext uri="{FF2B5EF4-FFF2-40B4-BE49-F238E27FC236}">
                    <a16:creationId xmlns:a16="http://schemas.microsoft.com/office/drawing/2014/main" id="{969FDB1D-0DBE-BCC4-417E-40A304B73092}"/>
                  </a:ext>
                </a:extLst>
              </p:cNvPr>
              <p:cNvSpPr txBox="1"/>
              <p:nvPr/>
            </p:nvSpPr>
            <p:spPr>
              <a:xfrm>
                <a:off x="8598527" y="3441493"/>
                <a:ext cx="676209" cy="276999"/>
              </a:xfrm>
              <a:prstGeom prst="rect">
                <a:avLst/>
              </a:prstGeom>
              <a:noFill/>
            </p:spPr>
            <p:txBody>
              <a:bodyPr wrap="square" rtlCol="0">
                <a:spAutoFit/>
              </a:bodyPr>
              <a:lstStyle/>
              <a:p>
                <a:r>
                  <a:rPr kumimoji="1" lang="en-US" altLang="ja-JP" sz="1200" dirty="0">
                    <a:solidFill>
                      <a:schemeClr val="bg1"/>
                    </a:solidFill>
                    <a:latin typeface="メイリオ" panose="020B0604030504040204" pitchFamily="50" charset="-128"/>
                    <a:ea typeface="メイリオ" panose="020B0604030504040204" pitchFamily="50" charset="-128"/>
                  </a:rPr>
                  <a:t>34.1</a:t>
                </a:r>
                <a:r>
                  <a:rPr kumimoji="1" lang="ja-JP" altLang="en-US" sz="1200" dirty="0">
                    <a:solidFill>
                      <a:schemeClr val="bg1"/>
                    </a:solidFill>
                    <a:latin typeface="メイリオ" panose="020B0604030504040204" pitchFamily="50" charset="-128"/>
                    <a:ea typeface="メイリオ" panose="020B0604030504040204" pitchFamily="50" charset="-128"/>
                  </a:rPr>
                  <a:t>％</a:t>
                </a:r>
              </a:p>
            </p:txBody>
          </p:sp>
          <p:sp>
            <p:nvSpPr>
              <p:cNvPr id="92" name="テキスト ボックス 91">
                <a:extLst>
                  <a:ext uri="{FF2B5EF4-FFF2-40B4-BE49-F238E27FC236}">
                    <a16:creationId xmlns:a16="http://schemas.microsoft.com/office/drawing/2014/main" id="{0F1EAA50-E806-249B-0740-B9944395CD35}"/>
                  </a:ext>
                </a:extLst>
              </p:cNvPr>
              <p:cNvSpPr txBox="1"/>
              <p:nvPr/>
            </p:nvSpPr>
            <p:spPr>
              <a:xfrm>
                <a:off x="8119649" y="4101547"/>
                <a:ext cx="676209" cy="276999"/>
              </a:xfrm>
              <a:prstGeom prst="rect">
                <a:avLst/>
              </a:prstGeom>
              <a:noFill/>
            </p:spPr>
            <p:txBody>
              <a:bodyPr wrap="square" rtlCol="0">
                <a:spAutoFit/>
              </a:bodyPr>
              <a:lstStyle/>
              <a:p>
                <a:r>
                  <a:rPr kumimoji="1" lang="en-US" altLang="ja-JP" sz="1200" dirty="0">
                    <a:solidFill>
                      <a:schemeClr val="bg1"/>
                    </a:solidFill>
                    <a:latin typeface="メイリオ" panose="020B0604030504040204" pitchFamily="50" charset="-128"/>
                    <a:ea typeface="メイリオ" panose="020B0604030504040204" pitchFamily="50" charset="-128"/>
                  </a:rPr>
                  <a:t>13.6</a:t>
                </a:r>
                <a:r>
                  <a:rPr kumimoji="1" lang="ja-JP" altLang="en-US" sz="1200" dirty="0">
                    <a:solidFill>
                      <a:schemeClr val="bg1"/>
                    </a:solidFill>
                    <a:latin typeface="メイリオ" panose="020B0604030504040204" pitchFamily="50" charset="-128"/>
                    <a:ea typeface="メイリオ" panose="020B0604030504040204" pitchFamily="50" charset="-128"/>
                  </a:rPr>
                  <a:t>％</a:t>
                </a:r>
              </a:p>
            </p:txBody>
          </p:sp>
        </p:grpSp>
      </p:grpSp>
      <p:sp>
        <p:nvSpPr>
          <p:cNvPr id="6" name="テキスト ボックス 5">
            <a:extLst>
              <a:ext uri="{FF2B5EF4-FFF2-40B4-BE49-F238E27FC236}">
                <a16:creationId xmlns:a16="http://schemas.microsoft.com/office/drawing/2014/main" id="{D37CD55A-4A90-8562-160B-4E8CC1953E6D}"/>
              </a:ext>
            </a:extLst>
          </p:cNvPr>
          <p:cNvSpPr txBox="1"/>
          <p:nvPr/>
        </p:nvSpPr>
        <p:spPr>
          <a:xfrm>
            <a:off x="90973" y="121249"/>
            <a:ext cx="7775555"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6</a:t>
            </a:r>
            <a:r>
              <a:rPr kumimoji="1"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.2 </a:t>
            </a:r>
            <a:r>
              <a:rPr kumimoji="1" lang="ja-JP" altLang="en-US" sz="4000" b="1" dirty="0">
                <a:solidFill>
                  <a:schemeClr val="bg1"/>
                </a:solidFill>
                <a:latin typeface="Meiryo" panose="020B0604030504040204" pitchFamily="34" charset="-128"/>
                <a:ea typeface="Meiryo" panose="020B0604030504040204" pitchFamily="34" charset="-128"/>
                <a:cs typeface="Arial" panose="020B0604020202020204" pitchFamily="34" charset="0"/>
              </a:rPr>
              <a:t>管理状態にない場合の判定</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
        <p:nvSpPr>
          <p:cNvPr id="13" name="スライド番号プレースホルダー 12">
            <a:extLst>
              <a:ext uri="{FF2B5EF4-FFF2-40B4-BE49-F238E27FC236}">
                <a16:creationId xmlns:a16="http://schemas.microsoft.com/office/drawing/2014/main" id="{E5FE6DF0-995B-8B2E-1381-04810987D5E2}"/>
              </a:ext>
            </a:extLst>
          </p:cNvPr>
          <p:cNvSpPr>
            <a:spLocks noGrp="1"/>
          </p:cNvSpPr>
          <p:nvPr>
            <p:ph type="sldNum" sz="quarter" idx="12"/>
          </p:nvPr>
        </p:nvSpPr>
        <p:spPr/>
        <p:txBody>
          <a:bodyPr/>
          <a:lstStyle/>
          <a:p>
            <a:fld id="{CCE8A120-D37F-4A4B-AEC4-A3FAB9FD9F34}" type="slidenum">
              <a:rPr lang="ja-JP" altLang="en-US" smtClean="0"/>
              <a:pPr/>
              <a:t>122</a:t>
            </a:fld>
            <a:endParaRPr lang="ja-JP" altLang="en-US"/>
          </a:p>
        </p:txBody>
      </p:sp>
      <mc:AlternateContent xmlns:mc="http://schemas.openxmlformats.org/markup-compatibility/2006" xmlns:a14="http://schemas.microsoft.com/office/drawing/2010/main">
        <mc:Choice Requires="a14">
          <p:graphicFrame>
            <p:nvGraphicFramePr>
              <p:cNvPr id="8" name="表 7">
                <a:extLst>
                  <a:ext uri="{FF2B5EF4-FFF2-40B4-BE49-F238E27FC236}">
                    <a16:creationId xmlns:a16="http://schemas.microsoft.com/office/drawing/2014/main" id="{656605FD-07E3-33EA-7C7C-5EEE479D337F}"/>
                  </a:ext>
                </a:extLst>
              </p:cNvPr>
              <p:cNvGraphicFramePr>
                <a:graphicFrameLocks noGrp="1"/>
              </p:cNvGraphicFramePr>
              <p:nvPr>
                <p:extLst>
                  <p:ext uri="{D42A27DB-BD31-4B8C-83A1-F6EECF244321}">
                    <p14:modId xmlns:p14="http://schemas.microsoft.com/office/powerpoint/2010/main" val="3633534928"/>
                  </p:ext>
                </p:extLst>
              </p:nvPr>
            </p:nvGraphicFramePr>
            <p:xfrm>
              <a:off x="339229" y="1339658"/>
              <a:ext cx="7372017" cy="3264327"/>
            </p:xfrm>
            <a:graphic>
              <a:graphicData uri="http://schemas.openxmlformats.org/drawingml/2006/table">
                <a:tbl>
                  <a:tblPr firstRow="1" bandRow="1">
                    <a:tableStyleId>{5C22544A-7EE6-4342-B048-85BDC9FD1C3A}</a:tableStyleId>
                  </a:tblPr>
                  <a:tblGrid>
                    <a:gridCol w="3933519">
                      <a:extLst>
                        <a:ext uri="{9D8B030D-6E8A-4147-A177-3AD203B41FA5}">
                          <a16:colId xmlns:a16="http://schemas.microsoft.com/office/drawing/2014/main" val="1343595097"/>
                        </a:ext>
                      </a:extLst>
                    </a:gridCol>
                    <a:gridCol w="1005011">
                      <a:extLst>
                        <a:ext uri="{9D8B030D-6E8A-4147-A177-3AD203B41FA5}">
                          <a16:colId xmlns:a16="http://schemas.microsoft.com/office/drawing/2014/main" val="953844139"/>
                        </a:ext>
                      </a:extLst>
                    </a:gridCol>
                    <a:gridCol w="2433487">
                      <a:extLst>
                        <a:ext uri="{9D8B030D-6E8A-4147-A177-3AD203B41FA5}">
                          <a16:colId xmlns:a16="http://schemas.microsoft.com/office/drawing/2014/main" val="3902250618"/>
                        </a:ext>
                      </a:extLst>
                    </a:gridCol>
                  </a:tblGrid>
                  <a:tr h="362703">
                    <a:tc>
                      <a:txBody>
                        <a:bodyPr/>
                        <a:lstStyle/>
                        <a:p>
                          <a:pPr algn="ctr"/>
                          <a:r>
                            <a:rPr kumimoji="1" lang="ja-JP" altLang="en-US" sz="1500" b="1" dirty="0">
                              <a:solidFill>
                                <a:schemeClr val="tx1"/>
                              </a:solidFill>
                              <a:latin typeface="メイリオ" panose="020B0604030504040204" pitchFamily="50" charset="-128"/>
                              <a:ea typeface="メイリオ" panose="020B0604030504040204" pitchFamily="50" charset="-128"/>
                            </a:rPr>
                            <a:t>異常判定ルール</a:t>
                          </a:r>
                        </a:p>
                      </a:txBody>
                      <a:tcPr marL="98543" marR="98543" marT="49271" marB="4927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500" b="1" dirty="0">
                              <a:solidFill>
                                <a:schemeClr val="tx1"/>
                              </a:solidFill>
                              <a:latin typeface="メイリオ" panose="020B0604030504040204" pitchFamily="50" charset="-128"/>
                              <a:ea typeface="メイリオ" panose="020B0604030504040204" pitchFamily="50" charset="-128"/>
                            </a:rPr>
                            <a:t>実現確率</a:t>
                          </a:r>
                        </a:p>
                      </a:txBody>
                      <a:tcPr marL="98543" marR="98543" marT="49271" marB="4927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500" b="1" dirty="0">
                              <a:solidFill>
                                <a:schemeClr val="tx1"/>
                              </a:solidFill>
                              <a:latin typeface="メイリオ" panose="020B0604030504040204" pitchFamily="50" charset="-128"/>
                              <a:ea typeface="メイリオ" panose="020B0604030504040204" pitchFamily="50" charset="-128"/>
                            </a:rPr>
                            <a:t>計算式</a:t>
                          </a:r>
                        </a:p>
                      </a:txBody>
                      <a:tcPr marL="98543" marR="98543" marT="49271" marB="4927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9647639"/>
                      </a:ext>
                    </a:extLst>
                  </a:tr>
                  <a:tr h="362703">
                    <a:tc>
                      <a:txBody>
                        <a:bodyPr/>
                        <a:lstStyle/>
                        <a:p>
                          <a:r>
                            <a:rPr kumimoji="1" lang="ja-JP" altLang="en-US" sz="1500" b="0" dirty="0">
                              <a:latin typeface="メイリオ" panose="020B0604030504040204" pitchFamily="50" charset="-128"/>
                              <a:ea typeface="メイリオ" panose="020B0604030504040204" pitchFamily="50" charset="-128"/>
                            </a:rPr>
                            <a:t>ルール</a:t>
                          </a:r>
                          <a:r>
                            <a:rPr kumimoji="1" lang="en-US" altLang="ja-JP" sz="1500" b="0" dirty="0">
                              <a:latin typeface="メイリオ" panose="020B0604030504040204" pitchFamily="50" charset="-128"/>
                              <a:ea typeface="メイリオ" panose="020B0604030504040204" pitchFamily="50" charset="-128"/>
                            </a:rPr>
                            <a:t>1</a:t>
                          </a:r>
                          <a:r>
                            <a:rPr kumimoji="1" lang="ja-JP" altLang="en-US" sz="1500" b="0" dirty="0">
                              <a:latin typeface="メイリオ" panose="020B0604030504040204" pitchFamily="50" charset="-128"/>
                              <a:ea typeface="メイリオ" panose="020B0604030504040204" pitchFamily="50" charset="-128"/>
                            </a:rPr>
                            <a:t>：管理アウト</a:t>
                          </a:r>
                        </a:p>
                      </a:txBody>
                      <a:tcPr marL="98543" marR="98543" marT="49271" marB="4927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500" b="0" dirty="0">
                              <a:latin typeface="メイリオ" panose="020B0604030504040204" pitchFamily="50" charset="-128"/>
                              <a:ea typeface="メイリオ" panose="020B0604030504040204" pitchFamily="50" charset="-128"/>
                            </a:rPr>
                            <a:t>0.0027</a:t>
                          </a:r>
                          <a:endParaRPr kumimoji="1" lang="ja-JP" altLang="en-US" sz="1500" b="0" dirty="0">
                            <a:latin typeface="メイリオ" panose="020B0604030504040204" pitchFamily="50" charset="-128"/>
                            <a:ea typeface="メイリオ" panose="020B0604030504040204" pitchFamily="50" charset="-128"/>
                          </a:endParaRPr>
                        </a:p>
                      </a:txBody>
                      <a:tcPr marL="98543" marR="98543" marT="49271" marB="4927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14:m>
                            <m:oMath xmlns:m="http://schemas.openxmlformats.org/officeDocument/2006/math">
                              <m:r>
                                <a:rPr kumimoji="1" lang="en-US" altLang="ja-JP" sz="1500" b="0" i="1" smtClean="0">
                                  <a:latin typeface="Cambria Math" panose="02040503050406030204" pitchFamily="18" charset="0"/>
                                  <a:ea typeface="Cambria Math" panose="02040503050406030204" pitchFamily="18" charset="0"/>
                                </a:rPr>
                                <m:t>±</m:t>
                              </m:r>
                              <m:r>
                                <a:rPr kumimoji="1" lang="en-US" altLang="ja-JP" sz="1500" b="0" i="0" smtClean="0">
                                  <a:latin typeface="Cambria Math" panose="02040503050406030204" pitchFamily="18" charset="0"/>
                                </a:rPr>
                                <m:t>3</m:t>
                              </m:r>
                              <m:r>
                                <a:rPr kumimoji="1" lang="ja-JP" altLang="en-US" sz="1500" b="0" i="1" smtClean="0">
                                  <a:latin typeface="Cambria Math" panose="02040503050406030204" pitchFamily="18" charset="0"/>
                                </a:rPr>
                                <m:t>𝜎</m:t>
                              </m:r>
                              <m:r>
                                <a:rPr kumimoji="1" lang="ja-JP" altLang="en-US" sz="1500" b="0" i="1" smtClean="0">
                                  <a:latin typeface="Cambria Math" panose="02040503050406030204" pitchFamily="18" charset="0"/>
                                </a:rPr>
                                <m:t>を</m:t>
                              </m:r>
                            </m:oMath>
                          </a14:m>
                          <a:r>
                            <a:rPr kumimoji="1" lang="ja-JP" altLang="en-US" sz="1500" b="0" dirty="0">
                              <a:latin typeface="メイリオ" panose="020B0604030504040204" pitchFamily="50" charset="-128"/>
                              <a:ea typeface="メイリオ" panose="020B0604030504040204" pitchFamily="50" charset="-128"/>
                            </a:rPr>
                            <a:t>超える確率</a:t>
                          </a:r>
                        </a:p>
                      </a:txBody>
                      <a:tcPr marL="98543" marR="98543" marT="49271" marB="4927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82664253"/>
                      </a:ext>
                    </a:extLst>
                  </a:tr>
                  <a:tr h="362703">
                    <a:tc>
                      <a:txBody>
                        <a:bodyPr/>
                        <a:lstStyle/>
                        <a:p>
                          <a:r>
                            <a:rPr kumimoji="1" lang="ja-JP" altLang="en-US" sz="15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ルール</a:t>
                          </a:r>
                          <a:r>
                            <a:rPr kumimoji="1" lang="en-US" altLang="ja-JP" sz="15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a:t>
                          </a:r>
                          <a:r>
                            <a:rPr kumimoji="1" lang="ja-JP" altLang="en-US" sz="15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：連続</a:t>
                          </a:r>
                          <a:r>
                            <a:rPr kumimoji="1" lang="en-US" altLang="ja-JP" sz="15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9</a:t>
                          </a:r>
                          <a:r>
                            <a:rPr kumimoji="1" lang="ja-JP" altLang="en-US" sz="15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点の連</a:t>
                          </a:r>
                          <a:endParaRPr kumimoji="1" lang="ja-JP" altLang="en-US" sz="1500" b="0" dirty="0">
                            <a:latin typeface="メイリオ" panose="020B0604030504040204" pitchFamily="50" charset="-128"/>
                            <a:ea typeface="メイリオ" panose="020B0604030504040204" pitchFamily="50" charset="-128"/>
                          </a:endParaRPr>
                        </a:p>
                      </a:txBody>
                      <a:tcPr marL="98543" marR="98543" marT="49271" marB="4927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500" b="0" dirty="0">
                              <a:latin typeface="メイリオ" panose="020B0604030504040204" pitchFamily="50" charset="-128"/>
                              <a:ea typeface="メイリオ" panose="020B0604030504040204" pitchFamily="50" charset="-128"/>
                            </a:rPr>
                            <a:t>0.0039</a:t>
                          </a:r>
                          <a:endParaRPr kumimoji="1" lang="ja-JP" altLang="en-US" sz="1500" b="0" dirty="0">
                            <a:latin typeface="メイリオ" panose="020B0604030504040204" pitchFamily="50" charset="-128"/>
                            <a:ea typeface="メイリオ" panose="020B0604030504040204" pitchFamily="50" charset="-128"/>
                          </a:endParaRPr>
                        </a:p>
                      </a:txBody>
                      <a:tcPr marL="98543" marR="98543" marT="49271" marB="4927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14:m>
                            <m:oMathPara xmlns:m="http://schemas.openxmlformats.org/officeDocument/2006/math">
                              <m:oMathParaPr>
                                <m:jc m:val="left"/>
                              </m:oMathParaPr>
                              <m:oMath xmlns:m="http://schemas.openxmlformats.org/officeDocument/2006/math">
                                <m:sSup>
                                  <m:sSupPr>
                                    <m:ctrlPr>
                                      <a:rPr kumimoji="1" lang="en-US" altLang="ja-JP" sz="1500" b="0" i="1" smtClean="0">
                                        <a:latin typeface="Cambria Math" panose="02040503050406030204" pitchFamily="18" charset="0"/>
                                      </a:rPr>
                                    </m:ctrlPr>
                                  </m:sSupPr>
                                  <m:e>
                                    <m:r>
                                      <a:rPr kumimoji="1" lang="en-US" altLang="ja-JP" sz="1500" b="0" i="1" smtClean="0">
                                        <a:latin typeface="Cambria Math" panose="02040503050406030204" pitchFamily="18" charset="0"/>
                                      </a:rPr>
                                      <m:t>2</m:t>
                                    </m:r>
                                    <m:r>
                                      <a:rPr kumimoji="1" lang="en-US" altLang="ja-JP" sz="1500" b="0" i="1" smtClean="0">
                                        <a:latin typeface="Cambria Math" panose="02040503050406030204" pitchFamily="18" charset="0"/>
                                        <a:ea typeface="Cambria Math" panose="02040503050406030204" pitchFamily="18" charset="0"/>
                                      </a:rPr>
                                      <m:t>×</m:t>
                                    </m:r>
                                    <m:r>
                                      <a:rPr kumimoji="1" lang="en-US" altLang="ja-JP" sz="1500" b="0" i="1" smtClean="0">
                                        <a:latin typeface="Cambria Math" panose="02040503050406030204" pitchFamily="18" charset="0"/>
                                      </a:rPr>
                                      <m:t>0.5</m:t>
                                    </m:r>
                                  </m:e>
                                  <m:sup>
                                    <m:r>
                                      <a:rPr kumimoji="1" lang="en-US" altLang="ja-JP" sz="1500" b="0" i="1" smtClean="0">
                                        <a:latin typeface="Cambria Math" panose="02040503050406030204" pitchFamily="18" charset="0"/>
                                      </a:rPr>
                                      <m:t>9</m:t>
                                    </m:r>
                                  </m:sup>
                                </m:sSup>
                              </m:oMath>
                            </m:oMathPara>
                          </a14:m>
                          <a:endParaRPr kumimoji="1" lang="ja-JP" altLang="en-US" sz="1500" b="0" dirty="0">
                            <a:latin typeface="メイリオ" panose="020B0604030504040204" pitchFamily="50" charset="-128"/>
                            <a:ea typeface="メイリオ" panose="020B0604030504040204" pitchFamily="50" charset="-128"/>
                          </a:endParaRPr>
                        </a:p>
                      </a:txBody>
                      <a:tcPr marL="98543" marR="98543" marT="49271" marB="4927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4629124"/>
                      </a:ext>
                    </a:extLst>
                  </a:tr>
                  <a:tr h="362703">
                    <a:tc>
                      <a:txBody>
                        <a:bodyPr/>
                        <a:lstStyle/>
                        <a:p>
                          <a:r>
                            <a:rPr kumimoji="1" lang="ja-JP" altLang="en-US" sz="15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ルール</a:t>
                          </a:r>
                          <a:r>
                            <a:rPr kumimoji="1" lang="en-US" altLang="ja-JP" sz="15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a:t>
                          </a:r>
                          <a:r>
                            <a:rPr kumimoji="1" lang="ja-JP" altLang="en-US" sz="15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：連続</a:t>
                          </a:r>
                          <a:r>
                            <a:rPr kumimoji="1" lang="en-US" altLang="ja-JP" sz="15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6</a:t>
                          </a:r>
                          <a:r>
                            <a:rPr kumimoji="1" lang="ja-JP" altLang="en-US" sz="15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点の増加</a:t>
                          </a:r>
                          <a:r>
                            <a:rPr kumimoji="1" lang="ja-JP" altLang="en-US" sz="15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または減少傾向</a:t>
                          </a:r>
                          <a:endParaRPr kumimoji="1" lang="ja-JP" altLang="en-US" sz="1500" b="0" dirty="0">
                            <a:latin typeface="メイリオ" panose="020B0604030504040204" pitchFamily="50" charset="-128"/>
                            <a:ea typeface="メイリオ" panose="020B0604030504040204" pitchFamily="50" charset="-128"/>
                          </a:endParaRPr>
                        </a:p>
                      </a:txBody>
                      <a:tcPr marL="98543" marR="98543" marT="49271" marB="4927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500" b="0" dirty="0">
                              <a:latin typeface="メイリオ" panose="020B0604030504040204" pitchFamily="50" charset="-128"/>
                              <a:ea typeface="メイリオ" panose="020B0604030504040204" pitchFamily="50" charset="-128"/>
                            </a:rPr>
                            <a:t>−</a:t>
                          </a:r>
                        </a:p>
                      </a:txBody>
                      <a:tcPr marL="98543" marR="98543" marT="49271" marB="4927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500" b="0" dirty="0">
                              <a:latin typeface="メイリオ" panose="020B0604030504040204" pitchFamily="50" charset="-128"/>
                              <a:ea typeface="メイリオ" panose="020B0604030504040204" pitchFamily="50" charset="-128"/>
                            </a:rPr>
                            <a:t>−</a:t>
                          </a:r>
                        </a:p>
                      </a:txBody>
                      <a:tcPr marL="98543" marR="98543" marT="49271" marB="4927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630558"/>
                      </a:ext>
                    </a:extLst>
                  </a:tr>
                  <a:tr h="362703">
                    <a:tc>
                      <a:txBody>
                        <a:bodyPr/>
                        <a:lstStyle/>
                        <a:p>
                          <a:r>
                            <a:rPr kumimoji="1" lang="ja-JP" altLang="en-US" sz="15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ルール</a:t>
                          </a:r>
                          <a:r>
                            <a:rPr kumimoji="1" lang="en-US" altLang="ja-JP" sz="15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4</a:t>
                          </a:r>
                          <a:r>
                            <a:rPr kumimoji="1" lang="ja-JP" altLang="en-US" sz="15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：連続</a:t>
                          </a:r>
                          <a:r>
                            <a:rPr kumimoji="1" lang="en-US" altLang="ja-JP" sz="15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14</a:t>
                          </a:r>
                          <a:r>
                            <a:rPr kumimoji="1" lang="ja-JP" altLang="en-US" sz="15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点が交互に増減</a:t>
                          </a:r>
                          <a:endParaRPr kumimoji="1" lang="ja-JP" altLang="en-US" sz="1500" b="0" dirty="0">
                            <a:latin typeface="メイリオ" panose="020B0604030504040204" pitchFamily="50" charset="-128"/>
                            <a:ea typeface="メイリオ" panose="020B0604030504040204" pitchFamily="50" charset="-128"/>
                          </a:endParaRPr>
                        </a:p>
                      </a:txBody>
                      <a:tcPr marL="98543" marR="98543" marT="49271" marB="4927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500" b="0" dirty="0">
                              <a:latin typeface="メイリオ" panose="020B0604030504040204" pitchFamily="50" charset="-128"/>
                              <a:ea typeface="メイリオ" panose="020B0604030504040204" pitchFamily="50" charset="-128"/>
                            </a:rPr>
                            <a:t>−</a:t>
                          </a:r>
                          <a:endParaRPr kumimoji="1" lang="ja-JP" altLang="en-US" sz="1500" b="0" dirty="0">
                            <a:latin typeface="メイリオ" panose="020B0604030504040204" pitchFamily="50" charset="-128"/>
                            <a:ea typeface="メイリオ" panose="020B0604030504040204" pitchFamily="50" charset="-128"/>
                          </a:endParaRPr>
                        </a:p>
                      </a:txBody>
                      <a:tcPr marL="98543" marR="98543" marT="49271" marB="4927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500" b="0" dirty="0">
                              <a:latin typeface="メイリオ" panose="020B0604030504040204" pitchFamily="50" charset="-128"/>
                              <a:ea typeface="メイリオ" panose="020B0604030504040204" pitchFamily="50" charset="-128"/>
                            </a:rPr>
                            <a:t>−</a:t>
                          </a:r>
                          <a:endParaRPr kumimoji="1" lang="ja-JP" altLang="en-US" sz="1500" b="0" dirty="0">
                            <a:latin typeface="メイリオ" panose="020B0604030504040204" pitchFamily="50" charset="-128"/>
                            <a:ea typeface="メイリオ" panose="020B0604030504040204" pitchFamily="50" charset="-128"/>
                          </a:endParaRPr>
                        </a:p>
                      </a:txBody>
                      <a:tcPr marL="98543" marR="98543" marT="49271" marB="4927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9593541"/>
                      </a:ext>
                    </a:extLst>
                  </a:tr>
                  <a:tr h="362703">
                    <a:tc>
                      <a:txBody>
                        <a:bodyPr/>
                        <a:lstStyle/>
                        <a:p>
                          <a:r>
                            <a:rPr kumimoji="1" lang="ja-JP" altLang="en-US" sz="15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ルール</a:t>
                          </a:r>
                          <a:r>
                            <a:rPr kumimoji="1" lang="en-US" altLang="ja-JP" sz="15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5</a:t>
                          </a:r>
                          <a:r>
                            <a:rPr kumimoji="1" lang="ja-JP" altLang="en-US" sz="15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：連続</a:t>
                          </a:r>
                          <a:r>
                            <a:rPr kumimoji="1" lang="en-US" altLang="ja-JP" sz="15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a:t>
                          </a:r>
                          <a:r>
                            <a:rPr kumimoji="1" lang="ja-JP" altLang="en-US" sz="15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点中</a:t>
                          </a:r>
                          <a:r>
                            <a:rPr kumimoji="1" lang="en-US" altLang="ja-JP" sz="15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a:t>
                          </a:r>
                          <a:r>
                            <a:rPr kumimoji="1" lang="ja-JP" altLang="en-US" sz="15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点が限界線と</a:t>
                          </a:r>
                          <a14:m>
                            <m:oMath xmlns:m="http://schemas.openxmlformats.org/officeDocument/2006/math">
                              <m:r>
                                <a:rPr kumimoji="1" lang="en-US" altLang="ja-JP" sz="1500" b="0" i="0" u="none" strike="noStrike" kern="1200" cap="none" spc="0" normalizeH="0" baseline="0" noProof="0" smtClean="0">
                                  <a:ln>
                                    <a:noFill/>
                                  </a:ln>
                                  <a:solidFill>
                                    <a:prstClr val="black"/>
                                  </a:solidFill>
                                  <a:effectLst/>
                                  <a:uLnTx/>
                                  <a:uFillTx/>
                                  <a:latin typeface="Cambria Math" panose="02040503050406030204" pitchFamily="18" charset="0"/>
                                  <a:ea typeface="游ゴシック" panose="020B0400000000000000" pitchFamily="50" charset="-128"/>
                                  <a:cs typeface="+mn-cs"/>
                                </a:rPr>
                                <m:t>2</m:t>
                              </m:r>
                              <m:r>
                                <a:rPr kumimoji="1" lang="ja-JP" altLang="en-US" sz="1500" b="0" i="1" u="none" strike="noStrike" kern="1200" cap="none" spc="0" normalizeH="0" baseline="0" noProof="0" smtClean="0">
                                  <a:ln>
                                    <a:noFill/>
                                  </a:ln>
                                  <a:solidFill>
                                    <a:prstClr val="black"/>
                                  </a:solidFill>
                                  <a:effectLst/>
                                  <a:uLnTx/>
                                  <a:uFillTx/>
                                  <a:latin typeface="Cambria Math" panose="02040503050406030204" pitchFamily="18" charset="0"/>
                                  <a:ea typeface="游ゴシック" panose="020B0400000000000000" pitchFamily="50" charset="-128"/>
                                  <a:cs typeface="+mn-cs"/>
                                </a:rPr>
                                <m:t>𝜎</m:t>
                              </m:r>
                            </m:oMath>
                          </a14:m>
                          <a:r>
                            <a:rPr kumimoji="1" lang="ja-JP" altLang="en-US" sz="1500" b="0" dirty="0">
                              <a:latin typeface="メイリオ" panose="020B0604030504040204" pitchFamily="50" charset="-128"/>
                              <a:ea typeface="メイリオ" panose="020B0604030504040204" pitchFamily="50" charset="-128"/>
                            </a:rPr>
                            <a:t>の間</a:t>
                          </a:r>
                        </a:p>
                      </a:txBody>
                      <a:tcPr marL="98543" marR="98543" marT="49271" marB="4927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500" b="0" dirty="0">
                              <a:latin typeface="メイリオ" panose="020B0604030504040204" pitchFamily="50" charset="-128"/>
                              <a:ea typeface="メイリオ" panose="020B0604030504040204" pitchFamily="50" charset="-128"/>
                            </a:rPr>
                            <a:t>0.0009</a:t>
                          </a:r>
                          <a:endParaRPr kumimoji="1" lang="ja-JP" altLang="en-US" sz="1500" b="0" dirty="0">
                            <a:latin typeface="メイリオ" panose="020B0604030504040204" pitchFamily="50" charset="-128"/>
                            <a:ea typeface="メイリオ" panose="020B0604030504040204" pitchFamily="50" charset="-128"/>
                          </a:endParaRPr>
                        </a:p>
                      </a:txBody>
                      <a:tcPr marL="98543" marR="98543" marT="49271" marB="4927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14:m>
                            <m:oMathPara xmlns:m="http://schemas.openxmlformats.org/officeDocument/2006/math">
                              <m:oMathParaPr>
                                <m:jc m:val="left"/>
                              </m:oMathParaPr>
                              <m:oMath xmlns:m="http://schemas.openxmlformats.org/officeDocument/2006/math">
                                <m:sSup>
                                  <m:sSupPr>
                                    <m:ctrlPr>
                                      <a:rPr kumimoji="1" lang="en-US" altLang="ja-JP" sz="1500" b="0" i="1" smtClean="0">
                                        <a:latin typeface="Cambria Math" panose="02040503050406030204" pitchFamily="18" charset="0"/>
                                      </a:rPr>
                                    </m:ctrlPr>
                                  </m:sSupPr>
                                  <m:e>
                                    <m:r>
                                      <a:rPr kumimoji="1" lang="en-US" altLang="ja-JP" sz="1500" b="0" i="1" smtClean="0">
                                        <a:latin typeface="Cambria Math" panose="02040503050406030204" pitchFamily="18" charset="0"/>
                                      </a:rPr>
                                      <m:t>2</m:t>
                                    </m:r>
                                    <m:r>
                                      <a:rPr kumimoji="1" lang="en-US" altLang="ja-JP" sz="1500" b="0" i="1" smtClean="0">
                                        <a:latin typeface="Cambria Math" panose="02040503050406030204" pitchFamily="18" charset="0"/>
                                        <a:ea typeface="Cambria Math" panose="02040503050406030204" pitchFamily="18" charset="0"/>
                                      </a:rPr>
                                      <m:t>×</m:t>
                                    </m:r>
                                    <m:r>
                                      <a:rPr kumimoji="1" lang="en-US" altLang="ja-JP" sz="1500" b="0" i="1" smtClean="0">
                                        <a:latin typeface="Cambria Math" panose="02040503050406030204" pitchFamily="18" charset="0"/>
                                      </a:rPr>
                                      <m:t>0.0215</m:t>
                                    </m:r>
                                  </m:e>
                                  <m:sup>
                                    <m:r>
                                      <a:rPr kumimoji="1" lang="en-US" altLang="ja-JP" sz="1500" b="0" i="1" smtClean="0">
                                        <a:latin typeface="Cambria Math" panose="02040503050406030204" pitchFamily="18" charset="0"/>
                                      </a:rPr>
                                      <m:t>2</m:t>
                                    </m:r>
                                  </m:sup>
                                </m:sSup>
                              </m:oMath>
                            </m:oMathPara>
                          </a14:m>
                          <a:endParaRPr kumimoji="1" lang="ja-JP" altLang="en-US" sz="1500" b="0" dirty="0">
                            <a:latin typeface="メイリオ" panose="020B0604030504040204" pitchFamily="50" charset="-128"/>
                            <a:ea typeface="メイリオ" panose="020B0604030504040204" pitchFamily="50" charset="-128"/>
                          </a:endParaRPr>
                        </a:p>
                      </a:txBody>
                      <a:tcPr marL="98543" marR="98543" marT="49271" marB="4927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77166631"/>
                      </a:ext>
                    </a:extLst>
                  </a:tr>
                  <a:tr h="362703">
                    <a:tc>
                      <a:txBody>
                        <a:bodyPr/>
                        <a:lstStyle/>
                        <a:p>
                          <a:r>
                            <a:rPr kumimoji="1" lang="ja-JP" altLang="en-US" sz="15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ルール</a:t>
                          </a:r>
                          <a:r>
                            <a:rPr kumimoji="1" lang="en-US" altLang="ja-JP" sz="15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6</a:t>
                          </a:r>
                          <a:r>
                            <a:rPr kumimoji="1" lang="ja-JP" altLang="en-US" sz="15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：連続</a:t>
                          </a:r>
                          <a:r>
                            <a:rPr kumimoji="1" lang="en-US" altLang="ja-JP" sz="15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5</a:t>
                          </a:r>
                          <a:r>
                            <a:rPr kumimoji="1" lang="ja-JP" altLang="en-US" sz="15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点中</a:t>
                          </a:r>
                          <a:r>
                            <a:rPr kumimoji="1" lang="en-US" altLang="ja-JP" sz="15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4</a:t>
                          </a:r>
                          <a:r>
                            <a:rPr kumimoji="1" lang="ja-JP" altLang="en-US" sz="15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点が限界線と</a:t>
                          </a:r>
                          <a14:m>
                            <m:oMath xmlns:m="http://schemas.openxmlformats.org/officeDocument/2006/math">
                              <m:r>
                                <a:rPr kumimoji="1" lang="en-US" altLang="ja-JP" sz="15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a:rPr kumimoji="1" lang="ja-JP" altLang="en-US" sz="1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𝜎</m:t>
                              </m:r>
                            </m:oMath>
                          </a14:m>
                          <a:r>
                            <a:rPr kumimoji="1" lang="ja-JP" altLang="en-US" sz="1500" b="0" dirty="0">
                              <a:latin typeface="メイリオ" panose="020B0604030504040204" pitchFamily="50" charset="-128"/>
                              <a:ea typeface="メイリオ" panose="020B0604030504040204" pitchFamily="50" charset="-128"/>
                            </a:rPr>
                            <a:t>の間</a:t>
                          </a:r>
                        </a:p>
                      </a:txBody>
                      <a:tcPr marL="98543" marR="98543" marT="49271" marB="4927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500" b="0" dirty="0">
                              <a:latin typeface="メイリオ" panose="020B0604030504040204" pitchFamily="50" charset="-128"/>
                              <a:ea typeface="メイリオ" panose="020B0604030504040204" pitchFamily="50" charset="-128"/>
                            </a:rPr>
                            <a:t>0.0012</a:t>
                          </a:r>
                          <a:endParaRPr kumimoji="1" lang="ja-JP" altLang="en-US" sz="1500" b="0" dirty="0">
                            <a:latin typeface="メイリオ" panose="020B0604030504040204" pitchFamily="50" charset="-128"/>
                            <a:ea typeface="メイリオ" panose="020B0604030504040204" pitchFamily="50" charset="-128"/>
                          </a:endParaRPr>
                        </a:p>
                      </a:txBody>
                      <a:tcPr marL="98543" marR="98543" marT="49271" marB="4927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14:m>
                            <m:oMathPara xmlns:m="http://schemas.openxmlformats.org/officeDocument/2006/math">
                              <m:oMathParaPr>
                                <m:jc m:val="left"/>
                              </m:oMathParaPr>
                              <m:oMath xmlns:m="http://schemas.openxmlformats.org/officeDocument/2006/math">
                                <m:sSup>
                                  <m:sSupPr>
                                    <m:ctrlPr>
                                      <a:rPr kumimoji="1" lang="en-US" altLang="ja-JP" sz="1500" b="0" i="1" smtClean="0">
                                        <a:latin typeface="Cambria Math" panose="02040503050406030204" pitchFamily="18" charset="0"/>
                                      </a:rPr>
                                    </m:ctrlPr>
                                  </m:sSupPr>
                                  <m:e>
                                    <m:r>
                                      <a:rPr kumimoji="1" lang="en-US" altLang="ja-JP" sz="1500" b="0" i="1" smtClean="0">
                                        <a:latin typeface="Cambria Math" panose="02040503050406030204" pitchFamily="18" charset="0"/>
                                      </a:rPr>
                                      <m:t>2</m:t>
                                    </m:r>
                                    <m:r>
                                      <a:rPr kumimoji="1" lang="en-US" altLang="ja-JP" sz="1500" b="0" i="1" smtClean="0">
                                        <a:latin typeface="Cambria Math" panose="02040503050406030204" pitchFamily="18" charset="0"/>
                                        <a:ea typeface="Cambria Math" panose="02040503050406030204" pitchFamily="18" charset="0"/>
                                      </a:rPr>
                                      <m:t>×(</m:t>
                                    </m:r>
                                    <m:r>
                                      <a:rPr kumimoji="1" lang="en-US" altLang="ja-JP" sz="1500" b="0" i="1" smtClean="0">
                                        <a:latin typeface="Cambria Math" panose="02040503050406030204" pitchFamily="18" charset="0"/>
                                      </a:rPr>
                                      <m:t>0.0215+0.1359)</m:t>
                                    </m:r>
                                  </m:e>
                                  <m:sup>
                                    <m:r>
                                      <a:rPr kumimoji="1" lang="en-US" altLang="ja-JP" sz="1500" b="0" i="1" smtClean="0">
                                        <a:latin typeface="Cambria Math" panose="02040503050406030204" pitchFamily="18" charset="0"/>
                                      </a:rPr>
                                      <m:t>4</m:t>
                                    </m:r>
                                  </m:sup>
                                </m:sSup>
                              </m:oMath>
                            </m:oMathPara>
                          </a14:m>
                          <a:endParaRPr kumimoji="1" lang="en-US" altLang="ja-JP" sz="1500" b="0" dirty="0">
                            <a:latin typeface="メイリオ" panose="020B0604030504040204" pitchFamily="50" charset="-128"/>
                            <a:ea typeface="メイリオ" panose="020B0604030504040204" pitchFamily="50" charset="-128"/>
                          </a:endParaRPr>
                        </a:p>
                      </a:txBody>
                      <a:tcPr marL="98543" marR="98543" marT="49271" marB="4927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76535888"/>
                      </a:ext>
                    </a:extLst>
                  </a:tr>
                  <a:tr h="362703">
                    <a:tc>
                      <a:txBody>
                        <a:bodyPr/>
                        <a:lstStyle/>
                        <a:p>
                          <a:r>
                            <a:rPr kumimoji="1" lang="ja-JP" altLang="en-US" sz="15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ルール</a:t>
                          </a:r>
                          <a:r>
                            <a:rPr kumimoji="1" lang="en-US" altLang="ja-JP" sz="15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7</a:t>
                          </a:r>
                          <a:r>
                            <a:rPr kumimoji="1" lang="ja-JP" altLang="en-US" sz="15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：連続</a:t>
                          </a:r>
                          <a:r>
                            <a:rPr kumimoji="1" lang="en-US" altLang="ja-JP" sz="15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15</a:t>
                          </a:r>
                          <a:r>
                            <a:rPr kumimoji="1" lang="ja-JP" altLang="en-US" sz="15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点が中心線から</a:t>
                          </a:r>
                          <a14:m>
                            <m:oMath xmlns:m="http://schemas.openxmlformats.org/officeDocument/2006/math">
                              <m:r>
                                <a:rPr kumimoji="1" lang="en-US" altLang="ja-JP" sz="15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a:rPr kumimoji="1" lang="ja-JP" altLang="en-US" sz="1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𝜎</m:t>
                              </m:r>
                            </m:oMath>
                          </a14:m>
                          <a:r>
                            <a:rPr kumimoji="1" lang="ja-JP" altLang="en-US" sz="1500" b="0" dirty="0">
                              <a:latin typeface="メイリオ" panose="020B0604030504040204" pitchFamily="50" charset="-128"/>
                              <a:ea typeface="メイリオ" panose="020B0604030504040204" pitchFamily="50" charset="-128"/>
                            </a:rPr>
                            <a:t>の間</a:t>
                          </a:r>
                        </a:p>
                      </a:txBody>
                      <a:tcPr marL="98543" marR="98543" marT="49271" marB="4927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500" b="0" dirty="0">
                              <a:latin typeface="メイリオ" panose="020B0604030504040204" pitchFamily="50" charset="-128"/>
                              <a:ea typeface="メイリオ" panose="020B0604030504040204" pitchFamily="50" charset="-128"/>
                            </a:rPr>
                            <a:t>0.0032</a:t>
                          </a:r>
                          <a:endParaRPr kumimoji="1" lang="ja-JP" altLang="en-US" sz="1500" b="0" dirty="0">
                            <a:latin typeface="メイリオ" panose="020B0604030504040204" pitchFamily="50" charset="-128"/>
                            <a:ea typeface="メイリオ" panose="020B0604030504040204" pitchFamily="50" charset="-128"/>
                          </a:endParaRPr>
                        </a:p>
                      </a:txBody>
                      <a:tcPr marL="98543" marR="98543" marT="49271" marB="4927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14:m>
                            <m:oMathPara xmlns:m="http://schemas.openxmlformats.org/officeDocument/2006/math">
                              <m:oMathParaPr>
                                <m:jc m:val="left"/>
                              </m:oMathParaPr>
                              <m:oMath xmlns:m="http://schemas.openxmlformats.org/officeDocument/2006/math">
                                <m:sSup>
                                  <m:sSupPr>
                                    <m:ctrlPr>
                                      <a:rPr kumimoji="1" lang="en-US" altLang="ja-JP" sz="1500" b="0" i="1" smtClean="0">
                                        <a:latin typeface="Cambria Math" panose="02040503050406030204" pitchFamily="18" charset="0"/>
                                      </a:rPr>
                                    </m:ctrlPr>
                                  </m:sSupPr>
                                  <m:e>
                                    <m:r>
                                      <a:rPr kumimoji="1" lang="en-US" altLang="ja-JP" sz="1500" b="0" i="1" smtClean="0">
                                        <a:latin typeface="Cambria Math" panose="02040503050406030204" pitchFamily="18" charset="0"/>
                                      </a:rPr>
                                      <m:t>0.6826</m:t>
                                    </m:r>
                                  </m:e>
                                  <m:sup>
                                    <m:r>
                                      <a:rPr kumimoji="1" lang="en-US" altLang="ja-JP" sz="1500" b="0" i="1" smtClean="0">
                                        <a:latin typeface="Cambria Math" panose="02040503050406030204" pitchFamily="18" charset="0"/>
                                      </a:rPr>
                                      <m:t>15</m:t>
                                    </m:r>
                                  </m:sup>
                                </m:sSup>
                              </m:oMath>
                            </m:oMathPara>
                          </a14:m>
                          <a:endParaRPr kumimoji="1" lang="ja-JP" altLang="en-US" sz="1500" b="0" dirty="0">
                            <a:latin typeface="メイリオ" panose="020B0604030504040204" pitchFamily="50" charset="-128"/>
                            <a:ea typeface="メイリオ" panose="020B0604030504040204" pitchFamily="50" charset="-128"/>
                          </a:endParaRPr>
                        </a:p>
                      </a:txBody>
                      <a:tcPr marL="98543" marR="98543" marT="49271" marB="4927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69102076"/>
                      </a:ext>
                    </a:extLst>
                  </a:tr>
                  <a:tr h="362703">
                    <a:tc>
                      <a:txBody>
                        <a:bodyPr/>
                        <a:lstStyle/>
                        <a:p>
                          <a:r>
                            <a:rPr kumimoji="1" lang="ja-JP" altLang="en-US" sz="15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ルール</a:t>
                          </a:r>
                          <a:r>
                            <a:rPr kumimoji="1" lang="en-US" altLang="ja-JP" sz="15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8</a:t>
                          </a:r>
                          <a:r>
                            <a:rPr kumimoji="1" lang="ja-JP" altLang="en-US" sz="15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：連続</a:t>
                          </a:r>
                          <a:r>
                            <a:rPr kumimoji="1" lang="en-US" altLang="ja-JP" sz="15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8</a:t>
                          </a:r>
                          <a:r>
                            <a:rPr kumimoji="1" lang="ja-JP" altLang="en-US" sz="15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点が中心線から</a:t>
                          </a:r>
                          <a14:m>
                            <m:oMath xmlns:m="http://schemas.openxmlformats.org/officeDocument/2006/math">
                              <m:r>
                                <a:rPr kumimoji="1" lang="en-US" altLang="ja-JP" sz="15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a:rPr kumimoji="1" lang="ja-JP" altLang="en-US" sz="1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𝜎</m:t>
                              </m:r>
                            </m:oMath>
                          </a14:m>
                          <a:r>
                            <a:rPr kumimoji="1" lang="ja-JP" altLang="en-US" sz="1500" b="0">
                              <a:latin typeface="メイリオ" panose="020B0604030504040204" pitchFamily="50" charset="-128"/>
                              <a:ea typeface="メイリオ" panose="020B0604030504040204" pitchFamily="50" charset="-128"/>
                            </a:rPr>
                            <a:t>の外</a:t>
                          </a:r>
                          <a:endParaRPr kumimoji="1" lang="ja-JP" altLang="en-US" sz="1500" b="0" dirty="0">
                            <a:latin typeface="メイリオ" panose="020B0604030504040204" pitchFamily="50" charset="-128"/>
                            <a:ea typeface="メイリオ" panose="020B0604030504040204" pitchFamily="50" charset="-128"/>
                          </a:endParaRPr>
                        </a:p>
                      </a:txBody>
                      <a:tcPr marL="98543" marR="98543" marT="49271" marB="4927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500" b="0" dirty="0">
                              <a:latin typeface="メイリオ" panose="020B0604030504040204" pitchFamily="50" charset="-128"/>
                              <a:ea typeface="メイリオ" panose="020B0604030504040204" pitchFamily="50" charset="-128"/>
                            </a:rPr>
                            <a:t>0.0001</a:t>
                          </a:r>
                          <a:endParaRPr kumimoji="1" lang="ja-JP" altLang="en-US" sz="1500" b="0" dirty="0">
                            <a:latin typeface="メイリオ" panose="020B0604030504040204" pitchFamily="50" charset="-128"/>
                            <a:ea typeface="メイリオ" panose="020B0604030504040204" pitchFamily="50" charset="-128"/>
                          </a:endParaRPr>
                        </a:p>
                      </a:txBody>
                      <a:tcPr marL="98543" marR="98543" marT="49271" marB="4927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en-US" altLang="ja-JP" sz="1500" b="0" dirty="0">
                              <a:latin typeface="メイリオ" panose="020B0604030504040204" pitchFamily="50" charset="-128"/>
                              <a:ea typeface="メイリオ" panose="020B0604030504040204" pitchFamily="50" charset="-128"/>
                            </a:rPr>
                            <a:t>(</a:t>
                          </a:r>
                          <a14:m>
                            <m:oMath xmlns:m="http://schemas.openxmlformats.org/officeDocument/2006/math">
                              <m:sSup>
                                <m:sSupPr>
                                  <m:ctrlPr>
                                    <a:rPr kumimoji="1" lang="en-US" altLang="ja-JP" sz="1500" b="0" i="1" smtClean="0">
                                      <a:latin typeface="Cambria Math" panose="02040503050406030204" pitchFamily="18" charset="0"/>
                                    </a:rPr>
                                  </m:ctrlPr>
                                </m:sSupPr>
                                <m:e>
                                  <m:r>
                                    <a:rPr kumimoji="1" lang="en-US" altLang="ja-JP" sz="1500" b="0" i="1" smtClean="0">
                                      <a:latin typeface="Cambria Math" panose="02040503050406030204" pitchFamily="18" charset="0"/>
                                    </a:rPr>
                                    <m:t>1−0.6826)</m:t>
                                  </m:r>
                                </m:e>
                                <m:sup>
                                  <m:r>
                                    <a:rPr kumimoji="1" lang="en-US" altLang="ja-JP" sz="1500" b="0" i="1" smtClean="0">
                                      <a:latin typeface="Cambria Math" panose="02040503050406030204" pitchFamily="18" charset="0"/>
                                    </a:rPr>
                                    <m:t>8</m:t>
                                  </m:r>
                                </m:sup>
                              </m:sSup>
                            </m:oMath>
                          </a14:m>
                          <a:endParaRPr kumimoji="1" lang="ja-JP" altLang="en-US" sz="1500" b="0" dirty="0">
                            <a:latin typeface="メイリオ" panose="020B0604030504040204" pitchFamily="50" charset="-128"/>
                            <a:ea typeface="メイリオ" panose="020B0604030504040204" pitchFamily="50" charset="-128"/>
                          </a:endParaRPr>
                        </a:p>
                      </a:txBody>
                      <a:tcPr marL="98543" marR="98543" marT="49271" marB="4927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58600456"/>
                      </a:ext>
                    </a:extLst>
                  </a:tr>
                </a:tbl>
              </a:graphicData>
            </a:graphic>
          </p:graphicFrame>
        </mc:Choice>
        <mc:Fallback xmlns="">
          <p:graphicFrame>
            <p:nvGraphicFramePr>
              <p:cNvPr id="8" name="表 7">
                <a:extLst>
                  <a:ext uri="{FF2B5EF4-FFF2-40B4-BE49-F238E27FC236}">
                    <a16:creationId xmlns:a16="http://schemas.microsoft.com/office/drawing/2014/main" id="{656605FD-07E3-33EA-7C7C-5EEE479D337F}"/>
                  </a:ext>
                </a:extLst>
              </p:cNvPr>
              <p:cNvGraphicFramePr>
                <a:graphicFrameLocks noGrp="1"/>
              </p:cNvGraphicFramePr>
              <p:nvPr>
                <p:extLst>
                  <p:ext uri="{D42A27DB-BD31-4B8C-83A1-F6EECF244321}">
                    <p14:modId xmlns:p14="http://schemas.microsoft.com/office/powerpoint/2010/main" val="3633534928"/>
                  </p:ext>
                </p:extLst>
              </p:nvPr>
            </p:nvGraphicFramePr>
            <p:xfrm>
              <a:off x="339229" y="1339658"/>
              <a:ext cx="7372017" cy="3264327"/>
            </p:xfrm>
            <a:graphic>
              <a:graphicData uri="http://schemas.openxmlformats.org/drawingml/2006/table">
                <a:tbl>
                  <a:tblPr firstRow="1" bandRow="1">
                    <a:tableStyleId>{5C22544A-7EE6-4342-B048-85BDC9FD1C3A}</a:tableStyleId>
                  </a:tblPr>
                  <a:tblGrid>
                    <a:gridCol w="3933519">
                      <a:extLst>
                        <a:ext uri="{9D8B030D-6E8A-4147-A177-3AD203B41FA5}">
                          <a16:colId xmlns:a16="http://schemas.microsoft.com/office/drawing/2014/main" val="1343595097"/>
                        </a:ext>
                      </a:extLst>
                    </a:gridCol>
                    <a:gridCol w="1005011">
                      <a:extLst>
                        <a:ext uri="{9D8B030D-6E8A-4147-A177-3AD203B41FA5}">
                          <a16:colId xmlns:a16="http://schemas.microsoft.com/office/drawing/2014/main" val="953844139"/>
                        </a:ext>
                      </a:extLst>
                    </a:gridCol>
                    <a:gridCol w="2433487">
                      <a:extLst>
                        <a:ext uri="{9D8B030D-6E8A-4147-A177-3AD203B41FA5}">
                          <a16:colId xmlns:a16="http://schemas.microsoft.com/office/drawing/2014/main" val="3902250618"/>
                        </a:ext>
                      </a:extLst>
                    </a:gridCol>
                  </a:tblGrid>
                  <a:tr h="362703">
                    <a:tc>
                      <a:txBody>
                        <a:bodyPr/>
                        <a:lstStyle/>
                        <a:p>
                          <a:pPr algn="ctr"/>
                          <a:r>
                            <a:rPr kumimoji="1" lang="ja-JP" altLang="en-US" sz="1500" b="1" dirty="0">
                              <a:solidFill>
                                <a:schemeClr val="tx1"/>
                              </a:solidFill>
                              <a:latin typeface="メイリオ" panose="020B0604030504040204" pitchFamily="50" charset="-128"/>
                              <a:ea typeface="メイリオ" panose="020B0604030504040204" pitchFamily="50" charset="-128"/>
                            </a:rPr>
                            <a:t>異常判定ルール</a:t>
                          </a:r>
                        </a:p>
                      </a:txBody>
                      <a:tcPr marL="98543" marR="98543" marT="49271" marB="4927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500" b="1" dirty="0">
                              <a:solidFill>
                                <a:schemeClr val="tx1"/>
                              </a:solidFill>
                              <a:latin typeface="メイリオ" panose="020B0604030504040204" pitchFamily="50" charset="-128"/>
                              <a:ea typeface="メイリオ" panose="020B0604030504040204" pitchFamily="50" charset="-128"/>
                            </a:rPr>
                            <a:t>実現確率</a:t>
                          </a:r>
                        </a:p>
                      </a:txBody>
                      <a:tcPr marL="98543" marR="98543" marT="49271" marB="4927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500" b="1" dirty="0">
                              <a:solidFill>
                                <a:schemeClr val="tx1"/>
                              </a:solidFill>
                              <a:latin typeface="メイリオ" panose="020B0604030504040204" pitchFamily="50" charset="-128"/>
                              <a:ea typeface="メイリオ" panose="020B0604030504040204" pitchFamily="50" charset="-128"/>
                            </a:rPr>
                            <a:t>計算式</a:t>
                          </a:r>
                        </a:p>
                      </a:txBody>
                      <a:tcPr marL="98543" marR="98543" marT="49271" marB="4927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9647639"/>
                      </a:ext>
                    </a:extLst>
                  </a:tr>
                  <a:tr h="362703">
                    <a:tc>
                      <a:txBody>
                        <a:bodyPr/>
                        <a:lstStyle/>
                        <a:p>
                          <a:r>
                            <a:rPr kumimoji="1" lang="ja-JP" altLang="en-US" sz="1500" b="0" dirty="0">
                              <a:latin typeface="メイリオ" panose="020B0604030504040204" pitchFamily="50" charset="-128"/>
                              <a:ea typeface="メイリオ" panose="020B0604030504040204" pitchFamily="50" charset="-128"/>
                            </a:rPr>
                            <a:t>ルール</a:t>
                          </a:r>
                          <a:r>
                            <a:rPr kumimoji="1" lang="en-US" altLang="ja-JP" sz="1500" b="0" dirty="0">
                              <a:latin typeface="メイリオ" panose="020B0604030504040204" pitchFamily="50" charset="-128"/>
                              <a:ea typeface="メイリオ" panose="020B0604030504040204" pitchFamily="50" charset="-128"/>
                            </a:rPr>
                            <a:t>1</a:t>
                          </a:r>
                          <a:r>
                            <a:rPr kumimoji="1" lang="ja-JP" altLang="en-US" sz="1500" b="0" dirty="0">
                              <a:latin typeface="メイリオ" panose="020B0604030504040204" pitchFamily="50" charset="-128"/>
                              <a:ea typeface="メイリオ" panose="020B0604030504040204" pitchFamily="50" charset="-128"/>
                            </a:rPr>
                            <a:t>：管理アウト</a:t>
                          </a:r>
                        </a:p>
                      </a:txBody>
                      <a:tcPr marL="98543" marR="98543" marT="49271" marB="4927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500" b="0" dirty="0">
                              <a:latin typeface="メイリオ" panose="020B0604030504040204" pitchFamily="50" charset="-128"/>
                              <a:ea typeface="メイリオ" panose="020B0604030504040204" pitchFamily="50" charset="-128"/>
                            </a:rPr>
                            <a:t>0.0027</a:t>
                          </a:r>
                          <a:endParaRPr kumimoji="1" lang="ja-JP" altLang="en-US" sz="1500" b="0" dirty="0">
                            <a:latin typeface="メイリオ" panose="020B0604030504040204" pitchFamily="50" charset="-128"/>
                            <a:ea typeface="メイリオ" panose="020B0604030504040204" pitchFamily="50" charset="-128"/>
                          </a:endParaRPr>
                        </a:p>
                      </a:txBody>
                      <a:tcPr marL="98543" marR="98543" marT="49271" marB="4927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ja-JP"/>
                        </a:p>
                      </a:txBody>
                      <a:tcPr marL="98543" marR="98543" marT="49271" marB="4927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0"/>
                          <a:stretch>
                            <a:fillRect l="-203646" t="-107143" r="-521" b="-732143"/>
                          </a:stretch>
                        </a:blipFill>
                      </a:tcPr>
                    </a:tc>
                    <a:extLst>
                      <a:ext uri="{0D108BD9-81ED-4DB2-BD59-A6C34878D82A}">
                        <a16:rowId xmlns:a16="http://schemas.microsoft.com/office/drawing/2014/main" val="1282664253"/>
                      </a:ext>
                    </a:extLst>
                  </a:tr>
                  <a:tr h="362703">
                    <a:tc>
                      <a:txBody>
                        <a:bodyPr/>
                        <a:lstStyle/>
                        <a:p>
                          <a:r>
                            <a:rPr kumimoji="1" lang="ja-JP" altLang="en-US" sz="15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ルール</a:t>
                          </a:r>
                          <a:r>
                            <a:rPr kumimoji="1" lang="en-US" altLang="ja-JP" sz="15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a:t>
                          </a:r>
                          <a:r>
                            <a:rPr kumimoji="1" lang="ja-JP" altLang="en-US" sz="15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：連続</a:t>
                          </a:r>
                          <a:r>
                            <a:rPr kumimoji="1" lang="en-US" altLang="ja-JP" sz="15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9</a:t>
                          </a:r>
                          <a:r>
                            <a:rPr kumimoji="1" lang="ja-JP" altLang="en-US" sz="15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点の連</a:t>
                          </a:r>
                          <a:endParaRPr kumimoji="1" lang="ja-JP" altLang="en-US" sz="1500" b="0" dirty="0">
                            <a:latin typeface="メイリオ" panose="020B0604030504040204" pitchFamily="50" charset="-128"/>
                            <a:ea typeface="メイリオ" panose="020B0604030504040204" pitchFamily="50" charset="-128"/>
                          </a:endParaRPr>
                        </a:p>
                      </a:txBody>
                      <a:tcPr marL="98543" marR="98543" marT="49271" marB="4927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500" b="0" dirty="0">
                              <a:latin typeface="メイリオ" panose="020B0604030504040204" pitchFamily="50" charset="-128"/>
                              <a:ea typeface="メイリオ" panose="020B0604030504040204" pitchFamily="50" charset="-128"/>
                            </a:rPr>
                            <a:t>0.0039</a:t>
                          </a:r>
                          <a:endParaRPr kumimoji="1" lang="ja-JP" altLang="en-US" sz="1500" b="0" dirty="0">
                            <a:latin typeface="メイリオ" panose="020B0604030504040204" pitchFamily="50" charset="-128"/>
                            <a:ea typeface="メイリオ" panose="020B0604030504040204" pitchFamily="50" charset="-128"/>
                          </a:endParaRPr>
                        </a:p>
                      </a:txBody>
                      <a:tcPr marL="98543" marR="98543" marT="49271" marB="4927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ja-JP"/>
                        </a:p>
                      </a:txBody>
                      <a:tcPr marL="98543" marR="98543" marT="49271" marB="4927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0"/>
                          <a:stretch>
                            <a:fillRect l="-203646" t="-200000" r="-521" b="-606897"/>
                          </a:stretch>
                        </a:blipFill>
                      </a:tcPr>
                    </a:tc>
                    <a:extLst>
                      <a:ext uri="{0D108BD9-81ED-4DB2-BD59-A6C34878D82A}">
                        <a16:rowId xmlns:a16="http://schemas.microsoft.com/office/drawing/2014/main" val="4084629124"/>
                      </a:ext>
                    </a:extLst>
                  </a:tr>
                  <a:tr h="362703">
                    <a:tc>
                      <a:txBody>
                        <a:bodyPr/>
                        <a:lstStyle/>
                        <a:p>
                          <a:r>
                            <a:rPr kumimoji="1" lang="ja-JP" altLang="en-US" sz="15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ルール</a:t>
                          </a:r>
                          <a:r>
                            <a:rPr kumimoji="1" lang="en-US" altLang="ja-JP" sz="15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a:t>
                          </a:r>
                          <a:r>
                            <a:rPr kumimoji="1" lang="ja-JP" altLang="en-US" sz="15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：連続</a:t>
                          </a:r>
                          <a:r>
                            <a:rPr kumimoji="1" lang="en-US" altLang="ja-JP" sz="15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6</a:t>
                          </a:r>
                          <a:r>
                            <a:rPr kumimoji="1" lang="ja-JP" altLang="en-US" sz="15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点の増加</a:t>
                          </a:r>
                          <a:r>
                            <a:rPr kumimoji="1" lang="ja-JP" altLang="en-US" sz="15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または減少傾向</a:t>
                          </a:r>
                          <a:endParaRPr kumimoji="1" lang="ja-JP" altLang="en-US" sz="1500" b="0" dirty="0">
                            <a:latin typeface="メイリオ" panose="020B0604030504040204" pitchFamily="50" charset="-128"/>
                            <a:ea typeface="メイリオ" panose="020B0604030504040204" pitchFamily="50" charset="-128"/>
                          </a:endParaRPr>
                        </a:p>
                      </a:txBody>
                      <a:tcPr marL="98543" marR="98543" marT="49271" marB="4927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500" b="0" dirty="0">
                              <a:latin typeface="メイリオ" panose="020B0604030504040204" pitchFamily="50" charset="-128"/>
                              <a:ea typeface="メイリオ" panose="020B0604030504040204" pitchFamily="50" charset="-128"/>
                            </a:rPr>
                            <a:t>−</a:t>
                          </a:r>
                        </a:p>
                      </a:txBody>
                      <a:tcPr marL="98543" marR="98543" marT="49271" marB="4927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500" b="0" dirty="0">
                              <a:latin typeface="メイリオ" panose="020B0604030504040204" pitchFamily="50" charset="-128"/>
                              <a:ea typeface="メイリオ" panose="020B0604030504040204" pitchFamily="50" charset="-128"/>
                            </a:rPr>
                            <a:t>−</a:t>
                          </a:r>
                        </a:p>
                      </a:txBody>
                      <a:tcPr marL="98543" marR="98543" marT="49271" marB="4927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630558"/>
                      </a:ext>
                    </a:extLst>
                  </a:tr>
                  <a:tr h="362703">
                    <a:tc>
                      <a:txBody>
                        <a:bodyPr/>
                        <a:lstStyle/>
                        <a:p>
                          <a:r>
                            <a:rPr kumimoji="1" lang="ja-JP" altLang="en-US" sz="15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ルール</a:t>
                          </a:r>
                          <a:r>
                            <a:rPr kumimoji="1" lang="en-US" altLang="ja-JP" sz="15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4</a:t>
                          </a:r>
                          <a:r>
                            <a:rPr kumimoji="1" lang="ja-JP" altLang="en-US" sz="15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：連続</a:t>
                          </a:r>
                          <a:r>
                            <a:rPr kumimoji="1" lang="en-US" altLang="ja-JP" sz="15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14</a:t>
                          </a:r>
                          <a:r>
                            <a:rPr kumimoji="1" lang="ja-JP" altLang="en-US" sz="15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点が交互に増減</a:t>
                          </a:r>
                          <a:endParaRPr kumimoji="1" lang="ja-JP" altLang="en-US" sz="1500" b="0" dirty="0">
                            <a:latin typeface="メイリオ" panose="020B0604030504040204" pitchFamily="50" charset="-128"/>
                            <a:ea typeface="メイリオ" panose="020B0604030504040204" pitchFamily="50" charset="-128"/>
                          </a:endParaRPr>
                        </a:p>
                      </a:txBody>
                      <a:tcPr marL="98543" marR="98543" marT="49271" marB="4927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500" b="0" dirty="0">
                              <a:latin typeface="メイリオ" panose="020B0604030504040204" pitchFamily="50" charset="-128"/>
                              <a:ea typeface="メイリオ" panose="020B0604030504040204" pitchFamily="50" charset="-128"/>
                            </a:rPr>
                            <a:t>−</a:t>
                          </a:r>
                          <a:endParaRPr kumimoji="1" lang="ja-JP" altLang="en-US" sz="1500" b="0" dirty="0">
                            <a:latin typeface="メイリオ" panose="020B0604030504040204" pitchFamily="50" charset="-128"/>
                            <a:ea typeface="メイリオ" panose="020B0604030504040204" pitchFamily="50" charset="-128"/>
                          </a:endParaRPr>
                        </a:p>
                      </a:txBody>
                      <a:tcPr marL="98543" marR="98543" marT="49271" marB="4927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500" b="0" dirty="0">
                              <a:latin typeface="メイリオ" panose="020B0604030504040204" pitchFamily="50" charset="-128"/>
                              <a:ea typeface="メイリオ" panose="020B0604030504040204" pitchFamily="50" charset="-128"/>
                            </a:rPr>
                            <a:t>−</a:t>
                          </a:r>
                          <a:endParaRPr kumimoji="1" lang="ja-JP" altLang="en-US" sz="1500" b="0" dirty="0">
                            <a:latin typeface="メイリオ" panose="020B0604030504040204" pitchFamily="50" charset="-128"/>
                            <a:ea typeface="メイリオ" panose="020B0604030504040204" pitchFamily="50" charset="-128"/>
                          </a:endParaRPr>
                        </a:p>
                      </a:txBody>
                      <a:tcPr marL="98543" marR="98543" marT="49271" marB="4927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9593541"/>
                      </a:ext>
                    </a:extLst>
                  </a:tr>
                  <a:tr h="362703">
                    <a:tc>
                      <a:txBody>
                        <a:bodyPr/>
                        <a:lstStyle/>
                        <a:p>
                          <a:endParaRPr lang="ja-JP"/>
                        </a:p>
                      </a:txBody>
                      <a:tcPr marL="98543" marR="98543" marT="49271" marB="4927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0"/>
                          <a:stretch>
                            <a:fillRect l="-322" t="-496552" r="-87460" b="-310345"/>
                          </a:stretch>
                        </a:blipFill>
                      </a:tcPr>
                    </a:tc>
                    <a:tc>
                      <a:txBody>
                        <a:bodyPr/>
                        <a:lstStyle/>
                        <a:p>
                          <a:r>
                            <a:rPr kumimoji="1" lang="en-US" altLang="ja-JP" sz="1500" b="0" dirty="0">
                              <a:latin typeface="メイリオ" panose="020B0604030504040204" pitchFamily="50" charset="-128"/>
                              <a:ea typeface="メイリオ" panose="020B0604030504040204" pitchFamily="50" charset="-128"/>
                            </a:rPr>
                            <a:t>0.0009</a:t>
                          </a:r>
                          <a:endParaRPr kumimoji="1" lang="ja-JP" altLang="en-US" sz="1500" b="0" dirty="0">
                            <a:latin typeface="メイリオ" panose="020B0604030504040204" pitchFamily="50" charset="-128"/>
                            <a:ea typeface="メイリオ" panose="020B0604030504040204" pitchFamily="50" charset="-128"/>
                          </a:endParaRPr>
                        </a:p>
                      </a:txBody>
                      <a:tcPr marL="98543" marR="98543" marT="49271" marB="4927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ja-JP"/>
                        </a:p>
                      </a:txBody>
                      <a:tcPr marL="98543" marR="98543" marT="49271" marB="4927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0"/>
                          <a:stretch>
                            <a:fillRect l="-203646" t="-496552" r="-521" b="-310345"/>
                          </a:stretch>
                        </a:blipFill>
                      </a:tcPr>
                    </a:tc>
                    <a:extLst>
                      <a:ext uri="{0D108BD9-81ED-4DB2-BD59-A6C34878D82A}">
                        <a16:rowId xmlns:a16="http://schemas.microsoft.com/office/drawing/2014/main" val="3577166631"/>
                      </a:ext>
                    </a:extLst>
                  </a:tr>
                  <a:tr h="362703">
                    <a:tc>
                      <a:txBody>
                        <a:bodyPr/>
                        <a:lstStyle/>
                        <a:p>
                          <a:endParaRPr lang="ja-JP"/>
                        </a:p>
                      </a:txBody>
                      <a:tcPr marL="98543" marR="98543" marT="49271" marB="4927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0"/>
                          <a:stretch>
                            <a:fillRect l="-322" t="-596552" r="-87460" b="-210345"/>
                          </a:stretch>
                        </a:blipFill>
                      </a:tcPr>
                    </a:tc>
                    <a:tc>
                      <a:txBody>
                        <a:bodyPr/>
                        <a:lstStyle/>
                        <a:p>
                          <a:r>
                            <a:rPr kumimoji="1" lang="en-US" altLang="ja-JP" sz="1500" b="0" dirty="0">
                              <a:latin typeface="メイリオ" panose="020B0604030504040204" pitchFamily="50" charset="-128"/>
                              <a:ea typeface="メイリオ" panose="020B0604030504040204" pitchFamily="50" charset="-128"/>
                            </a:rPr>
                            <a:t>0.0012</a:t>
                          </a:r>
                          <a:endParaRPr kumimoji="1" lang="ja-JP" altLang="en-US" sz="1500" b="0" dirty="0">
                            <a:latin typeface="メイリオ" panose="020B0604030504040204" pitchFamily="50" charset="-128"/>
                            <a:ea typeface="メイリオ" panose="020B0604030504040204" pitchFamily="50" charset="-128"/>
                          </a:endParaRPr>
                        </a:p>
                      </a:txBody>
                      <a:tcPr marL="98543" marR="98543" marT="49271" marB="4927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ja-JP"/>
                        </a:p>
                      </a:txBody>
                      <a:tcPr marL="98543" marR="98543" marT="49271" marB="4927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0"/>
                          <a:stretch>
                            <a:fillRect l="-203646" t="-596552" r="-521" b="-210345"/>
                          </a:stretch>
                        </a:blipFill>
                      </a:tcPr>
                    </a:tc>
                    <a:extLst>
                      <a:ext uri="{0D108BD9-81ED-4DB2-BD59-A6C34878D82A}">
                        <a16:rowId xmlns:a16="http://schemas.microsoft.com/office/drawing/2014/main" val="576535888"/>
                      </a:ext>
                    </a:extLst>
                  </a:tr>
                  <a:tr h="362703">
                    <a:tc>
                      <a:txBody>
                        <a:bodyPr/>
                        <a:lstStyle/>
                        <a:p>
                          <a:endParaRPr lang="ja-JP"/>
                        </a:p>
                      </a:txBody>
                      <a:tcPr marL="98543" marR="98543" marT="49271" marB="4927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0"/>
                          <a:stretch>
                            <a:fillRect l="-322" t="-721429" r="-87460" b="-117857"/>
                          </a:stretch>
                        </a:blipFill>
                      </a:tcPr>
                    </a:tc>
                    <a:tc>
                      <a:txBody>
                        <a:bodyPr/>
                        <a:lstStyle/>
                        <a:p>
                          <a:r>
                            <a:rPr kumimoji="1" lang="en-US" altLang="ja-JP" sz="1500" b="0" dirty="0">
                              <a:latin typeface="メイリオ" panose="020B0604030504040204" pitchFamily="50" charset="-128"/>
                              <a:ea typeface="メイリオ" panose="020B0604030504040204" pitchFamily="50" charset="-128"/>
                            </a:rPr>
                            <a:t>0.0032</a:t>
                          </a:r>
                          <a:endParaRPr kumimoji="1" lang="ja-JP" altLang="en-US" sz="1500" b="0" dirty="0">
                            <a:latin typeface="メイリオ" panose="020B0604030504040204" pitchFamily="50" charset="-128"/>
                            <a:ea typeface="メイリオ" panose="020B0604030504040204" pitchFamily="50" charset="-128"/>
                          </a:endParaRPr>
                        </a:p>
                      </a:txBody>
                      <a:tcPr marL="98543" marR="98543" marT="49271" marB="4927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ja-JP"/>
                        </a:p>
                      </a:txBody>
                      <a:tcPr marL="98543" marR="98543" marT="49271" marB="4927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0"/>
                          <a:stretch>
                            <a:fillRect l="-203646" t="-721429" r="-521" b="-117857"/>
                          </a:stretch>
                        </a:blipFill>
                      </a:tcPr>
                    </a:tc>
                    <a:extLst>
                      <a:ext uri="{0D108BD9-81ED-4DB2-BD59-A6C34878D82A}">
                        <a16:rowId xmlns:a16="http://schemas.microsoft.com/office/drawing/2014/main" val="669102076"/>
                      </a:ext>
                    </a:extLst>
                  </a:tr>
                  <a:tr h="362703">
                    <a:tc>
                      <a:txBody>
                        <a:bodyPr/>
                        <a:lstStyle/>
                        <a:p>
                          <a:endParaRPr lang="ja-JP"/>
                        </a:p>
                      </a:txBody>
                      <a:tcPr marL="98543" marR="98543" marT="49271" marB="4927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0"/>
                          <a:stretch>
                            <a:fillRect l="-322" t="-793103" r="-87460" b="-13793"/>
                          </a:stretch>
                        </a:blipFill>
                      </a:tcPr>
                    </a:tc>
                    <a:tc>
                      <a:txBody>
                        <a:bodyPr/>
                        <a:lstStyle/>
                        <a:p>
                          <a:r>
                            <a:rPr kumimoji="1" lang="en-US" altLang="ja-JP" sz="1500" b="0" dirty="0">
                              <a:latin typeface="メイリオ" panose="020B0604030504040204" pitchFamily="50" charset="-128"/>
                              <a:ea typeface="メイリオ" panose="020B0604030504040204" pitchFamily="50" charset="-128"/>
                            </a:rPr>
                            <a:t>0.0001</a:t>
                          </a:r>
                          <a:endParaRPr kumimoji="1" lang="ja-JP" altLang="en-US" sz="1500" b="0" dirty="0">
                            <a:latin typeface="メイリオ" panose="020B0604030504040204" pitchFamily="50" charset="-128"/>
                            <a:ea typeface="メイリオ" panose="020B0604030504040204" pitchFamily="50" charset="-128"/>
                          </a:endParaRPr>
                        </a:p>
                      </a:txBody>
                      <a:tcPr marL="98543" marR="98543" marT="49271" marB="4927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ja-JP"/>
                        </a:p>
                      </a:txBody>
                      <a:tcPr marL="98543" marR="98543" marT="49271" marB="4927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0"/>
                          <a:stretch>
                            <a:fillRect l="-203646" t="-793103" r="-521" b="-13793"/>
                          </a:stretch>
                        </a:blipFill>
                      </a:tcPr>
                    </a:tc>
                    <a:extLst>
                      <a:ext uri="{0D108BD9-81ED-4DB2-BD59-A6C34878D82A}">
                        <a16:rowId xmlns:a16="http://schemas.microsoft.com/office/drawing/2014/main" val="1258600456"/>
                      </a:ext>
                    </a:extLst>
                  </a:tr>
                </a:tbl>
              </a:graphicData>
            </a:graphic>
          </p:graphicFrame>
        </mc:Fallback>
      </mc:AlternateContent>
    </p:spTree>
    <p:extLst>
      <p:ext uri="{BB962C8B-B14F-4D97-AF65-F5344CB8AC3E}">
        <p14:creationId xmlns:p14="http://schemas.microsoft.com/office/powerpoint/2010/main" val="2671735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B28AC-C435-2319-D0BE-F1649D236ABD}"/>
            </a:ext>
          </a:extLst>
        </p:cNvPr>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1740755A-A03E-8016-3D20-461DF9D4EBC4}"/>
              </a:ext>
            </a:extLst>
          </p:cNvPr>
          <p:cNvSpPr txBox="1"/>
          <p:nvPr/>
        </p:nvSpPr>
        <p:spPr>
          <a:xfrm>
            <a:off x="85310" y="101329"/>
            <a:ext cx="12192000"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3.2</a:t>
            </a:r>
            <a:r>
              <a:rPr lang="en-US" altLang="ja-JP" sz="3600" b="1" dirty="0">
                <a:solidFill>
                  <a:schemeClr val="bg1"/>
                </a:solidFill>
                <a:latin typeface="Meiryo" panose="020B0604030504040204" pitchFamily="34" charset="-128"/>
                <a:ea typeface="Meiryo" panose="020B0604030504040204" pitchFamily="34" charset="-128"/>
              </a:rPr>
              <a:t> QC</a:t>
            </a:r>
            <a:r>
              <a:rPr lang="ja-JP" altLang="en-US" sz="3600" b="1" dirty="0">
                <a:solidFill>
                  <a:schemeClr val="bg1"/>
                </a:solidFill>
                <a:latin typeface="Meiryo" panose="020B0604030504040204" pitchFamily="34" charset="-128"/>
                <a:ea typeface="Meiryo" panose="020B0604030504040204" pitchFamily="34" charset="-128"/>
              </a:rPr>
              <a:t>ストーリー</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
        <p:nvSpPr>
          <p:cNvPr id="9" name="スライド番号プレースホルダー 8">
            <a:extLst>
              <a:ext uri="{FF2B5EF4-FFF2-40B4-BE49-F238E27FC236}">
                <a16:creationId xmlns:a16="http://schemas.microsoft.com/office/drawing/2014/main" id="{4059F1BE-C2C2-6451-34D2-0E47ED59C673}"/>
              </a:ext>
            </a:extLst>
          </p:cNvPr>
          <p:cNvSpPr>
            <a:spLocks noGrp="1"/>
          </p:cNvSpPr>
          <p:nvPr>
            <p:ph type="sldNum" sz="quarter" idx="12"/>
          </p:nvPr>
        </p:nvSpPr>
        <p:spPr/>
        <p:txBody>
          <a:bodyPr/>
          <a:lstStyle/>
          <a:p>
            <a:fld id="{CCE8A120-D37F-4A4B-AEC4-A3FAB9FD9F34}" type="slidenum">
              <a:rPr lang="ja-JP" altLang="en-US" smtClean="0"/>
              <a:pPr/>
              <a:t>13</a:t>
            </a:fld>
            <a:endParaRPr lang="ja-JP" altLang="en-US"/>
          </a:p>
        </p:txBody>
      </p:sp>
      <p:pic>
        <p:nvPicPr>
          <p:cNvPr id="3" name="図 2">
            <a:extLst>
              <a:ext uri="{FF2B5EF4-FFF2-40B4-BE49-F238E27FC236}">
                <a16:creationId xmlns:a16="http://schemas.microsoft.com/office/drawing/2014/main" id="{081B886B-DE32-A59C-B81E-518F14F55642}"/>
              </a:ext>
            </a:extLst>
          </p:cNvPr>
          <p:cNvPicPr>
            <a:picLocks noChangeAspect="1"/>
          </p:cNvPicPr>
          <p:nvPr/>
        </p:nvPicPr>
        <p:blipFill>
          <a:blip r:embed="rId3"/>
          <a:stretch>
            <a:fillRect/>
          </a:stretch>
        </p:blipFill>
        <p:spPr>
          <a:xfrm>
            <a:off x="2752258" y="1734552"/>
            <a:ext cx="6687483" cy="4772691"/>
          </a:xfrm>
          <a:prstGeom prst="rect">
            <a:avLst/>
          </a:prstGeom>
        </p:spPr>
      </p:pic>
    </p:spTree>
    <p:extLst>
      <p:ext uri="{BB962C8B-B14F-4D97-AF65-F5344CB8AC3E}">
        <p14:creationId xmlns:p14="http://schemas.microsoft.com/office/powerpoint/2010/main" val="16055236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2877A-A9F5-3093-5B22-653ABCD4F6BD}"/>
            </a:ext>
          </a:extLst>
        </p:cNvPr>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09C6E861-1495-04C0-A7D2-0ECCE12862DA}"/>
              </a:ext>
            </a:extLst>
          </p:cNvPr>
          <p:cNvSpPr txBox="1"/>
          <p:nvPr/>
        </p:nvSpPr>
        <p:spPr>
          <a:xfrm>
            <a:off x="85310" y="101329"/>
            <a:ext cx="12192000"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3.2</a:t>
            </a:r>
            <a:r>
              <a:rPr lang="en-US" altLang="ja-JP" sz="3600" b="1" dirty="0">
                <a:solidFill>
                  <a:schemeClr val="bg1"/>
                </a:solidFill>
                <a:latin typeface="Meiryo" panose="020B0604030504040204" pitchFamily="34" charset="-128"/>
                <a:ea typeface="Meiryo" panose="020B0604030504040204" pitchFamily="34" charset="-128"/>
              </a:rPr>
              <a:t> QC</a:t>
            </a:r>
            <a:r>
              <a:rPr lang="ja-JP" altLang="en-US" sz="3600" b="1" dirty="0">
                <a:solidFill>
                  <a:schemeClr val="bg1"/>
                </a:solidFill>
                <a:latin typeface="Meiryo" panose="020B0604030504040204" pitchFamily="34" charset="-128"/>
                <a:ea typeface="Meiryo" panose="020B0604030504040204" pitchFamily="34" charset="-128"/>
              </a:rPr>
              <a:t>ストーリー</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
        <p:nvSpPr>
          <p:cNvPr id="9" name="スライド番号プレースホルダー 8">
            <a:extLst>
              <a:ext uri="{FF2B5EF4-FFF2-40B4-BE49-F238E27FC236}">
                <a16:creationId xmlns:a16="http://schemas.microsoft.com/office/drawing/2014/main" id="{28B87DA0-219C-861B-FEBD-948EA7E504D4}"/>
              </a:ext>
            </a:extLst>
          </p:cNvPr>
          <p:cNvSpPr>
            <a:spLocks noGrp="1"/>
          </p:cNvSpPr>
          <p:nvPr>
            <p:ph type="sldNum" sz="quarter" idx="12"/>
          </p:nvPr>
        </p:nvSpPr>
        <p:spPr/>
        <p:txBody>
          <a:bodyPr/>
          <a:lstStyle/>
          <a:p>
            <a:fld id="{CCE8A120-D37F-4A4B-AEC4-A3FAB9FD9F34}" type="slidenum">
              <a:rPr lang="ja-JP" altLang="en-US" smtClean="0"/>
              <a:pPr/>
              <a:t>14</a:t>
            </a:fld>
            <a:endParaRPr lang="ja-JP" altLang="en-US"/>
          </a:p>
        </p:txBody>
      </p:sp>
      <p:pic>
        <p:nvPicPr>
          <p:cNvPr id="4" name="図 3">
            <a:extLst>
              <a:ext uri="{FF2B5EF4-FFF2-40B4-BE49-F238E27FC236}">
                <a16:creationId xmlns:a16="http://schemas.microsoft.com/office/drawing/2014/main" id="{B9A9A3FC-B64B-F402-C691-B5D2350EE90D}"/>
              </a:ext>
            </a:extLst>
          </p:cNvPr>
          <p:cNvPicPr>
            <a:picLocks noChangeAspect="1"/>
          </p:cNvPicPr>
          <p:nvPr/>
        </p:nvPicPr>
        <p:blipFill>
          <a:blip r:embed="rId3"/>
          <a:stretch>
            <a:fillRect/>
          </a:stretch>
        </p:blipFill>
        <p:spPr>
          <a:xfrm>
            <a:off x="4065271" y="983226"/>
            <a:ext cx="4061458" cy="5638798"/>
          </a:xfrm>
          <a:prstGeom prst="rect">
            <a:avLst/>
          </a:prstGeom>
        </p:spPr>
      </p:pic>
    </p:spTree>
    <p:extLst>
      <p:ext uri="{BB962C8B-B14F-4D97-AF65-F5344CB8AC3E}">
        <p14:creationId xmlns:p14="http://schemas.microsoft.com/office/powerpoint/2010/main" val="21768018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24B10-AD74-19D3-83A0-3CD4C55E44B1}"/>
            </a:ext>
          </a:extLst>
        </p:cNvPr>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F5759439-D603-5651-19D2-A79607B42B74}"/>
              </a:ext>
            </a:extLst>
          </p:cNvPr>
          <p:cNvSpPr txBox="1"/>
          <p:nvPr/>
        </p:nvSpPr>
        <p:spPr>
          <a:xfrm>
            <a:off x="85310" y="101329"/>
            <a:ext cx="12192000"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3.2</a:t>
            </a:r>
            <a:r>
              <a:rPr lang="en-US" altLang="ja-JP" sz="3600" b="1" dirty="0">
                <a:solidFill>
                  <a:schemeClr val="bg1"/>
                </a:solidFill>
                <a:latin typeface="Meiryo" panose="020B0604030504040204" pitchFamily="34" charset="-128"/>
                <a:ea typeface="Meiryo" panose="020B0604030504040204" pitchFamily="34" charset="-128"/>
              </a:rPr>
              <a:t> QC</a:t>
            </a:r>
            <a:r>
              <a:rPr lang="ja-JP" altLang="en-US" sz="3600" b="1" dirty="0">
                <a:solidFill>
                  <a:schemeClr val="bg1"/>
                </a:solidFill>
                <a:latin typeface="Meiryo" panose="020B0604030504040204" pitchFamily="34" charset="-128"/>
                <a:ea typeface="Meiryo" panose="020B0604030504040204" pitchFamily="34" charset="-128"/>
              </a:rPr>
              <a:t>ストーリー</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
        <p:nvSpPr>
          <p:cNvPr id="9" name="スライド番号プレースホルダー 8">
            <a:extLst>
              <a:ext uri="{FF2B5EF4-FFF2-40B4-BE49-F238E27FC236}">
                <a16:creationId xmlns:a16="http://schemas.microsoft.com/office/drawing/2014/main" id="{280C30CE-75A4-2BA4-E7C5-4F5553D1C84A}"/>
              </a:ext>
            </a:extLst>
          </p:cNvPr>
          <p:cNvSpPr>
            <a:spLocks noGrp="1"/>
          </p:cNvSpPr>
          <p:nvPr>
            <p:ph type="sldNum" sz="quarter" idx="12"/>
          </p:nvPr>
        </p:nvSpPr>
        <p:spPr/>
        <p:txBody>
          <a:bodyPr/>
          <a:lstStyle/>
          <a:p>
            <a:fld id="{CCE8A120-D37F-4A4B-AEC4-A3FAB9FD9F34}" type="slidenum">
              <a:rPr lang="ja-JP" altLang="en-US" smtClean="0"/>
              <a:pPr/>
              <a:t>15</a:t>
            </a:fld>
            <a:endParaRPr lang="ja-JP" altLang="en-US"/>
          </a:p>
        </p:txBody>
      </p:sp>
      <p:pic>
        <p:nvPicPr>
          <p:cNvPr id="3" name="図 2">
            <a:extLst>
              <a:ext uri="{FF2B5EF4-FFF2-40B4-BE49-F238E27FC236}">
                <a16:creationId xmlns:a16="http://schemas.microsoft.com/office/drawing/2014/main" id="{F6E68931-7638-FC2D-8809-D7EDA1947F48}"/>
              </a:ext>
            </a:extLst>
          </p:cNvPr>
          <p:cNvPicPr>
            <a:picLocks noChangeAspect="1"/>
          </p:cNvPicPr>
          <p:nvPr/>
        </p:nvPicPr>
        <p:blipFill>
          <a:blip r:embed="rId3"/>
          <a:stretch>
            <a:fillRect/>
          </a:stretch>
        </p:blipFill>
        <p:spPr>
          <a:xfrm>
            <a:off x="4395359" y="884904"/>
            <a:ext cx="3401282" cy="4675238"/>
          </a:xfrm>
          <a:prstGeom prst="rect">
            <a:avLst/>
          </a:prstGeom>
        </p:spPr>
      </p:pic>
      <p:pic>
        <p:nvPicPr>
          <p:cNvPr id="6" name="図 5">
            <a:extLst>
              <a:ext uri="{FF2B5EF4-FFF2-40B4-BE49-F238E27FC236}">
                <a16:creationId xmlns:a16="http://schemas.microsoft.com/office/drawing/2014/main" id="{DEFD00D8-D329-7CD7-B9C4-2D7D91BD7C83}"/>
              </a:ext>
            </a:extLst>
          </p:cNvPr>
          <p:cNvPicPr>
            <a:picLocks noChangeAspect="1"/>
          </p:cNvPicPr>
          <p:nvPr/>
        </p:nvPicPr>
        <p:blipFill>
          <a:blip r:embed="rId4"/>
          <a:stretch>
            <a:fillRect/>
          </a:stretch>
        </p:blipFill>
        <p:spPr>
          <a:xfrm>
            <a:off x="4464109" y="5486774"/>
            <a:ext cx="3263782" cy="1269384"/>
          </a:xfrm>
          <a:prstGeom prst="rect">
            <a:avLst/>
          </a:prstGeom>
        </p:spPr>
      </p:pic>
    </p:spTree>
    <p:extLst>
      <p:ext uri="{BB962C8B-B14F-4D97-AF65-F5344CB8AC3E}">
        <p14:creationId xmlns:p14="http://schemas.microsoft.com/office/powerpoint/2010/main" val="31924911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876B1-FE16-8000-EE51-3D393503034D}"/>
            </a:ext>
          </a:extLst>
        </p:cNvPr>
        <p:cNvGrpSpPr/>
        <p:nvPr/>
      </p:nvGrpSpPr>
      <p:grpSpPr>
        <a:xfrm>
          <a:off x="0" y="0"/>
          <a:ext cx="0" cy="0"/>
          <a:chOff x="0" y="0"/>
          <a:chExt cx="0" cy="0"/>
        </a:xfrm>
      </p:grpSpPr>
      <p:pic>
        <p:nvPicPr>
          <p:cNvPr id="5" name="図 4" descr="屋内, 建物, コンピュータ, 座る が含まれている画像&#10;&#10;自動的に生成された説明">
            <a:extLst>
              <a:ext uri="{FF2B5EF4-FFF2-40B4-BE49-F238E27FC236}">
                <a16:creationId xmlns:a16="http://schemas.microsoft.com/office/drawing/2014/main" id="{514466BA-75AA-EC82-2CBA-A876F7DBCF66}"/>
              </a:ext>
            </a:extLst>
          </p:cNvPr>
          <p:cNvPicPr>
            <a:picLocks noChangeAspect="1"/>
          </p:cNvPicPr>
          <p:nvPr/>
        </p:nvPicPr>
        <p:blipFill>
          <a:blip r:embed="rId2"/>
          <a:srcRect t="12194"/>
          <a:stretch/>
        </p:blipFill>
        <p:spPr>
          <a:xfrm flipH="1">
            <a:off x="11535" y="624311"/>
            <a:ext cx="12191997" cy="6021690"/>
          </a:xfrm>
          <a:prstGeom prst="rect">
            <a:avLst/>
          </a:prstGeom>
        </p:spPr>
      </p:pic>
      <p:sp>
        <p:nvSpPr>
          <p:cNvPr id="12" name="正方形/長方形 11">
            <a:extLst>
              <a:ext uri="{FF2B5EF4-FFF2-40B4-BE49-F238E27FC236}">
                <a16:creationId xmlns:a16="http://schemas.microsoft.com/office/drawing/2014/main" id="{95359F1B-A4A5-79F0-2B20-0370589E8757}"/>
              </a:ext>
            </a:extLst>
          </p:cNvPr>
          <p:cNvSpPr/>
          <p:nvPr/>
        </p:nvSpPr>
        <p:spPr>
          <a:xfrm>
            <a:off x="723900" y="2652863"/>
            <a:ext cx="10839450" cy="2476500"/>
          </a:xfrm>
          <a:prstGeom prst="rect">
            <a:avLst/>
          </a:prstGeom>
          <a:solidFill>
            <a:schemeClr val="bg1"/>
          </a:solidFill>
          <a:ln>
            <a:solidFill>
              <a:schemeClr val="tx1"/>
            </a:solidFill>
          </a:ln>
          <a:effectLst>
            <a:outerShdw blurRad="180948"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E147F875-CAF4-FF2E-B123-560C1C5834BB}"/>
              </a:ext>
            </a:extLst>
          </p:cNvPr>
          <p:cNvSpPr/>
          <p:nvPr/>
        </p:nvSpPr>
        <p:spPr>
          <a:xfrm>
            <a:off x="3771943" y="1962150"/>
            <a:ext cx="4671183" cy="947588"/>
          </a:xfrm>
          <a:prstGeom prst="rect">
            <a:avLst/>
          </a:prstGeom>
          <a:solidFill>
            <a:schemeClr val="bg1"/>
          </a:solidFill>
          <a:ln>
            <a:solidFill>
              <a:schemeClr val="tx1"/>
            </a:solidFill>
          </a:ln>
          <a:effectLst>
            <a:outerShdw blurRad="180948"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EA581BAC-C8D3-E923-E507-6992BDA1CDE6}"/>
              </a:ext>
            </a:extLst>
          </p:cNvPr>
          <p:cNvSpPr/>
          <p:nvPr/>
        </p:nvSpPr>
        <p:spPr>
          <a:xfrm>
            <a:off x="0" y="0"/>
            <a:ext cx="12192000" cy="624674"/>
          </a:xfrm>
          <a:prstGeom prst="rect">
            <a:avLst/>
          </a:prstGeom>
          <a:solidFill>
            <a:schemeClr val="tx1"/>
          </a:solidFill>
          <a:ln w="12700">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0A266D87-3089-9EEA-3D56-CAD97EC6037D}"/>
              </a:ext>
            </a:extLst>
          </p:cNvPr>
          <p:cNvSpPr/>
          <p:nvPr/>
        </p:nvSpPr>
        <p:spPr>
          <a:xfrm>
            <a:off x="0" y="6998"/>
            <a:ext cx="1734525" cy="624674"/>
          </a:xfrm>
          <a:prstGeom prst="rect">
            <a:avLst/>
          </a:prstGeom>
          <a:solidFill>
            <a:schemeClr val="bg1"/>
          </a:solidFill>
          <a:ln w="12700">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2F0834C4-3398-94B6-40C2-F918007302DC}"/>
              </a:ext>
            </a:extLst>
          </p:cNvPr>
          <p:cNvSpPr txBox="1"/>
          <p:nvPr/>
        </p:nvSpPr>
        <p:spPr>
          <a:xfrm>
            <a:off x="880220" y="3464277"/>
            <a:ext cx="10500851" cy="769441"/>
          </a:xfrm>
          <a:prstGeom prst="rect">
            <a:avLst/>
          </a:prstGeom>
          <a:noFill/>
        </p:spPr>
        <p:txBody>
          <a:bodyPr wrap="square" rtlCol="0">
            <a:spAutoFit/>
          </a:bodyPr>
          <a:lstStyle/>
          <a:p>
            <a:pPr algn="ctr">
              <a:spcBef>
                <a:spcPts val="600"/>
              </a:spcBef>
            </a:pPr>
            <a:r>
              <a:rPr lang="ja-JP" altLang="en-US" sz="4400" b="1" dirty="0">
                <a:latin typeface="Meiryo" panose="020B0604030504040204" pitchFamily="34" charset="-128"/>
                <a:ea typeface="Meiryo" panose="020B0604030504040204" pitchFamily="34" charset="-128"/>
              </a:rPr>
              <a:t>品質経営の要素</a:t>
            </a:r>
            <a:endParaRPr kumimoji="1" lang="ja-JP" altLang="en-US" sz="4400" b="1" dirty="0">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A0F50F3E-DAAE-A705-FDB1-911E2E55153B}"/>
              </a:ext>
            </a:extLst>
          </p:cNvPr>
          <p:cNvSpPr txBox="1"/>
          <p:nvPr/>
        </p:nvSpPr>
        <p:spPr>
          <a:xfrm>
            <a:off x="4563629" y="2160119"/>
            <a:ext cx="3057831" cy="646331"/>
          </a:xfrm>
          <a:prstGeom prst="rect">
            <a:avLst/>
          </a:prstGeom>
          <a:noFill/>
        </p:spPr>
        <p:txBody>
          <a:bodyPr wrap="square" rtlCol="0">
            <a:spAutoFit/>
          </a:bodyPr>
          <a:lstStyle/>
          <a:p>
            <a:pPr algn="ctr"/>
            <a:r>
              <a:rPr lang="en-US" altLang="ja-JP" sz="3600" b="1" dirty="0">
                <a:latin typeface="Meiryo" panose="020B0604030504040204" pitchFamily="34" charset="-128"/>
                <a:ea typeface="Meiryo" panose="020B0604030504040204" pitchFamily="34" charset="-128"/>
                <a:cs typeface="Arial" panose="020B0604020202020204" pitchFamily="34" charset="0"/>
              </a:rPr>
              <a:t>Section4</a:t>
            </a:r>
            <a:endParaRPr kumimoji="1" lang="ja-JP" altLang="en-US" sz="3600" b="1" dirty="0">
              <a:latin typeface="Meiryo" panose="020B0604030504040204" pitchFamily="34" charset="-128"/>
              <a:ea typeface="Meiryo" panose="020B0604030504040204" pitchFamily="34" charset="-128"/>
              <a:cs typeface="Arial" panose="020B0604020202020204" pitchFamily="34" charset="0"/>
            </a:endParaRPr>
          </a:p>
        </p:txBody>
      </p:sp>
      <p:cxnSp>
        <p:nvCxnSpPr>
          <p:cNvPr id="14" name="直線コネクタ 13">
            <a:extLst>
              <a:ext uri="{FF2B5EF4-FFF2-40B4-BE49-F238E27FC236}">
                <a16:creationId xmlns:a16="http://schemas.microsoft.com/office/drawing/2014/main" id="{72A5C632-6FE5-863F-D39A-5F7E5079E18B}"/>
              </a:ext>
            </a:extLst>
          </p:cNvPr>
          <p:cNvCxnSpPr>
            <a:cxnSpLocks/>
          </p:cNvCxnSpPr>
          <p:nvPr/>
        </p:nvCxnSpPr>
        <p:spPr>
          <a:xfrm flipH="1">
            <a:off x="1734522" y="371"/>
            <a:ext cx="8" cy="599453"/>
          </a:xfrm>
          <a:prstGeom prst="line">
            <a:avLst/>
          </a:prstGeom>
          <a:ln w="1270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9" name="直線コネクタ 18">
            <a:extLst>
              <a:ext uri="{FF2B5EF4-FFF2-40B4-BE49-F238E27FC236}">
                <a16:creationId xmlns:a16="http://schemas.microsoft.com/office/drawing/2014/main" id="{AAE42789-7FA4-AB7A-0FC7-3F7AF02BC418}"/>
              </a:ext>
            </a:extLst>
          </p:cNvPr>
          <p:cNvCxnSpPr>
            <a:cxnSpLocks/>
          </p:cNvCxnSpPr>
          <p:nvPr/>
        </p:nvCxnSpPr>
        <p:spPr>
          <a:xfrm>
            <a:off x="3469060" y="371"/>
            <a:ext cx="0" cy="637799"/>
          </a:xfrm>
          <a:prstGeom prst="line">
            <a:avLst/>
          </a:prstGeom>
          <a:ln w="1270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0" name="直線コネクタ 19">
            <a:extLst>
              <a:ext uri="{FF2B5EF4-FFF2-40B4-BE49-F238E27FC236}">
                <a16:creationId xmlns:a16="http://schemas.microsoft.com/office/drawing/2014/main" id="{1CF60D8F-B692-6AA3-3CC8-ADB8E29A723C}"/>
              </a:ext>
            </a:extLst>
          </p:cNvPr>
          <p:cNvCxnSpPr>
            <a:cxnSpLocks/>
          </p:cNvCxnSpPr>
          <p:nvPr/>
        </p:nvCxnSpPr>
        <p:spPr>
          <a:xfrm>
            <a:off x="5203590" y="371"/>
            <a:ext cx="0" cy="637799"/>
          </a:xfrm>
          <a:prstGeom prst="line">
            <a:avLst/>
          </a:prstGeom>
          <a:ln w="1270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1" name="直線コネクタ 20">
            <a:extLst>
              <a:ext uri="{FF2B5EF4-FFF2-40B4-BE49-F238E27FC236}">
                <a16:creationId xmlns:a16="http://schemas.microsoft.com/office/drawing/2014/main" id="{10D4CF5B-1F56-A899-0507-13956E65A97C}"/>
              </a:ext>
            </a:extLst>
          </p:cNvPr>
          <p:cNvCxnSpPr>
            <a:cxnSpLocks/>
          </p:cNvCxnSpPr>
          <p:nvPr/>
        </p:nvCxnSpPr>
        <p:spPr>
          <a:xfrm>
            <a:off x="6938120" y="371"/>
            <a:ext cx="0" cy="637799"/>
          </a:xfrm>
          <a:prstGeom prst="line">
            <a:avLst/>
          </a:prstGeom>
          <a:ln w="1270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2" name="直線コネクタ 21">
            <a:extLst>
              <a:ext uri="{FF2B5EF4-FFF2-40B4-BE49-F238E27FC236}">
                <a16:creationId xmlns:a16="http://schemas.microsoft.com/office/drawing/2014/main" id="{180F1438-7431-71B9-CB0D-6710C5AB5DCB}"/>
              </a:ext>
            </a:extLst>
          </p:cNvPr>
          <p:cNvCxnSpPr>
            <a:cxnSpLocks/>
          </p:cNvCxnSpPr>
          <p:nvPr/>
        </p:nvCxnSpPr>
        <p:spPr>
          <a:xfrm>
            <a:off x="8672650" y="371"/>
            <a:ext cx="0" cy="623940"/>
          </a:xfrm>
          <a:prstGeom prst="line">
            <a:avLst/>
          </a:prstGeom>
          <a:ln w="1270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3" name="直線コネクタ 22">
            <a:extLst>
              <a:ext uri="{FF2B5EF4-FFF2-40B4-BE49-F238E27FC236}">
                <a16:creationId xmlns:a16="http://schemas.microsoft.com/office/drawing/2014/main" id="{CE5ABD9F-A405-335A-2BCE-224CC755886D}"/>
              </a:ext>
            </a:extLst>
          </p:cNvPr>
          <p:cNvCxnSpPr>
            <a:cxnSpLocks/>
          </p:cNvCxnSpPr>
          <p:nvPr/>
        </p:nvCxnSpPr>
        <p:spPr>
          <a:xfrm>
            <a:off x="10407178" y="371"/>
            <a:ext cx="0" cy="599453"/>
          </a:xfrm>
          <a:prstGeom prst="line">
            <a:avLst/>
          </a:prstGeom>
          <a:ln w="1270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6" name="直線コネクタ 25">
            <a:extLst>
              <a:ext uri="{FF2B5EF4-FFF2-40B4-BE49-F238E27FC236}">
                <a16:creationId xmlns:a16="http://schemas.microsoft.com/office/drawing/2014/main" id="{5ABA495F-D601-C4CB-5606-42B83E8D5BF6}"/>
              </a:ext>
            </a:extLst>
          </p:cNvPr>
          <p:cNvCxnSpPr>
            <a:cxnSpLocks/>
          </p:cNvCxnSpPr>
          <p:nvPr/>
        </p:nvCxnSpPr>
        <p:spPr>
          <a:xfrm>
            <a:off x="0" y="371"/>
            <a:ext cx="0" cy="637799"/>
          </a:xfrm>
          <a:prstGeom prst="line">
            <a:avLst/>
          </a:prstGeom>
          <a:ln w="12700">
            <a:solidFill>
              <a:schemeClr val="bg1"/>
            </a:solidFill>
            <a:prstDash val="sysDot"/>
          </a:ln>
        </p:spPr>
        <p:style>
          <a:lnRef idx="2">
            <a:schemeClr val="accent1"/>
          </a:lnRef>
          <a:fillRef idx="0">
            <a:schemeClr val="accent1"/>
          </a:fillRef>
          <a:effectRef idx="1">
            <a:schemeClr val="accent1"/>
          </a:effectRef>
          <a:fontRef idx="minor">
            <a:schemeClr val="tx1"/>
          </a:fontRef>
        </p:style>
      </p:cxnSp>
      <p:sp>
        <p:nvSpPr>
          <p:cNvPr id="27" name="テキスト ボックス 26">
            <a:extLst>
              <a:ext uri="{FF2B5EF4-FFF2-40B4-BE49-F238E27FC236}">
                <a16:creationId xmlns:a16="http://schemas.microsoft.com/office/drawing/2014/main" id="{1FC63EF4-92A1-7F29-3D33-190CF878B8DE}"/>
              </a:ext>
            </a:extLst>
          </p:cNvPr>
          <p:cNvSpPr txBox="1"/>
          <p:nvPr/>
        </p:nvSpPr>
        <p:spPr>
          <a:xfrm>
            <a:off x="153400" y="198155"/>
            <a:ext cx="1350146" cy="276999"/>
          </a:xfrm>
          <a:prstGeom prst="rect">
            <a:avLst/>
          </a:prstGeom>
          <a:noFill/>
          <a:ln w="12700">
            <a:noFill/>
            <a:prstDash val="sysDot"/>
          </a:ln>
        </p:spPr>
        <p:txBody>
          <a:bodyPr wrap="square" rtlCol="0">
            <a:spAutoFit/>
          </a:bodyPr>
          <a:lstStyle/>
          <a:p>
            <a:pPr algn="ctr"/>
            <a:r>
              <a:rPr lang="en-US" altLang="ja-JP" sz="1200" b="1" dirty="0">
                <a:latin typeface="Meiryo" panose="020B0604030504040204" pitchFamily="34" charset="-128"/>
                <a:ea typeface="Meiryo" panose="020B0604030504040204" pitchFamily="34" charset="-128"/>
              </a:rPr>
              <a:t>Section1</a:t>
            </a:r>
            <a:endParaRPr kumimoji="1" lang="ja-JP" altLang="en-US" sz="1200" b="1" dirty="0">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D12C2FEC-2AA8-0579-A57E-3562E73BEAED}"/>
              </a:ext>
            </a:extLst>
          </p:cNvPr>
          <p:cNvSpPr txBox="1"/>
          <p:nvPr/>
        </p:nvSpPr>
        <p:spPr>
          <a:xfrm>
            <a:off x="1845404" y="198155"/>
            <a:ext cx="1350146" cy="276999"/>
          </a:xfrm>
          <a:prstGeom prst="rect">
            <a:avLst/>
          </a:prstGeom>
          <a:noFill/>
          <a:ln w="12700">
            <a:noFill/>
            <a:prstDash val="sysDot"/>
          </a:ln>
        </p:spPr>
        <p:txBody>
          <a:bodyPr wrap="square" rtlCol="0">
            <a:spAutoFit/>
          </a:bodyPr>
          <a:lstStyle/>
          <a:p>
            <a:pPr algn="ctr"/>
            <a:r>
              <a:rPr lang="en-US" altLang="ja-JP" sz="1200" b="1" dirty="0">
                <a:solidFill>
                  <a:schemeClr val="bg1"/>
                </a:solidFill>
                <a:latin typeface="Meiryo" panose="020B0604030504040204" pitchFamily="34" charset="-128"/>
                <a:ea typeface="Meiryo" panose="020B0604030504040204" pitchFamily="34" charset="-128"/>
              </a:rPr>
              <a:t>Section2</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7A91E871-AFF7-0925-AD9D-803BB5D0926B}"/>
              </a:ext>
            </a:extLst>
          </p:cNvPr>
          <p:cNvSpPr txBox="1"/>
          <p:nvPr/>
        </p:nvSpPr>
        <p:spPr>
          <a:xfrm>
            <a:off x="3622460" y="198155"/>
            <a:ext cx="1350146" cy="276999"/>
          </a:xfrm>
          <a:prstGeom prst="rect">
            <a:avLst/>
          </a:prstGeom>
          <a:noFill/>
          <a:ln w="12700">
            <a:noFill/>
            <a:prstDash val="sysDot"/>
          </a:ln>
        </p:spPr>
        <p:txBody>
          <a:bodyPr wrap="square" rtlCol="0">
            <a:spAutoFit/>
          </a:bodyPr>
          <a:lstStyle/>
          <a:p>
            <a:pPr algn="ctr"/>
            <a:r>
              <a:rPr lang="en-US" altLang="ja-JP" sz="1200" b="1" dirty="0">
                <a:solidFill>
                  <a:schemeClr val="bg1"/>
                </a:solidFill>
                <a:latin typeface="Meiryo" panose="020B0604030504040204" pitchFamily="34" charset="-128"/>
                <a:ea typeface="Meiryo" panose="020B0604030504040204" pitchFamily="34" charset="-128"/>
              </a:rPr>
              <a:t>Section3</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16716CFD-1DBE-7349-6215-1A369B0CB6A5}"/>
              </a:ext>
            </a:extLst>
          </p:cNvPr>
          <p:cNvSpPr txBox="1"/>
          <p:nvPr/>
        </p:nvSpPr>
        <p:spPr>
          <a:xfrm>
            <a:off x="5356987" y="198155"/>
            <a:ext cx="1350146" cy="276999"/>
          </a:xfrm>
          <a:prstGeom prst="rect">
            <a:avLst/>
          </a:prstGeom>
          <a:noFill/>
          <a:ln w="12700">
            <a:noFill/>
            <a:prstDash val="sysDot"/>
          </a:ln>
        </p:spPr>
        <p:txBody>
          <a:bodyPr wrap="square" rtlCol="0">
            <a:spAutoFit/>
          </a:bodyPr>
          <a:lstStyle/>
          <a:p>
            <a:pPr algn="ctr"/>
            <a:r>
              <a:rPr lang="en-US" altLang="ja-JP" sz="1200" b="1" dirty="0">
                <a:solidFill>
                  <a:schemeClr val="bg1"/>
                </a:solidFill>
                <a:latin typeface="Meiryo" panose="020B0604030504040204" pitchFamily="34" charset="-128"/>
                <a:ea typeface="Meiryo" panose="020B0604030504040204" pitchFamily="34" charset="-128"/>
              </a:rPr>
              <a:t>Section4</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89A49AC2-D8AE-1158-2DE1-CACB7747946D}"/>
              </a:ext>
            </a:extLst>
          </p:cNvPr>
          <p:cNvSpPr txBox="1"/>
          <p:nvPr/>
        </p:nvSpPr>
        <p:spPr>
          <a:xfrm>
            <a:off x="7091520" y="198155"/>
            <a:ext cx="1350146" cy="276999"/>
          </a:xfrm>
          <a:prstGeom prst="rect">
            <a:avLst/>
          </a:prstGeom>
          <a:noFill/>
          <a:ln w="12700">
            <a:noFill/>
            <a:prstDash val="sysDot"/>
          </a:ln>
        </p:spPr>
        <p:txBody>
          <a:bodyPr wrap="square" rtlCol="0">
            <a:spAutoFit/>
          </a:bodyPr>
          <a:lstStyle/>
          <a:p>
            <a:pPr algn="ctr"/>
            <a:r>
              <a:rPr lang="en-US" altLang="ja-JP" sz="1200" b="1" dirty="0">
                <a:solidFill>
                  <a:schemeClr val="bg1"/>
                </a:solidFill>
                <a:latin typeface="Meiryo" panose="020B0604030504040204" pitchFamily="34" charset="-128"/>
                <a:ea typeface="Meiryo" panose="020B0604030504040204" pitchFamily="34" charset="-128"/>
              </a:rPr>
              <a:t>Section5</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33" name="テキスト ボックス 32">
            <a:extLst>
              <a:ext uri="{FF2B5EF4-FFF2-40B4-BE49-F238E27FC236}">
                <a16:creationId xmlns:a16="http://schemas.microsoft.com/office/drawing/2014/main" id="{E786EFA3-7D00-A12F-9DFD-F118A0DF7363}"/>
              </a:ext>
            </a:extLst>
          </p:cNvPr>
          <p:cNvSpPr txBox="1"/>
          <p:nvPr/>
        </p:nvSpPr>
        <p:spPr>
          <a:xfrm>
            <a:off x="8876341" y="198155"/>
            <a:ext cx="1350146" cy="276999"/>
          </a:xfrm>
          <a:prstGeom prst="rect">
            <a:avLst/>
          </a:prstGeom>
          <a:noFill/>
          <a:ln w="12700">
            <a:noFill/>
            <a:prstDash val="sysDot"/>
          </a:ln>
        </p:spPr>
        <p:txBody>
          <a:bodyPr wrap="square" rtlCol="0">
            <a:spAutoFit/>
          </a:bodyPr>
          <a:lstStyle/>
          <a:p>
            <a:pPr algn="ctr"/>
            <a:r>
              <a:rPr lang="en-US" altLang="ja-JP" sz="1200" b="1" dirty="0">
                <a:solidFill>
                  <a:schemeClr val="bg1"/>
                </a:solidFill>
                <a:latin typeface="Meiryo" panose="020B0604030504040204" pitchFamily="34" charset="-128"/>
                <a:ea typeface="Meiryo" panose="020B0604030504040204" pitchFamily="34" charset="-128"/>
              </a:rPr>
              <a:t>Section6</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4A648058-D6A6-F628-E5BC-73B71C4072E7}"/>
              </a:ext>
            </a:extLst>
          </p:cNvPr>
          <p:cNvSpPr txBox="1"/>
          <p:nvPr/>
        </p:nvSpPr>
        <p:spPr>
          <a:xfrm>
            <a:off x="10610868" y="198155"/>
            <a:ext cx="1350146" cy="276999"/>
          </a:xfrm>
          <a:prstGeom prst="rect">
            <a:avLst/>
          </a:prstGeom>
          <a:noFill/>
          <a:ln w="12700">
            <a:noFill/>
            <a:prstDash val="sysDot"/>
          </a:ln>
        </p:spPr>
        <p:txBody>
          <a:bodyPr wrap="square" rtlCol="0">
            <a:spAutoFit/>
          </a:bodyPr>
          <a:lstStyle/>
          <a:p>
            <a:pPr algn="ctr"/>
            <a:r>
              <a:rPr lang="en-US" altLang="ja-JP" sz="1200" b="1" dirty="0">
                <a:solidFill>
                  <a:schemeClr val="bg1"/>
                </a:solidFill>
                <a:latin typeface="Meiryo" panose="020B0604030504040204" pitchFamily="34" charset="-128"/>
                <a:ea typeface="Meiryo" panose="020B0604030504040204" pitchFamily="34" charset="-128"/>
              </a:rPr>
              <a:t>Section7</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3" name="スライド番号プレースホルダー 2">
            <a:extLst>
              <a:ext uri="{FF2B5EF4-FFF2-40B4-BE49-F238E27FC236}">
                <a16:creationId xmlns:a16="http://schemas.microsoft.com/office/drawing/2014/main" id="{DA0D95B2-98FA-EAC6-CF2A-37EF918C72ED}"/>
              </a:ext>
            </a:extLst>
          </p:cNvPr>
          <p:cNvSpPr>
            <a:spLocks noGrp="1"/>
          </p:cNvSpPr>
          <p:nvPr>
            <p:ph type="sldNum" sz="quarter" idx="12"/>
          </p:nvPr>
        </p:nvSpPr>
        <p:spPr/>
        <p:txBody>
          <a:bodyPr/>
          <a:lstStyle/>
          <a:p>
            <a:fld id="{CCE8A120-D37F-4A4B-AEC4-A3FAB9FD9F34}" type="slidenum">
              <a:rPr lang="ja-JP" altLang="en-US" smtClean="0"/>
              <a:pPr/>
              <a:t>16</a:t>
            </a:fld>
            <a:endParaRPr lang="ja-JP" altLang="en-US"/>
          </a:p>
        </p:txBody>
      </p:sp>
    </p:spTree>
    <p:extLst>
      <p:ext uri="{BB962C8B-B14F-4D97-AF65-F5344CB8AC3E}">
        <p14:creationId xmlns:p14="http://schemas.microsoft.com/office/powerpoint/2010/main" val="1681909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7DB81-415C-9F9B-35DE-859170570BD7}"/>
            </a:ext>
          </a:extLst>
        </p:cNvPr>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B9E3BD38-108E-79B7-1744-06040DFFB1D0}"/>
              </a:ext>
            </a:extLst>
          </p:cNvPr>
          <p:cNvSpPr txBox="1"/>
          <p:nvPr/>
        </p:nvSpPr>
        <p:spPr>
          <a:xfrm>
            <a:off x="85310" y="101329"/>
            <a:ext cx="12192000"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4.1</a:t>
            </a:r>
            <a:r>
              <a:rPr lang="en-US" altLang="ja-JP" sz="3600" b="1" dirty="0">
                <a:solidFill>
                  <a:schemeClr val="bg1"/>
                </a:solidFill>
                <a:latin typeface="Meiryo" panose="020B0604030504040204" pitchFamily="34" charset="-128"/>
                <a:ea typeface="Meiryo" panose="020B0604030504040204" pitchFamily="34" charset="-128"/>
              </a:rPr>
              <a:t> </a:t>
            </a:r>
            <a:r>
              <a:rPr lang="ja-JP" altLang="en-US" sz="3600" b="1" dirty="0">
                <a:solidFill>
                  <a:schemeClr val="bg1"/>
                </a:solidFill>
                <a:latin typeface="Meiryo" panose="020B0604030504040204" pitchFamily="34" charset="-128"/>
                <a:ea typeface="Meiryo" panose="020B0604030504040204" pitchFamily="34" charset="-128"/>
              </a:rPr>
              <a:t>方針管理</a:t>
            </a:r>
            <a:r>
              <a:rPr lang="en-US" altLang="ja-JP" sz="3600" b="1" dirty="0">
                <a:solidFill>
                  <a:schemeClr val="bg1"/>
                </a:solidFill>
                <a:latin typeface="Meiryo" panose="020B0604030504040204" pitchFamily="34" charset="-128"/>
                <a:ea typeface="Meiryo" panose="020B0604030504040204" pitchFamily="34" charset="-128"/>
              </a:rPr>
              <a:t>, </a:t>
            </a:r>
            <a:r>
              <a:rPr lang="ja-JP" altLang="en-US" sz="3600" b="1" dirty="0">
                <a:solidFill>
                  <a:schemeClr val="bg1"/>
                </a:solidFill>
                <a:latin typeface="Meiryo" panose="020B0604030504040204" pitchFamily="34" charset="-128"/>
                <a:ea typeface="Meiryo" panose="020B0604030504040204" pitchFamily="34" charset="-128"/>
              </a:rPr>
              <a:t>日常管理</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
        <p:nvSpPr>
          <p:cNvPr id="9" name="スライド番号プレースホルダー 8">
            <a:extLst>
              <a:ext uri="{FF2B5EF4-FFF2-40B4-BE49-F238E27FC236}">
                <a16:creationId xmlns:a16="http://schemas.microsoft.com/office/drawing/2014/main" id="{2DF348E9-95E2-9504-32BF-8F372FCEE612}"/>
              </a:ext>
            </a:extLst>
          </p:cNvPr>
          <p:cNvSpPr>
            <a:spLocks noGrp="1"/>
          </p:cNvSpPr>
          <p:nvPr>
            <p:ph type="sldNum" sz="quarter" idx="12"/>
          </p:nvPr>
        </p:nvSpPr>
        <p:spPr/>
        <p:txBody>
          <a:bodyPr/>
          <a:lstStyle/>
          <a:p>
            <a:fld id="{CCE8A120-D37F-4A4B-AEC4-A3FAB9FD9F34}" type="slidenum">
              <a:rPr lang="ja-JP" altLang="en-US" smtClean="0"/>
              <a:pPr/>
              <a:t>17</a:t>
            </a:fld>
            <a:endParaRPr lang="ja-JP" altLang="en-US"/>
          </a:p>
        </p:txBody>
      </p:sp>
      <p:pic>
        <p:nvPicPr>
          <p:cNvPr id="3" name="図 2">
            <a:extLst>
              <a:ext uri="{FF2B5EF4-FFF2-40B4-BE49-F238E27FC236}">
                <a16:creationId xmlns:a16="http://schemas.microsoft.com/office/drawing/2014/main" id="{D9198974-4D8D-8EB3-A101-BFF3CC2B9DD1}"/>
              </a:ext>
            </a:extLst>
          </p:cNvPr>
          <p:cNvPicPr>
            <a:picLocks noChangeAspect="1"/>
          </p:cNvPicPr>
          <p:nvPr/>
        </p:nvPicPr>
        <p:blipFill>
          <a:blip r:embed="rId3"/>
          <a:srcRect b="34543"/>
          <a:stretch>
            <a:fillRect/>
          </a:stretch>
        </p:blipFill>
        <p:spPr>
          <a:xfrm>
            <a:off x="3447680" y="2080943"/>
            <a:ext cx="5296639" cy="3965896"/>
          </a:xfrm>
          <a:prstGeom prst="rect">
            <a:avLst/>
          </a:prstGeom>
        </p:spPr>
      </p:pic>
    </p:spTree>
    <p:extLst>
      <p:ext uri="{BB962C8B-B14F-4D97-AF65-F5344CB8AC3E}">
        <p14:creationId xmlns:p14="http://schemas.microsoft.com/office/powerpoint/2010/main" val="7130538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4A686-4CC4-6800-3297-478E68A205A0}"/>
            </a:ext>
          </a:extLst>
        </p:cNvPr>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DC39F91C-A41D-349B-816A-6DA23DE1AC23}"/>
              </a:ext>
            </a:extLst>
          </p:cNvPr>
          <p:cNvSpPr txBox="1"/>
          <p:nvPr/>
        </p:nvSpPr>
        <p:spPr>
          <a:xfrm>
            <a:off x="85310" y="101329"/>
            <a:ext cx="12192000"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4.1</a:t>
            </a:r>
            <a:r>
              <a:rPr lang="en-US" altLang="ja-JP" sz="3600" b="1" dirty="0">
                <a:solidFill>
                  <a:schemeClr val="bg1"/>
                </a:solidFill>
                <a:latin typeface="Meiryo" panose="020B0604030504040204" pitchFamily="34" charset="-128"/>
                <a:ea typeface="Meiryo" panose="020B0604030504040204" pitchFamily="34" charset="-128"/>
              </a:rPr>
              <a:t> </a:t>
            </a:r>
            <a:r>
              <a:rPr lang="ja-JP" altLang="en-US" sz="3600" b="1" dirty="0">
                <a:solidFill>
                  <a:schemeClr val="bg1"/>
                </a:solidFill>
                <a:latin typeface="Meiryo" panose="020B0604030504040204" pitchFamily="34" charset="-128"/>
                <a:ea typeface="Meiryo" panose="020B0604030504040204" pitchFamily="34" charset="-128"/>
              </a:rPr>
              <a:t>方針管理</a:t>
            </a:r>
            <a:r>
              <a:rPr lang="en-US" altLang="ja-JP" sz="3600" b="1" dirty="0">
                <a:solidFill>
                  <a:schemeClr val="bg1"/>
                </a:solidFill>
                <a:latin typeface="Meiryo" panose="020B0604030504040204" pitchFamily="34" charset="-128"/>
                <a:ea typeface="Meiryo" panose="020B0604030504040204" pitchFamily="34" charset="-128"/>
              </a:rPr>
              <a:t>, </a:t>
            </a:r>
            <a:r>
              <a:rPr lang="ja-JP" altLang="en-US" sz="3600" b="1" dirty="0">
                <a:solidFill>
                  <a:schemeClr val="bg1"/>
                </a:solidFill>
                <a:latin typeface="Meiryo" panose="020B0604030504040204" pitchFamily="34" charset="-128"/>
                <a:ea typeface="Meiryo" panose="020B0604030504040204" pitchFamily="34" charset="-128"/>
              </a:rPr>
              <a:t>日常管理</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
        <p:nvSpPr>
          <p:cNvPr id="9" name="スライド番号プレースホルダー 8">
            <a:extLst>
              <a:ext uri="{FF2B5EF4-FFF2-40B4-BE49-F238E27FC236}">
                <a16:creationId xmlns:a16="http://schemas.microsoft.com/office/drawing/2014/main" id="{E8FD745C-CA66-BD76-33EC-669495272E8D}"/>
              </a:ext>
            </a:extLst>
          </p:cNvPr>
          <p:cNvSpPr>
            <a:spLocks noGrp="1"/>
          </p:cNvSpPr>
          <p:nvPr>
            <p:ph type="sldNum" sz="quarter" idx="12"/>
          </p:nvPr>
        </p:nvSpPr>
        <p:spPr/>
        <p:txBody>
          <a:bodyPr/>
          <a:lstStyle/>
          <a:p>
            <a:fld id="{CCE8A120-D37F-4A4B-AEC4-A3FAB9FD9F34}" type="slidenum">
              <a:rPr lang="ja-JP" altLang="en-US" smtClean="0"/>
              <a:pPr/>
              <a:t>18</a:t>
            </a:fld>
            <a:endParaRPr lang="ja-JP" altLang="en-US"/>
          </a:p>
        </p:txBody>
      </p:sp>
      <p:pic>
        <p:nvPicPr>
          <p:cNvPr id="3" name="図 2">
            <a:extLst>
              <a:ext uri="{FF2B5EF4-FFF2-40B4-BE49-F238E27FC236}">
                <a16:creationId xmlns:a16="http://schemas.microsoft.com/office/drawing/2014/main" id="{9BC9FFB3-A68F-8748-124F-CCAE8F6C63E0}"/>
              </a:ext>
            </a:extLst>
          </p:cNvPr>
          <p:cNvPicPr>
            <a:picLocks noChangeAspect="1"/>
          </p:cNvPicPr>
          <p:nvPr/>
        </p:nvPicPr>
        <p:blipFill>
          <a:blip r:embed="rId3"/>
          <a:srcRect t="62374"/>
          <a:stretch>
            <a:fillRect/>
          </a:stretch>
        </p:blipFill>
        <p:spPr>
          <a:xfrm>
            <a:off x="3083887" y="1258530"/>
            <a:ext cx="5296639" cy="2279662"/>
          </a:xfrm>
          <a:prstGeom prst="rect">
            <a:avLst/>
          </a:prstGeom>
        </p:spPr>
      </p:pic>
      <p:pic>
        <p:nvPicPr>
          <p:cNvPr id="5" name="図 4">
            <a:extLst>
              <a:ext uri="{FF2B5EF4-FFF2-40B4-BE49-F238E27FC236}">
                <a16:creationId xmlns:a16="http://schemas.microsoft.com/office/drawing/2014/main" id="{5EB34464-F650-68E3-51DF-40A3E4DE904E}"/>
              </a:ext>
            </a:extLst>
          </p:cNvPr>
          <p:cNvPicPr>
            <a:picLocks noChangeAspect="1"/>
          </p:cNvPicPr>
          <p:nvPr/>
        </p:nvPicPr>
        <p:blipFill>
          <a:blip r:embed="rId4"/>
          <a:stretch>
            <a:fillRect/>
          </a:stretch>
        </p:blipFill>
        <p:spPr>
          <a:xfrm>
            <a:off x="3083887" y="3893575"/>
            <a:ext cx="5457108" cy="2158178"/>
          </a:xfrm>
          <a:prstGeom prst="rect">
            <a:avLst/>
          </a:prstGeom>
        </p:spPr>
      </p:pic>
    </p:spTree>
    <p:extLst>
      <p:ext uri="{BB962C8B-B14F-4D97-AF65-F5344CB8AC3E}">
        <p14:creationId xmlns:p14="http://schemas.microsoft.com/office/powerpoint/2010/main" val="1111920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4F701-ED85-B909-3FCE-F4F211796BE6}"/>
            </a:ext>
          </a:extLst>
        </p:cNvPr>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A160B533-D1DA-2522-B62B-62DE13F5C9CD}"/>
              </a:ext>
            </a:extLst>
          </p:cNvPr>
          <p:cNvSpPr txBox="1"/>
          <p:nvPr/>
        </p:nvSpPr>
        <p:spPr>
          <a:xfrm>
            <a:off x="85310" y="101329"/>
            <a:ext cx="12192000"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4.1</a:t>
            </a:r>
            <a:r>
              <a:rPr lang="en-US" altLang="ja-JP" sz="3600" b="1" dirty="0">
                <a:solidFill>
                  <a:schemeClr val="bg1"/>
                </a:solidFill>
                <a:latin typeface="Meiryo" panose="020B0604030504040204" pitchFamily="34" charset="-128"/>
                <a:ea typeface="Meiryo" panose="020B0604030504040204" pitchFamily="34" charset="-128"/>
              </a:rPr>
              <a:t> </a:t>
            </a:r>
            <a:r>
              <a:rPr lang="ja-JP" altLang="en-US" sz="3600" b="1" dirty="0">
                <a:solidFill>
                  <a:schemeClr val="bg1"/>
                </a:solidFill>
                <a:latin typeface="Meiryo" panose="020B0604030504040204" pitchFamily="34" charset="-128"/>
                <a:ea typeface="Meiryo" panose="020B0604030504040204" pitchFamily="34" charset="-128"/>
              </a:rPr>
              <a:t>方針管理</a:t>
            </a:r>
            <a:r>
              <a:rPr lang="en-US" altLang="ja-JP" sz="3600" b="1" dirty="0">
                <a:solidFill>
                  <a:schemeClr val="bg1"/>
                </a:solidFill>
                <a:latin typeface="Meiryo" panose="020B0604030504040204" pitchFamily="34" charset="-128"/>
                <a:ea typeface="Meiryo" panose="020B0604030504040204" pitchFamily="34" charset="-128"/>
              </a:rPr>
              <a:t>, </a:t>
            </a:r>
            <a:r>
              <a:rPr lang="ja-JP" altLang="en-US" sz="3600" b="1" dirty="0">
                <a:solidFill>
                  <a:schemeClr val="bg1"/>
                </a:solidFill>
                <a:latin typeface="Meiryo" panose="020B0604030504040204" pitchFamily="34" charset="-128"/>
                <a:ea typeface="Meiryo" panose="020B0604030504040204" pitchFamily="34" charset="-128"/>
              </a:rPr>
              <a:t>日常管理</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
        <p:nvSpPr>
          <p:cNvPr id="9" name="スライド番号プレースホルダー 8">
            <a:extLst>
              <a:ext uri="{FF2B5EF4-FFF2-40B4-BE49-F238E27FC236}">
                <a16:creationId xmlns:a16="http://schemas.microsoft.com/office/drawing/2014/main" id="{FB2D131D-14D6-C6CC-2E6F-2A50D8413BB0}"/>
              </a:ext>
            </a:extLst>
          </p:cNvPr>
          <p:cNvSpPr>
            <a:spLocks noGrp="1"/>
          </p:cNvSpPr>
          <p:nvPr>
            <p:ph type="sldNum" sz="quarter" idx="12"/>
          </p:nvPr>
        </p:nvSpPr>
        <p:spPr/>
        <p:txBody>
          <a:bodyPr/>
          <a:lstStyle/>
          <a:p>
            <a:fld id="{CCE8A120-D37F-4A4B-AEC4-A3FAB9FD9F34}" type="slidenum">
              <a:rPr lang="ja-JP" altLang="en-US" smtClean="0"/>
              <a:pPr/>
              <a:t>19</a:t>
            </a:fld>
            <a:endParaRPr lang="ja-JP" altLang="en-US"/>
          </a:p>
        </p:txBody>
      </p:sp>
      <p:pic>
        <p:nvPicPr>
          <p:cNvPr id="4" name="図 3">
            <a:extLst>
              <a:ext uri="{FF2B5EF4-FFF2-40B4-BE49-F238E27FC236}">
                <a16:creationId xmlns:a16="http://schemas.microsoft.com/office/drawing/2014/main" id="{4DCA3864-2E74-BDDA-02D2-740FA0BFA33D}"/>
              </a:ext>
            </a:extLst>
          </p:cNvPr>
          <p:cNvPicPr>
            <a:picLocks noChangeAspect="1"/>
          </p:cNvPicPr>
          <p:nvPr/>
        </p:nvPicPr>
        <p:blipFill>
          <a:blip r:embed="rId3"/>
          <a:stretch>
            <a:fillRect/>
          </a:stretch>
        </p:blipFill>
        <p:spPr>
          <a:xfrm>
            <a:off x="1140542" y="1114825"/>
            <a:ext cx="9910916" cy="2838878"/>
          </a:xfrm>
          <a:prstGeom prst="rect">
            <a:avLst/>
          </a:prstGeom>
        </p:spPr>
      </p:pic>
      <p:pic>
        <p:nvPicPr>
          <p:cNvPr id="7" name="図 6">
            <a:extLst>
              <a:ext uri="{FF2B5EF4-FFF2-40B4-BE49-F238E27FC236}">
                <a16:creationId xmlns:a16="http://schemas.microsoft.com/office/drawing/2014/main" id="{C2FDEC9E-ABD9-D411-5ACF-87958ECC338E}"/>
              </a:ext>
            </a:extLst>
          </p:cNvPr>
          <p:cNvPicPr>
            <a:picLocks noChangeAspect="1"/>
          </p:cNvPicPr>
          <p:nvPr/>
        </p:nvPicPr>
        <p:blipFill>
          <a:blip r:embed="rId4"/>
          <a:stretch>
            <a:fillRect/>
          </a:stretch>
        </p:blipFill>
        <p:spPr>
          <a:xfrm>
            <a:off x="1398633" y="4159045"/>
            <a:ext cx="9394734" cy="1686234"/>
          </a:xfrm>
          <a:prstGeom prst="rect">
            <a:avLst/>
          </a:prstGeom>
        </p:spPr>
      </p:pic>
    </p:spTree>
    <p:extLst>
      <p:ext uri="{BB962C8B-B14F-4D97-AF65-F5344CB8AC3E}">
        <p14:creationId xmlns:p14="http://schemas.microsoft.com/office/powerpoint/2010/main" val="771837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7A312-B783-96D2-3189-A01F0251131A}"/>
            </a:ext>
          </a:extLst>
        </p:cNvPr>
        <p:cNvGrpSpPr/>
        <p:nvPr/>
      </p:nvGrpSpPr>
      <p:grpSpPr>
        <a:xfrm>
          <a:off x="0" y="0"/>
          <a:ext cx="0" cy="0"/>
          <a:chOff x="0" y="0"/>
          <a:chExt cx="0" cy="0"/>
        </a:xfrm>
      </p:grpSpPr>
      <p:pic>
        <p:nvPicPr>
          <p:cNvPr id="5" name="図 4" descr="屋内, 建物, コンピュータ, 座る が含まれている画像&#10;&#10;自動的に生成された説明">
            <a:extLst>
              <a:ext uri="{FF2B5EF4-FFF2-40B4-BE49-F238E27FC236}">
                <a16:creationId xmlns:a16="http://schemas.microsoft.com/office/drawing/2014/main" id="{7B46171E-7EA5-387E-4576-1DEC9B18DF22}"/>
              </a:ext>
            </a:extLst>
          </p:cNvPr>
          <p:cNvPicPr>
            <a:picLocks noChangeAspect="1"/>
          </p:cNvPicPr>
          <p:nvPr/>
        </p:nvPicPr>
        <p:blipFill>
          <a:blip r:embed="rId2"/>
          <a:srcRect t="12194"/>
          <a:stretch/>
        </p:blipFill>
        <p:spPr>
          <a:xfrm flipH="1">
            <a:off x="11535" y="624311"/>
            <a:ext cx="12191997" cy="6021690"/>
          </a:xfrm>
          <a:prstGeom prst="rect">
            <a:avLst/>
          </a:prstGeom>
        </p:spPr>
      </p:pic>
      <p:sp>
        <p:nvSpPr>
          <p:cNvPr id="12" name="正方形/長方形 11">
            <a:extLst>
              <a:ext uri="{FF2B5EF4-FFF2-40B4-BE49-F238E27FC236}">
                <a16:creationId xmlns:a16="http://schemas.microsoft.com/office/drawing/2014/main" id="{9870292D-6E4F-1CBD-BBAE-0992839945B6}"/>
              </a:ext>
            </a:extLst>
          </p:cNvPr>
          <p:cNvSpPr/>
          <p:nvPr/>
        </p:nvSpPr>
        <p:spPr>
          <a:xfrm>
            <a:off x="723900" y="2652863"/>
            <a:ext cx="10839450" cy="2476500"/>
          </a:xfrm>
          <a:prstGeom prst="rect">
            <a:avLst/>
          </a:prstGeom>
          <a:solidFill>
            <a:schemeClr val="bg1"/>
          </a:solidFill>
          <a:ln>
            <a:solidFill>
              <a:schemeClr val="tx1"/>
            </a:solidFill>
          </a:ln>
          <a:effectLst>
            <a:outerShdw blurRad="180948"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75A03A94-9C00-8F1B-232A-4954F9253514}"/>
              </a:ext>
            </a:extLst>
          </p:cNvPr>
          <p:cNvSpPr/>
          <p:nvPr/>
        </p:nvSpPr>
        <p:spPr>
          <a:xfrm>
            <a:off x="3771943" y="1962150"/>
            <a:ext cx="4671183" cy="947588"/>
          </a:xfrm>
          <a:prstGeom prst="rect">
            <a:avLst/>
          </a:prstGeom>
          <a:solidFill>
            <a:schemeClr val="bg1"/>
          </a:solidFill>
          <a:ln>
            <a:solidFill>
              <a:schemeClr val="tx1"/>
            </a:solidFill>
          </a:ln>
          <a:effectLst>
            <a:outerShdw blurRad="180948"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EFE6F626-3B7C-DAC0-1975-0E44B7EF413D}"/>
              </a:ext>
            </a:extLst>
          </p:cNvPr>
          <p:cNvSpPr/>
          <p:nvPr/>
        </p:nvSpPr>
        <p:spPr>
          <a:xfrm>
            <a:off x="0" y="0"/>
            <a:ext cx="12192000" cy="624674"/>
          </a:xfrm>
          <a:prstGeom prst="rect">
            <a:avLst/>
          </a:prstGeom>
          <a:solidFill>
            <a:schemeClr val="tx1"/>
          </a:solidFill>
          <a:ln w="12700">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61FB11A8-DD28-8C7F-ED01-E43FD6001B96}"/>
              </a:ext>
            </a:extLst>
          </p:cNvPr>
          <p:cNvSpPr/>
          <p:nvPr/>
        </p:nvSpPr>
        <p:spPr>
          <a:xfrm>
            <a:off x="0" y="6998"/>
            <a:ext cx="1734525" cy="624674"/>
          </a:xfrm>
          <a:prstGeom prst="rect">
            <a:avLst/>
          </a:prstGeom>
          <a:solidFill>
            <a:schemeClr val="bg1"/>
          </a:solidFill>
          <a:ln w="12700">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08163E85-84B5-019C-890D-643BF3EBA1A3}"/>
              </a:ext>
            </a:extLst>
          </p:cNvPr>
          <p:cNvSpPr txBox="1"/>
          <p:nvPr/>
        </p:nvSpPr>
        <p:spPr>
          <a:xfrm>
            <a:off x="880220" y="3477773"/>
            <a:ext cx="10500851" cy="769441"/>
          </a:xfrm>
          <a:prstGeom prst="rect">
            <a:avLst/>
          </a:prstGeom>
          <a:noFill/>
        </p:spPr>
        <p:txBody>
          <a:bodyPr wrap="square" rtlCol="0">
            <a:spAutoFit/>
          </a:bodyPr>
          <a:lstStyle/>
          <a:p>
            <a:pPr algn="ctr">
              <a:spcBef>
                <a:spcPts val="600"/>
              </a:spcBef>
            </a:pPr>
            <a:r>
              <a:rPr kumimoji="1" lang="en-US" altLang="ja-JP" sz="4400" b="1" dirty="0">
                <a:latin typeface="Meiryo" panose="020B0604030504040204" pitchFamily="34" charset="-128"/>
                <a:ea typeface="Meiryo" panose="020B0604030504040204" pitchFamily="34" charset="-128"/>
              </a:rPr>
              <a:t>QC</a:t>
            </a:r>
            <a:r>
              <a:rPr kumimoji="1" lang="ja-JP" altLang="en-US" sz="4400" b="1" dirty="0">
                <a:latin typeface="Meiryo" panose="020B0604030504040204" pitchFamily="34" charset="-128"/>
                <a:ea typeface="Meiryo" panose="020B0604030504040204" pitchFamily="34" charset="-128"/>
              </a:rPr>
              <a:t>的ものの見方・考え方</a:t>
            </a:r>
          </a:p>
        </p:txBody>
      </p:sp>
      <p:sp>
        <p:nvSpPr>
          <p:cNvPr id="7" name="テキスト ボックス 6">
            <a:extLst>
              <a:ext uri="{FF2B5EF4-FFF2-40B4-BE49-F238E27FC236}">
                <a16:creationId xmlns:a16="http://schemas.microsoft.com/office/drawing/2014/main" id="{6AD13D1C-EEAD-264A-1A61-D6F2BD488EE4}"/>
              </a:ext>
            </a:extLst>
          </p:cNvPr>
          <p:cNvSpPr txBox="1"/>
          <p:nvPr/>
        </p:nvSpPr>
        <p:spPr>
          <a:xfrm>
            <a:off x="4563629" y="2160119"/>
            <a:ext cx="3057831" cy="646331"/>
          </a:xfrm>
          <a:prstGeom prst="rect">
            <a:avLst/>
          </a:prstGeom>
          <a:noFill/>
        </p:spPr>
        <p:txBody>
          <a:bodyPr wrap="square" rtlCol="0">
            <a:spAutoFit/>
          </a:bodyPr>
          <a:lstStyle/>
          <a:p>
            <a:pPr algn="ctr"/>
            <a:r>
              <a:rPr lang="en-US" altLang="ja-JP" sz="3600" b="1" dirty="0">
                <a:latin typeface="Meiryo" panose="020B0604030504040204" pitchFamily="34" charset="-128"/>
                <a:ea typeface="Meiryo" panose="020B0604030504040204" pitchFamily="34" charset="-128"/>
                <a:cs typeface="Arial" panose="020B0604020202020204" pitchFamily="34" charset="0"/>
              </a:rPr>
              <a:t>Section1</a:t>
            </a:r>
            <a:endParaRPr kumimoji="1" lang="ja-JP" altLang="en-US" sz="3600" b="1" dirty="0">
              <a:latin typeface="Meiryo" panose="020B0604030504040204" pitchFamily="34" charset="-128"/>
              <a:ea typeface="Meiryo" panose="020B0604030504040204" pitchFamily="34" charset="-128"/>
              <a:cs typeface="Arial" panose="020B0604020202020204" pitchFamily="34" charset="0"/>
            </a:endParaRPr>
          </a:p>
        </p:txBody>
      </p:sp>
      <p:cxnSp>
        <p:nvCxnSpPr>
          <p:cNvPr id="14" name="直線コネクタ 13">
            <a:extLst>
              <a:ext uri="{FF2B5EF4-FFF2-40B4-BE49-F238E27FC236}">
                <a16:creationId xmlns:a16="http://schemas.microsoft.com/office/drawing/2014/main" id="{097F648F-2DCF-941A-10F9-C47786CE1811}"/>
              </a:ext>
            </a:extLst>
          </p:cNvPr>
          <p:cNvCxnSpPr>
            <a:cxnSpLocks/>
          </p:cNvCxnSpPr>
          <p:nvPr/>
        </p:nvCxnSpPr>
        <p:spPr>
          <a:xfrm flipH="1">
            <a:off x="1734522" y="371"/>
            <a:ext cx="8" cy="599453"/>
          </a:xfrm>
          <a:prstGeom prst="line">
            <a:avLst/>
          </a:prstGeom>
          <a:ln w="1270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9" name="直線コネクタ 18">
            <a:extLst>
              <a:ext uri="{FF2B5EF4-FFF2-40B4-BE49-F238E27FC236}">
                <a16:creationId xmlns:a16="http://schemas.microsoft.com/office/drawing/2014/main" id="{92D2F5D4-5CA9-B9C0-87C6-EB064205498D}"/>
              </a:ext>
            </a:extLst>
          </p:cNvPr>
          <p:cNvCxnSpPr>
            <a:cxnSpLocks/>
          </p:cNvCxnSpPr>
          <p:nvPr/>
        </p:nvCxnSpPr>
        <p:spPr>
          <a:xfrm>
            <a:off x="3469060" y="371"/>
            <a:ext cx="0" cy="637799"/>
          </a:xfrm>
          <a:prstGeom prst="line">
            <a:avLst/>
          </a:prstGeom>
          <a:ln w="1270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0" name="直線コネクタ 19">
            <a:extLst>
              <a:ext uri="{FF2B5EF4-FFF2-40B4-BE49-F238E27FC236}">
                <a16:creationId xmlns:a16="http://schemas.microsoft.com/office/drawing/2014/main" id="{B20664DC-3425-8E36-CB75-18ED8A5FD6A1}"/>
              </a:ext>
            </a:extLst>
          </p:cNvPr>
          <p:cNvCxnSpPr>
            <a:cxnSpLocks/>
          </p:cNvCxnSpPr>
          <p:nvPr/>
        </p:nvCxnSpPr>
        <p:spPr>
          <a:xfrm>
            <a:off x="5203590" y="371"/>
            <a:ext cx="0" cy="637799"/>
          </a:xfrm>
          <a:prstGeom prst="line">
            <a:avLst/>
          </a:prstGeom>
          <a:ln w="1270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1" name="直線コネクタ 20">
            <a:extLst>
              <a:ext uri="{FF2B5EF4-FFF2-40B4-BE49-F238E27FC236}">
                <a16:creationId xmlns:a16="http://schemas.microsoft.com/office/drawing/2014/main" id="{602449A9-D2B1-8275-A169-8FB6F0180243}"/>
              </a:ext>
            </a:extLst>
          </p:cNvPr>
          <p:cNvCxnSpPr>
            <a:cxnSpLocks/>
          </p:cNvCxnSpPr>
          <p:nvPr/>
        </p:nvCxnSpPr>
        <p:spPr>
          <a:xfrm>
            <a:off x="6938120" y="371"/>
            <a:ext cx="0" cy="637799"/>
          </a:xfrm>
          <a:prstGeom prst="line">
            <a:avLst/>
          </a:prstGeom>
          <a:ln w="1270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2" name="直線コネクタ 21">
            <a:extLst>
              <a:ext uri="{FF2B5EF4-FFF2-40B4-BE49-F238E27FC236}">
                <a16:creationId xmlns:a16="http://schemas.microsoft.com/office/drawing/2014/main" id="{4ACF7F1D-FBBA-F059-707D-2246068B0A6A}"/>
              </a:ext>
            </a:extLst>
          </p:cNvPr>
          <p:cNvCxnSpPr>
            <a:cxnSpLocks/>
          </p:cNvCxnSpPr>
          <p:nvPr/>
        </p:nvCxnSpPr>
        <p:spPr>
          <a:xfrm>
            <a:off x="8672650" y="371"/>
            <a:ext cx="0" cy="623940"/>
          </a:xfrm>
          <a:prstGeom prst="line">
            <a:avLst/>
          </a:prstGeom>
          <a:ln w="1270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3" name="直線コネクタ 22">
            <a:extLst>
              <a:ext uri="{FF2B5EF4-FFF2-40B4-BE49-F238E27FC236}">
                <a16:creationId xmlns:a16="http://schemas.microsoft.com/office/drawing/2014/main" id="{07837829-08D0-4B40-5A45-359E8CEF7963}"/>
              </a:ext>
            </a:extLst>
          </p:cNvPr>
          <p:cNvCxnSpPr>
            <a:cxnSpLocks/>
          </p:cNvCxnSpPr>
          <p:nvPr/>
        </p:nvCxnSpPr>
        <p:spPr>
          <a:xfrm>
            <a:off x="10407178" y="371"/>
            <a:ext cx="0" cy="599453"/>
          </a:xfrm>
          <a:prstGeom prst="line">
            <a:avLst/>
          </a:prstGeom>
          <a:ln w="1270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6" name="直線コネクタ 25">
            <a:extLst>
              <a:ext uri="{FF2B5EF4-FFF2-40B4-BE49-F238E27FC236}">
                <a16:creationId xmlns:a16="http://schemas.microsoft.com/office/drawing/2014/main" id="{92DA8197-620B-C496-BB22-4CFEEDC2A914}"/>
              </a:ext>
            </a:extLst>
          </p:cNvPr>
          <p:cNvCxnSpPr>
            <a:cxnSpLocks/>
          </p:cNvCxnSpPr>
          <p:nvPr/>
        </p:nvCxnSpPr>
        <p:spPr>
          <a:xfrm>
            <a:off x="0" y="371"/>
            <a:ext cx="0" cy="637799"/>
          </a:xfrm>
          <a:prstGeom prst="line">
            <a:avLst/>
          </a:prstGeom>
          <a:ln w="12700">
            <a:solidFill>
              <a:schemeClr val="bg1"/>
            </a:solidFill>
            <a:prstDash val="sysDot"/>
          </a:ln>
        </p:spPr>
        <p:style>
          <a:lnRef idx="2">
            <a:schemeClr val="accent1"/>
          </a:lnRef>
          <a:fillRef idx="0">
            <a:schemeClr val="accent1"/>
          </a:fillRef>
          <a:effectRef idx="1">
            <a:schemeClr val="accent1"/>
          </a:effectRef>
          <a:fontRef idx="minor">
            <a:schemeClr val="tx1"/>
          </a:fontRef>
        </p:style>
      </p:cxnSp>
      <p:sp>
        <p:nvSpPr>
          <p:cNvPr id="27" name="テキスト ボックス 26">
            <a:extLst>
              <a:ext uri="{FF2B5EF4-FFF2-40B4-BE49-F238E27FC236}">
                <a16:creationId xmlns:a16="http://schemas.microsoft.com/office/drawing/2014/main" id="{C4A85B2B-7D07-06AB-5BFC-15DA072DCB35}"/>
              </a:ext>
            </a:extLst>
          </p:cNvPr>
          <p:cNvSpPr txBox="1"/>
          <p:nvPr/>
        </p:nvSpPr>
        <p:spPr>
          <a:xfrm>
            <a:off x="153400" y="198155"/>
            <a:ext cx="1350146" cy="276999"/>
          </a:xfrm>
          <a:prstGeom prst="rect">
            <a:avLst/>
          </a:prstGeom>
          <a:noFill/>
          <a:ln w="12700">
            <a:noFill/>
            <a:prstDash val="sysDot"/>
          </a:ln>
        </p:spPr>
        <p:txBody>
          <a:bodyPr wrap="square" rtlCol="0">
            <a:spAutoFit/>
          </a:bodyPr>
          <a:lstStyle/>
          <a:p>
            <a:pPr algn="ctr"/>
            <a:r>
              <a:rPr lang="en-US" altLang="ja-JP" sz="1200" b="1" dirty="0">
                <a:latin typeface="Meiryo" panose="020B0604030504040204" pitchFamily="34" charset="-128"/>
                <a:ea typeface="Meiryo" panose="020B0604030504040204" pitchFamily="34" charset="-128"/>
              </a:rPr>
              <a:t>Section1</a:t>
            </a:r>
            <a:endParaRPr kumimoji="1" lang="ja-JP" altLang="en-US" sz="1200" b="1">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410153EA-4C4F-8965-263A-3F6B28C357E2}"/>
              </a:ext>
            </a:extLst>
          </p:cNvPr>
          <p:cNvSpPr txBox="1"/>
          <p:nvPr/>
        </p:nvSpPr>
        <p:spPr>
          <a:xfrm>
            <a:off x="1845404" y="198155"/>
            <a:ext cx="1350146" cy="276999"/>
          </a:xfrm>
          <a:prstGeom prst="rect">
            <a:avLst/>
          </a:prstGeom>
          <a:noFill/>
          <a:ln w="12700">
            <a:noFill/>
            <a:prstDash val="sysDot"/>
          </a:ln>
        </p:spPr>
        <p:txBody>
          <a:bodyPr wrap="square" rtlCol="0">
            <a:spAutoFit/>
          </a:bodyPr>
          <a:lstStyle/>
          <a:p>
            <a:pPr algn="ctr"/>
            <a:r>
              <a:rPr lang="en-US" altLang="ja-JP" sz="1200" b="1" dirty="0">
                <a:solidFill>
                  <a:schemeClr val="bg1"/>
                </a:solidFill>
                <a:latin typeface="Meiryo" panose="020B0604030504040204" pitchFamily="34" charset="-128"/>
                <a:ea typeface="Meiryo" panose="020B0604030504040204" pitchFamily="34" charset="-128"/>
              </a:rPr>
              <a:t>Section2</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215A43B0-073E-FDFA-31D9-C645E9D63E12}"/>
              </a:ext>
            </a:extLst>
          </p:cNvPr>
          <p:cNvSpPr txBox="1"/>
          <p:nvPr/>
        </p:nvSpPr>
        <p:spPr>
          <a:xfrm>
            <a:off x="3622460" y="198155"/>
            <a:ext cx="1350146" cy="276999"/>
          </a:xfrm>
          <a:prstGeom prst="rect">
            <a:avLst/>
          </a:prstGeom>
          <a:noFill/>
          <a:ln w="12700">
            <a:noFill/>
            <a:prstDash val="sysDot"/>
          </a:ln>
        </p:spPr>
        <p:txBody>
          <a:bodyPr wrap="square" rtlCol="0">
            <a:spAutoFit/>
          </a:bodyPr>
          <a:lstStyle/>
          <a:p>
            <a:pPr algn="ctr"/>
            <a:r>
              <a:rPr lang="en-US" altLang="ja-JP" sz="1200" b="1" dirty="0">
                <a:solidFill>
                  <a:schemeClr val="bg1"/>
                </a:solidFill>
                <a:latin typeface="Meiryo" panose="020B0604030504040204" pitchFamily="34" charset="-128"/>
                <a:ea typeface="Meiryo" panose="020B0604030504040204" pitchFamily="34" charset="-128"/>
              </a:rPr>
              <a:t>Section3</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C4635052-1668-3F0E-F0F2-2BAF5001E82E}"/>
              </a:ext>
            </a:extLst>
          </p:cNvPr>
          <p:cNvSpPr txBox="1"/>
          <p:nvPr/>
        </p:nvSpPr>
        <p:spPr>
          <a:xfrm>
            <a:off x="5356987" y="198155"/>
            <a:ext cx="1350146" cy="276999"/>
          </a:xfrm>
          <a:prstGeom prst="rect">
            <a:avLst/>
          </a:prstGeom>
          <a:noFill/>
          <a:ln w="12700">
            <a:noFill/>
            <a:prstDash val="sysDot"/>
          </a:ln>
        </p:spPr>
        <p:txBody>
          <a:bodyPr wrap="square" rtlCol="0">
            <a:spAutoFit/>
          </a:bodyPr>
          <a:lstStyle/>
          <a:p>
            <a:pPr algn="ctr"/>
            <a:r>
              <a:rPr lang="en-US" altLang="ja-JP" sz="1200" b="1" dirty="0">
                <a:solidFill>
                  <a:schemeClr val="bg1"/>
                </a:solidFill>
                <a:latin typeface="Meiryo" panose="020B0604030504040204" pitchFamily="34" charset="-128"/>
                <a:ea typeface="Meiryo" panose="020B0604030504040204" pitchFamily="34" charset="-128"/>
              </a:rPr>
              <a:t>Section4</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F9358CDE-6F5E-17D8-9209-151AE51354E3}"/>
              </a:ext>
            </a:extLst>
          </p:cNvPr>
          <p:cNvSpPr txBox="1"/>
          <p:nvPr/>
        </p:nvSpPr>
        <p:spPr>
          <a:xfrm>
            <a:off x="7091520" y="198155"/>
            <a:ext cx="1350146" cy="276999"/>
          </a:xfrm>
          <a:prstGeom prst="rect">
            <a:avLst/>
          </a:prstGeom>
          <a:noFill/>
          <a:ln w="12700">
            <a:noFill/>
            <a:prstDash val="sysDot"/>
          </a:ln>
        </p:spPr>
        <p:txBody>
          <a:bodyPr wrap="square" rtlCol="0">
            <a:spAutoFit/>
          </a:bodyPr>
          <a:lstStyle/>
          <a:p>
            <a:pPr algn="ctr"/>
            <a:r>
              <a:rPr lang="en-US" altLang="ja-JP" sz="1200" b="1" dirty="0">
                <a:solidFill>
                  <a:schemeClr val="bg1"/>
                </a:solidFill>
                <a:latin typeface="Meiryo" panose="020B0604030504040204" pitchFamily="34" charset="-128"/>
                <a:ea typeface="Meiryo" panose="020B0604030504040204" pitchFamily="34" charset="-128"/>
              </a:rPr>
              <a:t>Section5</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33" name="テキスト ボックス 32">
            <a:extLst>
              <a:ext uri="{FF2B5EF4-FFF2-40B4-BE49-F238E27FC236}">
                <a16:creationId xmlns:a16="http://schemas.microsoft.com/office/drawing/2014/main" id="{B2B83FFE-98CC-83DA-5CDE-1AE2C7E2AB7B}"/>
              </a:ext>
            </a:extLst>
          </p:cNvPr>
          <p:cNvSpPr txBox="1"/>
          <p:nvPr/>
        </p:nvSpPr>
        <p:spPr>
          <a:xfrm>
            <a:off x="8876341" y="198155"/>
            <a:ext cx="1350146" cy="276999"/>
          </a:xfrm>
          <a:prstGeom prst="rect">
            <a:avLst/>
          </a:prstGeom>
          <a:noFill/>
          <a:ln w="12700">
            <a:noFill/>
            <a:prstDash val="sysDot"/>
          </a:ln>
        </p:spPr>
        <p:txBody>
          <a:bodyPr wrap="square" rtlCol="0">
            <a:spAutoFit/>
          </a:bodyPr>
          <a:lstStyle/>
          <a:p>
            <a:pPr algn="ctr"/>
            <a:r>
              <a:rPr lang="en-US" altLang="ja-JP" sz="1200" b="1" dirty="0">
                <a:solidFill>
                  <a:schemeClr val="bg1"/>
                </a:solidFill>
                <a:latin typeface="Meiryo" panose="020B0604030504040204" pitchFamily="34" charset="-128"/>
                <a:ea typeface="Meiryo" panose="020B0604030504040204" pitchFamily="34" charset="-128"/>
              </a:rPr>
              <a:t>Section6</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A4B862BF-DCF9-C43F-6562-C609B91DF951}"/>
              </a:ext>
            </a:extLst>
          </p:cNvPr>
          <p:cNvSpPr txBox="1"/>
          <p:nvPr/>
        </p:nvSpPr>
        <p:spPr>
          <a:xfrm>
            <a:off x="10610868" y="198155"/>
            <a:ext cx="1350146" cy="276999"/>
          </a:xfrm>
          <a:prstGeom prst="rect">
            <a:avLst/>
          </a:prstGeom>
          <a:noFill/>
          <a:ln w="12700">
            <a:noFill/>
            <a:prstDash val="sysDot"/>
          </a:ln>
        </p:spPr>
        <p:txBody>
          <a:bodyPr wrap="square" rtlCol="0">
            <a:spAutoFit/>
          </a:bodyPr>
          <a:lstStyle/>
          <a:p>
            <a:pPr algn="ctr"/>
            <a:r>
              <a:rPr lang="en-US" altLang="ja-JP" sz="1200" b="1" dirty="0">
                <a:solidFill>
                  <a:schemeClr val="bg1"/>
                </a:solidFill>
                <a:latin typeface="Meiryo" panose="020B0604030504040204" pitchFamily="34" charset="-128"/>
                <a:ea typeface="Meiryo" panose="020B0604030504040204" pitchFamily="34" charset="-128"/>
              </a:rPr>
              <a:t>Section7</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3" name="スライド番号プレースホルダー 2">
            <a:extLst>
              <a:ext uri="{FF2B5EF4-FFF2-40B4-BE49-F238E27FC236}">
                <a16:creationId xmlns:a16="http://schemas.microsoft.com/office/drawing/2014/main" id="{8BD4F60C-DF30-7626-1500-72867B84B019}"/>
              </a:ext>
            </a:extLst>
          </p:cNvPr>
          <p:cNvSpPr>
            <a:spLocks noGrp="1"/>
          </p:cNvSpPr>
          <p:nvPr>
            <p:ph type="sldNum" sz="quarter" idx="12"/>
          </p:nvPr>
        </p:nvSpPr>
        <p:spPr/>
        <p:txBody>
          <a:bodyPr/>
          <a:lstStyle/>
          <a:p>
            <a:fld id="{CCE8A120-D37F-4A4B-AEC4-A3FAB9FD9F34}" type="slidenum">
              <a:rPr lang="ja-JP" altLang="en-US" smtClean="0"/>
              <a:pPr/>
              <a:t>2</a:t>
            </a:fld>
            <a:endParaRPr lang="ja-JP" altLang="en-US"/>
          </a:p>
        </p:txBody>
      </p:sp>
    </p:spTree>
    <p:extLst>
      <p:ext uri="{BB962C8B-B14F-4D97-AF65-F5344CB8AC3E}">
        <p14:creationId xmlns:p14="http://schemas.microsoft.com/office/powerpoint/2010/main" val="31436497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0D8EF-0AF4-7048-1E6C-2A40A3DF3A49}"/>
            </a:ext>
          </a:extLst>
        </p:cNvPr>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545DD946-D749-919C-4A87-8708F6262979}"/>
              </a:ext>
            </a:extLst>
          </p:cNvPr>
          <p:cNvSpPr txBox="1"/>
          <p:nvPr/>
        </p:nvSpPr>
        <p:spPr>
          <a:xfrm>
            <a:off x="85310" y="101329"/>
            <a:ext cx="12192000"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4.1</a:t>
            </a:r>
            <a:r>
              <a:rPr lang="en-US" altLang="ja-JP" sz="3600" b="1" dirty="0">
                <a:solidFill>
                  <a:schemeClr val="bg1"/>
                </a:solidFill>
                <a:latin typeface="Meiryo" panose="020B0604030504040204" pitchFamily="34" charset="-128"/>
                <a:ea typeface="Meiryo" panose="020B0604030504040204" pitchFamily="34" charset="-128"/>
              </a:rPr>
              <a:t> </a:t>
            </a:r>
            <a:r>
              <a:rPr lang="ja-JP" altLang="en-US" sz="3600" b="1" dirty="0">
                <a:solidFill>
                  <a:schemeClr val="bg1"/>
                </a:solidFill>
                <a:latin typeface="Meiryo" panose="020B0604030504040204" pitchFamily="34" charset="-128"/>
                <a:ea typeface="Meiryo" panose="020B0604030504040204" pitchFamily="34" charset="-128"/>
              </a:rPr>
              <a:t>方針管理</a:t>
            </a:r>
            <a:r>
              <a:rPr lang="en-US" altLang="ja-JP" sz="3600" b="1" dirty="0">
                <a:solidFill>
                  <a:schemeClr val="bg1"/>
                </a:solidFill>
                <a:latin typeface="Meiryo" panose="020B0604030504040204" pitchFamily="34" charset="-128"/>
                <a:ea typeface="Meiryo" panose="020B0604030504040204" pitchFamily="34" charset="-128"/>
              </a:rPr>
              <a:t>, </a:t>
            </a:r>
            <a:r>
              <a:rPr lang="ja-JP" altLang="en-US" sz="3600" b="1" dirty="0">
                <a:solidFill>
                  <a:schemeClr val="bg1"/>
                </a:solidFill>
                <a:latin typeface="Meiryo" panose="020B0604030504040204" pitchFamily="34" charset="-128"/>
                <a:ea typeface="Meiryo" panose="020B0604030504040204" pitchFamily="34" charset="-128"/>
              </a:rPr>
              <a:t>日常管理</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
        <p:nvSpPr>
          <p:cNvPr id="9" name="スライド番号プレースホルダー 8">
            <a:extLst>
              <a:ext uri="{FF2B5EF4-FFF2-40B4-BE49-F238E27FC236}">
                <a16:creationId xmlns:a16="http://schemas.microsoft.com/office/drawing/2014/main" id="{DC674C90-2E8E-FB6E-7220-32E1ACB0E7CB}"/>
              </a:ext>
            </a:extLst>
          </p:cNvPr>
          <p:cNvSpPr>
            <a:spLocks noGrp="1"/>
          </p:cNvSpPr>
          <p:nvPr>
            <p:ph type="sldNum" sz="quarter" idx="12"/>
          </p:nvPr>
        </p:nvSpPr>
        <p:spPr/>
        <p:txBody>
          <a:bodyPr/>
          <a:lstStyle/>
          <a:p>
            <a:fld id="{CCE8A120-D37F-4A4B-AEC4-A3FAB9FD9F34}" type="slidenum">
              <a:rPr lang="ja-JP" altLang="en-US" smtClean="0"/>
              <a:pPr/>
              <a:t>20</a:t>
            </a:fld>
            <a:endParaRPr lang="ja-JP" altLang="en-US"/>
          </a:p>
        </p:txBody>
      </p:sp>
      <p:pic>
        <p:nvPicPr>
          <p:cNvPr id="3" name="図 2">
            <a:extLst>
              <a:ext uri="{FF2B5EF4-FFF2-40B4-BE49-F238E27FC236}">
                <a16:creationId xmlns:a16="http://schemas.microsoft.com/office/drawing/2014/main" id="{F4C7DB58-B76D-2D78-255E-610AD9B29105}"/>
              </a:ext>
            </a:extLst>
          </p:cNvPr>
          <p:cNvPicPr>
            <a:picLocks noChangeAspect="1"/>
          </p:cNvPicPr>
          <p:nvPr/>
        </p:nvPicPr>
        <p:blipFill>
          <a:blip r:embed="rId3"/>
          <a:stretch>
            <a:fillRect/>
          </a:stretch>
        </p:blipFill>
        <p:spPr>
          <a:xfrm>
            <a:off x="3604865" y="971207"/>
            <a:ext cx="4982270" cy="4915586"/>
          </a:xfrm>
          <a:prstGeom prst="rect">
            <a:avLst/>
          </a:prstGeom>
        </p:spPr>
      </p:pic>
    </p:spTree>
    <p:extLst>
      <p:ext uri="{BB962C8B-B14F-4D97-AF65-F5344CB8AC3E}">
        <p14:creationId xmlns:p14="http://schemas.microsoft.com/office/powerpoint/2010/main" val="29379287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94230-659A-B361-D97C-7F3A08A3DC3F}"/>
            </a:ext>
          </a:extLst>
        </p:cNvPr>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791894A1-093B-44D8-A3C7-D8D0D4A38932}"/>
              </a:ext>
            </a:extLst>
          </p:cNvPr>
          <p:cNvSpPr txBox="1"/>
          <p:nvPr/>
        </p:nvSpPr>
        <p:spPr>
          <a:xfrm>
            <a:off x="85310" y="101329"/>
            <a:ext cx="12192000"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4.1</a:t>
            </a:r>
            <a:r>
              <a:rPr lang="en-US" altLang="ja-JP" sz="3600" b="1" dirty="0">
                <a:solidFill>
                  <a:schemeClr val="bg1"/>
                </a:solidFill>
                <a:latin typeface="Meiryo" panose="020B0604030504040204" pitchFamily="34" charset="-128"/>
                <a:ea typeface="Meiryo" panose="020B0604030504040204" pitchFamily="34" charset="-128"/>
              </a:rPr>
              <a:t> </a:t>
            </a:r>
            <a:r>
              <a:rPr lang="ja-JP" altLang="en-US" sz="3600" b="1" dirty="0">
                <a:solidFill>
                  <a:schemeClr val="bg1"/>
                </a:solidFill>
                <a:latin typeface="Meiryo" panose="020B0604030504040204" pitchFamily="34" charset="-128"/>
                <a:ea typeface="Meiryo" panose="020B0604030504040204" pitchFamily="34" charset="-128"/>
              </a:rPr>
              <a:t>方針管理</a:t>
            </a:r>
            <a:r>
              <a:rPr lang="en-US" altLang="ja-JP" sz="3600" b="1" dirty="0">
                <a:solidFill>
                  <a:schemeClr val="bg1"/>
                </a:solidFill>
                <a:latin typeface="Meiryo" panose="020B0604030504040204" pitchFamily="34" charset="-128"/>
                <a:ea typeface="Meiryo" panose="020B0604030504040204" pitchFamily="34" charset="-128"/>
              </a:rPr>
              <a:t>, </a:t>
            </a:r>
            <a:r>
              <a:rPr lang="ja-JP" altLang="en-US" sz="3600" b="1" dirty="0">
                <a:solidFill>
                  <a:schemeClr val="bg1"/>
                </a:solidFill>
                <a:latin typeface="Meiryo" panose="020B0604030504040204" pitchFamily="34" charset="-128"/>
                <a:ea typeface="Meiryo" panose="020B0604030504040204" pitchFamily="34" charset="-128"/>
              </a:rPr>
              <a:t>日常管理</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
        <p:nvSpPr>
          <p:cNvPr id="9" name="スライド番号プレースホルダー 8">
            <a:extLst>
              <a:ext uri="{FF2B5EF4-FFF2-40B4-BE49-F238E27FC236}">
                <a16:creationId xmlns:a16="http://schemas.microsoft.com/office/drawing/2014/main" id="{9036BAC2-0451-245E-0FD1-D9FA84DFFDED}"/>
              </a:ext>
            </a:extLst>
          </p:cNvPr>
          <p:cNvSpPr>
            <a:spLocks noGrp="1"/>
          </p:cNvSpPr>
          <p:nvPr>
            <p:ph type="sldNum" sz="quarter" idx="12"/>
          </p:nvPr>
        </p:nvSpPr>
        <p:spPr/>
        <p:txBody>
          <a:bodyPr/>
          <a:lstStyle/>
          <a:p>
            <a:fld id="{CCE8A120-D37F-4A4B-AEC4-A3FAB9FD9F34}" type="slidenum">
              <a:rPr lang="ja-JP" altLang="en-US" smtClean="0"/>
              <a:pPr/>
              <a:t>21</a:t>
            </a:fld>
            <a:endParaRPr lang="ja-JP" altLang="en-US"/>
          </a:p>
        </p:txBody>
      </p:sp>
      <p:pic>
        <p:nvPicPr>
          <p:cNvPr id="4" name="図 3">
            <a:extLst>
              <a:ext uri="{FF2B5EF4-FFF2-40B4-BE49-F238E27FC236}">
                <a16:creationId xmlns:a16="http://schemas.microsoft.com/office/drawing/2014/main" id="{43177CB1-9235-C9B3-A1F4-05B776A2798A}"/>
              </a:ext>
            </a:extLst>
          </p:cNvPr>
          <p:cNvPicPr>
            <a:picLocks noChangeAspect="1"/>
          </p:cNvPicPr>
          <p:nvPr/>
        </p:nvPicPr>
        <p:blipFill>
          <a:blip r:embed="rId3"/>
          <a:stretch>
            <a:fillRect/>
          </a:stretch>
        </p:blipFill>
        <p:spPr>
          <a:xfrm>
            <a:off x="2356915" y="2261897"/>
            <a:ext cx="7478169" cy="4163006"/>
          </a:xfrm>
          <a:prstGeom prst="rect">
            <a:avLst/>
          </a:prstGeom>
        </p:spPr>
      </p:pic>
      <p:pic>
        <p:nvPicPr>
          <p:cNvPr id="6" name="図 5">
            <a:extLst>
              <a:ext uri="{FF2B5EF4-FFF2-40B4-BE49-F238E27FC236}">
                <a16:creationId xmlns:a16="http://schemas.microsoft.com/office/drawing/2014/main" id="{61E3716C-69DA-4731-F328-07D1B61E5CBD}"/>
              </a:ext>
            </a:extLst>
          </p:cNvPr>
          <p:cNvPicPr>
            <a:picLocks noChangeAspect="1"/>
          </p:cNvPicPr>
          <p:nvPr/>
        </p:nvPicPr>
        <p:blipFill>
          <a:blip r:embed="rId4"/>
          <a:stretch>
            <a:fillRect/>
          </a:stretch>
        </p:blipFill>
        <p:spPr>
          <a:xfrm>
            <a:off x="4352681" y="1240953"/>
            <a:ext cx="3486637" cy="895475"/>
          </a:xfrm>
          <a:prstGeom prst="rect">
            <a:avLst/>
          </a:prstGeom>
        </p:spPr>
      </p:pic>
    </p:spTree>
    <p:extLst>
      <p:ext uri="{BB962C8B-B14F-4D97-AF65-F5344CB8AC3E}">
        <p14:creationId xmlns:p14="http://schemas.microsoft.com/office/powerpoint/2010/main" val="128183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6B30D-03D1-B22F-9BEE-EFB5A8169402}"/>
            </a:ext>
          </a:extLst>
        </p:cNvPr>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ED478E8D-9E87-5C14-4790-B404F28F731C}"/>
              </a:ext>
            </a:extLst>
          </p:cNvPr>
          <p:cNvSpPr txBox="1"/>
          <p:nvPr/>
        </p:nvSpPr>
        <p:spPr>
          <a:xfrm>
            <a:off x="85310" y="101329"/>
            <a:ext cx="12192000"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4.1</a:t>
            </a:r>
            <a:r>
              <a:rPr lang="en-US" altLang="ja-JP" sz="3600" b="1" dirty="0">
                <a:solidFill>
                  <a:schemeClr val="bg1"/>
                </a:solidFill>
                <a:latin typeface="Meiryo" panose="020B0604030504040204" pitchFamily="34" charset="-128"/>
                <a:ea typeface="Meiryo" panose="020B0604030504040204" pitchFamily="34" charset="-128"/>
              </a:rPr>
              <a:t> </a:t>
            </a:r>
            <a:r>
              <a:rPr lang="ja-JP" altLang="en-US" sz="3600" b="1" dirty="0">
                <a:solidFill>
                  <a:schemeClr val="bg1"/>
                </a:solidFill>
                <a:latin typeface="Meiryo" panose="020B0604030504040204" pitchFamily="34" charset="-128"/>
                <a:ea typeface="Meiryo" panose="020B0604030504040204" pitchFamily="34" charset="-128"/>
              </a:rPr>
              <a:t>方針管理</a:t>
            </a:r>
            <a:r>
              <a:rPr lang="en-US" altLang="ja-JP" sz="3600" b="1" dirty="0">
                <a:solidFill>
                  <a:schemeClr val="bg1"/>
                </a:solidFill>
                <a:latin typeface="Meiryo" panose="020B0604030504040204" pitchFamily="34" charset="-128"/>
                <a:ea typeface="Meiryo" panose="020B0604030504040204" pitchFamily="34" charset="-128"/>
              </a:rPr>
              <a:t>, </a:t>
            </a:r>
            <a:r>
              <a:rPr lang="ja-JP" altLang="en-US" sz="3600" b="1" dirty="0">
                <a:solidFill>
                  <a:schemeClr val="bg1"/>
                </a:solidFill>
                <a:latin typeface="Meiryo" panose="020B0604030504040204" pitchFamily="34" charset="-128"/>
                <a:ea typeface="Meiryo" panose="020B0604030504040204" pitchFamily="34" charset="-128"/>
              </a:rPr>
              <a:t>日常管理</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
        <p:nvSpPr>
          <p:cNvPr id="9" name="スライド番号プレースホルダー 8">
            <a:extLst>
              <a:ext uri="{FF2B5EF4-FFF2-40B4-BE49-F238E27FC236}">
                <a16:creationId xmlns:a16="http://schemas.microsoft.com/office/drawing/2014/main" id="{A6560691-2E70-9E20-DF00-FF873EB371E7}"/>
              </a:ext>
            </a:extLst>
          </p:cNvPr>
          <p:cNvSpPr>
            <a:spLocks noGrp="1"/>
          </p:cNvSpPr>
          <p:nvPr>
            <p:ph type="sldNum" sz="quarter" idx="12"/>
          </p:nvPr>
        </p:nvSpPr>
        <p:spPr/>
        <p:txBody>
          <a:bodyPr/>
          <a:lstStyle/>
          <a:p>
            <a:fld id="{CCE8A120-D37F-4A4B-AEC4-A3FAB9FD9F34}" type="slidenum">
              <a:rPr lang="ja-JP" altLang="en-US" smtClean="0"/>
              <a:pPr/>
              <a:t>22</a:t>
            </a:fld>
            <a:endParaRPr lang="ja-JP" altLang="en-US"/>
          </a:p>
        </p:txBody>
      </p:sp>
      <p:pic>
        <p:nvPicPr>
          <p:cNvPr id="3" name="図 2">
            <a:extLst>
              <a:ext uri="{FF2B5EF4-FFF2-40B4-BE49-F238E27FC236}">
                <a16:creationId xmlns:a16="http://schemas.microsoft.com/office/drawing/2014/main" id="{E7868D1E-92DD-61B6-2201-1FE0C39AED35}"/>
              </a:ext>
            </a:extLst>
          </p:cNvPr>
          <p:cNvPicPr>
            <a:picLocks noChangeAspect="1"/>
          </p:cNvPicPr>
          <p:nvPr/>
        </p:nvPicPr>
        <p:blipFill>
          <a:blip r:embed="rId3"/>
          <a:stretch>
            <a:fillRect/>
          </a:stretch>
        </p:blipFill>
        <p:spPr>
          <a:xfrm>
            <a:off x="3026587" y="1379104"/>
            <a:ext cx="6138826" cy="5024026"/>
          </a:xfrm>
          <a:prstGeom prst="rect">
            <a:avLst/>
          </a:prstGeom>
        </p:spPr>
      </p:pic>
    </p:spTree>
    <p:extLst>
      <p:ext uri="{BB962C8B-B14F-4D97-AF65-F5344CB8AC3E}">
        <p14:creationId xmlns:p14="http://schemas.microsoft.com/office/powerpoint/2010/main" val="1369808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CC178-EA7D-7522-B9D6-F79276164297}"/>
            </a:ext>
          </a:extLst>
        </p:cNvPr>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81E4805D-2100-0EB5-2A8C-04E8E545CFB5}"/>
              </a:ext>
            </a:extLst>
          </p:cNvPr>
          <p:cNvSpPr txBox="1"/>
          <p:nvPr/>
        </p:nvSpPr>
        <p:spPr>
          <a:xfrm>
            <a:off x="85310" y="101329"/>
            <a:ext cx="12192000"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4.2</a:t>
            </a:r>
            <a:r>
              <a:rPr lang="en-US" altLang="ja-JP" sz="3600" b="1" dirty="0">
                <a:solidFill>
                  <a:schemeClr val="bg1"/>
                </a:solidFill>
                <a:latin typeface="Meiryo" panose="020B0604030504040204" pitchFamily="34" charset="-128"/>
                <a:ea typeface="Meiryo" panose="020B0604030504040204" pitchFamily="34" charset="-128"/>
              </a:rPr>
              <a:t> </a:t>
            </a:r>
            <a:r>
              <a:rPr lang="ja-JP" altLang="en-US" sz="3600" b="1" dirty="0">
                <a:solidFill>
                  <a:schemeClr val="bg1"/>
                </a:solidFill>
                <a:latin typeface="Meiryo" panose="020B0604030504040204" pitchFamily="34" charset="-128"/>
                <a:ea typeface="Meiryo" panose="020B0604030504040204" pitchFamily="34" charset="-128"/>
              </a:rPr>
              <a:t>標準化</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
        <p:nvSpPr>
          <p:cNvPr id="9" name="スライド番号プレースホルダー 8">
            <a:extLst>
              <a:ext uri="{FF2B5EF4-FFF2-40B4-BE49-F238E27FC236}">
                <a16:creationId xmlns:a16="http://schemas.microsoft.com/office/drawing/2014/main" id="{0C412031-3070-5A14-E0B6-F319DF096F0E}"/>
              </a:ext>
            </a:extLst>
          </p:cNvPr>
          <p:cNvSpPr>
            <a:spLocks noGrp="1"/>
          </p:cNvSpPr>
          <p:nvPr>
            <p:ph type="sldNum" sz="quarter" idx="12"/>
          </p:nvPr>
        </p:nvSpPr>
        <p:spPr/>
        <p:txBody>
          <a:bodyPr/>
          <a:lstStyle/>
          <a:p>
            <a:fld id="{CCE8A120-D37F-4A4B-AEC4-A3FAB9FD9F34}" type="slidenum">
              <a:rPr lang="ja-JP" altLang="en-US" smtClean="0"/>
              <a:pPr/>
              <a:t>23</a:t>
            </a:fld>
            <a:endParaRPr lang="ja-JP" altLang="en-US"/>
          </a:p>
        </p:txBody>
      </p:sp>
      <p:pic>
        <p:nvPicPr>
          <p:cNvPr id="3" name="図 2">
            <a:extLst>
              <a:ext uri="{FF2B5EF4-FFF2-40B4-BE49-F238E27FC236}">
                <a16:creationId xmlns:a16="http://schemas.microsoft.com/office/drawing/2014/main" id="{FE3A09F9-A176-D635-74F6-A3EFFD2BF8DB}"/>
              </a:ext>
            </a:extLst>
          </p:cNvPr>
          <p:cNvPicPr>
            <a:picLocks noChangeAspect="1"/>
          </p:cNvPicPr>
          <p:nvPr/>
        </p:nvPicPr>
        <p:blipFill>
          <a:blip r:embed="rId3"/>
          <a:stretch>
            <a:fillRect/>
          </a:stretch>
        </p:blipFill>
        <p:spPr>
          <a:xfrm>
            <a:off x="3404812" y="1226272"/>
            <a:ext cx="5382376" cy="2124371"/>
          </a:xfrm>
          <a:prstGeom prst="rect">
            <a:avLst/>
          </a:prstGeom>
        </p:spPr>
      </p:pic>
      <p:pic>
        <p:nvPicPr>
          <p:cNvPr id="5" name="図 4">
            <a:extLst>
              <a:ext uri="{FF2B5EF4-FFF2-40B4-BE49-F238E27FC236}">
                <a16:creationId xmlns:a16="http://schemas.microsoft.com/office/drawing/2014/main" id="{CE19CB6E-B944-560C-F14A-CE796FAF7B63}"/>
              </a:ext>
            </a:extLst>
          </p:cNvPr>
          <p:cNvPicPr>
            <a:picLocks noChangeAspect="1"/>
          </p:cNvPicPr>
          <p:nvPr/>
        </p:nvPicPr>
        <p:blipFill>
          <a:blip r:embed="rId4"/>
          <a:stretch>
            <a:fillRect/>
          </a:stretch>
        </p:blipFill>
        <p:spPr>
          <a:xfrm>
            <a:off x="3323838" y="3844449"/>
            <a:ext cx="5544324" cy="1686160"/>
          </a:xfrm>
          <a:prstGeom prst="rect">
            <a:avLst/>
          </a:prstGeom>
        </p:spPr>
      </p:pic>
    </p:spTree>
    <p:extLst>
      <p:ext uri="{BB962C8B-B14F-4D97-AF65-F5344CB8AC3E}">
        <p14:creationId xmlns:p14="http://schemas.microsoft.com/office/powerpoint/2010/main" val="29805014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A9451-CB36-B732-7796-54E6D27391F5}"/>
            </a:ext>
          </a:extLst>
        </p:cNvPr>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FCBE6F9E-655D-B9FB-613D-7936272FA609}"/>
              </a:ext>
            </a:extLst>
          </p:cNvPr>
          <p:cNvSpPr txBox="1"/>
          <p:nvPr/>
        </p:nvSpPr>
        <p:spPr>
          <a:xfrm>
            <a:off x="85310" y="101329"/>
            <a:ext cx="12192000"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4.2</a:t>
            </a:r>
            <a:r>
              <a:rPr lang="en-US" altLang="ja-JP" sz="3600" b="1" dirty="0">
                <a:solidFill>
                  <a:schemeClr val="bg1"/>
                </a:solidFill>
                <a:latin typeface="Meiryo" panose="020B0604030504040204" pitchFamily="34" charset="-128"/>
                <a:ea typeface="Meiryo" panose="020B0604030504040204" pitchFamily="34" charset="-128"/>
              </a:rPr>
              <a:t> </a:t>
            </a:r>
            <a:r>
              <a:rPr lang="ja-JP" altLang="en-US" sz="3600" b="1" dirty="0">
                <a:solidFill>
                  <a:schemeClr val="bg1"/>
                </a:solidFill>
                <a:latin typeface="Meiryo" panose="020B0604030504040204" pitchFamily="34" charset="-128"/>
                <a:ea typeface="Meiryo" panose="020B0604030504040204" pitchFamily="34" charset="-128"/>
              </a:rPr>
              <a:t>標準化</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
        <p:nvSpPr>
          <p:cNvPr id="9" name="スライド番号プレースホルダー 8">
            <a:extLst>
              <a:ext uri="{FF2B5EF4-FFF2-40B4-BE49-F238E27FC236}">
                <a16:creationId xmlns:a16="http://schemas.microsoft.com/office/drawing/2014/main" id="{FE4DA651-50AC-3623-27DD-FED7848EBD1C}"/>
              </a:ext>
            </a:extLst>
          </p:cNvPr>
          <p:cNvSpPr>
            <a:spLocks noGrp="1"/>
          </p:cNvSpPr>
          <p:nvPr>
            <p:ph type="sldNum" sz="quarter" idx="12"/>
          </p:nvPr>
        </p:nvSpPr>
        <p:spPr/>
        <p:txBody>
          <a:bodyPr/>
          <a:lstStyle/>
          <a:p>
            <a:fld id="{CCE8A120-D37F-4A4B-AEC4-A3FAB9FD9F34}" type="slidenum">
              <a:rPr lang="ja-JP" altLang="en-US" smtClean="0"/>
              <a:pPr/>
              <a:t>24</a:t>
            </a:fld>
            <a:endParaRPr lang="ja-JP" altLang="en-US"/>
          </a:p>
        </p:txBody>
      </p:sp>
      <p:pic>
        <p:nvPicPr>
          <p:cNvPr id="4" name="図 3">
            <a:extLst>
              <a:ext uri="{FF2B5EF4-FFF2-40B4-BE49-F238E27FC236}">
                <a16:creationId xmlns:a16="http://schemas.microsoft.com/office/drawing/2014/main" id="{1404637E-F9F0-0C90-A781-34465A967B74}"/>
              </a:ext>
            </a:extLst>
          </p:cNvPr>
          <p:cNvPicPr>
            <a:picLocks noChangeAspect="1"/>
          </p:cNvPicPr>
          <p:nvPr/>
        </p:nvPicPr>
        <p:blipFill>
          <a:blip r:embed="rId3"/>
          <a:stretch>
            <a:fillRect/>
          </a:stretch>
        </p:blipFill>
        <p:spPr>
          <a:xfrm>
            <a:off x="2743200" y="1145478"/>
            <a:ext cx="6705600" cy="4881676"/>
          </a:xfrm>
          <a:prstGeom prst="rect">
            <a:avLst/>
          </a:prstGeom>
        </p:spPr>
      </p:pic>
    </p:spTree>
    <p:extLst>
      <p:ext uri="{BB962C8B-B14F-4D97-AF65-F5344CB8AC3E}">
        <p14:creationId xmlns:p14="http://schemas.microsoft.com/office/powerpoint/2010/main" val="10934025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AAC0F-86AC-BA2D-7865-CD743C650262}"/>
            </a:ext>
          </a:extLst>
        </p:cNvPr>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3E8A185E-10E0-6FBC-4FF8-34FC5579B589}"/>
              </a:ext>
            </a:extLst>
          </p:cNvPr>
          <p:cNvSpPr txBox="1"/>
          <p:nvPr/>
        </p:nvSpPr>
        <p:spPr>
          <a:xfrm>
            <a:off x="85310" y="101329"/>
            <a:ext cx="12192000"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4.2</a:t>
            </a:r>
            <a:r>
              <a:rPr lang="en-US" altLang="ja-JP" sz="3600" b="1" dirty="0">
                <a:solidFill>
                  <a:schemeClr val="bg1"/>
                </a:solidFill>
                <a:latin typeface="Meiryo" panose="020B0604030504040204" pitchFamily="34" charset="-128"/>
                <a:ea typeface="Meiryo" panose="020B0604030504040204" pitchFamily="34" charset="-128"/>
              </a:rPr>
              <a:t> </a:t>
            </a:r>
            <a:r>
              <a:rPr lang="ja-JP" altLang="en-US" sz="3600" b="1" dirty="0">
                <a:solidFill>
                  <a:schemeClr val="bg1"/>
                </a:solidFill>
                <a:latin typeface="Meiryo" panose="020B0604030504040204" pitchFamily="34" charset="-128"/>
                <a:ea typeface="Meiryo" panose="020B0604030504040204" pitchFamily="34" charset="-128"/>
              </a:rPr>
              <a:t>標準化</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
        <p:nvSpPr>
          <p:cNvPr id="9" name="スライド番号プレースホルダー 8">
            <a:extLst>
              <a:ext uri="{FF2B5EF4-FFF2-40B4-BE49-F238E27FC236}">
                <a16:creationId xmlns:a16="http://schemas.microsoft.com/office/drawing/2014/main" id="{25F8F91B-3A30-81F8-269A-A9A82B40194A}"/>
              </a:ext>
            </a:extLst>
          </p:cNvPr>
          <p:cNvSpPr>
            <a:spLocks noGrp="1"/>
          </p:cNvSpPr>
          <p:nvPr>
            <p:ph type="sldNum" sz="quarter" idx="12"/>
          </p:nvPr>
        </p:nvSpPr>
        <p:spPr/>
        <p:txBody>
          <a:bodyPr/>
          <a:lstStyle/>
          <a:p>
            <a:fld id="{CCE8A120-D37F-4A4B-AEC4-A3FAB9FD9F34}" type="slidenum">
              <a:rPr lang="ja-JP" altLang="en-US" smtClean="0"/>
              <a:pPr/>
              <a:t>25</a:t>
            </a:fld>
            <a:endParaRPr lang="ja-JP" altLang="en-US"/>
          </a:p>
        </p:txBody>
      </p:sp>
      <p:pic>
        <p:nvPicPr>
          <p:cNvPr id="3" name="図 2">
            <a:extLst>
              <a:ext uri="{FF2B5EF4-FFF2-40B4-BE49-F238E27FC236}">
                <a16:creationId xmlns:a16="http://schemas.microsoft.com/office/drawing/2014/main" id="{C098FDB1-ECFB-2736-55F9-9BEA755A32DB}"/>
              </a:ext>
            </a:extLst>
          </p:cNvPr>
          <p:cNvPicPr>
            <a:picLocks noChangeAspect="1"/>
          </p:cNvPicPr>
          <p:nvPr/>
        </p:nvPicPr>
        <p:blipFill>
          <a:blip r:embed="rId3"/>
          <a:stretch>
            <a:fillRect/>
          </a:stretch>
        </p:blipFill>
        <p:spPr>
          <a:xfrm>
            <a:off x="4100052" y="976867"/>
            <a:ext cx="3991896" cy="5730176"/>
          </a:xfrm>
          <a:prstGeom prst="rect">
            <a:avLst/>
          </a:prstGeom>
        </p:spPr>
      </p:pic>
    </p:spTree>
    <p:extLst>
      <p:ext uri="{BB962C8B-B14F-4D97-AF65-F5344CB8AC3E}">
        <p14:creationId xmlns:p14="http://schemas.microsoft.com/office/powerpoint/2010/main" val="8083190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81614-D037-2134-0FE7-CB32CBA9F180}"/>
            </a:ext>
          </a:extLst>
        </p:cNvPr>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7EAB4C26-3761-23D6-D59A-57CEB3160928}"/>
              </a:ext>
            </a:extLst>
          </p:cNvPr>
          <p:cNvSpPr txBox="1"/>
          <p:nvPr/>
        </p:nvSpPr>
        <p:spPr>
          <a:xfrm>
            <a:off x="85310" y="101329"/>
            <a:ext cx="12192000"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4.3</a:t>
            </a:r>
            <a:r>
              <a:rPr lang="en-US" altLang="ja-JP" sz="3600" b="1" dirty="0">
                <a:solidFill>
                  <a:schemeClr val="bg1"/>
                </a:solidFill>
                <a:latin typeface="Meiryo" panose="020B0604030504040204" pitchFamily="34" charset="-128"/>
                <a:ea typeface="Meiryo" panose="020B0604030504040204" pitchFamily="34" charset="-128"/>
              </a:rPr>
              <a:t> </a:t>
            </a:r>
            <a:r>
              <a:rPr lang="ja-JP" altLang="en-US" sz="3600" b="1" dirty="0">
                <a:solidFill>
                  <a:schemeClr val="bg1"/>
                </a:solidFill>
                <a:latin typeface="Meiryo" panose="020B0604030504040204" pitchFamily="34" charset="-128"/>
                <a:ea typeface="Meiryo" panose="020B0604030504040204" pitchFamily="34" charset="-128"/>
              </a:rPr>
              <a:t>品質マネジメントシステム</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
        <p:nvSpPr>
          <p:cNvPr id="9" name="スライド番号プレースホルダー 8">
            <a:extLst>
              <a:ext uri="{FF2B5EF4-FFF2-40B4-BE49-F238E27FC236}">
                <a16:creationId xmlns:a16="http://schemas.microsoft.com/office/drawing/2014/main" id="{06AC1FAE-59F4-8786-61A3-0335271ACFB4}"/>
              </a:ext>
            </a:extLst>
          </p:cNvPr>
          <p:cNvSpPr>
            <a:spLocks noGrp="1"/>
          </p:cNvSpPr>
          <p:nvPr>
            <p:ph type="sldNum" sz="quarter" idx="12"/>
          </p:nvPr>
        </p:nvSpPr>
        <p:spPr/>
        <p:txBody>
          <a:bodyPr/>
          <a:lstStyle/>
          <a:p>
            <a:fld id="{CCE8A120-D37F-4A4B-AEC4-A3FAB9FD9F34}" type="slidenum">
              <a:rPr lang="ja-JP" altLang="en-US" smtClean="0"/>
              <a:pPr/>
              <a:t>26</a:t>
            </a:fld>
            <a:endParaRPr lang="ja-JP" altLang="en-US"/>
          </a:p>
        </p:txBody>
      </p:sp>
      <p:pic>
        <p:nvPicPr>
          <p:cNvPr id="3" name="図 2">
            <a:extLst>
              <a:ext uri="{FF2B5EF4-FFF2-40B4-BE49-F238E27FC236}">
                <a16:creationId xmlns:a16="http://schemas.microsoft.com/office/drawing/2014/main" id="{2CEF4E68-72AA-BE4D-FAAE-317431E34B11}"/>
              </a:ext>
            </a:extLst>
          </p:cNvPr>
          <p:cNvPicPr>
            <a:picLocks noChangeAspect="1"/>
          </p:cNvPicPr>
          <p:nvPr/>
        </p:nvPicPr>
        <p:blipFill>
          <a:blip r:embed="rId3"/>
          <a:stretch>
            <a:fillRect/>
          </a:stretch>
        </p:blipFill>
        <p:spPr>
          <a:xfrm>
            <a:off x="3047999" y="1259591"/>
            <a:ext cx="6096002" cy="1875108"/>
          </a:xfrm>
          <a:prstGeom prst="rect">
            <a:avLst/>
          </a:prstGeom>
        </p:spPr>
      </p:pic>
      <p:pic>
        <p:nvPicPr>
          <p:cNvPr id="5" name="図 4">
            <a:extLst>
              <a:ext uri="{FF2B5EF4-FFF2-40B4-BE49-F238E27FC236}">
                <a16:creationId xmlns:a16="http://schemas.microsoft.com/office/drawing/2014/main" id="{FFFD4784-214E-EF96-599E-7CCE675537B3}"/>
              </a:ext>
            </a:extLst>
          </p:cNvPr>
          <p:cNvPicPr>
            <a:picLocks noChangeAspect="1"/>
          </p:cNvPicPr>
          <p:nvPr/>
        </p:nvPicPr>
        <p:blipFill>
          <a:blip r:embed="rId4"/>
          <a:stretch>
            <a:fillRect/>
          </a:stretch>
        </p:blipFill>
        <p:spPr>
          <a:xfrm>
            <a:off x="3116826" y="3296180"/>
            <a:ext cx="5958348" cy="854244"/>
          </a:xfrm>
          <a:prstGeom prst="rect">
            <a:avLst/>
          </a:prstGeom>
        </p:spPr>
      </p:pic>
    </p:spTree>
    <p:extLst>
      <p:ext uri="{BB962C8B-B14F-4D97-AF65-F5344CB8AC3E}">
        <p14:creationId xmlns:p14="http://schemas.microsoft.com/office/powerpoint/2010/main" val="13482125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287B1-6F01-787D-6B81-9CE352E6F064}"/>
            </a:ext>
          </a:extLst>
        </p:cNvPr>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F8EF5D50-0E71-D95A-6504-811D29F42216}"/>
              </a:ext>
            </a:extLst>
          </p:cNvPr>
          <p:cNvSpPr txBox="1"/>
          <p:nvPr/>
        </p:nvSpPr>
        <p:spPr>
          <a:xfrm>
            <a:off x="85310" y="101329"/>
            <a:ext cx="12192000"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4.3</a:t>
            </a:r>
            <a:r>
              <a:rPr lang="en-US" altLang="ja-JP" sz="3600" b="1" dirty="0">
                <a:solidFill>
                  <a:schemeClr val="bg1"/>
                </a:solidFill>
                <a:latin typeface="Meiryo" panose="020B0604030504040204" pitchFamily="34" charset="-128"/>
                <a:ea typeface="Meiryo" panose="020B0604030504040204" pitchFamily="34" charset="-128"/>
              </a:rPr>
              <a:t> </a:t>
            </a:r>
            <a:r>
              <a:rPr lang="ja-JP" altLang="en-US" sz="3600" b="1" dirty="0">
                <a:solidFill>
                  <a:schemeClr val="bg1"/>
                </a:solidFill>
                <a:latin typeface="Meiryo" panose="020B0604030504040204" pitchFamily="34" charset="-128"/>
                <a:ea typeface="Meiryo" panose="020B0604030504040204" pitchFamily="34" charset="-128"/>
              </a:rPr>
              <a:t>品質マネジメントシステム</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
        <p:nvSpPr>
          <p:cNvPr id="9" name="スライド番号プレースホルダー 8">
            <a:extLst>
              <a:ext uri="{FF2B5EF4-FFF2-40B4-BE49-F238E27FC236}">
                <a16:creationId xmlns:a16="http://schemas.microsoft.com/office/drawing/2014/main" id="{EB4C3D9D-A2EB-E92E-309A-4FD2DAE0D2BE}"/>
              </a:ext>
            </a:extLst>
          </p:cNvPr>
          <p:cNvSpPr>
            <a:spLocks noGrp="1"/>
          </p:cNvSpPr>
          <p:nvPr>
            <p:ph type="sldNum" sz="quarter" idx="12"/>
          </p:nvPr>
        </p:nvSpPr>
        <p:spPr/>
        <p:txBody>
          <a:bodyPr/>
          <a:lstStyle/>
          <a:p>
            <a:fld id="{CCE8A120-D37F-4A4B-AEC4-A3FAB9FD9F34}" type="slidenum">
              <a:rPr lang="ja-JP" altLang="en-US" smtClean="0"/>
              <a:pPr/>
              <a:t>27</a:t>
            </a:fld>
            <a:endParaRPr lang="ja-JP" altLang="en-US"/>
          </a:p>
        </p:txBody>
      </p:sp>
      <p:pic>
        <p:nvPicPr>
          <p:cNvPr id="3" name="図 2">
            <a:extLst>
              <a:ext uri="{FF2B5EF4-FFF2-40B4-BE49-F238E27FC236}">
                <a16:creationId xmlns:a16="http://schemas.microsoft.com/office/drawing/2014/main" id="{43C9AD1B-4C0F-1D2B-71B4-F8253403B1AF}"/>
              </a:ext>
            </a:extLst>
          </p:cNvPr>
          <p:cNvPicPr>
            <a:picLocks noChangeAspect="1"/>
          </p:cNvPicPr>
          <p:nvPr/>
        </p:nvPicPr>
        <p:blipFill>
          <a:blip r:embed="rId3"/>
          <a:stretch>
            <a:fillRect/>
          </a:stretch>
        </p:blipFill>
        <p:spPr>
          <a:xfrm>
            <a:off x="3456063" y="1107823"/>
            <a:ext cx="5279874" cy="5239570"/>
          </a:xfrm>
          <a:prstGeom prst="rect">
            <a:avLst/>
          </a:prstGeom>
        </p:spPr>
      </p:pic>
    </p:spTree>
    <p:extLst>
      <p:ext uri="{BB962C8B-B14F-4D97-AF65-F5344CB8AC3E}">
        <p14:creationId xmlns:p14="http://schemas.microsoft.com/office/powerpoint/2010/main" val="20924596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95CFE-1B75-5678-90F5-FC6635446DAF}"/>
            </a:ext>
          </a:extLst>
        </p:cNvPr>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9E9F781A-2092-0E69-68D0-5A87F3A1ADC9}"/>
              </a:ext>
            </a:extLst>
          </p:cNvPr>
          <p:cNvSpPr txBox="1"/>
          <p:nvPr/>
        </p:nvSpPr>
        <p:spPr>
          <a:xfrm>
            <a:off x="85310" y="101329"/>
            <a:ext cx="12192000"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4.3</a:t>
            </a:r>
            <a:r>
              <a:rPr lang="en-US" altLang="ja-JP" sz="3600" b="1" dirty="0">
                <a:solidFill>
                  <a:schemeClr val="bg1"/>
                </a:solidFill>
                <a:latin typeface="Meiryo" panose="020B0604030504040204" pitchFamily="34" charset="-128"/>
                <a:ea typeface="Meiryo" panose="020B0604030504040204" pitchFamily="34" charset="-128"/>
              </a:rPr>
              <a:t> </a:t>
            </a:r>
            <a:r>
              <a:rPr lang="ja-JP" altLang="en-US" sz="3600" b="1" dirty="0">
                <a:solidFill>
                  <a:schemeClr val="bg1"/>
                </a:solidFill>
                <a:latin typeface="Meiryo" panose="020B0604030504040204" pitchFamily="34" charset="-128"/>
                <a:ea typeface="Meiryo" panose="020B0604030504040204" pitchFamily="34" charset="-128"/>
              </a:rPr>
              <a:t>品質マネジメントシステム</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
        <p:nvSpPr>
          <p:cNvPr id="9" name="スライド番号プレースホルダー 8">
            <a:extLst>
              <a:ext uri="{FF2B5EF4-FFF2-40B4-BE49-F238E27FC236}">
                <a16:creationId xmlns:a16="http://schemas.microsoft.com/office/drawing/2014/main" id="{EE8CF94B-99A9-09BD-7CA2-8537A6621E8C}"/>
              </a:ext>
            </a:extLst>
          </p:cNvPr>
          <p:cNvSpPr>
            <a:spLocks noGrp="1"/>
          </p:cNvSpPr>
          <p:nvPr>
            <p:ph type="sldNum" sz="quarter" idx="12"/>
          </p:nvPr>
        </p:nvSpPr>
        <p:spPr/>
        <p:txBody>
          <a:bodyPr/>
          <a:lstStyle/>
          <a:p>
            <a:fld id="{CCE8A120-D37F-4A4B-AEC4-A3FAB9FD9F34}" type="slidenum">
              <a:rPr lang="ja-JP" altLang="en-US" smtClean="0"/>
              <a:pPr/>
              <a:t>28</a:t>
            </a:fld>
            <a:endParaRPr lang="ja-JP" altLang="en-US"/>
          </a:p>
        </p:txBody>
      </p:sp>
      <p:pic>
        <p:nvPicPr>
          <p:cNvPr id="4" name="図 3">
            <a:extLst>
              <a:ext uri="{FF2B5EF4-FFF2-40B4-BE49-F238E27FC236}">
                <a16:creationId xmlns:a16="http://schemas.microsoft.com/office/drawing/2014/main" id="{EA40D395-E0A4-D19A-3034-51F8120E498B}"/>
              </a:ext>
            </a:extLst>
          </p:cNvPr>
          <p:cNvPicPr>
            <a:picLocks noChangeAspect="1"/>
          </p:cNvPicPr>
          <p:nvPr/>
        </p:nvPicPr>
        <p:blipFill>
          <a:blip r:embed="rId3"/>
          <a:stretch>
            <a:fillRect/>
          </a:stretch>
        </p:blipFill>
        <p:spPr>
          <a:xfrm>
            <a:off x="2799768" y="1317523"/>
            <a:ext cx="6592464" cy="5048862"/>
          </a:xfrm>
          <a:prstGeom prst="rect">
            <a:avLst/>
          </a:prstGeom>
        </p:spPr>
      </p:pic>
    </p:spTree>
    <p:extLst>
      <p:ext uri="{BB962C8B-B14F-4D97-AF65-F5344CB8AC3E}">
        <p14:creationId xmlns:p14="http://schemas.microsoft.com/office/powerpoint/2010/main" val="1226674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屋内, 建物, コンピュータ, 座る が含まれている画像&#10;&#10;自動的に生成された説明">
            <a:extLst>
              <a:ext uri="{FF2B5EF4-FFF2-40B4-BE49-F238E27FC236}">
                <a16:creationId xmlns:a16="http://schemas.microsoft.com/office/drawing/2014/main" id="{9816349A-0F40-68CD-4D1B-3EB6995F8A6E}"/>
              </a:ext>
            </a:extLst>
          </p:cNvPr>
          <p:cNvPicPr>
            <a:picLocks noChangeAspect="1"/>
          </p:cNvPicPr>
          <p:nvPr/>
        </p:nvPicPr>
        <p:blipFill>
          <a:blip r:embed="rId2"/>
          <a:srcRect t="12194"/>
          <a:stretch/>
        </p:blipFill>
        <p:spPr>
          <a:xfrm flipH="1">
            <a:off x="11535" y="624311"/>
            <a:ext cx="12191997" cy="6021690"/>
          </a:xfrm>
          <a:prstGeom prst="rect">
            <a:avLst/>
          </a:prstGeom>
        </p:spPr>
      </p:pic>
      <p:sp>
        <p:nvSpPr>
          <p:cNvPr id="12" name="正方形/長方形 11">
            <a:extLst>
              <a:ext uri="{FF2B5EF4-FFF2-40B4-BE49-F238E27FC236}">
                <a16:creationId xmlns:a16="http://schemas.microsoft.com/office/drawing/2014/main" id="{7D0FD7B8-16BF-FDF7-AD59-AB06D2C96AA0}"/>
              </a:ext>
            </a:extLst>
          </p:cNvPr>
          <p:cNvSpPr/>
          <p:nvPr/>
        </p:nvSpPr>
        <p:spPr>
          <a:xfrm>
            <a:off x="723900" y="2652863"/>
            <a:ext cx="10839450" cy="2476500"/>
          </a:xfrm>
          <a:prstGeom prst="rect">
            <a:avLst/>
          </a:prstGeom>
          <a:solidFill>
            <a:schemeClr val="bg1"/>
          </a:solidFill>
          <a:ln>
            <a:solidFill>
              <a:schemeClr val="tx1"/>
            </a:solidFill>
          </a:ln>
          <a:effectLst>
            <a:outerShdw blurRad="180948"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F2A333C9-609E-A30D-6231-A20CDFEC18D4}"/>
              </a:ext>
            </a:extLst>
          </p:cNvPr>
          <p:cNvSpPr/>
          <p:nvPr/>
        </p:nvSpPr>
        <p:spPr>
          <a:xfrm>
            <a:off x="3771943" y="1962150"/>
            <a:ext cx="4671183" cy="947588"/>
          </a:xfrm>
          <a:prstGeom prst="rect">
            <a:avLst/>
          </a:prstGeom>
          <a:solidFill>
            <a:schemeClr val="bg1"/>
          </a:solidFill>
          <a:ln>
            <a:solidFill>
              <a:schemeClr val="tx1"/>
            </a:solidFill>
          </a:ln>
          <a:effectLst>
            <a:outerShdw blurRad="180948"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EBE31C28-D7F5-7872-0138-D99D1D50C166}"/>
              </a:ext>
            </a:extLst>
          </p:cNvPr>
          <p:cNvSpPr/>
          <p:nvPr/>
        </p:nvSpPr>
        <p:spPr>
          <a:xfrm>
            <a:off x="0" y="0"/>
            <a:ext cx="12192000" cy="624674"/>
          </a:xfrm>
          <a:prstGeom prst="rect">
            <a:avLst/>
          </a:prstGeom>
          <a:solidFill>
            <a:schemeClr val="tx1"/>
          </a:solidFill>
          <a:ln w="12700">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6653FFFB-A279-4D98-7BC2-D53BC4A47713}"/>
              </a:ext>
            </a:extLst>
          </p:cNvPr>
          <p:cNvSpPr/>
          <p:nvPr/>
        </p:nvSpPr>
        <p:spPr>
          <a:xfrm>
            <a:off x="0" y="6998"/>
            <a:ext cx="1734525" cy="624674"/>
          </a:xfrm>
          <a:prstGeom prst="rect">
            <a:avLst/>
          </a:prstGeom>
          <a:solidFill>
            <a:schemeClr val="bg1"/>
          </a:solidFill>
          <a:ln w="12700">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53709245-9E0E-6E62-0EBA-653FFAEA1195}"/>
              </a:ext>
            </a:extLst>
          </p:cNvPr>
          <p:cNvSpPr txBox="1"/>
          <p:nvPr/>
        </p:nvSpPr>
        <p:spPr>
          <a:xfrm>
            <a:off x="857107" y="3600451"/>
            <a:ext cx="10500851" cy="769441"/>
          </a:xfrm>
          <a:prstGeom prst="rect">
            <a:avLst/>
          </a:prstGeom>
          <a:noFill/>
        </p:spPr>
        <p:txBody>
          <a:bodyPr wrap="square" rtlCol="0">
            <a:spAutoFit/>
          </a:bodyPr>
          <a:lstStyle/>
          <a:p>
            <a:pPr algn="ctr">
              <a:spcBef>
                <a:spcPts val="600"/>
              </a:spcBef>
            </a:pPr>
            <a:r>
              <a:rPr kumimoji="1" lang="ja-JP" altLang="en-US" sz="4400" b="1" dirty="0">
                <a:latin typeface="Meiryo" panose="020B0604030504040204" pitchFamily="34" charset="-128"/>
                <a:ea typeface="Meiryo" panose="020B0604030504040204" pitchFamily="34" charset="-128"/>
              </a:rPr>
              <a:t>データの取り方</a:t>
            </a:r>
            <a:r>
              <a:rPr lang="ja-JP" altLang="en-US" sz="4400" b="1" dirty="0">
                <a:latin typeface="Meiryo" panose="020B0604030504040204" pitchFamily="34" charset="-128"/>
                <a:ea typeface="Meiryo" panose="020B0604030504040204" pitchFamily="34" charset="-128"/>
              </a:rPr>
              <a:t>・まとめ方</a:t>
            </a:r>
            <a:endParaRPr kumimoji="1" lang="en-US" altLang="ja-JP" sz="4400" b="1" dirty="0">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167BAF53-019B-2EC8-281E-FB0079FF80CC}"/>
              </a:ext>
            </a:extLst>
          </p:cNvPr>
          <p:cNvSpPr txBox="1"/>
          <p:nvPr/>
        </p:nvSpPr>
        <p:spPr>
          <a:xfrm>
            <a:off x="4563629" y="2160119"/>
            <a:ext cx="3057831" cy="646331"/>
          </a:xfrm>
          <a:prstGeom prst="rect">
            <a:avLst/>
          </a:prstGeom>
          <a:noFill/>
        </p:spPr>
        <p:txBody>
          <a:bodyPr wrap="square" rtlCol="0">
            <a:spAutoFit/>
          </a:bodyPr>
          <a:lstStyle/>
          <a:p>
            <a:pPr algn="ctr"/>
            <a:r>
              <a:rPr lang="en-US" altLang="ja-JP" sz="3600" b="1" dirty="0">
                <a:latin typeface="Meiryo" panose="020B0604030504040204" pitchFamily="34" charset="-128"/>
                <a:ea typeface="Meiryo" panose="020B0604030504040204" pitchFamily="34" charset="-128"/>
                <a:cs typeface="Arial" panose="020B0604020202020204" pitchFamily="34" charset="0"/>
              </a:rPr>
              <a:t>Section5</a:t>
            </a:r>
            <a:endParaRPr kumimoji="1" lang="ja-JP" altLang="en-US" sz="3600" b="1" dirty="0">
              <a:latin typeface="Meiryo" panose="020B0604030504040204" pitchFamily="34" charset="-128"/>
              <a:ea typeface="Meiryo" panose="020B0604030504040204" pitchFamily="34" charset="-128"/>
              <a:cs typeface="Arial" panose="020B0604020202020204" pitchFamily="34" charset="0"/>
            </a:endParaRPr>
          </a:p>
        </p:txBody>
      </p:sp>
      <p:cxnSp>
        <p:nvCxnSpPr>
          <p:cNvPr id="14" name="直線コネクタ 13">
            <a:extLst>
              <a:ext uri="{FF2B5EF4-FFF2-40B4-BE49-F238E27FC236}">
                <a16:creationId xmlns:a16="http://schemas.microsoft.com/office/drawing/2014/main" id="{523A88D8-32BB-2560-1786-74D9BC96DF1E}"/>
              </a:ext>
            </a:extLst>
          </p:cNvPr>
          <p:cNvCxnSpPr>
            <a:cxnSpLocks/>
          </p:cNvCxnSpPr>
          <p:nvPr/>
        </p:nvCxnSpPr>
        <p:spPr>
          <a:xfrm flipH="1">
            <a:off x="1734522" y="371"/>
            <a:ext cx="8" cy="599453"/>
          </a:xfrm>
          <a:prstGeom prst="line">
            <a:avLst/>
          </a:prstGeom>
          <a:ln w="1270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9" name="直線コネクタ 18">
            <a:extLst>
              <a:ext uri="{FF2B5EF4-FFF2-40B4-BE49-F238E27FC236}">
                <a16:creationId xmlns:a16="http://schemas.microsoft.com/office/drawing/2014/main" id="{50002B29-40B2-FED1-5BBF-6A9FCBA82ED6}"/>
              </a:ext>
            </a:extLst>
          </p:cNvPr>
          <p:cNvCxnSpPr>
            <a:cxnSpLocks/>
          </p:cNvCxnSpPr>
          <p:nvPr/>
        </p:nvCxnSpPr>
        <p:spPr>
          <a:xfrm>
            <a:off x="3469060" y="371"/>
            <a:ext cx="0" cy="637799"/>
          </a:xfrm>
          <a:prstGeom prst="line">
            <a:avLst/>
          </a:prstGeom>
          <a:ln w="1270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0" name="直線コネクタ 19">
            <a:extLst>
              <a:ext uri="{FF2B5EF4-FFF2-40B4-BE49-F238E27FC236}">
                <a16:creationId xmlns:a16="http://schemas.microsoft.com/office/drawing/2014/main" id="{02241632-ECAE-F375-C040-4C7BC2F04CFD}"/>
              </a:ext>
            </a:extLst>
          </p:cNvPr>
          <p:cNvCxnSpPr>
            <a:cxnSpLocks/>
          </p:cNvCxnSpPr>
          <p:nvPr/>
        </p:nvCxnSpPr>
        <p:spPr>
          <a:xfrm>
            <a:off x="5203590" y="371"/>
            <a:ext cx="0" cy="637799"/>
          </a:xfrm>
          <a:prstGeom prst="line">
            <a:avLst/>
          </a:prstGeom>
          <a:ln w="1270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1" name="直線コネクタ 20">
            <a:extLst>
              <a:ext uri="{FF2B5EF4-FFF2-40B4-BE49-F238E27FC236}">
                <a16:creationId xmlns:a16="http://schemas.microsoft.com/office/drawing/2014/main" id="{F3B3E473-F408-F7AD-CDEB-0ABEA8C49E8D}"/>
              </a:ext>
            </a:extLst>
          </p:cNvPr>
          <p:cNvCxnSpPr>
            <a:cxnSpLocks/>
          </p:cNvCxnSpPr>
          <p:nvPr/>
        </p:nvCxnSpPr>
        <p:spPr>
          <a:xfrm>
            <a:off x="6938120" y="371"/>
            <a:ext cx="0" cy="637799"/>
          </a:xfrm>
          <a:prstGeom prst="line">
            <a:avLst/>
          </a:prstGeom>
          <a:ln w="1270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2" name="直線コネクタ 21">
            <a:extLst>
              <a:ext uri="{FF2B5EF4-FFF2-40B4-BE49-F238E27FC236}">
                <a16:creationId xmlns:a16="http://schemas.microsoft.com/office/drawing/2014/main" id="{E484E70A-EB3C-2A03-A2A4-63EE92BD184F}"/>
              </a:ext>
            </a:extLst>
          </p:cNvPr>
          <p:cNvCxnSpPr>
            <a:cxnSpLocks/>
          </p:cNvCxnSpPr>
          <p:nvPr/>
        </p:nvCxnSpPr>
        <p:spPr>
          <a:xfrm>
            <a:off x="8672650" y="371"/>
            <a:ext cx="0" cy="623940"/>
          </a:xfrm>
          <a:prstGeom prst="line">
            <a:avLst/>
          </a:prstGeom>
          <a:ln w="1270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3" name="直線コネクタ 22">
            <a:extLst>
              <a:ext uri="{FF2B5EF4-FFF2-40B4-BE49-F238E27FC236}">
                <a16:creationId xmlns:a16="http://schemas.microsoft.com/office/drawing/2014/main" id="{A546EE22-8141-7E6E-3A04-24E067BD622F}"/>
              </a:ext>
            </a:extLst>
          </p:cNvPr>
          <p:cNvCxnSpPr>
            <a:cxnSpLocks/>
          </p:cNvCxnSpPr>
          <p:nvPr/>
        </p:nvCxnSpPr>
        <p:spPr>
          <a:xfrm>
            <a:off x="10407178" y="371"/>
            <a:ext cx="0" cy="599453"/>
          </a:xfrm>
          <a:prstGeom prst="line">
            <a:avLst/>
          </a:prstGeom>
          <a:ln w="1270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6" name="直線コネクタ 25">
            <a:extLst>
              <a:ext uri="{FF2B5EF4-FFF2-40B4-BE49-F238E27FC236}">
                <a16:creationId xmlns:a16="http://schemas.microsoft.com/office/drawing/2014/main" id="{278C624F-EA2E-A24C-A4A6-AFB58B3A6372}"/>
              </a:ext>
            </a:extLst>
          </p:cNvPr>
          <p:cNvCxnSpPr>
            <a:cxnSpLocks/>
          </p:cNvCxnSpPr>
          <p:nvPr/>
        </p:nvCxnSpPr>
        <p:spPr>
          <a:xfrm>
            <a:off x="0" y="371"/>
            <a:ext cx="0" cy="637799"/>
          </a:xfrm>
          <a:prstGeom prst="line">
            <a:avLst/>
          </a:prstGeom>
          <a:ln w="12700">
            <a:solidFill>
              <a:schemeClr val="bg1"/>
            </a:solidFill>
            <a:prstDash val="sysDot"/>
          </a:ln>
        </p:spPr>
        <p:style>
          <a:lnRef idx="2">
            <a:schemeClr val="accent1"/>
          </a:lnRef>
          <a:fillRef idx="0">
            <a:schemeClr val="accent1"/>
          </a:fillRef>
          <a:effectRef idx="1">
            <a:schemeClr val="accent1"/>
          </a:effectRef>
          <a:fontRef idx="minor">
            <a:schemeClr val="tx1"/>
          </a:fontRef>
        </p:style>
      </p:cxnSp>
      <p:sp>
        <p:nvSpPr>
          <p:cNvPr id="27" name="テキスト ボックス 26">
            <a:extLst>
              <a:ext uri="{FF2B5EF4-FFF2-40B4-BE49-F238E27FC236}">
                <a16:creationId xmlns:a16="http://schemas.microsoft.com/office/drawing/2014/main" id="{C6CC2DF7-9185-23A8-AF5F-96A1DF522FD2}"/>
              </a:ext>
            </a:extLst>
          </p:cNvPr>
          <p:cNvSpPr txBox="1"/>
          <p:nvPr/>
        </p:nvSpPr>
        <p:spPr>
          <a:xfrm>
            <a:off x="153400" y="198155"/>
            <a:ext cx="1350146" cy="276999"/>
          </a:xfrm>
          <a:prstGeom prst="rect">
            <a:avLst/>
          </a:prstGeom>
          <a:noFill/>
          <a:ln w="12700">
            <a:noFill/>
            <a:prstDash val="sysDot"/>
          </a:ln>
        </p:spPr>
        <p:txBody>
          <a:bodyPr wrap="square" rtlCol="0">
            <a:spAutoFit/>
          </a:bodyPr>
          <a:lstStyle/>
          <a:p>
            <a:pPr algn="ctr"/>
            <a:r>
              <a:rPr lang="en-US" altLang="ja-JP" sz="1200" b="1" dirty="0">
                <a:latin typeface="Meiryo" panose="020B0604030504040204" pitchFamily="34" charset="-128"/>
                <a:ea typeface="Meiryo" panose="020B0604030504040204" pitchFamily="34" charset="-128"/>
              </a:rPr>
              <a:t>Section1</a:t>
            </a:r>
            <a:endParaRPr kumimoji="1" lang="ja-JP" altLang="en-US" sz="1200" b="1">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C1CCBA01-2CB5-A4AB-D4FC-012614F3324D}"/>
              </a:ext>
            </a:extLst>
          </p:cNvPr>
          <p:cNvSpPr txBox="1"/>
          <p:nvPr/>
        </p:nvSpPr>
        <p:spPr>
          <a:xfrm>
            <a:off x="1845404" y="198155"/>
            <a:ext cx="1350146" cy="276999"/>
          </a:xfrm>
          <a:prstGeom prst="rect">
            <a:avLst/>
          </a:prstGeom>
          <a:noFill/>
          <a:ln w="12700">
            <a:noFill/>
            <a:prstDash val="sysDot"/>
          </a:ln>
        </p:spPr>
        <p:txBody>
          <a:bodyPr wrap="square" rtlCol="0">
            <a:spAutoFit/>
          </a:bodyPr>
          <a:lstStyle/>
          <a:p>
            <a:pPr algn="ctr"/>
            <a:r>
              <a:rPr lang="en-US" altLang="ja-JP" sz="1200" b="1" dirty="0">
                <a:solidFill>
                  <a:schemeClr val="bg1"/>
                </a:solidFill>
                <a:latin typeface="Meiryo" panose="020B0604030504040204" pitchFamily="34" charset="-128"/>
                <a:ea typeface="Meiryo" panose="020B0604030504040204" pitchFamily="34" charset="-128"/>
              </a:rPr>
              <a:t>Section2</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F0D0BAAC-0771-68A5-5EDF-20A8C360E4E4}"/>
              </a:ext>
            </a:extLst>
          </p:cNvPr>
          <p:cNvSpPr txBox="1"/>
          <p:nvPr/>
        </p:nvSpPr>
        <p:spPr>
          <a:xfrm>
            <a:off x="3622460" y="198155"/>
            <a:ext cx="1350146" cy="276999"/>
          </a:xfrm>
          <a:prstGeom prst="rect">
            <a:avLst/>
          </a:prstGeom>
          <a:noFill/>
          <a:ln w="12700">
            <a:noFill/>
            <a:prstDash val="sysDot"/>
          </a:ln>
        </p:spPr>
        <p:txBody>
          <a:bodyPr wrap="square" rtlCol="0">
            <a:spAutoFit/>
          </a:bodyPr>
          <a:lstStyle/>
          <a:p>
            <a:pPr algn="ctr"/>
            <a:r>
              <a:rPr lang="en-US" altLang="ja-JP" sz="1200" b="1" dirty="0">
                <a:solidFill>
                  <a:schemeClr val="bg1"/>
                </a:solidFill>
                <a:latin typeface="Meiryo" panose="020B0604030504040204" pitchFamily="34" charset="-128"/>
                <a:ea typeface="Meiryo" panose="020B0604030504040204" pitchFamily="34" charset="-128"/>
              </a:rPr>
              <a:t>Section3</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9BA39402-242E-25E7-4E3B-386F107A2923}"/>
              </a:ext>
            </a:extLst>
          </p:cNvPr>
          <p:cNvSpPr txBox="1"/>
          <p:nvPr/>
        </p:nvSpPr>
        <p:spPr>
          <a:xfrm>
            <a:off x="5356987" y="198155"/>
            <a:ext cx="1350146" cy="276999"/>
          </a:xfrm>
          <a:prstGeom prst="rect">
            <a:avLst/>
          </a:prstGeom>
          <a:noFill/>
          <a:ln w="12700">
            <a:noFill/>
            <a:prstDash val="sysDot"/>
          </a:ln>
        </p:spPr>
        <p:txBody>
          <a:bodyPr wrap="square" rtlCol="0">
            <a:spAutoFit/>
          </a:bodyPr>
          <a:lstStyle/>
          <a:p>
            <a:pPr algn="ctr"/>
            <a:r>
              <a:rPr lang="en-US" altLang="ja-JP" sz="1200" b="1" dirty="0">
                <a:solidFill>
                  <a:schemeClr val="bg1"/>
                </a:solidFill>
                <a:latin typeface="Meiryo" panose="020B0604030504040204" pitchFamily="34" charset="-128"/>
                <a:ea typeface="Meiryo" panose="020B0604030504040204" pitchFamily="34" charset="-128"/>
              </a:rPr>
              <a:t>Section4</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25AB8518-ACFC-5BD7-93DE-7857741A788C}"/>
              </a:ext>
            </a:extLst>
          </p:cNvPr>
          <p:cNvSpPr txBox="1"/>
          <p:nvPr/>
        </p:nvSpPr>
        <p:spPr>
          <a:xfrm>
            <a:off x="7091520" y="198155"/>
            <a:ext cx="1350146" cy="276999"/>
          </a:xfrm>
          <a:prstGeom prst="rect">
            <a:avLst/>
          </a:prstGeom>
          <a:noFill/>
          <a:ln w="12700">
            <a:noFill/>
            <a:prstDash val="sysDot"/>
          </a:ln>
        </p:spPr>
        <p:txBody>
          <a:bodyPr wrap="square" rtlCol="0">
            <a:spAutoFit/>
          </a:bodyPr>
          <a:lstStyle/>
          <a:p>
            <a:pPr algn="ctr"/>
            <a:r>
              <a:rPr lang="en-US" altLang="ja-JP" sz="1200" b="1" dirty="0">
                <a:solidFill>
                  <a:schemeClr val="bg1"/>
                </a:solidFill>
                <a:latin typeface="Meiryo" panose="020B0604030504040204" pitchFamily="34" charset="-128"/>
                <a:ea typeface="Meiryo" panose="020B0604030504040204" pitchFamily="34" charset="-128"/>
              </a:rPr>
              <a:t>Section5</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33" name="テキスト ボックス 32">
            <a:extLst>
              <a:ext uri="{FF2B5EF4-FFF2-40B4-BE49-F238E27FC236}">
                <a16:creationId xmlns:a16="http://schemas.microsoft.com/office/drawing/2014/main" id="{4E891B1F-B8F0-B14F-2221-0855C73BA803}"/>
              </a:ext>
            </a:extLst>
          </p:cNvPr>
          <p:cNvSpPr txBox="1"/>
          <p:nvPr/>
        </p:nvSpPr>
        <p:spPr>
          <a:xfrm>
            <a:off x="8876341" y="198155"/>
            <a:ext cx="1350146" cy="276999"/>
          </a:xfrm>
          <a:prstGeom prst="rect">
            <a:avLst/>
          </a:prstGeom>
          <a:noFill/>
          <a:ln w="12700">
            <a:noFill/>
            <a:prstDash val="sysDot"/>
          </a:ln>
        </p:spPr>
        <p:txBody>
          <a:bodyPr wrap="square" rtlCol="0">
            <a:spAutoFit/>
          </a:bodyPr>
          <a:lstStyle/>
          <a:p>
            <a:pPr algn="ctr"/>
            <a:r>
              <a:rPr lang="en-US" altLang="ja-JP" sz="1200" b="1" dirty="0">
                <a:solidFill>
                  <a:schemeClr val="bg1"/>
                </a:solidFill>
                <a:latin typeface="Meiryo" panose="020B0604030504040204" pitchFamily="34" charset="-128"/>
                <a:ea typeface="Meiryo" panose="020B0604030504040204" pitchFamily="34" charset="-128"/>
              </a:rPr>
              <a:t>Section6</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078FE044-4A8C-81CB-2777-60A734CFB3E4}"/>
              </a:ext>
            </a:extLst>
          </p:cNvPr>
          <p:cNvSpPr txBox="1"/>
          <p:nvPr/>
        </p:nvSpPr>
        <p:spPr>
          <a:xfrm>
            <a:off x="10610868" y="198155"/>
            <a:ext cx="1350146" cy="276999"/>
          </a:xfrm>
          <a:prstGeom prst="rect">
            <a:avLst/>
          </a:prstGeom>
          <a:noFill/>
          <a:ln w="12700">
            <a:noFill/>
            <a:prstDash val="sysDot"/>
          </a:ln>
        </p:spPr>
        <p:txBody>
          <a:bodyPr wrap="square" rtlCol="0">
            <a:spAutoFit/>
          </a:bodyPr>
          <a:lstStyle/>
          <a:p>
            <a:pPr algn="ctr"/>
            <a:r>
              <a:rPr lang="en-US" altLang="ja-JP" sz="1200" b="1" dirty="0">
                <a:solidFill>
                  <a:schemeClr val="bg1"/>
                </a:solidFill>
                <a:latin typeface="Meiryo" panose="020B0604030504040204" pitchFamily="34" charset="-128"/>
                <a:ea typeface="Meiryo" panose="020B0604030504040204" pitchFamily="34" charset="-128"/>
              </a:rPr>
              <a:t>Section7</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3" name="スライド番号プレースホルダー 2">
            <a:extLst>
              <a:ext uri="{FF2B5EF4-FFF2-40B4-BE49-F238E27FC236}">
                <a16:creationId xmlns:a16="http://schemas.microsoft.com/office/drawing/2014/main" id="{431361B8-1A6C-B172-345E-84E73ACBD2AE}"/>
              </a:ext>
            </a:extLst>
          </p:cNvPr>
          <p:cNvSpPr>
            <a:spLocks noGrp="1"/>
          </p:cNvSpPr>
          <p:nvPr>
            <p:ph type="sldNum" sz="quarter" idx="12"/>
          </p:nvPr>
        </p:nvSpPr>
        <p:spPr/>
        <p:txBody>
          <a:bodyPr/>
          <a:lstStyle/>
          <a:p>
            <a:fld id="{CCE8A120-D37F-4A4B-AEC4-A3FAB9FD9F34}" type="slidenum">
              <a:rPr lang="ja-JP" altLang="en-US" smtClean="0"/>
              <a:pPr/>
              <a:t>29</a:t>
            </a:fld>
            <a:endParaRPr lang="ja-JP" altLang="en-US"/>
          </a:p>
        </p:txBody>
      </p:sp>
    </p:spTree>
    <p:extLst>
      <p:ext uri="{BB962C8B-B14F-4D97-AF65-F5344CB8AC3E}">
        <p14:creationId xmlns:p14="http://schemas.microsoft.com/office/powerpoint/2010/main" val="2703584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006F4-768E-66B6-DE12-2796419EE500}"/>
            </a:ext>
          </a:extLst>
        </p:cNvPr>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F8973949-8662-CC70-12A1-D81246573E3D}"/>
              </a:ext>
            </a:extLst>
          </p:cNvPr>
          <p:cNvSpPr txBox="1"/>
          <p:nvPr/>
        </p:nvSpPr>
        <p:spPr>
          <a:xfrm>
            <a:off x="85310" y="101329"/>
            <a:ext cx="12192000"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1.1</a:t>
            </a:r>
            <a:r>
              <a:rPr lang="en-US" altLang="ja-JP" sz="3600" b="1" dirty="0">
                <a:solidFill>
                  <a:schemeClr val="bg1"/>
                </a:solidFill>
                <a:latin typeface="Meiryo" panose="020B0604030504040204" pitchFamily="34" charset="-128"/>
                <a:ea typeface="Meiryo" panose="020B0604030504040204" pitchFamily="34" charset="-128"/>
              </a:rPr>
              <a:t> </a:t>
            </a:r>
            <a:r>
              <a:rPr lang="ja-JP" altLang="en-US" sz="3600" b="1" dirty="0">
                <a:solidFill>
                  <a:schemeClr val="bg1"/>
                </a:solidFill>
                <a:latin typeface="Meiryo" panose="020B0604030504040204" pitchFamily="34" charset="-128"/>
                <a:ea typeface="Meiryo" panose="020B0604030504040204" pitchFamily="34" charset="-128"/>
              </a:rPr>
              <a:t>マーケットインとプロダクトアウト</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
        <p:nvSpPr>
          <p:cNvPr id="9" name="スライド番号プレースホルダー 8">
            <a:extLst>
              <a:ext uri="{FF2B5EF4-FFF2-40B4-BE49-F238E27FC236}">
                <a16:creationId xmlns:a16="http://schemas.microsoft.com/office/drawing/2014/main" id="{7B89D5B3-F98A-B76E-CCF7-EC9877137960}"/>
              </a:ext>
            </a:extLst>
          </p:cNvPr>
          <p:cNvSpPr>
            <a:spLocks noGrp="1"/>
          </p:cNvSpPr>
          <p:nvPr>
            <p:ph type="sldNum" sz="quarter" idx="12"/>
          </p:nvPr>
        </p:nvSpPr>
        <p:spPr/>
        <p:txBody>
          <a:bodyPr/>
          <a:lstStyle/>
          <a:p>
            <a:fld id="{CCE8A120-D37F-4A4B-AEC4-A3FAB9FD9F34}" type="slidenum">
              <a:rPr lang="ja-JP" altLang="en-US" smtClean="0"/>
              <a:pPr/>
              <a:t>3</a:t>
            </a:fld>
            <a:endParaRPr lang="ja-JP" altLang="en-US"/>
          </a:p>
        </p:txBody>
      </p:sp>
      <p:pic>
        <p:nvPicPr>
          <p:cNvPr id="15" name="図 14" descr="ホワイトボードに書かれた文字&#10;&#10;AI 生成コンテンツは誤りを含む可能性があります。">
            <a:extLst>
              <a:ext uri="{FF2B5EF4-FFF2-40B4-BE49-F238E27FC236}">
                <a16:creationId xmlns:a16="http://schemas.microsoft.com/office/drawing/2014/main" id="{1F620991-B4DA-151F-DAA2-18CEF7860F1A}"/>
              </a:ext>
            </a:extLst>
          </p:cNvPr>
          <p:cNvPicPr>
            <a:picLocks noChangeAspect="1"/>
          </p:cNvPicPr>
          <p:nvPr/>
        </p:nvPicPr>
        <p:blipFill>
          <a:blip r:embed="rId3">
            <a:extLst>
              <a:ext uri="{28A0092B-C50C-407E-A947-70E740481C1C}">
                <a14:useLocalDpi xmlns:a14="http://schemas.microsoft.com/office/drawing/2010/main" val="0"/>
              </a:ext>
            </a:extLst>
          </a:blip>
          <a:srcRect t="6918" b="2138"/>
          <a:stretch>
            <a:fillRect/>
          </a:stretch>
        </p:blipFill>
        <p:spPr>
          <a:xfrm>
            <a:off x="1439896" y="1799303"/>
            <a:ext cx="9312208" cy="3853376"/>
          </a:xfrm>
          <a:prstGeom prst="rect">
            <a:avLst/>
          </a:prstGeom>
          <a:noFill/>
        </p:spPr>
      </p:pic>
    </p:spTree>
    <p:extLst>
      <p:ext uri="{BB962C8B-B14F-4D97-AF65-F5344CB8AC3E}">
        <p14:creationId xmlns:p14="http://schemas.microsoft.com/office/powerpoint/2010/main" val="21130050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6D3ED7DB-26DC-67A8-DBDA-4A0D6B0B67B2}"/>
              </a:ext>
            </a:extLst>
          </p:cNvPr>
          <p:cNvSpPr/>
          <p:nvPr/>
        </p:nvSpPr>
        <p:spPr>
          <a:xfrm>
            <a:off x="580292" y="1314450"/>
            <a:ext cx="10867293" cy="5048250"/>
          </a:xfrm>
          <a:prstGeom prst="rect">
            <a:avLst/>
          </a:prstGeom>
          <a:solidFill>
            <a:schemeClr val="bg1"/>
          </a:solidFill>
          <a:ln>
            <a:solidFill>
              <a:schemeClr val="tx1"/>
            </a:solidFill>
          </a:ln>
          <a:effectLst>
            <a:outerShdw blurRad="180948"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13DA4C7E-9010-6941-A27C-AA364F0637F7}"/>
              </a:ext>
            </a:extLst>
          </p:cNvPr>
          <p:cNvSpPr txBox="1"/>
          <p:nvPr/>
        </p:nvSpPr>
        <p:spPr>
          <a:xfrm>
            <a:off x="1196789" y="1524123"/>
            <a:ext cx="7954905" cy="4678204"/>
          </a:xfrm>
          <a:prstGeom prst="rect">
            <a:avLst/>
          </a:prstGeom>
          <a:noFill/>
        </p:spPr>
        <p:txBody>
          <a:bodyPr wrap="square" rtlCol="0">
            <a:spAutoFit/>
          </a:bodyPr>
          <a:lstStyle/>
          <a:p>
            <a:pPr>
              <a:spcBef>
                <a:spcPts val="600"/>
              </a:spcBef>
            </a:pPr>
            <a:r>
              <a:rPr kumimoji="1" lang="ja-JP" altLang="en-US" sz="2400">
                <a:latin typeface="Meiryo" panose="020B0604030504040204" pitchFamily="34" charset="-128"/>
                <a:ea typeface="Meiryo" panose="020B0604030504040204" pitchFamily="34" charset="-128"/>
              </a:rPr>
              <a:t>品質管理では、</a:t>
            </a:r>
            <a:endParaRPr kumimoji="1" lang="en-US" altLang="ja-JP" sz="2400" dirty="0">
              <a:latin typeface="Meiryo" panose="020B0604030504040204" pitchFamily="34" charset="-128"/>
              <a:ea typeface="Meiryo" panose="020B0604030504040204" pitchFamily="34" charset="-128"/>
            </a:endParaRPr>
          </a:p>
          <a:p>
            <a:pPr>
              <a:spcBef>
                <a:spcPts val="600"/>
              </a:spcBef>
            </a:pPr>
            <a:r>
              <a:rPr kumimoji="1" lang="ja-JP" altLang="en-US" sz="2400">
                <a:latin typeface="Meiryo" panose="020B0604030504040204" pitchFamily="34" charset="-128"/>
                <a:ea typeface="Meiryo" panose="020B0604030504040204" pitchFamily="34" charset="-128"/>
              </a:rPr>
              <a:t>事実に基づく管理が重要であり、</a:t>
            </a:r>
            <a:endParaRPr kumimoji="1" lang="en-US" altLang="ja-JP" sz="2400" dirty="0">
              <a:latin typeface="Meiryo" panose="020B0604030504040204" pitchFamily="34" charset="-128"/>
              <a:ea typeface="Meiryo" panose="020B0604030504040204" pitchFamily="34" charset="-128"/>
            </a:endParaRPr>
          </a:p>
          <a:p>
            <a:pPr>
              <a:spcBef>
                <a:spcPts val="600"/>
              </a:spcBef>
            </a:pPr>
            <a:r>
              <a:rPr kumimoji="1" lang="ja-JP" altLang="en-US" sz="2400">
                <a:latin typeface="Meiryo" panose="020B0604030504040204" pitchFamily="34" charset="-128"/>
                <a:ea typeface="Meiryo" panose="020B0604030504040204" pitchFamily="34" charset="-128"/>
              </a:rPr>
              <a:t>事実をつかむためには、</a:t>
            </a:r>
            <a:r>
              <a:rPr lang="ja-JP" altLang="en-US" sz="2400">
                <a:latin typeface="Meiryo" panose="020B0604030504040204" pitchFamily="34" charset="-128"/>
                <a:ea typeface="Meiryo" panose="020B0604030504040204" pitchFamily="34" charset="-128"/>
              </a:rPr>
              <a:t>まずデータが必要である。</a:t>
            </a:r>
            <a:endParaRPr lang="en-US" altLang="ja-JP" sz="2400" dirty="0">
              <a:latin typeface="Meiryo" panose="020B0604030504040204" pitchFamily="34" charset="-128"/>
              <a:ea typeface="Meiryo" panose="020B0604030504040204" pitchFamily="34" charset="-128"/>
            </a:endParaRPr>
          </a:p>
          <a:p>
            <a:pPr>
              <a:spcBef>
                <a:spcPts val="600"/>
              </a:spcBef>
            </a:pPr>
            <a:endParaRPr lang="en-US" altLang="ja-JP" sz="300" dirty="0">
              <a:latin typeface="Meiryo" panose="020B0604030504040204" pitchFamily="34" charset="-128"/>
              <a:ea typeface="Meiryo" panose="020B0604030504040204" pitchFamily="34" charset="-128"/>
            </a:endParaRPr>
          </a:p>
          <a:p>
            <a:pPr>
              <a:spcBef>
                <a:spcPts val="600"/>
              </a:spcBef>
            </a:pPr>
            <a:r>
              <a:rPr lang="ja-JP" altLang="en-US" sz="2400">
                <a:latin typeface="Meiryo" panose="020B0604030504040204" pitchFamily="34" charset="-128"/>
                <a:ea typeface="Meiryo" panose="020B0604030504040204" pitchFamily="34" charset="-128"/>
              </a:rPr>
              <a:t>そして、データを用いて正しい判断を下すため</a:t>
            </a:r>
            <a:r>
              <a:rPr kumimoji="1" lang="ja-JP" altLang="en-US" sz="2400">
                <a:latin typeface="Meiryo" panose="020B0604030504040204" pitchFamily="34" charset="-128"/>
                <a:ea typeface="Meiryo" panose="020B0604030504040204" pitchFamily="34" charset="-128"/>
              </a:rPr>
              <a:t>には、</a:t>
            </a:r>
            <a:endParaRPr kumimoji="1" lang="en-US" altLang="ja-JP" sz="2400" dirty="0">
              <a:latin typeface="Meiryo" panose="020B0604030504040204" pitchFamily="34" charset="-128"/>
              <a:ea typeface="Meiryo" panose="020B0604030504040204" pitchFamily="34" charset="-128"/>
            </a:endParaRPr>
          </a:p>
          <a:p>
            <a:pPr>
              <a:spcBef>
                <a:spcPts val="600"/>
              </a:spcBef>
            </a:pPr>
            <a:r>
              <a:rPr kumimoji="1" lang="ja-JP" altLang="en-US" sz="2400">
                <a:latin typeface="Meiryo" panose="020B0604030504040204" pitchFamily="34" charset="-128"/>
                <a:ea typeface="Meiryo" panose="020B0604030504040204" pitchFamily="34" charset="-128"/>
              </a:rPr>
              <a:t>データを統計的に処理することが必要である。</a:t>
            </a:r>
            <a:endParaRPr kumimoji="1" lang="en-US" altLang="ja-JP" sz="2400" dirty="0">
              <a:latin typeface="Meiryo" panose="020B0604030504040204" pitchFamily="34" charset="-128"/>
              <a:ea typeface="Meiryo" panose="020B0604030504040204" pitchFamily="34" charset="-128"/>
            </a:endParaRPr>
          </a:p>
          <a:p>
            <a:pPr>
              <a:spcBef>
                <a:spcPts val="600"/>
              </a:spcBef>
            </a:pPr>
            <a:endParaRPr kumimoji="1" lang="en-US" altLang="ja-JP" sz="600" dirty="0">
              <a:latin typeface="Meiryo" panose="020B0604030504040204" pitchFamily="34" charset="-128"/>
              <a:ea typeface="Meiryo" panose="020B0604030504040204" pitchFamily="34" charset="-128"/>
            </a:endParaRPr>
          </a:p>
          <a:p>
            <a:pPr>
              <a:spcBef>
                <a:spcPts val="600"/>
              </a:spcBef>
            </a:pPr>
            <a:r>
              <a:rPr kumimoji="1" lang="ja-JP" altLang="en-US" sz="2400">
                <a:latin typeface="Meiryo" panose="020B0604030504040204" pitchFamily="34" charset="-128"/>
                <a:ea typeface="Meiryo" panose="020B0604030504040204" pitchFamily="34" charset="-128"/>
              </a:rPr>
              <a:t>すなわち、データと</a:t>
            </a:r>
            <a:r>
              <a:rPr lang="ja-JP" altLang="en-US" sz="2400">
                <a:latin typeface="Meiryo" panose="020B0604030504040204" pitchFamily="34" charset="-128"/>
                <a:ea typeface="Meiryo" panose="020B0604030504040204" pitchFamily="34" charset="-128"/>
              </a:rPr>
              <a:t>いう数字や記号などから品質情報を</a:t>
            </a:r>
            <a:endParaRPr lang="en-US" altLang="ja-JP" sz="2400" dirty="0">
              <a:latin typeface="Meiryo" panose="020B0604030504040204" pitchFamily="34" charset="-128"/>
              <a:ea typeface="Meiryo" panose="020B0604030504040204" pitchFamily="34" charset="-128"/>
            </a:endParaRPr>
          </a:p>
          <a:p>
            <a:pPr>
              <a:spcBef>
                <a:spcPts val="600"/>
              </a:spcBef>
            </a:pPr>
            <a:r>
              <a:rPr lang="ja-JP" altLang="en-US" sz="2400">
                <a:latin typeface="Meiryo" panose="020B0604030504040204" pitchFamily="34" charset="-128"/>
                <a:ea typeface="Meiryo" panose="020B0604030504040204" pitchFamily="34" charset="-128"/>
              </a:rPr>
              <a:t>適切に引き出す道具が、各種の統計的</a:t>
            </a:r>
            <a:r>
              <a:rPr kumimoji="1" lang="ja-JP" altLang="en-US" sz="2400">
                <a:latin typeface="Meiryo" panose="020B0604030504040204" pitchFamily="34" charset="-128"/>
                <a:ea typeface="Meiryo" panose="020B0604030504040204" pitchFamily="34" charset="-128"/>
              </a:rPr>
              <a:t>手法である。</a:t>
            </a:r>
            <a:endParaRPr kumimoji="1" lang="en-US" altLang="ja-JP" sz="2400" dirty="0">
              <a:latin typeface="Meiryo" panose="020B0604030504040204" pitchFamily="34" charset="-128"/>
              <a:ea typeface="Meiryo" panose="020B0604030504040204" pitchFamily="34" charset="-128"/>
            </a:endParaRPr>
          </a:p>
          <a:p>
            <a:pPr>
              <a:spcBef>
                <a:spcPts val="600"/>
              </a:spcBef>
            </a:pPr>
            <a:endParaRPr lang="en-US" altLang="ja-JP" sz="1050" dirty="0">
              <a:latin typeface="Meiryo" panose="020B0604030504040204" pitchFamily="34" charset="-128"/>
              <a:ea typeface="Meiryo" panose="020B0604030504040204" pitchFamily="34" charset="-128"/>
            </a:endParaRPr>
          </a:p>
          <a:p>
            <a:pPr>
              <a:spcBef>
                <a:spcPts val="600"/>
              </a:spcBef>
            </a:pPr>
            <a:r>
              <a:rPr kumimoji="1" lang="ja-JP" altLang="en-US" sz="2400">
                <a:latin typeface="Meiryo" panose="020B0604030504040204" pitchFamily="34" charset="-128"/>
                <a:ea typeface="Meiryo" panose="020B0604030504040204" pitchFamily="34" charset="-128"/>
              </a:rPr>
              <a:t>数値データの代表的なものに</a:t>
            </a:r>
            <a:endParaRPr kumimoji="1" lang="en-US" altLang="ja-JP" sz="2400" dirty="0">
              <a:latin typeface="Meiryo" panose="020B0604030504040204" pitchFamily="34" charset="-128"/>
              <a:ea typeface="Meiryo" panose="020B0604030504040204" pitchFamily="34" charset="-128"/>
            </a:endParaRPr>
          </a:p>
          <a:p>
            <a:pPr>
              <a:spcBef>
                <a:spcPts val="600"/>
              </a:spcBef>
            </a:pPr>
            <a:r>
              <a:rPr kumimoji="1" lang="ja-JP" altLang="en-US" sz="2400" b="1">
                <a:latin typeface="Meiryo" panose="020B0604030504040204" pitchFamily="34" charset="-128"/>
                <a:ea typeface="Meiryo" panose="020B0604030504040204" pitchFamily="34" charset="-128"/>
              </a:rPr>
              <a:t>「計量値」「計数値」「分類データ」</a:t>
            </a:r>
            <a:r>
              <a:rPr lang="en-US" altLang="ja-JP" sz="2400" b="1" dirty="0">
                <a:latin typeface="Meiryo" panose="020B0604030504040204" pitchFamily="34" charset="-128"/>
                <a:ea typeface="Meiryo" panose="020B0604030504040204" pitchFamily="34" charset="-128"/>
              </a:rPr>
              <a:t> </a:t>
            </a:r>
            <a:r>
              <a:rPr kumimoji="1" lang="ja-JP" altLang="en-US" sz="2400">
                <a:latin typeface="Meiryo" panose="020B0604030504040204" pitchFamily="34" charset="-128"/>
                <a:ea typeface="Meiryo" panose="020B0604030504040204" pitchFamily="34" charset="-128"/>
              </a:rPr>
              <a:t>がある。</a:t>
            </a:r>
          </a:p>
        </p:txBody>
      </p:sp>
      <p:sp>
        <p:nvSpPr>
          <p:cNvPr id="14" name="テキスト ボックス 13">
            <a:extLst>
              <a:ext uri="{FF2B5EF4-FFF2-40B4-BE49-F238E27FC236}">
                <a16:creationId xmlns:a16="http://schemas.microsoft.com/office/drawing/2014/main" id="{086CA86C-11A0-9D01-1AA4-0F333E0298F5}"/>
              </a:ext>
            </a:extLst>
          </p:cNvPr>
          <p:cNvSpPr txBox="1"/>
          <p:nvPr/>
        </p:nvSpPr>
        <p:spPr>
          <a:xfrm>
            <a:off x="85310" y="101329"/>
            <a:ext cx="12192000"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5.1</a:t>
            </a:r>
            <a:r>
              <a:rPr lang="en-US" altLang="ja-JP" sz="3600" b="1" dirty="0">
                <a:solidFill>
                  <a:schemeClr val="bg1"/>
                </a:solidFill>
                <a:latin typeface="Meiryo" panose="020B0604030504040204" pitchFamily="34" charset="-128"/>
                <a:ea typeface="Meiryo" panose="020B0604030504040204" pitchFamily="34" charset="-128"/>
              </a:rPr>
              <a:t> </a:t>
            </a:r>
            <a:r>
              <a:rPr lang="ja-JP" altLang="en-US" sz="3600" b="1" dirty="0">
                <a:solidFill>
                  <a:schemeClr val="bg1"/>
                </a:solidFill>
                <a:latin typeface="Meiryo" panose="020B0604030504040204" pitchFamily="34" charset="-128"/>
                <a:ea typeface="Meiryo" panose="020B0604030504040204" pitchFamily="34" charset="-128"/>
              </a:rPr>
              <a:t>データの種類</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
        <p:nvSpPr>
          <p:cNvPr id="9" name="スライド番号プレースホルダー 8">
            <a:extLst>
              <a:ext uri="{FF2B5EF4-FFF2-40B4-BE49-F238E27FC236}">
                <a16:creationId xmlns:a16="http://schemas.microsoft.com/office/drawing/2014/main" id="{B3AD3DF3-70DF-4342-EECC-9D5A767F6D65}"/>
              </a:ext>
            </a:extLst>
          </p:cNvPr>
          <p:cNvSpPr>
            <a:spLocks noGrp="1"/>
          </p:cNvSpPr>
          <p:nvPr>
            <p:ph type="sldNum" sz="quarter" idx="12"/>
          </p:nvPr>
        </p:nvSpPr>
        <p:spPr/>
        <p:txBody>
          <a:bodyPr/>
          <a:lstStyle/>
          <a:p>
            <a:fld id="{CCE8A120-D37F-4A4B-AEC4-A3FAB9FD9F34}" type="slidenum">
              <a:rPr lang="ja-JP" altLang="en-US" smtClean="0"/>
              <a:pPr/>
              <a:t>30</a:t>
            </a:fld>
            <a:endParaRPr lang="ja-JP" altLang="en-US"/>
          </a:p>
        </p:txBody>
      </p:sp>
      <p:pic>
        <p:nvPicPr>
          <p:cNvPr id="5" name="図 4" descr="テーブル, 屋内, レゴ, 座る が含まれている画像&#10;&#10;自動的に生成された説明">
            <a:extLst>
              <a:ext uri="{FF2B5EF4-FFF2-40B4-BE49-F238E27FC236}">
                <a16:creationId xmlns:a16="http://schemas.microsoft.com/office/drawing/2014/main" id="{B09E827A-785A-E9A5-9C88-E2FAA204DE9F}"/>
              </a:ext>
            </a:extLst>
          </p:cNvPr>
          <p:cNvPicPr>
            <a:picLocks noChangeAspect="1"/>
          </p:cNvPicPr>
          <p:nvPr/>
        </p:nvPicPr>
        <p:blipFill>
          <a:blip r:embed="rId3"/>
          <a:stretch>
            <a:fillRect/>
          </a:stretch>
        </p:blipFill>
        <p:spPr>
          <a:xfrm>
            <a:off x="8724479" y="4058986"/>
            <a:ext cx="2513014" cy="2125756"/>
          </a:xfrm>
          <a:prstGeom prst="rect">
            <a:avLst/>
          </a:prstGeom>
        </p:spPr>
      </p:pic>
    </p:spTree>
    <p:extLst>
      <p:ext uri="{BB962C8B-B14F-4D97-AF65-F5344CB8AC3E}">
        <p14:creationId xmlns:p14="http://schemas.microsoft.com/office/powerpoint/2010/main" val="32108953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366FFFF9-F00A-9DC2-64D8-AB1DDBFDFFD0}"/>
              </a:ext>
            </a:extLst>
          </p:cNvPr>
          <p:cNvSpPr/>
          <p:nvPr/>
        </p:nvSpPr>
        <p:spPr>
          <a:xfrm>
            <a:off x="497056" y="1472243"/>
            <a:ext cx="11104396" cy="4999996"/>
          </a:xfrm>
          <a:prstGeom prst="rect">
            <a:avLst/>
          </a:prstGeom>
          <a:solidFill>
            <a:schemeClr val="bg1"/>
          </a:solidFill>
          <a:ln>
            <a:solidFill>
              <a:schemeClr val="tx1"/>
            </a:solidFill>
          </a:ln>
          <a:effectLst>
            <a:outerShdw blurRad="180948"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898D7A78-D38B-7DA8-5E3D-574D42401CAA}"/>
              </a:ext>
            </a:extLst>
          </p:cNvPr>
          <p:cNvSpPr/>
          <p:nvPr/>
        </p:nvSpPr>
        <p:spPr>
          <a:xfrm>
            <a:off x="998843" y="1058387"/>
            <a:ext cx="2373007" cy="85521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6A37A370-22AD-8415-3A39-53947FF94C2C}"/>
              </a:ext>
            </a:extLst>
          </p:cNvPr>
          <p:cNvSpPr txBox="1"/>
          <p:nvPr/>
        </p:nvSpPr>
        <p:spPr>
          <a:xfrm>
            <a:off x="1524661" y="2105438"/>
            <a:ext cx="11079595" cy="2185214"/>
          </a:xfrm>
          <a:prstGeom prst="rect">
            <a:avLst/>
          </a:prstGeom>
          <a:noFill/>
        </p:spPr>
        <p:txBody>
          <a:bodyPr wrap="square" rtlCol="0">
            <a:spAutoFit/>
          </a:bodyPr>
          <a:lstStyle/>
          <a:p>
            <a:r>
              <a:rPr kumimoji="1" lang="ja-JP" altLang="en-US" sz="2000">
                <a:latin typeface="Meiryo" panose="020B0604030504040204" pitchFamily="34" charset="-128"/>
                <a:ea typeface="Meiryo" panose="020B0604030504040204" pitchFamily="34" charset="-128"/>
              </a:rPr>
              <a:t>計量値は、はかることによって得られるデータで、連続的な値をとる。</a:t>
            </a:r>
            <a:endParaRPr kumimoji="1" lang="en-US" altLang="ja-JP" sz="2000" dirty="0">
              <a:latin typeface="Meiryo" panose="020B0604030504040204" pitchFamily="34" charset="-128"/>
              <a:ea typeface="Meiryo" panose="020B0604030504040204" pitchFamily="34" charset="-128"/>
            </a:endParaRPr>
          </a:p>
          <a:p>
            <a:endParaRPr kumimoji="1" lang="en-US" altLang="ja-JP" sz="800" dirty="0">
              <a:latin typeface="Meiryo" panose="020B0604030504040204" pitchFamily="34" charset="-128"/>
              <a:ea typeface="Meiryo" panose="020B0604030504040204" pitchFamily="34" charset="-128"/>
            </a:endParaRPr>
          </a:p>
          <a:p>
            <a:r>
              <a:rPr lang="ja-JP" altLang="en-US" sz="2000">
                <a:latin typeface="Meiryo" panose="020B0604030504040204" pitchFamily="34" charset="-128"/>
                <a:ea typeface="Meiryo" panose="020B0604030504040204" pitchFamily="34" charset="-128"/>
              </a:rPr>
              <a:t>重量、長さ、温度、時間、電流、電圧などのほか、</a:t>
            </a:r>
            <a:endParaRPr lang="en-US" altLang="ja-JP" sz="2000" dirty="0">
              <a:latin typeface="Meiryo" panose="020B0604030504040204" pitchFamily="34" charset="-128"/>
              <a:ea typeface="Meiryo" panose="020B0604030504040204" pitchFamily="34" charset="-128"/>
            </a:endParaRPr>
          </a:p>
          <a:p>
            <a:r>
              <a:rPr lang="ja-JP" altLang="en-US" sz="2000">
                <a:latin typeface="Meiryo" panose="020B0604030504040204" pitchFamily="34" charset="-128"/>
                <a:ea typeface="Meiryo" panose="020B0604030504040204" pitchFamily="34" charset="-128"/>
              </a:rPr>
              <a:t>収率、有効成分の含有率、金額なども計量値である。</a:t>
            </a:r>
            <a:endParaRPr lang="en-US" altLang="ja-JP" sz="2000" dirty="0">
              <a:latin typeface="Meiryo" panose="020B0604030504040204" pitchFamily="34" charset="-128"/>
              <a:ea typeface="Meiryo" panose="020B0604030504040204" pitchFamily="34" charset="-128"/>
            </a:endParaRPr>
          </a:p>
          <a:p>
            <a:endParaRPr lang="en-US" altLang="ja-JP" sz="800" dirty="0">
              <a:latin typeface="Meiryo" panose="020B0604030504040204" pitchFamily="34" charset="-128"/>
              <a:ea typeface="Meiryo" panose="020B0604030504040204" pitchFamily="34" charset="-128"/>
            </a:endParaRPr>
          </a:p>
          <a:p>
            <a:r>
              <a:rPr lang="ja-JP" altLang="en-US" sz="2000">
                <a:latin typeface="Meiryo" panose="020B0604030504040204" pitchFamily="34" charset="-128"/>
                <a:ea typeface="Meiryo" panose="020B0604030504040204" pitchFamily="34" charset="-128"/>
              </a:rPr>
              <a:t>連続的な値とは、たとえば長さのように、</a:t>
            </a:r>
            <a:endParaRPr lang="en-US" altLang="ja-JP" sz="2000" dirty="0">
              <a:latin typeface="Meiryo" panose="020B0604030504040204" pitchFamily="34" charset="-128"/>
              <a:ea typeface="Meiryo" panose="020B0604030504040204" pitchFamily="34" charset="-128"/>
            </a:endParaRPr>
          </a:p>
          <a:p>
            <a:r>
              <a:rPr kumimoji="1" lang="en-US" altLang="ja-JP" sz="2000" dirty="0">
                <a:latin typeface="Meiryo" panose="020B0604030504040204" pitchFamily="34" charset="-128"/>
                <a:ea typeface="Meiryo" panose="020B0604030504040204" pitchFamily="34" charset="-128"/>
              </a:rPr>
              <a:t>10mm</a:t>
            </a:r>
            <a:r>
              <a:rPr kumimoji="1" lang="ja-JP" altLang="en-US" sz="2000">
                <a:latin typeface="Meiryo" panose="020B0604030504040204" pitchFamily="34" charset="-128"/>
                <a:ea typeface="Meiryo" panose="020B0604030504040204" pitchFamily="34" charset="-128"/>
              </a:rPr>
              <a:t>の次の値は</a:t>
            </a:r>
            <a:r>
              <a:rPr kumimoji="1" lang="en-US" altLang="ja-JP" sz="2000" dirty="0">
                <a:latin typeface="Meiryo" panose="020B0604030504040204" pitchFamily="34" charset="-128"/>
                <a:ea typeface="Meiryo" panose="020B0604030504040204" pitchFamily="34" charset="-128"/>
              </a:rPr>
              <a:t>11m</a:t>
            </a:r>
            <a:r>
              <a:rPr kumimoji="1" lang="ja-JP" altLang="en-US" sz="2000">
                <a:latin typeface="Meiryo" panose="020B0604030504040204" pitchFamily="34" charset="-128"/>
                <a:ea typeface="Meiryo" panose="020B0604030504040204" pitchFamily="34" charset="-128"/>
              </a:rPr>
              <a:t>ｍということにはならず、</a:t>
            </a:r>
            <a:r>
              <a:rPr lang="en-US" altLang="ja-JP" sz="2000" dirty="0">
                <a:latin typeface="Meiryo" panose="020B0604030504040204" pitchFamily="34" charset="-128"/>
                <a:ea typeface="Meiryo" panose="020B0604030504040204" pitchFamily="34" charset="-128"/>
              </a:rPr>
              <a:t>10.1mm</a:t>
            </a:r>
            <a:r>
              <a:rPr lang="ja-JP" altLang="en-US" sz="2000">
                <a:latin typeface="Meiryo" panose="020B0604030504040204" pitchFamily="34" charset="-128"/>
                <a:ea typeface="Meiryo" panose="020B0604030504040204" pitchFamily="34" charset="-128"/>
              </a:rPr>
              <a:t>、</a:t>
            </a:r>
            <a:r>
              <a:rPr lang="en-US" altLang="ja-JP" sz="2000" dirty="0">
                <a:latin typeface="Meiryo" panose="020B0604030504040204" pitchFamily="34" charset="-128"/>
                <a:ea typeface="Meiryo" panose="020B0604030504040204" pitchFamily="34" charset="-128"/>
              </a:rPr>
              <a:t>10.15mm</a:t>
            </a:r>
            <a:r>
              <a:rPr lang="ja-JP" altLang="en-US" sz="2000">
                <a:latin typeface="Meiryo" panose="020B0604030504040204" pitchFamily="34" charset="-128"/>
                <a:ea typeface="Meiryo" panose="020B0604030504040204" pitchFamily="34" charset="-128"/>
              </a:rPr>
              <a:t>など、</a:t>
            </a:r>
            <a:endParaRPr lang="en-US" altLang="ja-JP" sz="2000" dirty="0">
              <a:latin typeface="Meiryo" panose="020B0604030504040204" pitchFamily="34" charset="-128"/>
              <a:ea typeface="Meiryo" panose="020B0604030504040204" pitchFamily="34" charset="-128"/>
            </a:endParaRPr>
          </a:p>
          <a:p>
            <a:r>
              <a:rPr kumimoji="1" lang="ja-JP" altLang="en-US" sz="2000">
                <a:latin typeface="Meiryo" panose="020B0604030504040204" pitchFamily="34" charset="-128"/>
                <a:ea typeface="Meiryo" panose="020B0604030504040204" pitchFamily="34" charset="-128"/>
              </a:rPr>
              <a:t>値と値の間に無数の値が存在し、連続している状態のものである</a:t>
            </a:r>
            <a:r>
              <a:rPr lang="ja-JP" altLang="en-US" sz="2000">
                <a:latin typeface="Meiryo" panose="020B0604030504040204" pitchFamily="34" charset="-128"/>
                <a:ea typeface="Meiryo" panose="020B0604030504040204" pitchFamily="34" charset="-128"/>
              </a:rPr>
              <a:t>。</a:t>
            </a:r>
            <a:r>
              <a:rPr lang="en-US" altLang="ja-JP" sz="2000" dirty="0">
                <a:latin typeface="Meiryo" panose="020B0604030504040204" pitchFamily="34" charset="-128"/>
                <a:ea typeface="Meiryo" panose="020B0604030504040204" pitchFamily="34" charset="-128"/>
              </a:rPr>
              <a:t>(</a:t>
            </a:r>
            <a:r>
              <a:rPr lang="ja-JP" altLang="en-US" sz="2000">
                <a:latin typeface="Meiryo" panose="020B0604030504040204" pitchFamily="34" charset="-128"/>
                <a:ea typeface="Meiryo" panose="020B0604030504040204" pitchFamily="34" charset="-128"/>
              </a:rPr>
              <a:t>図</a:t>
            </a:r>
            <a:r>
              <a:rPr lang="en-US" altLang="ja-JP" sz="2000" dirty="0">
                <a:latin typeface="Meiryo" panose="020B0604030504040204" pitchFamily="34" charset="-128"/>
                <a:ea typeface="Meiryo" panose="020B0604030504040204" pitchFamily="34" charset="-128"/>
              </a:rPr>
              <a:t>1)</a:t>
            </a:r>
            <a:endParaRPr kumimoji="1" lang="en-US" altLang="ja-JP" sz="2000" dirty="0">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EE352F16-58EC-BF06-7895-301A3DB10DCC}"/>
              </a:ext>
            </a:extLst>
          </p:cNvPr>
          <p:cNvSpPr txBox="1"/>
          <p:nvPr/>
        </p:nvSpPr>
        <p:spPr>
          <a:xfrm>
            <a:off x="1278492" y="1114925"/>
            <a:ext cx="1873995" cy="68480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2800" b="1" u="none" strike="noStrike" kern="1200" cap="none" spc="0" normalizeH="0" baseline="0" noProof="0" dirty="0">
                <a:ln>
                  <a:noFill/>
                </a:ln>
                <a:effectLst/>
                <a:uLnTx/>
                <a:uFillTx/>
                <a:latin typeface="Meiryo" panose="020B0604030504040204" pitchFamily="34" charset="-128"/>
                <a:ea typeface="Meiryo" panose="020B0604030504040204" pitchFamily="34" charset="-128"/>
              </a:rPr>
              <a:t>①</a:t>
            </a:r>
            <a:r>
              <a:rPr kumimoji="1" lang="ja-JP" altLang="en-US" sz="2800" b="1" u="none" strike="noStrike" kern="1200" cap="none" spc="0" normalizeH="0" baseline="0" noProof="0">
                <a:ln>
                  <a:noFill/>
                </a:ln>
                <a:effectLst/>
                <a:uLnTx/>
                <a:uFillTx/>
                <a:latin typeface="Meiryo" panose="020B0604030504040204" pitchFamily="34" charset="-128"/>
                <a:ea typeface="Meiryo" panose="020B0604030504040204" pitchFamily="34" charset="-128"/>
              </a:rPr>
              <a:t>計量値</a:t>
            </a:r>
            <a:endParaRPr kumimoji="1" lang="en-US" altLang="ja-JP" sz="2800" b="1" u="none" strike="noStrike" kern="1200" cap="none" spc="0" normalizeH="0" baseline="0" noProof="0" dirty="0">
              <a:ln>
                <a:noFill/>
              </a:ln>
              <a:effectLst/>
              <a:uLnTx/>
              <a:uFillTx/>
              <a:latin typeface="Meiryo" panose="020B0604030504040204" pitchFamily="34" charset="-128"/>
              <a:ea typeface="Meiryo" panose="020B0604030504040204" pitchFamily="34" charset="-128"/>
            </a:endParaRPr>
          </a:p>
        </p:txBody>
      </p:sp>
      <p:grpSp>
        <p:nvGrpSpPr>
          <p:cNvPr id="8" name="グループ化 7">
            <a:extLst>
              <a:ext uri="{FF2B5EF4-FFF2-40B4-BE49-F238E27FC236}">
                <a16:creationId xmlns:a16="http://schemas.microsoft.com/office/drawing/2014/main" id="{4BFE724C-7AF1-1187-40BD-A742707C0DA6}"/>
              </a:ext>
            </a:extLst>
          </p:cNvPr>
          <p:cNvGrpSpPr/>
          <p:nvPr/>
        </p:nvGrpSpPr>
        <p:grpSpPr>
          <a:xfrm>
            <a:off x="3997197" y="4482012"/>
            <a:ext cx="4197606" cy="1463603"/>
            <a:chOff x="2684206" y="4361157"/>
            <a:chExt cx="5112774" cy="1782699"/>
          </a:xfrm>
        </p:grpSpPr>
        <p:grpSp>
          <p:nvGrpSpPr>
            <p:cNvPr id="9" name="グループ化 8">
              <a:extLst>
                <a:ext uri="{FF2B5EF4-FFF2-40B4-BE49-F238E27FC236}">
                  <a16:creationId xmlns:a16="http://schemas.microsoft.com/office/drawing/2014/main" id="{5E4974DF-0F88-E6CC-03C7-B4380A4A606E}"/>
                </a:ext>
              </a:extLst>
            </p:cNvPr>
            <p:cNvGrpSpPr/>
            <p:nvPr/>
          </p:nvGrpSpPr>
          <p:grpSpPr>
            <a:xfrm>
              <a:off x="2684206" y="4361157"/>
              <a:ext cx="5112774" cy="1474923"/>
              <a:chOff x="2812026" y="4530475"/>
              <a:chExt cx="5112774" cy="1474923"/>
            </a:xfrm>
          </p:grpSpPr>
          <p:grpSp>
            <p:nvGrpSpPr>
              <p:cNvPr id="12" name="グループ化 11">
                <a:extLst>
                  <a:ext uri="{FF2B5EF4-FFF2-40B4-BE49-F238E27FC236}">
                    <a16:creationId xmlns:a16="http://schemas.microsoft.com/office/drawing/2014/main" id="{C1A2516E-FBF9-E143-1C44-BADA84D0614D}"/>
                  </a:ext>
                </a:extLst>
              </p:cNvPr>
              <p:cNvGrpSpPr/>
              <p:nvPr/>
            </p:nvGrpSpPr>
            <p:grpSpPr>
              <a:xfrm>
                <a:off x="2812026" y="4530475"/>
                <a:ext cx="5112774" cy="1049574"/>
                <a:chOff x="1622323" y="5025177"/>
                <a:chExt cx="5112774" cy="1049574"/>
              </a:xfrm>
            </p:grpSpPr>
            <p:cxnSp>
              <p:nvCxnSpPr>
                <p:cNvPr id="14" name="直線コネクタ 13">
                  <a:extLst>
                    <a:ext uri="{FF2B5EF4-FFF2-40B4-BE49-F238E27FC236}">
                      <a16:creationId xmlns:a16="http://schemas.microsoft.com/office/drawing/2014/main" id="{789A24F0-354C-887E-9481-4B97F89260FA}"/>
                    </a:ext>
                  </a:extLst>
                </p:cNvPr>
                <p:cNvCxnSpPr/>
                <p:nvPr/>
              </p:nvCxnSpPr>
              <p:spPr>
                <a:xfrm>
                  <a:off x="1622323" y="5025177"/>
                  <a:ext cx="5112774"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直線コネクタ 14">
                  <a:extLst>
                    <a:ext uri="{FF2B5EF4-FFF2-40B4-BE49-F238E27FC236}">
                      <a16:creationId xmlns:a16="http://schemas.microsoft.com/office/drawing/2014/main" id="{3920B985-85A2-14AA-F142-BB7ED3FF8F6C}"/>
                    </a:ext>
                  </a:extLst>
                </p:cNvPr>
                <p:cNvCxnSpPr>
                  <a:cxnSpLocks/>
                </p:cNvCxnSpPr>
                <p:nvPr/>
              </p:nvCxnSpPr>
              <p:spPr>
                <a:xfrm>
                  <a:off x="2880852" y="5031056"/>
                  <a:ext cx="0" cy="681486"/>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直線コネクタ 15">
                  <a:extLst>
                    <a:ext uri="{FF2B5EF4-FFF2-40B4-BE49-F238E27FC236}">
                      <a16:creationId xmlns:a16="http://schemas.microsoft.com/office/drawing/2014/main" id="{85A5A05D-4A8F-486A-232C-10155E5BD206}"/>
                    </a:ext>
                  </a:extLst>
                </p:cNvPr>
                <p:cNvCxnSpPr>
                  <a:cxnSpLocks/>
                </p:cNvCxnSpPr>
                <p:nvPr/>
              </p:nvCxnSpPr>
              <p:spPr>
                <a:xfrm>
                  <a:off x="5334001" y="5025177"/>
                  <a:ext cx="0" cy="687365"/>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7" name="テキスト ボックス 16">
                  <a:extLst>
                    <a:ext uri="{FF2B5EF4-FFF2-40B4-BE49-F238E27FC236}">
                      <a16:creationId xmlns:a16="http://schemas.microsoft.com/office/drawing/2014/main" id="{FC04E80A-9FFA-8F24-83DF-A4220F6F3E3E}"/>
                    </a:ext>
                  </a:extLst>
                </p:cNvPr>
                <p:cNvSpPr txBox="1"/>
                <p:nvPr/>
              </p:nvSpPr>
              <p:spPr>
                <a:xfrm>
                  <a:off x="2441902" y="5705419"/>
                  <a:ext cx="1027471" cy="369332"/>
                </a:xfrm>
                <a:prstGeom prst="rect">
                  <a:avLst/>
                </a:prstGeom>
                <a:noFill/>
              </p:spPr>
              <p:txBody>
                <a:bodyPr wrap="square" rtlCol="0">
                  <a:spAutoFit/>
                </a:bodyPr>
                <a:lstStyle/>
                <a:p>
                  <a:r>
                    <a:rPr kumimoji="1" lang="en-US" altLang="ja-JP" dirty="0"/>
                    <a:t>10mm</a:t>
                  </a:r>
                  <a:endParaRPr kumimoji="1" lang="ja-JP" altLang="en-US"/>
                </a:p>
              </p:txBody>
            </p:sp>
            <p:sp>
              <p:nvSpPr>
                <p:cNvPr id="18" name="テキスト ボックス 17">
                  <a:extLst>
                    <a:ext uri="{FF2B5EF4-FFF2-40B4-BE49-F238E27FC236}">
                      <a16:creationId xmlns:a16="http://schemas.microsoft.com/office/drawing/2014/main" id="{8A8067F2-D467-05E3-5CF9-7E9FC352375E}"/>
                    </a:ext>
                  </a:extLst>
                </p:cNvPr>
                <p:cNvSpPr txBox="1"/>
                <p:nvPr/>
              </p:nvSpPr>
              <p:spPr>
                <a:xfrm>
                  <a:off x="4895051" y="5705419"/>
                  <a:ext cx="1027471" cy="369332"/>
                </a:xfrm>
                <a:prstGeom prst="rect">
                  <a:avLst/>
                </a:prstGeom>
                <a:noFill/>
              </p:spPr>
              <p:txBody>
                <a:bodyPr wrap="square" rtlCol="0">
                  <a:spAutoFit/>
                </a:bodyPr>
                <a:lstStyle/>
                <a:p>
                  <a:r>
                    <a:rPr kumimoji="1" lang="en-US" altLang="ja-JP" dirty="0"/>
                    <a:t>11mm</a:t>
                  </a:r>
                  <a:endParaRPr kumimoji="1" lang="ja-JP" altLang="en-US"/>
                </a:p>
              </p:txBody>
            </p:sp>
          </p:grpSp>
          <p:sp>
            <p:nvSpPr>
              <p:cNvPr id="13" name="左大かっこ 12">
                <a:extLst>
                  <a:ext uri="{FF2B5EF4-FFF2-40B4-BE49-F238E27FC236}">
                    <a16:creationId xmlns:a16="http://schemas.microsoft.com/office/drawing/2014/main" id="{578188E6-25FD-7AD4-6612-E54CFE8E657C}"/>
                  </a:ext>
                </a:extLst>
              </p:cNvPr>
              <p:cNvSpPr/>
              <p:nvPr/>
            </p:nvSpPr>
            <p:spPr>
              <a:xfrm rot="16200000">
                <a:off x="5073568" y="4555262"/>
                <a:ext cx="447123" cy="2453149"/>
              </a:xfrm>
              <a:prstGeom prst="leftBracket">
                <a:avLst>
                  <a:gd name="adj" fmla="val 247166"/>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b="1"/>
              </a:p>
            </p:txBody>
          </p:sp>
        </p:grpSp>
        <p:sp>
          <p:nvSpPr>
            <p:cNvPr id="11" name="テキスト ボックス 10">
              <a:extLst>
                <a:ext uri="{FF2B5EF4-FFF2-40B4-BE49-F238E27FC236}">
                  <a16:creationId xmlns:a16="http://schemas.microsoft.com/office/drawing/2014/main" id="{F62BC220-89ED-C535-5638-00E9F51EF36E}"/>
                </a:ext>
              </a:extLst>
            </p:cNvPr>
            <p:cNvSpPr txBox="1"/>
            <p:nvPr/>
          </p:nvSpPr>
          <p:spPr>
            <a:xfrm>
              <a:off x="5240593" y="5836079"/>
              <a:ext cx="2179261" cy="307777"/>
            </a:xfrm>
            <a:prstGeom prst="rect">
              <a:avLst/>
            </a:prstGeom>
            <a:noFill/>
          </p:spPr>
          <p:txBody>
            <a:bodyPr wrap="square" rtlCol="0">
              <a:spAutoFit/>
            </a:bodyPr>
            <a:lstStyle/>
            <a:p>
              <a:r>
                <a:rPr lang="ja-JP" altLang="en-US" sz="1400"/>
                <a:t>値が連続している</a:t>
              </a:r>
              <a:endParaRPr kumimoji="1" lang="ja-JP" altLang="en-US" sz="1400"/>
            </a:p>
          </p:txBody>
        </p:sp>
      </p:grpSp>
      <p:sp>
        <p:nvSpPr>
          <p:cNvPr id="19" name="テキスト ボックス 18">
            <a:extLst>
              <a:ext uri="{FF2B5EF4-FFF2-40B4-BE49-F238E27FC236}">
                <a16:creationId xmlns:a16="http://schemas.microsoft.com/office/drawing/2014/main" id="{AD5CF6A2-6D39-9AF7-B5A2-948F8206370E}"/>
              </a:ext>
            </a:extLst>
          </p:cNvPr>
          <p:cNvSpPr txBox="1"/>
          <p:nvPr/>
        </p:nvSpPr>
        <p:spPr>
          <a:xfrm>
            <a:off x="5570783" y="5976234"/>
            <a:ext cx="1412720" cy="307777"/>
          </a:xfrm>
          <a:prstGeom prst="rect">
            <a:avLst/>
          </a:prstGeom>
          <a:noFill/>
        </p:spPr>
        <p:txBody>
          <a:bodyPr wrap="square" rtlCol="0">
            <a:spAutoFit/>
          </a:bodyPr>
          <a:lstStyle/>
          <a:p>
            <a:r>
              <a:rPr kumimoji="1" lang="ja-JP" altLang="en-US" sz="1400" b="1"/>
              <a:t>図</a:t>
            </a:r>
            <a:r>
              <a:rPr kumimoji="1" lang="en-US" altLang="ja-JP" sz="1400" b="1" dirty="0"/>
              <a:t>1</a:t>
            </a:r>
            <a:r>
              <a:rPr lang="en-US" altLang="ja-JP" sz="1400" b="1" dirty="0"/>
              <a:t>  </a:t>
            </a:r>
            <a:r>
              <a:rPr kumimoji="1" lang="ja-JP" altLang="en-US" sz="1400" b="1"/>
              <a:t>計量値</a:t>
            </a:r>
          </a:p>
        </p:txBody>
      </p:sp>
      <p:sp>
        <p:nvSpPr>
          <p:cNvPr id="23" name="スライド番号プレースホルダー 22">
            <a:extLst>
              <a:ext uri="{FF2B5EF4-FFF2-40B4-BE49-F238E27FC236}">
                <a16:creationId xmlns:a16="http://schemas.microsoft.com/office/drawing/2014/main" id="{FD03BD87-7673-69A8-E6F1-33B78E675116}"/>
              </a:ext>
            </a:extLst>
          </p:cNvPr>
          <p:cNvSpPr>
            <a:spLocks noGrp="1"/>
          </p:cNvSpPr>
          <p:nvPr>
            <p:ph type="sldNum" sz="quarter" idx="12"/>
          </p:nvPr>
        </p:nvSpPr>
        <p:spPr/>
        <p:txBody>
          <a:bodyPr/>
          <a:lstStyle/>
          <a:p>
            <a:fld id="{CCE8A120-D37F-4A4B-AEC4-A3FAB9FD9F34}" type="slidenum">
              <a:rPr lang="ja-JP" altLang="en-US" smtClean="0"/>
              <a:pPr/>
              <a:t>31</a:t>
            </a:fld>
            <a:endParaRPr lang="ja-JP" altLang="en-US"/>
          </a:p>
        </p:txBody>
      </p:sp>
      <p:sp>
        <p:nvSpPr>
          <p:cNvPr id="4" name="テキスト ボックス 3">
            <a:extLst>
              <a:ext uri="{FF2B5EF4-FFF2-40B4-BE49-F238E27FC236}">
                <a16:creationId xmlns:a16="http://schemas.microsoft.com/office/drawing/2014/main" id="{13946E29-97FE-D2EF-AD2E-C0B278F57920}"/>
              </a:ext>
            </a:extLst>
          </p:cNvPr>
          <p:cNvSpPr txBox="1"/>
          <p:nvPr/>
        </p:nvSpPr>
        <p:spPr>
          <a:xfrm>
            <a:off x="85310" y="101329"/>
            <a:ext cx="12192000"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5.1</a:t>
            </a:r>
            <a:r>
              <a:rPr lang="en-US" altLang="ja-JP" sz="3600" b="1" dirty="0">
                <a:solidFill>
                  <a:schemeClr val="bg1"/>
                </a:solidFill>
                <a:latin typeface="Meiryo" panose="020B0604030504040204" pitchFamily="34" charset="-128"/>
                <a:ea typeface="Meiryo" panose="020B0604030504040204" pitchFamily="34" charset="-128"/>
              </a:rPr>
              <a:t> </a:t>
            </a:r>
            <a:r>
              <a:rPr lang="ja-JP" altLang="en-US" sz="3600" b="1" dirty="0">
                <a:solidFill>
                  <a:schemeClr val="bg1"/>
                </a:solidFill>
                <a:latin typeface="Meiryo" panose="020B0604030504040204" pitchFamily="34" charset="-128"/>
                <a:ea typeface="Meiryo" panose="020B0604030504040204" pitchFamily="34" charset="-128"/>
              </a:rPr>
              <a:t>データの種類</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0964067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9D5FD6A4-9D27-73E2-0C6C-4795135225C8}"/>
              </a:ext>
            </a:extLst>
          </p:cNvPr>
          <p:cNvSpPr/>
          <p:nvPr/>
        </p:nvSpPr>
        <p:spPr>
          <a:xfrm>
            <a:off x="497056" y="1472243"/>
            <a:ext cx="11104396" cy="4999996"/>
          </a:xfrm>
          <a:prstGeom prst="rect">
            <a:avLst/>
          </a:prstGeom>
          <a:solidFill>
            <a:schemeClr val="bg1"/>
          </a:solidFill>
          <a:ln>
            <a:solidFill>
              <a:schemeClr val="tx1"/>
            </a:solidFill>
          </a:ln>
          <a:effectLst>
            <a:outerShdw blurRad="180948"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D166CD43-F9F2-D819-6E62-E9032B3E3BDA}"/>
              </a:ext>
            </a:extLst>
          </p:cNvPr>
          <p:cNvSpPr txBox="1"/>
          <p:nvPr/>
        </p:nvSpPr>
        <p:spPr>
          <a:xfrm>
            <a:off x="2293375" y="2274884"/>
            <a:ext cx="8761198" cy="784830"/>
          </a:xfrm>
          <a:prstGeom prst="rect">
            <a:avLst/>
          </a:prstGeom>
          <a:noFill/>
        </p:spPr>
        <p:txBody>
          <a:bodyPr wrap="square" rtlCol="0">
            <a:spAutoFit/>
          </a:bodyPr>
          <a:lstStyle/>
          <a:p>
            <a:pPr>
              <a:spcBef>
                <a:spcPts val="600"/>
              </a:spcBef>
            </a:pPr>
            <a:r>
              <a:rPr kumimoji="1" lang="ja-JP" altLang="en-US" sz="2000">
                <a:solidFill>
                  <a:schemeClr val="tx1">
                    <a:lumMod val="85000"/>
                    <a:lumOff val="15000"/>
                  </a:schemeClr>
                </a:solidFill>
                <a:latin typeface="Meiryo" panose="020B0604030504040204" pitchFamily="34" charset="-128"/>
                <a:ea typeface="Meiryo" panose="020B0604030504040204" pitchFamily="34" charset="-128"/>
              </a:rPr>
              <a:t>次のようなデータは</a:t>
            </a:r>
            <a:r>
              <a:rPr kumimoji="1" lang="ja-JP" altLang="en-US" sz="2000" b="1">
                <a:solidFill>
                  <a:schemeClr val="tx1">
                    <a:lumMod val="85000"/>
                    <a:lumOff val="15000"/>
                  </a:schemeClr>
                </a:solidFill>
                <a:latin typeface="Meiryo" panose="020B0604030504040204" pitchFamily="34" charset="-128"/>
                <a:ea typeface="Meiryo" panose="020B0604030504040204" pitchFamily="34" charset="-128"/>
              </a:rPr>
              <a:t>計量値</a:t>
            </a:r>
            <a:r>
              <a:rPr kumimoji="1" lang="ja-JP" altLang="en-US" sz="2000">
                <a:solidFill>
                  <a:schemeClr val="tx1">
                    <a:lumMod val="85000"/>
                    <a:lumOff val="15000"/>
                  </a:schemeClr>
                </a:solidFill>
                <a:latin typeface="Meiryo" panose="020B0604030504040204" pitchFamily="34" charset="-128"/>
                <a:ea typeface="Meiryo" panose="020B0604030504040204" pitchFamily="34" charset="-128"/>
              </a:rPr>
              <a:t>である。計量値の分布としては、</a:t>
            </a:r>
            <a:endParaRPr kumimoji="1" lang="en-US" altLang="ja-JP" sz="2000" dirty="0">
              <a:solidFill>
                <a:schemeClr val="tx1">
                  <a:lumMod val="85000"/>
                  <a:lumOff val="15000"/>
                </a:schemeClr>
              </a:solidFill>
              <a:latin typeface="Meiryo" panose="020B0604030504040204" pitchFamily="34" charset="-128"/>
              <a:ea typeface="Meiryo" panose="020B0604030504040204" pitchFamily="34" charset="-128"/>
            </a:endParaRPr>
          </a:p>
          <a:p>
            <a:pPr>
              <a:spcBef>
                <a:spcPts val="600"/>
              </a:spcBef>
            </a:pPr>
            <a:r>
              <a:rPr kumimoji="1" lang="ja-JP" altLang="en-US" sz="2000">
                <a:solidFill>
                  <a:schemeClr val="tx1">
                    <a:lumMod val="85000"/>
                    <a:lumOff val="15000"/>
                  </a:schemeClr>
                </a:solidFill>
                <a:latin typeface="Meiryo" panose="020B0604030504040204" pitchFamily="34" charset="-128"/>
                <a:ea typeface="Meiryo" panose="020B0604030504040204" pitchFamily="34" charset="-128"/>
              </a:rPr>
              <a:t>このような</a:t>
            </a:r>
            <a:r>
              <a:rPr lang="ja-JP" altLang="en-US" sz="2000">
                <a:solidFill>
                  <a:schemeClr val="tx1">
                    <a:lumMod val="85000"/>
                    <a:lumOff val="15000"/>
                  </a:schemeClr>
                </a:solidFill>
                <a:latin typeface="Meiryo" panose="020B0604030504040204" pitchFamily="34" charset="-128"/>
                <a:ea typeface="Meiryo" panose="020B0604030504040204" pitchFamily="34" charset="-128"/>
              </a:rPr>
              <a:t>測定データには、正規分布を想定することが多い。</a:t>
            </a:r>
            <a:endParaRPr lang="en-US" altLang="ja-JP" sz="2000" dirty="0">
              <a:solidFill>
                <a:schemeClr val="tx1">
                  <a:lumMod val="85000"/>
                  <a:lumOff val="15000"/>
                </a:schemeClr>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10BDC36D-F308-00C2-A35D-55D7CB4E4C6C}"/>
              </a:ext>
            </a:extLst>
          </p:cNvPr>
          <p:cNvSpPr txBox="1"/>
          <p:nvPr/>
        </p:nvSpPr>
        <p:spPr>
          <a:xfrm>
            <a:off x="2589336" y="3301812"/>
            <a:ext cx="7013327" cy="2708434"/>
          </a:xfrm>
          <a:prstGeom prst="rect">
            <a:avLst/>
          </a:prstGeom>
          <a:noFill/>
        </p:spPr>
        <p:txBody>
          <a:bodyPr wrap="square">
            <a:spAutoFit/>
          </a:bodyPr>
          <a:lstStyle/>
          <a:p>
            <a:pPr>
              <a:spcBef>
                <a:spcPts val="600"/>
              </a:spcBef>
            </a:pPr>
            <a:r>
              <a:rPr kumimoji="1" lang="ja-JP" altLang="en-US" sz="2000">
                <a:solidFill>
                  <a:schemeClr val="tx1">
                    <a:lumMod val="85000"/>
                    <a:lumOff val="15000"/>
                  </a:schemeClr>
                </a:solidFill>
                <a:latin typeface="Meiryo" panose="020B0604030504040204" pitchFamily="34" charset="-128"/>
                <a:ea typeface="Meiryo" panose="020B0604030504040204" pitchFamily="34" charset="-128"/>
              </a:rPr>
              <a:t>　・鋼材の重量：</a:t>
            </a:r>
            <a:r>
              <a:rPr kumimoji="1" lang="en-US" altLang="ja-JP" sz="2000" dirty="0">
                <a:solidFill>
                  <a:schemeClr val="tx1">
                    <a:lumMod val="85000"/>
                    <a:lumOff val="15000"/>
                  </a:schemeClr>
                </a:solidFill>
                <a:latin typeface="Meiryo" panose="020B0604030504040204" pitchFamily="34" charset="-128"/>
                <a:ea typeface="Meiryo" panose="020B0604030504040204" pitchFamily="34" charset="-128"/>
              </a:rPr>
              <a:t>1.5</a:t>
            </a:r>
            <a:r>
              <a:rPr kumimoji="1" lang="ja-JP" altLang="en-US" sz="2000">
                <a:solidFill>
                  <a:schemeClr val="tx1">
                    <a:lumMod val="85000"/>
                    <a:lumOff val="15000"/>
                  </a:schemeClr>
                </a:solidFill>
                <a:latin typeface="Meiryo" panose="020B0604030504040204" pitchFamily="34" charset="-128"/>
                <a:ea typeface="Meiryo" panose="020B0604030504040204" pitchFamily="34" charset="-128"/>
              </a:rPr>
              <a:t>ｔ</a:t>
            </a:r>
            <a:endParaRPr kumimoji="1" lang="en-US" altLang="ja-JP" sz="2000" dirty="0">
              <a:solidFill>
                <a:schemeClr val="tx1">
                  <a:lumMod val="85000"/>
                  <a:lumOff val="15000"/>
                </a:schemeClr>
              </a:solidFill>
              <a:latin typeface="Meiryo" panose="020B0604030504040204" pitchFamily="34" charset="-128"/>
              <a:ea typeface="Meiryo" panose="020B0604030504040204" pitchFamily="34" charset="-128"/>
            </a:endParaRPr>
          </a:p>
          <a:p>
            <a:pPr>
              <a:spcBef>
                <a:spcPts val="600"/>
              </a:spcBef>
            </a:pPr>
            <a:r>
              <a:rPr lang="ja-JP" altLang="en-US" sz="2000">
                <a:solidFill>
                  <a:schemeClr val="tx1">
                    <a:lumMod val="85000"/>
                    <a:lumOff val="15000"/>
                  </a:schemeClr>
                </a:solidFill>
                <a:latin typeface="Meiryo" panose="020B0604030504040204" pitchFamily="34" charset="-128"/>
                <a:ea typeface="Meiryo" panose="020B0604030504040204" pitchFamily="34" charset="-128"/>
              </a:rPr>
              <a:t>　・自動車の全長：</a:t>
            </a:r>
            <a:r>
              <a:rPr lang="en-US" altLang="ja-JP" sz="2000" dirty="0">
                <a:solidFill>
                  <a:schemeClr val="tx1">
                    <a:lumMod val="85000"/>
                    <a:lumOff val="15000"/>
                  </a:schemeClr>
                </a:solidFill>
                <a:latin typeface="Meiryo" panose="020B0604030504040204" pitchFamily="34" charset="-128"/>
                <a:ea typeface="Meiryo" panose="020B0604030504040204" pitchFamily="34" charset="-128"/>
              </a:rPr>
              <a:t>4,230mm</a:t>
            </a:r>
          </a:p>
          <a:p>
            <a:pPr>
              <a:spcBef>
                <a:spcPts val="600"/>
              </a:spcBef>
            </a:pPr>
            <a:r>
              <a:rPr kumimoji="1" lang="ja-JP" altLang="en-US" sz="2000">
                <a:solidFill>
                  <a:schemeClr val="tx1">
                    <a:lumMod val="85000"/>
                    <a:lumOff val="15000"/>
                  </a:schemeClr>
                </a:solidFill>
                <a:latin typeface="Meiryo" panose="020B0604030504040204" pitchFamily="34" charset="-128"/>
                <a:ea typeface="Meiryo" panose="020B0604030504040204" pitchFamily="34" charset="-128"/>
              </a:rPr>
              <a:t>　・反応炉の加熱温度：</a:t>
            </a:r>
            <a:r>
              <a:rPr kumimoji="1" lang="en-US" altLang="ja-JP" sz="2000" dirty="0">
                <a:solidFill>
                  <a:schemeClr val="tx1">
                    <a:lumMod val="85000"/>
                    <a:lumOff val="15000"/>
                  </a:schemeClr>
                </a:solidFill>
                <a:latin typeface="Meiryo" panose="020B0604030504040204" pitchFamily="34" charset="-128"/>
                <a:ea typeface="Meiryo" panose="020B0604030504040204" pitchFamily="34" charset="-128"/>
              </a:rPr>
              <a:t>670</a:t>
            </a:r>
            <a:r>
              <a:rPr kumimoji="1" lang="ja-JP" altLang="en-US" sz="2000">
                <a:solidFill>
                  <a:schemeClr val="tx1">
                    <a:lumMod val="85000"/>
                    <a:lumOff val="15000"/>
                  </a:schemeClr>
                </a:solidFill>
                <a:latin typeface="Meiryo" panose="020B0604030504040204" pitchFamily="34" charset="-128"/>
                <a:ea typeface="Meiryo" panose="020B0604030504040204" pitchFamily="34" charset="-128"/>
              </a:rPr>
              <a:t>℃</a:t>
            </a:r>
            <a:endParaRPr kumimoji="1" lang="en-US" altLang="ja-JP" sz="2000" dirty="0">
              <a:solidFill>
                <a:schemeClr val="tx1">
                  <a:lumMod val="85000"/>
                  <a:lumOff val="15000"/>
                </a:schemeClr>
              </a:solidFill>
              <a:latin typeface="Meiryo" panose="020B0604030504040204" pitchFamily="34" charset="-128"/>
              <a:ea typeface="Meiryo" panose="020B0604030504040204" pitchFamily="34" charset="-128"/>
            </a:endParaRPr>
          </a:p>
          <a:p>
            <a:pPr>
              <a:spcBef>
                <a:spcPts val="600"/>
              </a:spcBef>
            </a:pPr>
            <a:r>
              <a:rPr lang="ja-JP" altLang="en-US" sz="2000">
                <a:solidFill>
                  <a:schemeClr val="tx1">
                    <a:lumMod val="85000"/>
                    <a:lumOff val="15000"/>
                  </a:schemeClr>
                </a:solidFill>
                <a:latin typeface="Meiryo" panose="020B0604030504040204" pitchFamily="34" charset="-128"/>
                <a:ea typeface="Meiryo" panose="020B0604030504040204" pitchFamily="34" charset="-128"/>
              </a:rPr>
              <a:t>　・ラインの総運転時間：</a:t>
            </a:r>
            <a:r>
              <a:rPr lang="en-US" altLang="ja-JP" sz="2000" dirty="0">
                <a:solidFill>
                  <a:schemeClr val="tx1">
                    <a:lumMod val="85000"/>
                    <a:lumOff val="15000"/>
                  </a:schemeClr>
                </a:solidFill>
                <a:latin typeface="Meiryo" panose="020B0604030504040204" pitchFamily="34" charset="-128"/>
                <a:ea typeface="Meiryo" panose="020B0604030504040204" pitchFamily="34" charset="-128"/>
              </a:rPr>
              <a:t>560</a:t>
            </a:r>
            <a:r>
              <a:rPr lang="ja-JP" altLang="en-US" sz="2000">
                <a:solidFill>
                  <a:schemeClr val="tx1">
                    <a:lumMod val="85000"/>
                    <a:lumOff val="15000"/>
                  </a:schemeClr>
                </a:solidFill>
                <a:latin typeface="Meiryo" panose="020B0604030504040204" pitchFamily="34" charset="-128"/>
                <a:ea typeface="Meiryo" panose="020B0604030504040204" pitchFamily="34" charset="-128"/>
              </a:rPr>
              <a:t>時間</a:t>
            </a:r>
            <a:r>
              <a:rPr lang="en-US" altLang="ja-JP" sz="2000" dirty="0">
                <a:solidFill>
                  <a:schemeClr val="tx1">
                    <a:lumMod val="85000"/>
                    <a:lumOff val="15000"/>
                  </a:schemeClr>
                </a:solidFill>
                <a:latin typeface="Meiryo" panose="020B0604030504040204" pitchFamily="34" charset="-128"/>
                <a:ea typeface="Meiryo" panose="020B0604030504040204" pitchFamily="34" charset="-128"/>
              </a:rPr>
              <a:t> / </a:t>
            </a:r>
            <a:r>
              <a:rPr lang="ja-JP" altLang="en-US" sz="2000">
                <a:solidFill>
                  <a:schemeClr val="tx1">
                    <a:lumMod val="85000"/>
                    <a:lumOff val="15000"/>
                  </a:schemeClr>
                </a:solidFill>
                <a:latin typeface="Meiryo" panose="020B0604030504040204" pitchFamily="34" charset="-128"/>
                <a:ea typeface="Meiryo" panose="020B0604030504040204" pitchFamily="34" charset="-128"/>
              </a:rPr>
              <a:t>月</a:t>
            </a:r>
            <a:endParaRPr lang="en-US" altLang="ja-JP" sz="2000" dirty="0">
              <a:solidFill>
                <a:schemeClr val="tx1">
                  <a:lumMod val="85000"/>
                  <a:lumOff val="15000"/>
                </a:schemeClr>
              </a:solidFill>
              <a:latin typeface="Meiryo" panose="020B0604030504040204" pitchFamily="34" charset="-128"/>
              <a:ea typeface="Meiryo" panose="020B0604030504040204" pitchFamily="34" charset="-128"/>
            </a:endParaRPr>
          </a:p>
          <a:p>
            <a:pPr>
              <a:spcBef>
                <a:spcPts val="600"/>
              </a:spcBef>
            </a:pPr>
            <a:r>
              <a:rPr kumimoji="1" lang="ja-JP" altLang="en-US" sz="2000">
                <a:solidFill>
                  <a:schemeClr val="tx1">
                    <a:lumMod val="85000"/>
                    <a:lumOff val="15000"/>
                  </a:schemeClr>
                </a:solidFill>
                <a:latin typeface="Meiryo" panose="020B0604030504040204" pitchFamily="34" charset="-128"/>
                <a:ea typeface="Meiryo" panose="020B0604030504040204" pitchFamily="34" charset="-128"/>
              </a:rPr>
              <a:t>　・電気分解の設定電流値：</a:t>
            </a:r>
            <a:r>
              <a:rPr kumimoji="1" lang="en-US" altLang="ja-JP" sz="2000" dirty="0">
                <a:solidFill>
                  <a:schemeClr val="tx1">
                    <a:lumMod val="85000"/>
                    <a:lumOff val="15000"/>
                  </a:schemeClr>
                </a:solidFill>
                <a:latin typeface="Meiryo" panose="020B0604030504040204" pitchFamily="34" charset="-128"/>
                <a:ea typeface="Meiryo" panose="020B0604030504040204" pitchFamily="34" charset="-128"/>
              </a:rPr>
              <a:t>120A</a:t>
            </a:r>
          </a:p>
          <a:p>
            <a:pPr>
              <a:spcBef>
                <a:spcPts val="600"/>
              </a:spcBef>
            </a:pPr>
            <a:r>
              <a:rPr lang="ja-JP" altLang="en-US" sz="2000">
                <a:solidFill>
                  <a:schemeClr val="tx1">
                    <a:lumMod val="85000"/>
                    <a:lumOff val="15000"/>
                  </a:schemeClr>
                </a:solidFill>
                <a:latin typeface="Meiryo" panose="020B0604030504040204" pitchFamily="34" charset="-128"/>
                <a:ea typeface="Meiryo" panose="020B0604030504040204" pitchFamily="34" charset="-128"/>
              </a:rPr>
              <a:t>　・化学製品の収率</a:t>
            </a:r>
            <a:r>
              <a:rPr lang="en-US" altLang="ja-JP" sz="2000" dirty="0">
                <a:solidFill>
                  <a:schemeClr val="tx1">
                    <a:lumMod val="85000"/>
                    <a:lumOff val="15000"/>
                  </a:schemeClr>
                </a:solidFill>
                <a:latin typeface="Meiryo" panose="020B0604030504040204" pitchFamily="34" charset="-128"/>
                <a:ea typeface="Meiryo" panose="020B0604030504040204" pitchFamily="34" charset="-128"/>
              </a:rPr>
              <a:t> {(</a:t>
            </a:r>
            <a:r>
              <a:rPr lang="ja-JP" altLang="en-US" sz="2000">
                <a:solidFill>
                  <a:schemeClr val="tx1">
                    <a:lumMod val="85000"/>
                    <a:lumOff val="15000"/>
                  </a:schemeClr>
                </a:solidFill>
                <a:latin typeface="Meiryo" panose="020B0604030504040204" pitchFamily="34" charset="-128"/>
                <a:ea typeface="Meiryo" panose="020B0604030504040204" pitchFamily="34" charset="-128"/>
              </a:rPr>
              <a:t>製品重量</a:t>
            </a:r>
            <a:r>
              <a:rPr lang="en-US" altLang="ja-JP" sz="2000" dirty="0">
                <a:solidFill>
                  <a:schemeClr val="tx1">
                    <a:lumMod val="85000"/>
                    <a:lumOff val="15000"/>
                  </a:schemeClr>
                </a:solidFill>
                <a:latin typeface="Meiryo" panose="020B0604030504040204" pitchFamily="34" charset="-128"/>
                <a:ea typeface="Meiryo" panose="020B0604030504040204" pitchFamily="34" charset="-128"/>
              </a:rPr>
              <a:t>/</a:t>
            </a:r>
            <a:r>
              <a:rPr lang="ja-JP" altLang="en-US" sz="2000">
                <a:solidFill>
                  <a:schemeClr val="tx1">
                    <a:lumMod val="85000"/>
                    <a:lumOff val="15000"/>
                  </a:schemeClr>
                </a:solidFill>
                <a:latin typeface="Meiryo" panose="020B0604030504040204" pitchFamily="34" charset="-128"/>
                <a:ea typeface="Meiryo" panose="020B0604030504040204" pitchFamily="34" charset="-128"/>
              </a:rPr>
              <a:t>原料重量</a:t>
            </a:r>
            <a:r>
              <a:rPr lang="en-US" altLang="ja-JP" sz="2000" dirty="0">
                <a:solidFill>
                  <a:schemeClr val="tx1">
                    <a:lumMod val="85000"/>
                    <a:lumOff val="15000"/>
                  </a:schemeClr>
                </a:solidFill>
                <a:latin typeface="Meiryo" panose="020B0604030504040204" pitchFamily="34" charset="-128"/>
                <a:ea typeface="Meiryo" panose="020B0604030504040204" pitchFamily="34" charset="-128"/>
              </a:rPr>
              <a:t>)×100}</a:t>
            </a:r>
            <a:r>
              <a:rPr lang="ja-JP" altLang="en-US" sz="2000">
                <a:solidFill>
                  <a:schemeClr val="tx1">
                    <a:lumMod val="85000"/>
                    <a:lumOff val="15000"/>
                  </a:schemeClr>
                </a:solidFill>
                <a:latin typeface="Meiryo" panose="020B0604030504040204" pitchFamily="34" charset="-128"/>
                <a:ea typeface="Meiryo" panose="020B0604030504040204" pitchFamily="34" charset="-128"/>
              </a:rPr>
              <a:t>：</a:t>
            </a:r>
            <a:r>
              <a:rPr lang="en-US" altLang="ja-JP" sz="2000" dirty="0">
                <a:solidFill>
                  <a:schemeClr val="tx1">
                    <a:lumMod val="85000"/>
                    <a:lumOff val="15000"/>
                  </a:schemeClr>
                </a:solidFill>
                <a:latin typeface="Meiryo" panose="020B0604030504040204" pitchFamily="34" charset="-128"/>
                <a:ea typeface="Meiryo" panose="020B0604030504040204" pitchFamily="34" charset="-128"/>
              </a:rPr>
              <a:t>87.5</a:t>
            </a:r>
            <a:r>
              <a:rPr lang="ja-JP" altLang="en-US" sz="2000">
                <a:solidFill>
                  <a:schemeClr val="tx1">
                    <a:lumMod val="85000"/>
                    <a:lumOff val="15000"/>
                  </a:schemeClr>
                </a:solidFill>
                <a:latin typeface="Meiryo" panose="020B0604030504040204" pitchFamily="34" charset="-128"/>
                <a:ea typeface="Meiryo" panose="020B0604030504040204" pitchFamily="34" charset="-128"/>
              </a:rPr>
              <a:t>％</a:t>
            </a:r>
            <a:endParaRPr kumimoji="1" lang="en-US" altLang="ja-JP" sz="2000" dirty="0">
              <a:solidFill>
                <a:schemeClr val="tx1">
                  <a:lumMod val="85000"/>
                  <a:lumOff val="15000"/>
                </a:schemeClr>
              </a:solidFill>
              <a:latin typeface="Meiryo" panose="020B0604030504040204" pitchFamily="34" charset="-128"/>
              <a:ea typeface="Meiryo" panose="020B0604030504040204" pitchFamily="34" charset="-128"/>
            </a:endParaRPr>
          </a:p>
          <a:p>
            <a:pPr>
              <a:spcBef>
                <a:spcPts val="600"/>
              </a:spcBef>
            </a:pPr>
            <a:r>
              <a:rPr kumimoji="1" lang="ja-JP" altLang="en-US" sz="2000">
                <a:solidFill>
                  <a:schemeClr val="tx1">
                    <a:lumMod val="85000"/>
                    <a:lumOff val="15000"/>
                  </a:schemeClr>
                </a:solidFill>
                <a:latin typeface="Meiryo" panose="020B0604030504040204" pitchFamily="34" charset="-128"/>
                <a:ea typeface="Meiryo" panose="020B0604030504040204" pitchFamily="34" charset="-128"/>
              </a:rPr>
              <a:t>　・製品中の不純物含有率：</a:t>
            </a:r>
            <a:r>
              <a:rPr kumimoji="1" lang="en-US" altLang="ja-JP" sz="2000" dirty="0">
                <a:solidFill>
                  <a:schemeClr val="tx1">
                    <a:lumMod val="85000"/>
                    <a:lumOff val="15000"/>
                  </a:schemeClr>
                </a:solidFill>
                <a:latin typeface="Meiryo" panose="020B0604030504040204" pitchFamily="34" charset="-128"/>
                <a:ea typeface="Meiryo" panose="020B0604030504040204" pitchFamily="34" charset="-128"/>
              </a:rPr>
              <a:t>320ppm</a:t>
            </a:r>
            <a:endParaRPr kumimoji="1" lang="ja-JP" altLang="en-US" sz="2000">
              <a:solidFill>
                <a:schemeClr val="tx1">
                  <a:lumMod val="85000"/>
                  <a:lumOff val="15000"/>
                </a:schemeClr>
              </a:solidFill>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DCDE6F32-808D-289D-28E4-A07261B343BF}"/>
              </a:ext>
            </a:extLst>
          </p:cNvPr>
          <p:cNvSpPr/>
          <p:nvPr/>
        </p:nvSpPr>
        <p:spPr>
          <a:xfrm>
            <a:off x="998843" y="1058387"/>
            <a:ext cx="2373007" cy="85521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50C1BE6A-B1BF-44E7-DAE3-DA6377E8556E}"/>
              </a:ext>
            </a:extLst>
          </p:cNvPr>
          <p:cNvSpPr txBox="1"/>
          <p:nvPr/>
        </p:nvSpPr>
        <p:spPr>
          <a:xfrm>
            <a:off x="1278492" y="1114925"/>
            <a:ext cx="1873995" cy="68480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2800" b="1" u="none" strike="noStrike" kern="1200" cap="none" spc="0" normalizeH="0" baseline="0" noProof="0" dirty="0">
                <a:ln>
                  <a:noFill/>
                </a:ln>
                <a:effectLst/>
                <a:uLnTx/>
                <a:uFillTx/>
                <a:latin typeface="Meiryo" panose="020B0604030504040204" pitchFamily="34" charset="-128"/>
                <a:ea typeface="Meiryo" panose="020B0604030504040204" pitchFamily="34" charset="-128"/>
              </a:rPr>
              <a:t>①</a:t>
            </a:r>
            <a:r>
              <a:rPr kumimoji="1" lang="ja-JP" altLang="en-US" sz="2800" b="1" u="none" strike="noStrike" kern="1200" cap="none" spc="0" normalizeH="0" baseline="0" noProof="0">
                <a:ln>
                  <a:noFill/>
                </a:ln>
                <a:effectLst/>
                <a:uLnTx/>
                <a:uFillTx/>
                <a:latin typeface="Meiryo" panose="020B0604030504040204" pitchFamily="34" charset="-128"/>
                <a:ea typeface="Meiryo" panose="020B0604030504040204" pitchFamily="34" charset="-128"/>
              </a:rPr>
              <a:t>計量値</a:t>
            </a:r>
            <a:endParaRPr kumimoji="1" lang="en-US" altLang="ja-JP" sz="2800" b="1" u="none" strike="noStrike" kern="1200" cap="none" spc="0" normalizeH="0" baseline="0" noProof="0" dirty="0">
              <a:ln>
                <a:noFill/>
              </a:ln>
              <a:effectLst/>
              <a:uLnTx/>
              <a:uFillTx/>
              <a:latin typeface="Meiryo" panose="020B0604030504040204" pitchFamily="34" charset="-128"/>
              <a:ea typeface="Meiryo" panose="020B0604030504040204" pitchFamily="34" charset="-128"/>
            </a:endParaRPr>
          </a:p>
        </p:txBody>
      </p:sp>
      <p:sp>
        <p:nvSpPr>
          <p:cNvPr id="12" name="スライド番号プレースホルダー 11">
            <a:extLst>
              <a:ext uri="{FF2B5EF4-FFF2-40B4-BE49-F238E27FC236}">
                <a16:creationId xmlns:a16="http://schemas.microsoft.com/office/drawing/2014/main" id="{4C20148B-EB5A-60A1-2590-225D4F207A36}"/>
              </a:ext>
            </a:extLst>
          </p:cNvPr>
          <p:cNvSpPr>
            <a:spLocks noGrp="1"/>
          </p:cNvSpPr>
          <p:nvPr>
            <p:ph type="sldNum" sz="quarter" idx="12"/>
          </p:nvPr>
        </p:nvSpPr>
        <p:spPr/>
        <p:txBody>
          <a:bodyPr/>
          <a:lstStyle/>
          <a:p>
            <a:fld id="{CCE8A120-D37F-4A4B-AEC4-A3FAB9FD9F34}" type="slidenum">
              <a:rPr lang="ja-JP" altLang="en-US" smtClean="0"/>
              <a:pPr/>
              <a:t>32</a:t>
            </a:fld>
            <a:endParaRPr lang="ja-JP" altLang="en-US"/>
          </a:p>
        </p:txBody>
      </p:sp>
      <p:sp>
        <p:nvSpPr>
          <p:cNvPr id="2" name="テキスト ボックス 1">
            <a:extLst>
              <a:ext uri="{FF2B5EF4-FFF2-40B4-BE49-F238E27FC236}">
                <a16:creationId xmlns:a16="http://schemas.microsoft.com/office/drawing/2014/main" id="{E49E7299-A32E-AB46-1893-C6203884F2CC}"/>
              </a:ext>
            </a:extLst>
          </p:cNvPr>
          <p:cNvSpPr txBox="1"/>
          <p:nvPr/>
        </p:nvSpPr>
        <p:spPr>
          <a:xfrm>
            <a:off x="85310" y="101329"/>
            <a:ext cx="12192000"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5.1</a:t>
            </a:r>
            <a:r>
              <a:rPr lang="en-US" altLang="ja-JP" sz="3600" b="1" dirty="0">
                <a:solidFill>
                  <a:schemeClr val="bg1"/>
                </a:solidFill>
                <a:latin typeface="Meiryo" panose="020B0604030504040204" pitchFamily="34" charset="-128"/>
                <a:ea typeface="Meiryo" panose="020B0604030504040204" pitchFamily="34" charset="-128"/>
              </a:rPr>
              <a:t> </a:t>
            </a:r>
            <a:r>
              <a:rPr lang="ja-JP" altLang="en-US" sz="3600" b="1" dirty="0">
                <a:solidFill>
                  <a:schemeClr val="bg1"/>
                </a:solidFill>
                <a:latin typeface="Meiryo" panose="020B0604030504040204" pitchFamily="34" charset="-128"/>
                <a:ea typeface="Meiryo" panose="020B0604030504040204" pitchFamily="34" charset="-128"/>
              </a:rPr>
              <a:t>データの種類</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0695979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EE7B05F0-E2BF-EB69-7CA6-69D5A56C4D63}"/>
              </a:ext>
            </a:extLst>
          </p:cNvPr>
          <p:cNvSpPr/>
          <p:nvPr/>
        </p:nvSpPr>
        <p:spPr>
          <a:xfrm>
            <a:off x="497056" y="1472243"/>
            <a:ext cx="11104396" cy="4999996"/>
          </a:xfrm>
          <a:prstGeom prst="rect">
            <a:avLst/>
          </a:prstGeom>
          <a:solidFill>
            <a:schemeClr val="bg1"/>
          </a:solidFill>
          <a:ln>
            <a:solidFill>
              <a:schemeClr val="tx1"/>
            </a:solidFill>
          </a:ln>
          <a:effectLst>
            <a:outerShdw blurRad="180948"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5A3F2DD2-2640-417F-5CF8-648982E1D979}"/>
              </a:ext>
            </a:extLst>
          </p:cNvPr>
          <p:cNvSpPr/>
          <p:nvPr/>
        </p:nvSpPr>
        <p:spPr>
          <a:xfrm>
            <a:off x="998843" y="1058387"/>
            <a:ext cx="2373007" cy="85521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1CADF889-A768-20C4-F359-E6E63D398C16}"/>
              </a:ext>
            </a:extLst>
          </p:cNvPr>
          <p:cNvSpPr txBox="1"/>
          <p:nvPr/>
        </p:nvSpPr>
        <p:spPr>
          <a:xfrm>
            <a:off x="1278492" y="1114925"/>
            <a:ext cx="1873995" cy="68480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ja-JP" sz="2800" b="1" dirty="0">
                <a:latin typeface="Meiryo" panose="020B0604030504040204" pitchFamily="34" charset="-128"/>
                <a:ea typeface="Meiryo" panose="020B0604030504040204" pitchFamily="34" charset="-128"/>
              </a:rPr>
              <a:t>②</a:t>
            </a:r>
            <a:r>
              <a:rPr kumimoji="1" lang="ja-JP" altLang="en-US" sz="2800" b="1" u="none" strike="noStrike" kern="1200" cap="none" spc="0" normalizeH="0" baseline="0" noProof="0">
                <a:ln>
                  <a:noFill/>
                </a:ln>
                <a:effectLst/>
                <a:uLnTx/>
                <a:uFillTx/>
                <a:latin typeface="Meiryo" panose="020B0604030504040204" pitchFamily="34" charset="-128"/>
                <a:ea typeface="Meiryo" panose="020B0604030504040204" pitchFamily="34" charset="-128"/>
              </a:rPr>
              <a:t>計数値</a:t>
            </a:r>
            <a:endParaRPr kumimoji="1" lang="en-US" altLang="ja-JP" sz="2800" b="1" u="none" strike="noStrike" kern="1200" cap="none" spc="0" normalizeH="0" baseline="0" noProof="0" dirty="0">
              <a:ln>
                <a:noFill/>
              </a:ln>
              <a:effectLst/>
              <a:uLnTx/>
              <a:uFillTx/>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215B6FC4-FFC7-5B4E-9012-0133DBE76AE9}"/>
              </a:ext>
            </a:extLst>
          </p:cNvPr>
          <p:cNvSpPr txBox="1"/>
          <p:nvPr/>
        </p:nvSpPr>
        <p:spPr>
          <a:xfrm>
            <a:off x="916102" y="1978480"/>
            <a:ext cx="11320264" cy="2954655"/>
          </a:xfrm>
          <a:prstGeom prst="rect">
            <a:avLst/>
          </a:prstGeom>
          <a:noFill/>
        </p:spPr>
        <p:txBody>
          <a:bodyPr wrap="square" rtlCol="0">
            <a:spAutoFit/>
          </a:bodyPr>
          <a:lstStyle/>
          <a:p>
            <a:pPr>
              <a:spcBef>
                <a:spcPts val="600"/>
              </a:spcBef>
            </a:pPr>
            <a:endParaRPr kumimoji="1" lang="en-US" altLang="ja-JP" sz="200" dirty="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endParaRPr>
          </a:p>
          <a:p>
            <a:pPr>
              <a:spcBef>
                <a:spcPts val="600"/>
              </a:spcBef>
            </a:pPr>
            <a:r>
              <a:rPr kumimoji="1" lang="ja-JP" altLang="en-US" sz="200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計数値は、数えることによって得られるデータで、不連続な値をとる。</a:t>
            </a:r>
            <a:endParaRPr kumimoji="1" lang="en-US" altLang="ja-JP" sz="2000" dirty="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endParaRPr>
          </a:p>
          <a:p>
            <a:pPr>
              <a:spcBef>
                <a:spcPts val="600"/>
              </a:spcBef>
            </a:pPr>
            <a:endParaRPr kumimoji="1" lang="en-US" altLang="ja-JP" sz="400" dirty="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endParaRPr>
          </a:p>
          <a:p>
            <a:pPr>
              <a:spcBef>
                <a:spcPts val="600"/>
              </a:spcBef>
            </a:pPr>
            <a:r>
              <a:rPr lang="ja-JP" altLang="en-US" sz="200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不適合品数</a:t>
            </a:r>
            <a:r>
              <a:rPr lang="en-US" altLang="ja-JP" sz="2000" dirty="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a:t>
            </a:r>
            <a:r>
              <a:rPr lang="ja-JP" altLang="en-US" sz="200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不良品数</a:t>
            </a:r>
            <a:r>
              <a:rPr lang="en-US" altLang="ja-JP" sz="2000" dirty="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a:t>
            </a:r>
            <a:r>
              <a:rPr lang="ja-JP" altLang="en-US" sz="200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、不適合数</a:t>
            </a:r>
            <a:r>
              <a:rPr lang="en-US" altLang="ja-JP" sz="2000" dirty="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a:t>
            </a:r>
            <a:r>
              <a:rPr lang="ja-JP" altLang="en-US" sz="200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欠点数</a:t>
            </a:r>
            <a:r>
              <a:rPr lang="en-US" altLang="ja-JP" sz="2000" dirty="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a:t>
            </a:r>
            <a:r>
              <a:rPr lang="ja-JP" altLang="en-US" sz="200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が代表的なもので、不適合品</a:t>
            </a:r>
            <a:r>
              <a:rPr kumimoji="1" lang="ja-JP" altLang="en-US" sz="200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率</a:t>
            </a:r>
            <a:r>
              <a:rPr kumimoji="1" lang="en-US" altLang="ja-JP" sz="2000" dirty="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a:t>
            </a:r>
            <a:r>
              <a:rPr kumimoji="1" lang="ja-JP" altLang="en-US" sz="200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不良率</a:t>
            </a:r>
            <a:r>
              <a:rPr kumimoji="1" lang="en-US" altLang="ja-JP" sz="2000" dirty="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a:t>
            </a:r>
            <a:r>
              <a:rPr kumimoji="1" lang="ja-JP" altLang="en-US" sz="200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a:t>
            </a:r>
            <a:endParaRPr kumimoji="1" lang="en-US" altLang="ja-JP" sz="2000" dirty="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endParaRPr>
          </a:p>
          <a:p>
            <a:pPr>
              <a:spcBef>
                <a:spcPts val="600"/>
              </a:spcBef>
            </a:pPr>
            <a:r>
              <a:rPr kumimoji="1" lang="ja-JP" altLang="en-US" sz="200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単位面積当たりの不適合数</a:t>
            </a:r>
            <a:r>
              <a:rPr kumimoji="1" lang="en-US" altLang="ja-JP" sz="2000" dirty="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a:t>
            </a:r>
            <a:r>
              <a:rPr kumimoji="1" lang="ja-JP" altLang="en-US" sz="200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欠点数</a:t>
            </a:r>
            <a:r>
              <a:rPr kumimoji="1" lang="en-US" altLang="ja-JP" sz="2000" dirty="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a:t>
            </a:r>
            <a:r>
              <a:rPr kumimoji="1" lang="ja-JP" altLang="en-US" sz="200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も計数値である。一般に、</a:t>
            </a:r>
            <a:r>
              <a:rPr lang="ja-JP" altLang="en-US" sz="200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不適合品率のような比率の</a:t>
            </a:r>
            <a:endParaRPr lang="en-US" altLang="ja-JP" sz="2000" dirty="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endParaRPr>
          </a:p>
          <a:p>
            <a:pPr>
              <a:spcBef>
                <a:spcPts val="600"/>
              </a:spcBef>
            </a:pPr>
            <a:r>
              <a:rPr lang="ja-JP" altLang="en-US" sz="200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データでは、分母、分子がともに計数値ならば</a:t>
            </a:r>
            <a:r>
              <a:rPr kumimoji="1" lang="ja-JP" altLang="en-US" sz="200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計数値となる。収率や含有率などのように、</a:t>
            </a:r>
            <a:endParaRPr kumimoji="1" lang="en-US" altLang="ja-JP" sz="2000" dirty="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endParaRPr>
          </a:p>
          <a:p>
            <a:pPr>
              <a:spcBef>
                <a:spcPts val="600"/>
              </a:spcBef>
            </a:pPr>
            <a:r>
              <a:rPr kumimoji="1" lang="ja-JP" altLang="en-US" sz="200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分母、分子の双方または一方</a:t>
            </a:r>
            <a:r>
              <a:rPr lang="ja-JP" altLang="en-US" sz="200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が計量値の場合は、計量値として扱う。</a:t>
            </a:r>
            <a:endParaRPr lang="en-US" altLang="ja-JP" sz="2000" dirty="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endParaRPr>
          </a:p>
          <a:p>
            <a:pPr>
              <a:spcBef>
                <a:spcPts val="600"/>
              </a:spcBef>
            </a:pPr>
            <a:r>
              <a:rPr lang="ja-JP" altLang="en-US" sz="200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不連続な値とは、不適合品の数の</a:t>
            </a:r>
            <a:r>
              <a:rPr kumimoji="1" lang="ja-JP" altLang="en-US" sz="200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ように、</a:t>
            </a:r>
            <a:r>
              <a:rPr kumimoji="1" lang="en-US" altLang="ja-JP" sz="2000" dirty="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5</a:t>
            </a:r>
            <a:r>
              <a:rPr kumimoji="1" lang="ja-JP" altLang="en-US" sz="200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個の次は</a:t>
            </a:r>
            <a:r>
              <a:rPr kumimoji="1" lang="en-US" altLang="ja-JP" sz="2000" dirty="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6</a:t>
            </a:r>
            <a:r>
              <a:rPr kumimoji="1" lang="ja-JP" altLang="en-US" sz="200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個であり、その間の値はとらず、</a:t>
            </a:r>
            <a:endParaRPr kumimoji="1" lang="en-US" altLang="ja-JP" sz="2000" dirty="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endParaRPr>
          </a:p>
          <a:p>
            <a:pPr>
              <a:spcBef>
                <a:spcPts val="600"/>
              </a:spcBef>
            </a:pPr>
            <a:r>
              <a:rPr kumimoji="1" lang="ja-JP" altLang="en-US" sz="200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不連続の状態のものである。</a:t>
            </a:r>
            <a:r>
              <a:rPr kumimoji="1" lang="en-US" altLang="ja-JP" sz="2000" dirty="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a:t>
            </a:r>
            <a:r>
              <a:rPr kumimoji="1" lang="ja-JP" altLang="en-US" sz="200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図</a:t>
            </a:r>
            <a:r>
              <a:rPr kumimoji="1" lang="en-US" altLang="ja-JP" sz="2000" dirty="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2)</a:t>
            </a:r>
          </a:p>
        </p:txBody>
      </p:sp>
      <p:grpSp>
        <p:nvGrpSpPr>
          <p:cNvPr id="6" name="グループ化 5">
            <a:extLst>
              <a:ext uri="{FF2B5EF4-FFF2-40B4-BE49-F238E27FC236}">
                <a16:creationId xmlns:a16="http://schemas.microsoft.com/office/drawing/2014/main" id="{9BBB8770-E7F9-A85F-7D22-BFE078F5D1A2}"/>
              </a:ext>
            </a:extLst>
          </p:cNvPr>
          <p:cNvGrpSpPr/>
          <p:nvPr/>
        </p:nvGrpSpPr>
        <p:grpSpPr>
          <a:xfrm>
            <a:off x="6397626" y="4859805"/>
            <a:ext cx="4064618" cy="1434121"/>
            <a:chOff x="5626100" y="4796255"/>
            <a:chExt cx="5052527" cy="1782686"/>
          </a:xfrm>
        </p:grpSpPr>
        <p:grpSp>
          <p:nvGrpSpPr>
            <p:cNvPr id="38" name="グループ化 37">
              <a:extLst>
                <a:ext uri="{FF2B5EF4-FFF2-40B4-BE49-F238E27FC236}">
                  <a16:creationId xmlns:a16="http://schemas.microsoft.com/office/drawing/2014/main" id="{A31E4A90-9DC0-EFED-3006-55DBCB4A5A8A}"/>
                </a:ext>
              </a:extLst>
            </p:cNvPr>
            <p:cNvGrpSpPr/>
            <p:nvPr/>
          </p:nvGrpSpPr>
          <p:grpSpPr>
            <a:xfrm>
              <a:off x="5626100" y="4796255"/>
              <a:ext cx="5052527" cy="1467182"/>
              <a:chOff x="2931267" y="3970553"/>
              <a:chExt cx="5052527" cy="1467182"/>
            </a:xfrm>
          </p:grpSpPr>
          <p:grpSp>
            <p:nvGrpSpPr>
              <p:cNvPr id="35" name="グループ化 34">
                <a:extLst>
                  <a:ext uri="{FF2B5EF4-FFF2-40B4-BE49-F238E27FC236}">
                    <a16:creationId xmlns:a16="http://schemas.microsoft.com/office/drawing/2014/main" id="{3163F79A-584F-0DB0-E8D8-5794BA44FE2D}"/>
                  </a:ext>
                </a:extLst>
              </p:cNvPr>
              <p:cNvGrpSpPr/>
              <p:nvPr/>
            </p:nvGrpSpPr>
            <p:grpSpPr>
              <a:xfrm>
                <a:off x="2931267" y="3970553"/>
                <a:ext cx="5052527" cy="690499"/>
                <a:chOff x="2931267" y="3970553"/>
                <a:chExt cx="5052527" cy="690499"/>
              </a:xfrm>
            </p:grpSpPr>
            <p:grpSp>
              <p:nvGrpSpPr>
                <p:cNvPr id="32" name="グループ化 31">
                  <a:extLst>
                    <a:ext uri="{FF2B5EF4-FFF2-40B4-BE49-F238E27FC236}">
                      <a16:creationId xmlns:a16="http://schemas.microsoft.com/office/drawing/2014/main" id="{424B9DA8-B02D-C84D-7972-F3F6A0F9D617}"/>
                    </a:ext>
                  </a:extLst>
                </p:cNvPr>
                <p:cNvGrpSpPr/>
                <p:nvPr/>
              </p:nvGrpSpPr>
              <p:grpSpPr>
                <a:xfrm>
                  <a:off x="2931267" y="3970553"/>
                  <a:ext cx="5052527" cy="208157"/>
                  <a:chOff x="2931267" y="3970553"/>
                  <a:chExt cx="5052527" cy="208157"/>
                </a:xfrm>
              </p:grpSpPr>
              <p:cxnSp>
                <p:nvCxnSpPr>
                  <p:cNvPr id="29" name="直線コネクタ 28">
                    <a:extLst>
                      <a:ext uri="{FF2B5EF4-FFF2-40B4-BE49-F238E27FC236}">
                        <a16:creationId xmlns:a16="http://schemas.microsoft.com/office/drawing/2014/main" id="{CF08B5DF-5DB3-3FB0-CE4F-6E4B2B5A72BD}"/>
                      </a:ext>
                    </a:extLst>
                  </p:cNvPr>
                  <p:cNvCxnSpPr>
                    <a:cxnSpLocks/>
                  </p:cNvCxnSpPr>
                  <p:nvPr/>
                </p:nvCxnSpPr>
                <p:spPr>
                  <a:xfrm>
                    <a:off x="2931267" y="4080387"/>
                    <a:ext cx="5052527" cy="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30" name="楕円 29">
                    <a:extLst>
                      <a:ext uri="{FF2B5EF4-FFF2-40B4-BE49-F238E27FC236}">
                        <a16:creationId xmlns:a16="http://schemas.microsoft.com/office/drawing/2014/main" id="{D99F41C2-3944-EA6F-18D4-087B1DDE2A57}"/>
                      </a:ext>
                    </a:extLst>
                  </p:cNvPr>
                  <p:cNvSpPr/>
                  <p:nvPr/>
                </p:nvSpPr>
                <p:spPr>
                  <a:xfrm>
                    <a:off x="4277032" y="3972232"/>
                    <a:ext cx="196645" cy="20647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1" name="楕円 30">
                    <a:extLst>
                      <a:ext uri="{FF2B5EF4-FFF2-40B4-BE49-F238E27FC236}">
                        <a16:creationId xmlns:a16="http://schemas.microsoft.com/office/drawing/2014/main" id="{849A8E2E-40F8-A09F-C2E4-A2657A425A12}"/>
                      </a:ext>
                    </a:extLst>
                  </p:cNvPr>
                  <p:cNvSpPr/>
                  <p:nvPr/>
                </p:nvSpPr>
                <p:spPr>
                  <a:xfrm>
                    <a:off x="6553200" y="3970553"/>
                    <a:ext cx="196645" cy="20647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grpSp>
            <p:sp>
              <p:nvSpPr>
                <p:cNvPr id="33" name="テキスト ボックス 32">
                  <a:extLst>
                    <a:ext uri="{FF2B5EF4-FFF2-40B4-BE49-F238E27FC236}">
                      <a16:creationId xmlns:a16="http://schemas.microsoft.com/office/drawing/2014/main" id="{9F5F645B-3E94-E439-D9E1-DC80082C62F4}"/>
                    </a:ext>
                  </a:extLst>
                </p:cNvPr>
                <p:cNvSpPr txBox="1"/>
                <p:nvPr/>
              </p:nvSpPr>
              <p:spPr>
                <a:xfrm>
                  <a:off x="4103484" y="4264540"/>
                  <a:ext cx="589887" cy="396511"/>
                </a:xfrm>
                <a:prstGeom prst="rect">
                  <a:avLst/>
                </a:prstGeom>
                <a:noFill/>
              </p:spPr>
              <p:txBody>
                <a:bodyPr wrap="none" rtlCol="0">
                  <a:spAutoFit/>
                </a:bodyPr>
                <a:lstStyle/>
                <a:p>
                  <a:r>
                    <a:rPr kumimoji="1" lang="en-US" altLang="ja-JP" sz="1600" dirty="0"/>
                    <a:t>5</a:t>
                  </a:r>
                  <a:r>
                    <a:rPr kumimoji="1" lang="ja-JP" altLang="en-US" sz="1600"/>
                    <a:t>個</a:t>
                  </a:r>
                </a:p>
              </p:txBody>
            </p:sp>
            <p:sp>
              <p:nvSpPr>
                <p:cNvPr id="34" name="テキスト ボックス 33">
                  <a:extLst>
                    <a:ext uri="{FF2B5EF4-FFF2-40B4-BE49-F238E27FC236}">
                      <a16:creationId xmlns:a16="http://schemas.microsoft.com/office/drawing/2014/main" id="{84E0033E-DDED-A574-94B0-89CCE014498A}"/>
                    </a:ext>
                  </a:extLst>
                </p:cNvPr>
                <p:cNvSpPr txBox="1"/>
                <p:nvPr/>
              </p:nvSpPr>
              <p:spPr>
                <a:xfrm>
                  <a:off x="6379652" y="4264541"/>
                  <a:ext cx="589887" cy="396511"/>
                </a:xfrm>
                <a:prstGeom prst="rect">
                  <a:avLst/>
                </a:prstGeom>
                <a:noFill/>
              </p:spPr>
              <p:txBody>
                <a:bodyPr wrap="none" rtlCol="0">
                  <a:spAutoFit/>
                </a:bodyPr>
                <a:lstStyle/>
                <a:p>
                  <a:r>
                    <a:rPr lang="en-US" altLang="ja-JP" sz="1600" dirty="0"/>
                    <a:t>6</a:t>
                  </a:r>
                  <a:r>
                    <a:rPr kumimoji="1" lang="ja-JP" altLang="en-US" sz="1600"/>
                    <a:t>個</a:t>
                  </a:r>
                </a:p>
              </p:txBody>
            </p:sp>
          </p:grpSp>
          <p:sp>
            <p:nvSpPr>
              <p:cNvPr id="36" name="左大かっこ 35">
                <a:extLst>
                  <a:ext uri="{FF2B5EF4-FFF2-40B4-BE49-F238E27FC236}">
                    <a16:creationId xmlns:a16="http://schemas.microsoft.com/office/drawing/2014/main" id="{33933622-5BFA-15B9-5DAB-A2C99CE36607}"/>
                  </a:ext>
                </a:extLst>
              </p:cNvPr>
              <p:cNvSpPr/>
              <p:nvPr/>
            </p:nvSpPr>
            <p:spPr>
              <a:xfrm rot="16200000">
                <a:off x="5282502" y="3712107"/>
                <a:ext cx="447123" cy="2261421"/>
              </a:xfrm>
              <a:prstGeom prst="leftBracket">
                <a:avLst>
                  <a:gd name="adj" fmla="val 247166"/>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600"/>
              </a:p>
            </p:txBody>
          </p:sp>
          <p:sp>
            <p:nvSpPr>
              <p:cNvPr id="37" name="テキスト ボックス 36">
                <a:extLst>
                  <a:ext uri="{FF2B5EF4-FFF2-40B4-BE49-F238E27FC236}">
                    <a16:creationId xmlns:a16="http://schemas.microsoft.com/office/drawing/2014/main" id="{7A26F6C5-F58E-613F-388E-CF956D7626DE}"/>
                  </a:ext>
                </a:extLst>
              </p:cNvPr>
              <p:cNvSpPr txBox="1"/>
              <p:nvPr/>
            </p:nvSpPr>
            <p:spPr>
              <a:xfrm>
                <a:off x="5610417" y="5113316"/>
                <a:ext cx="1117442" cy="324419"/>
              </a:xfrm>
              <a:prstGeom prst="rect">
                <a:avLst/>
              </a:prstGeom>
              <a:noFill/>
            </p:spPr>
            <p:txBody>
              <a:bodyPr wrap="none" rtlCol="0">
                <a:spAutoFit/>
              </a:bodyPr>
              <a:lstStyle/>
              <a:p>
                <a:r>
                  <a:rPr kumimoji="1" lang="ja-JP" altLang="en-US" sz="1200"/>
                  <a:t>値は不連続</a:t>
                </a:r>
              </a:p>
            </p:txBody>
          </p:sp>
        </p:grpSp>
        <p:sp>
          <p:nvSpPr>
            <p:cNvPr id="39" name="テキスト ボックス 38">
              <a:extLst>
                <a:ext uri="{FF2B5EF4-FFF2-40B4-BE49-F238E27FC236}">
                  <a16:creationId xmlns:a16="http://schemas.microsoft.com/office/drawing/2014/main" id="{0D353970-2DAA-9C4B-A944-66947A4D5667}"/>
                </a:ext>
              </a:extLst>
            </p:cNvPr>
            <p:cNvSpPr txBox="1"/>
            <p:nvPr/>
          </p:nvSpPr>
          <p:spPr>
            <a:xfrm>
              <a:off x="7625277" y="6254522"/>
              <a:ext cx="1138094" cy="324419"/>
            </a:xfrm>
            <a:prstGeom prst="rect">
              <a:avLst/>
            </a:prstGeom>
            <a:noFill/>
          </p:spPr>
          <p:txBody>
            <a:bodyPr wrap="none" rtlCol="0">
              <a:spAutoFit/>
            </a:bodyPr>
            <a:lstStyle/>
            <a:p>
              <a:r>
                <a:rPr lang="ja-JP" altLang="en-US" sz="1200"/>
                <a:t>図</a:t>
              </a:r>
              <a:r>
                <a:rPr lang="en-US" altLang="ja-JP" sz="1200" dirty="0"/>
                <a:t>2  </a:t>
              </a:r>
              <a:r>
                <a:rPr lang="ja-JP" altLang="en-US" sz="1200"/>
                <a:t>計数値</a:t>
              </a:r>
              <a:endParaRPr kumimoji="1" lang="ja-JP" altLang="en-US" sz="1200"/>
            </a:p>
          </p:txBody>
        </p:sp>
      </p:grpSp>
      <p:sp>
        <p:nvSpPr>
          <p:cNvPr id="14" name="スライド番号プレースホルダー 13">
            <a:extLst>
              <a:ext uri="{FF2B5EF4-FFF2-40B4-BE49-F238E27FC236}">
                <a16:creationId xmlns:a16="http://schemas.microsoft.com/office/drawing/2014/main" id="{0CB90DF0-6A80-7B3B-408D-54757DB16BF3}"/>
              </a:ext>
            </a:extLst>
          </p:cNvPr>
          <p:cNvSpPr>
            <a:spLocks noGrp="1"/>
          </p:cNvSpPr>
          <p:nvPr>
            <p:ph type="sldNum" sz="quarter" idx="12"/>
          </p:nvPr>
        </p:nvSpPr>
        <p:spPr/>
        <p:txBody>
          <a:bodyPr/>
          <a:lstStyle/>
          <a:p>
            <a:fld id="{CCE8A120-D37F-4A4B-AEC4-A3FAB9FD9F34}" type="slidenum">
              <a:rPr lang="ja-JP" altLang="en-US" smtClean="0"/>
              <a:pPr/>
              <a:t>33</a:t>
            </a:fld>
            <a:endParaRPr lang="ja-JP" altLang="en-US"/>
          </a:p>
        </p:txBody>
      </p:sp>
      <p:sp>
        <p:nvSpPr>
          <p:cNvPr id="4" name="テキスト ボックス 3">
            <a:extLst>
              <a:ext uri="{FF2B5EF4-FFF2-40B4-BE49-F238E27FC236}">
                <a16:creationId xmlns:a16="http://schemas.microsoft.com/office/drawing/2014/main" id="{13F4E2DA-DC12-FDEE-CE9B-E1C46C183611}"/>
              </a:ext>
            </a:extLst>
          </p:cNvPr>
          <p:cNvSpPr txBox="1"/>
          <p:nvPr/>
        </p:nvSpPr>
        <p:spPr>
          <a:xfrm>
            <a:off x="85310" y="101329"/>
            <a:ext cx="12192000"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5.1</a:t>
            </a:r>
            <a:r>
              <a:rPr lang="en-US" altLang="ja-JP" sz="3600" b="1" dirty="0">
                <a:solidFill>
                  <a:schemeClr val="bg1"/>
                </a:solidFill>
                <a:latin typeface="Meiryo" panose="020B0604030504040204" pitchFamily="34" charset="-128"/>
                <a:ea typeface="Meiryo" panose="020B0604030504040204" pitchFamily="34" charset="-128"/>
              </a:rPr>
              <a:t> </a:t>
            </a:r>
            <a:r>
              <a:rPr lang="ja-JP" altLang="en-US" sz="3600" b="1" dirty="0">
                <a:solidFill>
                  <a:schemeClr val="bg1"/>
                </a:solidFill>
                <a:latin typeface="Meiryo" panose="020B0604030504040204" pitchFamily="34" charset="-128"/>
                <a:ea typeface="Meiryo" panose="020B0604030504040204" pitchFamily="34" charset="-128"/>
              </a:rPr>
              <a:t>データの種類</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0129378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78854D37-BB97-D664-BDFC-1AA2E056E04F}"/>
              </a:ext>
            </a:extLst>
          </p:cNvPr>
          <p:cNvSpPr/>
          <p:nvPr/>
        </p:nvSpPr>
        <p:spPr>
          <a:xfrm>
            <a:off x="497056" y="1472243"/>
            <a:ext cx="11104396" cy="4999996"/>
          </a:xfrm>
          <a:prstGeom prst="rect">
            <a:avLst/>
          </a:prstGeom>
          <a:solidFill>
            <a:schemeClr val="bg1"/>
          </a:solidFill>
          <a:ln>
            <a:solidFill>
              <a:schemeClr val="tx1"/>
            </a:solidFill>
          </a:ln>
          <a:effectLst>
            <a:outerShdw blurRad="180948"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D5B99C8B-40D0-96FB-D525-B5F3495CA518}"/>
              </a:ext>
            </a:extLst>
          </p:cNvPr>
          <p:cNvSpPr txBox="1"/>
          <p:nvPr/>
        </p:nvSpPr>
        <p:spPr>
          <a:xfrm>
            <a:off x="1481442" y="2273717"/>
            <a:ext cx="10550644" cy="2177519"/>
          </a:xfrm>
          <a:prstGeom prst="rect">
            <a:avLst/>
          </a:prstGeom>
          <a:noFill/>
        </p:spPr>
        <p:txBody>
          <a:bodyPr wrap="square" rtlCol="0">
            <a:spAutoFit/>
          </a:bodyPr>
          <a:lstStyle/>
          <a:p>
            <a:pPr>
              <a:spcBef>
                <a:spcPts val="600"/>
              </a:spcBef>
            </a:pPr>
            <a:r>
              <a:rPr kumimoji="1" lang="ja-JP" altLang="en-US" sz="2000" b="1">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次のようなデータは</a:t>
            </a:r>
            <a:r>
              <a:rPr lang="en-US" altLang="ja-JP" sz="2000" b="1" dirty="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a:t>
            </a:r>
            <a:r>
              <a:rPr kumimoji="1" lang="ja-JP" altLang="en-US" sz="2000" b="1">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計数値</a:t>
            </a:r>
            <a:r>
              <a:rPr kumimoji="1" lang="en-US" altLang="ja-JP" sz="2000" b="1" dirty="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a:t>
            </a:r>
            <a:r>
              <a:rPr kumimoji="1" lang="ja-JP" altLang="en-US" sz="2000" b="1">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である。</a:t>
            </a:r>
            <a:endParaRPr kumimoji="1" lang="en-US" altLang="ja-JP" sz="2000" b="1" dirty="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endParaRPr>
          </a:p>
          <a:p>
            <a:pPr>
              <a:spcBef>
                <a:spcPts val="600"/>
              </a:spcBef>
            </a:pPr>
            <a:endParaRPr lang="en-US" altLang="ja-JP" sz="1050" b="1" dirty="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endParaRPr>
          </a:p>
          <a:p>
            <a:pPr>
              <a:spcBef>
                <a:spcPts val="600"/>
              </a:spcBef>
            </a:pPr>
            <a:r>
              <a:rPr kumimoji="1" lang="ja-JP" altLang="en-US" sz="200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a:t>
            </a:r>
            <a:r>
              <a:rPr kumimoji="1" lang="en-US" altLang="ja-JP" sz="2000" dirty="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C</a:t>
            </a:r>
            <a:r>
              <a:rPr kumimoji="1" lang="ja-JP" altLang="en-US" sz="200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製品の不適合品率 </a:t>
            </a:r>
            <a:r>
              <a:rPr lang="en-US" altLang="ja-JP" sz="2000" dirty="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a:t>
            </a:r>
            <a:r>
              <a:rPr lang="ja-JP" altLang="en-US" sz="200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不適合品数</a:t>
            </a:r>
            <a:r>
              <a:rPr lang="en-US" altLang="ja-JP" sz="2000" dirty="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 / </a:t>
            </a:r>
            <a:r>
              <a:rPr lang="ja-JP" altLang="en-US" sz="200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製品総数</a:t>
            </a:r>
            <a:r>
              <a:rPr lang="en-US" altLang="ja-JP" sz="2000" dirty="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)×100} : 2.5%</a:t>
            </a:r>
          </a:p>
          <a:p>
            <a:pPr>
              <a:spcBef>
                <a:spcPts val="600"/>
              </a:spcBef>
            </a:pPr>
            <a:r>
              <a:rPr kumimoji="1" lang="ja-JP" altLang="en-US" sz="200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・大きさ</a:t>
            </a:r>
            <a:r>
              <a:rPr kumimoji="1" lang="en-US" altLang="ja-JP" sz="2000" dirty="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 2m × 4m </a:t>
            </a:r>
            <a:r>
              <a:rPr kumimoji="1" lang="ja-JP" altLang="en-US" sz="200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の鋼板</a:t>
            </a:r>
            <a:r>
              <a:rPr kumimoji="1" lang="en-US" altLang="ja-JP" sz="2000" dirty="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1</a:t>
            </a:r>
            <a:r>
              <a:rPr kumimoji="1" lang="ja-JP" altLang="en-US" sz="200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枚当たりのきずの数：</a:t>
            </a:r>
            <a:r>
              <a:rPr kumimoji="1" lang="en-US" altLang="ja-JP" sz="2000" dirty="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4</a:t>
            </a:r>
            <a:r>
              <a:rPr kumimoji="1" lang="ja-JP" altLang="en-US" sz="200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個</a:t>
            </a:r>
            <a:endParaRPr kumimoji="1" lang="en-US" altLang="ja-JP" sz="2000" dirty="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endParaRPr>
          </a:p>
          <a:p>
            <a:pPr>
              <a:spcBef>
                <a:spcPts val="600"/>
              </a:spcBef>
            </a:pPr>
            <a:r>
              <a:rPr lang="ja-JP" altLang="en-US" sz="200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・今月の休止事故件数：</a:t>
            </a:r>
            <a:r>
              <a:rPr lang="en-US" altLang="ja-JP" sz="2000" dirty="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3</a:t>
            </a:r>
            <a:r>
              <a:rPr lang="ja-JP" altLang="en-US" sz="200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件</a:t>
            </a:r>
            <a:endParaRPr lang="en-US" altLang="ja-JP" sz="2000" dirty="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endParaRPr>
          </a:p>
          <a:p>
            <a:pPr>
              <a:spcBef>
                <a:spcPts val="600"/>
              </a:spcBef>
            </a:pPr>
            <a:r>
              <a:rPr kumimoji="1" lang="ja-JP" altLang="en-US" sz="200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a:t>
            </a:r>
            <a:r>
              <a:rPr kumimoji="1" lang="en-US" altLang="ja-JP" sz="2000" dirty="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QC</a:t>
            </a:r>
            <a:r>
              <a:rPr kumimoji="1" lang="ja-JP" altLang="en-US" sz="200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サークル会合の出席率 </a:t>
            </a:r>
            <a:r>
              <a:rPr lang="en-US" altLang="ja-JP" sz="2000" dirty="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a:t>
            </a:r>
            <a:r>
              <a:rPr kumimoji="1" lang="en-US" altLang="ja-JP" sz="2000" dirty="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a:t>
            </a:r>
            <a:r>
              <a:rPr kumimoji="1" lang="ja-JP" altLang="en-US" sz="200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出席人数</a:t>
            </a:r>
            <a:r>
              <a:rPr kumimoji="1" lang="en-US" altLang="ja-JP" sz="2000" dirty="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 / </a:t>
            </a:r>
            <a:r>
              <a:rPr kumimoji="1" lang="ja-JP" altLang="en-US" sz="200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メンバー数</a:t>
            </a:r>
            <a:r>
              <a:rPr kumimoji="1" lang="en-US" altLang="ja-JP" sz="2000" dirty="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)×100} : 83%</a:t>
            </a:r>
          </a:p>
        </p:txBody>
      </p:sp>
      <p:sp>
        <p:nvSpPr>
          <p:cNvPr id="8" name="テキスト ボックス 7">
            <a:extLst>
              <a:ext uri="{FF2B5EF4-FFF2-40B4-BE49-F238E27FC236}">
                <a16:creationId xmlns:a16="http://schemas.microsoft.com/office/drawing/2014/main" id="{B244DA84-DBE4-F21D-80B1-BB4379C329A1}"/>
              </a:ext>
            </a:extLst>
          </p:cNvPr>
          <p:cNvSpPr txBox="1"/>
          <p:nvPr/>
        </p:nvSpPr>
        <p:spPr>
          <a:xfrm>
            <a:off x="1481442" y="4865092"/>
            <a:ext cx="10710558" cy="78483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2000" i="0" u="none" strike="noStrike" kern="1200" cap="none" spc="0" normalizeH="0" baseline="0" noProof="0">
                <a:ln>
                  <a:noFill/>
                </a:ln>
                <a:solidFill>
                  <a:prstClr val="black">
                    <a:lumMod val="85000"/>
                    <a:lumOff val="15000"/>
                  </a:prstClr>
                </a:solidFill>
                <a:effectLst/>
                <a:uLnTx/>
                <a:uFillTx/>
                <a:latin typeface="Meiryo" panose="020B0604030504040204" pitchFamily="34" charset="-128"/>
                <a:ea typeface="Meiryo" panose="020B0604030504040204" pitchFamily="34" charset="-128"/>
                <a:cs typeface="Arial" panose="020B0604020202020204" pitchFamily="34" charset="0"/>
              </a:rPr>
              <a:t>不適合数の分布としては、二項分布が想定される。計量値、計数値のほか、</a:t>
            </a:r>
            <a:endParaRPr kumimoji="1" lang="en-US" altLang="ja-JP" sz="2000" i="0" u="none" strike="noStrike" kern="1200" cap="none" spc="0" normalizeH="0" baseline="0" noProof="0" dirty="0">
              <a:ln>
                <a:noFill/>
              </a:ln>
              <a:solidFill>
                <a:prstClr val="black">
                  <a:lumMod val="85000"/>
                  <a:lumOff val="15000"/>
                </a:prstClr>
              </a:solidFill>
              <a:effectLst/>
              <a:uLnTx/>
              <a:uFillTx/>
              <a:latin typeface="Meiryo" panose="020B0604030504040204" pitchFamily="34" charset="-128"/>
              <a:ea typeface="Meiryo" panose="020B0604030504040204" pitchFamily="34" charset="-128"/>
              <a:cs typeface="Arial" panose="020B0604020202020204"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2000" i="0" u="none" strike="noStrike" kern="1200" cap="none" spc="0" normalizeH="0" baseline="0" noProof="0">
                <a:ln>
                  <a:noFill/>
                </a:ln>
                <a:solidFill>
                  <a:prstClr val="black">
                    <a:lumMod val="85000"/>
                    <a:lumOff val="15000"/>
                  </a:prstClr>
                </a:solidFill>
                <a:effectLst/>
                <a:uLnTx/>
                <a:uFillTx/>
                <a:latin typeface="Meiryo" panose="020B0604030504040204" pitchFamily="34" charset="-128"/>
                <a:ea typeface="Meiryo" panose="020B0604030504040204" pitchFamily="34" charset="-128"/>
                <a:cs typeface="Arial" panose="020B0604020202020204" pitchFamily="34" charset="0"/>
              </a:rPr>
              <a:t>以下の分類データや順位データも数値データの一種である。</a:t>
            </a:r>
          </a:p>
        </p:txBody>
      </p:sp>
      <p:sp>
        <p:nvSpPr>
          <p:cNvPr id="7" name="正方形/長方形 6">
            <a:extLst>
              <a:ext uri="{FF2B5EF4-FFF2-40B4-BE49-F238E27FC236}">
                <a16:creationId xmlns:a16="http://schemas.microsoft.com/office/drawing/2014/main" id="{4BF4FB76-D1BD-5014-235F-86308F6E39E6}"/>
              </a:ext>
            </a:extLst>
          </p:cNvPr>
          <p:cNvSpPr/>
          <p:nvPr/>
        </p:nvSpPr>
        <p:spPr>
          <a:xfrm>
            <a:off x="998843" y="1058387"/>
            <a:ext cx="2373007" cy="85521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326E860A-A760-18D9-8DC0-04B00563B461}"/>
              </a:ext>
            </a:extLst>
          </p:cNvPr>
          <p:cNvSpPr txBox="1"/>
          <p:nvPr/>
        </p:nvSpPr>
        <p:spPr>
          <a:xfrm>
            <a:off x="1278492" y="1114925"/>
            <a:ext cx="1873995" cy="68480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ja-JP" sz="2800" b="1" dirty="0">
                <a:latin typeface="Meiryo" panose="020B0604030504040204" pitchFamily="34" charset="-128"/>
                <a:ea typeface="Meiryo" panose="020B0604030504040204" pitchFamily="34" charset="-128"/>
              </a:rPr>
              <a:t>②</a:t>
            </a:r>
            <a:r>
              <a:rPr kumimoji="1" lang="ja-JP" altLang="en-US" sz="2800" b="1" u="none" strike="noStrike" kern="1200" cap="none" spc="0" normalizeH="0" baseline="0" noProof="0">
                <a:ln>
                  <a:noFill/>
                </a:ln>
                <a:effectLst/>
                <a:uLnTx/>
                <a:uFillTx/>
                <a:latin typeface="Meiryo" panose="020B0604030504040204" pitchFamily="34" charset="-128"/>
                <a:ea typeface="Meiryo" panose="020B0604030504040204" pitchFamily="34" charset="-128"/>
              </a:rPr>
              <a:t>計数値</a:t>
            </a:r>
            <a:endParaRPr kumimoji="1" lang="en-US" altLang="ja-JP" sz="2800" b="1" u="none" strike="noStrike" kern="1200" cap="none" spc="0" normalizeH="0" baseline="0" noProof="0" dirty="0">
              <a:ln>
                <a:noFill/>
              </a:ln>
              <a:effectLst/>
              <a:uLnTx/>
              <a:uFillTx/>
              <a:latin typeface="Meiryo" panose="020B0604030504040204" pitchFamily="34" charset="-128"/>
              <a:ea typeface="Meiryo" panose="020B0604030504040204" pitchFamily="34" charset="-128"/>
            </a:endParaRPr>
          </a:p>
        </p:txBody>
      </p:sp>
      <p:sp>
        <p:nvSpPr>
          <p:cNvPr id="13" name="スライド番号プレースホルダー 12">
            <a:extLst>
              <a:ext uri="{FF2B5EF4-FFF2-40B4-BE49-F238E27FC236}">
                <a16:creationId xmlns:a16="http://schemas.microsoft.com/office/drawing/2014/main" id="{B95E4D6A-94E6-CB55-EDC2-F0B60AB2B56E}"/>
              </a:ext>
            </a:extLst>
          </p:cNvPr>
          <p:cNvSpPr>
            <a:spLocks noGrp="1"/>
          </p:cNvSpPr>
          <p:nvPr>
            <p:ph type="sldNum" sz="quarter" idx="12"/>
          </p:nvPr>
        </p:nvSpPr>
        <p:spPr/>
        <p:txBody>
          <a:bodyPr/>
          <a:lstStyle/>
          <a:p>
            <a:fld id="{CCE8A120-D37F-4A4B-AEC4-A3FAB9FD9F34}" type="slidenum">
              <a:rPr lang="ja-JP" altLang="en-US" smtClean="0"/>
              <a:pPr/>
              <a:t>34</a:t>
            </a:fld>
            <a:endParaRPr lang="ja-JP" altLang="en-US"/>
          </a:p>
        </p:txBody>
      </p:sp>
      <p:sp>
        <p:nvSpPr>
          <p:cNvPr id="2" name="テキスト ボックス 1">
            <a:extLst>
              <a:ext uri="{FF2B5EF4-FFF2-40B4-BE49-F238E27FC236}">
                <a16:creationId xmlns:a16="http://schemas.microsoft.com/office/drawing/2014/main" id="{5580687B-22A5-39B7-E38F-A18F07253E8C}"/>
              </a:ext>
            </a:extLst>
          </p:cNvPr>
          <p:cNvSpPr txBox="1"/>
          <p:nvPr/>
        </p:nvSpPr>
        <p:spPr>
          <a:xfrm>
            <a:off x="85310" y="101329"/>
            <a:ext cx="12192000"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5.1</a:t>
            </a:r>
            <a:r>
              <a:rPr lang="en-US" altLang="ja-JP" sz="3600" b="1" dirty="0">
                <a:solidFill>
                  <a:schemeClr val="bg1"/>
                </a:solidFill>
                <a:latin typeface="Meiryo" panose="020B0604030504040204" pitchFamily="34" charset="-128"/>
                <a:ea typeface="Meiryo" panose="020B0604030504040204" pitchFamily="34" charset="-128"/>
              </a:rPr>
              <a:t> </a:t>
            </a:r>
            <a:r>
              <a:rPr lang="ja-JP" altLang="en-US" sz="3600" b="1" dirty="0">
                <a:solidFill>
                  <a:schemeClr val="bg1"/>
                </a:solidFill>
                <a:latin typeface="Meiryo" panose="020B0604030504040204" pitchFamily="34" charset="-128"/>
                <a:ea typeface="Meiryo" panose="020B0604030504040204" pitchFamily="34" charset="-128"/>
              </a:rPr>
              <a:t>データの種類</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2106100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3B0A7A2C-3128-99FC-2CFA-A749E8B37EE2}"/>
              </a:ext>
            </a:extLst>
          </p:cNvPr>
          <p:cNvSpPr/>
          <p:nvPr/>
        </p:nvSpPr>
        <p:spPr>
          <a:xfrm>
            <a:off x="497056" y="2094371"/>
            <a:ext cx="11104396" cy="3047003"/>
          </a:xfrm>
          <a:prstGeom prst="rect">
            <a:avLst/>
          </a:prstGeom>
          <a:solidFill>
            <a:schemeClr val="bg1"/>
          </a:solidFill>
          <a:ln>
            <a:solidFill>
              <a:schemeClr val="tx1"/>
            </a:solidFill>
          </a:ln>
          <a:effectLst>
            <a:outerShdw blurRad="180948"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1694B0CE-76A8-7001-9C41-A37B654AF600}"/>
              </a:ext>
            </a:extLst>
          </p:cNvPr>
          <p:cNvSpPr/>
          <p:nvPr/>
        </p:nvSpPr>
        <p:spPr>
          <a:xfrm>
            <a:off x="998843" y="1680515"/>
            <a:ext cx="2950159" cy="85521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5617FAD4-B56C-2714-FC42-4D7A473C5A6D}"/>
              </a:ext>
            </a:extLst>
          </p:cNvPr>
          <p:cNvSpPr txBox="1"/>
          <p:nvPr/>
        </p:nvSpPr>
        <p:spPr>
          <a:xfrm>
            <a:off x="1278492" y="1737053"/>
            <a:ext cx="2595145" cy="68480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2800" b="1" u="none" strike="noStrike" kern="1200" cap="none" spc="0" normalizeH="0" baseline="0" noProof="0" dirty="0">
                <a:ln>
                  <a:noFill/>
                </a:ln>
                <a:effectLst/>
                <a:uLnTx/>
                <a:uFillTx/>
                <a:latin typeface="Meiryo" panose="020B0604030504040204" pitchFamily="34" charset="-128"/>
                <a:ea typeface="Meiryo" panose="020B0604030504040204" pitchFamily="34" charset="-128"/>
              </a:rPr>
              <a:t>③</a:t>
            </a:r>
            <a:r>
              <a:rPr lang="ja-JP" altLang="en-US" sz="2800" b="1">
                <a:latin typeface="Meiryo" panose="020B0604030504040204" pitchFamily="34" charset="-128"/>
                <a:ea typeface="Meiryo" panose="020B0604030504040204" pitchFamily="34" charset="-128"/>
              </a:rPr>
              <a:t>分類データ</a:t>
            </a:r>
            <a:endParaRPr kumimoji="1" lang="en-US" altLang="ja-JP" sz="2800" b="1" u="none" strike="noStrike" kern="1200" cap="none" spc="0" normalizeH="0" baseline="0" noProof="0" dirty="0">
              <a:ln>
                <a:noFill/>
              </a:ln>
              <a:effectLst/>
              <a:uLnTx/>
              <a:uFillTx/>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26700125-D662-AB50-98A3-CA0CD4757C00}"/>
              </a:ext>
            </a:extLst>
          </p:cNvPr>
          <p:cNvSpPr txBox="1"/>
          <p:nvPr/>
        </p:nvSpPr>
        <p:spPr>
          <a:xfrm>
            <a:off x="1435510" y="2949585"/>
            <a:ext cx="10756490" cy="1723549"/>
          </a:xfrm>
          <a:prstGeom prst="rect">
            <a:avLst/>
          </a:prstGeom>
          <a:noFill/>
        </p:spPr>
        <p:txBody>
          <a:bodyPr wrap="square" rtlCol="0">
            <a:spAutoFit/>
          </a:bodyPr>
          <a:lstStyle/>
          <a:p>
            <a:pPr>
              <a:spcBef>
                <a:spcPts val="600"/>
              </a:spcBef>
            </a:pPr>
            <a:r>
              <a:rPr kumimoji="1" lang="en-US" altLang="ja-JP" sz="2000" dirty="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ABO</a:t>
            </a:r>
            <a:r>
              <a:rPr kumimoji="1" lang="ja-JP" altLang="en-US" sz="200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式の血液型など、分類したクラス間に順序や大小関係がない場合、</a:t>
            </a:r>
            <a:endParaRPr kumimoji="1" lang="en-US" altLang="ja-JP" sz="2000" dirty="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endParaRPr>
          </a:p>
          <a:p>
            <a:pPr>
              <a:spcBef>
                <a:spcPts val="600"/>
              </a:spcBef>
            </a:pPr>
            <a:r>
              <a:rPr lang="ja-JP" altLang="en-US" sz="200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そのデータを純分類データと呼ぶ。</a:t>
            </a:r>
            <a:endParaRPr lang="en-US" altLang="ja-JP" sz="2000" dirty="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endParaRPr>
          </a:p>
          <a:p>
            <a:pPr>
              <a:spcBef>
                <a:spcPts val="600"/>
              </a:spcBef>
            </a:pPr>
            <a:endParaRPr lang="en-US" altLang="ja-JP" sz="600" dirty="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endParaRPr>
          </a:p>
          <a:p>
            <a:pPr>
              <a:spcBef>
                <a:spcPts val="600"/>
              </a:spcBef>
            </a:pPr>
            <a:r>
              <a:rPr lang="ja-JP" altLang="en-US" sz="200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また、製品を検査して</a:t>
            </a:r>
            <a:r>
              <a:rPr lang="en-US" altLang="ja-JP" sz="2000" dirty="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1</a:t>
            </a:r>
            <a:r>
              <a:rPr lang="ja-JP" altLang="en-US" sz="200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級品、</a:t>
            </a:r>
            <a:r>
              <a:rPr lang="en-US" altLang="ja-JP" sz="2000" dirty="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2</a:t>
            </a:r>
            <a:r>
              <a:rPr lang="ja-JP" altLang="en-US" sz="200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級品、</a:t>
            </a:r>
            <a:r>
              <a:rPr lang="en-US" altLang="ja-JP" sz="2000" dirty="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3</a:t>
            </a:r>
            <a:r>
              <a:rPr lang="ja-JP" altLang="en-US" sz="200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級品に分類する場合など、</a:t>
            </a:r>
            <a:endParaRPr lang="en-US" altLang="ja-JP" sz="2000" dirty="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endParaRPr>
          </a:p>
          <a:p>
            <a:pPr>
              <a:spcBef>
                <a:spcPts val="600"/>
              </a:spcBef>
            </a:pPr>
            <a:r>
              <a:rPr lang="ja-JP" altLang="en-US" sz="200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分類のクラス間で順序関係が定義されるデータを順序分類データと呼ぶ。</a:t>
            </a:r>
            <a:endParaRPr lang="en-US" altLang="ja-JP" sz="2000" dirty="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endParaRPr>
          </a:p>
        </p:txBody>
      </p:sp>
      <p:sp>
        <p:nvSpPr>
          <p:cNvPr id="12" name="スライド番号プレースホルダー 11">
            <a:extLst>
              <a:ext uri="{FF2B5EF4-FFF2-40B4-BE49-F238E27FC236}">
                <a16:creationId xmlns:a16="http://schemas.microsoft.com/office/drawing/2014/main" id="{92ECBABB-70A6-B38A-B6F0-15D1AADA4A3A}"/>
              </a:ext>
            </a:extLst>
          </p:cNvPr>
          <p:cNvSpPr>
            <a:spLocks noGrp="1"/>
          </p:cNvSpPr>
          <p:nvPr>
            <p:ph type="sldNum" sz="quarter" idx="12"/>
          </p:nvPr>
        </p:nvSpPr>
        <p:spPr/>
        <p:txBody>
          <a:bodyPr/>
          <a:lstStyle/>
          <a:p>
            <a:fld id="{CCE8A120-D37F-4A4B-AEC4-A3FAB9FD9F34}" type="slidenum">
              <a:rPr lang="ja-JP" altLang="en-US" smtClean="0"/>
              <a:pPr/>
              <a:t>35</a:t>
            </a:fld>
            <a:endParaRPr lang="ja-JP" altLang="en-US"/>
          </a:p>
        </p:txBody>
      </p:sp>
      <p:sp>
        <p:nvSpPr>
          <p:cNvPr id="2" name="テキスト ボックス 1">
            <a:extLst>
              <a:ext uri="{FF2B5EF4-FFF2-40B4-BE49-F238E27FC236}">
                <a16:creationId xmlns:a16="http://schemas.microsoft.com/office/drawing/2014/main" id="{14ED0063-DD9C-C409-84D7-4C335D30D73D}"/>
              </a:ext>
            </a:extLst>
          </p:cNvPr>
          <p:cNvSpPr txBox="1"/>
          <p:nvPr/>
        </p:nvSpPr>
        <p:spPr>
          <a:xfrm>
            <a:off x="85310" y="101329"/>
            <a:ext cx="12192000"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5.1</a:t>
            </a:r>
            <a:r>
              <a:rPr lang="en-US" altLang="ja-JP" sz="3600" b="1" dirty="0">
                <a:solidFill>
                  <a:schemeClr val="bg1"/>
                </a:solidFill>
                <a:latin typeface="Meiryo" panose="020B0604030504040204" pitchFamily="34" charset="-128"/>
                <a:ea typeface="Meiryo" panose="020B0604030504040204" pitchFamily="34" charset="-128"/>
              </a:rPr>
              <a:t> </a:t>
            </a:r>
            <a:r>
              <a:rPr lang="ja-JP" altLang="en-US" sz="3600" b="1" dirty="0">
                <a:solidFill>
                  <a:schemeClr val="bg1"/>
                </a:solidFill>
                <a:latin typeface="Meiryo" panose="020B0604030504040204" pitchFamily="34" charset="-128"/>
                <a:ea typeface="Meiryo" panose="020B0604030504040204" pitchFamily="34" charset="-128"/>
              </a:rPr>
              <a:t>データの種類</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58336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690304B7-1BBB-D5ED-E673-5172E2B8D44F}"/>
              </a:ext>
            </a:extLst>
          </p:cNvPr>
          <p:cNvSpPr/>
          <p:nvPr/>
        </p:nvSpPr>
        <p:spPr>
          <a:xfrm>
            <a:off x="723900" y="1460982"/>
            <a:ext cx="10839450" cy="4996679"/>
          </a:xfrm>
          <a:prstGeom prst="rect">
            <a:avLst/>
          </a:prstGeom>
          <a:solidFill>
            <a:schemeClr val="bg1"/>
          </a:solidFill>
          <a:ln>
            <a:solidFill>
              <a:schemeClr val="tx1"/>
            </a:solidFill>
          </a:ln>
          <a:effectLst>
            <a:outerShdw blurRad="180948"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007C882C-ACD5-D670-33ED-C59FE645B21D}"/>
              </a:ext>
            </a:extLst>
          </p:cNvPr>
          <p:cNvSpPr/>
          <p:nvPr/>
        </p:nvSpPr>
        <p:spPr>
          <a:xfrm>
            <a:off x="998841" y="964924"/>
            <a:ext cx="3056982" cy="707886"/>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9CD507FB-7790-2D9E-03BC-A47A705B1E5C}"/>
              </a:ext>
            </a:extLst>
          </p:cNvPr>
          <p:cNvSpPr txBox="1"/>
          <p:nvPr/>
        </p:nvSpPr>
        <p:spPr>
          <a:xfrm>
            <a:off x="1210641" y="1136871"/>
            <a:ext cx="3056982" cy="461665"/>
          </a:xfrm>
          <a:prstGeom prst="rect">
            <a:avLst/>
          </a:prstGeom>
          <a:noFill/>
        </p:spPr>
        <p:txBody>
          <a:bodyPr wrap="square" rtlCol="0">
            <a:spAutoFit/>
          </a:bodyPr>
          <a:lstStyle/>
          <a:p>
            <a:r>
              <a:rPr lang="ja-JP" altLang="en-US" sz="2400" b="1">
                <a:latin typeface="Meiryo" panose="020B0604030504040204" pitchFamily="34" charset="-128"/>
                <a:ea typeface="Meiryo" panose="020B0604030504040204" pitchFamily="34" charset="-128"/>
              </a:rPr>
              <a:t>データを取る目的</a:t>
            </a:r>
            <a:r>
              <a:rPr lang="en-US" altLang="ja-JP" sz="2400" b="1" dirty="0">
                <a:latin typeface="Meiryo" panose="020B0604030504040204" pitchFamily="34" charset="-128"/>
                <a:ea typeface="Meiryo" panose="020B0604030504040204" pitchFamily="34" charset="-128"/>
              </a:rPr>
              <a:t> </a:t>
            </a:r>
            <a:endParaRPr kumimoji="1" lang="ja-JP" altLang="en-US" sz="2400">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C2C4BB6A-65A4-1EB5-26FD-A1F4EC9F97F7}"/>
              </a:ext>
            </a:extLst>
          </p:cNvPr>
          <p:cNvSpPr txBox="1"/>
          <p:nvPr/>
        </p:nvSpPr>
        <p:spPr>
          <a:xfrm>
            <a:off x="1505391" y="4843868"/>
            <a:ext cx="8042787" cy="400110"/>
          </a:xfrm>
          <a:prstGeom prst="rect">
            <a:avLst/>
          </a:prstGeom>
          <a:noFill/>
        </p:spPr>
        <p:txBody>
          <a:bodyPr wrap="square" rtlCol="0">
            <a:spAutoFit/>
          </a:bodyPr>
          <a:lstStyle/>
          <a:p>
            <a:r>
              <a:rPr lang="ja-JP" altLang="en-US" sz="2000" b="1">
                <a:solidFill>
                  <a:schemeClr val="tx1">
                    <a:lumMod val="85000"/>
                    <a:lumOff val="15000"/>
                  </a:schemeClr>
                </a:solidFill>
                <a:latin typeface="Meiryo" panose="020B0604030504040204" pitchFamily="34" charset="-128"/>
                <a:ea typeface="Meiryo" panose="020B0604030504040204" pitchFamily="34" charset="-128"/>
              </a:rPr>
              <a:t>（</a:t>
            </a:r>
            <a:r>
              <a:rPr kumimoji="1" lang="en-US" altLang="ja-JP" sz="2000" b="1" dirty="0">
                <a:solidFill>
                  <a:schemeClr val="tx1">
                    <a:lumMod val="85000"/>
                    <a:lumOff val="15000"/>
                  </a:schemeClr>
                </a:solidFill>
                <a:latin typeface="Meiryo" panose="020B0604030504040204" pitchFamily="34" charset="-128"/>
                <a:ea typeface="Meiryo" panose="020B0604030504040204" pitchFamily="34" charset="-128"/>
              </a:rPr>
              <a:t>3</a:t>
            </a:r>
            <a:r>
              <a:rPr kumimoji="1" lang="ja-JP" altLang="en-US" sz="2000" b="1">
                <a:solidFill>
                  <a:schemeClr val="tx1">
                    <a:lumMod val="85000"/>
                    <a:lumOff val="15000"/>
                  </a:schemeClr>
                </a:solidFill>
                <a:latin typeface="Meiryo" panose="020B0604030504040204" pitchFamily="34" charset="-128"/>
                <a:ea typeface="Meiryo" panose="020B0604030504040204" pitchFamily="34" charset="-128"/>
              </a:rPr>
              <a:t>）検査用</a:t>
            </a:r>
            <a:endParaRPr kumimoji="1" lang="en-US" altLang="ja-JP" sz="2000" b="1" dirty="0">
              <a:solidFill>
                <a:schemeClr val="tx1">
                  <a:lumMod val="85000"/>
                  <a:lumOff val="15000"/>
                </a:schemeClr>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A65907DE-DAF8-9A68-CB7D-CAA651356BA3}"/>
              </a:ext>
            </a:extLst>
          </p:cNvPr>
          <p:cNvSpPr txBox="1"/>
          <p:nvPr/>
        </p:nvSpPr>
        <p:spPr>
          <a:xfrm>
            <a:off x="1505391" y="1810110"/>
            <a:ext cx="1039222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schemeClr val="tx1">
                    <a:lumMod val="85000"/>
                    <a:lumOff val="15000"/>
                  </a:schemeClr>
                </a:solidFill>
                <a:effectLst/>
                <a:uLnTx/>
                <a:uFillTx/>
                <a:latin typeface="Meiryo" panose="020B0604030504040204" pitchFamily="34" charset="-128"/>
                <a:ea typeface="Meiryo" panose="020B0604030504040204" pitchFamily="34" charset="-128"/>
              </a:rPr>
              <a:t>（</a:t>
            </a:r>
            <a:r>
              <a:rPr kumimoji="1" lang="en-US" altLang="ja-JP" sz="2000" b="1" i="0" u="none" strike="noStrike" kern="1200" cap="none" spc="0" normalizeH="0" baseline="0" noProof="0" dirty="0">
                <a:ln>
                  <a:noFill/>
                </a:ln>
                <a:solidFill>
                  <a:schemeClr val="tx1">
                    <a:lumMod val="85000"/>
                    <a:lumOff val="15000"/>
                  </a:schemeClr>
                </a:solidFill>
                <a:effectLst/>
                <a:uLnTx/>
                <a:uFillTx/>
                <a:latin typeface="Meiryo" panose="020B0604030504040204" pitchFamily="34" charset="-128"/>
                <a:ea typeface="Meiryo" panose="020B0604030504040204" pitchFamily="34" charset="-128"/>
              </a:rPr>
              <a:t>1</a:t>
            </a:r>
            <a:r>
              <a:rPr kumimoji="1" lang="ja-JP" altLang="en-US" sz="2000" b="1" i="0" u="none" strike="noStrike" kern="1200" cap="none" spc="0" normalizeH="0" baseline="0" noProof="0">
                <a:ln>
                  <a:noFill/>
                </a:ln>
                <a:solidFill>
                  <a:schemeClr val="tx1">
                    <a:lumMod val="85000"/>
                    <a:lumOff val="15000"/>
                  </a:schemeClr>
                </a:solidFill>
                <a:effectLst/>
                <a:uLnTx/>
                <a:uFillTx/>
                <a:latin typeface="Meiryo" panose="020B0604030504040204" pitchFamily="34" charset="-128"/>
                <a:ea typeface="Meiryo" panose="020B0604030504040204" pitchFamily="34" charset="-128"/>
              </a:rPr>
              <a:t>）解析用</a:t>
            </a:r>
            <a:r>
              <a:rPr kumimoji="1" lang="en-US" altLang="ja-JP" sz="2000" b="1" i="0" u="none" strike="noStrike" kern="1200" cap="none" spc="0" normalizeH="0" baseline="0" noProof="0" dirty="0">
                <a:ln>
                  <a:noFill/>
                </a:ln>
                <a:solidFill>
                  <a:schemeClr val="tx1">
                    <a:lumMod val="85000"/>
                    <a:lumOff val="15000"/>
                  </a:schemeClr>
                </a:solidFill>
                <a:effectLst/>
                <a:uLnTx/>
                <a:uFillTx/>
                <a:latin typeface="Meiryo" panose="020B0604030504040204" pitchFamily="34" charset="-128"/>
                <a:ea typeface="Meiryo" panose="020B0604030504040204" pitchFamily="34" charset="-128"/>
              </a:rPr>
              <a:t>(</a:t>
            </a:r>
            <a:r>
              <a:rPr kumimoji="1" lang="ja-JP" altLang="en-US" sz="2000" b="1" i="0" u="none" strike="noStrike" kern="1200" cap="none" spc="0" normalizeH="0" baseline="0" noProof="0">
                <a:ln>
                  <a:noFill/>
                </a:ln>
                <a:solidFill>
                  <a:schemeClr val="tx1">
                    <a:lumMod val="85000"/>
                    <a:lumOff val="15000"/>
                  </a:schemeClr>
                </a:solidFill>
                <a:effectLst/>
                <a:uLnTx/>
                <a:uFillTx/>
                <a:latin typeface="Meiryo" panose="020B0604030504040204" pitchFamily="34" charset="-128"/>
                <a:ea typeface="Meiryo" panose="020B0604030504040204" pitchFamily="34" charset="-128"/>
              </a:rPr>
              <a:t>現状把握・要因解析</a:t>
            </a:r>
            <a:r>
              <a:rPr kumimoji="1" lang="en-US" altLang="ja-JP" sz="2000" b="1" i="0" u="none" strike="noStrike" kern="1200" cap="none" spc="0" normalizeH="0" baseline="0" noProof="0" dirty="0">
                <a:ln>
                  <a:noFill/>
                </a:ln>
                <a:solidFill>
                  <a:schemeClr val="tx1">
                    <a:lumMod val="85000"/>
                    <a:lumOff val="15000"/>
                  </a:schemeClr>
                </a:solidFill>
                <a:effectLst/>
                <a:uLnTx/>
                <a:uFillTx/>
                <a:latin typeface="Meiryo" panose="020B0604030504040204" pitchFamily="34" charset="-128"/>
                <a:ea typeface="Meiryo" panose="020B0604030504040204" pitchFamily="34" charset="-128"/>
              </a:rPr>
              <a:t>)</a:t>
            </a:r>
          </a:p>
        </p:txBody>
      </p:sp>
      <p:sp>
        <p:nvSpPr>
          <p:cNvPr id="15" name="テキスト ボックス 14">
            <a:extLst>
              <a:ext uri="{FF2B5EF4-FFF2-40B4-BE49-F238E27FC236}">
                <a16:creationId xmlns:a16="http://schemas.microsoft.com/office/drawing/2014/main" id="{BCFA521F-2B1D-972F-3F8C-760A80A66FDA}"/>
              </a:ext>
            </a:extLst>
          </p:cNvPr>
          <p:cNvSpPr txBox="1"/>
          <p:nvPr/>
        </p:nvSpPr>
        <p:spPr>
          <a:xfrm>
            <a:off x="1505391" y="3678417"/>
            <a:ext cx="1039222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schemeClr val="tx1">
                    <a:lumMod val="85000"/>
                    <a:lumOff val="15000"/>
                  </a:schemeClr>
                </a:solidFill>
                <a:effectLst/>
                <a:uLnTx/>
                <a:uFillTx/>
                <a:latin typeface="Meiryo" panose="020B0604030504040204" pitchFamily="34" charset="-128"/>
                <a:ea typeface="Meiryo" panose="020B0604030504040204" pitchFamily="34" charset="-128"/>
              </a:rPr>
              <a:t>（</a:t>
            </a:r>
            <a:r>
              <a:rPr kumimoji="1" lang="en-US" altLang="ja-JP" sz="2000" b="1" i="0" u="none" strike="noStrike" kern="1200" cap="none" spc="0" normalizeH="0" baseline="0" noProof="0" dirty="0">
                <a:ln>
                  <a:noFill/>
                </a:ln>
                <a:solidFill>
                  <a:schemeClr val="tx1">
                    <a:lumMod val="85000"/>
                    <a:lumOff val="15000"/>
                  </a:schemeClr>
                </a:solidFill>
                <a:effectLst/>
                <a:uLnTx/>
                <a:uFillTx/>
                <a:latin typeface="Meiryo" panose="020B0604030504040204" pitchFamily="34" charset="-128"/>
                <a:ea typeface="Meiryo" panose="020B0604030504040204" pitchFamily="34" charset="-128"/>
              </a:rPr>
              <a:t>2</a:t>
            </a:r>
            <a:r>
              <a:rPr kumimoji="1" lang="ja-JP" altLang="en-US" sz="2000" b="1" i="0" u="none" strike="noStrike" kern="1200" cap="none" spc="0" normalizeH="0" baseline="0" noProof="0">
                <a:ln>
                  <a:noFill/>
                </a:ln>
                <a:solidFill>
                  <a:schemeClr val="tx1">
                    <a:lumMod val="85000"/>
                    <a:lumOff val="15000"/>
                  </a:schemeClr>
                </a:solidFill>
                <a:effectLst/>
                <a:uLnTx/>
                <a:uFillTx/>
                <a:latin typeface="Meiryo" panose="020B0604030504040204" pitchFamily="34" charset="-128"/>
                <a:ea typeface="Meiryo" panose="020B0604030504040204" pitchFamily="34" charset="-128"/>
              </a:rPr>
              <a:t>）管理用</a:t>
            </a:r>
            <a:endParaRPr kumimoji="1" lang="en-US" altLang="ja-JP" sz="2000" b="1" i="0" u="none" strike="noStrike" kern="1200" cap="none" spc="0" normalizeH="0" baseline="0" noProof="0" dirty="0">
              <a:ln>
                <a:noFill/>
              </a:ln>
              <a:solidFill>
                <a:schemeClr val="tx1">
                  <a:lumMod val="85000"/>
                  <a:lumOff val="15000"/>
                </a:schemeClr>
              </a:solidFill>
              <a:effectLst/>
              <a:uLnTx/>
              <a:uFillTx/>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27887B0B-ABF2-098F-EC6E-36397ACB816A}"/>
              </a:ext>
            </a:extLst>
          </p:cNvPr>
          <p:cNvSpPr txBox="1"/>
          <p:nvPr/>
        </p:nvSpPr>
        <p:spPr>
          <a:xfrm>
            <a:off x="2224763" y="2211076"/>
            <a:ext cx="8887090" cy="1431161"/>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i="0" u="none" strike="noStrike" kern="1200" cap="none" spc="0" normalizeH="0" baseline="0" noProof="0">
                <a:ln>
                  <a:noFill/>
                </a:ln>
                <a:solidFill>
                  <a:schemeClr val="tx1">
                    <a:lumMod val="85000"/>
                    <a:lumOff val="15000"/>
                  </a:schemeClr>
                </a:solidFill>
                <a:effectLst/>
                <a:uLnTx/>
                <a:uFillTx/>
                <a:latin typeface="Meiryo" panose="020B0604030504040204" pitchFamily="34" charset="-128"/>
                <a:ea typeface="Meiryo" panose="020B0604030504040204" pitchFamily="34" charset="-128"/>
              </a:rPr>
              <a:t>現状の製品収率の平均値とばらつきはどれくらいか、</a:t>
            </a:r>
            <a:endParaRPr kumimoji="1" lang="en-US" altLang="ja-JP" i="0" u="none" strike="noStrike" kern="1200" cap="none" spc="0" normalizeH="0" baseline="0" noProof="0" dirty="0">
              <a:ln>
                <a:noFill/>
              </a:ln>
              <a:solidFill>
                <a:schemeClr val="tx1">
                  <a:lumMod val="85000"/>
                  <a:lumOff val="15000"/>
                </a:schemeClr>
              </a:solidFill>
              <a:effectLst/>
              <a:uLnTx/>
              <a:uFillTx/>
              <a:latin typeface="Meiryo" panose="020B0604030504040204" pitchFamily="34" charset="-128"/>
              <a:ea typeface="Meiryo" panose="020B0604030504040204" pitchFamily="34"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i="0" u="none" strike="noStrike" kern="1200" cap="none" spc="0" normalizeH="0" baseline="0" noProof="0">
                <a:ln>
                  <a:noFill/>
                </a:ln>
                <a:solidFill>
                  <a:schemeClr val="tx1">
                    <a:lumMod val="85000"/>
                    <a:lumOff val="15000"/>
                  </a:schemeClr>
                </a:solidFill>
                <a:effectLst/>
                <a:uLnTx/>
                <a:uFillTx/>
                <a:latin typeface="Meiryo" panose="020B0604030504040204" pitchFamily="34" charset="-128"/>
                <a:ea typeface="Meiryo" panose="020B0604030504040204" pitchFamily="34" charset="-128"/>
              </a:rPr>
              <a:t>不適合品の発生率はどうかなど、現状の実態を知るためにデータを取る。</a:t>
            </a:r>
            <a:endParaRPr kumimoji="1" lang="en-US" altLang="ja-JP" i="0" u="none" strike="noStrike" kern="1200" cap="none" spc="0" normalizeH="0" baseline="0" noProof="0" dirty="0">
              <a:ln>
                <a:noFill/>
              </a:ln>
              <a:solidFill>
                <a:schemeClr val="tx1">
                  <a:lumMod val="85000"/>
                  <a:lumOff val="15000"/>
                </a:schemeClr>
              </a:solidFill>
              <a:effectLst/>
              <a:uLnTx/>
              <a:uFillTx/>
              <a:latin typeface="Meiryo" panose="020B0604030504040204" pitchFamily="34" charset="-128"/>
              <a:ea typeface="Meiryo" panose="020B0604030504040204" pitchFamily="34"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i="0" u="none" strike="noStrike" kern="1200" cap="none" spc="0" normalizeH="0" baseline="0" noProof="0">
                <a:ln>
                  <a:noFill/>
                </a:ln>
                <a:solidFill>
                  <a:schemeClr val="tx1">
                    <a:lumMod val="85000"/>
                    <a:lumOff val="15000"/>
                  </a:schemeClr>
                </a:solidFill>
                <a:effectLst/>
                <a:uLnTx/>
                <a:uFillTx/>
                <a:latin typeface="Meiryo" panose="020B0604030504040204" pitchFamily="34" charset="-128"/>
                <a:ea typeface="Meiryo" panose="020B0604030504040204" pitchFamily="34" charset="-128"/>
              </a:rPr>
              <a:t>また、反応温度と収率の関係を調べたり、</a:t>
            </a:r>
            <a:endParaRPr kumimoji="1" lang="en-US" altLang="ja-JP" i="0" u="none" strike="noStrike" kern="1200" cap="none" spc="0" normalizeH="0" baseline="0" noProof="0" dirty="0">
              <a:ln>
                <a:noFill/>
              </a:ln>
              <a:solidFill>
                <a:schemeClr val="tx1">
                  <a:lumMod val="85000"/>
                  <a:lumOff val="15000"/>
                </a:schemeClr>
              </a:solidFill>
              <a:effectLst/>
              <a:uLnTx/>
              <a:uFillTx/>
              <a:latin typeface="Meiryo" panose="020B0604030504040204" pitchFamily="34" charset="-128"/>
              <a:ea typeface="Meiryo" panose="020B0604030504040204" pitchFamily="34"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i="0" u="none" strike="noStrike" kern="1200" cap="none" spc="0" normalizeH="0" baseline="0" noProof="0">
                <a:ln>
                  <a:noFill/>
                </a:ln>
                <a:solidFill>
                  <a:schemeClr val="tx1">
                    <a:lumMod val="85000"/>
                    <a:lumOff val="15000"/>
                  </a:schemeClr>
                </a:solidFill>
                <a:effectLst/>
                <a:uLnTx/>
                <a:uFillTx/>
                <a:latin typeface="Meiryo" panose="020B0604030504040204" pitchFamily="34" charset="-128"/>
                <a:ea typeface="Meiryo" panose="020B0604030504040204" pitchFamily="34" charset="-128"/>
              </a:rPr>
              <a:t>原料メーカーごとの不適合品発生率などを調べ、要因解析を行う。</a:t>
            </a:r>
            <a:endParaRPr kumimoji="1" lang="en-US" altLang="ja-JP" i="0" u="none" strike="noStrike" kern="1200" cap="none" spc="0" normalizeH="0" baseline="0" noProof="0" dirty="0">
              <a:ln>
                <a:noFill/>
              </a:ln>
              <a:solidFill>
                <a:schemeClr val="tx1">
                  <a:lumMod val="85000"/>
                  <a:lumOff val="15000"/>
                </a:schemeClr>
              </a:solidFill>
              <a:effectLst/>
              <a:uLnTx/>
              <a:uFillTx/>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AD76094D-4443-AB52-33D4-A4B2B988228B}"/>
              </a:ext>
            </a:extLst>
          </p:cNvPr>
          <p:cNvSpPr txBox="1"/>
          <p:nvPr/>
        </p:nvSpPr>
        <p:spPr>
          <a:xfrm>
            <a:off x="2220988" y="4071622"/>
            <a:ext cx="9337608" cy="723275"/>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i="0" u="none" strike="noStrike" kern="1200" cap="none" spc="0" normalizeH="0" baseline="0" noProof="0">
                <a:ln>
                  <a:noFill/>
                </a:ln>
                <a:solidFill>
                  <a:schemeClr val="tx1">
                    <a:lumMod val="85000"/>
                    <a:lumOff val="15000"/>
                  </a:schemeClr>
                </a:solidFill>
                <a:effectLst/>
                <a:uLnTx/>
                <a:uFillTx/>
                <a:latin typeface="Meiryo" panose="020B0604030504040204" pitchFamily="34" charset="-128"/>
                <a:ea typeface="Meiryo" panose="020B0604030504040204" pitchFamily="34" charset="-128"/>
              </a:rPr>
              <a:t>工程の日々の変動を調べるために採取する。工程が管理状態であるかを確認し、</a:t>
            </a:r>
            <a:endParaRPr kumimoji="1" lang="en-US" altLang="ja-JP" i="0" u="none" strike="noStrike" kern="1200" cap="none" spc="0" normalizeH="0" baseline="0" noProof="0" dirty="0">
              <a:ln>
                <a:noFill/>
              </a:ln>
              <a:solidFill>
                <a:schemeClr val="tx1">
                  <a:lumMod val="85000"/>
                  <a:lumOff val="15000"/>
                </a:schemeClr>
              </a:solidFill>
              <a:effectLst/>
              <a:uLnTx/>
              <a:uFillTx/>
              <a:latin typeface="Meiryo" panose="020B0604030504040204" pitchFamily="34" charset="-128"/>
              <a:ea typeface="Meiryo" panose="020B0604030504040204" pitchFamily="34"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i="0" u="none" strike="noStrike" kern="1200" cap="none" spc="0" normalizeH="0" baseline="0" noProof="0">
                <a:ln>
                  <a:noFill/>
                </a:ln>
                <a:solidFill>
                  <a:schemeClr val="tx1">
                    <a:lumMod val="85000"/>
                    <a:lumOff val="15000"/>
                  </a:schemeClr>
                </a:solidFill>
                <a:effectLst/>
                <a:uLnTx/>
                <a:uFillTx/>
                <a:latin typeface="Meiryo" panose="020B0604030504040204" pitchFamily="34" charset="-128"/>
                <a:ea typeface="Meiryo" panose="020B0604030504040204" pitchFamily="34" charset="-128"/>
              </a:rPr>
              <a:t>異常がある場合は異常原因の究明と再発防止の処置を行う。</a:t>
            </a:r>
            <a:endParaRPr kumimoji="1" lang="en-US" altLang="ja-JP" i="0" u="none" strike="noStrike" kern="1200" cap="none" spc="0" normalizeH="0" baseline="0" noProof="0" dirty="0">
              <a:ln>
                <a:noFill/>
              </a:ln>
              <a:solidFill>
                <a:schemeClr val="tx1">
                  <a:lumMod val="85000"/>
                  <a:lumOff val="15000"/>
                </a:schemeClr>
              </a:solidFill>
              <a:effectLst/>
              <a:uLnTx/>
              <a:uFillTx/>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2311C887-3754-FC5B-8FA9-6525690B6E63}"/>
              </a:ext>
            </a:extLst>
          </p:cNvPr>
          <p:cNvSpPr txBox="1"/>
          <p:nvPr/>
        </p:nvSpPr>
        <p:spPr>
          <a:xfrm>
            <a:off x="2229531" y="5247121"/>
            <a:ext cx="8881040" cy="1077218"/>
          </a:xfrm>
          <a:prstGeom prst="rect">
            <a:avLst/>
          </a:prstGeom>
          <a:noFill/>
        </p:spPr>
        <p:txBody>
          <a:bodyPr wrap="square">
            <a:spAutoFit/>
          </a:bodyPr>
          <a:lstStyle/>
          <a:p>
            <a:pPr>
              <a:spcBef>
                <a:spcPts val="600"/>
              </a:spcBef>
            </a:pPr>
            <a:r>
              <a:rPr lang="ja-JP" altLang="en-US">
                <a:solidFill>
                  <a:schemeClr val="tx1">
                    <a:lumMod val="85000"/>
                    <a:lumOff val="15000"/>
                  </a:schemeClr>
                </a:solidFill>
                <a:latin typeface="Meiryo" panose="020B0604030504040204" pitchFamily="34" charset="-128"/>
                <a:ea typeface="Meiryo" panose="020B0604030504040204" pitchFamily="34" charset="-128"/>
              </a:rPr>
              <a:t>受入検査、出荷検査などのために採取される。製品などの特性を試験し、</a:t>
            </a:r>
            <a:endParaRPr lang="en-US" altLang="ja-JP" dirty="0">
              <a:solidFill>
                <a:schemeClr val="tx1">
                  <a:lumMod val="85000"/>
                  <a:lumOff val="15000"/>
                </a:schemeClr>
              </a:solidFill>
              <a:latin typeface="Meiryo" panose="020B0604030504040204" pitchFamily="34" charset="-128"/>
              <a:ea typeface="Meiryo" panose="020B0604030504040204" pitchFamily="34" charset="-128"/>
            </a:endParaRPr>
          </a:p>
          <a:p>
            <a:pPr>
              <a:spcBef>
                <a:spcPts val="600"/>
              </a:spcBef>
            </a:pPr>
            <a:r>
              <a:rPr kumimoji="1" lang="ja-JP" altLang="en-US">
                <a:solidFill>
                  <a:schemeClr val="tx1">
                    <a:lumMod val="85000"/>
                    <a:lumOff val="15000"/>
                  </a:schemeClr>
                </a:solidFill>
                <a:latin typeface="Meiryo" panose="020B0604030504040204" pitchFamily="34" charset="-128"/>
                <a:ea typeface="Meiryo" panose="020B0604030504040204" pitchFamily="34" charset="-128"/>
              </a:rPr>
              <a:t>その結果と</a:t>
            </a:r>
            <a:r>
              <a:rPr lang="ja-JP" altLang="en-US">
                <a:solidFill>
                  <a:schemeClr val="tx1">
                    <a:lumMod val="85000"/>
                    <a:lumOff val="15000"/>
                  </a:schemeClr>
                </a:solidFill>
                <a:latin typeface="Meiryo" panose="020B0604030504040204" pitchFamily="34" charset="-128"/>
                <a:ea typeface="Meiryo" panose="020B0604030504040204" pitchFamily="34" charset="-128"/>
              </a:rPr>
              <a:t>規格を比べ、適合</a:t>
            </a:r>
            <a:r>
              <a:rPr lang="en-US" altLang="ja-JP" dirty="0">
                <a:solidFill>
                  <a:schemeClr val="tx1">
                    <a:lumMod val="85000"/>
                    <a:lumOff val="15000"/>
                  </a:schemeClr>
                </a:solidFill>
                <a:latin typeface="Meiryo" panose="020B0604030504040204" pitchFamily="34" charset="-128"/>
                <a:ea typeface="Meiryo" panose="020B0604030504040204" pitchFamily="34" charset="-128"/>
              </a:rPr>
              <a:t>(</a:t>
            </a:r>
            <a:r>
              <a:rPr lang="ja-JP" altLang="en-US">
                <a:solidFill>
                  <a:schemeClr val="tx1">
                    <a:lumMod val="85000"/>
                    <a:lumOff val="15000"/>
                  </a:schemeClr>
                </a:solidFill>
                <a:latin typeface="Meiryo" panose="020B0604030504040204" pitchFamily="34" charset="-128"/>
                <a:ea typeface="Meiryo" panose="020B0604030504040204" pitchFamily="34" charset="-128"/>
              </a:rPr>
              <a:t>良品</a:t>
            </a:r>
            <a:r>
              <a:rPr lang="en-US" altLang="ja-JP" dirty="0">
                <a:solidFill>
                  <a:schemeClr val="tx1">
                    <a:lumMod val="85000"/>
                    <a:lumOff val="15000"/>
                  </a:schemeClr>
                </a:solidFill>
                <a:latin typeface="Meiryo" panose="020B0604030504040204" pitchFamily="34" charset="-128"/>
                <a:ea typeface="Meiryo" panose="020B0604030504040204" pitchFamily="34" charset="-128"/>
              </a:rPr>
              <a:t>)</a:t>
            </a:r>
            <a:r>
              <a:rPr lang="ja-JP" altLang="en-US">
                <a:solidFill>
                  <a:schemeClr val="tx1">
                    <a:lumMod val="85000"/>
                    <a:lumOff val="15000"/>
                  </a:schemeClr>
                </a:solidFill>
                <a:latin typeface="Meiryo" panose="020B0604030504040204" pitchFamily="34" charset="-128"/>
                <a:ea typeface="Meiryo" panose="020B0604030504040204" pitchFamily="34" charset="-128"/>
              </a:rPr>
              <a:t>、不適合</a:t>
            </a:r>
            <a:r>
              <a:rPr lang="en-US" altLang="ja-JP" dirty="0">
                <a:solidFill>
                  <a:schemeClr val="tx1">
                    <a:lumMod val="85000"/>
                    <a:lumOff val="15000"/>
                  </a:schemeClr>
                </a:solidFill>
                <a:latin typeface="Meiryo" panose="020B0604030504040204" pitchFamily="34" charset="-128"/>
                <a:ea typeface="Meiryo" panose="020B0604030504040204" pitchFamily="34" charset="-128"/>
              </a:rPr>
              <a:t>(</a:t>
            </a:r>
            <a:r>
              <a:rPr lang="ja-JP" altLang="en-US">
                <a:solidFill>
                  <a:schemeClr val="tx1">
                    <a:lumMod val="85000"/>
                    <a:lumOff val="15000"/>
                  </a:schemeClr>
                </a:solidFill>
                <a:latin typeface="Meiryo" panose="020B0604030504040204" pitchFamily="34" charset="-128"/>
                <a:ea typeface="Meiryo" panose="020B0604030504040204" pitchFamily="34" charset="-128"/>
              </a:rPr>
              <a:t>不良品</a:t>
            </a:r>
            <a:r>
              <a:rPr lang="en-US" altLang="ja-JP" dirty="0">
                <a:solidFill>
                  <a:schemeClr val="tx1">
                    <a:lumMod val="85000"/>
                    <a:lumOff val="15000"/>
                  </a:schemeClr>
                </a:solidFill>
                <a:latin typeface="Meiryo" panose="020B0604030504040204" pitchFamily="34" charset="-128"/>
                <a:ea typeface="Meiryo" panose="020B0604030504040204" pitchFamily="34" charset="-128"/>
              </a:rPr>
              <a:t>)</a:t>
            </a:r>
            <a:r>
              <a:rPr lang="ja-JP" altLang="en-US">
                <a:solidFill>
                  <a:schemeClr val="tx1">
                    <a:lumMod val="85000"/>
                    <a:lumOff val="15000"/>
                  </a:schemeClr>
                </a:solidFill>
                <a:latin typeface="Meiryo" panose="020B0604030504040204" pitchFamily="34" charset="-128"/>
                <a:ea typeface="Meiryo" panose="020B0604030504040204" pitchFamily="34" charset="-128"/>
              </a:rPr>
              <a:t>の判定を行ったり、</a:t>
            </a:r>
            <a:endParaRPr lang="en-US" altLang="ja-JP" dirty="0">
              <a:solidFill>
                <a:schemeClr val="tx1">
                  <a:lumMod val="85000"/>
                  <a:lumOff val="15000"/>
                </a:schemeClr>
              </a:solidFill>
              <a:latin typeface="Meiryo" panose="020B0604030504040204" pitchFamily="34" charset="-128"/>
              <a:ea typeface="Meiryo" panose="020B0604030504040204" pitchFamily="34" charset="-128"/>
            </a:endParaRPr>
          </a:p>
          <a:p>
            <a:pPr>
              <a:spcBef>
                <a:spcPts val="600"/>
              </a:spcBef>
            </a:pPr>
            <a:r>
              <a:rPr kumimoji="1" lang="ja-JP" altLang="en-US">
                <a:solidFill>
                  <a:schemeClr val="tx1">
                    <a:lumMod val="85000"/>
                    <a:lumOff val="15000"/>
                  </a:schemeClr>
                </a:solidFill>
                <a:latin typeface="Meiryo" panose="020B0604030504040204" pitchFamily="34" charset="-128"/>
                <a:ea typeface="Meiryo" panose="020B0604030504040204" pitchFamily="34" charset="-128"/>
              </a:rPr>
              <a:t>サンプルの試験結果からロットの合否を判定する。</a:t>
            </a:r>
          </a:p>
        </p:txBody>
      </p:sp>
      <p:sp>
        <p:nvSpPr>
          <p:cNvPr id="36" name="テキスト ボックス 35">
            <a:extLst>
              <a:ext uri="{FF2B5EF4-FFF2-40B4-BE49-F238E27FC236}">
                <a16:creationId xmlns:a16="http://schemas.microsoft.com/office/drawing/2014/main" id="{5AE326E0-9023-927E-BABC-DCEB7E2C7755}"/>
              </a:ext>
            </a:extLst>
          </p:cNvPr>
          <p:cNvSpPr txBox="1"/>
          <p:nvPr/>
        </p:nvSpPr>
        <p:spPr>
          <a:xfrm>
            <a:off x="90974" y="101329"/>
            <a:ext cx="5267740"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5.2</a:t>
            </a:r>
            <a:r>
              <a:rPr lang="en-US" altLang="ja-JP" sz="3600" b="1" dirty="0">
                <a:solidFill>
                  <a:schemeClr val="bg1"/>
                </a:solidFill>
                <a:latin typeface="Meiryo" panose="020B0604030504040204" pitchFamily="34" charset="-128"/>
                <a:ea typeface="Meiryo" panose="020B0604030504040204" pitchFamily="34" charset="-128"/>
              </a:rPr>
              <a:t> </a:t>
            </a:r>
            <a:r>
              <a:rPr lang="ja-JP" altLang="en-US" sz="3600" b="1" dirty="0">
                <a:solidFill>
                  <a:schemeClr val="bg1"/>
                </a:solidFill>
                <a:latin typeface="Meiryo" panose="020B0604030504040204" pitchFamily="34" charset="-128"/>
                <a:ea typeface="Meiryo" panose="020B0604030504040204" pitchFamily="34" charset="-128"/>
              </a:rPr>
              <a:t>母集団とサンプル</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
        <p:nvSpPr>
          <p:cNvPr id="18" name="スライド番号プレースホルダー 17">
            <a:extLst>
              <a:ext uri="{FF2B5EF4-FFF2-40B4-BE49-F238E27FC236}">
                <a16:creationId xmlns:a16="http://schemas.microsoft.com/office/drawing/2014/main" id="{DDD4E333-1D62-8487-9F81-4608CED56353}"/>
              </a:ext>
            </a:extLst>
          </p:cNvPr>
          <p:cNvSpPr>
            <a:spLocks noGrp="1"/>
          </p:cNvSpPr>
          <p:nvPr>
            <p:ph type="sldNum" sz="quarter" idx="12"/>
          </p:nvPr>
        </p:nvSpPr>
        <p:spPr/>
        <p:txBody>
          <a:bodyPr/>
          <a:lstStyle/>
          <a:p>
            <a:fld id="{CCE8A120-D37F-4A4B-AEC4-A3FAB9FD9F34}" type="slidenum">
              <a:rPr lang="ja-JP" altLang="en-US" smtClean="0"/>
              <a:pPr/>
              <a:t>36</a:t>
            </a:fld>
            <a:endParaRPr lang="ja-JP" altLang="en-US"/>
          </a:p>
        </p:txBody>
      </p:sp>
    </p:spTree>
    <p:extLst>
      <p:ext uri="{BB962C8B-B14F-4D97-AF65-F5344CB8AC3E}">
        <p14:creationId xmlns:p14="http://schemas.microsoft.com/office/powerpoint/2010/main" val="1382595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20CAFCF4-008E-4DAF-72E4-C5F66A02E1F2}"/>
              </a:ext>
            </a:extLst>
          </p:cNvPr>
          <p:cNvSpPr/>
          <p:nvPr/>
        </p:nvSpPr>
        <p:spPr>
          <a:xfrm>
            <a:off x="723900" y="1366577"/>
            <a:ext cx="10839450" cy="4933740"/>
          </a:xfrm>
          <a:prstGeom prst="rect">
            <a:avLst/>
          </a:prstGeom>
          <a:solidFill>
            <a:schemeClr val="bg1"/>
          </a:solidFill>
          <a:ln>
            <a:solidFill>
              <a:schemeClr val="tx1"/>
            </a:solidFill>
          </a:ln>
          <a:effectLst>
            <a:outerShdw blurRad="180948"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8A4D1720-1A2B-5481-8137-55308BA81FDA}"/>
              </a:ext>
            </a:extLst>
          </p:cNvPr>
          <p:cNvSpPr txBox="1"/>
          <p:nvPr/>
        </p:nvSpPr>
        <p:spPr>
          <a:xfrm>
            <a:off x="1448572" y="2029180"/>
            <a:ext cx="9707108" cy="3954929"/>
          </a:xfrm>
          <a:prstGeom prst="rect">
            <a:avLst/>
          </a:prstGeom>
          <a:noFill/>
        </p:spPr>
        <p:txBody>
          <a:bodyPr wrap="square" rtlCol="0">
            <a:spAutoFit/>
          </a:bodyPr>
          <a:lstStyle/>
          <a:p>
            <a:pPr>
              <a:spcBef>
                <a:spcPts val="600"/>
              </a:spcBef>
            </a:pPr>
            <a:r>
              <a:rPr kumimoji="1" lang="ja-JP" altLang="en-US" sz="2000" b="1">
                <a:latin typeface="Meiryo" panose="020B0604030504040204" pitchFamily="34" charset="-128"/>
                <a:ea typeface="Meiryo" panose="020B0604030504040204" pitchFamily="34" charset="-128"/>
                <a:cs typeface="Arial" panose="020B0604020202020204" pitchFamily="34" charset="0"/>
              </a:rPr>
              <a:t>私たちはサンプル</a:t>
            </a:r>
            <a:r>
              <a:rPr kumimoji="1" lang="en-US" altLang="ja-JP" sz="2000" b="1" dirty="0">
                <a:latin typeface="Meiryo" panose="020B0604030504040204" pitchFamily="34" charset="-128"/>
                <a:ea typeface="Meiryo" panose="020B0604030504040204" pitchFamily="34" charset="-128"/>
                <a:cs typeface="Arial" panose="020B0604020202020204" pitchFamily="34" charset="0"/>
              </a:rPr>
              <a:t>(</a:t>
            </a:r>
            <a:r>
              <a:rPr lang="ja-JP" altLang="en-US" sz="2000" b="1">
                <a:latin typeface="Meiryo" panose="020B0604030504040204" pitchFamily="34" charset="-128"/>
                <a:ea typeface="Meiryo" panose="020B0604030504040204" pitchFamily="34" charset="-128"/>
                <a:cs typeface="Arial" panose="020B0604020202020204" pitchFamily="34" charset="0"/>
              </a:rPr>
              <a:t>標本</a:t>
            </a:r>
            <a:r>
              <a:rPr kumimoji="1" lang="en-US" altLang="ja-JP" sz="2000" b="1" dirty="0">
                <a:latin typeface="Meiryo" panose="020B0604030504040204" pitchFamily="34" charset="-128"/>
                <a:ea typeface="Meiryo" panose="020B0604030504040204" pitchFamily="34" charset="-128"/>
                <a:cs typeface="Arial" panose="020B0604020202020204" pitchFamily="34" charset="0"/>
              </a:rPr>
              <a:t>)</a:t>
            </a:r>
            <a:r>
              <a:rPr kumimoji="1" lang="ja-JP" altLang="en-US" sz="2000" b="1">
                <a:latin typeface="Meiryo" panose="020B0604030504040204" pitchFamily="34" charset="-128"/>
                <a:ea typeface="Meiryo" panose="020B0604030504040204" pitchFamily="34" charset="-128"/>
                <a:cs typeface="Arial" panose="020B0604020202020204" pitchFamily="34" charset="0"/>
              </a:rPr>
              <a:t>を取って、特性を判定し、データを得る。</a:t>
            </a:r>
            <a:endParaRPr kumimoji="1" lang="en-US" altLang="ja-JP" sz="2000" b="1" dirty="0">
              <a:latin typeface="Meiryo" panose="020B0604030504040204" pitchFamily="34" charset="-128"/>
              <a:ea typeface="Meiryo" panose="020B0604030504040204" pitchFamily="34" charset="-128"/>
              <a:cs typeface="Arial" panose="020B0604020202020204" pitchFamily="34" charset="0"/>
            </a:endParaRPr>
          </a:p>
          <a:p>
            <a:pPr>
              <a:spcBef>
                <a:spcPts val="600"/>
              </a:spcBef>
            </a:pPr>
            <a:r>
              <a:rPr kumimoji="1" lang="ja-JP" altLang="en-US" sz="2000">
                <a:latin typeface="Meiryo" panose="020B0604030504040204" pitchFamily="34" charset="-128"/>
                <a:ea typeface="Meiryo" panose="020B0604030504040204" pitchFamily="34" charset="-128"/>
                <a:cs typeface="Arial" panose="020B0604020202020204" pitchFamily="34" charset="0"/>
              </a:rPr>
              <a:t>その</a:t>
            </a:r>
            <a:r>
              <a:rPr lang="ja-JP" altLang="en-US" sz="2000">
                <a:latin typeface="Meiryo" panose="020B0604030504040204" pitchFamily="34" charset="-128"/>
                <a:ea typeface="Meiryo" panose="020B0604030504040204" pitchFamily="34" charset="-128"/>
                <a:cs typeface="Arial" panose="020B0604020202020204" pitchFamily="34" charset="0"/>
              </a:rPr>
              <a:t>目的は、標本に対しての処置をすることではなく、</a:t>
            </a:r>
            <a:endParaRPr lang="en-US" altLang="ja-JP" sz="2000" dirty="0">
              <a:latin typeface="Meiryo" panose="020B0604030504040204" pitchFamily="34" charset="-128"/>
              <a:ea typeface="Meiryo" panose="020B0604030504040204" pitchFamily="34" charset="-128"/>
              <a:cs typeface="Arial" panose="020B0604020202020204" pitchFamily="34" charset="0"/>
            </a:endParaRPr>
          </a:p>
          <a:p>
            <a:pPr>
              <a:spcBef>
                <a:spcPts val="600"/>
              </a:spcBef>
            </a:pPr>
            <a:r>
              <a:rPr lang="ja-JP" altLang="en-US" sz="2000">
                <a:latin typeface="Meiryo" panose="020B0604030504040204" pitchFamily="34" charset="-128"/>
                <a:ea typeface="Meiryo" panose="020B0604030504040204" pitchFamily="34" charset="-128"/>
                <a:cs typeface="Arial" panose="020B0604020202020204" pitchFamily="34" charset="0"/>
              </a:rPr>
              <a:t>その背後にある母集団に</a:t>
            </a:r>
            <a:r>
              <a:rPr kumimoji="1" lang="ja-JP" altLang="en-US" sz="2000">
                <a:latin typeface="Meiryo" panose="020B0604030504040204" pitchFamily="34" charset="-128"/>
                <a:ea typeface="Meiryo" panose="020B0604030504040204" pitchFamily="34" charset="-128"/>
                <a:cs typeface="Arial" panose="020B0604020202020204" pitchFamily="34" charset="0"/>
              </a:rPr>
              <a:t>関する情報を得て、処置を行うことにある。</a:t>
            </a:r>
            <a:endParaRPr kumimoji="1" lang="en-US" altLang="ja-JP" sz="2000" dirty="0">
              <a:latin typeface="Meiryo" panose="020B0604030504040204" pitchFamily="34" charset="-128"/>
              <a:ea typeface="Meiryo" panose="020B0604030504040204" pitchFamily="34" charset="-128"/>
              <a:cs typeface="Arial" panose="020B0604020202020204" pitchFamily="34" charset="0"/>
            </a:endParaRPr>
          </a:p>
          <a:p>
            <a:pPr>
              <a:spcBef>
                <a:spcPts val="600"/>
              </a:spcBef>
            </a:pPr>
            <a:endParaRPr kumimoji="1" lang="en-US" altLang="ja-JP" sz="1050" dirty="0">
              <a:latin typeface="Meiryo" panose="020B0604030504040204" pitchFamily="34" charset="-128"/>
              <a:ea typeface="Meiryo" panose="020B0604030504040204" pitchFamily="34" charset="-128"/>
              <a:cs typeface="Arial" panose="020B0604020202020204" pitchFamily="34" charset="0"/>
            </a:endParaRPr>
          </a:p>
          <a:p>
            <a:pPr>
              <a:spcBef>
                <a:spcPts val="600"/>
              </a:spcBef>
            </a:pPr>
            <a:r>
              <a:rPr lang="ja-JP" altLang="en-US" sz="2000" b="1">
                <a:latin typeface="Meiryo" panose="020B0604030504040204" pitchFamily="34" charset="-128"/>
                <a:ea typeface="Meiryo" panose="020B0604030504040204" pitchFamily="34" charset="-128"/>
                <a:cs typeface="Arial" panose="020B0604020202020204" pitchFamily="34" charset="0"/>
              </a:rPr>
              <a:t>すなわち母集団とは、</a:t>
            </a:r>
            <a:r>
              <a:rPr lang="ja-JP" altLang="en-US" sz="2000">
                <a:latin typeface="Meiryo" panose="020B0604030504040204" pitchFamily="34" charset="-128"/>
                <a:ea typeface="Meiryo" panose="020B0604030504040204" pitchFamily="34" charset="-128"/>
                <a:cs typeface="Arial" panose="020B0604020202020204" pitchFamily="34" charset="0"/>
              </a:rPr>
              <a:t>処置を行おうとする対象の集団であり、</a:t>
            </a:r>
            <a:endParaRPr lang="en-US" altLang="ja-JP" sz="2000" dirty="0">
              <a:latin typeface="Meiryo" panose="020B0604030504040204" pitchFamily="34" charset="-128"/>
              <a:ea typeface="Meiryo" panose="020B0604030504040204" pitchFamily="34" charset="-128"/>
              <a:cs typeface="Arial" panose="020B0604020202020204" pitchFamily="34" charset="0"/>
            </a:endParaRPr>
          </a:p>
          <a:p>
            <a:pPr>
              <a:spcBef>
                <a:spcPts val="600"/>
              </a:spcBef>
            </a:pPr>
            <a:r>
              <a:rPr lang="ja-JP" altLang="en-US" sz="2000">
                <a:latin typeface="Meiryo" panose="020B0604030504040204" pitchFamily="34" charset="-128"/>
                <a:ea typeface="Meiryo" panose="020B0604030504040204" pitchFamily="34" charset="-128"/>
                <a:cs typeface="Arial" panose="020B0604020202020204" pitchFamily="34" charset="0"/>
              </a:rPr>
              <a:t>そのた</a:t>
            </a:r>
            <a:r>
              <a:rPr kumimoji="1" lang="ja-JP" altLang="en-US" sz="2000">
                <a:latin typeface="Meiryo" panose="020B0604030504040204" pitchFamily="34" charset="-128"/>
                <a:ea typeface="Meiryo" panose="020B0604030504040204" pitchFamily="34" charset="-128"/>
                <a:cs typeface="Arial" panose="020B0604020202020204" pitchFamily="34" charset="0"/>
              </a:rPr>
              <a:t>めに母集団に関する情報を得ようとする目的をもって</a:t>
            </a:r>
            <a:endParaRPr kumimoji="1" lang="en-US" altLang="ja-JP" sz="2000" dirty="0">
              <a:latin typeface="Meiryo" panose="020B0604030504040204" pitchFamily="34" charset="-128"/>
              <a:ea typeface="Meiryo" panose="020B0604030504040204" pitchFamily="34" charset="-128"/>
              <a:cs typeface="Arial" panose="020B0604020202020204" pitchFamily="34" charset="0"/>
            </a:endParaRPr>
          </a:p>
          <a:p>
            <a:pPr>
              <a:spcBef>
                <a:spcPts val="600"/>
              </a:spcBef>
            </a:pPr>
            <a:r>
              <a:rPr kumimoji="1" lang="ja-JP" altLang="en-US" sz="2000">
                <a:latin typeface="Meiryo" panose="020B0604030504040204" pitchFamily="34" charset="-128"/>
                <a:ea typeface="Meiryo" panose="020B0604030504040204" pitchFamily="34" charset="-128"/>
                <a:cs typeface="Arial" panose="020B0604020202020204" pitchFamily="34" charset="0"/>
              </a:rPr>
              <a:t>抜き取ったものをサンプルと呼ぶ、サンプルは、標本や試料とも呼ぶ。</a:t>
            </a:r>
            <a:endParaRPr kumimoji="1" lang="en-US" altLang="ja-JP" sz="2000" dirty="0">
              <a:latin typeface="Meiryo" panose="020B0604030504040204" pitchFamily="34" charset="-128"/>
              <a:ea typeface="Meiryo" panose="020B0604030504040204" pitchFamily="34" charset="-128"/>
              <a:cs typeface="Arial" panose="020B0604020202020204" pitchFamily="34" charset="0"/>
            </a:endParaRPr>
          </a:p>
          <a:p>
            <a:pPr>
              <a:spcBef>
                <a:spcPts val="600"/>
              </a:spcBef>
            </a:pPr>
            <a:endParaRPr kumimoji="1" lang="en-US" altLang="ja-JP" sz="1050" dirty="0">
              <a:latin typeface="Meiryo" panose="020B0604030504040204" pitchFamily="34" charset="-128"/>
              <a:ea typeface="Meiryo" panose="020B0604030504040204" pitchFamily="34" charset="-128"/>
              <a:cs typeface="Arial" panose="020B0604020202020204" pitchFamily="34" charset="0"/>
            </a:endParaRPr>
          </a:p>
          <a:p>
            <a:pPr>
              <a:spcBef>
                <a:spcPts val="600"/>
              </a:spcBef>
            </a:pPr>
            <a:r>
              <a:rPr lang="ja-JP" altLang="en-US" sz="2000" b="1">
                <a:latin typeface="Meiryo" panose="020B0604030504040204" pitchFamily="34" charset="-128"/>
                <a:ea typeface="Meiryo" panose="020B0604030504040204" pitchFamily="34" charset="-128"/>
                <a:cs typeface="Arial" panose="020B0604020202020204" pitchFamily="34" charset="0"/>
              </a:rPr>
              <a:t>たとえば、</a:t>
            </a:r>
            <a:r>
              <a:rPr lang="ja-JP" altLang="en-US" sz="2000">
                <a:latin typeface="Meiryo" panose="020B0604030504040204" pitchFamily="34" charset="-128"/>
                <a:ea typeface="Meiryo" panose="020B0604030504040204" pitchFamily="34" charset="-128"/>
                <a:cs typeface="Arial" panose="020B0604020202020204" pitchFamily="34" charset="0"/>
              </a:rPr>
              <a:t>選挙に関する世論調査での母集団は、有権者全体ということ</a:t>
            </a:r>
            <a:r>
              <a:rPr kumimoji="1" lang="ja-JP" altLang="en-US" sz="2000">
                <a:latin typeface="Meiryo" panose="020B0604030504040204" pitchFamily="34" charset="-128"/>
                <a:ea typeface="Meiryo" panose="020B0604030504040204" pitchFamily="34" charset="-128"/>
                <a:cs typeface="Arial" panose="020B0604020202020204" pitchFamily="34" charset="0"/>
              </a:rPr>
              <a:t>になる。</a:t>
            </a:r>
            <a:endParaRPr kumimoji="1" lang="en-US" altLang="ja-JP" sz="2000" dirty="0">
              <a:latin typeface="Meiryo" panose="020B0604030504040204" pitchFamily="34" charset="-128"/>
              <a:ea typeface="Meiryo" panose="020B0604030504040204" pitchFamily="34" charset="-128"/>
              <a:cs typeface="Arial" panose="020B0604020202020204" pitchFamily="34" charset="0"/>
            </a:endParaRPr>
          </a:p>
          <a:p>
            <a:pPr>
              <a:spcBef>
                <a:spcPts val="600"/>
              </a:spcBef>
            </a:pPr>
            <a:r>
              <a:rPr kumimoji="1" lang="ja-JP" altLang="en-US" sz="2000">
                <a:latin typeface="Meiryo" panose="020B0604030504040204" pitchFamily="34" charset="-128"/>
                <a:ea typeface="Meiryo" panose="020B0604030504040204" pitchFamily="34" charset="-128"/>
                <a:cs typeface="Arial" panose="020B0604020202020204" pitchFamily="34" charset="0"/>
              </a:rPr>
              <a:t>また、ある製造工程からサンプルを抜き取って工程管理をしてい</a:t>
            </a:r>
            <a:r>
              <a:rPr lang="ja-JP" altLang="en-US" sz="2000">
                <a:latin typeface="Meiryo" panose="020B0604030504040204" pitchFamily="34" charset="-128"/>
                <a:ea typeface="Meiryo" panose="020B0604030504040204" pitchFamily="34" charset="-128"/>
                <a:cs typeface="Arial" panose="020B0604020202020204" pitchFamily="34" charset="0"/>
              </a:rPr>
              <a:t>るような場合では、</a:t>
            </a:r>
            <a:endParaRPr lang="en-US" altLang="ja-JP" sz="2000" dirty="0">
              <a:latin typeface="Meiryo" panose="020B0604030504040204" pitchFamily="34" charset="-128"/>
              <a:ea typeface="Meiryo" panose="020B0604030504040204" pitchFamily="34" charset="-128"/>
              <a:cs typeface="Arial" panose="020B0604020202020204" pitchFamily="34" charset="0"/>
            </a:endParaRPr>
          </a:p>
          <a:p>
            <a:pPr>
              <a:spcBef>
                <a:spcPts val="600"/>
              </a:spcBef>
            </a:pPr>
            <a:r>
              <a:rPr lang="ja-JP" altLang="en-US" sz="2000">
                <a:latin typeface="Meiryo" panose="020B0604030504040204" pitchFamily="34" charset="-128"/>
                <a:ea typeface="Meiryo" panose="020B0604030504040204" pitchFamily="34" charset="-128"/>
                <a:cs typeface="Arial" panose="020B0604020202020204" pitchFamily="34" charset="0"/>
              </a:rPr>
              <a:t>母集団は工程ということになる。</a:t>
            </a:r>
            <a:endParaRPr kumimoji="1" lang="ja-JP" altLang="en-US" sz="2000">
              <a:latin typeface="Meiryo" panose="020B0604030504040204" pitchFamily="34" charset="-128"/>
              <a:ea typeface="Meiryo" panose="020B0604030504040204" pitchFamily="34" charset="-128"/>
              <a:cs typeface="Arial" panose="020B0604020202020204" pitchFamily="34" charset="0"/>
            </a:endParaRPr>
          </a:p>
        </p:txBody>
      </p:sp>
      <p:sp>
        <p:nvSpPr>
          <p:cNvPr id="11" name="正方形/長方形 10">
            <a:extLst>
              <a:ext uri="{FF2B5EF4-FFF2-40B4-BE49-F238E27FC236}">
                <a16:creationId xmlns:a16="http://schemas.microsoft.com/office/drawing/2014/main" id="{206B53C2-B028-08AD-41DE-8D2BEA611D2A}"/>
              </a:ext>
            </a:extLst>
          </p:cNvPr>
          <p:cNvSpPr/>
          <p:nvPr/>
        </p:nvSpPr>
        <p:spPr>
          <a:xfrm>
            <a:off x="998840" y="960319"/>
            <a:ext cx="3344559" cy="707886"/>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9E773011-BB76-DE23-5465-BD68EE512B1E}"/>
              </a:ext>
            </a:extLst>
          </p:cNvPr>
          <p:cNvSpPr txBox="1"/>
          <p:nvPr/>
        </p:nvSpPr>
        <p:spPr>
          <a:xfrm>
            <a:off x="1125899" y="1099702"/>
            <a:ext cx="3496235" cy="523220"/>
          </a:xfrm>
          <a:prstGeom prst="rect">
            <a:avLst/>
          </a:prstGeom>
          <a:noFill/>
        </p:spPr>
        <p:txBody>
          <a:bodyPr wrap="square" rtlCol="0">
            <a:spAutoFit/>
          </a:bodyPr>
          <a:lstStyle/>
          <a:p>
            <a:r>
              <a:rPr kumimoji="1" lang="ja-JP" altLang="en-US" sz="2800" b="1">
                <a:latin typeface="Meiryo" panose="020B0604030504040204" pitchFamily="34" charset="-128"/>
                <a:ea typeface="Meiryo" panose="020B0604030504040204" pitchFamily="34" charset="-128"/>
              </a:rPr>
              <a:t>母集団とサンプル</a:t>
            </a:r>
          </a:p>
        </p:txBody>
      </p:sp>
      <p:sp>
        <p:nvSpPr>
          <p:cNvPr id="9" name="スライド番号プレースホルダー 8">
            <a:extLst>
              <a:ext uri="{FF2B5EF4-FFF2-40B4-BE49-F238E27FC236}">
                <a16:creationId xmlns:a16="http://schemas.microsoft.com/office/drawing/2014/main" id="{39A4D0FC-1316-1955-9278-186C94CE64FC}"/>
              </a:ext>
            </a:extLst>
          </p:cNvPr>
          <p:cNvSpPr>
            <a:spLocks noGrp="1"/>
          </p:cNvSpPr>
          <p:nvPr>
            <p:ph type="sldNum" sz="quarter" idx="12"/>
          </p:nvPr>
        </p:nvSpPr>
        <p:spPr/>
        <p:txBody>
          <a:bodyPr/>
          <a:lstStyle/>
          <a:p>
            <a:fld id="{CCE8A120-D37F-4A4B-AEC4-A3FAB9FD9F34}" type="slidenum">
              <a:rPr lang="ja-JP" altLang="en-US" smtClean="0"/>
              <a:pPr/>
              <a:t>37</a:t>
            </a:fld>
            <a:endParaRPr lang="ja-JP" altLang="en-US"/>
          </a:p>
        </p:txBody>
      </p:sp>
      <p:sp>
        <p:nvSpPr>
          <p:cNvPr id="3" name="テキスト ボックス 2">
            <a:extLst>
              <a:ext uri="{FF2B5EF4-FFF2-40B4-BE49-F238E27FC236}">
                <a16:creationId xmlns:a16="http://schemas.microsoft.com/office/drawing/2014/main" id="{FCD90D6B-992A-AD01-DB10-FF687CBD0AD3}"/>
              </a:ext>
            </a:extLst>
          </p:cNvPr>
          <p:cNvSpPr txBox="1"/>
          <p:nvPr/>
        </p:nvSpPr>
        <p:spPr>
          <a:xfrm>
            <a:off x="90974" y="101329"/>
            <a:ext cx="5267740"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5.2</a:t>
            </a:r>
            <a:r>
              <a:rPr lang="en-US" altLang="ja-JP" sz="3600" b="1" dirty="0">
                <a:solidFill>
                  <a:schemeClr val="bg1"/>
                </a:solidFill>
                <a:latin typeface="Meiryo" panose="020B0604030504040204" pitchFamily="34" charset="-128"/>
                <a:ea typeface="Meiryo" panose="020B0604030504040204" pitchFamily="34" charset="-128"/>
              </a:rPr>
              <a:t> </a:t>
            </a:r>
            <a:r>
              <a:rPr lang="ja-JP" altLang="en-US" sz="3600" b="1" dirty="0">
                <a:solidFill>
                  <a:schemeClr val="bg1"/>
                </a:solidFill>
                <a:latin typeface="Meiryo" panose="020B0604030504040204" pitchFamily="34" charset="-128"/>
                <a:ea typeface="Meiryo" panose="020B0604030504040204" pitchFamily="34" charset="-128"/>
              </a:rPr>
              <a:t>母集団とサンプル</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9627113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08B9BB8-9FB6-CE82-0498-DB0421E5BE3A}"/>
              </a:ext>
            </a:extLst>
          </p:cNvPr>
          <p:cNvSpPr/>
          <p:nvPr/>
        </p:nvSpPr>
        <p:spPr>
          <a:xfrm>
            <a:off x="614363" y="1285609"/>
            <a:ext cx="11101387" cy="5255642"/>
          </a:xfrm>
          <a:prstGeom prst="rect">
            <a:avLst/>
          </a:prstGeom>
          <a:solidFill>
            <a:schemeClr val="bg1"/>
          </a:solidFill>
          <a:ln>
            <a:solidFill>
              <a:schemeClr val="tx1"/>
            </a:solidFill>
          </a:ln>
          <a:effectLst>
            <a:outerShdw blurRad="180948"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35A2D079-6D6D-BBC4-FA91-F94115A07D8C}"/>
              </a:ext>
            </a:extLst>
          </p:cNvPr>
          <p:cNvSpPr txBox="1"/>
          <p:nvPr/>
        </p:nvSpPr>
        <p:spPr>
          <a:xfrm>
            <a:off x="1077379" y="1867915"/>
            <a:ext cx="10533688" cy="1785104"/>
          </a:xfrm>
          <a:prstGeom prst="rect">
            <a:avLst/>
          </a:prstGeom>
          <a:noFill/>
        </p:spPr>
        <p:txBody>
          <a:bodyPr wrap="square" rtlCol="0">
            <a:spAutoFit/>
          </a:bodyPr>
          <a:lstStyle/>
          <a:p>
            <a:pPr>
              <a:spcBef>
                <a:spcPts val="600"/>
              </a:spcBef>
            </a:pPr>
            <a:r>
              <a:rPr kumimoji="1" lang="ja-JP" altLang="en-US" b="1">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工程管理のように、処置の対象が工程である場合は、</a:t>
            </a:r>
            <a:endParaRPr kumimoji="1" lang="en-US" altLang="ja-JP" b="1" dirty="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endParaRPr>
          </a:p>
          <a:p>
            <a:pPr>
              <a:spcBef>
                <a:spcPts val="600"/>
              </a:spcBef>
            </a:pPr>
            <a:r>
              <a:rPr kumimoji="1" lang="ja-JP" altLang="en-US">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母集団を構成する</a:t>
            </a:r>
            <a:r>
              <a:rPr lang="ja-JP" altLang="en-US">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ものの数が無限であると考えられるので、</a:t>
            </a:r>
            <a:r>
              <a:rPr lang="ja-JP" altLang="en-US" b="1">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無限母集団</a:t>
            </a:r>
            <a:r>
              <a:rPr lang="ja-JP" altLang="en-US">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という。</a:t>
            </a:r>
            <a:endParaRPr lang="en-US" altLang="ja-JP" sz="400" dirty="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endParaRPr>
          </a:p>
          <a:p>
            <a:pPr>
              <a:spcBef>
                <a:spcPts val="600"/>
              </a:spcBef>
            </a:pPr>
            <a:r>
              <a:rPr lang="ja-JP" altLang="en-US">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一方、ロットの合否を、抜取検査で判断するような場合は、</a:t>
            </a:r>
            <a:endParaRPr lang="en-US" altLang="ja-JP" dirty="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endParaRPr>
          </a:p>
          <a:p>
            <a:pPr>
              <a:spcBef>
                <a:spcPts val="600"/>
              </a:spcBef>
            </a:pPr>
            <a:r>
              <a:rPr lang="ja-JP" altLang="en-US">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処置の対象がロットとい</a:t>
            </a:r>
            <a:r>
              <a:rPr kumimoji="1" lang="ja-JP" altLang="en-US">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う母集団であり、それを構成するものの数が有限であるので、</a:t>
            </a:r>
            <a:endParaRPr kumimoji="1" lang="en-US" altLang="ja-JP" dirty="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endParaRPr>
          </a:p>
          <a:p>
            <a:pPr>
              <a:spcBef>
                <a:spcPts val="600"/>
              </a:spcBef>
            </a:pPr>
            <a:r>
              <a:rPr kumimoji="1" lang="ja-JP" altLang="en-US" b="1">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有限母集団</a:t>
            </a:r>
            <a:r>
              <a:rPr lang="ja-JP" altLang="en-US">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という。無限母集団と有限母集団の場合の、母集団とサンプルの関係を</a:t>
            </a:r>
            <a:r>
              <a:rPr lang="en-US" altLang="ja-JP" dirty="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a:t>
            </a:r>
            <a:r>
              <a:rPr lang="ja-JP" altLang="en-US">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図</a:t>
            </a:r>
            <a:r>
              <a:rPr lang="en-US" altLang="ja-JP" dirty="0">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3)</a:t>
            </a:r>
            <a:r>
              <a:rPr kumimoji="1" lang="ja-JP" altLang="en-US">
                <a:solidFill>
                  <a:schemeClr val="tx1">
                    <a:lumMod val="85000"/>
                    <a:lumOff val="15000"/>
                  </a:schemeClr>
                </a:solidFill>
                <a:latin typeface="Meiryo" panose="020B0604030504040204" pitchFamily="34" charset="-128"/>
                <a:ea typeface="Meiryo" panose="020B0604030504040204" pitchFamily="34" charset="-128"/>
                <a:cs typeface="Arial" panose="020B0604020202020204" pitchFamily="34" charset="0"/>
              </a:rPr>
              <a:t>に示す。</a:t>
            </a:r>
          </a:p>
        </p:txBody>
      </p:sp>
      <p:grpSp>
        <p:nvGrpSpPr>
          <p:cNvPr id="47" name="グループ化 46">
            <a:extLst>
              <a:ext uri="{FF2B5EF4-FFF2-40B4-BE49-F238E27FC236}">
                <a16:creationId xmlns:a16="http://schemas.microsoft.com/office/drawing/2014/main" id="{93FE7675-E59B-34A6-6CAF-4E1FF4D1ADA1}"/>
              </a:ext>
            </a:extLst>
          </p:cNvPr>
          <p:cNvGrpSpPr/>
          <p:nvPr/>
        </p:nvGrpSpPr>
        <p:grpSpPr>
          <a:xfrm>
            <a:off x="1206408" y="3786440"/>
            <a:ext cx="4724994" cy="2279630"/>
            <a:chOff x="1713551" y="2585141"/>
            <a:chExt cx="4724994" cy="2279630"/>
          </a:xfrm>
        </p:grpSpPr>
        <p:grpSp>
          <p:nvGrpSpPr>
            <p:cNvPr id="44" name="グループ化 43">
              <a:extLst>
                <a:ext uri="{FF2B5EF4-FFF2-40B4-BE49-F238E27FC236}">
                  <a16:creationId xmlns:a16="http://schemas.microsoft.com/office/drawing/2014/main" id="{B432DBEF-C01E-00CC-4E45-54DB1FB5D684}"/>
                </a:ext>
              </a:extLst>
            </p:cNvPr>
            <p:cNvGrpSpPr/>
            <p:nvPr/>
          </p:nvGrpSpPr>
          <p:grpSpPr>
            <a:xfrm>
              <a:off x="1713551" y="2585141"/>
              <a:ext cx="4724994" cy="2002631"/>
              <a:chOff x="1713551" y="2585141"/>
              <a:chExt cx="4724994" cy="2002631"/>
            </a:xfrm>
          </p:grpSpPr>
          <p:grpSp>
            <p:nvGrpSpPr>
              <p:cNvPr id="26" name="グループ化 25">
                <a:extLst>
                  <a:ext uri="{FF2B5EF4-FFF2-40B4-BE49-F238E27FC236}">
                    <a16:creationId xmlns:a16="http://schemas.microsoft.com/office/drawing/2014/main" id="{34C681AF-E4AF-1419-0CDB-6295304DD4A6}"/>
                  </a:ext>
                </a:extLst>
              </p:cNvPr>
              <p:cNvGrpSpPr/>
              <p:nvPr/>
            </p:nvGrpSpPr>
            <p:grpSpPr>
              <a:xfrm>
                <a:off x="1713551" y="3266544"/>
                <a:ext cx="4678554" cy="1321228"/>
                <a:chOff x="1641987" y="3338455"/>
                <a:chExt cx="4678554" cy="1321228"/>
              </a:xfrm>
            </p:grpSpPr>
            <p:sp>
              <p:nvSpPr>
                <p:cNvPr id="5" name="楕円 4">
                  <a:extLst>
                    <a:ext uri="{FF2B5EF4-FFF2-40B4-BE49-F238E27FC236}">
                      <a16:creationId xmlns:a16="http://schemas.microsoft.com/office/drawing/2014/main" id="{642F803B-DAB9-68F7-AD2B-BA79F7C16D74}"/>
                    </a:ext>
                  </a:extLst>
                </p:cNvPr>
                <p:cNvSpPr/>
                <p:nvPr/>
              </p:nvSpPr>
              <p:spPr>
                <a:xfrm>
                  <a:off x="1641987" y="3360176"/>
                  <a:ext cx="1268361" cy="848032"/>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a:solidFill>
                        <a:schemeClr val="tx1"/>
                      </a:solidFill>
                    </a:rPr>
                    <a:t>工程</a:t>
                  </a:r>
                  <a:endParaRPr kumimoji="1" lang="en-US" altLang="ja-JP" sz="1400" dirty="0">
                    <a:solidFill>
                      <a:schemeClr val="tx1"/>
                    </a:solidFill>
                  </a:endParaRPr>
                </a:p>
                <a:p>
                  <a:pPr algn="ctr"/>
                  <a:r>
                    <a:rPr lang="en-US" altLang="ja-JP" sz="1400" dirty="0">
                      <a:solidFill>
                        <a:schemeClr val="tx1"/>
                      </a:solidFill>
                    </a:rPr>
                    <a:t>(</a:t>
                  </a:r>
                  <a:r>
                    <a:rPr lang="ja-JP" altLang="en-US" sz="1400">
                      <a:solidFill>
                        <a:schemeClr val="tx1"/>
                      </a:solidFill>
                    </a:rPr>
                    <a:t>母集団</a:t>
                  </a:r>
                  <a:r>
                    <a:rPr lang="en-US" altLang="ja-JP" sz="1400" dirty="0">
                      <a:solidFill>
                        <a:schemeClr val="tx1"/>
                      </a:solidFill>
                    </a:rPr>
                    <a:t>)</a:t>
                  </a:r>
                  <a:endParaRPr kumimoji="1" lang="ja-JP" altLang="en-US" sz="1400">
                    <a:solidFill>
                      <a:schemeClr val="tx1"/>
                    </a:solidFill>
                  </a:endParaRPr>
                </a:p>
              </p:txBody>
            </p:sp>
            <p:sp>
              <p:nvSpPr>
                <p:cNvPr id="6" name="楕円 5">
                  <a:extLst>
                    <a:ext uri="{FF2B5EF4-FFF2-40B4-BE49-F238E27FC236}">
                      <a16:creationId xmlns:a16="http://schemas.microsoft.com/office/drawing/2014/main" id="{D428D3ED-16CE-1CB7-B97C-EC583EA05EC8}"/>
                    </a:ext>
                  </a:extLst>
                </p:cNvPr>
                <p:cNvSpPr/>
                <p:nvPr/>
              </p:nvSpPr>
              <p:spPr>
                <a:xfrm>
                  <a:off x="5268489" y="4016950"/>
                  <a:ext cx="1052052" cy="64273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a:solidFill>
                        <a:schemeClr val="tx1"/>
                      </a:solidFill>
                    </a:rPr>
                    <a:t>データ</a:t>
                  </a:r>
                </a:p>
              </p:txBody>
            </p:sp>
            <p:sp>
              <p:nvSpPr>
                <p:cNvPr id="8" name="楕円 7">
                  <a:extLst>
                    <a:ext uri="{FF2B5EF4-FFF2-40B4-BE49-F238E27FC236}">
                      <a16:creationId xmlns:a16="http://schemas.microsoft.com/office/drawing/2014/main" id="{63888267-B3CD-6C12-271C-06EEB5358A1E}"/>
                    </a:ext>
                  </a:extLst>
                </p:cNvPr>
                <p:cNvSpPr/>
                <p:nvPr/>
              </p:nvSpPr>
              <p:spPr>
                <a:xfrm>
                  <a:off x="4000128" y="3338455"/>
                  <a:ext cx="1268361" cy="64273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a:solidFill>
                        <a:schemeClr val="tx1"/>
                      </a:solidFill>
                    </a:rPr>
                    <a:t>サンプル</a:t>
                  </a:r>
                </a:p>
              </p:txBody>
            </p:sp>
            <p:cxnSp>
              <p:nvCxnSpPr>
                <p:cNvPr id="16" name="直線矢印コネクタ 15">
                  <a:extLst>
                    <a:ext uri="{FF2B5EF4-FFF2-40B4-BE49-F238E27FC236}">
                      <a16:creationId xmlns:a16="http://schemas.microsoft.com/office/drawing/2014/main" id="{1289AB0A-E149-2DAB-CCC1-643EBBB762D9}"/>
                    </a:ext>
                  </a:extLst>
                </p:cNvPr>
                <p:cNvCxnSpPr>
                  <a:cxnSpLocks/>
                  <a:endCxn id="8" idx="2"/>
                </p:cNvCxnSpPr>
                <p:nvPr/>
              </p:nvCxnSpPr>
              <p:spPr>
                <a:xfrm flipV="1">
                  <a:off x="2910348" y="3659822"/>
                  <a:ext cx="1089780" cy="1010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直線矢印コネクタ 16">
                  <a:extLst>
                    <a:ext uri="{FF2B5EF4-FFF2-40B4-BE49-F238E27FC236}">
                      <a16:creationId xmlns:a16="http://schemas.microsoft.com/office/drawing/2014/main" id="{42544CA9-461D-4D14-8143-1D0C59407879}"/>
                    </a:ext>
                  </a:extLst>
                </p:cNvPr>
                <p:cNvCxnSpPr>
                  <a:cxnSpLocks/>
                </p:cNvCxnSpPr>
                <p:nvPr/>
              </p:nvCxnSpPr>
              <p:spPr>
                <a:xfrm>
                  <a:off x="5278321" y="3705416"/>
                  <a:ext cx="436046" cy="28560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9" name="直線矢印コネクタ 18">
                  <a:extLst>
                    <a:ext uri="{FF2B5EF4-FFF2-40B4-BE49-F238E27FC236}">
                      <a16:creationId xmlns:a16="http://schemas.microsoft.com/office/drawing/2014/main" id="{8051A50E-BE0A-EE6A-EA61-D5E6F55D5E7B}"/>
                    </a:ext>
                  </a:extLst>
                </p:cNvPr>
                <p:cNvCxnSpPr>
                  <a:cxnSpLocks/>
                </p:cNvCxnSpPr>
                <p:nvPr/>
              </p:nvCxnSpPr>
              <p:spPr>
                <a:xfrm flipH="1" flipV="1">
                  <a:off x="2931839" y="3981188"/>
                  <a:ext cx="2336650" cy="35712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34" name="テキスト ボックス 33">
                <a:extLst>
                  <a:ext uri="{FF2B5EF4-FFF2-40B4-BE49-F238E27FC236}">
                    <a16:creationId xmlns:a16="http://schemas.microsoft.com/office/drawing/2014/main" id="{739F013B-F82F-50AF-3BE8-92B17392EFAE}"/>
                  </a:ext>
                </a:extLst>
              </p:cNvPr>
              <p:cNvSpPr txBox="1"/>
              <p:nvPr/>
            </p:nvSpPr>
            <p:spPr>
              <a:xfrm>
                <a:off x="2862340" y="3065676"/>
                <a:ext cx="1575212" cy="338554"/>
              </a:xfrm>
              <a:prstGeom prst="rect">
                <a:avLst/>
              </a:prstGeom>
              <a:noFill/>
            </p:spPr>
            <p:txBody>
              <a:bodyPr wrap="square" rtlCol="0">
                <a:spAutoFit/>
              </a:bodyPr>
              <a:lstStyle/>
              <a:p>
                <a:r>
                  <a:rPr kumimoji="1" lang="ja-JP" altLang="en-US" sz="1600"/>
                  <a:t>サンプリング</a:t>
                </a:r>
              </a:p>
            </p:txBody>
          </p:sp>
          <p:sp>
            <p:nvSpPr>
              <p:cNvPr id="38" name="テキスト ボックス 37">
                <a:extLst>
                  <a:ext uri="{FF2B5EF4-FFF2-40B4-BE49-F238E27FC236}">
                    <a16:creationId xmlns:a16="http://schemas.microsoft.com/office/drawing/2014/main" id="{D9A81BA1-6FD8-4B9A-E3E5-D24CB75D132C}"/>
                  </a:ext>
                </a:extLst>
              </p:cNvPr>
              <p:cNvSpPr txBox="1"/>
              <p:nvPr/>
            </p:nvSpPr>
            <p:spPr>
              <a:xfrm>
                <a:off x="5711965" y="3418633"/>
                <a:ext cx="726580" cy="338554"/>
              </a:xfrm>
              <a:prstGeom prst="rect">
                <a:avLst/>
              </a:prstGeom>
              <a:noFill/>
            </p:spPr>
            <p:txBody>
              <a:bodyPr wrap="square" rtlCol="0">
                <a:spAutoFit/>
              </a:bodyPr>
              <a:lstStyle/>
              <a:p>
                <a:r>
                  <a:rPr lang="ja-JP" altLang="en-US" sz="1600"/>
                  <a:t>測定</a:t>
                </a:r>
                <a:endParaRPr kumimoji="1" lang="ja-JP" altLang="en-US" sz="1600"/>
              </a:p>
            </p:txBody>
          </p:sp>
          <p:sp>
            <p:nvSpPr>
              <p:cNvPr id="41" name="テキスト ボックス 40">
                <a:extLst>
                  <a:ext uri="{FF2B5EF4-FFF2-40B4-BE49-F238E27FC236}">
                    <a16:creationId xmlns:a16="http://schemas.microsoft.com/office/drawing/2014/main" id="{AD59208B-4F58-E6F4-F4E6-9C84E59BF6BC}"/>
                  </a:ext>
                </a:extLst>
              </p:cNvPr>
              <p:cNvSpPr txBox="1"/>
              <p:nvPr/>
            </p:nvSpPr>
            <p:spPr>
              <a:xfrm>
                <a:off x="3297431" y="2585141"/>
                <a:ext cx="1268361" cy="338554"/>
              </a:xfrm>
              <a:prstGeom prst="rect">
                <a:avLst/>
              </a:prstGeom>
              <a:noFill/>
              <a:ln>
                <a:solidFill>
                  <a:schemeClr val="tx1"/>
                </a:solidFill>
              </a:ln>
            </p:spPr>
            <p:txBody>
              <a:bodyPr wrap="square" rtlCol="0">
                <a:spAutoFit/>
              </a:bodyPr>
              <a:lstStyle/>
              <a:p>
                <a:pPr algn="ctr"/>
                <a:r>
                  <a:rPr kumimoji="1" lang="ja-JP" altLang="en-US" sz="1600" dirty="0"/>
                  <a:t>無限母集団</a:t>
                </a:r>
              </a:p>
            </p:txBody>
          </p:sp>
        </p:grpSp>
        <p:sp>
          <p:nvSpPr>
            <p:cNvPr id="46" name="テキスト ボックス 45">
              <a:extLst>
                <a:ext uri="{FF2B5EF4-FFF2-40B4-BE49-F238E27FC236}">
                  <a16:creationId xmlns:a16="http://schemas.microsoft.com/office/drawing/2014/main" id="{99AF47F5-E3F5-4F35-C277-C307691F8ED8}"/>
                </a:ext>
              </a:extLst>
            </p:cNvPr>
            <p:cNvSpPr txBox="1"/>
            <p:nvPr/>
          </p:nvSpPr>
          <p:spPr>
            <a:xfrm>
              <a:off x="3026893" y="4587772"/>
              <a:ext cx="2604395" cy="276999"/>
            </a:xfrm>
            <a:prstGeom prst="rect">
              <a:avLst/>
            </a:prstGeom>
            <a:noFill/>
          </p:spPr>
          <p:txBody>
            <a:bodyPr wrap="square" rtlCol="0">
              <a:spAutoFit/>
            </a:bodyPr>
            <a:lstStyle/>
            <a:p>
              <a:r>
                <a:rPr kumimoji="1" lang="en-US" altLang="ja-JP" sz="1200" dirty="0"/>
                <a:t>(a)</a:t>
              </a:r>
              <a:r>
                <a:rPr kumimoji="1" lang="ja-JP" altLang="en-US" sz="1200"/>
                <a:t>工程に対する処置</a:t>
              </a:r>
            </a:p>
          </p:txBody>
        </p:sp>
      </p:grpSp>
      <p:grpSp>
        <p:nvGrpSpPr>
          <p:cNvPr id="49" name="グループ化 48">
            <a:extLst>
              <a:ext uri="{FF2B5EF4-FFF2-40B4-BE49-F238E27FC236}">
                <a16:creationId xmlns:a16="http://schemas.microsoft.com/office/drawing/2014/main" id="{20084A6B-6B8C-12A6-A391-FAB18BB80A9A}"/>
              </a:ext>
            </a:extLst>
          </p:cNvPr>
          <p:cNvGrpSpPr/>
          <p:nvPr/>
        </p:nvGrpSpPr>
        <p:grpSpPr>
          <a:xfrm>
            <a:off x="6344223" y="3761701"/>
            <a:ext cx="4808792" cy="2357513"/>
            <a:chOff x="1681076" y="4375424"/>
            <a:chExt cx="4808792" cy="2357513"/>
          </a:xfrm>
        </p:grpSpPr>
        <p:grpSp>
          <p:nvGrpSpPr>
            <p:cNvPr id="45" name="グループ化 44">
              <a:extLst>
                <a:ext uri="{FF2B5EF4-FFF2-40B4-BE49-F238E27FC236}">
                  <a16:creationId xmlns:a16="http://schemas.microsoft.com/office/drawing/2014/main" id="{1C3B05E7-AB9C-476D-38B2-FDFF06A9B69D}"/>
                </a:ext>
              </a:extLst>
            </p:cNvPr>
            <p:cNvGrpSpPr/>
            <p:nvPr/>
          </p:nvGrpSpPr>
          <p:grpSpPr>
            <a:xfrm>
              <a:off x="1681076" y="4375424"/>
              <a:ext cx="4808792" cy="1998332"/>
              <a:chOff x="1681076" y="4375424"/>
              <a:chExt cx="4808792" cy="1998332"/>
            </a:xfrm>
          </p:grpSpPr>
          <p:grpSp>
            <p:nvGrpSpPr>
              <p:cNvPr id="27" name="グループ化 26">
                <a:extLst>
                  <a:ext uri="{FF2B5EF4-FFF2-40B4-BE49-F238E27FC236}">
                    <a16:creationId xmlns:a16="http://schemas.microsoft.com/office/drawing/2014/main" id="{FCB018BF-E433-F77D-88E9-44B0F253031D}"/>
                  </a:ext>
                </a:extLst>
              </p:cNvPr>
              <p:cNvGrpSpPr/>
              <p:nvPr/>
            </p:nvGrpSpPr>
            <p:grpSpPr>
              <a:xfrm>
                <a:off x="1681076" y="5052528"/>
                <a:ext cx="4678554" cy="1321228"/>
                <a:chOff x="1641987" y="3338455"/>
                <a:chExt cx="4678554" cy="1321228"/>
              </a:xfrm>
            </p:grpSpPr>
            <p:sp>
              <p:nvSpPr>
                <p:cNvPr id="28" name="楕円 27">
                  <a:extLst>
                    <a:ext uri="{FF2B5EF4-FFF2-40B4-BE49-F238E27FC236}">
                      <a16:creationId xmlns:a16="http://schemas.microsoft.com/office/drawing/2014/main" id="{62DCD1A8-3133-C0E9-92D1-FA74990F8A80}"/>
                    </a:ext>
                  </a:extLst>
                </p:cNvPr>
                <p:cNvSpPr/>
                <p:nvPr/>
              </p:nvSpPr>
              <p:spPr>
                <a:xfrm>
                  <a:off x="1641987" y="3429000"/>
                  <a:ext cx="1268361" cy="848032"/>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a:solidFill>
                        <a:schemeClr val="tx1"/>
                      </a:solidFill>
                    </a:rPr>
                    <a:t>ロット</a:t>
                  </a:r>
                  <a:endParaRPr kumimoji="1" lang="en-US" altLang="ja-JP" sz="1400" dirty="0">
                    <a:solidFill>
                      <a:schemeClr val="tx1"/>
                    </a:solidFill>
                  </a:endParaRPr>
                </a:p>
                <a:p>
                  <a:pPr algn="ctr"/>
                  <a:r>
                    <a:rPr lang="en-US" altLang="ja-JP" sz="1400" dirty="0">
                      <a:solidFill>
                        <a:schemeClr val="tx1"/>
                      </a:solidFill>
                    </a:rPr>
                    <a:t>(</a:t>
                  </a:r>
                  <a:r>
                    <a:rPr lang="ja-JP" altLang="en-US" sz="1400">
                      <a:solidFill>
                        <a:schemeClr val="tx1"/>
                      </a:solidFill>
                    </a:rPr>
                    <a:t>母集団</a:t>
                  </a:r>
                  <a:r>
                    <a:rPr lang="en-US" altLang="ja-JP" sz="1400" dirty="0">
                      <a:solidFill>
                        <a:schemeClr val="tx1"/>
                      </a:solidFill>
                    </a:rPr>
                    <a:t>)</a:t>
                  </a:r>
                  <a:endParaRPr kumimoji="1" lang="ja-JP" altLang="en-US" sz="1400">
                    <a:solidFill>
                      <a:schemeClr val="tx1"/>
                    </a:solidFill>
                  </a:endParaRPr>
                </a:p>
              </p:txBody>
            </p:sp>
            <p:sp>
              <p:nvSpPr>
                <p:cNvPr id="29" name="楕円 28">
                  <a:extLst>
                    <a:ext uri="{FF2B5EF4-FFF2-40B4-BE49-F238E27FC236}">
                      <a16:creationId xmlns:a16="http://schemas.microsoft.com/office/drawing/2014/main" id="{F30543A4-B8B7-3B49-0D74-D29FB1B70041}"/>
                    </a:ext>
                  </a:extLst>
                </p:cNvPr>
                <p:cNvSpPr/>
                <p:nvPr/>
              </p:nvSpPr>
              <p:spPr>
                <a:xfrm>
                  <a:off x="5268489" y="4016950"/>
                  <a:ext cx="1052052" cy="64273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a:solidFill>
                        <a:schemeClr val="tx1"/>
                      </a:solidFill>
                    </a:rPr>
                    <a:t>データ</a:t>
                  </a:r>
                </a:p>
              </p:txBody>
            </p:sp>
            <p:sp>
              <p:nvSpPr>
                <p:cNvPr id="30" name="楕円 29">
                  <a:extLst>
                    <a:ext uri="{FF2B5EF4-FFF2-40B4-BE49-F238E27FC236}">
                      <a16:creationId xmlns:a16="http://schemas.microsoft.com/office/drawing/2014/main" id="{2CC17147-69FD-44BD-804B-7CCEA0490193}"/>
                    </a:ext>
                  </a:extLst>
                </p:cNvPr>
                <p:cNvSpPr/>
                <p:nvPr/>
              </p:nvSpPr>
              <p:spPr>
                <a:xfrm>
                  <a:off x="4000128" y="3338455"/>
                  <a:ext cx="1268361" cy="64273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a:solidFill>
                        <a:schemeClr val="tx1"/>
                      </a:solidFill>
                    </a:rPr>
                    <a:t>サンプル</a:t>
                  </a:r>
                </a:p>
              </p:txBody>
            </p:sp>
            <p:cxnSp>
              <p:nvCxnSpPr>
                <p:cNvPr id="31" name="直線矢印コネクタ 30">
                  <a:extLst>
                    <a:ext uri="{FF2B5EF4-FFF2-40B4-BE49-F238E27FC236}">
                      <a16:creationId xmlns:a16="http://schemas.microsoft.com/office/drawing/2014/main" id="{7650788D-3CB6-420B-3696-44E54C47201D}"/>
                    </a:ext>
                  </a:extLst>
                </p:cNvPr>
                <p:cNvCxnSpPr>
                  <a:cxnSpLocks/>
                  <a:endCxn id="30" idx="2"/>
                </p:cNvCxnSpPr>
                <p:nvPr/>
              </p:nvCxnSpPr>
              <p:spPr>
                <a:xfrm flipV="1">
                  <a:off x="2910348" y="3659822"/>
                  <a:ext cx="1089780" cy="1010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2" name="直線矢印コネクタ 31">
                  <a:extLst>
                    <a:ext uri="{FF2B5EF4-FFF2-40B4-BE49-F238E27FC236}">
                      <a16:creationId xmlns:a16="http://schemas.microsoft.com/office/drawing/2014/main" id="{590DF35C-925D-6408-FAD9-C2BBB5E4C835}"/>
                    </a:ext>
                  </a:extLst>
                </p:cNvPr>
                <p:cNvCxnSpPr>
                  <a:cxnSpLocks/>
                </p:cNvCxnSpPr>
                <p:nvPr/>
              </p:nvCxnSpPr>
              <p:spPr>
                <a:xfrm>
                  <a:off x="5278321" y="3705416"/>
                  <a:ext cx="436046" cy="28560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3" name="直線矢印コネクタ 32">
                  <a:extLst>
                    <a:ext uri="{FF2B5EF4-FFF2-40B4-BE49-F238E27FC236}">
                      <a16:creationId xmlns:a16="http://schemas.microsoft.com/office/drawing/2014/main" id="{DFD6C3C9-E7C5-6712-655B-C02546131C6A}"/>
                    </a:ext>
                  </a:extLst>
                </p:cNvPr>
                <p:cNvCxnSpPr>
                  <a:cxnSpLocks/>
                </p:cNvCxnSpPr>
                <p:nvPr/>
              </p:nvCxnSpPr>
              <p:spPr>
                <a:xfrm flipH="1" flipV="1">
                  <a:off x="2931839" y="3981188"/>
                  <a:ext cx="2336650" cy="35712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36" name="テキスト ボックス 35">
                <a:extLst>
                  <a:ext uri="{FF2B5EF4-FFF2-40B4-BE49-F238E27FC236}">
                    <a16:creationId xmlns:a16="http://schemas.microsoft.com/office/drawing/2014/main" id="{C9DAA966-01C0-8ED6-A5F8-7DEDCE519AE6}"/>
                  </a:ext>
                </a:extLst>
              </p:cNvPr>
              <p:cNvSpPr txBox="1"/>
              <p:nvPr/>
            </p:nvSpPr>
            <p:spPr>
              <a:xfrm>
                <a:off x="2739196" y="4893360"/>
                <a:ext cx="1575212" cy="338554"/>
              </a:xfrm>
              <a:prstGeom prst="rect">
                <a:avLst/>
              </a:prstGeom>
              <a:noFill/>
            </p:spPr>
            <p:txBody>
              <a:bodyPr wrap="square" rtlCol="0">
                <a:spAutoFit/>
              </a:bodyPr>
              <a:lstStyle/>
              <a:p>
                <a:r>
                  <a:rPr kumimoji="1" lang="ja-JP" altLang="en-US" sz="1600"/>
                  <a:t>サンプリング</a:t>
                </a:r>
              </a:p>
            </p:txBody>
          </p:sp>
          <p:sp>
            <p:nvSpPr>
              <p:cNvPr id="40" name="テキスト ボックス 39">
                <a:extLst>
                  <a:ext uri="{FF2B5EF4-FFF2-40B4-BE49-F238E27FC236}">
                    <a16:creationId xmlns:a16="http://schemas.microsoft.com/office/drawing/2014/main" id="{C0572088-1F78-86D5-28F7-53EDB5C9F50F}"/>
                  </a:ext>
                </a:extLst>
              </p:cNvPr>
              <p:cNvSpPr txBox="1"/>
              <p:nvPr/>
            </p:nvSpPr>
            <p:spPr>
              <a:xfrm>
                <a:off x="5763288" y="5231914"/>
                <a:ext cx="726580" cy="338554"/>
              </a:xfrm>
              <a:prstGeom prst="rect">
                <a:avLst/>
              </a:prstGeom>
              <a:noFill/>
            </p:spPr>
            <p:txBody>
              <a:bodyPr wrap="square" rtlCol="0">
                <a:spAutoFit/>
              </a:bodyPr>
              <a:lstStyle/>
              <a:p>
                <a:r>
                  <a:rPr lang="ja-JP" altLang="en-US" sz="1600"/>
                  <a:t>測定</a:t>
                </a:r>
                <a:endParaRPr kumimoji="1" lang="ja-JP" altLang="en-US" sz="1600"/>
              </a:p>
            </p:txBody>
          </p:sp>
          <p:sp>
            <p:nvSpPr>
              <p:cNvPr id="42" name="テキスト ボックス 41">
                <a:extLst>
                  <a:ext uri="{FF2B5EF4-FFF2-40B4-BE49-F238E27FC236}">
                    <a16:creationId xmlns:a16="http://schemas.microsoft.com/office/drawing/2014/main" id="{8121E662-4A26-0D47-885B-F947D6E35215}"/>
                  </a:ext>
                </a:extLst>
              </p:cNvPr>
              <p:cNvSpPr txBox="1"/>
              <p:nvPr/>
            </p:nvSpPr>
            <p:spPr>
              <a:xfrm>
                <a:off x="3526802" y="4375424"/>
                <a:ext cx="1268361" cy="338554"/>
              </a:xfrm>
              <a:prstGeom prst="rect">
                <a:avLst/>
              </a:prstGeom>
              <a:noFill/>
              <a:ln>
                <a:solidFill>
                  <a:schemeClr val="tx1"/>
                </a:solidFill>
              </a:ln>
            </p:spPr>
            <p:txBody>
              <a:bodyPr wrap="square" rtlCol="0">
                <a:spAutoFit/>
              </a:bodyPr>
              <a:lstStyle/>
              <a:p>
                <a:pPr algn="ctr"/>
                <a:r>
                  <a:rPr lang="ja-JP" altLang="en-US" sz="1600"/>
                  <a:t>有限</a:t>
                </a:r>
                <a:r>
                  <a:rPr kumimoji="1" lang="ja-JP" altLang="en-US" sz="1600"/>
                  <a:t>母集団</a:t>
                </a:r>
              </a:p>
            </p:txBody>
          </p:sp>
        </p:grpSp>
        <p:sp>
          <p:nvSpPr>
            <p:cNvPr id="48" name="テキスト ボックス 47">
              <a:extLst>
                <a:ext uri="{FF2B5EF4-FFF2-40B4-BE49-F238E27FC236}">
                  <a16:creationId xmlns:a16="http://schemas.microsoft.com/office/drawing/2014/main" id="{BC339205-D7C1-7C9E-DACE-4A139F718B0B}"/>
                </a:ext>
              </a:extLst>
            </p:cNvPr>
            <p:cNvSpPr txBox="1"/>
            <p:nvPr/>
          </p:nvSpPr>
          <p:spPr>
            <a:xfrm>
              <a:off x="2790744" y="6455938"/>
              <a:ext cx="2697017" cy="276999"/>
            </a:xfrm>
            <a:prstGeom prst="rect">
              <a:avLst/>
            </a:prstGeom>
            <a:noFill/>
          </p:spPr>
          <p:txBody>
            <a:bodyPr wrap="square" rtlCol="0">
              <a:spAutoFit/>
            </a:bodyPr>
            <a:lstStyle/>
            <a:p>
              <a:r>
                <a:rPr kumimoji="1" lang="en-US" altLang="ja-JP" sz="1200" dirty="0"/>
                <a:t>(b)</a:t>
              </a:r>
              <a:r>
                <a:rPr lang="ja-JP" altLang="en-US" sz="1200"/>
                <a:t>合否判定などロットに対する処置</a:t>
              </a:r>
              <a:endParaRPr kumimoji="1" lang="ja-JP" altLang="en-US" sz="1200"/>
            </a:p>
          </p:txBody>
        </p:sp>
      </p:grpSp>
      <p:sp>
        <p:nvSpPr>
          <p:cNvPr id="50" name="テキスト ボックス 49">
            <a:extLst>
              <a:ext uri="{FF2B5EF4-FFF2-40B4-BE49-F238E27FC236}">
                <a16:creationId xmlns:a16="http://schemas.microsoft.com/office/drawing/2014/main" id="{DBBEBB66-4D61-6A6D-541E-E362C26B0B5C}"/>
              </a:ext>
            </a:extLst>
          </p:cNvPr>
          <p:cNvSpPr txBox="1"/>
          <p:nvPr/>
        </p:nvSpPr>
        <p:spPr>
          <a:xfrm>
            <a:off x="4561260" y="6064144"/>
            <a:ext cx="3207592" cy="307777"/>
          </a:xfrm>
          <a:prstGeom prst="rect">
            <a:avLst/>
          </a:prstGeom>
          <a:noFill/>
        </p:spPr>
        <p:txBody>
          <a:bodyPr wrap="square" rtlCol="0">
            <a:spAutoFit/>
          </a:bodyPr>
          <a:lstStyle/>
          <a:p>
            <a:pPr algn="ctr"/>
            <a:r>
              <a:rPr lang="ja-JP" altLang="en-US" sz="1400"/>
              <a:t>図</a:t>
            </a:r>
            <a:r>
              <a:rPr lang="en-US" altLang="ja-JP" sz="1400" dirty="0"/>
              <a:t>3 </a:t>
            </a:r>
            <a:r>
              <a:rPr lang="ja-JP" altLang="en-US" sz="1400"/>
              <a:t>母集団とサンプルの関係</a:t>
            </a:r>
            <a:endParaRPr kumimoji="1" lang="ja-JP" altLang="en-US" sz="1400"/>
          </a:p>
        </p:txBody>
      </p:sp>
      <p:sp>
        <p:nvSpPr>
          <p:cNvPr id="9" name="正方形/長方形 8">
            <a:extLst>
              <a:ext uri="{FF2B5EF4-FFF2-40B4-BE49-F238E27FC236}">
                <a16:creationId xmlns:a16="http://schemas.microsoft.com/office/drawing/2014/main" id="{6AD5DA31-15F5-E6F2-E993-6638E8471098}"/>
              </a:ext>
            </a:extLst>
          </p:cNvPr>
          <p:cNvSpPr/>
          <p:nvPr/>
        </p:nvSpPr>
        <p:spPr>
          <a:xfrm>
            <a:off x="998840" y="960319"/>
            <a:ext cx="3344559" cy="707886"/>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D4ECC728-1709-501F-C674-BD3BFD4779B2}"/>
              </a:ext>
            </a:extLst>
          </p:cNvPr>
          <p:cNvSpPr txBox="1"/>
          <p:nvPr/>
        </p:nvSpPr>
        <p:spPr>
          <a:xfrm>
            <a:off x="1125899" y="1099702"/>
            <a:ext cx="3496235" cy="523220"/>
          </a:xfrm>
          <a:prstGeom prst="rect">
            <a:avLst/>
          </a:prstGeom>
          <a:noFill/>
        </p:spPr>
        <p:txBody>
          <a:bodyPr wrap="square" rtlCol="0">
            <a:spAutoFit/>
          </a:bodyPr>
          <a:lstStyle/>
          <a:p>
            <a:r>
              <a:rPr kumimoji="1" lang="ja-JP" altLang="en-US" sz="2800" b="1">
                <a:solidFill>
                  <a:schemeClr val="tx1">
                    <a:lumMod val="85000"/>
                    <a:lumOff val="15000"/>
                  </a:schemeClr>
                </a:solidFill>
                <a:latin typeface="Meiryo" panose="020B0604030504040204" pitchFamily="34" charset="-128"/>
                <a:ea typeface="Meiryo" panose="020B0604030504040204" pitchFamily="34" charset="-128"/>
              </a:rPr>
              <a:t>母集団とサンプル</a:t>
            </a:r>
          </a:p>
        </p:txBody>
      </p:sp>
      <p:sp>
        <p:nvSpPr>
          <p:cNvPr id="18" name="スライド番号プレースホルダー 17">
            <a:extLst>
              <a:ext uri="{FF2B5EF4-FFF2-40B4-BE49-F238E27FC236}">
                <a16:creationId xmlns:a16="http://schemas.microsoft.com/office/drawing/2014/main" id="{E1124FDA-03DF-A3DE-B009-B36DAA692F3B}"/>
              </a:ext>
            </a:extLst>
          </p:cNvPr>
          <p:cNvSpPr>
            <a:spLocks noGrp="1"/>
          </p:cNvSpPr>
          <p:nvPr>
            <p:ph type="sldNum" sz="quarter" idx="12"/>
          </p:nvPr>
        </p:nvSpPr>
        <p:spPr/>
        <p:txBody>
          <a:bodyPr/>
          <a:lstStyle/>
          <a:p>
            <a:fld id="{CCE8A120-D37F-4A4B-AEC4-A3FAB9FD9F34}" type="slidenum">
              <a:rPr lang="ja-JP" altLang="en-US" smtClean="0"/>
              <a:pPr/>
              <a:t>38</a:t>
            </a:fld>
            <a:endParaRPr lang="ja-JP" altLang="en-US"/>
          </a:p>
        </p:txBody>
      </p:sp>
      <p:sp>
        <p:nvSpPr>
          <p:cNvPr id="4" name="テキスト ボックス 3">
            <a:extLst>
              <a:ext uri="{FF2B5EF4-FFF2-40B4-BE49-F238E27FC236}">
                <a16:creationId xmlns:a16="http://schemas.microsoft.com/office/drawing/2014/main" id="{CD324C29-4408-E1F9-4D18-CFD5BC752B73}"/>
              </a:ext>
            </a:extLst>
          </p:cNvPr>
          <p:cNvSpPr txBox="1"/>
          <p:nvPr/>
        </p:nvSpPr>
        <p:spPr>
          <a:xfrm>
            <a:off x="90974" y="101329"/>
            <a:ext cx="5267740"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5.2</a:t>
            </a:r>
            <a:r>
              <a:rPr lang="en-US" altLang="ja-JP" sz="3600" b="1" dirty="0">
                <a:solidFill>
                  <a:schemeClr val="bg1"/>
                </a:solidFill>
                <a:latin typeface="Meiryo" panose="020B0604030504040204" pitchFamily="34" charset="-128"/>
                <a:ea typeface="Meiryo" panose="020B0604030504040204" pitchFamily="34" charset="-128"/>
              </a:rPr>
              <a:t> </a:t>
            </a:r>
            <a:r>
              <a:rPr lang="ja-JP" altLang="en-US" sz="3600" b="1" dirty="0">
                <a:solidFill>
                  <a:schemeClr val="bg1"/>
                </a:solidFill>
                <a:latin typeface="Meiryo" panose="020B0604030504040204" pitchFamily="34" charset="-128"/>
                <a:ea typeface="Meiryo" panose="020B0604030504040204" pitchFamily="34" charset="-128"/>
              </a:rPr>
              <a:t>母集団とサンプル</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7203187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492DC60-B769-3733-3A83-14F74CF30A6D}"/>
              </a:ext>
            </a:extLst>
          </p:cNvPr>
          <p:cNvSpPr/>
          <p:nvPr/>
        </p:nvSpPr>
        <p:spPr>
          <a:xfrm>
            <a:off x="495300" y="1517945"/>
            <a:ext cx="10839450" cy="4943244"/>
          </a:xfrm>
          <a:prstGeom prst="rect">
            <a:avLst/>
          </a:prstGeom>
          <a:solidFill>
            <a:schemeClr val="bg1"/>
          </a:solidFill>
          <a:ln>
            <a:solidFill>
              <a:schemeClr val="tx1"/>
            </a:solidFill>
          </a:ln>
          <a:effectLst>
            <a:outerShdw blurRad="180948"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2304A93F-F83D-EEE4-6774-87FF20D346C2}"/>
              </a:ext>
            </a:extLst>
          </p:cNvPr>
          <p:cNvSpPr/>
          <p:nvPr/>
        </p:nvSpPr>
        <p:spPr>
          <a:xfrm>
            <a:off x="698800" y="1057087"/>
            <a:ext cx="3978682" cy="707886"/>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89E655D1-8D37-28BA-0474-6C3289B5572F}"/>
              </a:ext>
            </a:extLst>
          </p:cNvPr>
          <p:cNvSpPr txBox="1"/>
          <p:nvPr/>
        </p:nvSpPr>
        <p:spPr>
          <a:xfrm>
            <a:off x="90974" y="101329"/>
            <a:ext cx="5820190"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5.3 </a:t>
            </a:r>
            <a:r>
              <a:rPr lang="ja-JP" altLang="en-US" sz="4000" b="1" dirty="0">
                <a:solidFill>
                  <a:schemeClr val="bg1"/>
                </a:solidFill>
                <a:latin typeface="Meiryo" panose="020B0604030504040204" pitchFamily="34" charset="-128"/>
                <a:ea typeface="Meiryo" panose="020B0604030504040204" pitchFamily="34" charset="-128"/>
                <a:cs typeface="Arial" panose="020B0604020202020204" pitchFamily="34" charset="0"/>
              </a:rPr>
              <a:t>サンプリングと誤差</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EE5E1830-5F52-0B0F-8D1F-9FB88B288E49}"/>
              </a:ext>
            </a:extLst>
          </p:cNvPr>
          <p:cNvSpPr txBox="1"/>
          <p:nvPr/>
        </p:nvSpPr>
        <p:spPr>
          <a:xfrm>
            <a:off x="1110017" y="1967651"/>
            <a:ext cx="10224734" cy="4493538"/>
          </a:xfrm>
          <a:prstGeom prst="rect">
            <a:avLst/>
          </a:prstGeom>
          <a:noFill/>
        </p:spPr>
        <p:txBody>
          <a:bodyPr wrap="square" rtlCol="0">
            <a:spAutoFit/>
          </a:bodyPr>
          <a:lstStyle/>
          <a:p>
            <a:pPr>
              <a:spcBef>
                <a:spcPts val="600"/>
              </a:spcBef>
            </a:pPr>
            <a:r>
              <a:rPr kumimoji="1" lang="ja-JP" altLang="en-US" sz="2000" b="1" dirty="0">
                <a:latin typeface="Meiryo" panose="020B0604030504040204" pitchFamily="34" charset="-128"/>
                <a:ea typeface="Meiryo" panose="020B0604030504040204" pitchFamily="34" charset="-128"/>
                <a:cs typeface="Arial" panose="020B0604020202020204" pitchFamily="34" charset="0"/>
              </a:rPr>
              <a:t>サンプルを取る場合には、</a:t>
            </a:r>
            <a:endParaRPr kumimoji="1" lang="en-US" altLang="ja-JP" sz="2000" b="1" dirty="0">
              <a:latin typeface="Meiryo" panose="020B0604030504040204" pitchFamily="34" charset="-128"/>
              <a:ea typeface="Meiryo" panose="020B0604030504040204" pitchFamily="34" charset="-128"/>
              <a:cs typeface="Arial" panose="020B0604020202020204" pitchFamily="34" charset="0"/>
            </a:endParaRPr>
          </a:p>
          <a:p>
            <a:pPr>
              <a:spcBef>
                <a:spcPts val="600"/>
              </a:spcBef>
            </a:pPr>
            <a:r>
              <a:rPr kumimoji="1" lang="ja-JP" altLang="en-US" dirty="0">
                <a:latin typeface="Meiryo" panose="020B0604030504040204" pitchFamily="34" charset="-128"/>
                <a:ea typeface="Meiryo" panose="020B0604030504040204" pitchFamily="34" charset="-128"/>
                <a:cs typeface="Arial" panose="020B0604020202020204" pitchFamily="34" charset="0"/>
              </a:rPr>
              <a:t>その母集団を代表するサンプルを取るように</a:t>
            </a:r>
            <a:r>
              <a:rPr lang="ja-JP" altLang="en-US" dirty="0">
                <a:latin typeface="Meiryo" panose="020B0604030504040204" pitchFamily="34" charset="-128"/>
                <a:ea typeface="Meiryo" panose="020B0604030504040204" pitchFamily="34" charset="-128"/>
                <a:cs typeface="Arial" panose="020B0604020202020204" pitchFamily="34" charset="0"/>
              </a:rPr>
              <a:t>しなければならない。</a:t>
            </a:r>
            <a:endParaRPr lang="en-US" altLang="ja-JP" sz="600" dirty="0">
              <a:latin typeface="Meiryo" panose="020B0604030504040204" pitchFamily="34" charset="-128"/>
              <a:ea typeface="Meiryo" panose="020B0604030504040204" pitchFamily="34" charset="-128"/>
              <a:cs typeface="Arial" panose="020B0604020202020204" pitchFamily="34" charset="0"/>
            </a:endParaRPr>
          </a:p>
          <a:p>
            <a:pPr>
              <a:spcBef>
                <a:spcPts val="600"/>
              </a:spcBef>
            </a:pPr>
            <a:r>
              <a:rPr lang="ja-JP" altLang="en-US" dirty="0">
                <a:latin typeface="Meiryo" panose="020B0604030504040204" pitchFamily="34" charset="-128"/>
                <a:ea typeface="Meiryo" panose="020B0604030504040204" pitchFamily="34" charset="-128"/>
                <a:cs typeface="Arial" panose="020B0604020202020204" pitchFamily="34" charset="0"/>
              </a:rPr>
              <a:t>普通は、</a:t>
            </a:r>
            <a:r>
              <a:rPr lang="ja-JP" altLang="en-US" b="1" dirty="0">
                <a:latin typeface="Meiryo" panose="020B0604030504040204" pitchFamily="34" charset="-128"/>
                <a:ea typeface="Meiryo" panose="020B0604030504040204" pitchFamily="34" charset="-128"/>
                <a:cs typeface="Arial" panose="020B0604020202020204" pitchFamily="34" charset="0"/>
              </a:rPr>
              <a:t>ランダムサンプリング</a:t>
            </a:r>
            <a:r>
              <a:rPr lang="ja-JP" altLang="en-US" dirty="0">
                <a:latin typeface="Meiryo" panose="020B0604030504040204" pitchFamily="34" charset="-128"/>
                <a:ea typeface="Meiryo" panose="020B0604030504040204" pitchFamily="34" charset="-128"/>
                <a:cs typeface="Arial" panose="020B0604020202020204" pitchFamily="34" charset="0"/>
              </a:rPr>
              <a:t>という方法が用いられる。</a:t>
            </a:r>
            <a:endParaRPr lang="en-US" altLang="ja-JP" dirty="0">
              <a:latin typeface="Meiryo" panose="020B0604030504040204" pitchFamily="34" charset="-128"/>
              <a:ea typeface="Meiryo" panose="020B0604030504040204" pitchFamily="34" charset="-128"/>
              <a:cs typeface="Arial" panose="020B0604020202020204" pitchFamily="34" charset="0"/>
            </a:endParaRPr>
          </a:p>
          <a:p>
            <a:pPr>
              <a:spcBef>
                <a:spcPts val="600"/>
              </a:spcBef>
            </a:pPr>
            <a:r>
              <a:rPr lang="ja-JP" altLang="en-US" dirty="0">
                <a:latin typeface="Meiryo" panose="020B0604030504040204" pitchFamily="34" charset="-128"/>
                <a:ea typeface="Meiryo" panose="020B0604030504040204" pitchFamily="34" charset="-128"/>
                <a:cs typeface="Arial" panose="020B0604020202020204" pitchFamily="34" charset="0"/>
              </a:rPr>
              <a:t>母集団を代表</a:t>
            </a:r>
            <a:r>
              <a:rPr kumimoji="1" lang="ja-JP" altLang="en-US" dirty="0">
                <a:latin typeface="Meiryo" panose="020B0604030504040204" pitchFamily="34" charset="-128"/>
                <a:ea typeface="Meiryo" panose="020B0604030504040204" pitchFamily="34" charset="-128"/>
                <a:cs typeface="Arial" panose="020B0604020202020204" pitchFamily="34" charset="0"/>
              </a:rPr>
              <a:t>するサンプルを取り、統計的手法を用いてデータを処理するためには、</a:t>
            </a:r>
            <a:endParaRPr kumimoji="1" lang="en-US" altLang="ja-JP" dirty="0">
              <a:latin typeface="Meiryo" panose="020B0604030504040204" pitchFamily="34" charset="-128"/>
              <a:ea typeface="Meiryo" panose="020B0604030504040204" pitchFamily="34" charset="-128"/>
              <a:cs typeface="Arial" panose="020B0604020202020204" pitchFamily="34" charset="0"/>
            </a:endParaRPr>
          </a:p>
          <a:p>
            <a:pPr>
              <a:spcBef>
                <a:spcPts val="600"/>
              </a:spcBef>
            </a:pPr>
            <a:r>
              <a:rPr kumimoji="1" lang="ja-JP" altLang="en-US" dirty="0">
                <a:latin typeface="Meiryo" panose="020B0604030504040204" pitchFamily="34" charset="-128"/>
                <a:ea typeface="Meiryo" panose="020B0604030504040204" pitchFamily="34" charset="-128"/>
                <a:cs typeface="Arial" panose="020B0604020202020204" pitchFamily="34" charset="0"/>
              </a:rPr>
              <a:t>ランダムサンプリングが重要である。</a:t>
            </a:r>
            <a:endParaRPr kumimoji="1" lang="en-US" altLang="ja-JP" dirty="0">
              <a:latin typeface="Meiryo" panose="020B0604030504040204" pitchFamily="34" charset="-128"/>
              <a:ea typeface="Meiryo" panose="020B0604030504040204" pitchFamily="34" charset="-128"/>
              <a:cs typeface="Arial" panose="020B0604020202020204" pitchFamily="34" charset="0"/>
            </a:endParaRPr>
          </a:p>
          <a:p>
            <a:pPr>
              <a:spcBef>
                <a:spcPts val="600"/>
              </a:spcBef>
            </a:pPr>
            <a:endParaRPr kumimoji="1" lang="en-US" altLang="ja-JP" sz="700" dirty="0">
              <a:latin typeface="Meiryo" panose="020B0604030504040204" pitchFamily="34" charset="-128"/>
              <a:ea typeface="Meiryo" panose="020B0604030504040204" pitchFamily="34" charset="-128"/>
              <a:cs typeface="Arial" panose="020B0604020202020204" pitchFamily="34" charset="0"/>
            </a:endParaRPr>
          </a:p>
          <a:p>
            <a:pPr>
              <a:spcBef>
                <a:spcPts val="600"/>
              </a:spcBef>
            </a:pPr>
            <a:r>
              <a:rPr lang="ja-JP" altLang="en-US" sz="2000" b="1" dirty="0">
                <a:latin typeface="Meiryo" panose="020B0604030504040204" pitchFamily="34" charset="-128"/>
                <a:ea typeface="Meiryo" panose="020B0604030504040204" pitchFamily="34" charset="-128"/>
                <a:cs typeface="Arial" panose="020B0604020202020204" pitchFamily="34" charset="0"/>
              </a:rPr>
              <a:t>ランダムサンプリングとは、</a:t>
            </a:r>
            <a:endParaRPr lang="en-US" altLang="ja-JP" sz="2000" b="1" dirty="0">
              <a:latin typeface="Meiryo" panose="020B0604030504040204" pitchFamily="34" charset="-128"/>
              <a:ea typeface="Meiryo" panose="020B0604030504040204" pitchFamily="34" charset="-128"/>
              <a:cs typeface="Arial" panose="020B0604020202020204" pitchFamily="34" charset="0"/>
            </a:endParaRPr>
          </a:p>
          <a:p>
            <a:pPr>
              <a:spcBef>
                <a:spcPts val="600"/>
              </a:spcBef>
            </a:pPr>
            <a:r>
              <a:rPr lang="ja-JP" altLang="en-US" dirty="0">
                <a:latin typeface="Meiryo" panose="020B0604030504040204" pitchFamily="34" charset="-128"/>
                <a:ea typeface="Meiryo" panose="020B0604030504040204" pitchFamily="34" charset="-128"/>
                <a:cs typeface="Arial" panose="020B0604020202020204" pitchFamily="34" charset="0"/>
              </a:rPr>
              <a:t>「いい加減に」「適当に」サンプリングを</a:t>
            </a:r>
            <a:r>
              <a:rPr kumimoji="1" lang="ja-JP" altLang="en-US" dirty="0">
                <a:latin typeface="Meiryo" panose="020B0604030504040204" pitchFamily="34" charset="-128"/>
                <a:ea typeface="Meiryo" panose="020B0604030504040204" pitchFamily="34" charset="-128"/>
                <a:cs typeface="Arial" panose="020B0604020202020204" pitchFamily="34" charset="0"/>
              </a:rPr>
              <a:t>行うことではない。</a:t>
            </a:r>
            <a:endParaRPr kumimoji="1" lang="en-US" altLang="ja-JP" dirty="0">
              <a:latin typeface="Meiryo" panose="020B0604030504040204" pitchFamily="34" charset="-128"/>
              <a:ea typeface="Meiryo" panose="020B0604030504040204" pitchFamily="34" charset="-128"/>
              <a:cs typeface="Arial" panose="020B0604020202020204" pitchFamily="34" charset="0"/>
            </a:endParaRPr>
          </a:p>
          <a:p>
            <a:pPr>
              <a:spcBef>
                <a:spcPts val="600"/>
              </a:spcBef>
            </a:pPr>
            <a:r>
              <a:rPr kumimoji="1" lang="ja-JP" altLang="en-US" dirty="0">
                <a:latin typeface="Meiryo" panose="020B0604030504040204" pitchFamily="34" charset="-128"/>
                <a:ea typeface="Meiryo" panose="020B0604030504040204" pitchFamily="34" charset="-128"/>
                <a:cs typeface="Arial" panose="020B0604020202020204" pitchFamily="34" charset="0"/>
              </a:rPr>
              <a:t>母集団を構成するものが、全て同じ確率でサンプル</a:t>
            </a:r>
            <a:r>
              <a:rPr lang="ja-JP" altLang="en-US" dirty="0">
                <a:latin typeface="Meiryo" panose="020B0604030504040204" pitchFamily="34" charset="-128"/>
                <a:ea typeface="Meiryo" panose="020B0604030504040204" pitchFamily="34" charset="-128"/>
                <a:cs typeface="Arial" panose="020B0604020202020204" pitchFamily="34" charset="0"/>
              </a:rPr>
              <a:t>となるようにサンプリングすることである。</a:t>
            </a:r>
          </a:p>
          <a:p>
            <a:pPr>
              <a:spcBef>
                <a:spcPts val="600"/>
              </a:spcBef>
            </a:pPr>
            <a:endParaRPr lang="en-US" altLang="ja-JP" sz="600" dirty="0">
              <a:latin typeface="Meiryo" panose="020B0604030504040204" pitchFamily="34" charset="-128"/>
              <a:ea typeface="Meiryo" panose="020B0604030504040204" pitchFamily="34" charset="-128"/>
              <a:cs typeface="Arial" panose="020B0604020202020204" pitchFamily="34" charset="0"/>
            </a:endParaRPr>
          </a:p>
          <a:p>
            <a:pPr>
              <a:spcBef>
                <a:spcPts val="600"/>
              </a:spcBef>
            </a:pPr>
            <a:r>
              <a:rPr kumimoji="1" lang="ja-JP" altLang="en-US" sz="2000" b="1" dirty="0">
                <a:latin typeface="Meiryo" panose="020B0604030504040204" pitchFamily="34" charset="-128"/>
                <a:ea typeface="Meiryo" panose="020B0604030504040204" pitchFamily="34" charset="-128"/>
                <a:cs typeface="Arial" panose="020B0604020202020204" pitchFamily="34" charset="0"/>
              </a:rPr>
              <a:t>具体的な手順としては、</a:t>
            </a:r>
            <a:endParaRPr kumimoji="1" lang="en-US" altLang="ja-JP" sz="2000" b="1" dirty="0">
              <a:latin typeface="Meiryo" panose="020B0604030504040204" pitchFamily="34" charset="-128"/>
              <a:ea typeface="Meiryo" panose="020B0604030504040204" pitchFamily="34" charset="-128"/>
              <a:cs typeface="Arial" panose="020B0604020202020204" pitchFamily="34" charset="0"/>
            </a:endParaRPr>
          </a:p>
          <a:p>
            <a:pPr>
              <a:spcBef>
                <a:spcPts val="600"/>
              </a:spcBef>
            </a:pPr>
            <a:r>
              <a:rPr kumimoji="1" lang="ja-JP" altLang="en-US" sz="1800" dirty="0">
                <a:latin typeface="Meiryo" panose="020B0604030504040204" pitchFamily="34" charset="-128"/>
                <a:ea typeface="Meiryo" panose="020B0604030504040204" pitchFamily="34" charset="-128"/>
                <a:cs typeface="Arial" panose="020B0604020202020204" pitchFamily="34" charset="0"/>
              </a:rPr>
              <a:t>あらかじめサンプリングの対象となるものに番号をつけておき、</a:t>
            </a:r>
            <a:endParaRPr kumimoji="1" lang="en-US" altLang="ja-JP" sz="1800" dirty="0">
              <a:latin typeface="Meiryo" panose="020B0604030504040204" pitchFamily="34" charset="-128"/>
              <a:ea typeface="Meiryo" panose="020B0604030504040204" pitchFamily="34" charset="-128"/>
              <a:cs typeface="Arial" panose="020B0604020202020204" pitchFamily="34" charset="0"/>
            </a:endParaRPr>
          </a:p>
          <a:p>
            <a:pPr>
              <a:spcBef>
                <a:spcPts val="600"/>
              </a:spcBef>
            </a:pPr>
            <a:r>
              <a:rPr kumimoji="1" lang="ja-JP" altLang="en-US" sz="1800" dirty="0">
                <a:latin typeface="Meiryo" panose="020B0604030504040204" pitchFamily="34" charset="-128"/>
                <a:ea typeface="Meiryo" panose="020B0604030504040204" pitchFamily="34" charset="-128"/>
                <a:cs typeface="Arial" panose="020B0604020202020204" pitchFamily="34" charset="0"/>
              </a:rPr>
              <a:t>乱数表などで得られた数の番号に当たったものをサンプルとするなどの方法がある。</a:t>
            </a:r>
            <a:endParaRPr kumimoji="1" lang="en-US" altLang="ja-JP" dirty="0">
              <a:latin typeface="Meiryo" panose="020B0604030504040204" pitchFamily="34" charset="-128"/>
              <a:ea typeface="Meiryo" panose="020B0604030504040204" pitchFamily="34" charset="-128"/>
              <a:cs typeface="Arial" panose="020B0604020202020204" pitchFamily="34" charset="0"/>
            </a:endParaRPr>
          </a:p>
        </p:txBody>
      </p:sp>
      <p:sp>
        <p:nvSpPr>
          <p:cNvPr id="5" name="テキスト ボックス 4">
            <a:extLst>
              <a:ext uri="{FF2B5EF4-FFF2-40B4-BE49-F238E27FC236}">
                <a16:creationId xmlns:a16="http://schemas.microsoft.com/office/drawing/2014/main" id="{22CB627E-D8C7-23E6-B33F-7FD656A5ED4E}"/>
              </a:ext>
            </a:extLst>
          </p:cNvPr>
          <p:cNvSpPr txBox="1"/>
          <p:nvPr/>
        </p:nvSpPr>
        <p:spPr>
          <a:xfrm>
            <a:off x="814851" y="1186224"/>
            <a:ext cx="3862631" cy="523220"/>
          </a:xfrm>
          <a:prstGeom prst="rect">
            <a:avLst/>
          </a:prstGeom>
          <a:noFill/>
        </p:spPr>
        <p:txBody>
          <a:bodyPr wrap="square" rtlCol="0">
            <a:spAutoFit/>
          </a:bodyPr>
          <a:lstStyle/>
          <a:p>
            <a:r>
              <a:rPr kumimoji="1" lang="ja-JP" altLang="en-US" sz="2800" b="1">
                <a:latin typeface="Meiryo" panose="020B0604030504040204" pitchFamily="34" charset="-128"/>
                <a:ea typeface="Meiryo" panose="020B0604030504040204" pitchFamily="34" charset="-128"/>
              </a:rPr>
              <a:t>ランダムサンプリング</a:t>
            </a:r>
          </a:p>
        </p:txBody>
      </p:sp>
      <p:sp>
        <p:nvSpPr>
          <p:cNvPr id="12" name="スライド番号プレースホルダー 11">
            <a:extLst>
              <a:ext uri="{FF2B5EF4-FFF2-40B4-BE49-F238E27FC236}">
                <a16:creationId xmlns:a16="http://schemas.microsoft.com/office/drawing/2014/main" id="{908C7576-AB48-6655-EBE8-82866A3C3B58}"/>
              </a:ext>
            </a:extLst>
          </p:cNvPr>
          <p:cNvSpPr>
            <a:spLocks noGrp="1"/>
          </p:cNvSpPr>
          <p:nvPr>
            <p:ph type="sldNum" sz="quarter" idx="12"/>
          </p:nvPr>
        </p:nvSpPr>
        <p:spPr/>
        <p:txBody>
          <a:bodyPr/>
          <a:lstStyle/>
          <a:p>
            <a:fld id="{CCE8A120-D37F-4A4B-AEC4-A3FAB9FD9F34}" type="slidenum">
              <a:rPr lang="ja-JP" altLang="en-US" smtClean="0"/>
              <a:pPr/>
              <a:t>39</a:t>
            </a:fld>
            <a:endParaRPr lang="ja-JP" altLang="en-US"/>
          </a:p>
        </p:txBody>
      </p:sp>
    </p:spTree>
    <p:extLst>
      <p:ext uri="{BB962C8B-B14F-4D97-AF65-F5344CB8AC3E}">
        <p14:creationId xmlns:p14="http://schemas.microsoft.com/office/powerpoint/2010/main" val="3030778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68D0F-024F-E9D3-F557-B2B179189C9F}"/>
            </a:ext>
          </a:extLst>
        </p:cNvPr>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7E15377A-502B-A15A-5FB7-9D6FC90741A9}"/>
              </a:ext>
            </a:extLst>
          </p:cNvPr>
          <p:cNvSpPr txBox="1"/>
          <p:nvPr/>
        </p:nvSpPr>
        <p:spPr>
          <a:xfrm>
            <a:off x="85310" y="101329"/>
            <a:ext cx="12192000"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1.2</a:t>
            </a:r>
            <a:r>
              <a:rPr lang="en-US" altLang="ja-JP" sz="3600" b="1" dirty="0">
                <a:solidFill>
                  <a:schemeClr val="bg1"/>
                </a:solidFill>
                <a:latin typeface="Meiryo" panose="020B0604030504040204" pitchFamily="34" charset="-128"/>
                <a:ea typeface="Meiryo" panose="020B0604030504040204" pitchFamily="34" charset="-128"/>
              </a:rPr>
              <a:t> QCD</a:t>
            </a:r>
            <a:r>
              <a:rPr lang="ja-JP" altLang="en-US" sz="3600" b="1" dirty="0">
                <a:solidFill>
                  <a:schemeClr val="bg1"/>
                </a:solidFill>
                <a:latin typeface="Meiryo" panose="020B0604030504040204" pitchFamily="34" charset="-128"/>
                <a:ea typeface="Meiryo" panose="020B0604030504040204" pitchFamily="34" charset="-128"/>
              </a:rPr>
              <a:t>と</a:t>
            </a:r>
            <a:r>
              <a:rPr lang="en-US" altLang="ja-JP" sz="3600" b="1" dirty="0">
                <a:solidFill>
                  <a:schemeClr val="bg1"/>
                </a:solidFill>
                <a:latin typeface="Meiryo" panose="020B0604030504040204" pitchFamily="34" charset="-128"/>
                <a:ea typeface="Meiryo" panose="020B0604030504040204" pitchFamily="34" charset="-128"/>
              </a:rPr>
              <a:t>4M</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
        <p:nvSpPr>
          <p:cNvPr id="9" name="スライド番号プレースホルダー 8">
            <a:extLst>
              <a:ext uri="{FF2B5EF4-FFF2-40B4-BE49-F238E27FC236}">
                <a16:creationId xmlns:a16="http://schemas.microsoft.com/office/drawing/2014/main" id="{F1CC1017-4F64-60FF-7B39-0823D825B390}"/>
              </a:ext>
            </a:extLst>
          </p:cNvPr>
          <p:cNvSpPr>
            <a:spLocks noGrp="1"/>
          </p:cNvSpPr>
          <p:nvPr>
            <p:ph type="sldNum" sz="quarter" idx="12"/>
          </p:nvPr>
        </p:nvSpPr>
        <p:spPr/>
        <p:txBody>
          <a:bodyPr/>
          <a:lstStyle/>
          <a:p>
            <a:fld id="{CCE8A120-D37F-4A4B-AEC4-A3FAB9FD9F34}" type="slidenum">
              <a:rPr lang="ja-JP" altLang="en-US" smtClean="0"/>
              <a:pPr/>
              <a:t>4</a:t>
            </a:fld>
            <a:endParaRPr lang="ja-JP" altLang="en-US"/>
          </a:p>
        </p:txBody>
      </p:sp>
      <p:pic>
        <p:nvPicPr>
          <p:cNvPr id="3" name="図 2" descr="テキスト, 手紙&#10;&#10;AI 生成コンテンツは誤りを含む可能性があります。">
            <a:extLst>
              <a:ext uri="{FF2B5EF4-FFF2-40B4-BE49-F238E27FC236}">
                <a16:creationId xmlns:a16="http://schemas.microsoft.com/office/drawing/2014/main" id="{A7DFE476-ECA6-3962-6368-A130BDF01E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164209"/>
            <a:ext cx="5821119" cy="3030863"/>
          </a:xfrm>
          <a:prstGeom prst="rect">
            <a:avLst/>
          </a:prstGeom>
        </p:spPr>
      </p:pic>
      <p:sp>
        <p:nvSpPr>
          <p:cNvPr id="4" name="フリーフォーム: 図形 3">
            <a:extLst>
              <a:ext uri="{FF2B5EF4-FFF2-40B4-BE49-F238E27FC236}">
                <a16:creationId xmlns:a16="http://schemas.microsoft.com/office/drawing/2014/main" id="{B793E689-02FD-10DB-A313-5229D7305828}"/>
              </a:ext>
            </a:extLst>
          </p:cNvPr>
          <p:cNvSpPr/>
          <p:nvPr/>
        </p:nvSpPr>
        <p:spPr>
          <a:xfrm>
            <a:off x="2045074" y="1904956"/>
            <a:ext cx="2438470" cy="2438470"/>
          </a:xfrm>
          <a:custGeom>
            <a:avLst/>
            <a:gdLst>
              <a:gd name="connsiteX0" fmla="*/ 0 w 2438470"/>
              <a:gd name="connsiteY0" fmla="*/ 1219235 h 2438470"/>
              <a:gd name="connsiteX1" fmla="*/ 1219235 w 2438470"/>
              <a:gd name="connsiteY1" fmla="*/ 0 h 2438470"/>
              <a:gd name="connsiteX2" fmla="*/ 2438470 w 2438470"/>
              <a:gd name="connsiteY2" fmla="*/ 1219235 h 2438470"/>
              <a:gd name="connsiteX3" fmla="*/ 1219235 w 2438470"/>
              <a:gd name="connsiteY3" fmla="*/ 2438470 h 2438470"/>
              <a:gd name="connsiteX4" fmla="*/ 0 w 2438470"/>
              <a:gd name="connsiteY4" fmla="*/ 1219235 h 2438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470" h="2438470">
                <a:moveTo>
                  <a:pt x="0" y="1219235"/>
                </a:moveTo>
                <a:cubicBezTo>
                  <a:pt x="0" y="545870"/>
                  <a:pt x="545870" y="0"/>
                  <a:pt x="1219235" y="0"/>
                </a:cubicBezTo>
                <a:cubicBezTo>
                  <a:pt x="1892600" y="0"/>
                  <a:pt x="2438470" y="545870"/>
                  <a:pt x="2438470" y="1219235"/>
                </a:cubicBezTo>
                <a:cubicBezTo>
                  <a:pt x="2438470" y="1892600"/>
                  <a:pt x="1892600" y="2438470"/>
                  <a:pt x="1219235" y="2438470"/>
                </a:cubicBezTo>
                <a:cubicBezTo>
                  <a:pt x="545870" y="2438470"/>
                  <a:pt x="0" y="1892600"/>
                  <a:pt x="0" y="1219235"/>
                </a:cubicBezTo>
                <a:close/>
              </a:path>
            </a:pathLst>
          </a:custGeom>
          <a:solidFill>
            <a:srgbClr val="1D6FA9">
              <a:alpha val="50000"/>
            </a:srgb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325129" tIns="426732" rIns="325130" bIns="914427" numCol="1" spcCol="1270" anchor="ctr" anchorCtr="0">
            <a:noAutofit/>
          </a:bodyPr>
          <a:lstStyle/>
          <a:p>
            <a:pPr marL="0" lvl="0" indent="0" algn="ctr" defTabSz="2889250">
              <a:lnSpc>
                <a:spcPct val="90000"/>
              </a:lnSpc>
              <a:spcBef>
                <a:spcPct val="0"/>
              </a:spcBef>
              <a:spcAft>
                <a:spcPct val="35000"/>
              </a:spcAft>
              <a:buNone/>
            </a:pPr>
            <a:r>
              <a:rPr kumimoji="1" lang="en-US" altLang="ja-JP" sz="6500" kern="1200" dirty="0"/>
              <a:t> </a:t>
            </a:r>
            <a:endParaRPr kumimoji="1" lang="ja-JP" altLang="en-US" sz="6500" kern="1200" dirty="0"/>
          </a:p>
        </p:txBody>
      </p:sp>
      <p:sp>
        <p:nvSpPr>
          <p:cNvPr id="5" name="フリーフォーム: 図形 4">
            <a:extLst>
              <a:ext uri="{FF2B5EF4-FFF2-40B4-BE49-F238E27FC236}">
                <a16:creationId xmlns:a16="http://schemas.microsoft.com/office/drawing/2014/main" id="{37A57227-4D78-4C78-A6F4-A5A3957200EC}"/>
              </a:ext>
            </a:extLst>
          </p:cNvPr>
          <p:cNvSpPr/>
          <p:nvPr/>
        </p:nvSpPr>
        <p:spPr>
          <a:xfrm>
            <a:off x="2924955" y="3429000"/>
            <a:ext cx="2438470" cy="2438470"/>
          </a:xfrm>
          <a:custGeom>
            <a:avLst/>
            <a:gdLst>
              <a:gd name="connsiteX0" fmla="*/ 0 w 2438470"/>
              <a:gd name="connsiteY0" fmla="*/ 1219235 h 2438470"/>
              <a:gd name="connsiteX1" fmla="*/ 1219235 w 2438470"/>
              <a:gd name="connsiteY1" fmla="*/ 0 h 2438470"/>
              <a:gd name="connsiteX2" fmla="*/ 2438470 w 2438470"/>
              <a:gd name="connsiteY2" fmla="*/ 1219235 h 2438470"/>
              <a:gd name="connsiteX3" fmla="*/ 1219235 w 2438470"/>
              <a:gd name="connsiteY3" fmla="*/ 2438470 h 2438470"/>
              <a:gd name="connsiteX4" fmla="*/ 0 w 2438470"/>
              <a:gd name="connsiteY4" fmla="*/ 1219235 h 2438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470" h="2438470">
                <a:moveTo>
                  <a:pt x="0" y="1219235"/>
                </a:moveTo>
                <a:cubicBezTo>
                  <a:pt x="0" y="545870"/>
                  <a:pt x="545870" y="0"/>
                  <a:pt x="1219235" y="0"/>
                </a:cubicBezTo>
                <a:cubicBezTo>
                  <a:pt x="1892600" y="0"/>
                  <a:pt x="2438470" y="545870"/>
                  <a:pt x="2438470" y="1219235"/>
                </a:cubicBezTo>
                <a:cubicBezTo>
                  <a:pt x="2438470" y="1892600"/>
                  <a:pt x="1892600" y="2438470"/>
                  <a:pt x="1219235" y="2438470"/>
                </a:cubicBezTo>
                <a:cubicBezTo>
                  <a:pt x="545870" y="2438470"/>
                  <a:pt x="0" y="1892600"/>
                  <a:pt x="0" y="1219235"/>
                </a:cubicBezTo>
                <a:close/>
              </a:path>
            </a:pathLst>
          </a:custGeom>
          <a:solidFill>
            <a:srgbClr val="1D6FA9">
              <a:alpha val="50000"/>
            </a:srgb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745766" tIns="629939" rIns="229622" bIns="467373" numCol="1" spcCol="1270" anchor="ctr" anchorCtr="0">
            <a:noAutofit/>
          </a:bodyPr>
          <a:lstStyle/>
          <a:p>
            <a:pPr marL="0" lvl="0" indent="0" algn="ctr" defTabSz="2889250">
              <a:lnSpc>
                <a:spcPct val="90000"/>
              </a:lnSpc>
              <a:spcBef>
                <a:spcPct val="0"/>
              </a:spcBef>
              <a:spcAft>
                <a:spcPct val="35000"/>
              </a:spcAft>
              <a:buNone/>
            </a:pPr>
            <a:r>
              <a:rPr kumimoji="1" lang="ja-JP" altLang="en-US" sz="6500" kern="1200" dirty="0"/>
              <a:t>　</a:t>
            </a:r>
          </a:p>
        </p:txBody>
      </p:sp>
      <p:sp>
        <p:nvSpPr>
          <p:cNvPr id="6" name="フリーフォーム: 図形 5">
            <a:extLst>
              <a:ext uri="{FF2B5EF4-FFF2-40B4-BE49-F238E27FC236}">
                <a16:creationId xmlns:a16="http://schemas.microsoft.com/office/drawing/2014/main" id="{44FF20F0-7AB2-4072-CCE1-6D06E4F36778}"/>
              </a:ext>
            </a:extLst>
          </p:cNvPr>
          <p:cNvSpPr/>
          <p:nvPr/>
        </p:nvSpPr>
        <p:spPr>
          <a:xfrm>
            <a:off x="1165192" y="3429000"/>
            <a:ext cx="2438470" cy="2438470"/>
          </a:xfrm>
          <a:custGeom>
            <a:avLst/>
            <a:gdLst>
              <a:gd name="connsiteX0" fmla="*/ 0 w 2438470"/>
              <a:gd name="connsiteY0" fmla="*/ 1219235 h 2438470"/>
              <a:gd name="connsiteX1" fmla="*/ 1219235 w 2438470"/>
              <a:gd name="connsiteY1" fmla="*/ 0 h 2438470"/>
              <a:gd name="connsiteX2" fmla="*/ 2438470 w 2438470"/>
              <a:gd name="connsiteY2" fmla="*/ 1219235 h 2438470"/>
              <a:gd name="connsiteX3" fmla="*/ 1219235 w 2438470"/>
              <a:gd name="connsiteY3" fmla="*/ 2438470 h 2438470"/>
              <a:gd name="connsiteX4" fmla="*/ 0 w 2438470"/>
              <a:gd name="connsiteY4" fmla="*/ 1219235 h 2438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470" h="2438470">
                <a:moveTo>
                  <a:pt x="0" y="1219235"/>
                </a:moveTo>
                <a:cubicBezTo>
                  <a:pt x="0" y="545870"/>
                  <a:pt x="545870" y="0"/>
                  <a:pt x="1219235" y="0"/>
                </a:cubicBezTo>
                <a:cubicBezTo>
                  <a:pt x="1892600" y="0"/>
                  <a:pt x="2438470" y="545870"/>
                  <a:pt x="2438470" y="1219235"/>
                </a:cubicBezTo>
                <a:cubicBezTo>
                  <a:pt x="2438470" y="1892600"/>
                  <a:pt x="1892600" y="2438470"/>
                  <a:pt x="1219235" y="2438470"/>
                </a:cubicBezTo>
                <a:cubicBezTo>
                  <a:pt x="545870" y="2438470"/>
                  <a:pt x="0" y="1892600"/>
                  <a:pt x="0" y="1219235"/>
                </a:cubicBezTo>
                <a:close/>
              </a:path>
            </a:pathLst>
          </a:custGeom>
          <a:solidFill>
            <a:srgbClr val="1D6FA9">
              <a:alpha val="50000"/>
            </a:srgb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229623" tIns="629939" rIns="745765" bIns="467373" numCol="1" spcCol="1270" anchor="ctr" anchorCtr="0">
            <a:noAutofit/>
          </a:bodyPr>
          <a:lstStyle/>
          <a:p>
            <a:pPr marL="0" lvl="0" indent="0" algn="ctr" defTabSz="2889250">
              <a:lnSpc>
                <a:spcPct val="90000"/>
              </a:lnSpc>
              <a:spcBef>
                <a:spcPct val="0"/>
              </a:spcBef>
              <a:spcAft>
                <a:spcPct val="35000"/>
              </a:spcAft>
              <a:buNone/>
            </a:pPr>
            <a:r>
              <a:rPr kumimoji="1" lang="ja-JP" altLang="en-US" sz="6500" kern="1200" dirty="0"/>
              <a:t>　</a:t>
            </a:r>
          </a:p>
        </p:txBody>
      </p:sp>
      <p:sp>
        <p:nvSpPr>
          <p:cNvPr id="7" name="テキスト ボックス 6">
            <a:extLst>
              <a:ext uri="{FF2B5EF4-FFF2-40B4-BE49-F238E27FC236}">
                <a16:creationId xmlns:a16="http://schemas.microsoft.com/office/drawing/2014/main" id="{DD40DC54-8B50-F0FB-CC4B-6AFF8862ED65}"/>
              </a:ext>
            </a:extLst>
          </p:cNvPr>
          <p:cNvSpPr txBox="1"/>
          <p:nvPr/>
        </p:nvSpPr>
        <p:spPr>
          <a:xfrm>
            <a:off x="3835922" y="2002951"/>
            <a:ext cx="2431582" cy="646331"/>
          </a:xfrm>
          <a:prstGeom prst="rect">
            <a:avLst/>
          </a:prstGeom>
          <a:noFill/>
        </p:spPr>
        <p:txBody>
          <a:bodyPr wrap="square" rtlCol="0">
            <a:spAutoFit/>
          </a:bodyPr>
          <a:lstStyle/>
          <a:p>
            <a:pPr algn="ctr"/>
            <a:r>
              <a:rPr kumimoji="1" lang="en-US" altLang="ja-JP" sz="3600" b="1" dirty="0">
                <a:solidFill>
                  <a:srgbClr val="FF6600"/>
                </a:solidFill>
                <a:latin typeface="メイリオ" panose="020B0604030504040204" pitchFamily="50" charset="-128"/>
                <a:ea typeface="メイリオ" panose="020B0604030504040204" pitchFamily="50" charset="-128"/>
              </a:rPr>
              <a:t>Quality</a:t>
            </a:r>
            <a:endParaRPr kumimoji="1" lang="ja-JP" altLang="en-US" sz="3600" b="1" dirty="0">
              <a:solidFill>
                <a:srgbClr val="FF6600"/>
              </a:solidFill>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041B5D3A-69E1-E248-AB94-7280E9C5F419}"/>
              </a:ext>
            </a:extLst>
          </p:cNvPr>
          <p:cNvSpPr txBox="1"/>
          <p:nvPr/>
        </p:nvSpPr>
        <p:spPr>
          <a:xfrm>
            <a:off x="2525173" y="2880801"/>
            <a:ext cx="1478272" cy="584775"/>
          </a:xfrm>
          <a:prstGeom prst="rect">
            <a:avLst/>
          </a:prstGeom>
          <a:noFill/>
        </p:spPr>
        <p:txBody>
          <a:bodyPr wrap="square" rtlCol="0">
            <a:spAutoFit/>
          </a:bodyPr>
          <a:lstStyle/>
          <a:p>
            <a:pPr algn="ctr"/>
            <a:r>
              <a:rPr kumimoji="1" lang="ja-JP" altLang="en-US" sz="3200" b="1" dirty="0">
                <a:solidFill>
                  <a:schemeClr val="tx1">
                    <a:lumMod val="95000"/>
                    <a:lumOff val="5000"/>
                  </a:schemeClr>
                </a:solidFill>
                <a:latin typeface="メイリオ" panose="020B0604030504040204" pitchFamily="50" charset="-128"/>
                <a:ea typeface="メイリオ" panose="020B0604030504040204" pitchFamily="50" charset="-128"/>
              </a:rPr>
              <a:t>品質</a:t>
            </a:r>
          </a:p>
        </p:txBody>
      </p:sp>
      <p:sp>
        <p:nvSpPr>
          <p:cNvPr id="10" name="テキスト ボックス 9">
            <a:extLst>
              <a:ext uri="{FF2B5EF4-FFF2-40B4-BE49-F238E27FC236}">
                <a16:creationId xmlns:a16="http://schemas.microsoft.com/office/drawing/2014/main" id="{906ED730-DC7C-424A-0F3D-2AC4F81C96A6}"/>
              </a:ext>
            </a:extLst>
          </p:cNvPr>
          <p:cNvSpPr txBox="1"/>
          <p:nvPr/>
        </p:nvSpPr>
        <p:spPr>
          <a:xfrm>
            <a:off x="3468756" y="4365763"/>
            <a:ext cx="1478272" cy="584775"/>
          </a:xfrm>
          <a:prstGeom prst="rect">
            <a:avLst/>
          </a:prstGeom>
          <a:noFill/>
        </p:spPr>
        <p:txBody>
          <a:bodyPr wrap="square" rtlCol="0">
            <a:spAutoFit/>
          </a:bodyPr>
          <a:lstStyle/>
          <a:p>
            <a:pPr algn="ctr"/>
            <a:r>
              <a:rPr kumimoji="1" lang="ja-JP" altLang="en-US" sz="3200" b="1" dirty="0">
                <a:solidFill>
                  <a:schemeClr val="tx1">
                    <a:lumMod val="95000"/>
                    <a:lumOff val="5000"/>
                  </a:schemeClr>
                </a:solidFill>
                <a:latin typeface="メイリオ" panose="020B0604030504040204" pitchFamily="50" charset="-128"/>
                <a:ea typeface="メイリオ" panose="020B0604030504040204" pitchFamily="50" charset="-128"/>
              </a:rPr>
              <a:t>納期</a:t>
            </a:r>
          </a:p>
        </p:txBody>
      </p:sp>
      <p:sp>
        <p:nvSpPr>
          <p:cNvPr id="11" name="テキスト ボックス 10">
            <a:extLst>
              <a:ext uri="{FF2B5EF4-FFF2-40B4-BE49-F238E27FC236}">
                <a16:creationId xmlns:a16="http://schemas.microsoft.com/office/drawing/2014/main" id="{52CA783E-9F2F-2139-2F21-FC468F39B686}"/>
              </a:ext>
            </a:extLst>
          </p:cNvPr>
          <p:cNvSpPr txBox="1"/>
          <p:nvPr/>
        </p:nvSpPr>
        <p:spPr>
          <a:xfrm>
            <a:off x="1581593" y="4365763"/>
            <a:ext cx="1478272" cy="584775"/>
          </a:xfrm>
          <a:prstGeom prst="rect">
            <a:avLst/>
          </a:prstGeom>
          <a:noFill/>
        </p:spPr>
        <p:txBody>
          <a:bodyPr wrap="square" rtlCol="0">
            <a:spAutoFit/>
          </a:bodyPr>
          <a:lstStyle/>
          <a:p>
            <a:pPr algn="ctr"/>
            <a:r>
              <a:rPr kumimoji="1" lang="ja-JP" altLang="en-US" sz="3200" b="1" dirty="0">
                <a:solidFill>
                  <a:schemeClr val="tx1">
                    <a:lumMod val="95000"/>
                    <a:lumOff val="5000"/>
                  </a:schemeClr>
                </a:solidFill>
                <a:latin typeface="メイリオ" panose="020B0604030504040204" pitchFamily="50" charset="-128"/>
                <a:ea typeface="メイリオ" panose="020B0604030504040204" pitchFamily="50" charset="-128"/>
              </a:rPr>
              <a:t>コスト</a:t>
            </a:r>
          </a:p>
        </p:txBody>
      </p:sp>
      <p:sp>
        <p:nvSpPr>
          <p:cNvPr id="12" name="テキスト ボックス 11">
            <a:extLst>
              <a:ext uri="{FF2B5EF4-FFF2-40B4-BE49-F238E27FC236}">
                <a16:creationId xmlns:a16="http://schemas.microsoft.com/office/drawing/2014/main" id="{3D02AD16-ECED-3D13-CA26-1F6926407E18}"/>
              </a:ext>
            </a:extLst>
          </p:cNvPr>
          <p:cNvSpPr txBox="1"/>
          <p:nvPr/>
        </p:nvSpPr>
        <p:spPr>
          <a:xfrm>
            <a:off x="5027515" y="5040945"/>
            <a:ext cx="2431582" cy="646331"/>
          </a:xfrm>
          <a:prstGeom prst="rect">
            <a:avLst/>
          </a:prstGeom>
          <a:noFill/>
        </p:spPr>
        <p:txBody>
          <a:bodyPr wrap="square" rtlCol="0">
            <a:spAutoFit/>
          </a:bodyPr>
          <a:lstStyle/>
          <a:p>
            <a:pPr algn="ctr"/>
            <a:r>
              <a:rPr kumimoji="1" lang="en-US" altLang="ja-JP" sz="3600" b="1" dirty="0">
                <a:solidFill>
                  <a:srgbClr val="FF6600"/>
                </a:solidFill>
                <a:latin typeface="メイリオ" panose="020B0604030504040204" pitchFamily="50" charset="-128"/>
                <a:ea typeface="メイリオ" panose="020B0604030504040204" pitchFamily="50" charset="-128"/>
              </a:rPr>
              <a:t>Delivery</a:t>
            </a:r>
            <a:endParaRPr kumimoji="1" lang="ja-JP" altLang="en-US" sz="3600" b="1" dirty="0">
              <a:solidFill>
                <a:srgbClr val="FF6600"/>
              </a:solidFill>
              <a:latin typeface="メイリオ" panose="020B0604030504040204" pitchFamily="50" charset="-128"/>
              <a:ea typeface="メイリオ" panose="020B0604030504040204" pitchFamily="50" charset="-128"/>
            </a:endParaRPr>
          </a:p>
        </p:txBody>
      </p:sp>
      <p:sp>
        <p:nvSpPr>
          <p:cNvPr id="13" name="テキスト ボックス 12">
            <a:extLst>
              <a:ext uri="{FF2B5EF4-FFF2-40B4-BE49-F238E27FC236}">
                <a16:creationId xmlns:a16="http://schemas.microsoft.com/office/drawing/2014/main" id="{E385658A-BDB5-C50E-6826-9074A31DD928}"/>
              </a:ext>
            </a:extLst>
          </p:cNvPr>
          <p:cNvSpPr txBox="1"/>
          <p:nvPr/>
        </p:nvSpPr>
        <p:spPr>
          <a:xfrm>
            <a:off x="-450382" y="5038847"/>
            <a:ext cx="2431582" cy="646331"/>
          </a:xfrm>
          <a:prstGeom prst="rect">
            <a:avLst/>
          </a:prstGeom>
          <a:noFill/>
        </p:spPr>
        <p:txBody>
          <a:bodyPr wrap="square" rtlCol="0">
            <a:spAutoFit/>
          </a:bodyPr>
          <a:lstStyle/>
          <a:p>
            <a:pPr algn="ctr"/>
            <a:r>
              <a:rPr kumimoji="1" lang="en-US" altLang="ja-JP" sz="3600" b="1" dirty="0">
                <a:solidFill>
                  <a:srgbClr val="FF6600"/>
                </a:solidFill>
                <a:latin typeface="メイリオ" panose="020B0604030504040204" pitchFamily="50" charset="-128"/>
                <a:ea typeface="メイリオ" panose="020B0604030504040204" pitchFamily="50" charset="-128"/>
              </a:rPr>
              <a:t>Cost</a:t>
            </a:r>
            <a:endParaRPr kumimoji="1" lang="ja-JP" altLang="en-US" sz="3600" b="1" dirty="0">
              <a:solidFill>
                <a:srgbClr val="FF66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9866779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0638DC96-8914-0F63-AB8D-E4171F5F6DA5}"/>
              </a:ext>
            </a:extLst>
          </p:cNvPr>
          <p:cNvSpPr/>
          <p:nvPr/>
        </p:nvSpPr>
        <p:spPr>
          <a:xfrm>
            <a:off x="495300" y="1517945"/>
            <a:ext cx="10839450" cy="4943244"/>
          </a:xfrm>
          <a:prstGeom prst="rect">
            <a:avLst/>
          </a:prstGeom>
          <a:solidFill>
            <a:schemeClr val="bg1"/>
          </a:solidFill>
          <a:ln>
            <a:solidFill>
              <a:schemeClr val="tx1"/>
            </a:solidFill>
          </a:ln>
          <a:effectLst>
            <a:outerShdw blurRad="180948"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D13EC50C-8276-747D-63CC-79172B2BCF30}"/>
              </a:ext>
            </a:extLst>
          </p:cNvPr>
          <p:cNvSpPr/>
          <p:nvPr/>
        </p:nvSpPr>
        <p:spPr>
          <a:xfrm>
            <a:off x="698800" y="1057087"/>
            <a:ext cx="3978682" cy="707886"/>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38D5710C-C003-696C-38D0-42F592F5A55B}"/>
              </a:ext>
            </a:extLst>
          </p:cNvPr>
          <p:cNvSpPr txBox="1"/>
          <p:nvPr/>
        </p:nvSpPr>
        <p:spPr>
          <a:xfrm>
            <a:off x="814851" y="1186224"/>
            <a:ext cx="3862631" cy="523220"/>
          </a:xfrm>
          <a:prstGeom prst="rect">
            <a:avLst/>
          </a:prstGeom>
          <a:noFill/>
        </p:spPr>
        <p:txBody>
          <a:bodyPr wrap="square" rtlCol="0">
            <a:spAutoFit/>
          </a:bodyPr>
          <a:lstStyle/>
          <a:p>
            <a:r>
              <a:rPr kumimoji="1" lang="ja-JP" altLang="en-US" sz="2800" b="1">
                <a:latin typeface="Meiryo" panose="020B0604030504040204" pitchFamily="34" charset="-128"/>
                <a:ea typeface="Meiryo" panose="020B0604030504040204" pitchFamily="34" charset="-128"/>
              </a:rPr>
              <a:t>ランダムサンプリング</a:t>
            </a:r>
          </a:p>
        </p:txBody>
      </p:sp>
      <p:sp>
        <p:nvSpPr>
          <p:cNvPr id="3" name="テキスト ボックス 2">
            <a:extLst>
              <a:ext uri="{FF2B5EF4-FFF2-40B4-BE49-F238E27FC236}">
                <a16:creationId xmlns:a16="http://schemas.microsoft.com/office/drawing/2014/main" id="{9BEBC502-E66F-9595-F00B-EF21A598A511}"/>
              </a:ext>
            </a:extLst>
          </p:cNvPr>
          <p:cNvSpPr txBox="1"/>
          <p:nvPr/>
        </p:nvSpPr>
        <p:spPr>
          <a:xfrm>
            <a:off x="1178797" y="1582930"/>
            <a:ext cx="9629775" cy="4601260"/>
          </a:xfrm>
          <a:prstGeom prst="rect">
            <a:avLst/>
          </a:prstGeom>
          <a:noFill/>
        </p:spPr>
        <p:txBody>
          <a:bodyPr wrap="square" rtlCol="0">
            <a:spAutoFit/>
          </a:bodyPr>
          <a:lstStyle/>
          <a:p>
            <a:pPr>
              <a:spcBef>
                <a:spcPts val="600"/>
              </a:spcBef>
            </a:pPr>
            <a:endParaRPr kumimoji="1" lang="en-US" altLang="ja-JP" sz="2000" dirty="0">
              <a:latin typeface="Meiryo" panose="020B0604030504040204" pitchFamily="34" charset="-128"/>
              <a:ea typeface="Meiryo" panose="020B0604030504040204" pitchFamily="34" charset="-128"/>
              <a:cs typeface="Arial" panose="020B0604020202020204" pitchFamily="34" charset="0"/>
            </a:endParaRPr>
          </a:p>
          <a:p>
            <a:pPr>
              <a:spcBef>
                <a:spcPts val="600"/>
              </a:spcBef>
            </a:pPr>
            <a:r>
              <a:rPr lang="ja-JP" altLang="en-US" sz="2000" b="1">
                <a:latin typeface="Meiryo" panose="020B0604030504040204" pitchFamily="34" charset="-128"/>
                <a:ea typeface="Meiryo" panose="020B0604030504040204" pitchFamily="34" charset="-128"/>
                <a:cs typeface="Arial" panose="020B0604020202020204" pitchFamily="34" charset="0"/>
              </a:rPr>
              <a:t>たとえば、</a:t>
            </a:r>
            <a:endParaRPr lang="en-US" altLang="ja-JP" sz="2000" b="1" dirty="0">
              <a:latin typeface="Meiryo" panose="020B0604030504040204" pitchFamily="34" charset="-128"/>
              <a:ea typeface="Meiryo" panose="020B0604030504040204" pitchFamily="34" charset="-128"/>
              <a:cs typeface="Arial" panose="020B0604020202020204" pitchFamily="34" charset="0"/>
            </a:endParaRPr>
          </a:p>
          <a:p>
            <a:pPr>
              <a:spcBef>
                <a:spcPts val="600"/>
              </a:spcBef>
            </a:pPr>
            <a:r>
              <a:rPr lang="ja-JP" altLang="en-US">
                <a:latin typeface="Meiryo" panose="020B0604030504040204" pitchFamily="34" charset="-128"/>
                <a:ea typeface="Meiryo" panose="020B0604030504040204" pitchFamily="34" charset="-128"/>
                <a:cs typeface="Arial" panose="020B0604020202020204" pitchFamily="34" charset="0"/>
              </a:rPr>
              <a:t>びんに詰められた</a:t>
            </a:r>
            <a:r>
              <a:rPr kumimoji="1" lang="ja-JP" altLang="en-US">
                <a:latin typeface="Meiryo" panose="020B0604030504040204" pitchFamily="34" charset="-128"/>
                <a:ea typeface="Meiryo" panose="020B0604030504040204" pitchFamily="34" charset="-128"/>
                <a:cs typeface="Arial" panose="020B0604020202020204" pitchFamily="34" charset="0"/>
              </a:rPr>
              <a:t>製品</a:t>
            </a:r>
            <a:r>
              <a:rPr kumimoji="1" lang="en-US" altLang="ja-JP" dirty="0">
                <a:latin typeface="Meiryo" panose="020B0604030504040204" pitchFamily="34" charset="-128"/>
                <a:ea typeface="Meiryo" panose="020B0604030504040204" pitchFamily="34" charset="-128"/>
                <a:cs typeface="Arial" panose="020B0604020202020204" pitchFamily="34" charset="0"/>
              </a:rPr>
              <a:t>120</a:t>
            </a:r>
            <a:r>
              <a:rPr kumimoji="1" lang="ja-JP" altLang="en-US">
                <a:latin typeface="Meiryo" panose="020B0604030504040204" pitchFamily="34" charset="-128"/>
                <a:ea typeface="Meiryo" panose="020B0604030504040204" pitchFamily="34" charset="-128"/>
                <a:cs typeface="Arial" panose="020B0604020202020204" pitchFamily="34" charset="0"/>
              </a:rPr>
              <a:t>本が</a:t>
            </a:r>
            <a:r>
              <a:rPr kumimoji="1" lang="en-US" altLang="ja-JP" dirty="0">
                <a:latin typeface="Meiryo" panose="020B0604030504040204" pitchFamily="34" charset="-128"/>
                <a:ea typeface="Meiryo" panose="020B0604030504040204" pitchFamily="34" charset="-128"/>
                <a:cs typeface="Arial" panose="020B0604020202020204" pitchFamily="34" charset="0"/>
              </a:rPr>
              <a:t>1</a:t>
            </a:r>
            <a:r>
              <a:rPr kumimoji="1" lang="ja-JP" altLang="en-US">
                <a:latin typeface="Meiryo" panose="020B0604030504040204" pitchFamily="34" charset="-128"/>
                <a:ea typeface="Meiryo" panose="020B0604030504040204" pitchFamily="34" charset="-128"/>
                <a:cs typeface="Arial" panose="020B0604020202020204" pitchFamily="34" charset="0"/>
              </a:rPr>
              <a:t>箱に入っているとする。</a:t>
            </a:r>
            <a:endParaRPr kumimoji="1" lang="en-US" altLang="ja-JP" dirty="0">
              <a:latin typeface="Meiryo" panose="020B0604030504040204" pitchFamily="34" charset="-128"/>
              <a:ea typeface="Meiryo" panose="020B0604030504040204" pitchFamily="34" charset="-128"/>
              <a:cs typeface="Arial" panose="020B0604020202020204" pitchFamily="34" charset="0"/>
            </a:endParaRPr>
          </a:p>
          <a:p>
            <a:pPr>
              <a:spcBef>
                <a:spcPts val="600"/>
              </a:spcBef>
            </a:pPr>
            <a:r>
              <a:rPr kumimoji="1" lang="ja-JP" altLang="en-US">
                <a:latin typeface="Meiryo" panose="020B0604030504040204" pitchFamily="34" charset="-128"/>
                <a:ea typeface="Meiryo" panose="020B0604030504040204" pitchFamily="34" charset="-128"/>
                <a:cs typeface="Arial" panose="020B0604020202020204" pitchFamily="34" charset="0"/>
              </a:rPr>
              <a:t>この中から</a:t>
            </a:r>
            <a:r>
              <a:rPr kumimoji="1" lang="en-US" altLang="ja-JP" dirty="0">
                <a:latin typeface="Meiryo" panose="020B0604030504040204" pitchFamily="34" charset="-128"/>
                <a:ea typeface="Meiryo" panose="020B0604030504040204" pitchFamily="34" charset="-128"/>
                <a:cs typeface="Arial" panose="020B0604020202020204" pitchFamily="34" charset="0"/>
              </a:rPr>
              <a:t>5</a:t>
            </a:r>
            <a:r>
              <a:rPr kumimoji="1" lang="ja-JP" altLang="en-US">
                <a:latin typeface="Meiryo" panose="020B0604030504040204" pitchFamily="34" charset="-128"/>
                <a:ea typeface="Meiryo" panose="020B0604030504040204" pitchFamily="34" charset="-128"/>
                <a:cs typeface="Arial" panose="020B0604020202020204" pitchFamily="34" charset="0"/>
              </a:rPr>
              <a:t>本</a:t>
            </a:r>
            <a:r>
              <a:rPr lang="ja-JP" altLang="en-US">
                <a:latin typeface="Meiryo" panose="020B0604030504040204" pitchFamily="34" charset="-128"/>
                <a:ea typeface="Meiryo" panose="020B0604030504040204" pitchFamily="34" charset="-128"/>
                <a:cs typeface="Arial" panose="020B0604020202020204" pitchFamily="34" charset="0"/>
              </a:rPr>
              <a:t>をサンプリングす</a:t>
            </a:r>
            <a:r>
              <a:rPr kumimoji="1" lang="ja-JP" altLang="en-US">
                <a:latin typeface="Meiryo" panose="020B0604030504040204" pitchFamily="34" charset="-128"/>
                <a:ea typeface="Meiryo" panose="020B0604030504040204" pitchFamily="34" charset="-128"/>
                <a:cs typeface="Arial" panose="020B0604020202020204" pitchFamily="34" charset="0"/>
              </a:rPr>
              <a:t>る場合を考える</a:t>
            </a:r>
            <a:r>
              <a:rPr lang="ja-JP" altLang="en-US" sz="1400">
                <a:latin typeface="Meiryo" panose="020B0604030504040204" pitchFamily="34" charset="-128"/>
                <a:ea typeface="Meiryo" panose="020B0604030504040204" pitchFamily="34" charset="-128"/>
                <a:cs typeface="Arial" panose="020B0604020202020204" pitchFamily="34" charset="0"/>
              </a:rPr>
              <a:t>、</a:t>
            </a:r>
            <a:r>
              <a:rPr kumimoji="1" lang="ja-JP" altLang="en-US">
                <a:latin typeface="Meiryo" panose="020B0604030504040204" pitchFamily="34" charset="-128"/>
                <a:ea typeface="Meiryo" panose="020B0604030504040204" pitchFamily="34" charset="-128"/>
                <a:cs typeface="Arial" panose="020B0604020202020204" pitchFamily="34" charset="0"/>
              </a:rPr>
              <a:t>「適当に」サンプリングを行うと、</a:t>
            </a:r>
            <a:endParaRPr kumimoji="1" lang="en-US" altLang="ja-JP" dirty="0">
              <a:latin typeface="Meiryo" panose="020B0604030504040204" pitchFamily="34" charset="-128"/>
              <a:ea typeface="Meiryo" panose="020B0604030504040204" pitchFamily="34" charset="-128"/>
              <a:cs typeface="Arial" panose="020B0604020202020204" pitchFamily="34" charset="0"/>
            </a:endParaRPr>
          </a:p>
          <a:p>
            <a:pPr>
              <a:spcBef>
                <a:spcPts val="600"/>
              </a:spcBef>
            </a:pPr>
            <a:r>
              <a:rPr kumimoji="1" lang="ja-JP" altLang="en-US">
                <a:latin typeface="Meiryo" panose="020B0604030504040204" pitchFamily="34" charset="-128"/>
                <a:ea typeface="Meiryo" panose="020B0604030504040204" pitchFamily="34" charset="-128"/>
                <a:cs typeface="Arial" panose="020B0604020202020204" pitchFamily="34" charset="0"/>
              </a:rPr>
              <a:t>箱の中の取りやすい場所にあるびんが選ばれる確率が高くなることが考えられる。</a:t>
            </a:r>
            <a:endParaRPr kumimoji="1" lang="en-US" altLang="ja-JP" dirty="0">
              <a:latin typeface="Meiryo" panose="020B0604030504040204" pitchFamily="34" charset="-128"/>
              <a:ea typeface="Meiryo" panose="020B0604030504040204" pitchFamily="34" charset="-128"/>
              <a:cs typeface="Arial" panose="020B0604020202020204" pitchFamily="34" charset="0"/>
            </a:endParaRPr>
          </a:p>
          <a:p>
            <a:pPr>
              <a:spcBef>
                <a:spcPts val="600"/>
              </a:spcBef>
            </a:pPr>
            <a:r>
              <a:rPr kumimoji="1" lang="ja-JP" altLang="en-US">
                <a:latin typeface="Meiryo" panose="020B0604030504040204" pitchFamily="34" charset="-128"/>
                <a:ea typeface="Meiryo" panose="020B0604030504040204" pitchFamily="34" charset="-128"/>
                <a:cs typeface="Arial" panose="020B0604020202020204" pitchFamily="34" charset="0"/>
              </a:rPr>
              <a:t>たとえば、</a:t>
            </a:r>
            <a:r>
              <a:rPr lang="ja-JP" altLang="en-US">
                <a:latin typeface="Meiryo" panose="020B0604030504040204" pitchFamily="34" charset="-128"/>
                <a:ea typeface="Meiryo" panose="020B0604030504040204" pitchFamily="34" charset="-128"/>
                <a:cs typeface="Arial" panose="020B0604020202020204" pitchFamily="34" charset="0"/>
              </a:rPr>
              <a:t>上下</a:t>
            </a:r>
            <a:r>
              <a:rPr lang="en-US" altLang="ja-JP" dirty="0">
                <a:latin typeface="Meiryo" panose="020B0604030504040204" pitchFamily="34" charset="-128"/>
                <a:ea typeface="Meiryo" panose="020B0604030504040204" pitchFamily="34" charset="-128"/>
                <a:cs typeface="Arial" panose="020B0604020202020204" pitchFamily="34" charset="0"/>
              </a:rPr>
              <a:t>2</a:t>
            </a:r>
            <a:r>
              <a:rPr lang="ja-JP" altLang="en-US">
                <a:latin typeface="Meiryo" panose="020B0604030504040204" pitchFamily="34" charset="-128"/>
                <a:ea typeface="Meiryo" panose="020B0604030504040204" pitchFamily="34" charset="-128"/>
                <a:cs typeface="Arial" panose="020B0604020202020204" pitchFamily="34" charset="0"/>
              </a:rPr>
              <a:t>段に箱詰めしてあるようなときには、</a:t>
            </a:r>
            <a:endParaRPr lang="en-US" altLang="ja-JP" dirty="0">
              <a:latin typeface="Meiryo" panose="020B0604030504040204" pitchFamily="34" charset="-128"/>
              <a:ea typeface="Meiryo" panose="020B0604030504040204" pitchFamily="34" charset="-128"/>
              <a:cs typeface="Arial" panose="020B0604020202020204" pitchFamily="34" charset="0"/>
            </a:endParaRPr>
          </a:p>
          <a:p>
            <a:pPr>
              <a:spcBef>
                <a:spcPts val="600"/>
              </a:spcBef>
            </a:pPr>
            <a:r>
              <a:rPr lang="ja-JP" altLang="en-US">
                <a:latin typeface="Meiryo" panose="020B0604030504040204" pitchFamily="34" charset="-128"/>
                <a:ea typeface="Meiryo" panose="020B0604030504040204" pitchFamily="34" charset="-128"/>
                <a:cs typeface="Arial" panose="020B0604020202020204" pitchFamily="34" charset="0"/>
              </a:rPr>
              <a:t>下段からサンプリングされ</a:t>
            </a:r>
            <a:r>
              <a:rPr kumimoji="1" lang="ja-JP" altLang="en-US">
                <a:latin typeface="Meiryo" panose="020B0604030504040204" pitchFamily="34" charset="-128"/>
                <a:ea typeface="Meiryo" panose="020B0604030504040204" pitchFamily="34" charset="-128"/>
                <a:cs typeface="Arial" panose="020B0604020202020204" pitchFamily="34" charset="0"/>
              </a:rPr>
              <a:t>ることは少ないであろう。</a:t>
            </a:r>
            <a:endParaRPr kumimoji="1" lang="en-US" altLang="ja-JP" dirty="0">
              <a:latin typeface="Meiryo" panose="020B0604030504040204" pitchFamily="34" charset="-128"/>
              <a:ea typeface="Meiryo" panose="020B0604030504040204" pitchFamily="34" charset="-128"/>
              <a:cs typeface="Arial" panose="020B0604020202020204" pitchFamily="34" charset="0"/>
            </a:endParaRPr>
          </a:p>
          <a:p>
            <a:pPr>
              <a:spcBef>
                <a:spcPts val="600"/>
              </a:spcBef>
            </a:pPr>
            <a:r>
              <a:rPr kumimoji="1" lang="ja-JP" altLang="en-US">
                <a:latin typeface="Meiryo" panose="020B0604030504040204" pitchFamily="34" charset="-128"/>
                <a:ea typeface="Meiryo" panose="020B0604030504040204" pitchFamily="34" charset="-128"/>
                <a:cs typeface="Arial" panose="020B0604020202020204" pitchFamily="34" charset="0"/>
              </a:rPr>
              <a:t>このような、サンプリングのかたよりを防ぐに</a:t>
            </a:r>
            <a:r>
              <a:rPr lang="ja-JP" altLang="en-US">
                <a:latin typeface="Meiryo" panose="020B0604030504040204" pitchFamily="34" charset="-128"/>
                <a:ea typeface="Meiryo" panose="020B0604030504040204" pitchFamily="34" charset="-128"/>
                <a:cs typeface="Arial" panose="020B0604020202020204" pitchFamily="34" charset="0"/>
              </a:rPr>
              <a:t>は、ランダムサンプリングが必要である。</a:t>
            </a:r>
            <a:endParaRPr lang="en-US" altLang="ja-JP" dirty="0">
              <a:latin typeface="Meiryo" panose="020B0604030504040204" pitchFamily="34" charset="-128"/>
              <a:ea typeface="Meiryo" panose="020B0604030504040204" pitchFamily="34" charset="-128"/>
              <a:cs typeface="Arial" panose="020B0604020202020204" pitchFamily="34" charset="0"/>
            </a:endParaRPr>
          </a:p>
          <a:p>
            <a:pPr>
              <a:spcBef>
                <a:spcPts val="600"/>
              </a:spcBef>
            </a:pPr>
            <a:endParaRPr kumimoji="1" lang="en-US" altLang="ja-JP" sz="1100" dirty="0">
              <a:latin typeface="Meiryo" panose="020B0604030504040204" pitchFamily="34" charset="-128"/>
              <a:ea typeface="Meiryo" panose="020B0604030504040204" pitchFamily="34" charset="-128"/>
              <a:cs typeface="Arial" panose="020B0604020202020204" pitchFamily="34" charset="0"/>
            </a:endParaRPr>
          </a:p>
          <a:p>
            <a:pPr>
              <a:spcBef>
                <a:spcPts val="600"/>
              </a:spcBef>
            </a:pPr>
            <a:r>
              <a:rPr lang="ja-JP" altLang="en-US" sz="2000" b="1">
                <a:latin typeface="Meiryo" panose="020B0604030504040204" pitchFamily="34" charset="-128"/>
                <a:ea typeface="Meiryo" panose="020B0604030504040204" pitchFamily="34" charset="-128"/>
                <a:cs typeface="Arial" panose="020B0604020202020204" pitchFamily="34" charset="0"/>
              </a:rPr>
              <a:t>サンプリング法には、</a:t>
            </a:r>
            <a:endParaRPr lang="en-US" altLang="ja-JP" sz="2000" b="1" dirty="0">
              <a:latin typeface="Meiryo" panose="020B0604030504040204" pitchFamily="34" charset="-128"/>
              <a:ea typeface="Meiryo" panose="020B0604030504040204" pitchFamily="34" charset="-128"/>
              <a:cs typeface="Arial" panose="020B0604020202020204" pitchFamily="34" charset="0"/>
            </a:endParaRPr>
          </a:p>
          <a:p>
            <a:pPr>
              <a:spcBef>
                <a:spcPts val="600"/>
              </a:spcBef>
            </a:pPr>
            <a:r>
              <a:rPr lang="ja-JP" altLang="en-US">
                <a:latin typeface="Meiryo" panose="020B0604030504040204" pitchFamily="34" charset="-128"/>
                <a:ea typeface="Meiryo" panose="020B0604030504040204" pitchFamily="34" charset="-128"/>
                <a:cs typeface="Arial" panose="020B0604020202020204" pitchFamily="34" charset="0"/>
              </a:rPr>
              <a:t>二段サンプリング法、層別サンプリング法、集落</a:t>
            </a:r>
            <a:r>
              <a:rPr kumimoji="1" lang="ja-JP" altLang="en-US">
                <a:latin typeface="Meiryo" panose="020B0604030504040204" pitchFamily="34" charset="-128"/>
                <a:ea typeface="Meiryo" panose="020B0604030504040204" pitchFamily="34" charset="-128"/>
                <a:cs typeface="Arial" panose="020B0604020202020204" pitchFamily="34" charset="0"/>
              </a:rPr>
              <a:t>サンプリング法などの方法もある。</a:t>
            </a:r>
            <a:endParaRPr kumimoji="1" lang="en-US" altLang="ja-JP" dirty="0">
              <a:latin typeface="Meiryo" panose="020B0604030504040204" pitchFamily="34" charset="-128"/>
              <a:ea typeface="Meiryo" panose="020B0604030504040204" pitchFamily="34" charset="-128"/>
              <a:cs typeface="Arial" panose="020B0604020202020204" pitchFamily="34" charset="0"/>
            </a:endParaRPr>
          </a:p>
          <a:p>
            <a:pPr>
              <a:spcBef>
                <a:spcPts val="600"/>
              </a:spcBef>
            </a:pPr>
            <a:r>
              <a:rPr kumimoji="1" lang="ja-JP" altLang="en-US">
                <a:latin typeface="Meiryo" panose="020B0604030504040204" pitchFamily="34" charset="-128"/>
                <a:ea typeface="Meiryo" panose="020B0604030504040204" pitchFamily="34" charset="-128"/>
                <a:cs typeface="Arial" panose="020B0604020202020204" pitchFamily="34" charset="0"/>
              </a:rPr>
              <a:t>また、ランダムサンプリング法に対し</a:t>
            </a:r>
            <a:r>
              <a:rPr lang="ja-JP" altLang="en-US">
                <a:latin typeface="Meiryo" panose="020B0604030504040204" pitchFamily="34" charset="-128"/>
                <a:ea typeface="Meiryo" panose="020B0604030504040204" pitchFamily="34" charset="-128"/>
                <a:cs typeface="Arial" panose="020B0604020202020204" pitchFamily="34" charset="0"/>
              </a:rPr>
              <a:t>て、</a:t>
            </a:r>
            <a:endParaRPr lang="en-US" altLang="ja-JP" dirty="0">
              <a:latin typeface="Meiryo" panose="020B0604030504040204" pitchFamily="34" charset="-128"/>
              <a:ea typeface="Meiryo" panose="020B0604030504040204" pitchFamily="34" charset="-128"/>
              <a:cs typeface="Arial" panose="020B0604020202020204" pitchFamily="34" charset="0"/>
            </a:endParaRPr>
          </a:p>
          <a:p>
            <a:pPr>
              <a:spcBef>
                <a:spcPts val="600"/>
              </a:spcBef>
            </a:pPr>
            <a:r>
              <a:rPr lang="ja-JP" altLang="en-US">
                <a:latin typeface="Meiryo" panose="020B0604030504040204" pitchFamily="34" charset="-128"/>
                <a:ea typeface="Meiryo" panose="020B0604030504040204" pitchFamily="34" charset="-128"/>
                <a:cs typeface="Arial" panose="020B0604020202020204" pitchFamily="34" charset="0"/>
              </a:rPr>
              <a:t>何らかの基準に基づいてサンプルを選ぶ有意サンプリング法がある。</a:t>
            </a:r>
            <a:endParaRPr kumimoji="1" lang="ja-JP" altLang="en-US">
              <a:latin typeface="Meiryo" panose="020B0604030504040204" pitchFamily="34" charset="-128"/>
              <a:ea typeface="Meiryo" panose="020B0604030504040204" pitchFamily="34" charset="-128"/>
              <a:cs typeface="Arial" panose="020B0604020202020204" pitchFamily="34" charset="0"/>
            </a:endParaRPr>
          </a:p>
        </p:txBody>
      </p:sp>
      <p:sp>
        <p:nvSpPr>
          <p:cNvPr id="12" name="スライド番号プレースホルダー 11">
            <a:extLst>
              <a:ext uri="{FF2B5EF4-FFF2-40B4-BE49-F238E27FC236}">
                <a16:creationId xmlns:a16="http://schemas.microsoft.com/office/drawing/2014/main" id="{847984E3-1BD6-8BD7-B133-1B5761833A4D}"/>
              </a:ext>
            </a:extLst>
          </p:cNvPr>
          <p:cNvSpPr>
            <a:spLocks noGrp="1"/>
          </p:cNvSpPr>
          <p:nvPr>
            <p:ph type="sldNum" sz="quarter" idx="12"/>
          </p:nvPr>
        </p:nvSpPr>
        <p:spPr/>
        <p:txBody>
          <a:bodyPr/>
          <a:lstStyle/>
          <a:p>
            <a:fld id="{CCE8A120-D37F-4A4B-AEC4-A3FAB9FD9F34}" type="slidenum">
              <a:rPr lang="ja-JP" altLang="en-US" smtClean="0"/>
              <a:pPr/>
              <a:t>40</a:t>
            </a:fld>
            <a:endParaRPr lang="ja-JP" altLang="en-US"/>
          </a:p>
        </p:txBody>
      </p:sp>
      <p:sp>
        <p:nvSpPr>
          <p:cNvPr id="2" name="テキスト ボックス 1">
            <a:extLst>
              <a:ext uri="{FF2B5EF4-FFF2-40B4-BE49-F238E27FC236}">
                <a16:creationId xmlns:a16="http://schemas.microsoft.com/office/drawing/2014/main" id="{F5039D8B-7D0E-8DA0-664E-9A8144EC684D}"/>
              </a:ext>
            </a:extLst>
          </p:cNvPr>
          <p:cNvSpPr txBox="1"/>
          <p:nvPr/>
        </p:nvSpPr>
        <p:spPr>
          <a:xfrm>
            <a:off x="90974" y="101329"/>
            <a:ext cx="5820190"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5.3 </a:t>
            </a:r>
            <a:r>
              <a:rPr lang="ja-JP" altLang="en-US" sz="4000" b="1" dirty="0">
                <a:solidFill>
                  <a:schemeClr val="bg1"/>
                </a:solidFill>
                <a:latin typeface="Meiryo" panose="020B0604030504040204" pitchFamily="34" charset="-128"/>
                <a:ea typeface="Meiryo" panose="020B0604030504040204" pitchFamily="34" charset="-128"/>
                <a:cs typeface="Arial" panose="020B0604020202020204" pitchFamily="34" charset="0"/>
              </a:rPr>
              <a:t>サンプリングと誤差</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6585852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D9585E4-3B18-0602-BAFD-0BCE3808CC8F}"/>
              </a:ext>
            </a:extLst>
          </p:cNvPr>
          <p:cNvSpPr/>
          <p:nvPr/>
        </p:nvSpPr>
        <p:spPr>
          <a:xfrm>
            <a:off x="495300" y="1467704"/>
            <a:ext cx="10839450" cy="4976818"/>
          </a:xfrm>
          <a:prstGeom prst="rect">
            <a:avLst/>
          </a:prstGeom>
          <a:solidFill>
            <a:schemeClr val="bg1"/>
          </a:solidFill>
          <a:ln>
            <a:solidFill>
              <a:schemeClr val="tx1"/>
            </a:solidFill>
          </a:ln>
          <a:effectLst>
            <a:outerShdw blurRad="180948"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2B020D62-53F7-1664-58F8-52D64CC3EBC1}"/>
              </a:ext>
            </a:extLst>
          </p:cNvPr>
          <p:cNvSpPr/>
          <p:nvPr/>
        </p:nvSpPr>
        <p:spPr>
          <a:xfrm>
            <a:off x="857250" y="1036991"/>
            <a:ext cx="1674935" cy="707886"/>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83CC8870-C5A5-482E-C10B-4636155FCCF1}"/>
              </a:ext>
            </a:extLst>
          </p:cNvPr>
          <p:cNvSpPr txBox="1"/>
          <p:nvPr/>
        </p:nvSpPr>
        <p:spPr>
          <a:xfrm>
            <a:off x="1203326" y="1946735"/>
            <a:ext cx="11143418" cy="4385816"/>
          </a:xfrm>
          <a:prstGeom prst="rect">
            <a:avLst/>
          </a:prstGeom>
          <a:noFill/>
        </p:spPr>
        <p:txBody>
          <a:bodyPr wrap="square" rtlCol="0">
            <a:spAutoFit/>
          </a:bodyPr>
          <a:lstStyle/>
          <a:p>
            <a:pPr>
              <a:spcBef>
                <a:spcPts val="600"/>
              </a:spcBef>
            </a:pPr>
            <a:r>
              <a:rPr kumimoji="1" lang="ja-JP" altLang="en-US" b="1">
                <a:latin typeface="Meiryo" panose="020B0604030504040204" pitchFamily="34" charset="-128"/>
                <a:ea typeface="Meiryo" panose="020B0604030504040204" pitchFamily="34" charset="-128"/>
                <a:cs typeface="Arial" panose="020B0604020202020204" pitchFamily="34" charset="0"/>
              </a:rPr>
              <a:t>工程やロットからサンプルを取る場合、</a:t>
            </a:r>
            <a:r>
              <a:rPr kumimoji="1" lang="ja-JP" altLang="en-US" sz="1600">
                <a:latin typeface="Meiryo" panose="020B0604030504040204" pitchFamily="34" charset="-128"/>
                <a:ea typeface="Meiryo" panose="020B0604030504040204" pitchFamily="34" charset="-128"/>
                <a:cs typeface="Arial" panose="020B0604020202020204" pitchFamily="34" charset="0"/>
              </a:rPr>
              <a:t>取るたびにサンプル</a:t>
            </a:r>
            <a:r>
              <a:rPr lang="ja-JP" altLang="en-US" sz="1600">
                <a:latin typeface="Meiryo" panose="020B0604030504040204" pitchFamily="34" charset="-128"/>
                <a:ea typeface="Meiryo" panose="020B0604030504040204" pitchFamily="34" charset="-128"/>
                <a:cs typeface="Arial" panose="020B0604020202020204" pitchFamily="34" charset="0"/>
              </a:rPr>
              <a:t>は異なるので、</a:t>
            </a:r>
            <a:endParaRPr lang="en-US" altLang="ja-JP" sz="1600" dirty="0">
              <a:latin typeface="Meiryo" panose="020B0604030504040204" pitchFamily="34" charset="-128"/>
              <a:ea typeface="Meiryo" panose="020B0604030504040204" pitchFamily="34" charset="-128"/>
              <a:cs typeface="Arial" panose="020B0604020202020204" pitchFamily="34" charset="0"/>
            </a:endParaRPr>
          </a:p>
          <a:p>
            <a:pPr>
              <a:spcBef>
                <a:spcPts val="600"/>
              </a:spcBef>
            </a:pPr>
            <a:r>
              <a:rPr lang="ja-JP" altLang="en-US" sz="1600">
                <a:latin typeface="Meiryo" panose="020B0604030504040204" pitchFamily="34" charset="-128"/>
                <a:ea typeface="Meiryo" panose="020B0604030504040204" pitchFamily="34" charset="-128"/>
                <a:cs typeface="Arial" panose="020B0604020202020204" pitchFamily="34" charset="0"/>
              </a:rPr>
              <a:t>サンプル間のばらつきが生じる。また、サンプルの特性を</a:t>
            </a:r>
            <a:r>
              <a:rPr kumimoji="1" lang="ja-JP" altLang="en-US" sz="1600">
                <a:latin typeface="Meiryo" panose="020B0604030504040204" pitchFamily="34" charset="-128"/>
                <a:ea typeface="Meiryo" panose="020B0604030504040204" pitchFamily="34" charset="-128"/>
                <a:cs typeface="Arial" panose="020B0604020202020204" pitchFamily="34" charset="0"/>
              </a:rPr>
              <a:t>測定する場合も、測定ごとに</a:t>
            </a:r>
            <a:endParaRPr kumimoji="1" lang="en-US" altLang="ja-JP" sz="1600" dirty="0">
              <a:latin typeface="Meiryo" panose="020B0604030504040204" pitchFamily="34" charset="-128"/>
              <a:ea typeface="Meiryo" panose="020B0604030504040204" pitchFamily="34" charset="-128"/>
              <a:cs typeface="Arial" panose="020B0604020202020204" pitchFamily="34" charset="0"/>
            </a:endParaRPr>
          </a:p>
          <a:p>
            <a:pPr>
              <a:spcBef>
                <a:spcPts val="600"/>
              </a:spcBef>
            </a:pPr>
            <a:r>
              <a:rPr kumimoji="1" lang="ja-JP" altLang="en-US" sz="1600">
                <a:latin typeface="Meiryo" panose="020B0604030504040204" pitchFamily="34" charset="-128"/>
                <a:ea typeface="Meiryo" panose="020B0604030504040204" pitchFamily="34" charset="-128"/>
                <a:cs typeface="Arial" panose="020B0604020202020204" pitchFamily="34" charset="0"/>
              </a:rPr>
              <a:t>同じデータが出るとは限らず、測定のばらつ</a:t>
            </a:r>
            <a:r>
              <a:rPr lang="ja-JP" altLang="en-US" sz="1600">
                <a:latin typeface="Meiryo" panose="020B0604030504040204" pitchFamily="34" charset="-128"/>
                <a:ea typeface="Meiryo" panose="020B0604030504040204" pitchFamily="34" charset="-128"/>
                <a:cs typeface="Arial" panose="020B0604020202020204" pitchFamily="34" charset="0"/>
              </a:rPr>
              <a:t>きが生じる。このようなばらつきについて、</a:t>
            </a:r>
            <a:endParaRPr lang="en-US" altLang="ja-JP" sz="1600" dirty="0">
              <a:latin typeface="Meiryo" panose="020B0604030504040204" pitchFamily="34" charset="-128"/>
              <a:ea typeface="Meiryo" panose="020B0604030504040204" pitchFamily="34" charset="-128"/>
              <a:cs typeface="Arial" panose="020B0604020202020204" pitchFamily="34" charset="0"/>
            </a:endParaRPr>
          </a:p>
          <a:p>
            <a:pPr>
              <a:spcBef>
                <a:spcPts val="600"/>
              </a:spcBef>
            </a:pPr>
            <a:r>
              <a:rPr lang="ja-JP" altLang="en-US" sz="1600">
                <a:latin typeface="Meiryo" panose="020B0604030504040204" pitchFamily="34" charset="-128"/>
                <a:ea typeface="Meiryo" panose="020B0604030504040204" pitchFamily="34" charset="-128"/>
                <a:cs typeface="Arial" panose="020B0604020202020204" pitchFamily="34" charset="0"/>
              </a:rPr>
              <a:t>サンプル間のばらつきを</a:t>
            </a:r>
            <a:r>
              <a:rPr lang="ja-JP" altLang="en-US" sz="1600" b="1">
                <a:latin typeface="Meiryo" panose="020B0604030504040204" pitchFamily="34" charset="-128"/>
                <a:ea typeface="Meiryo" panose="020B0604030504040204" pitchFamily="34" charset="-128"/>
                <a:cs typeface="Arial" panose="020B0604020202020204" pitchFamily="34" charset="0"/>
              </a:rPr>
              <a:t>サンプリング誤差</a:t>
            </a:r>
            <a:r>
              <a:rPr lang="ja-JP" altLang="en-US" sz="1600">
                <a:latin typeface="Meiryo" panose="020B0604030504040204" pitchFamily="34" charset="-128"/>
                <a:ea typeface="Meiryo" panose="020B0604030504040204" pitchFamily="34" charset="-128"/>
                <a:cs typeface="Arial" panose="020B0604020202020204" pitchFamily="34" charset="0"/>
              </a:rPr>
              <a:t>、測定のばらつきを</a:t>
            </a:r>
            <a:r>
              <a:rPr lang="ja-JP" altLang="en-US" sz="1600" b="1">
                <a:latin typeface="Meiryo" panose="020B0604030504040204" pitchFamily="34" charset="-128"/>
                <a:ea typeface="Meiryo" panose="020B0604030504040204" pitchFamily="34" charset="-128"/>
                <a:cs typeface="Arial" panose="020B0604020202020204" pitchFamily="34" charset="0"/>
              </a:rPr>
              <a:t>測定誤差</a:t>
            </a:r>
            <a:r>
              <a:rPr lang="ja-JP" altLang="en-US" sz="1600">
                <a:latin typeface="Meiryo" panose="020B0604030504040204" pitchFamily="34" charset="-128"/>
                <a:ea typeface="Meiryo" panose="020B0604030504040204" pitchFamily="34" charset="-128"/>
                <a:cs typeface="Arial" panose="020B0604020202020204" pitchFamily="34" charset="0"/>
              </a:rPr>
              <a:t>と呼ぶ。</a:t>
            </a:r>
            <a:endParaRPr lang="en-US" altLang="ja-JP" sz="1600" dirty="0">
              <a:latin typeface="Meiryo" panose="020B0604030504040204" pitchFamily="34" charset="-128"/>
              <a:ea typeface="Meiryo" panose="020B0604030504040204" pitchFamily="34" charset="-128"/>
              <a:cs typeface="Arial" panose="020B0604020202020204" pitchFamily="34" charset="0"/>
            </a:endParaRPr>
          </a:p>
          <a:p>
            <a:pPr>
              <a:spcBef>
                <a:spcPts val="600"/>
              </a:spcBef>
            </a:pPr>
            <a:endParaRPr lang="en-US" altLang="ja-JP" sz="600" dirty="0">
              <a:latin typeface="Meiryo" panose="020B0604030504040204" pitchFamily="34" charset="-128"/>
              <a:ea typeface="Meiryo" panose="020B0604030504040204" pitchFamily="34" charset="-128"/>
              <a:cs typeface="Arial" panose="020B0604020202020204" pitchFamily="34" charset="0"/>
            </a:endParaRPr>
          </a:p>
          <a:p>
            <a:pPr>
              <a:spcBef>
                <a:spcPts val="600"/>
              </a:spcBef>
            </a:pPr>
            <a:r>
              <a:rPr kumimoji="1" lang="ja-JP" altLang="en-US" b="1">
                <a:latin typeface="Meiryo" panose="020B0604030504040204" pitchFamily="34" charset="-128"/>
                <a:ea typeface="Meiryo" panose="020B0604030504040204" pitchFamily="34" charset="-128"/>
                <a:cs typeface="Arial" panose="020B0604020202020204" pitchFamily="34" charset="0"/>
              </a:rPr>
              <a:t>品質管理では、</a:t>
            </a:r>
            <a:r>
              <a:rPr kumimoji="1" lang="ja-JP" altLang="en-US" sz="1600">
                <a:latin typeface="Meiryo" panose="020B0604030504040204" pitchFamily="34" charset="-128"/>
                <a:ea typeface="Meiryo" panose="020B0604030504040204" pitchFamily="34" charset="-128"/>
                <a:cs typeface="Arial" panose="020B0604020202020204" pitchFamily="34" charset="0"/>
              </a:rPr>
              <a:t>平均値だけではなく、ばらつきを十分考慮し、ばらつきを含めて工程や</a:t>
            </a:r>
            <a:endParaRPr kumimoji="1" lang="en-US" altLang="ja-JP" sz="1600" dirty="0">
              <a:latin typeface="Meiryo" panose="020B0604030504040204" pitchFamily="34" charset="-128"/>
              <a:ea typeface="Meiryo" panose="020B0604030504040204" pitchFamily="34" charset="-128"/>
              <a:cs typeface="Arial" panose="020B0604020202020204" pitchFamily="34" charset="0"/>
            </a:endParaRPr>
          </a:p>
          <a:p>
            <a:pPr>
              <a:spcBef>
                <a:spcPts val="600"/>
              </a:spcBef>
            </a:pPr>
            <a:r>
              <a:rPr kumimoji="1" lang="ja-JP" altLang="en-US" sz="1600">
                <a:latin typeface="Meiryo" panose="020B0604030504040204" pitchFamily="34" charset="-128"/>
                <a:ea typeface="Meiryo" panose="020B0604030504040204" pitchFamily="34" charset="-128"/>
                <a:cs typeface="Arial" panose="020B0604020202020204" pitchFamily="34" charset="0"/>
              </a:rPr>
              <a:t>ロットの品質を推定し、工程の異常を検出したり、ロットの合否を判定したりする。</a:t>
            </a:r>
            <a:endParaRPr kumimoji="1" lang="en-US" altLang="ja-JP" sz="1600" dirty="0">
              <a:latin typeface="Meiryo" panose="020B0604030504040204" pitchFamily="34" charset="-128"/>
              <a:ea typeface="Meiryo" panose="020B0604030504040204" pitchFamily="34" charset="-128"/>
              <a:cs typeface="Arial" panose="020B0604020202020204" pitchFamily="34" charset="0"/>
            </a:endParaRPr>
          </a:p>
          <a:p>
            <a:pPr>
              <a:spcBef>
                <a:spcPts val="600"/>
              </a:spcBef>
            </a:pPr>
            <a:r>
              <a:rPr kumimoji="1" lang="ja-JP" altLang="en-US" sz="1600">
                <a:latin typeface="Meiryo" panose="020B0604030504040204" pitchFamily="34" charset="-128"/>
                <a:ea typeface="Meiryo" panose="020B0604030504040204" pitchFamily="34" charset="-128"/>
                <a:cs typeface="Arial" panose="020B0604020202020204" pitchFamily="34" charset="0"/>
              </a:rPr>
              <a:t>このためには、正常な作業に基づくサンプリング誤差や測定誤差をあらかじめ知って</a:t>
            </a:r>
            <a:endParaRPr kumimoji="1" lang="en-US" altLang="ja-JP" sz="1600" dirty="0">
              <a:latin typeface="Meiryo" panose="020B0604030504040204" pitchFamily="34" charset="-128"/>
              <a:ea typeface="Meiryo" panose="020B0604030504040204" pitchFamily="34" charset="-128"/>
              <a:cs typeface="Arial" panose="020B0604020202020204" pitchFamily="34" charset="0"/>
            </a:endParaRPr>
          </a:p>
          <a:p>
            <a:pPr>
              <a:spcBef>
                <a:spcPts val="600"/>
              </a:spcBef>
            </a:pPr>
            <a:r>
              <a:rPr kumimoji="1" lang="ja-JP" altLang="en-US" sz="1600">
                <a:latin typeface="Meiryo" panose="020B0604030504040204" pitchFamily="34" charset="-128"/>
                <a:ea typeface="Meiryo" panose="020B0604030504040204" pitchFamily="34" charset="-128"/>
                <a:cs typeface="Arial" panose="020B0604020202020204" pitchFamily="34" charset="0"/>
              </a:rPr>
              <a:t>おくことが必要で、これらに比べて大きなばらつきが生じたときに、</a:t>
            </a:r>
            <a:r>
              <a:rPr kumimoji="1" lang="ja-JP" altLang="en-US" sz="1600" b="1">
                <a:latin typeface="Meiryo" panose="020B0604030504040204" pitchFamily="34" charset="-128"/>
                <a:ea typeface="Meiryo" panose="020B0604030504040204" pitchFamily="34" charset="-128"/>
                <a:cs typeface="Arial" panose="020B0604020202020204" pitchFamily="34" charset="0"/>
              </a:rPr>
              <a:t>異常原因</a:t>
            </a:r>
            <a:r>
              <a:rPr kumimoji="1" lang="ja-JP" altLang="en-US" sz="1600">
                <a:latin typeface="Meiryo" panose="020B0604030504040204" pitchFamily="34" charset="-128"/>
                <a:ea typeface="Meiryo" panose="020B0604030504040204" pitchFamily="34" charset="-128"/>
                <a:cs typeface="Arial" panose="020B0604020202020204" pitchFamily="34" charset="0"/>
              </a:rPr>
              <a:t>による</a:t>
            </a:r>
            <a:endParaRPr kumimoji="1" lang="en-US" altLang="ja-JP" sz="1600" dirty="0">
              <a:latin typeface="Meiryo" panose="020B0604030504040204" pitchFamily="34" charset="-128"/>
              <a:ea typeface="Meiryo" panose="020B0604030504040204" pitchFamily="34" charset="-128"/>
              <a:cs typeface="Arial" panose="020B0604020202020204" pitchFamily="34" charset="0"/>
            </a:endParaRPr>
          </a:p>
          <a:p>
            <a:pPr>
              <a:spcBef>
                <a:spcPts val="600"/>
              </a:spcBef>
            </a:pPr>
            <a:r>
              <a:rPr kumimoji="1" lang="ja-JP" altLang="en-US" sz="1600">
                <a:latin typeface="Meiryo" panose="020B0604030504040204" pitchFamily="34" charset="-128"/>
                <a:ea typeface="Meiryo" panose="020B0604030504040204" pitchFamily="34" charset="-128"/>
                <a:cs typeface="Arial" panose="020B0604020202020204" pitchFamily="34" charset="0"/>
              </a:rPr>
              <a:t>ばらつきであると判断し、その原因追及や処置を行うのである。</a:t>
            </a:r>
            <a:endParaRPr kumimoji="1" lang="en-US" altLang="ja-JP" sz="1600" dirty="0">
              <a:latin typeface="Meiryo" panose="020B0604030504040204" pitchFamily="34" charset="-128"/>
              <a:ea typeface="Meiryo" panose="020B0604030504040204" pitchFamily="34" charset="-128"/>
              <a:cs typeface="Arial" panose="020B0604020202020204" pitchFamily="34" charset="0"/>
            </a:endParaRPr>
          </a:p>
          <a:p>
            <a:pPr>
              <a:spcBef>
                <a:spcPts val="600"/>
              </a:spcBef>
            </a:pPr>
            <a:endParaRPr kumimoji="1" lang="en-US" altLang="ja-JP" sz="700" dirty="0">
              <a:latin typeface="Meiryo" panose="020B0604030504040204" pitchFamily="34" charset="-128"/>
              <a:ea typeface="Meiryo" panose="020B0604030504040204" pitchFamily="34" charset="-128"/>
              <a:cs typeface="Arial" panose="020B0604020202020204" pitchFamily="34" charset="0"/>
            </a:endParaRPr>
          </a:p>
          <a:p>
            <a:pPr>
              <a:spcBef>
                <a:spcPts val="600"/>
              </a:spcBef>
            </a:pPr>
            <a:r>
              <a:rPr lang="ja-JP" altLang="en-US" b="1">
                <a:latin typeface="Meiryo" panose="020B0604030504040204" pitchFamily="34" charset="-128"/>
                <a:ea typeface="Meiryo" panose="020B0604030504040204" pitchFamily="34" charset="-128"/>
                <a:cs typeface="Arial" panose="020B0604020202020204" pitchFamily="34" charset="0"/>
              </a:rPr>
              <a:t>プロセスにおいて、</a:t>
            </a:r>
            <a:r>
              <a:rPr lang="ja-JP" altLang="en-US" sz="1600">
                <a:latin typeface="Meiryo" panose="020B0604030504040204" pitchFamily="34" charset="-128"/>
                <a:ea typeface="Meiryo" panose="020B0604030504040204" pitchFamily="34" charset="-128"/>
                <a:cs typeface="Arial" panose="020B0604020202020204" pitchFamily="34" charset="0"/>
              </a:rPr>
              <a:t>正しい作業標準を適切に用い、材料や機械に異常がないにもかかわらず、</a:t>
            </a:r>
            <a:endParaRPr lang="en-US" altLang="ja-JP" sz="1600" dirty="0">
              <a:latin typeface="Meiryo" panose="020B0604030504040204" pitchFamily="34" charset="-128"/>
              <a:ea typeface="Meiryo" panose="020B0604030504040204" pitchFamily="34" charset="-128"/>
              <a:cs typeface="Arial" panose="020B0604020202020204" pitchFamily="34" charset="0"/>
            </a:endParaRPr>
          </a:p>
          <a:p>
            <a:pPr>
              <a:spcBef>
                <a:spcPts val="600"/>
              </a:spcBef>
            </a:pPr>
            <a:r>
              <a:rPr lang="ja-JP" altLang="en-US" sz="1600">
                <a:latin typeface="Meiryo" panose="020B0604030504040204" pitchFamily="34" charset="-128"/>
                <a:ea typeface="Meiryo" panose="020B0604030504040204" pitchFamily="34" charset="-128"/>
                <a:cs typeface="Arial" panose="020B0604020202020204" pitchFamily="34" charset="0"/>
              </a:rPr>
              <a:t>製品の品質などの結果に生じるばらつきを</a:t>
            </a:r>
            <a:r>
              <a:rPr lang="ja-JP" altLang="en-US" sz="1600" b="1">
                <a:latin typeface="Meiryo" panose="020B0604030504040204" pitchFamily="34" charset="-128"/>
                <a:ea typeface="Meiryo" panose="020B0604030504040204" pitchFamily="34" charset="-128"/>
                <a:cs typeface="Arial" panose="020B0604020202020204" pitchFamily="34" charset="0"/>
              </a:rPr>
              <a:t>偶然原因</a:t>
            </a:r>
            <a:r>
              <a:rPr lang="ja-JP" altLang="en-US" sz="1600">
                <a:latin typeface="Meiryo" panose="020B0604030504040204" pitchFamily="34" charset="-128"/>
                <a:ea typeface="Meiryo" panose="020B0604030504040204" pitchFamily="34" charset="-128"/>
                <a:cs typeface="Arial" panose="020B0604020202020204" pitchFamily="34" charset="0"/>
              </a:rPr>
              <a:t>によるばらつきといい、このばらつきを</a:t>
            </a:r>
            <a:endParaRPr lang="en-US" altLang="ja-JP" sz="1600" dirty="0">
              <a:latin typeface="Meiryo" panose="020B0604030504040204" pitchFamily="34" charset="-128"/>
              <a:ea typeface="Meiryo" panose="020B0604030504040204" pitchFamily="34" charset="-128"/>
              <a:cs typeface="Arial" panose="020B0604020202020204" pitchFamily="34" charset="0"/>
            </a:endParaRPr>
          </a:p>
          <a:p>
            <a:pPr>
              <a:spcBef>
                <a:spcPts val="600"/>
              </a:spcBef>
            </a:pPr>
            <a:r>
              <a:rPr lang="ja-JP" altLang="en-US" sz="1600" b="1">
                <a:latin typeface="Meiryo" panose="020B0604030504040204" pitchFamily="34" charset="-128"/>
                <a:ea typeface="Meiryo" panose="020B0604030504040204" pitchFamily="34" charset="-128"/>
                <a:cs typeface="Arial" panose="020B0604020202020204" pitchFamily="34" charset="0"/>
              </a:rPr>
              <a:t>偶然変動</a:t>
            </a:r>
            <a:r>
              <a:rPr lang="ja-JP" altLang="en-US" sz="1600">
                <a:latin typeface="Meiryo" panose="020B0604030504040204" pitchFamily="34" charset="-128"/>
                <a:ea typeface="Meiryo" panose="020B0604030504040204" pitchFamily="34" charset="-128"/>
                <a:cs typeface="Arial" panose="020B0604020202020204" pitchFamily="34" charset="0"/>
              </a:rPr>
              <a:t>という。</a:t>
            </a:r>
            <a:endParaRPr kumimoji="1" lang="ja-JP" altLang="en-US" sz="1600">
              <a:latin typeface="Meiryo" panose="020B0604030504040204" pitchFamily="34" charset="-128"/>
              <a:ea typeface="Meiryo" panose="020B0604030504040204" pitchFamily="34" charset="-128"/>
              <a:cs typeface="Arial" panose="020B0604020202020204" pitchFamily="34" charset="0"/>
            </a:endParaRPr>
          </a:p>
        </p:txBody>
      </p:sp>
      <p:sp>
        <p:nvSpPr>
          <p:cNvPr id="8" name="テキスト ボックス 7">
            <a:extLst>
              <a:ext uri="{FF2B5EF4-FFF2-40B4-BE49-F238E27FC236}">
                <a16:creationId xmlns:a16="http://schemas.microsoft.com/office/drawing/2014/main" id="{CD4A5E94-8CBC-C47C-1109-861EC5D5C70D}"/>
              </a:ext>
            </a:extLst>
          </p:cNvPr>
          <p:cNvSpPr txBox="1"/>
          <p:nvPr/>
        </p:nvSpPr>
        <p:spPr>
          <a:xfrm>
            <a:off x="1203326" y="1166154"/>
            <a:ext cx="930016" cy="523220"/>
          </a:xfrm>
          <a:prstGeom prst="rect">
            <a:avLst/>
          </a:prstGeom>
          <a:noFill/>
        </p:spPr>
        <p:txBody>
          <a:bodyPr wrap="square" rtlCol="0">
            <a:spAutoFit/>
          </a:bodyPr>
          <a:lstStyle/>
          <a:p>
            <a:r>
              <a:rPr kumimoji="1" lang="ja-JP" altLang="en-US" sz="2800" b="1">
                <a:latin typeface="Meiryo" panose="020B0604030504040204" pitchFamily="34" charset="-128"/>
                <a:ea typeface="Meiryo" panose="020B0604030504040204" pitchFamily="34" charset="-128"/>
                <a:cs typeface="Arial" panose="020B0604020202020204" pitchFamily="34" charset="0"/>
              </a:rPr>
              <a:t>誤差</a:t>
            </a:r>
          </a:p>
        </p:txBody>
      </p:sp>
      <p:sp>
        <p:nvSpPr>
          <p:cNvPr id="12" name="スライド番号プレースホルダー 11">
            <a:extLst>
              <a:ext uri="{FF2B5EF4-FFF2-40B4-BE49-F238E27FC236}">
                <a16:creationId xmlns:a16="http://schemas.microsoft.com/office/drawing/2014/main" id="{CDEA5D18-E5E0-C7D9-1F7A-1666AA04DCBD}"/>
              </a:ext>
            </a:extLst>
          </p:cNvPr>
          <p:cNvSpPr>
            <a:spLocks noGrp="1"/>
          </p:cNvSpPr>
          <p:nvPr>
            <p:ph type="sldNum" sz="quarter" idx="12"/>
          </p:nvPr>
        </p:nvSpPr>
        <p:spPr/>
        <p:txBody>
          <a:bodyPr/>
          <a:lstStyle/>
          <a:p>
            <a:fld id="{CCE8A120-D37F-4A4B-AEC4-A3FAB9FD9F34}" type="slidenum">
              <a:rPr lang="ja-JP" altLang="en-US" smtClean="0"/>
              <a:pPr/>
              <a:t>41</a:t>
            </a:fld>
            <a:endParaRPr lang="ja-JP" altLang="en-US"/>
          </a:p>
        </p:txBody>
      </p:sp>
      <p:sp>
        <p:nvSpPr>
          <p:cNvPr id="4" name="テキスト ボックス 3">
            <a:extLst>
              <a:ext uri="{FF2B5EF4-FFF2-40B4-BE49-F238E27FC236}">
                <a16:creationId xmlns:a16="http://schemas.microsoft.com/office/drawing/2014/main" id="{5F7AFB6A-F134-6B55-1E6D-4020DC677B28}"/>
              </a:ext>
            </a:extLst>
          </p:cNvPr>
          <p:cNvSpPr txBox="1"/>
          <p:nvPr/>
        </p:nvSpPr>
        <p:spPr>
          <a:xfrm>
            <a:off x="90974" y="101329"/>
            <a:ext cx="5820190"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5.3 </a:t>
            </a:r>
            <a:r>
              <a:rPr lang="ja-JP" altLang="en-US" sz="4000" b="1" dirty="0">
                <a:solidFill>
                  <a:schemeClr val="bg1"/>
                </a:solidFill>
                <a:latin typeface="Meiryo" panose="020B0604030504040204" pitchFamily="34" charset="-128"/>
                <a:ea typeface="Meiryo" panose="020B0604030504040204" pitchFamily="34" charset="-128"/>
                <a:cs typeface="Arial" panose="020B0604020202020204" pitchFamily="34" charset="0"/>
              </a:rPr>
              <a:t>サンプリングと誤差</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8949043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BAB0E402-9E22-9A6F-2D1A-17EB5D616CF1}"/>
              </a:ext>
            </a:extLst>
          </p:cNvPr>
          <p:cNvSpPr/>
          <p:nvPr/>
        </p:nvSpPr>
        <p:spPr>
          <a:xfrm>
            <a:off x="495300" y="1467704"/>
            <a:ext cx="10839450" cy="4976818"/>
          </a:xfrm>
          <a:prstGeom prst="rect">
            <a:avLst/>
          </a:prstGeom>
          <a:solidFill>
            <a:schemeClr val="bg1"/>
          </a:solidFill>
          <a:ln>
            <a:solidFill>
              <a:schemeClr val="tx1"/>
            </a:solidFill>
          </a:ln>
          <a:effectLst>
            <a:outerShdw blurRad="180948"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F0D7872F-DE49-8843-8B77-1DD38FF9219A}"/>
              </a:ext>
            </a:extLst>
          </p:cNvPr>
          <p:cNvSpPr txBox="1"/>
          <p:nvPr/>
        </p:nvSpPr>
        <p:spPr>
          <a:xfrm>
            <a:off x="1110821" y="2026331"/>
            <a:ext cx="10111033" cy="4231928"/>
          </a:xfrm>
          <a:prstGeom prst="rect">
            <a:avLst/>
          </a:prstGeom>
          <a:noFill/>
        </p:spPr>
        <p:txBody>
          <a:bodyPr wrap="square" rtlCol="0">
            <a:spAutoFit/>
          </a:bodyPr>
          <a:lstStyle/>
          <a:p>
            <a:pPr>
              <a:spcBef>
                <a:spcPts val="600"/>
              </a:spcBef>
            </a:pPr>
            <a:r>
              <a:rPr lang="ja-JP" altLang="en-US" sz="2000" b="1">
                <a:latin typeface="Meiryo" panose="020B0604030504040204" pitchFamily="34" charset="-128"/>
                <a:ea typeface="Meiryo" panose="020B0604030504040204" pitchFamily="34" charset="-128"/>
              </a:rPr>
              <a:t>サンプルからデータをまとめる際に、</a:t>
            </a:r>
            <a:endParaRPr lang="en-US" altLang="ja-JP" sz="2000" b="1" dirty="0">
              <a:latin typeface="Meiryo" panose="020B0604030504040204" pitchFamily="34" charset="-128"/>
              <a:ea typeface="Meiryo" panose="020B0604030504040204" pitchFamily="34" charset="-128"/>
            </a:endParaRPr>
          </a:p>
          <a:p>
            <a:pPr>
              <a:spcBef>
                <a:spcPts val="600"/>
              </a:spcBef>
            </a:pPr>
            <a:r>
              <a:rPr lang="ja-JP" altLang="en-US">
                <a:latin typeface="Meiryo" panose="020B0604030504040204" pitchFamily="34" charset="-128"/>
                <a:ea typeface="Meiryo" panose="020B0604030504040204" pitchFamily="34" charset="-128"/>
              </a:rPr>
              <a:t>それを数量的に表すことによって、客観的な判断、比較、推定などが可能となる。</a:t>
            </a:r>
            <a:endParaRPr lang="en-US" altLang="ja-JP" dirty="0">
              <a:latin typeface="Meiryo" panose="020B0604030504040204" pitchFamily="34" charset="-128"/>
              <a:ea typeface="Meiryo" panose="020B0604030504040204" pitchFamily="34" charset="-128"/>
            </a:endParaRPr>
          </a:p>
          <a:p>
            <a:pPr>
              <a:spcBef>
                <a:spcPts val="600"/>
              </a:spcBef>
            </a:pPr>
            <a:r>
              <a:rPr lang="ja-JP" altLang="en-US">
                <a:latin typeface="Meiryo" panose="020B0604030504040204" pitchFamily="34" charset="-128"/>
                <a:ea typeface="Meiryo" panose="020B0604030504040204" pitchFamily="34" charset="-128"/>
              </a:rPr>
              <a:t>このような数量的な値</a:t>
            </a:r>
            <a:r>
              <a:rPr kumimoji="1" lang="ja-JP" altLang="en-US">
                <a:latin typeface="Meiryo" panose="020B0604030504040204" pitchFamily="34" charset="-128"/>
                <a:ea typeface="Meiryo" panose="020B0604030504040204" pitchFamily="34" charset="-128"/>
              </a:rPr>
              <a:t>を</a:t>
            </a:r>
            <a:r>
              <a:rPr kumimoji="1" lang="ja-JP" altLang="en-US" b="1">
                <a:latin typeface="Meiryo" panose="020B0604030504040204" pitchFamily="34" charset="-128"/>
                <a:ea typeface="Meiryo" panose="020B0604030504040204" pitchFamily="34" charset="-128"/>
              </a:rPr>
              <a:t>統計量</a:t>
            </a:r>
            <a:r>
              <a:rPr kumimoji="1" lang="ja-JP" altLang="en-US">
                <a:latin typeface="Meiryo" panose="020B0604030504040204" pitchFamily="34" charset="-128"/>
                <a:ea typeface="Meiryo" panose="020B0604030504040204" pitchFamily="34" charset="-128"/>
              </a:rPr>
              <a:t>といい、その中で基本的なものを</a:t>
            </a:r>
            <a:r>
              <a:rPr kumimoji="1" lang="ja-JP" altLang="en-US" b="1">
                <a:latin typeface="Meiryo" panose="020B0604030504040204" pitchFamily="34" charset="-128"/>
                <a:ea typeface="Meiryo" panose="020B0604030504040204" pitchFamily="34" charset="-128"/>
              </a:rPr>
              <a:t>基本的統計量</a:t>
            </a:r>
            <a:r>
              <a:rPr kumimoji="1" lang="ja-JP" altLang="en-US">
                <a:latin typeface="Meiryo" panose="020B0604030504040204" pitchFamily="34" charset="-128"/>
                <a:ea typeface="Meiryo" panose="020B0604030504040204" pitchFamily="34" charset="-128"/>
              </a:rPr>
              <a:t>という。</a:t>
            </a:r>
            <a:endParaRPr lang="en-US" altLang="ja-JP" dirty="0">
              <a:latin typeface="Meiryo" panose="020B0604030504040204" pitchFamily="34" charset="-128"/>
              <a:ea typeface="Meiryo" panose="020B0604030504040204" pitchFamily="34" charset="-128"/>
            </a:endParaRPr>
          </a:p>
          <a:p>
            <a:pPr>
              <a:spcBef>
                <a:spcPts val="600"/>
              </a:spcBef>
            </a:pPr>
            <a:r>
              <a:rPr kumimoji="1" lang="ja-JP" altLang="en-US">
                <a:latin typeface="Meiryo" panose="020B0604030504040204" pitchFamily="34" charset="-128"/>
                <a:ea typeface="Meiryo" panose="020B0604030504040204" pitchFamily="34" charset="-128"/>
              </a:rPr>
              <a:t>したがって、</a:t>
            </a:r>
            <a:r>
              <a:rPr lang="ja-JP" altLang="en-US">
                <a:latin typeface="Meiryo" panose="020B0604030504040204" pitchFamily="34" charset="-128"/>
                <a:ea typeface="Meiryo" panose="020B0604030504040204" pitchFamily="34" charset="-128"/>
              </a:rPr>
              <a:t>以下に述べる基本統計量は、統計的手法の基本となるものである。</a:t>
            </a:r>
            <a:endParaRPr lang="en-US" altLang="ja-JP" dirty="0">
              <a:latin typeface="Meiryo" panose="020B0604030504040204" pitchFamily="34" charset="-128"/>
              <a:ea typeface="Meiryo" panose="020B0604030504040204" pitchFamily="34" charset="-128"/>
            </a:endParaRPr>
          </a:p>
          <a:p>
            <a:pPr>
              <a:spcBef>
                <a:spcPts val="600"/>
              </a:spcBef>
            </a:pPr>
            <a:endParaRPr lang="en-US" altLang="ja-JP" sz="1000" dirty="0">
              <a:latin typeface="Meiryo" panose="020B0604030504040204" pitchFamily="34" charset="-128"/>
              <a:ea typeface="Meiryo" panose="020B0604030504040204" pitchFamily="34" charset="-128"/>
            </a:endParaRPr>
          </a:p>
          <a:p>
            <a:pPr>
              <a:spcBef>
                <a:spcPts val="600"/>
              </a:spcBef>
            </a:pPr>
            <a:r>
              <a:rPr kumimoji="1" lang="ja-JP" altLang="en-US" sz="2000" b="1">
                <a:latin typeface="Meiryo" panose="020B0604030504040204" pitchFamily="34" charset="-128"/>
                <a:ea typeface="Meiryo" panose="020B0604030504040204" pitchFamily="34" charset="-128"/>
              </a:rPr>
              <a:t>データはばらつきをもっている。</a:t>
            </a:r>
            <a:endParaRPr kumimoji="1" lang="en-US" altLang="ja-JP" sz="2000" b="1" dirty="0">
              <a:latin typeface="Meiryo" panose="020B0604030504040204" pitchFamily="34" charset="-128"/>
              <a:ea typeface="Meiryo" panose="020B0604030504040204" pitchFamily="34" charset="-128"/>
            </a:endParaRPr>
          </a:p>
          <a:p>
            <a:pPr>
              <a:spcBef>
                <a:spcPts val="600"/>
              </a:spcBef>
            </a:pPr>
            <a:r>
              <a:rPr kumimoji="1" lang="ja-JP" altLang="en-US">
                <a:latin typeface="Meiryo" panose="020B0604030504040204" pitchFamily="34" charset="-128"/>
                <a:ea typeface="Meiryo" panose="020B0604030504040204" pitchFamily="34" charset="-128"/>
              </a:rPr>
              <a:t>このようにばらついた状態のことを</a:t>
            </a:r>
            <a:r>
              <a:rPr lang="ja-JP" altLang="en-US">
                <a:latin typeface="Meiryo" panose="020B0604030504040204" pitchFamily="34" charset="-128"/>
                <a:ea typeface="Meiryo" panose="020B0604030504040204" pitchFamily="34" charset="-128"/>
              </a:rPr>
              <a:t>「データが分布をもっている」という。</a:t>
            </a:r>
            <a:endParaRPr lang="en-US" altLang="ja-JP" dirty="0">
              <a:latin typeface="Meiryo" panose="020B0604030504040204" pitchFamily="34" charset="-128"/>
              <a:ea typeface="Meiryo" panose="020B0604030504040204" pitchFamily="34" charset="-128"/>
            </a:endParaRPr>
          </a:p>
          <a:p>
            <a:pPr>
              <a:spcBef>
                <a:spcPts val="600"/>
              </a:spcBef>
            </a:pPr>
            <a:r>
              <a:rPr lang="ja-JP" altLang="en-US">
                <a:latin typeface="Meiryo" panose="020B0604030504040204" pitchFamily="34" charset="-128"/>
                <a:ea typeface="Meiryo" panose="020B0604030504040204" pitchFamily="34" charset="-128"/>
              </a:rPr>
              <a:t>すなわち、分布の様子を知ること</a:t>
            </a:r>
            <a:r>
              <a:rPr kumimoji="1" lang="ja-JP" altLang="en-US">
                <a:latin typeface="Meiryo" panose="020B0604030504040204" pitchFamily="34" charset="-128"/>
                <a:ea typeface="Meiryo" panose="020B0604030504040204" pitchFamily="34" charset="-128"/>
              </a:rPr>
              <a:t>でデータからの情報を得ることができる。</a:t>
            </a:r>
            <a:endParaRPr kumimoji="1" lang="en-US" altLang="ja-JP" dirty="0">
              <a:latin typeface="Meiryo" panose="020B0604030504040204" pitchFamily="34" charset="-128"/>
              <a:ea typeface="Meiryo" panose="020B0604030504040204" pitchFamily="34" charset="-128"/>
            </a:endParaRPr>
          </a:p>
          <a:p>
            <a:pPr>
              <a:spcBef>
                <a:spcPts val="600"/>
              </a:spcBef>
            </a:pPr>
            <a:endParaRPr kumimoji="1" lang="en-US" altLang="ja-JP" sz="1000" dirty="0">
              <a:latin typeface="Meiryo" panose="020B0604030504040204" pitchFamily="34" charset="-128"/>
              <a:ea typeface="Meiryo" panose="020B0604030504040204" pitchFamily="34" charset="-128"/>
            </a:endParaRPr>
          </a:p>
          <a:p>
            <a:pPr>
              <a:spcBef>
                <a:spcPts val="600"/>
              </a:spcBef>
            </a:pPr>
            <a:r>
              <a:rPr lang="ja-JP" altLang="en-US" sz="2000" b="1">
                <a:latin typeface="Meiryo" panose="020B0604030504040204" pitchFamily="34" charset="-128"/>
                <a:ea typeface="Meiryo" panose="020B0604030504040204" pitchFamily="34" charset="-128"/>
              </a:rPr>
              <a:t>分布の様子を数量的に表すには、</a:t>
            </a:r>
            <a:endParaRPr lang="en-US" altLang="ja-JP" sz="2000" b="1" dirty="0">
              <a:latin typeface="Meiryo" panose="020B0604030504040204" pitchFamily="34" charset="-128"/>
              <a:ea typeface="Meiryo" panose="020B0604030504040204" pitchFamily="34" charset="-128"/>
            </a:endParaRPr>
          </a:p>
          <a:p>
            <a:pPr>
              <a:spcBef>
                <a:spcPts val="600"/>
              </a:spcBef>
            </a:pPr>
            <a:r>
              <a:rPr lang="ja-JP" altLang="en-US">
                <a:latin typeface="Meiryo" panose="020B0604030504040204" pitchFamily="34" charset="-128"/>
                <a:ea typeface="Meiryo" panose="020B0604030504040204" pitchFamily="34" charset="-128"/>
              </a:rPr>
              <a:t>分布の中心がどこにあるのか、分布</a:t>
            </a:r>
            <a:r>
              <a:rPr kumimoji="1" lang="ja-JP" altLang="en-US">
                <a:latin typeface="Meiryo" panose="020B0604030504040204" pitchFamily="34" charset="-128"/>
                <a:ea typeface="Meiryo" panose="020B0604030504040204" pitchFamily="34" charset="-128"/>
              </a:rPr>
              <a:t>のばらつきがどの程度なのかを知る必要があり、</a:t>
            </a:r>
            <a:endParaRPr kumimoji="1" lang="en-US" altLang="ja-JP" dirty="0">
              <a:latin typeface="Meiryo" panose="020B0604030504040204" pitchFamily="34" charset="-128"/>
              <a:ea typeface="Meiryo" panose="020B0604030504040204" pitchFamily="34" charset="-128"/>
            </a:endParaRPr>
          </a:p>
          <a:p>
            <a:pPr>
              <a:spcBef>
                <a:spcPts val="600"/>
              </a:spcBef>
            </a:pPr>
            <a:r>
              <a:rPr kumimoji="1" lang="ja-JP" altLang="en-US">
                <a:latin typeface="Meiryo" panose="020B0604030504040204" pitchFamily="34" charset="-128"/>
                <a:ea typeface="Meiryo" panose="020B0604030504040204" pitchFamily="34" charset="-128"/>
              </a:rPr>
              <a:t>それぞれいくつかの基本</a:t>
            </a:r>
            <a:r>
              <a:rPr lang="ja-JP" altLang="en-US">
                <a:latin typeface="Meiryo" panose="020B0604030504040204" pitchFamily="34" charset="-128"/>
                <a:ea typeface="Meiryo" panose="020B0604030504040204" pitchFamily="34" charset="-128"/>
              </a:rPr>
              <a:t>統計量がある。</a:t>
            </a:r>
            <a:endParaRPr lang="en-US" altLang="ja-JP" dirty="0">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EFE94514-4A78-B811-0729-16C0CFC36B74}"/>
              </a:ext>
            </a:extLst>
          </p:cNvPr>
          <p:cNvSpPr txBox="1"/>
          <p:nvPr/>
        </p:nvSpPr>
        <p:spPr>
          <a:xfrm>
            <a:off x="90974" y="101329"/>
            <a:ext cx="5820190"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5.4 </a:t>
            </a:r>
            <a:r>
              <a:rPr lang="ja-JP" altLang="en-US" sz="4000" b="1" dirty="0">
                <a:solidFill>
                  <a:schemeClr val="bg1"/>
                </a:solidFill>
                <a:latin typeface="Meiryo" panose="020B0604030504040204" pitchFamily="34" charset="-128"/>
                <a:ea typeface="Meiryo" panose="020B0604030504040204" pitchFamily="34" charset="-128"/>
                <a:cs typeface="Arial" panose="020B0604020202020204" pitchFamily="34" charset="0"/>
              </a:rPr>
              <a:t>基本統計量</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
        <p:nvSpPr>
          <p:cNvPr id="6" name="正方形/長方形 5">
            <a:extLst>
              <a:ext uri="{FF2B5EF4-FFF2-40B4-BE49-F238E27FC236}">
                <a16:creationId xmlns:a16="http://schemas.microsoft.com/office/drawing/2014/main" id="{ADD94A3C-E2E1-FA26-0AFB-9570713EEE0C}"/>
              </a:ext>
            </a:extLst>
          </p:cNvPr>
          <p:cNvSpPr/>
          <p:nvPr/>
        </p:nvSpPr>
        <p:spPr>
          <a:xfrm>
            <a:off x="857250" y="1036991"/>
            <a:ext cx="1674935" cy="707886"/>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EF840C62-86AB-43A7-A6B7-3C22C7D2E9A9}"/>
              </a:ext>
            </a:extLst>
          </p:cNvPr>
          <p:cNvSpPr txBox="1"/>
          <p:nvPr/>
        </p:nvSpPr>
        <p:spPr>
          <a:xfrm>
            <a:off x="1203326" y="1166154"/>
            <a:ext cx="930016" cy="523220"/>
          </a:xfrm>
          <a:prstGeom prst="rect">
            <a:avLst/>
          </a:prstGeom>
          <a:noFill/>
        </p:spPr>
        <p:txBody>
          <a:bodyPr wrap="square" rtlCol="0">
            <a:spAutoFit/>
          </a:bodyPr>
          <a:lstStyle/>
          <a:p>
            <a:r>
              <a:rPr kumimoji="1" lang="ja-JP" altLang="en-US" sz="2800" b="1">
                <a:latin typeface="Meiryo" panose="020B0604030504040204" pitchFamily="34" charset="-128"/>
                <a:ea typeface="Meiryo" panose="020B0604030504040204" pitchFamily="34" charset="-128"/>
                <a:cs typeface="Arial" panose="020B0604020202020204" pitchFamily="34" charset="0"/>
              </a:rPr>
              <a:t>誤差</a:t>
            </a:r>
          </a:p>
        </p:txBody>
      </p:sp>
      <p:sp>
        <p:nvSpPr>
          <p:cNvPr id="12" name="スライド番号プレースホルダー 11">
            <a:extLst>
              <a:ext uri="{FF2B5EF4-FFF2-40B4-BE49-F238E27FC236}">
                <a16:creationId xmlns:a16="http://schemas.microsoft.com/office/drawing/2014/main" id="{FD8A045E-ECCF-F7ED-009A-822C87B1B219}"/>
              </a:ext>
            </a:extLst>
          </p:cNvPr>
          <p:cNvSpPr>
            <a:spLocks noGrp="1"/>
          </p:cNvSpPr>
          <p:nvPr>
            <p:ph type="sldNum" sz="quarter" idx="12"/>
          </p:nvPr>
        </p:nvSpPr>
        <p:spPr/>
        <p:txBody>
          <a:bodyPr/>
          <a:lstStyle/>
          <a:p>
            <a:fld id="{CCE8A120-D37F-4A4B-AEC4-A3FAB9FD9F34}" type="slidenum">
              <a:rPr lang="ja-JP" altLang="en-US" smtClean="0"/>
              <a:pPr/>
              <a:t>42</a:t>
            </a:fld>
            <a:endParaRPr lang="ja-JP" altLang="en-US"/>
          </a:p>
        </p:txBody>
      </p:sp>
    </p:spTree>
    <p:extLst>
      <p:ext uri="{BB962C8B-B14F-4D97-AF65-F5344CB8AC3E}">
        <p14:creationId xmlns:p14="http://schemas.microsoft.com/office/powerpoint/2010/main" val="19246552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65BDAEC9-FF2F-E5A0-D941-92DCE9E37BF8}"/>
              </a:ext>
            </a:extLst>
          </p:cNvPr>
          <p:cNvSpPr/>
          <p:nvPr/>
        </p:nvSpPr>
        <p:spPr>
          <a:xfrm>
            <a:off x="495300" y="1467704"/>
            <a:ext cx="10839450" cy="4963241"/>
          </a:xfrm>
          <a:prstGeom prst="rect">
            <a:avLst/>
          </a:prstGeom>
          <a:solidFill>
            <a:schemeClr val="bg1"/>
          </a:solidFill>
          <a:ln>
            <a:solidFill>
              <a:schemeClr val="tx1"/>
            </a:solidFill>
          </a:ln>
          <a:effectLst>
            <a:outerShdw blurRad="180948"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935AF614-D9C6-F1F2-60D6-5058C1F0F208}"/>
              </a:ext>
            </a:extLst>
          </p:cNvPr>
          <p:cNvSpPr/>
          <p:nvPr/>
        </p:nvSpPr>
        <p:spPr>
          <a:xfrm>
            <a:off x="857250" y="1036991"/>
            <a:ext cx="2339261" cy="707886"/>
          </a:xfrm>
          <a:prstGeom prst="rect">
            <a:avLst/>
          </a:prstGeom>
          <a:solidFill>
            <a:schemeClr val="bg1"/>
          </a:solidFill>
          <a:ln>
            <a:solidFill>
              <a:schemeClr val="tx1"/>
            </a:solidFill>
          </a:ln>
          <a:effectLst>
            <a:outerShdw blurRad="933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8" name="グループ化 47">
            <a:extLst>
              <a:ext uri="{FF2B5EF4-FFF2-40B4-BE49-F238E27FC236}">
                <a16:creationId xmlns:a16="http://schemas.microsoft.com/office/drawing/2014/main" id="{09D15B88-A582-C64B-A986-75581CFB955D}"/>
              </a:ext>
            </a:extLst>
          </p:cNvPr>
          <p:cNvGrpSpPr/>
          <p:nvPr/>
        </p:nvGrpSpPr>
        <p:grpSpPr>
          <a:xfrm>
            <a:off x="1011187" y="1136842"/>
            <a:ext cx="7757009" cy="1725420"/>
            <a:chOff x="827832" y="747700"/>
            <a:chExt cx="7236933" cy="1725420"/>
          </a:xfrm>
        </p:grpSpPr>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662D704E-E76F-4379-1F99-36D615A8E9C5}"/>
                    </a:ext>
                  </a:extLst>
                </p:cNvPr>
                <p:cNvSpPr txBox="1"/>
                <p:nvPr/>
              </p:nvSpPr>
              <p:spPr>
                <a:xfrm>
                  <a:off x="827832" y="747700"/>
                  <a:ext cx="2182423" cy="523220"/>
                </a:xfrm>
                <a:prstGeom prst="rect">
                  <a:avLst/>
                </a:prstGeom>
                <a:noFill/>
              </p:spPr>
              <p:txBody>
                <a:bodyPr wrap="square" rtlCol="0">
                  <a:spAutoFit/>
                </a:bodyPr>
                <a:lstStyle/>
                <a:p>
                  <a:r>
                    <a:rPr lang="en-US" altLang="ja-JP" sz="2400" b="1" dirty="0">
                      <a:latin typeface="Meiryo" panose="020B0604030504040204" pitchFamily="34" charset="-128"/>
                      <a:ea typeface="Meiryo" panose="020B0604030504040204" pitchFamily="34" charset="-128"/>
                    </a:rPr>
                    <a:t>①</a:t>
                  </a:r>
                  <a:r>
                    <a:rPr lang="ja-JP" altLang="en-US" sz="2400" b="1">
                      <a:latin typeface="Meiryo" panose="020B0604030504040204" pitchFamily="34" charset="-128"/>
                      <a:ea typeface="Meiryo" panose="020B0604030504040204" pitchFamily="34" charset="-128"/>
                    </a:rPr>
                    <a:t> </a:t>
                  </a:r>
                  <a:r>
                    <a:rPr kumimoji="1" lang="ja-JP" altLang="en-US" sz="2400" b="1">
                      <a:latin typeface="Meiryo" panose="020B0604030504040204" pitchFamily="34" charset="-128"/>
                      <a:ea typeface="Meiryo" panose="020B0604030504040204" pitchFamily="34" charset="-128"/>
                    </a:rPr>
                    <a:t>平均値</a:t>
                  </a:r>
                  <a:r>
                    <a:rPr kumimoji="1" lang="en-US" altLang="ja-JP" sz="2400" b="1" dirty="0">
                      <a:latin typeface="Meiryo" panose="020B0604030504040204" pitchFamily="34" charset="-128"/>
                      <a:ea typeface="Meiryo" panose="020B0604030504040204" pitchFamily="34" charset="-128"/>
                    </a:rPr>
                    <a:t> </a:t>
                  </a:r>
                  <a14:m>
                    <m:oMath xmlns:m="http://schemas.openxmlformats.org/officeDocument/2006/math">
                      <m:bar>
                        <m:barPr>
                          <m:pos m:val="top"/>
                          <m:ctrlPr>
                            <a:rPr kumimoji="1" lang="en-US" altLang="ja-JP" sz="2800" i="1" smtClean="0">
                              <a:latin typeface="Cambria Math" panose="02040503050406030204" pitchFamily="18" charset="0"/>
                              <a:ea typeface="Cambria Math" panose="02040503050406030204" pitchFamily="18" charset="0"/>
                            </a:rPr>
                          </m:ctrlPr>
                        </m:barPr>
                        <m:e>
                          <m:r>
                            <a:rPr kumimoji="1" lang="en-US" altLang="ja-JP" sz="2800" b="0" i="1" smtClean="0">
                              <a:latin typeface="Cambria Math" panose="02040503050406030204" pitchFamily="18" charset="0"/>
                              <a:ea typeface="Cambria Math" panose="02040503050406030204" pitchFamily="18" charset="0"/>
                            </a:rPr>
                            <m:t>𝑥</m:t>
                          </m:r>
                        </m:e>
                      </m:bar>
                    </m:oMath>
                  </a14:m>
                  <a:endParaRPr kumimoji="1" lang="ja-JP" altLang="en-US" sz="2400" b="1">
                    <a:latin typeface="Meiryo" panose="020B0604030504040204" pitchFamily="34" charset="-128"/>
                    <a:ea typeface="Meiryo" panose="020B0604030504040204" pitchFamily="34" charset="-128"/>
                  </a:endParaRPr>
                </a:p>
              </p:txBody>
            </p:sp>
          </mc:Choice>
          <mc:Fallback xmlns="">
            <p:sp>
              <p:nvSpPr>
                <p:cNvPr id="5" name="テキスト ボックス 4">
                  <a:extLst>
                    <a:ext uri="{FF2B5EF4-FFF2-40B4-BE49-F238E27FC236}">
                      <a16:creationId xmlns:a16="http://schemas.microsoft.com/office/drawing/2014/main" id="{662D704E-E76F-4379-1F99-36D615A8E9C5}"/>
                    </a:ext>
                  </a:extLst>
                </p:cNvPr>
                <p:cNvSpPr txBox="1">
                  <a:spLocks noRot="1" noChangeAspect="1" noMove="1" noResize="1" noEditPoints="1" noAdjustHandles="1" noChangeArrowheads="1" noChangeShapeType="1" noTextEdit="1"/>
                </p:cNvSpPr>
                <p:nvPr/>
              </p:nvSpPr>
              <p:spPr>
                <a:xfrm>
                  <a:off x="827832" y="747700"/>
                  <a:ext cx="2182423" cy="523220"/>
                </a:xfrm>
                <a:prstGeom prst="rect">
                  <a:avLst/>
                </a:prstGeom>
                <a:blipFill>
                  <a:blip r:embed="rId4"/>
                  <a:stretch>
                    <a:fillRect l="-3784" b="-23810"/>
                  </a:stretch>
                </a:blipFill>
              </p:spPr>
              <p:txBody>
                <a:bodyPr/>
                <a:lstStyle/>
                <a:p>
                  <a:r>
                    <a:rPr lang="ja-JP" altLang="en-US">
                      <a:noFill/>
                    </a:rPr>
                    <a:t> </a:t>
                  </a:r>
                </a:p>
              </p:txBody>
            </p:sp>
          </mc:Fallback>
        </mc:AlternateContent>
        <p:grpSp>
          <p:nvGrpSpPr>
            <p:cNvPr id="41" name="グループ化 40">
              <a:extLst>
                <a:ext uri="{FF2B5EF4-FFF2-40B4-BE49-F238E27FC236}">
                  <a16:creationId xmlns:a16="http://schemas.microsoft.com/office/drawing/2014/main" id="{5106F6D3-E3BF-5E50-F7BD-1FF4A4DFA15F}"/>
                </a:ext>
              </a:extLst>
            </p:cNvPr>
            <p:cNvGrpSpPr/>
            <p:nvPr/>
          </p:nvGrpSpPr>
          <p:grpSpPr>
            <a:xfrm>
              <a:off x="1226774" y="1625074"/>
              <a:ext cx="6837991" cy="848046"/>
              <a:chOff x="1076833" y="1994732"/>
              <a:chExt cx="6837991" cy="848046"/>
            </a:xfrm>
          </p:grpSpPr>
          <p:sp>
            <p:nvSpPr>
              <p:cNvPr id="12" name="テキスト ボックス 11">
                <a:extLst>
                  <a:ext uri="{FF2B5EF4-FFF2-40B4-BE49-F238E27FC236}">
                    <a16:creationId xmlns:a16="http://schemas.microsoft.com/office/drawing/2014/main" id="{F1A516F3-0364-1C86-01DC-6C802671E341}"/>
                  </a:ext>
                </a:extLst>
              </p:cNvPr>
              <p:cNvSpPr txBox="1"/>
              <p:nvPr/>
            </p:nvSpPr>
            <p:spPr>
              <a:xfrm>
                <a:off x="1088776" y="1994732"/>
                <a:ext cx="6826048" cy="400110"/>
              </a:xfrm>
              <a:prstGeom prst="rect">
                <a:avLst/>
              </a:prstGeom>
              <a:noFill/>
            </p:spPr>
            <p:txBody>
              <a:bodyPr wrap="square" rtlCol="0">
                <a:spAutoFit/>
              </a:bodyPr>
              <a:lstStyle/>
              <a:p>
                <a:r>
                  <a:rPr lang="ja-JP" altLang="en-US" sz="2000">
                    <a:latin typeface="Meiryo" panose="020B0604030504040204" pitchFamily="34" charset="-128"/>
                    <a:ea typeface="Meiryo" panose="020B0604030504040204" pitchFamily="34" charset="-128"/>
                  </a:rPr>
                  <a:t>平均値は、もっとも基本的な統計量で、算術平均ともいう。</a:t>
                </a:r>
                <a:endParaRPr kumimoji="1" lang="ja-JP" altLang="en-US" sz="2000">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D08759C4-DDB5-24E4-9D1D-843AA4E2F1A7}"/>
                  </a:ext>
                </a:extLst>
              </p:cNvPr>
              <p:cNvSpPr txBox="1"/>
              <p:nvPr/>
            </p:nvSpPr>
            <p:spPr>
              <a:xfrm>
                <a:off x="1076833" y="2442668"/>
                <a:ext cx="6826048" cy="400110"/>
              </a:xfrm>
              <a:prstGeom prst="rect">
                <a:avLst/>
              </a:prstGeom>
              <a:noFill/>
            </p:spPr>
            <p:txBody>
              <a:bodyPr wrap="square" rtlCol="0">
                <a:spAutoFit/>
              </a:bodyPr>
              <a:lstStyle/>
              <a:p>
                <a:r>
                  <a:rPr lang="ja-JP" altLang="en-US" sz="2000" b="1">
                    <a:latin typeface="Meiryo" panose="020B0604030504040204" pitchFamily="34" charset="-128"/>
                    <a:ea typeface="Meiryo" panose="020B0604030504040204" pitchFamily="34" charset="-128"/>
                  </a:rPr>
                  <a:t>平均値＝データの総和</a:t>
                </a:r>
                <a:r>
                  <a:rPr lang="en-US" altLang="ja-JP" sz="2000" b="1" dirty="0">
                    <a:latin typeface="Meiryo" panose="020B0604030504040204" pitchFamily="34" charset="-128"/>
                    <a:ea typeface="Meiryo" panose="020B0604030504040204" pitchFamily="34" charset="-128"/>
                  </a:rPr>
                  <a:t> / </a:t>
                </a:r>
                <a:r>
                  <a:rPr lang="ja-JP" altLang="en-US" sz="2000" b="1">
                    <a:latin typeface="Meiryo" panose="020B0604030504040204" pitchFamily="34" charset="-128"/>
                    <a:ea typeface="Meiryo" panose="020B0604030504040204" pitchFamily="34" charset="-128"/>
                  </a:rPr>
                  <a:t>データ数</a:t>
                </a:r>
                <a:r>
                  <a:rPr lang="en-US" altLang="ja-JP" sz="2000" b="1" dirty="0">
                    <a:latin typeface="Meiryo" panose="020B0604030504040204" pitchFamily="34" charset="-128"/>
                    <a:ea typeface="Meiryo" panose="020B0604030504040204" pitchFamily="34" charset="-128"/>
                  </a:rPr>
                  <a:t> </a:t>
                </a:r>
                <a:r>
                  <a:rPr kumimoji="1" lang="ja-JP" altLang="en-US" sz="2000">
                    <a:latin typeface="Meiryo" panose="020B0604030504040204" pitchFamily="34" charset="-128"/>
                    <a:ea typeface="Meiryo" panose="020B0604030504040204" pitchFamily="34" charset="-128"/>
                  </a:rPr>
                  <a:t>で求めることができる。</a:t>
                </a:r>
                <a:endParaRPr kumimoji="1" lang="en-US" altLang="ja-JP" sz="2000" dirty="0">
                  <a:latin typeface="Meiryo" panose="020B0604030504040204" pitchFamily="34" charset="-128"/>
                  <a:ea typeface="Meiryo" panose="020B0604030504040204" pitchFamily="34" charset="-128"/>
                </a:endParaRPr>
              </a:p>
            </p:txBody>
          </p:sp>
        </p:grpSp>
      </p:grpSp>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40C9C684-182C-7F8F-C451-1F0099D87A18}"/>
                  </a:ext>
                </a:extLst>
              </p:cNvPr>
              <p:cNvSpPr txBox="1"/>
              <p:nvPr/>
            </p:nvSpPr>
            <p:spPr>
              <a:xfrm>
                <a:off x="1464864" y="5293418"/>
                <a:ext cx="7745365" cy="723275"/>
              </a:xfrm>
              <a:prstGeom prst="rect">
                <a:avLst/>
              </a:prstGeom>
              <a:noFill/>
            </p:spPr>
            <p:txBody>
              <a:bodyPr wrap="square" rtlCol="0">
                <a:spAutoFit/>
              </a:bodyPr>
              <a:lstStyle/>
              <a:p>
                <a:pPr>
                  <a:spcBef>
                    <a:spcPts val="600"/>
                  </a:spcBef>
                </a:pPr>
                <a:r>
                  <a:rPr lang="ja-JP" altLang="en-US">
                    <a:latin typeface="Meiryo" panose="020B0604030504040204" pitchFamily="34" charset="-128"/>
                    <a:ea typeface="Meiryo" panose="020B0604030504040204" pitchFamily="34" charset="-128"/>
                  </a:rPr>
                  <a:t>平均値は、通常データ数</a:t>
                </a:r>
                <a14:m>
                  <m:oMath xmlns:m="http://schemas.openxmlformats.org/officeDocument/2006/math">
                    <m:r>
                      <a:rPr lang="en-US" altLang="ja-JP" sz="1800" b="0" i="1" smtClean="0">
                        <a:solidFill>
                          <a:srgbClr val="000000"/>
                        </a:solidFill>
                        <a:effectLst/>
                        <a:latin typeface="Cambria Math" panose="02040503050406030204" pitchFamily="18" charset="0"/>
                        <a:ea typeface="Cambria Math" panose="02040503050406030204" pitchFamily="18" charset="0"/>
                      </a:rPr>
                      <m:t>𝑛</m:t>
                    </m:r>
                  </m:oMath>
                </a14:m>
                <a:r>
                  <a:rPr lang="ja-JP" altLang="en-US">
                    <a:latin typeface="Meiryo" panose="020B0604030504040204" pitchFamily="34" charset="-128"/>
                    <a:ea typeface="Meiryo" panose="020B0604030504040204" pitchFamily="34" charset="-128"/>
                  </a:rPr>
                  <a:t>が</a:t>
                </a:r>
                <a:r>
                  <a:rPr lang="en-US" altLang="ja-JP" dirty="0">
                    <a:latin typeface="Meiryo" panose="020B0604030504040204" pitchFamily="34" charset="-128"/>
                    <a:ea typeface="Meiryo" panose="020B0604030504040204" pitchFamily="34" charset="-128"/>
                  </a:rPr>
                  <a:t>20</a:t>
                </a:r>
                <a:r>
                  <a:rPr lang="ja-JP" altLang="en-US">
                    <a:latin typeface="Meiryo" panose="020B0604030504040204" pitchFamily="34" charset="-128"/>
                    <a:ea typeface="Meiryo" panose="020B0604030504040204" pitchFamily="34" charset="-128"/>
                  </a:rPr>
                  <a:t>個くらいまでなら測定値の</a:t>
                </a:r>
                <a:r>
                  <a:rPr lang="en-US" altLang="ja-JP" dirty="0">
                    <a:latin typeface="Meiryo" panose="020B0604030504040204" pitchFamily="34" charset="-128"/>
                    <a:ea typeface="Meiryo" panose="020B0604030504040204" pitchFamily="34" charset="-128"/>
                  </a:rPr>
                  <a:t>1</a:t>
                </a:r>
                <a:r>
                  <a:rPr lang="ja-JP" altLang="en-US">
                    <a:latin typeface="Meiryo" panose="020B0604030504040204" pitchFamily="34" charset="-128"/>
                    <a:ea typeface="Meiryo" panose="020B0604030504040204" pitchFamily="34" charset="-128"/>
                  </a:rPr>
                  <a:t>桁下まで</a:t>
                </a:r>
                <a:r>
                  <a:rPr kumimoji="1" lang="ja-JP" altLang="en-US">
                    <a:latin typeface="Meiryo" panose="020B0604030504040204" pitchFamily="34" charset="-128"/>
                    <a:ea typeface="Meiryo" panose="020B0604030504040204" pitchFamily="34" charset="-128"/>
                  </a:rPr>
                  <a:t>求め、</a:t>
                </a:r>
                <a:endParaRPr kumimoji="1" lang="en-US" altLang="ja-JP" dirty="0">
                  <a:latin typeface="Meiryo" panose="020B0604030504040204" pitchFamily="34" charset="-128"/>
                  <a:ea typeface="Meiryo" panose="020B0604030504040204" pitchFamily="34" charset="-128"/>
                </a:endParaRPr>
              </a:p>
              <a:p>
                <a:pPr>
                  <a:spcBef>
                    <a:spcPts val="600"/>
                  </a:spcBef>
                </a:pPr>
                <a:r>
                  <a:rPr kumimoji="1" lang="en-US" altLang="ja-JP" dirty="0">
                    <a:latin typeface="Meiryo" panose="020B0604030504040204" pitchFamily="34" charset="-128"/>
                    <a:ea typeface="Meiryo" panose="020B0604030504040204" pitchFamily="34" charset="-128"/>
                  </a:rPr>
                  <a:t>21</a:t>
                </a:r>
                <a:r>
                  <a:rPr kumimoji="1" lang="ja-JP" altLang="en-US">
                    <a:latin typeface="Meiryo" panose="020B0604030504040204" pitchFamily="34" charset="-128"/>
                    <a:ea typeface="Meiryo" panose="020B0604030504040204" pitchFamily="34" charset="-128"/>
                  </a:rPr>
                  <a:t>個以上の場合は、</a:t>
                </a:r>
                <a:r>
                  <a:rPr kumimoji="1" lang="en-US" altLang="ja-JP" dirty="0">
                    <a:latin typeface="Meiryo" panose="020B0604030504040204" pitchFamily="34" charset="-128"/>
                    <a:ea typeface="Meiryo" panose="020B0604030504040204" pitchFamily="34" charset="-128"/>
                  </a:rPr>
                  <a:t>2</a:t>
                </a:r>
                <a:r>
                  <a:rPr kumimoji="1" lang="ja-JP" altLang="en-US">
                    <a:latin typeface="Meiryo" panose="020B0604030504040204" pitchFamily="34" charset="-128"/>
                    <a:ea typeface="Meiryo" panose="020B0604030504040204" pitchFamily="34" charset="-128"/>
                  </a:rPr>
                  <a:t>桁下まで求めるのが一般的である。</a:t>
                </a:r>
                <a:endParaRPr kumimoji="1" lang="en-US" altLang="ja-JP" dirty="0">
                  <a:latin typeface="Meiryo" panose="020B0604030504040204" pitchFamily="34" charset="-128"/>
                  <a:ea typeface="Meiryo" panose="020B0604030504040204" pitchFamily="34" charset="-128"/>
                </a:endParaRPr>
              </a:p>
            </p:txBody>
          </p:sp>
        </mc:Choice>
        <mc:Fallback xmlns="">
          <p:sp>
            <p:nvSpPr>
              <p:cNvPr id="8" name="テキスト ボックス 7">
                <a:extLst>
                  <a:ext uri="{FF2B5EF4-FFF2-40B4-BE49-F238E27FC236}">
                    <a16:creationId xmlns:a16="http://schemas.microsoft.com/office/drawing/2014/main" id="{40C9C684-182C-7F8F-C451-1F0099D87A18}"/>
                  </a:ext>
                </a:extLst>
              </p:cNvPr>
              <p:cNvSpPr txBox="1">
                <a:spLocks noRot="1" noChangeAspect="1" noMove="1" noResize="1" noEditPoints="1" noAdjustHandles="1" noChangeArrowheads="1" noChangeShapeType="1" noTextEdit="1"/>
              </p:cNvSpPr>
              <p:nvPr/>
            </p:nvSpPr>
            <p:spPr>
              <a:xfrm>
                <a:off x="1464864" y="5293418"/>
                <a:ext cx="7745365" cy="723275"/>
              </a:xfrm>
              <a:prstGeom prst="rect">
                <a:avLst/>
              </a:prstGeom>
              <a:blipFill>
                <a:blip r:embed="rId5"/>
                <a:stretch>
                  <a:fillRect l="-655" t="-1724" r="-3601" b="-12069"/>
                </a:stretch>
              </a:blipFill>
            </p:spPr>
            <p:txBody>
              <a:bodyPr/>
              <a:lstStyle/>
              <a:p>
                <a:r>
                  <a:rPr lang="ja-JP" altLang="en-US">
                    <a:noFill/>
                  </a:rPr>
                  <a:t> </a:t>
                </a:r>
              </a:p>
            </p:txBody>
          </p:sp>
        </mc:Fallback>
      </mc:AlternateContent>
      <p:grpSp>
        <p:nvGrpSpPr>
          <p:cNvPr id="45" name="グループ化 44">
            <a:extLst>
              <a:ext uri="{FF2B5EF4-FFF2-40B4-BE49-F238E27FC236}">
                <a16:creationId xmlns:a16="http://schemas.microsoft.com/office/drawing/2014/main" id="{AFD31231-32AA-C14D-A4A9-5522F61001FF}"/>
              </a:ext>
            </a:extLst>
          </p:cNvPr>
          <p:cNvGrpSpPr/>
          <p:nvPr/>
        </p:nvGrpSpPr>
        <p:grpSpPr>
          <a:xfrm>
            <a:off x="6988556" y="2309380"/>
            <a:ext cx="3559278" cy="2759112"/>
            <a:chOff x="2772391" y="1392996"/>
            <a:chExt cx="3559278" cy="2759112"/>
          </a:xfrm>
        </p:grpSpPr>
        <p:pic>
          <p:nvPicPr>
            <p:cNvPr id="25" name="図 24" descr="図形&#10;&#10;中程度の精度で自動的に生成された説明">
              <a:extLst>
                <a:ext uri="{FF2B5EF4-FFF2-40B4-BE49-F238E27FC236}">
                  <a16:creationId xmlns:a16="http://schemas.microsoft.com/office/drawing/2014/main" id="{DF4F6574-A337-0F60-71E2-29AE299200FE}"/>
                </a:ext>
              </a:extLst>
            </p:cNvPr>
            <p:cNvPicPr>
              <a:picLocks noChangeAspect="1"/>
            </p:cNvPicPr>
            <p:nvPr/>
          </p:nvPicPr>
          <p:blipFill>
            <a:blip r:embed="rId6">
              <a:extLst>
                <a:ext uri="{28A0092B-C50C-407E-A947-70E740481C1C}">
                  <a14:useLocalDpi xmlns:a14="http://schemas.microsoft.com/office/drawing/2010/main" val="0"/>
                </a:ext>
              </a:extLst>
            </a:blip>
            <a:srcRect l="26033" r="27000"/>
            <a:stretch/>
          </p:blipFill>
          <p:spPr>
            <a:xfrm>
              <a:off x="3634842" y="1392996"/>
              <a:ext cx="1794946" cy="2529876"/>
            </a:xfrm>
            <a:prstGeom prst="rect">
              <a:avLst/>
            </a:prstGeom>
          </p:spPr>
        </p:pic>
        <p:grpSp>
          <p:nvGrpSpPr>
            <p:cNvPr id="39" name="グループ化 38">
              <a:extLst>
                <a:ext uri="{FF2B5EF4-FFF2-40B4-BE49-F238E27FC236}">
                  <a16:creationId xmlns:a16="http://schemas.microsoft.com/office/drawing/2014/main" id="{5BB742C4-37DF-0FC0-34A1-8E61AA694057}"/>
                </a:ext>
              </a:extLst>
            </p:cNvPr>
            <p:cNvGrpSpPr/>
            <p:nvPr/>
          </p:nvGrpSpPr>
          <p:grpSpPr>
            <a:xfrm>
              <a:off x="2772391" y="2174081"/>
              <a:ext cx="3559278" cy="1978027"/>
              <a:chOff x="2113935" y="2592736"/>
              <a:chExt cx="3559278" cy="1978027"/>
            </a:xfrm>
          </p:grpSpPr>
          <p:grpSp>
            <p:nvGrpSpPr>
              <p:cNvPr id="33" name="グループ化 32">
                <a:extLst>
                  <a:ext uri="{FF2B5EF4-FFF2-40B4-BE49-F238E27FC236}">
                    <a16:creationId xmlns:a16="http://schemas.microsoft.com/office/drawing/2014/main" id="{67F2AA30-3718-F050-777C-5AB3077BE8FC}"/>
                  </a:ext>
                </a:extLst>
              </p:cNvPr>
              <p:cNvGrpSpPr/>
              <p:nvPr/>
            </p:nvGrpSpPr>
            <p:grpSpPr>
              <a:xfrm>
                <a:off x="2113935" y="2592736"/>
                <a:ext cx="3559278" cy="1507316"/>
                <a:chOff x="2113935" y="2592736"/>
                <a:chExt cx="3559278" cy="1507316"/>
              </a:xfrm>
            </p:grpSpPr>
            <p:cxnSp>
              <p:nvCxnSpPr>
                <p:cNvPr id="15" name="直線コネクタ 14">
                  <a:extLst>
                    <a:ext uri="{FF2B5EF4-FFF2-40B4-BE49-F238E27FC236}">
                      <a16:creationId xmlns:a16="http://schemas.microsoft.com/office/drawing/2014/main" id="{645F1AB1-A217-9A8B-083B-73DA03108A4D}"/>
                    </a:ext>
                  </a:extLst>
                </p:cNvPr>
                <p:cNvCxnSpPr/>
                <p:nvPr/>
              </p:nvCxnSpPr>
              <p:spPr>
                <a:xfrm>
                  <a:off x="2113935" y="4087380"/>
                  <a:ext cx="3559278"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直線コネクタ 15">
                  <a:extLst>
                    <a:ext uri="{FF2B5EF4-FFF2-40B4-BE49-F238E27FC236}">
                      <a16:creationId xmlns:a16="http://schemas.microsoft.com/office/drawing/2014/main" id="{8CBFF540-FEAF-CA02-0AAC-0A6A5B501FFF}"/>
                    </a:ext>
                  </a:extLst>
                </p:cNvPr>
                <p:cNvCxnSpPr>
                  <a:cxnSpLocks/>
                </p:cNvCxnSpPr>
                <p:nvPr/>
              </p:nvCxnSpPr>
              <p:spPr>
                <a:xfrm>
                  <a:off x="3893574" y="2880852"/>
                  <a:ext cx="0" cy="12192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直線矢印コネクタ 28">
                  <a:extLst>
                    <a:ext uri="{FF2B5EF4-FFF2-40B4-BE49-F238E27FC236}">
                      <a16:creationId xmlns:a16="http://schemas.microsoft.com/office/drawing/2014/main" id="{65C9C166-3197-7E30-DAA5-74EE1D178CF3}"/>
                    </a:ext>
                  </a:extLst>
                </p:cNvPr>
                <p:cNvCxnSpPr>
                  <a:cxnSpLocks/>
                </p:cNvCxnSpPr>
                <p:nvPr/>
              </p:nvCxnSpPr>
              <p:spPr>
                <a:xfrm>
                  <a:off x="3893574" y="3429000"/>
                  <a:ext cx="190715"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1" name="テキスト ボックス 30">
                  <a:extLst>
                    <a:ext uri="{FF2B5EF4-FFF2-40B4-BE49-F238E27FC236}">
                      <a16:creationId xmlns:a16="http://schemas.microsoft.com/office/drawing/2014/main" id="{1C5BD7A2-52B0-145D-CF69-0F2A743E3059}"/>
                    </a:ext>
                  </a:extLst>
                </p:cNvPr>
                <p:cNvSpPr txBox="1"/>
                <p:nvPr/>
              </p:nvSpPr>
              <p:spPr>
                <a:xfrm>
                  <a:off x="3325997" y="2592736"/>
                  <a:ext cx="1445335" cy="307777"/>
                </a:xfrm>
                <a:prstGeom prst="rect">
                  <a:avLst/>
                </a:prstGeom>
                <a:noFill/>
              </p:spPr>
              <p:txBody>
                <a:bodyPr wrap="square" rtlCol="0">
                  <a:spAutoFit/>
                </a:bodyPr>
                <a:lstStyle/>
                <a:p>
                  <a:r>
                    <a:rPr kumimoji="1" lang="ja-JP" altLang="en-US" sz="1400"/>
                    <a:t>分布の中心</a:t>
                  </a:r>
                </a:p>
              </p:txBody>
            </p:sp>
            <p:sp>
              <p:nvSpPr>
                <p:cNvPr id="32" name="テキスト ボックス 31">
                  <a:extLst>
                    <a:ext uri="{FF2B5EF4-FFF2-40B4-BE49-F238E27FC236}">
                      <a16:creationId xmlns:a16="http://schemas.microsoft.com/office/drawing/2014/main" id="{DD63CBBA-67FE-DAA1-D22A-67949B7BF694}"/>
                    </a:ext>
                  </a:extLst>
                </p:cNvPr>
                <p:cNvSpPr txBox="1"/>
                <p:nvPr/>
              </p:nvSpPr>
              <p:spPr>
                <a:xfrm>
                  <a:off x="4204525" y="3244083"/>
                  <a:ext cx="1445335" cy="307777"/>
                </a:xfrm>
                <a:prstGeom prst="rect">
                  <a:avLst/>
                </a:prstGeom>
                <a:noFill/>
              </p:spPr>
              <p:txBody>
                <a:bodyPr wrap="square" rtlCol="0">
                  <a:spAutoFit/>
                </a:bodyPr>
                <a:lstStyle/>
                <a:p>
                  <a:r>
                    <a:rPr kumimoji="1" lang="ja-JP" altLang="en-US" sz="1400"/>
                    <a:t>分布のばらつき</a:t>
                  </a:r>
                </a:p>
              </p:txBody>
            </p:sp>
          </p:grpSp>
          <p:sp>
            <p:nvSpPr>
              <p:cNvPr id="34" name="テキスト ボックス 33">
                <a:extLst>
                  <a:ext uri="{FF2B5EF4-FFF2-40B4-BE49-F238E27FC236}">
                    <a16:creationId xmlns:a16="http://schemas.microsoft.com/office/drawing/2014/main" id="{D3995173-C9DD-ED99-54AC-87552FE6221A}"/>
                  </a:ext>
                </a:extLst>
              </p:cNvPr>
              <p:cNvSpPr txBox="1"/>
              <p:nvPr/>
            </p:nvSpPr>
            <p:spPr>
              <a:xfrm>
                <a:off x="2560209" y="4262986"/>
                <a:ext cx="2695266" cy="307777"/>
              </a:xfrm>
              <a:prstGeom prst="rect">
                <a:avLst/>
              </a:prstGeom>
              <a:noFill/>
            </p:spPr>
            <p:txBody>
              <a:bodyPr wrap="square" rtlCol="0">
                <a:spAutoFit/>
              </a:bodyPr>
              <a:lstStyle/>
              <a:p>
                <a:r>
                  <a:rPr lang="ja-JP" altLang="en-US" sz="1400" b="1"/>
                  <a:t>図</a:t>
                </a:r>
                <a:r>
                  <a:rPr lang="en-US" altLang="ja-JP" sz="1400" b="1" dirty="0"/>
                  <a:t>4</a:t>
                </a:r>
                <a:r>
                  <a:rPr lang="ja-JP" altLang="en-US" sz="1400" b="1"/>
                  <a:t>　分布の中心とばらつき</a:t>
                </a:r>
                <a:endParaRPr kumimoji="1" lang="ja-JP" altLang="en-US" sz="1400" b="1"/>
              </a:p>
            </p:txBody>
          </p:sp>
        </p:grpSp>
      </p:grpSp>
      <mc:AlternateContent xmlns:mc="http://schemas.openxmlformats.org/markup-compatibility/2006" xmlns:a14="http://schemas.microsoft.com/office/drawing/2010/main">
        <mc:Choice Requires="a14">
          <p:sp>
            <p:nvSpPr>
              <p:cNvPr id="3" name="テキスト ボックス 2">
                <a:extLst>
                  <a:ext uri="{FF2B5EF4-FFF2-40B4-BE49-F238E27FC236}">
                    <a16:creationId xmlns:a16="http://schemas.microsoft.com/office/drawing/2014/main" id="{634C9B9E-55BF-DE19-A3E7-0E52DAA8159C}"/>
                  </a:ext>
                </a:extLst>
              </p:cNvPr>
              <p:cNvSpPr txBox="1"/>
              <p:nvPr/>
            </p:nvSpPr>
            <p:spPr>
              <a:xfrm>
                <a:off x="1466922" y="3186892"/>
                <a:ext cx="8138659" cy="746936"/>
              </a:xfrm>
              <a:prstGeom prst="rect">
                <a:avLst/>
              </a:prstGeom>
              <a:noFill/>
            </p:spPr>
            <p:txBody>
              <a:bodyPr wrap="square" rtlCol="0">
                <a:spAutoFit/>
              </a:bodyPr>
              <a:lstStyle/>
              <a:p>
                <a:pPr>
                  <a:spcBef>
                    <a:spcPts val="600"/>
                  </a:spcBef>
                </a:pPr>
                <a14:m>
                  <m:oMath xmlns:m="http://schemas.openxmlformats.org/officeDocument/2006/math">
                    <m:r>
                      <a:rPr lang="en-US" altLang="ja-JP" sz="2000" b="0" i="1" smtClean="0">
                        <a:solidFill>
                          <a:srgbClr val="000000"/>
                        </a:solidFill>
                        <a:effectLst/>
                        <a:latin typeface="Cambria Math" panose="02040503050406030204" pitchFamily="18" charset="0"/>
                        <a:ea typeface="Cambria Math" panose="02040503050406030204" pitchFamily="18" charset="0"/>
                      </a:rPr>
                      <m:t>𝑛</m:t>
                    </m:r>
                  </m:oMath>
                </a14:m>
                <a:r>
                  <a:rPr lang="en-US" altLang="ja-JP" i="0" dirty="0">
                    <a:solidFill>
                      <a:srgbClr val="000000"/>
                    </a:solidFill>
                    <a:effectLst/>
                  </a:rPr>
                  <a:t> </a:t>
                </a:r>
                <a:r>
                  <a:rPr lang="ja-JP" altLang="en-US">
                    <a:latin typeface="Meiryo" panose="020B0604030504040204" pitchFamily="34" charset="-128"/>
                    <a:ea typeface="Meiryo" panose="020B0604030504040204" pitchFamily="34" charset="-128"/>
                  </a:rPr>
                  <a:t>個のデータを</a:t>
                </a:r>
                <a:r>
                  <a:rPr lang="en-US" altLang="ja-JP" dirty="0">
                    <a:latin typeface="Meiryo" panose="020B0604030504040204" pitchFamily="34" charset="-128"/>
                    <a:ea typeface="Meiryo" panose="020B0604030504040204" pitchFamily="34" charset="-128"/>
                  </a:rPr>
                  <a:t> </a:t>
                </a:r>
                <a14:m>
                  <m:oMath xmlns:m="http://schemas.openxmlformats.org/officeDocument/2006/math">
                    <m:sSub>
                      <m:sSubPr>
                        <m:ctrlPr>
                          <a:rPr lang="en-US" altLang="ja-JP" sz="2000" i="1" smtClean="0">
                            <a:latin typeface="Cambria Math" panose="02040503050406030204" pitchFamily="18" charset="0"/>
                            <a:ea typeface="Meiryo" panose="020B0604030504040204" pitchFamily="34" charset="-128"/>
                          </a:rPr>
                        </m:ctrlPr>
                      </m:sSubPr>
                      <m:e>
                        <m:r>
                          <a:rPr lang="en-US" altLang="ja-JP" sz="2000" b="0" i="1" smtClean="0">
                            <a:latin typeface="Cambria Math" panose="02040503050406030204" pitchFamily="18" charset="0"/>
                            <a:ea typeface="Meiryo" panose="020B0604030504040204" pitchFamily="34" charset="-128"/>
                          </a:rPr>
                          <m:t>𝑥</m:t>
                        </m:r>
                      </m:e>
                      <m:sub>
                        <m:r>
                          <a:rPr lang="en-US" altLang="ja-JP" sz="2000" b="0" i="1" smtClean="0">
                            <a:latin typeface="Cambria Math" panose="02040503050406030204" pitchFamily="18" charset="0"/>
                            <a:ea typeface="Meiryo" panose="020B0604030504040204" pitchFamily="34" charset="-128"/>
                          </a:rPr>
                          <m:t>1</m:t>
                        </m:r>
                      </m:sub>
                    </m:sSub>
                    <m:r>
                      <a:rPr lang="en-US" altLang="ja-JP" sz="2000" b="0" i="1" smtClean="0">
                        <a:latin typeface="Cambria Math" panose="02040503050406030204" pitchFamily="18" charset="0"/>
                        <a:ea typeface="Meiryo" panose="020B0604030504040204" pitchFamily="34" charset="-128"/>
                      </a:rPr>
                      <m:t>, </m:t>
                    </m:r>
                    <m:sSub>
                      <m:sSubPr>
                        <m:ctrlPr>
                          <a:rPr lang="en-US" altLang="ja-JP" sz="2000" b="0" i="1" smtClean="0">
                            <a:latin typeface="Cambria Math" panose="02040503050406030204" pitchFamily="18" charset="0"/>
                            <a:ea typeface="Meiryo" panose="020B0604030504040204" pitchFamily="34" charset="-128"/>
                          </a:rPr>
                        </m:ctrlPr>
                      </m:sSubPr>
                      <m:e>
                        <m:r>
                          <a:rPr lang="en-US" altLang="ja-JP" sz="2000" b="0" i="1" smtClean="0">
                            <a:latin typeface="Cambria Math" panose="02040503050406030204" pitchFamily="18" charset="0"/>
                            <a:ea typeface="Meiryo" panose="020B0604030504040204" pitchFamily="34" charset="-128"/>
                          </a:rPr>
                          <m:t>𝑥</m:t>
                        </m:r>
                      </m:e>
                      <m:sub>
                        <m:r>
                          <a:rPr lang="en-US" altLang="ja-JP" sz="2000" b="0" i="1" smtClean="0">
                            <a:latin typeface="Cambria Math" panose="02040503050406030204" pitchFamily="18" charset="0"/>
                            <a:ea typeface="Meiryo" panose="020B0604030504040204" pitchFamily="34" charset="-128"/>
                          </a:rPr>
                          <m:t>2</m:t>
                        </m:r>
                      </m:sub>
                    </m:sSub>
                    <m:r>
                      <a:rPr lang="en-US" altLang="ja-JP" sz="2000" b="0" i="1" smtClean="0">
                        <a:latin typeface="Cambria Math" panose="02040503050406030204" pitchFamily="18" charset="0"/>
                        <a:ea typeface="Meiryo" panose="020B0604030504040204" pitchFamily="34" charset="-128"/>
                      </a:rPr>
                      <m:t>, </m:t>
                    </m:r>
                    <m:sSub>
                      <m:sSubPr>
                        <m:ctrlPr>
                          <a:rPr lang="en-US" altLang="ja-JP" sz="2000" b="0" i="1" smtClean="0">
                            <a:latin typeface="Cambria Math" panose="02040503050406030204" pitchFamily="18" charset="0"/>
                            <a:ea typeface="Meiryo" panose="020B0604030504040204" pitchFamily="34" charset="-128"/>
                          </a:rPr>
                        </m:ctrlPr>
                      </m:sSubPr>
                      <m:e>
                        <m:r>
                          <a:rPr lang="en-US" altLang="ja-JP" sz="2000" b="0" i="1" smtClean="0">
                            <a:latin typeface="Cambria Math" panose="02040503050406030204" pitchFamily="18" charset="0"/>
                            <a:ea typeface="Meiryo" panose="020B0604030504040204" pitchFamily="34" charset="-128"/>
                          </a:rPr>
                          <m:t>𝑥</m:t>
                        </m:r>
                      </m:e>
                      <m:sub>
                        <m:r>
                          <a:rPr lang="en-US" altLang="ja-JP" sz="2000" b="0" i="1" smtClean="0">
                            <a:latin typeface="Cambria Math" panose="02040503050406030204" pitchFamily="18" charset="0"/>
                            <a:ea typeface="Meiryo" panose="020B0604030504040204" pitchFamily="34" charset="-128"/>
                          </a:rPr>
                          <m:t>3</m:t>
                        </m:r>
                      </m:sub>
                    </m:sSub>
                    <m:r>
                      <a:rPr lang="en-US" altLang="ja-JP" sz="2000" b="0" i="1" smtClean="0">
                        <a:latin typeface="Cambria Math" panose="02040503050406030204" pitchFamily="18" charset="0"/>
                        <a:ea typeface="Meiryo" panose="020B0604030504040204" pitchFamily="34" charset="-128"/>
                      </a:rPr>
                      <m:t>, </m:t>
                    </m:r>
                    <m:r>
                      <a:rPr lang="en-US" altLang="ja-JP" sz="2000" i="1">
                        <a:latin typeface="Cambria Math" panose="02040503050406030204" pitchFamily="18" charset="0"/>
                        <a:ea typeface="Meiryo" panose="020B0604030504040204" pitchFamily="34" charset="-128"/>
                      </a:rPr>
                      <m:t>…</m:t>
                    </m:r>
                    <m:r>
                      <a:rPr lang="en-US" altLang="ja-JP" sz="2000" b="0" i="1" smtClean="0">
                        <a:latin typeface="Cambria Math" panose="02040503050406030204" pitchFamily="18" charset="0"/>
                        <a:ea typeface="Meiryo" panose="020B0604030504040204" pitchFamily="34" charset="-128"/>
                      </a:rPr>
                      <m:t>, </m:t>
                    </m:r>
                    <m:sSub>
                      <m:sSubPr>
                        <m:ctrlPr>
                          <a:rPr lang="en-US" altLang="ja-JP" sz="2000" b="0" i="1" smtClean="0">
                            <a:latin typeface="Cambria Math" panose="02040503050406030204" pitchFamily="18" charset="0"/>
                            <a:ea typeface="Meiryo" panose="020B0604030504040204" pitchFamily="34" charset="-128"/>
                          </a:rPr>
                        </m:ctrlPr>
                      </m:sSubPr>
                      <m:e>
                        <m:r>
                          <a:rPr lang="en-US" altLang="ja-JP" sz="2000" b="0" i="1" smtClean="0">
                            <a:latin typeface="Cambria Math" panose="02040503050406030204" pitchFamily="18" charset="0"/>
                            <a:ea typeface="Meiryo" panose="020B0604030504040204" pitchFamily="34" charset="-128"/>
                          </a:rPr>
                          <m:t>𝑥</m:t>
                        </m:r>
                      </m:e>
                      <m:sub>
                        <m:r>
                          <a:rPr lang="en-US" altLang="ja-JP" sz="2000" b="0" i="1" smtClean="0">
                            <a:latin typeface="Cambria Math" panose="02040503050406030204" pitchFamily="18" charset="0"/>
                            <a:ea typeface="Meiryo" panose="020B0604030504040204" pitchFamily="34" charset="-128"/>
                          </a:rPr>
                          <m:t>𝑛</m:t>
                        </m:r>
                      </m:sub>
                    </m:sSub>
                  </m:oMath>
                </a14:m>
                <a:r>
                  <a:rPr lang="ja-JP" altLang="en-US">
                    <a:latin typeface="Meiryo" panose="020B0604030504040204" pitchFamily="34" charset="-128"/>
                    <a:ea typeface="Meiryo" panose="020B0604030504040204" pitchFamily="34" charset="-128"/>
                  </a:rPr>
                  <a:t>とすると、</a:t>
                </a:r>
                <a:endParaRPr lang="en-US" altLang="ja-JP" dirty="0">
                  <a:latin typeface="Meiryo" panose="020B0604030504040204" pitchFamily="34" charset="-128"/>
                  <a:ea typeface="Meiryo" panose="020B0604030504040204" pitchFamily="34" charset="-128"/>
                </a:endParaRPr>
              </a:p>
              <a:p>
                <a:pPr>
                  <a:spcBef>
                    <a:spcPts val="600"/>
                  </a:spcBef>
                </a:pPr>
                <a:r>
                  <a:rPr lang="ja-JP" altLang="en-US">
                    <a:latin typeface="Meiryo" panose="020B0604030504040204" pitchFamily="34" charset="-128"/>
                    <a:ea typeface="Meiryo" panose="020B0604030504040204" pitchFamily="34" charset="-128"/>
                  </a:rPr>
                  <a:t>次の式によって平均値</a:t>
                </a:r>
                <a14:m>
                  <m:oMath xmlns:m="http://schemas.openxmlformats.org/officeDocument/2006/math">
                    <m:r>
                      <a:rPr kumimoji="1" lang="en-US" altLang="ja-JP" sz="1800" b="0" i="0" smtClean="0">
                        <a:latin typeface="Cambria Math" panose="02040503050406030204" pitchFamily="18" charset="0"/>
                        <a:ea typeface="Cambria Math" panose="02040503050406030204" pitchFamily="18" charset="0"/>
                      </a:rPr>
                      <m:t> </m:t>
                    </m:r>
                    <m:bar>
                      <m:barPr>
                        <m:pos m:val="top"/>
                        <m:ctrlPr>
                          <a:rPr kumimoji="1" lang="en-US" altLang="ja-JP" sz="1800" i="1" smtClean="0">
                            <a:latin typeface="Cambria Math" panose="02040503050406030204" pitchFamily="18" charset="0"/>
                            <a:ea typeface="Cambria Math" panose="02040503050406030204" pitchFamily="18" charset="0"/>
                          </a:rPr>
                        </m:ctrlPr>
                      </m:barPr>
                      <m:e>
                        <m:r>
                          <a:rPr kumimoji="1" lang="en-US" altLang="ja-JP" sz="1800" b="0" i="1" smtClean="0">
                            <a:latin typeface="Cambria Math" panose="02040503050406030204" pitchFamily="18" charset="0"/>
                            <a:ea typeface="Cambria Math" panose="02040503050406030204" pitchFamily="18" charset="0"/>
                          </a:rPr>
                          <m:t>𝑥</m:t>
                        </m:r>
                      </m:e>
                    </m:bar>
                    <m:r>
                      <a:rPr kumimoji="1" lang="en-US" altLang="ja-JP" sz="1800" b="0" i="1" smtClean="0">
                        <a:latin typeface="Cambria Math" panose="02040503050406030204" pitchFamily="18" charset="0"/>
                        <a:ea typeface="Cambria Math" panose="02040503050406030204" pitchFamily="18" charset="0"/>
                      </a:rPr>
                      <m:t> </m:t>
                    </m:r>
                  </m:oMath>
                </a14:m>
                <a:r>
                  <a:rPr kumimoji="1" lang="ja-JP" altLang="en-US">
                    <a:latin typeface="Meiryo" panose="020B0604030504040204" pitchFamily="34" charset="-128"/>
                    <a:ea typeface="Meiryo" panose="020B0604030504040204" pitchFamily="34" charset="-128"/>
                  </a:rPr>
                  <a:t>を求めることができる。</a:t>
                </a:r>
                <a:endParaRPr kumimoji="1" lang="en-US" altLang="ja-JP" dirty="0">
                  <a:latin typeface="Meiryo" panose="020B0604030504040204" pitchFamily="34" charset="-128"/>
                  <a:ea typeface="Meiryo" panose="020B0604030504040204" pitchFamily="34" charset="-128"/>
                </a:endParaRPr>
              </a:p>
            </p:txBody>
          </p:sp>
        </mc:Choice>
        <mc:Fallback xmlns="">
          <p:sp>
            <p:nvSpPr>
              <p:cNvPr id="3" name="テキスト ボックス 2">
                <a:extLst>
                  <a:ext uri="{FF2B5EF4-FFF2-40B4-BE49-F238E27FC236}">
                    <a16:creationId xmlns:a16="http://schemas.microsoft.com/office/drawing/2014/main" id="{634C9B9E-55BF-DE19-A3E7-0E52DAA8159C}"/>
                  </a:ext>
                </a:extLst>
              </p:cNvPr>
              <p:cNvSpPr txBox="1">
                <a:spLocks noRot="1" noChangeAspect="1" noMove="1" noResize="1" noEditPoints="1" noAdjustHandles="1" noChangeArrowheads="1" noChangeShapeType="1" noTextEdit="1"/>
              </p:cNvSpPr>
              <p:nvPr/>
            </p:nvSpPr>
            <p:spPr>
              <a:xfrm>
                <a:off x="1466922" y="3186892"/>
                <a:ext cx="8138659" cy="746936"/>
              </a:xfrm>
              <a:prstGeom prst="rect">
                <a:avLst/>
              </a:prstGeom>
              <a:blipFill>
                <a:blip r:embed="rId7"/>
                <a:stretch>
                  <a:fillRect l="-623" b="-1186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3" name="テキスト ボックス 62">
                <a:extLst>
                  <a:ext uri="{FF2B5EF4-FFF2-40B4-BE49-F238E27FC236}">
                    <a16:creationId xmlns:a16="http://schemas.microsoft.com/office/drawing/2014/main" id="{4BB9895C-98B0-B8A9-4B04-A4E7A0D1CCFC}"/>
                  </a:ext>
                </a:extLst>
              </p:cNvPr>
              <p:cNvSpPr txBox="1"/>
              <p:nvPr/>
            </p:nvSpPr>
            <p:spPr>
              <a:xfrm>
                <a:off x="1587064" y="4192773"/>
                <a:ext cx="4904869" cy="714106"/>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bar>
                        <m:barPr>
                          <m:pos m:val="top"/>
                          <m:ctrlPr>
                            <a:rPr kumimoji="1" lang="en-US" altLang="ja-JP" sz="2400" i="1" smtClean="0">
                              <a:latin typeface="Cambria Math" panose="02040503050406030204" pitchFamily="18" charset="0"/>
                              <a:ea typeface="Cambria Math" panose="02040503050406030204" pitchFamily="18" charset="0"/>
                            </a:rPr>
                          </m:ctrlPr>
                        </m:barPr>
                        <m:e>
                          <m:r>
                            <a:rPr kumimoji="1" lang="en-US" altLang="ja-JP" sz="2400" b="0" i="1" smtClean="0">
                              <a:latin typeface="Cambria Math" panose="02040503050406030204" pitchFamily="18" charset="0"/>
                              <a:ea typeface="Cambria Math" panose="02040503050406030204" pitchFamily="18" charset="0"/>
                            </a:rPr>
                            <m:t>𝑥</m:t>
                          </m:r>
                        </m:e>
                      </m:bar>
                      <m:r>
                        <a:rPr kumimoji="1" lang="en-US" altLang="ja-JP" sz="2400" b="0" i="0" smtClean="0">
                          <a:latin typeface="Cambria Math" panose="02040503050406030204" pitchFamily="18" charset="0"/>
                          <a:ea typeface="Cambria Math" panose="02040503050406030204" pitchFamily="18" charset="0"/>
                        </a:rPr>
                        <m:t>= </m:t>
                      </m:r>
                      <m:f>
                        <m:fPr>
                          <m:ctrlPr>
                            <a:rPr kumimoji="1" lang="en-US" altLang="ja-JP" sz="2400" b="0" i="1" smtClean="0">
                              <a:latin typeface="Cambria Math" panose="02040503050406030204" pitchFamily="18" charset="0"/>
                              <a:ea typeface="Cambria Math" panose="02040503050406030204" pitchFamily="18" charset="0"/>
                            </a:rPr>
                          </m:ctrlPr>
                        </m:fPr>
                        <m:num>
                          <m:sSub>
                            <m:sSubPr>
                              <m:ctrlPr>
                                <a:rPr lang="en-US" altLang="ja-JP" sz="2400" i="1">
                                  <a:latin typeface="Cambria Math" panose="02040503050406030204" pitchFamily="18" charset="0"/>
                                  <a:ea typeface="Meiryo" panose="020B0604030504040204" pitchFamily="34" charset="-128"/>
                                </a:rPr>
                              </m:ctrlPr>
                            </m:sSubPr>
                            <m:e>
                              <m:r>
                                <a:rPr lang="en-US" altLang="ja-JP" sz="2400" i="1">
                                  <a:latin typeface="Cambria Math" panose="02040503050406030204" pitchFamily="18" charset="0"/>
                                  <a:ea typeface="Meiryo" panose="020B0604030504040204" pitchFamily="34" charset="-128"/>
                                </a:rPr>
                                <m:t>𝑥</m:t>
                              </m:r>
                            </m:e>
                            <m:sub>
                              <m:r>
                                <a:rPr lang="en-US" altLang="ja-JP" sz="2400" i="1">
                                  <a:latin typeface="Cambria Math" panose="02040503050406030204" pitchFamily="18" charset="0"/>
                                  <a:ea typeface="Meiryo" panose="020B0604030504040204" pitchFamily="34" charset="-128"/>
                                </a:rPr>
                                <m:t>1</m:t>
                              </m:r>
                            </m:sub>
                          </m:sSub>
                          <m:r>
                            <a:rPr lang="en-US" altLang="ja-JP" sz="2400" b="0" i="1" smtClean="0">
                              <a:latin typeface="Cambria Math" panose="02040503050406030204" pitchFamily="18" charset="0"/>
                              <a:ea typeface="Meiryo" panose="020B0604030504040204" pitchFamily="34" charset="-128"/>
                            </a:rPr>
                            <m:t>+</m:t>
                          </m:r>
                          <m:sSub>
                            <m:sSubPr>
                              <m:ctrlPr>
                                <a:rPr lang="en-US" altLang="ja-JP" sz="2400" i="1" smtClean="0">
                                  <a:latin typeface="Cambria Math" panose="02040503050406030204" pitchFamily="18" charset="0"/>
                                  <a:ea typeface="Meiryo" panose="020B0604030504040204" pitchFamily="34" charset="-128"/>
                                </a:rPr>
                              </m:ctrlPr>
                            </m:sSubPr>
                            <m:e>
                              <m:r>
                                <a:rPr lang="en-US" altLang="ja-JP" sz="2400" i="1">
                                  <a:latin typeface="Cambria Math" panose="02040503050406030204" pitchFamily="18" charset="0"/>
                                  <a:ea typeface="Meiryo" panose="020B0604030504040204" pitchFamily="34" charset="-128"/>
                                </a:rPr>
                                <m:t>𝑥</m:t>
                              </m:r>
                            </m:e>
                            <m:sub>
                              <m:r>
                                <a:rPr lang="en-US" altLang="ja-JP" sz="2400" i="1">
                                  <a:latin typeface="Cambria Math" panose="02040503050406030204" pitchFamily="18" charset="0"/>
                                  <a:ea typeface="Meiryo" panose="020B0604030504040204" pitchFamily="34" charset="-128"/>
                                </a:rPr>
                                <m:t>2</m:t>
                              </m:r>
                            </m:sub>
                          </m:sSub>
                          <m:r>
                            <a:rPr lang="en-US" altLang="ja-JP" sz="2400" b="0" i="1" smtClean="0">
                              <a:latin typeface="Cambria Math" panose="02040503050406030204" pitchFamily="18" charset="0"/>
                              <a:ea typeface="Meiryo" panose="020B0604030504040204" pitchFamily="34" charset="-128"/>
                            </a:rPr>
                            <m:t>+</m:t>
                          </m:r>
                          <m:r>
                            <a:rPr lang="en-US" altLang="ja-JP" sz="2400" i="1">
                              <a:latin typeface="Cambria Math" panose="02040503050406030204" pitchFamily="18" charset="0"/>
                              <a:ea typeface="Meiryo" panose="020B0604030504040204" pitchFamily="34" charset="-128"/>
                            </a:rPr>
                            <m:t>…</m:t>
                          </m:r>
                          <m:r>
                            <a:rPr lang="en-US" altLang="ja-JP" sz="2400" b="0" i="1" smtClean="0">
                              <a:latin typeface="Cambria Math" panose="02040503050406030204" pitchFamily="18" charset="0"/>
                              <a:ea typeface="Meiryo" panose="020B0604030504040204" pitchFamily="34" charset="-128"/>
                            </a:rPr>
                            <m:t>+</m:t>
                          </m:r>
                          <m:sSub>
                            <m:sSubPr>
                              <m:ctrlPr>
                                <a:rPr lang="en-US" altLang="ja-JP" sz="2400" i="1">
                                  <a:latin typeface="Cambria Math" panose="02040503050406030204" pitchFamily="18" charset="0"/>
                                  <a:ea typeface="Meiryo" panose="020B0604030504040204" pitchFamily="34" charset="-128"/>
                                </a:rPr>
                              </m:ctrlPr>
                            </m:sSubPr>
                            <m:e>
                              <m:r>
                                <a:rPr lang="en-US" altLang="ja-JP" sz="2400" i="1">
                                  <a:latin typeface="Cambria Math" panose="02040503050406030204" pitchFamily="18" charset="0"/>
                                  <a:ea typeface="Meiryo" panose="020B0604030504040204" pitchFamily="34" charset="-128"/>
                                </a:rPr>
                                <m:t>𝑥</m:t>
                              </m:r>
                            </m:e>
                            <m:sub>
                              <m:r>
                                <a:rPr lang="en-US" altLang="ja-JP" sz="2400" i="1">
                                  <a:latin typeface="Cambria Math" panose="02040503050406030204" pitchFamily="18" charset="0"/>
                                  <a:ea typeface="Meiryo" panose="020B0604030504040204" pitchFamily="34" charset="-128"/>
                                </a:rPr>
                                <m:t>𝑛</m:t>
                              </m:r>
                            </m:sub>
                          </m:sSub>
                        </m:num>
                        <m:den>
                          <m:r>
                            <a:rPr kumimoji="1" lang="en-US" altLang="ja-JP" sz="2400" b="0" i="1" smtClean="0">
                              <a:latin typeface="Cambria Math" panose="02040503050406030204" pitchFamily="18" charset="0"/>
                              <a:ea typeface="Cambria Math" panose="02040503050406030204" pitchFamily="18" charset="0"/>
                            </a:rPr>
                            <m:t>𝑛</m:t>
                          </m:r>
                        </m:den>
                      </m:f>
                      <m:r>
                        <a:rPr kumimoji="1" lang="en-US" altLang="ja-JP" sz="2400" b="0" i="0" smtClean="0">
                          <a:latin typeface="Cambria Math" panose="02040503050406030204" pitchFamily="18" charset="0"/>
                          <a:ea typeface="Cambria Math" panose="02040503050406030204" pitchFamily="18" charset="0"/>
                        </a:rPr>
                        <m:t>= </m:t>
                      </m:r>
                      <m:f>
                        <m:fPr>
                          <m:ctrlPr>
                            <a:rPr kumimoji="1" lang="en-US" altLang="ja-JP" sz="2400" b="0" i="1" smtClean="0">
                              <a:latin typeface="Cambria Math" panose="02040503050406030204" pitchFamily="18" charset="0"/>
                              <a:ea typeface="Cambria Math" panose="02040503050406030204" pitchFamily="18" charset="0"/>
                            </a:rPr>
                          </m:ctrlPr>
                        </m:fPr>
                        <m:num>
                          <m:nary>
                            <m:naryPr>
                              <m:chr m:val="∑"/>
                              <m:subHide m:val="on"/>
                              <m:supHide m:val="on"/>
                              <m:ctrlPr>
                                <a:rPr kumimoji="1" lang="en-US" altLang="ja-JP" sz="2400" b="0" i="1" smtClean="0">
                                  <a:latin typeface="Cambria Math" panose="02040503050406030204" pitchFamily="18" charset="0"/>
                                  <a:ea typeface="Cambria Math" panose="02040503050406030204" pitchFamily="18" charset="0"/>
                                </a:rPr>
                              </m:ctrlPr>
                            </m:naryPr>
                            <m:sub/>
                            <m:sup/>
                            <m:e>
                              <m:sSub>
                                <m:sSubPr>
                                  <m:ctrlPr>
                                    <a:rPr kumimoji="1" lang="en-US" altLang="ja-JP" sz="2400" b="0" i="1" smtClean="0">
                                      <a:latin typeface="Cambria Math" panose="02040503050406030204" pitchFamily="18" charset="0"/>
                                      <a:ea typeface="Cambria Math" panose="02040503050406030204" pitchFamily="18" charset="0"/>
                                    </a:rPr>
                                  </m:ctrlPr>
                                </m:sSubPr>
                                <m:e>
                                  <m:r>
                                    <a:rPr kumimoji="1" lang="en-US" altLang="ja-JP" sz="2400" b="0" i="1" smtClean="0">
                                      <a:latin typeface="Cambria Math" panose="02040503050406030204" pitchFamily="18" charset="0"/>
                                      <a:ea typeface="Cambria Math" panose="02040503050406030204" pitchFamily="18" charset="0"/>
                                    </a:rPr>
                                    <m:t>𝑥</m:t>
                                  </m:r>
                                </m:e>
                                <m:sub>
                                  <m:r>
                                    <a:rPr kumimoji="1" lang="en-US" altLang="ja-JP" sz="2400" b="0" i="1" smtClean="0">
                                      <a:latin typeface="Cambria Math" panose="02040503050406030204" pitchFamily="18" charset="0"/>
                                      <a:ea typeface="Cambria Math" panose="02040503050406030204" pitchFamily="18" charset="0"/>
                                    </a:rPr>
                                    <m:t>𝑖</m:t>
                                  </m:r>
                                </m:sub>
                              </m:sSub>
                            </m:e>
                          </m:nary>
                        </m:num>
                        <m:den>
                          <m:r>
                            <a:rPr kumimoji="1" lang="en-US" altLang="ja-JP" sz="2400" b="0" i="1" smtClean="0">
                              <a:latin typeface="Cambria Math" panose="02040503050406030204" pitchFamily="18" charset="0"/>
                              <a:ea typeface="Cambria Math" panose="02040503050406030204" pitchFamily="18" charset="0"/>
                            </a:rPr>
                            <m:t>𝑛</m:t>
                          </m:r>
                        </m:den>
                      </m:f>
                    </m:oMath>
                  </m:oMathPara>
                </a14:m>
                <a:endParaRPr kumimoji="1" lang="ja-JP" altLang="en-US" sz="2400" dirty="0"/>
              </a:p>
            </p:txBody>
          </p:sp>
        </mc:Choice>
        <mc:Fallback xmlns="">
          <p:sp>
            <p:nvSpPr>
              <p:cNvPr id="63" name="テキスト ボックス 62">
                <a:extLst>
                  <a:ext uri="{FF2B5EF4-FFF2-40B4-BE49-F238E27FC236}">
                    <a16:creationId xmlns:a16="http://schemas.microsoft.com/office/drawing/2014/main" id="{4BB9895C-98B0-B8A9-4B04-A4E7A0D1CCFC}"/>
                  </a:ext>
                </a:extLst>
              </p:cNvPr>
              <p:cNvSpPr txBox="1">
                <a:spLocks noRot="1" noChangeAspect="1" noMove="1" noResize="1" noEditPoints="1" noAdjustHandles="1" noChangeArrowheads="1" noChangeShapeType="1" noTextEdit="1"/>
              </p:cNvSpPr>
              <p:nvPr/>
            </p:nvSpPr>
            <p:spPr>
              <a:xfrm>
                <a:off x="1587064" y="4192773"/>
                <a:ext cx="4904869" cy="714106"/>
              </a:xfrm>
              <a:prstGeom prst="rect">
                <a:avLst/>
              </a:prstGeom>
              <a:blipFill>
                <a:blip r:embed="rId8"/>
                <a:stretch>
                  <a:fillRect t="-92982" b="-80702"/>
                </a:stretch>
              </a:blipFill>
            </p:spPr>
            <p:txBody>
              <a:bodyPr/>
              <a:lstStyle/>
              <a:p>
                <a:r>
                  <a:rPr lang="ja-JP" altLang="en-US">
                    <a:noFill/>
                  </a:rPr>
                  <a:t> </a:t>
                </a:r>
              </a:p>
            </p:txBody>
          </p:sp>
        </mc:Fallback>
      </mc:AlternateContent>
      <p:sp>
        <p:nvSpPr>
          <p:cNvPr id="17" name="スライド番号プレースホルダー 16">
            <a:extLst>
              <a:ext uri="{FF2B5EF4-FFF2-40B4-BE49-F238E27FC236}">
                <a16:creationId xmlns:a16="http://schemas.microsoft.com/office/drawing/2014/main" id="{53CE4F78-B9F1-45BB-7956-86161E13577F}"/>
              </a:ext>
            </a:extLst>
          </p:cNvPr>
          <p:cNvSpPr>
            <a:spLocks noGrp="1"/>
          </p:cNvSpPr>
          <p:nvPr>
            <p:ph type="sldNum" sz="quarter" idx="12"/>
          </p:nvPr>
        </p:nvSpPr>
        <p:spPr/>
        <p:txBody>
          <a:bodyPr/>
          <a:lstStyle/>
          <a:p>
            <a:fld id="{CCE8A120-D37F-4A4B-AEC4-A3FAB9FD9F34}" type="slidenum">
              <a:rPr lang="ja-JP" altLang="en-US" smtClean="0"/>
              <a:pPr/>
              <a:t>43</a:t>
            </a:fld>
            <a:endParaRPr lang="ja-JP" altLang="en-US"/>
          </a:p>
        </p:txBody>
      </p:sp>
      <p:sp>
        <p:nvSpPr>
          <p:cNvPr id="4" name="テキスト ボックス 3">
            <a:extLst>
              <a:ext uri="{FF2B5EF4-FFF2-40B4-BE49-F238E27FC236}">
                <a16:creationId xmlns:a16="http://schemas.microsoft.com/office/drawing/2014/main" id="{A37B74BC-5713-D8B0-CEBC-B7C2F23C0E9F}"/>
              </a:ext>
            </a:extLst>
          </p:cNvPr>
          <p:cNvSpPr txBox="1"/>
          <p:nvPr/>
        </p:nvSpPr>
        <p:spPr>
          <a:xfrm>
            <a:off x="90974" y="101329"/>
            <a:ext cx="5820190"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5.4 </a:t>
            </a:r>
            <a:r>
              <a:rPr lang="ja-JP" altLang="en-US" sz="4000" b="1" dirty="0">
                <a:solidFill>
                  <a:schemeClr val="bg1"/>
                </a:solidFill>
                <a:latin typeface="Meiryo" panose="020B0604030504040204" pitchFamily="34" charset="-128"/>
                <a:ea typeface="Meiryo" panose="020B0604030504040204" pitchFamily="34" charset="-128"/>
                <a:cs typeface="Arial" panose="020B0604020202020204" pitchFamily="34" charset="0"/>
              </a:rPr>
              <a:t>基本統計量</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9789399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207DC66A-4DE1-BFFA-7EBF-06BD0F9513C7}"/>
              </a:ext>
            </a:extLst>
          </p:cNvPr>
          <p:cNvSpPr/>
          <p:nvPr/>
        </p:nvSpPr>
        <p:spPr>
          <a:xfrm>
            <a:off x="495300" y="1467704"/>
            <a:ext cx="10839450" cy="4963241"/>
          </a:xfrm>
          <a:prstGeom prst="rect">
            <a:avLst/>
          </a:prstGeom>
          <a:solidFill>
            <a:schemeClr val="bg1"/>
          </a:solidFill>
          <a:ln>
            <a:solidFill>
              <a:schemeClr val="tx1"/>
            </a:solidFill>
          </a:ln>
          <a:effectLst>
            <a:outerShdw blurRad="180948"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64D30F5A-FF82-01F1-279E-63BB6D22BCD4}"/>
              </a:ext>
            </a:extLst>
          </p:cNvPr>
          <p:cNvSpPr/>
          <p:nvPr/>
        </p:nvSpPr>
        <p:spPr>
          <a:xfrm>
            <a:off x="857250" y="1036991"/>
            <a:ext cx="3996104" cy="707886"/>
          </a:xfrm>
          <a:prstGeom prst="rect">
            <a:avLst/>
          </a:prstGeom>
          <a:solidFill>
            <a:schemeClr val="bg1"/>
          </a:solidFill>
          <a:ln>
            <a:solidFill>
              <a:schemeClr val="tx1"/>
            </a:solidFill>
          </a:ln>
          <a:effectLst>
            <a:outerShdw blurRad="933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9" name="グループ化 18">
            <a:extLst>
              <a:ext uri="{FF2B5EF4-FFF2-40B4-BE49-F238E27FC236}">
                <a16:creationId xmlns:a16="http://schemas.microsoft.com/office/drawing/2014/main" id="{F3487831-56CF-B190-53BF-84EE6F293D35}"/>
              </a:ext>
            </a:extLst>
          </p:cNvPr>
          <p:cNvGrpSpPr/>
          <p:nvPr/>
        </p:nvGrpSpPr>
        <p:grpSpPr>
          <a:xfrm>
            <a:off x="1000329" y="1138304"/>
            <a:ext cx="10696371" cy="4682705"/>
            <a:chOff x="-459667" y="1500896"/>
            <a:chExt cx="8298963" cy="4682705"/>
          </a:xfrm>
        </p:grpSpPr>
        <mc:AlternateContent xmlns:mc="http://schemas.openxmlformats.org/markup-compatibility/2006" xmlns:a14="http://schemas.microsoft.com/office/drawing/2010/main">
          <mc:Choice Requires="a14">
            <p:sp>
              <p:nvSpPr>
                <p:cNvPr id="3" name="テキスト ボックス 2">
                  <a:extLst>
                    <a:ext uri="{FF2B5EF4-FFF2-40B4-BE49-F238E27FC236}">
                      <a16:creationId xmlns:a16="http://schemas.microsoft.com/office/drawing/2014/main" id="{56FA062B-D66B-9102-B42C-1CE9EBDFFC84}"/>
                    </a:ext>
                  </a:extLst>
                </p:cNvPr>
                <p:cNvSpPr txBox="1"/>
                <p:nvPr/>
              </p:nvSpPr>
              <p:spPr>
                <a:xfrm>
                  <a:off x="-459667" y="1500896"/>
                  <a:ext cx="3553426" cy="523220"/>
                </a:xfrm>
                <a:prstGeom prst="rect">
                  <a:avLst/>
                </a:prstGeom>
                <a:noFill/>
              </p:spPr>
              <p:txBody>
                <a:bodyPr wrap="square" rtlCol="0">
                  <a:spAutoFit/>
                </a:bodyPr>
                <a:lstStyle/>
                <a:p>
                  <a:r>
                    <a:rPr lang="en-US" altLang="ja-JP" sz="2400" b="1" dirty="0">
                      <a:latin typeface="Meiryo" panose="020B0604030504040204" pitchFamily="34" charset="-128"/>
                      <a:ea typeface="Meiryo" panose="020B0604030504040204" pitchFamily="34" charset="-128"/>
                    </a:rPr>
                    <a:t>② </a:t>
                  </a:r>
                  <a:r>
                    <a:rPr kumimoji="1" lang="ja-JP" altLang="en-US" sz="2400" b="1">
                      <a:latin typeface="Meiryo" panose="020B0604030504040204" pitchFamily="34" charset="-128"/>
                      <a:ea typeface="Meiryo" panose="020B0604030504040204" pitchFamily="34" charset="-128"/>
                    </a:rPr>
                    <a:t>メディアン</a:t>
                  </a:r>
                  <a:r>
                    <a:rPr kumimoji="1" lang="en-US" altLang="ja-JP" sz="2400" b="1" dirty="0">
                      <a:latin typeface="Meiryo" panose="020B0604030504040204" pitchFamily="34" charset="-128"/>
                      <a:ea typeface="Meiryo" panose="020B0604030504040204" pitchFamily="34" charset="-128"/>
                    </a:rPr>
                    <a:t>(</a:t>
                  </a:r>
                  <a:r>
                    <a:rPr kumimoji="1" lang="ja-JP" altLang="en-US" sz="2400" b="1">
                      <a:latin typeface="Meiryo" panose="020B0604030504040204" pitchFamily="34" charset="-128"/>
                      <a:ea typeface="Meiryo" panose="020B0604030504040204" pitchFamily="34" charset="-128"/>
                    </a:rPr>
                    <a:t>中央値</a:t>
                  </a:r>
                  <a:r>
                    <a:rPr kumimoji="1" lang="en-US" altLang="ja-JP" sz="2400" b="1" dirty="0">
                      <a:latin typeface="Meiryo" panose="020B0604030504040204" pitchFamily="34" charset="-128"/>
                      <a:ea typeface="Meiryo" panose="020B0604030504040204" pitchFamily="34" charset="-128"/>
                    </a:rPr>
                    <a:t>) </a:t>
                  </a:r>
                  <a14:m>
                    <m:oMath xmlns:m="http://schemas.openxmlformats.org/officeDocument/2006/math">
                      <m:acc>
                        <m:accPr>
                          <m:chr m:val="̃"/>
                          <m:ctrlPr>
                            <a:rPr kumimoji="1" lang="en-US" altLang="ja-JP" sz="2800" i="1" smtClean="0">
                              <a:latin typeface="Cambria Math" panose="02040503050406030204" pitchFamily="18" charset="0"/>
                            </a:rPr>
                          </m:ctrlPr>
                        </m:accPr>
                        <m:e>
                          <m:r>
                            <a:rPr kumimoji="1" lang="en-US" altLang="ja-JP" sz="2800" b="0" i="1" smtClean="0">
                              <a:latin typeface="Cambria Math" panose="02040503050406030204" pitchFamily="18" charset="0"/>
                            </a:rPr>
                            <m:t>𝑥</m:t>
                          </m:r>
                        </m:e>
                      </m:acc>
                    </m:oMath>
                  </a14:m>
                  <a:endParaRPr kumimoji="1" lang="ja-JP" altLang="en-US" sz="2400">
                    <a:latin typeface="Meiryo" panose="020B0604030504040204" pitchFamily="34" charset="-128"/>
                    <a:ea typeface="Meiryo" panose="020B0604030504040204" pitchFamily="34" charset="-128"/>
                  </a:endParaRPr>
                </a:p>
              </p:txBody>
            </p:sp>
          </mc:Choice>
          <mc:Fallback xmlns="">
            <p:sp>
              <p:nvSpPr>
                <p:cNvPr id="3" name="テキスト ボックス 2">
                  <a:extLst>
                    <a:ext uri="{FF2B5EF4-FFF2-40B4-BE49-F238E27FC236}">
                      <a16:creationId xmlns:a16="http://schemas.microsoft.com/office/drawing/2014/main" id="{56FA062B-D66B-9102-B42C-1CE9EBDFFC84}"/>
                    </a:ext>
                  </a:extLst>
                </p:cNvPr>
                <p:cNvSpPr txBox="1">
                  <a:spLocks noRot="1" noChangeAspect="1" noMove="1" noResize="1" noEditPoints="1" noAdjustHandles="1" noChangeArrowheads="1" noChangeShapeType="1" noTextEdit="1"/>
                </p:cNvSpPr>
                <p:nvPr/>
              </p:nvSpPr>
              <p:spPr>
                <a:xfrm>
                  <a:off x="-459667" y="1500896"/>
                  <a:ext cx="3553426" cy="523220"/>
                </a:xfrm>
                <a:prstGeom prst="rect">
                  <a:avLst/>
                </a:prstGeom>
                <a:blipFill>
                  <a:blip r:embed="rId3"/>
                  <a:stretch>
                    <a:fillRect l="-1934" b="-2325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274FD9DE-A416-AE04-3071-4B794778710D}"/>
                    </a:ext>
                  </a:extLst>
                </p:cNvPr>
                <p:cNvSpPr txBox="1"/>
                <p:nvPr/>
              </p:nvSpPr>
              <p:spPr>
                <a:xfrm>
                  <a:off x="-134665" y="2568059"/>
                  <a:ext cx="7973961" cy="3615542"/>
                </a:xfrm>
                <a:prstGeom prst="rect">
                  <a:avLst/>
                </a:prstGeom>
                <a:noFill/>
              </p:spPr>
              <p:txBody>
                <a:bodyPr wrap="square" rtlCol="0">
                  <a:spAutoFit/>
                </a:bodyPr>
                <a:lstStyle/>
                <a:p>
                  <a:pPr>
                    <a:spcBef>
                      <a:spcPts val="600"/>
                    </a:spcBef>
                  </a:pPr>
                  <a:r>
                    <a:rPr lang="ja-JP" altLang="en-US" sz="2000" b="1">
                      <a:latin typeface="Meiryo" panose="020B0604030504040204" pitchFamily="34" charset="-128"/>
                      <a:ea typeface="Meiryo" panose="020B0604030504040204" pitchFamily="34" charset="-128"/>
                    </a:rPr>
                    <a:t>メディアン</a:t>
                  </a:r>
                  <a:r>
                    <a:rPr lang="en-US" altLang="ja-JP" sz="2000" b="1" dirty="0">
                      <a:latin typeface="Meiryo" panose="020B0604030504040204" pitchFamily="34" charset="-128"/>
                      <a:ea typeface="Meiryo" panose="020B0604030504040204" pitchFamily="34" charset="-128"/>
                    </a:rPr>
                    <a:t>(</a:t>
                  </a:r>
                  <a:r>
                    <a:rPr lang="ja-JP" altLang="en-US" sz="2000" b="1">
                      <a:latin typeface="Meiryo" panose="020B0604030504040204" pitchFamily="34" charset="-128"/>
                      <a:ea typeface="Meiryo" panose="020B0604030504040204" pitchFamily="34" charset="-128"/>
                    </a:rPr>
                    <a:t>中央値</a:t>
                  </a:r>
                  <a:r>
                    <a:rPr lang="en-US" altLang="ja-JP" sz="2000" b="1" dirty="0">
                      <a:latin typeface="Meiryo" panose="020B0604030504040204" pitchFamily="34" charset="-128"/>
                      <a:ea typeface="Meiryo" panose="020B0604030504040204" pitchFamily="34" charset="-128"/>
                    </a:rPr>
                    <a:t>)</a:t>
                  </a:r>
                  <a:r>
                    <a:rPr lang="ja-JP" altLang="en-US" sz="2000" b="1">
                      <a:latin typeface="Meiryo" panose="020B0604030504040204" pitchFamily="34" charset="-128"/>
                      <a:ea typeface="Meiryo" panose="020B0604030504040204" pitchFamily="34" charset="-128"/>
                    </a:rPr>
                    <a:t>は、</a:t>
                  </a:r>
                  <a:endParaRPr lang="en-US" altLang="ja-JP" sz="2000" b="1" dirty="0">
                    <a:latin typeface="Meiryo" panose="020B0604030504040204" pitchFamily="34" charset="-128"/>
                    <a:ea typeface="Meiryo" panose="020B0604030504040204" pitchFamily="34" charset="-128"/>
                  </a:endParaRPr>
                </a:p>
                <a:p>
                  <a:pPr>
                    <a:spcBef>
                      <a:spcPts val="600"/>
                    </a:spcBef>
                  </a:pPr>
                  <a:r>
                    <a:rPr lang="ja-JP" altLang="en-US" sz="2000">
                      <a:latin typeface="Meiryo" panose="020B0604030504040204" pitchFamily="34" charset="-128"/>
                      <a:ea typeface="Meiryo" panose="020B0604030504040204" pitchFamily="34" charset="-128"/>
                    </a:rPr>
                    <a:t>得られたデータを大きさの順に並べ替えたとき</a:t>
                  </a:r>
                  <a:r>
                    <a:rPr kumimoji="1" lang="ja-JP" altLang="en-US" sz="2000">
                      <a:latin typeface="Meiryo" panose="020B0604030504040204" pitchFamily="34" charset="-128"/>
                      <a:ea typeface="Meiryo" panose="020B0604030504040204" pitchFamily="34" charset="-128"/>
                    </a:rPr>
                    <a:t>の中央の値をいう。</a:t>
                  </a:r>
                  <a:endParaRPr kumimoji="1" lang="en-US" altLang="ja-JP" sz="2000" dirty="0">
                    <a:latin typeface="Meiryo" panose="020B0604030504040204" pitchFamily="34" charset="-128"/>
                    <a:ea typeface="Meiryo" panose="020B0604030504040204" pitchFamily="34" charset="-128"/>
                  </a:endParaRPr>
                </a:p>
                <a:p>
                  <a:pPr>
                    <a:spcBef>
                      <a:spcPts val="600"/>
                    </a:spcBef>
                  </a:pPr>
                  <a:endParaRPr kumimoji="1" lang="en-US" altLang="ja-JP" sz="1000" dirty="0">
                    <a:latin typeface="Meiryo" panose="020B0604030504040204" pitchFamily="34" charset="-128"/>
                    <a:ea typeface="Meiryo" panose="020B0604030504040204" pitchFamily="34" charset="-128"/>
                  </a:endParaRPr>
                </a:p>
                <a:p>
                  <a:pPr>
                    <a:spcBef>
                      <a:spcPts val="600"/>
                    </a:spcBef>
                  </a:pPr>
                  <a:r>
                    <a:rPr kumimoji="1" lang="ja-JP" altLang="en-US" sz="2000">
                      <a:latin typeface="Meiryo" panose="020B0604030504040204" pitchFamily="34" charset="-128"/>
                      <a:ea typeface="Meiryo" panose="020B0604030504040204" pitchFamily="34" charset="-128"/>
                    </a:rPr>
                    <a:t>データ数が奇数個のときは中央の値とし、</a:t>
                  </a:r>
                  <a:endParaRPr lang="en-US" altLang="ja-JP" sz="2000" dirty="0">
                    <a:latin typeface="Meiryo" panose="020B0604030504040204" pitchFamily="34" charset="-128"/>
                    <a:ea typeface="Meiryo" panose="020B0604030504040204" pitchFamily="34" charset="-128"/>
                  </a:endParaRPr>
                </a:p>
                <a:p>
                  <a:pPr>
                    <a:spcBef>
                      <a:spcPts val="600"/>
                    </a:spcBef>
                  </a:pPr>
                  <a:r>
                    <a:rPr kumimoji="1" lang="ja-JP" altLang="en-US" sz="2000">
                      <a:latin typeface="Meiryo" panose="020B0604030504040204" pitchFamily="34" charset="-128"/>
                      <a:ea typeface="Meiryo" panose="020B0604030504040204" pitchFamily="34" charset="-128"/>
                    </a:rPr>
                    <a:t>偶数個の</a:t>
                  </a:r>
                  <a:r>
                    <a:rPr lang="ja-JP" altLang="en-US" sz="2000">
                      <a:latin typeface="Meiryo" panose="020B0604030504040204" pitchFamily="34" charset="-128"/>
                      <a:ea typeface="Meiryo" panose="020B0604030504040204" pitchFamily="34" charset="-128"/>
                    </a:rPr>
                    <a:t>ときは中央の</a:t>
                  </a:r>
                  <a:r>
                    <a:rPr lang="en-US" altLang="ja-JP" sz="2000" dirty="0">
                      <a:latin typeface="Meiryo" panose="020B0604030504040204" pitchFamily="34" charset="-128"/>
                      <a:ea typeface="Meiryo" panose="020B0604030504040204" pitchFamily="34" charset="-128"/>
                    </a:rPr>
                    <a:t>2</a:t>
                  </a:r>
                  <a:r>
                    <a:rPr lang="ja-JP" altLang="en-US" sz="2000">
                      <a:latin typeface="Meiryo" panose="020B0604030504040204" pitchFamily="34" charset="-128"/>
                      <a:ea typeface="Meiryo" panose="020B0604030504040204" pitchFamily="34" charset="-128"/>
                    </a:rPr>
                    <a:t>つの値の平均値とする。</a:t>
                  </a:r>
                  <a:endParaRPr lang="en-US" altLang="ja-JP" sz="2000" dirty="0">
                    <a:latin typeface="Meiryo" panose="020B0604030504040204" pitchFamily="34" charset="-128"/>
                    <a:ea typeface="Meiryo" panose="020B0604030504040204" pitchFamily="34" charset="-128"/>
                  </a:endParaRPr>
                </a:p>
                <a:p>
                  <a:pPr>
                    <a:spcBef>
                      <a:spcPts val="600"/>
                    </a:spcBef>
                  </a:pPr>
                  <a:r>
                    <a:rPr lang="ja-JP" altLang="en-US" sz="2000">
                      <a:latin typeface="Meiryo" panose="020B0604030504040204" pitchFamily="34" charset="-128"/>
                      <a:ea typeface="Meiryo" panose="020B0604030504040204" pitchFamily="34" charset="-128"/>
                    </a:rPr>
                    <a:t>記号</a:t>
                  </a:r>
                  <a:r>
                    <a:rPr lang="en-US" altLang="ja-JP" sz="2000" dirty="0">
                      <a:latin typeface="Meiryo" panose="020B0604030504040204" pitchFamily="34" charset="-128"/>
                      <a:ea typeface="Meiryo" panose="020B0604030504040204" pitchFamily="34" charset="-128"/>
                    </a:rPr>
                    <a:t> </a:t>
                  </a:r>
                  <a14:m>
                    <m:oMath xmlns:m="http://schemas.openxmlformats.org/officeDocument/2006/math">
                      <m:acc>
                        <m:accPr>
                          <m:chr m:val="̃"/>
                          <m:ctrlPr>
                            <a:rPr lang="en-US" altLang="ja-JP" sz="2400" i="1">
                              <a:latin typeface="Cambria Math" panose="02040503050406030204" pitchFamily="18" charset="0"/>
                            </a:rPr>
                          </m:ctrlPr>
                        </m:accPr>
                        <m:e>
                          <m:r>
                            <a:rPr lang="en-US" altLang="ja-JP" sz="2400" b="0" i="1">
                              <a:latin typeface="Cambria Math" panose="02040503050406030204" pitchFamily="18" charset="0"/>
                            </a:rPr>
                            <m:t>𝑥</m:t>
                          </m:r>
                        </m:e>
                      </m:acc>
                    </m:oMath>
                  </a14:m>
                  <a:r>
                    <a:rPr lang="en-US" altLang="ja-JP" sz="2000" dirty="0">
                      <a:latin typeface="Meiryo" panose="020B0604030504040204" pitchFamily="34" charset="-128"/>
                      <a:ea typeface="Meiryo" panose="020B0604030504040204" pitchFamily="34" charset="-128"/>
                    </a:rPr>
                    <a:t> (</a:t>
                  </a:r>
                  <a:r>
                    <a:rPr lang="ja-JP" altLang="en-US" sz="2000">
                      <a:latin typeface="Meiryo" panose="020B0604030504040204" pitchFamily="34" charset="-128"/>
                      <a:ea typeface="Meiryo" panose="020B0604030504040204" pitchFamily="34" charset="-128"/>
                    </a:rPr>
                    <a:t>または</a:t>
                  </a:r>
                  <a:r>
                    <a:rPr lang="en-US" altLang="ja-JP" sz="2000" dirty="0">
                      <a:latin typeface="Meiryo" panose="020B0604030504040204" pitchFamily="34" charset="-128"/>
                      <a:ea typeface="Meiryo" panose="020B0604030504040204" pitchFamily="34" charset="-128"/>
                    </a:rPr>
                    <a:t> </a:t>
                  </a:r>
                  <a14:m>
                    <m:oMath xmlns:m="http://schemas.openxmlformats.org/officeDocument/2006/math">
                      <m:r>
                        <a:rPr lang="en-US" altLang="ja-JP" sz="2400" b="0" i="1" smtClean="0">
                          <a:latin typeface="Cambria Math" panose="02040503050406030204" pitchFamily="18" charset="0"/>
                        </a:rPr>
                        <m:t>𝑀𝑒</m:t>
                      </m:r>
                    </m:oMath>
                  </a14:m>
                  <a:r>
                    <a:rPr lang="en-US" altLang="ja-JP" sz="2000" dirty="0">
                      <a:latin typeface="Meiryo" panose="020B0604030504040204" pitchFamily="34" charset="-128"/>
                      <a:ea typeface="Meiryo" panose="020B0604030504040204" pitchFamily="34" charset="-128"/>
                    </a:rPr>
                    <a:t>)</a:t>
                  </a:r>
                  <a:r>
                    <a:rPr lang="ja-JP" altLang="en-US" sz="2000">
                      <a:latin typeface="Meiryo" panose="020B0604030504040204" pitchFamily="34" charset="-128"/>
                      <a:ea typeface="Meiryo" panose="020B0604030504040204" pitchFamily="34" charset="-128"/>
                    </a:rPr>
                    <a:t>で表される。</a:t>
                  </a:r>
                  <a:endParaRPr lang="en-US" altLang="ja-JP" sz="2000" dirty="0">
                    <a:latin typeface="Meiryo" panose="020B0604030504040204" pitchFamily="34" charset="-128"/>
                    <a:ea typeface="Meiryo" panose="020B0604030504040204" pitchFamily="34" charset="-128"/>
                  </a:endParaRPr>
                </a:p>
                <a:p>
                  <a:pPr>
                    <a:spcBef>
                      <a:spcPts val="600"/>
                    </a:spcBef>
                  </a:pPr>
                  <a:endParaRPr lang="en-US" altLang="ja-JP" sz="1000" dirty="0">
                    <a:latin typeface="Meiryo" panose="020B0604030504040204" pitchFamily="34" charset="-128"/>
                    <a:ea typeface="Meiryo" panose="020B0604030504040204" pitchFamily="34" charset="-128"/>
                  </a:endParaRPr>
                </a:p>
                <a:p>
                  <a:pPr>
                    <a:spcBef>
                      <a:spcPts val="600"/>
                    </a:spcBef>
                  </a:pPr>
                  <a:r>
                    <a:rPr kumimoji="1" lang="ja-JP" altLang="en-US" sz="2000">
                      <a:latin typeface="Meiryo" panose="020B0604030504040204" pitchFamily="34" charset="-128"/>
                      <a:ea typeface="Meiryo" panose="020B0604030504040204" pitchFamily="34" charset="-128"/>
                    </a:rPr>
                    <a:t>一般的に、メディアンは平均値に比べ推定精度は劣るが、</a:t>
                  </a:r>
                  <a:endParaRPr kumimoji="1" lang="en-US" altLang="ja-JP" sz="2000" dirty="0">
                    <a:latin typeface="Meiryo" panose="020B0604030504040204" pitchFamily="34" charset="-128"/>
                    <a:ea typeface="Meiryo" panose="020B0604030504040204" pitchFamily="34" charset="-128"/>
                  </a:endParaRPr>
                </a:p>
                <a:p>
                  <a:pPr>
                    <a:spcBef>
                      <a:spcPts val="600"/>
                    </a:spcBef>
                  </a:pPr>
                  <a:r>
                    <a:rPr kumimoji="1" lang="ja-JP" altLang="en-US" sz="2000">
                      <a:latin typeface="Meiryo" panose="020B0604030504040204" pitchFamily="34" charset="-128"/>
                      <a:ea typeface="Meiryo" panose="020B0604030504040204" pitchFamily="34" charset="-128"/>
                    </a:rPr>
                    <a:t>計算が簡便であ</a:t>
                  </a:r>
                  <a:r>
                    <a:rPr lang="ja-JP" altLang="en-US" sz="2000">
                      <a:latin typeface="Meiryo" panose="020B0604030504040204" pitchFamily="34" charset="-128"/>
                      <a:ea typeface="Meiryo" panose="020B0604030504040204" pitchFamily="34" charset="-128"/>
                    </a:rPr>
                    <a:t>ることと、データに異常値</a:t>
                  </a:r>
                  <a:r>
                    <a:rPr lang="en-US" altLang="ja-JP" sz="2000" dirty="0">
                      <a:latin typeface="Meiryo" panose="020B0604030504040204" pitchFamily="34" charset="-128"/>
                      <a:ea typeface="Meiryo" panose="020B0604030504040204" pitchFamily="34" charset="-128"/>
                    </a:rPr>
                    <a:t>(</a:t>
                  </a:r>
                  <a:r>
                    <a:rPr lang="ja-JP" altLang="en-US" sz="2000">
                      <a:latin typeface="Meiryo" panose="020B0604030504040204" pitchFamily="34" charset="-128"/>
                      <a:ea typeface="Meiryo" panose="020B0604030504040204" pitchFamily="34" charset="-128"/>
                    </a:rPr>
                    <a:t>外れ値</a:t>
                  </a:r>
                  <a:r>
                    <a:rPr lang="en-US" altLang="ja-JP" sz="2000" dirty="0">
                      <a:latin typeface="Meiryo" panose="020B0604030504040204" pitchFamily="34" charset="-128"/>
                      <a:ea typeface="Meiryo" panose="020B0604030504040204" pitchFamily="34" charset="-128"/>
                    </a:rPr>
                    <a:t>)</a:t>
                  </a:r>
                  <a:r>
                    <a:rPr lang="ja-JP" altLang="en-US" sz="2000">
                      <a:latin typeface="Meiryo" panose="020B0604030504040204" pitchFamily="34" charset="-128"/>
                      <a:ea typeface="Meiryo" panose="020B0604030504040204" pitchFamily="34" charset="-128"/>
                    </a:rPr>
                    <a:t>がある場合に、</a:t>
                  </a:r>
                  <a:endParaRPr lang="en-US" altLang="ja-JP" sz="2000" dirty="0">
                    <a:latin typeface="Meiryo" panose="020B0604030504040204" pitchFamily="34" charset="-128"/>
                    <a:ea typeface="Meiryo" panose="020B0604030504040204" pitchFamily="34" charset="-128"/>
                  </a:endParaRPr>
                </a:p>
                <a:p>
                  <a:pPr>
                    <a:spcBef>
                      <a:spcPts val="600"/>
                    </a:spcBef>
                  </a:pPr>
                  <a:r>
                    <a:rPr lang="ja-JP" altLang="en-US" sz="2000">
                      <a:latin typeface="Meiryo" panose="020B0604030504040204" pitchFamily="34" charset="-128"/>
                      <a:ea typeface="Meiryo" panose="020B0604030504040204" pitchFamily="34" charset="-128"/>
                    </a:rPr>
                    <a:t>その影響を受けないで</a:t>
                  </a:r>
                  <a:r>
                    <a:rPr kumimoji="1" lang="ja-JP" altLang="en-US" sz="2000">
                      <a:latin typeface="Meiryo" panose="020B0604030504040204" pitchFamily="34" charset="-128"/>
                      <a:ea typeface="Meiryo" panose="020B0604030504040204" pitchFamily="34" charset="-128"/>
                    </a:rPr>
                    <a:t>分布の中心を知ることができる利点がある。</a:t>
                  </a:r>
                </a:p>
              </p:txBody>
            </p:sp>
          </mc:Choice>
          <mc:Fallback xmlns="">
            <p:sp>
              <p:nvSpPr>
                <p:cNvPr id="8" name="テキスト ボックス 7">
                  <a:extLst>
                    <a:ext uri="{FF2B5EF4-FFF2-40B4-BE49-F238E27FC236}">
                      <a16:creationId xmlns:a16="http://schemas.microsoft.com/office/drawing/2014/main" id="{274FD9DE-A416-AE04-3071-4B794778710D}"/>
                    </a:ext>
                  </a:extLst>
                </p:cNvPr>
                <p:cNvSpPr txBox="1">
                  <a:spLocks noRot="1" noChangeAspect="1" noMove="1" noResize="1" noEditPoints="1" noAdjustHandles="1" noChangeArrowheads="1" noChangeShapeType="1" noTextEdit="1"/>
                </p:cNvSpPr>
                <p:nvPr/>
              </p:nvSpPr>
              <p:spPr>
                <a:xfrm>
                  <a:off x="-134665" y="2568059"/>
                  <a:ext cx="7973961" cy="3615542"/>
                </a:xfrm>
                <a:prstGeom prst="rect">
                  <a:avLst/>
                </a:prstGeom>
                <a:blipFill>
                  <a:blip r:embed="rId4"/>
                  <a:stretch>
                    <a:fillRect l="-617" t="-1049" b="-1748"/>
                  </a:stretch>
                </a:blipFill>
              </p:spPr>
              <p:txBody>
                <a:bodyPr/>
                <a:lstStyle/>
                <a:p>
                  <a:r>
                    <a:rPr lang="ja-JP" altLang="en-US">
                      <a:noFill/>
                    </a:rPr>
                    <a:t> </a:t>
                  </a:r>
                </a:p>
              </p:txBody>
            </p:sp>
          </mc:Fallback>
        </mc:AlternateContent>
      </p:grpSp>
      <p:sp>
        <p:nvSpPr>
          <p:cNvPr id="11" name="スライド番号プレースホルダー 10">
            <a:extLst>
              <a:ext uri="{FF2B5EF4-FFF2-40B4-BE49-F238E27FC236}">
                <a16:creationId xmlns:a16="http://schemas.microsoft.com/office/drawing/2014/main" id="{5A207490-756B-F813-89FE-58CA65C7DBAC}"/>
              </a:ext>
            </a:extLst>
          </p:cNvPr>
          <p:cNvSpPr>
            <a:spLocks noGrp="1"/>
          </p:cNvSpPr>
          <p:nvPr>
            <p:ph type="sldNum" sz="quarter" idx="12"/>
          </p:nvPr>
        </p:nvSpPr>
        <p:spPr/>
        <p:txBody>
          <a:bodyPr/>
          <a:lstStyle/>
          <a:p>
            <a:fld id="{CCE8A120-D37F-4A4B-AEC4-A3FAB9FD9F34}" type="slidenum">
              <a:rPr lang="ja-JP" altLang="en-US" smtClean="0"/>
              <a:pPr/>
              <a:t>44</a:t>
            </a:fld>
            <a:endParaRPr lang="ja-JP" altLang="en-US"/>
          </a:p>
        </p:txBody>
      </p:sp>
      <p:sp>
        <p:nvSpPr>
          <p:cNvPr id="4" name="テキスト ボックス 3">
            <a:extLst>
              <a:ext uri="{FF2B5EF4-FFF2-40B4-BE49-F238E27FC236}">
                <a16:creationId xmlns:a16="http://schemas.microsoft.com/office/drawing/2014/main" id="{1D1A4E56-70B9-FF39-64BA-555FB7220613}"/>
              </a:ext>
            </a:extLst>
          </p:cNvPr>
          <p:cNvSpPr txBox="1"/>
          <p:nvPr/>
        </p:nvSpPr>
        <p:spPr>
          <a:xfrm>
            <a:off x="90974" y="101329"/>
            <a:ext cx="5820190"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5.4 </a:t>
            </a:r>
            <a:r>
              <a:rPr lang="ja-JP" altLang="en-US" sz="4000" b="1" dirty="0">
                <a:solidFill>
                  <a:schemeClr val="bg1"/>
                </a:solidFill>
                <a:latin typeface="Meiryo" panose="020B0604030504040204" pitchFamily="34" charset="-128"/>
                <a:ea typeface="Meiryo" panose="020B0604030504040204" pitchFamily="34" charset="-128"/>
                <a:cs typeface="Arial" panose="020B0604020202020204" pitchFamily="34" charset="0"/>
              </a:rPr>
              <a:t>基本統計量</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9028647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0EB6A8FF-22BF-ADED-CC49-613202E52D8C}"/>
              </a:ext>
            </a:extLst>
          </p:cNvPr>
          <p:cNvSpPr/>
          <p:nvPr/>
        </p:nvSpPr>
        <p:spPr>
          <a:xfrm>
            <a:off x="495300" y="2122241"/>
            <a:ext cx="10839450" cy="2935909"/>
          </a:xfrm>
          <a:prstGeom prst="rect">
            <a:avLst/>
          </a:prstGeom>
          <a:solidFill>
            <a:schemeClr val="bg1"/>
          </a:solidFill>
          <a:ln>
            <a:solidFill>
              <a:schemeClr val="tx1"/>
            </a:solidFill>
          </a:ln>
          <a:effectLst>
            <a:outerShdw blurRad="180948"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 name="グループ化 16">
            <a:extLst>
              <a:ext uri="{FF2B5EF4-FFF2-40B4-BE49-F238E27FC236}">
                <a16:creationId xmlns:a16="http://schemas.microsoft.com/office/drawing/2014/main" id="{9527700C-D597-E66A-DFBD-AFE2076E7C2B}"/>
              </a:ext>
            </a:extLst>
          </p:cNvPr>
          <p:cNvGrpSpPr/>
          <p:nvPr/>
        </p:nvGrpSpPr>
        <p:grpSpPr>
          <a:xfrm>
            <a:off x="662228" y="1693454"/>
            <a:ext cx="1222663" cy="857573"/>
            <a:chOff x="365607" y="2201313"/>
            <a:chExt cx="1222663" cy="562436"/>
          </a:xfrm>
        </p:grpSpPr>
        <p:sp>
          <p:nvSpPr>
            <p:cNvPr id="16" name="正方形/長方形 15">
              <a:extLst>
                <a:ext uri="{FF2B5EF4-FFF2-40B4-BE49-F238E27FC236}">
                  <a16:creationId xmlns:a16="http://schemas.microsoft.com/office/drawing/2014/main" id="{7EAA01B3-AD60-8394-BDAB-358BA41DA222}"/>
                </a:ext>
              </a:extLst>
            </p:cNvPr>
            <p:cNvSpPr/>
            <p:nvPr/>
          </p:nvSpPr>
          <p:spPr>
            <a:xfrm>
              <a:off x="365608" y="2201313"/>
              <a:ext cx="1222662" cy="56243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D3E7DDF7-02EB-3EDC-F05C-AF4772E058FF}"/>
                </a:ext>
              </a:extLst>
            </p:cNvPr>
            <p:cNvSpPr txBox="1"/>
            <p:nvPr/>
          </p:nvSpPr>
          <p:spPr>
            <a:xfrm>
              <a:off x="365607" y="2346061"/>
              <a:ext cx="1222663" cy="302781"/>
            </a:xfrm>
            <a:prstGeom prst="rect">
              <a:avLst/>
            </a:prstGeom>
            <a:noFill/>
          </p:spPr>
          <p:txBody>
            <a:bodyPr wrap="square" rtlCol="0" anchor="ctr">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例題</a:t>
              </a:r>
              <a:r>
                <a:rPr kumimoji="1" lang="en-US" altLang="ja-JP" sz="2400" b="1" dirty="0">
                  <a:solidFill>
                    <a:schemeClr val="bg1"/>
                  </a:solidFill>
                  <a:latin typeface="Meiryo" panose="020B0604030504040204" pitchFamily="34" charset="-128"/>
                  <a:ea typeface="Meiryo" panose="020B0604030504040204" pitchFamily="34" charset="-128"/>
                </a:rPr>
                <a:t>1</a:t>
              </a:r>
              <a:endParaRPr kumimoji="1" lang="ja-JP" altLang="en-US" sz="2400" b="1">
                <a:solidFill>
                  <a:schemeClr val="bg1"/>
                </a:solidFill>
                <a:latin typeface="Meiryo" panose="020B0604030504040204" pitchFamily="34" charset="-128"/>
                <a:ea typeface="Meiryo" panose="020B0604030504040204" pitchFamily="34" charset="-128"/>
              </a:endParaRPr>
            </a:p>
          </p:txBody>
        </p:sp>
      </p:grpSp>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00AE4D74-99F9-7E59-8E7C-76BBED79CD02}"/>
                  </a:ext>
                </a:extLst>
              </p:cNvPr>
              <p:cNvSpPr txBox="1"/>
              <p:nvPr/>
            </p:nvSpPr>
            <p:spPr>
              <a:xfrm>
                <a:off x="1431108" y="2853241"/>
                <a:ext cx="9587729" cy="1621278"/>
              </a:xfrm>
              <a:prstGeom prst="rect">
                <a:avLst/>
              </a:prstGeom>
              <a:noFill/>
            </p:spPr>
            <p:txBody>
              <a:bodyPr wrap="square" rtlCol="0">
                <a:spAutoFit/>
              </a:bodyPr>
              <a:lstStyle/>
              <a:p>
                <a:r>
                  <a:rPr kumimoji="1" lang="ja-JP" altLang="en-US" sz="2400">
                    <a:latin typeface="Meiryo" panose="020B0604030504040204" pitchFamily="34" charset="-128"/>
                    <a:ea typeface="Meiryo" panose="020B0604030504040204" pitchFamily="34" charset="-128"/>
                  </a:rPr>
                  <a:t>化学製品を製造している工程から</a:t>
                </a:r>
                <a:r>
                  <a:rPr kumimoji="1" lang="en-US" altLang="ja-JP" sz="2400" dirty="0">
                    <a:latin typeface="Meiryo" panose="020B0604030504040204" pitchFamily="34" charset="-128"/>
                    <a:ea typeface="Meiryo" panose="020B0604030504040204" pitchFamily="34" charset="-128"/>
                  </a:rPr>
                  <a:t> 8 </a:t>
                </a:r>
                <a:r>
                  <a:rPr kumimoji="1" lang="ja-JP" altLang="en-US" sz="2400">
                    <a:latin typeface="Meiryo" panose="020B0604030504040204" pitchFamily="34" charset="-128"/>
                    <a:ea typeface="Meiryo" panose="020B0604030504040204" pitchFamily="34" charset="-128"/>
                  </a:rPr>
                  <a:t>個のサンプルを採取し、</a:t>
                </a:r>
                <a:endParaRPr kumimoji="1" lang="en-US" altLang="ja-JP" sz="2400" dirty="0">
                  <a:latin typeface="Meiryo" panose="020B0604030504040204" pitchFamily="34" charset="-128"/>
                  <a:ea typeface="Meiryo" panose="020B0604030504040204" pitchFamily="34" charset="-128"/>
                </a:endParaRPr>
              </a:p>
              <a:p>
                <a:r>
                  <a:rPr kumimoji="1" lang="ja-JP" altLang="en-US" sz="2400">
                    <a:latin typeface="Meiryo" panose="020B0604030504040204" pitchFamily="34" charset="-128"/>
                    <a:ea typeface="Meiryo" panose="020B0604030504040204" pitchFamily="34" charset="-128"/>
                  </a:rPr>
                  <a:t>主成分の</a:t>
                </a:r>
                <a:r>
                  <a:rPr lang="ja-JP" altLang="en-US" sz="2400">
                    <a:latin typeface="Meiryo" panose="020B0604030504040204" pitchFamily="34" charset="-128"/>
                    <a:ea typeface="Meiryo" panose="020B0604030504040204" pitchFamily="34" charset="-128"/>
                  </a:rPr>
                  <a:t>濃度</a:t>
                </a:r>
                <a:r>
                  <a:rPr lang="en-US" altLang="ja-JP" sz="2400" dirty="0">
                    <a:latin typeface="Meiryo" panose="020B0604030504040204" pitchFamily="34" charset="-128"/>
                    <a:ea typeface="Meiryo" panose="020B0604030504040204" pitchFamily="34" charset="-128"/>
                  </a:rPr>
                  <a:t>(</a:t>
                </a:r>
                <a:r>
                  <a:rPr lang="ja-JP" altLang="en-US" sz="2400">
                    <a:latin typeface="Meiryo" panose="020B0604030504040204" pitchFamily="34" charset="-128"/>
                    <a:ea typeface="Meiryo" panose="020B0604030504040204" pitchFamily="34" charset="-128"/>
                  </a:rPr>
                  <a:t>％</a:t>
                </a:r>
                <a:r>
                  <a:rPr lang="en-US" altLang="ja-JP" sz="2400" dirty="0">
                    <a:latin typeface="Meiryo" panose="020B0604030504040204" pitchFamily="34" charset="-128"/>
                    <a:ea typeface="Meiryo" panose="020B0604030504040204" pitchFamily="34" charset="-128"/>
                  </a:rPr>
                  <a:t>)</a:t>
                </a:r>
                <a:r>
                  <a:rPr lang="ja-JP" altLang="en-US" sz="2400">
                    <a:latin typeface="Meiryo" panose="020B0604030504040204" pitchFamily="34" charset="-128"/>
                    <a:ea typeface="Meiryo" panose="020B0604030504040204" pitchFamily="34" charset="-128"/>
                  </a:rPr>
                  <a:t>を測定した。平均値</a:t>
                </a:r>
                <a:r>
                  <a:rPr lang="en-US" altLang="ja-JP" sz="2400" dirty="0">
                    <a:latin typeface="Meiryo" panose="020B0604030504040204" pitchFamily="34" charset="-128"/>
                    <a:ea typeface="Meiryo" panose="020B0604030504040204" pitchFamily="34" charset="-128"/>
                  </a:rPr>
                  <a:t> </a:t>
                </a:r>
                <a14:m>
                  <m:oMath xmlns:m="http://schemas.openxmlformats.org/officeDocument/2006/math">
                    <m:bar>
                      <m:barPr>
                        <m:pos m:val="top"/>
                        <m:ctrlPr>
                          <a:rPr lang="en-US" altLang="ja-JP" sz="2800" i="1" smtClean="0">
                            <a:latin typeface="Cambria Math" panose="02040503050406030204" pitchFamily="18" charset="0"/>
                          </a:rPr>
                        </m:ctrlPr>
                      </m:barPr>
                      <m:e>
                        <m:r>
                          <a:rPr lang="en-US" altLang="ja-JP" sz="2800" b="0" i="1" smtClean="0">
                            <a:latin typeface="Cambria Math" panose="02040503050406030204" pitchFamily="18" charset="0"/>
                          </a:rPr>
                          <m:t>𝑥</m:t>
                        </m:r>
                      </m:e>
                    </m:bar>
                  </m:oMath>
                </a14:m>
                <a:r>
                  <a:rPr lang="en-US" altLang="ja-JP" sz="2400" dirty="0">
                    <a:latin typeface="Meiryo" panose="020B0604030504040204" pitchFamily="34" charset="-128"/>
                    <a:ea typeface="Meiryo" panose="020B0604030504040204" pitchFamily="34" charset="-128"/>
                  </a:rPr>
                  <a:t> </a:t>
                </a:r>
                <a:r>
                  <a:rPr lang="ja-JP" altLang="en-US" sz="2400">
                    <a:latin typeface="Meiryo" panose="020B0604030504040204" pitchFamily="34" charset="-128"/>
                    <a:ea typeface="Meiryo" panose="020B0604030504040204" pitchFamily="34" charset="-128"/>
                  </a:rPr>
                  <a:t>メディアン</a:t>
                </a:r>
                <a:r>
                  <a:rPr lang="en-US" altLang="ja-JP" sz="2400" dirty="0">
                    <a:latin typeface="Meiryo" panose="020B0604030504040204" pitchFamily="34" charset="-128"/>
                    <a:ea typeface="Meiryo" panose="020B0604030504040204" pitchFamily="34" charset="-128"/>
                  </a:rPr>
                  <a:t> </a:t>
                </a:r>
                <a14:m>
                  <m:oMath xmlns:m="http://schemas.openxmlformats.org/officeDocument/2006/math">
                    <m:acc>
                      <m:accPr>
                        <m:chr m:val="̃"/>
                        <m:ctrlPr>
                          <a:rPr lang="en-US" altLang="ja-JP" sz="2800" i="1" smtClean="0">
                            <a:latin typeface="Cambria Math" panose="02040503050406030204" pitchFamily="18" charset="0"/>
                          </a:rPr>
                        </m:ctrlPr>
                      </m:accPr>
                      <m:e>
                        <m:r>
                          <a:rPr lang="en-US" altLang="ja-JP" sz="2800" b="0" i="1" smtClean="0">
                            <a:latin typeface="Cambria Math" panose="02040503050406030204" pitchFamily="18" charset="0"/>
                          </a:rPr>
                          <m:t>𝑥</m:t>
                        </m:r>
                      </m:e>
                    </m:acc>
                  </m:oMath>
                </a14:m>
                <a:r>
                  <a:rPr lang="en-US" altLang="ja-JP" sz="2400" dirty="0">
                    <a:latin typeface="Meiryo" panose="020B0604030504040204" pitchFamily="34" charset="-128"/>
                    <a:ea typeface="Meiryo" panose="020B0604030504040204" pitchFamily="34" charset="-128"/>
                  </a:rPr>
                  <a:t> </a:t>
                </a:r>
                <a:r>
                  <a:rPr lang="ja-JP" altLang="en-US" sz="2400">
                    <a:latin typeface="Meiryo" panose="020B0604030504040204" pitchFamily="34" charset="-128"/>
                    <a:ea typeface="Meiryo" panose="020B0604030504040204" pitchFamily="34" charset="-128"/>
                  </a:rPr>
                  <a:t>を求めよ。</a:t>
                </a:r>
                <a:endParaRPr lang="en-US" altLang="ja-JP" sz="2400" dirty="0">
                  <a:latin typeface="Meiryo" panose="020B0604030504040204" pitchFamily="34" charset="-128"/>
                  <a:ea typeface="Meiryo" panose="020B0604030504040204" pitchFamily="34" charset="-128"/>
                </a:endParaRPr>
              </a:p>
              <a:p>
                <a:endParaRPr lang="en-US" altLang="ja-JP" sz="2400" dirty="0">
                  <a:latin typeface="Meiryo" panose="020B0604030504040204" pitchFamily="34" charset="-128"/>
                  <a:ea typeface="Meiryo" panose="020B0604030504040204" pitchFamily="34" charset="-128"/>
                </a:endParaRPr>
              </a:p>
              <a:p>
                <a:r>
                  <a:rPr kumimoji="1" lang="ja-JP" altLang="en-US" sz="2400">
                    <a:latin typeface="Meiryo" panose="020B0604030504040204" pitchFamily="34" charset="-128"/>
                    <a:ea typeface="Meiryo" panose="020B0604030504040204" pitchFamily="34" charset="-128"/>
                  </a:rPr>
                  <a:t>　</a:t>
                </a:r>
                <a:r>
                  <a:rPr kumimoji="1" lang="en-US" altLang="ja-JP" sz="2400" dirty="0">
                    <a:latin typeface="Meiryo" panose="020B0604030504040204" pitchFamily="34" charset="-128"/>
                    <a:ea typeface="Meiryo" panose="020B0604030504040204" pitchFamily="34" charset="-128"/>
                  </a:rPr>
                  <a:t>86.4</a:t>
                </a:r>
                <a:r>
                  <a:rPr kumimoji="1" lang="ja-JP" altLang="en-US" sz="2400">
                    <a:latin typeface="Meiryo" panose="020B0604030504040204" pitchFamily="34" charset="-128"/>
                    <a:ea typeface="Meiryo" panose="020B0604030504040204" pitchFamily="34" charset="-128"/>
                  </a:rPr>
                  <a:t>　</a:t>
                </a:r>
                <a:r>
                  <a:rPr kumimoji="1" lang="en-US" altLang="ja-JP" sz="2400" dirty="0">
                    <a:latin typeface="Meiryo" panose="020B0604030504040204" pitchFamily="34" charset="-128"/>
                    <a:ea typeface="Meiryo" panose="020B0604030504040204" pitchFamily="34" charset="-128"/>
                  </a:rPr>
                  <a:t>87.1</a:t>
                </a:r>
                <a:r>
                  <a:rPr kumimoji="1" lang="ja-JP" altLang="en-US" sz="2400">
                    <a:latin typeface="Meiryo" panose="020B0604030504040204" pitchFamily="34" charset="-128"/>
                    <a:ea typeface="Meiryo" panose="020B0604030504040204" pitchFamily="34" charset="-128"/>
                  </a:rPr>
                  <a:t>　</a:t>
                </a:r>
                <a:r>
                  <a:rPr kumimoji="1" lang="en-US" altLang="ja-JP" sz="2400" dirty="0">
                    <a:latin typeface="Meiryo" panose="020B0604030504040204" pitchFamily="34" charset="-128"/>
                    <a:ea typeface="Meiryo" panose="020B0604030504040204" pitchFamily="34" charset="-128"/>
                  </a:rPr>
                  <a:t>85.8</a:t>
                </a:r>
                <a:r>
                  <a:rPr kumimoji="1" lang="ja-JP" altLang="en-US" sz="2400">
                    <a:latin typeface="Meiryo" panose="020B0604030504040204" pitchFamily="34" charset="-128"/>
                    <a:ea typeface="Meiryo" panose="020B0604030504040204" pitchFamily="34" charset="-128"/>
                  </a:rPr>
                  <a:t>　</a:t>
                </a:r>
                <a:r>
                  <a:rPr kumimoji="1" lang="en-US" altLang="ja-JP" sz="2400" dirty="0">
                    <a:latin typeface="Meiryo" panose="020B0604030504040204" pitchFamily="34" charset="-128"/>
                    <a:ea typeface="Meiryo" panose="020B0604030504040204" pitchFamily="34" charset="-128"/>
                  </a:rPr>
                  <a:t>86.0</a:t>
                </a:r>
                <a:r>
                  <a:rPr kumimoji="1" lang="ja-JP" altLang="en-US" sz="2400">
                    <a:latin typeface="Meiryo" panose="020B0604030504040204" pitchFamily="34" charset="-128"/>
                    <a:ea typeface="Meiryo" panose="020B0604030504040204" pitchFamily="34" charset="-128"/>
                  </a:rPr>
                  <a:t>　</a:t>
                </a:r>
                <a:r>
                  <a:rPr kumimoji="1" lang="en-US" altLang="ja-JP" sz="2400" dirty="0">
                    <a:latin typeface="Meiryo" panose="020B0604030504040204" pitchFamily="34" charset="-128"/>
                    <a:ea typeface="Meiryo" panose="020B0604030504040204" pitchFamily="34" charset="-128"/>
                  </a:rPr>
                  <a:t>86.8</a:t>
                </a:r>
                <a:r>
                  <a:rPr kumimoji="1" lang="ja-JP" altLang="en-US" sz="2400">
                    <a:latin typeface="Meiryo" panose="020B0604030504040204" pitchFamily="34" charset="-128"/>
                    <a:ea typeface="Meiryo" panose="020B0604030504040204" pitchFamily="34" charset="-128"/>
                  </a:rPr>
                  <a:t>　</a:t>
                </a:r>
                <a:r>
                  <a:rPr kumimoji="1" lang="en-US" altLang="ja-JP" sz="2400" dirty="0">
                    <a:latin typeface="Meiryo" panose="020B0604030504040204" pitchFamily="34" charset="-128"/>
                    <a:ea typeface="Meiryo" panose="020B0604030504040204" pitchFamily="34" charset="-128"/>
                  </a:rPr>
                  <a:t>84.7</a:t>
                </a:r>
                <a:r>
                  <a:rPr kumimoji="1" lang="ja-JP" altLang="en-US" sz="2400">
                    <a:latin typeface="Meiryo" panose="020B0604030504040204" pitchFamily="34" charset="-128"/>
                    <a:ea typeface="Meiryo" panose="020B0604030504040204" pitchFamily="34" charset="-128"/>
                  </a:rPr>
                  <a:t>　</a:t>
                </a:r>
                <a:r>
                  <a:rPr kumimoji="1" lang="en-US" altLang="ja-JP" sz="2400" dirty="0">
                    <a:latin typeface="Meiryo" panose="020B0604030504040204" pitchFamily="34" charset="-128"/>
                    <a:ea typeface="Meiryo" panose="020B0604030504040204" pitchFamily="34" charset="-128"/>
                  </a:rPr>
                  <a:t>88.3</a:t>
                </a:r>
                <a:r>
                  <a:rPr kumimoji="1" lang="ja-JP" altLang="en-US" sz="2400">
                    <a:latin typeface="Meiryo" panose="020B0604030504040204" pitchFamily="34" charset="-128"/>
                    <a:ea typeface="Meiryo" panose="020B0604030504040204" pitchFamily="34" charset="-128"/>
                  </a:rPr>
                  <a:t>　</a:t>
                </a:r>
                <a:r>
                  <a:rPr kumimoji="1" lang="en-US" altLang="ja-JP" sz="2400" dirty="0">
                    <a:latin typeface="Meiryo" panose="020B0604030504040204" pitchFamily="34" charset="-128"/>
                    <a:ea typeface="Meiryo" panose="020B0604030504040204" pitchFamily="34" charset="-128"/>
                  </a:rPr>
                  <a:t>85.2</a:t>
                </a:r>
                <a:r>
                  <a:rPr kumimoji="1" lang="ja-JP" altLang="en-US" sz="2400">
                    <a:latin typeface="Meiryo" panose="020B0604030504040204" pitchFamily="34" charset="-128"/>
                    <a:ea typeface="Meiryo" panose="020B0604030504040204" pitchFamily="34" charset="-128"/>
                  </a:rPr>
                  <a:t>　</a:t>
                </a:r>
                <a:r>
                  <a:rPr kumimoji="1" lang="en-US" altLang="ja-JP" sz="2400" dirty="0">
                    <a:latin typeface="Meiryo" panose="020B0604030504040204" pitchFamily="34" charset="-128"/>
                    <a:ea typeface="Meiryo" panose="020B0604030504040204" pitchFamily="34" charset="-128"/>
                  </a:rPr>
                  <a:t>(</a:t>
                </a:r>
                <a:r>
                  <a:rPr kumimoji="1" lang="ja-JP" altLang="en-US" sz="2400">
                    <a:latin typeface="Meiryo" panose="020B0604030504040204" pitchFamily="34" charset="-128"/>
                    <a:ea typeface="Meiryo" panose="020B0604030504040204" pitchFamily="34" charset="-128"/>
                  </a:rPr>
                  <a:t>％</a:t>
                </a:r>
                <a:r>
                  <a:rPr kumimoji="1" lang="en-US" altLang="ja-JP" sz="2400" dirty="0">
                    <a:latin typeface="Meiryo" panose="020B0604030504040204" pitchFamily="34" charset="-128"/>
                    <a:ea typeface="Meiryo" panose="020B0604030504040204" pitchFamily="34" charset="-128"/>
                  </a:rPr>
                  <a:t>)</a:t>
                </a:r>
                <a:endParaRPr kumimoji="1" lang="ja-JP" altLang="en-US" sz="2400">
                  <a:latin typeface="Meiryo" panose="020B0604030504040204" pitchFamily="34" charset="-128"/>
                  <a:ea typeface="Meiryo" panose="020B0604030504040204" pitchFamily="34" charset="-128"/>
                </a:endParaRPr>
              </a:p>
            </p:txBody>
          </p:sp>
        </mc:Choice>
        <mc:Fallback xmlns="">
          <p:sp>
            <p:nvSpPr>
              <p:cNvPr id="6" name="テキスト ボックス 5">
                <a:extLst>
                  <a:ext uri="{FF2B5EF4-FFF2-40B4-BE49-F238E27FC236}">
                    <a16:creationId xmlns:a16="http://schemas.microsoft.com/office/drawing/2014/main" id="{00AE4D74-99F9-7E59-8E7C-76BBED79CD02}"/>
                  </a:ext>
                </a:extLst>
              </p:cNvPr>
              <p:cNvSpPr txBox="1">
                <a:spLocks noRot="1" noChangeAspect="1" noMove="1" noResize="1" noEditPoints="1" noAdjustHandles="1" noChangeArrowheads="1" noChangeShapeType="1" noTextEdit="1"/>
              </p:cNvSpPr>
              <p:nvPr/>
            </p:nvSpPr>
            <p:spPr>
              <a:xfrm>
                <a:off x="1431108" y="2853241"/>
                <a:ext cx="9587729" cy="1621278"/>
              </a:xfrm>
              <a:prstGeom prst="rect">
                <a:avLst/>
              </a:prstGeom>
              <a:blipFill>
                <a:blip r:embed="rId2"/>
                <a:stretch>
                  <a:fillRect l="-926" t="-3101" b="-6977"/>
                </a:stretch>
              </a:blipFill>
            </p:spPr>
            <p:txBody>
              <a:bodyPr/>
              <a:lstStyle/>
              <a:p>
                <a:r>
                  <a:rPr lang="ja-JP" altLang="en-US">
                    <a:noFill/>
                  </a:rPr>
                  <a:t> </a:t>
                </a:r>
              </a:p>
            </p:txBody>
          </p:sp>
        </mc:Fallback>
      </mc:AlternateContent>
      <p:sp>
        <p:nvSpPr>
          <p:cNvPr id="10" name="スライド番号プレースホルダー 9">
            <a:extLst>
              <a:ext uri="{FF2B5EF4-FFF2-40B4-BE49-F238E27FC236}">
                <a16:creationId xmlns:a16="http://schemas.microsoft.com/office/drawing/2014/main" id="{E5BB91F1-EF9E-95FD-0554-4C296B051208}"/>
              </a:ext>
            </a:extLst>
          </p:cNvPr>
          <p:cNvSpPr>
            <a:spLocks noGrp="1"/>
          </p:cNvSpPr>
          <p:nvPr>
            <p:ph type="sldNum" sz="quarter" idx="12"/>
          </p:nvPr>
        </p:nvSpPr>
        <p:spPr/>
        <p:txBody>
          <a:bodyPr/>
          <a:lstStyle/>
          <a:p>
            <a:fld id="{CCE8A120-D37F-4A4B-AEC4-A3FAB9FD9F34}" type="slidenum">
              <a:rPr lang="ja-JP" altLang="en-US" smtClean="0"/>
              <a:pPr/>
              <a:t>45</a:t>
            </a:fld>
            <a:endParaRPr lang="ja-JP" altLang="en-US"/>
          </a:p>
        </p:txBody>
      </p:sp>
      <p:pic>
        <p:nvPicPr>
          <p:cNvPr id="5" name="図 4" descr="アイコン&#10;&#10;自動的に生成された説明">
            <a:extLst>
              <a:ext uri="{FF2B5EF4-FFF2-40B4-BE49-F238E27FC236}">
                <a16:creationId xmlns:a16="http://schemas.microsoft.com/office/drawing/2014/main" id="{0A20B2C8-0A9C-FB94-A795-7C288F52FE24}"/>
              </a:ext>
            </a:extLst>
          </p:cNvPr>
          <p:cNvPicPr>
            <a:picLocks noChangeAspect="1"/>
          </p:cNvPicPr>
          <p:nvPr/>
        </p:nvPicPr>
        <p:blipFill>
          <a:blip r:embed="rId3"/>
          <a:stretch>
            <a:fillRect/>
          </a:stretch>
        </p:blipFill>
        <p:spPr>
          <a:xfrm>
            <a:off x="8691261" y="3663880"/>
            <a:ext cx="3579297" cy="2386198"/>
          </a:xfrm>
          <a:prstGeom prst="rect">
            <a:avLst/>
          </a:prstGeom>
        </p:spPr>
      </p:pic>
      <p:sp>
        <p:nvSpPr>
          <p:cNvPr id="4" name="テキスト ボックス 3">
            <a:extLst>
              <a:ext uri="{FF2B5EF4-FFF2-40B4-BE49-F238E27FC236}">
                <a16:creationId xmlns:a16="http://schemas.microsoft.com/office/drawing/2014/main" id="{4FF2A80B-501C-B275-7468-BD16E13E1D2F}"/>
              </a:ext>
            </a:extLst>
          </p:cNvPr>
          <p:cNvSpPr txBox="1"/>
          <p:nvPr/>
        </p:nvSpPr>
        <p:spPr>
          <a:xfrm>
            <a:off x="90974" y="101329"/>
            <a:ext cx="5820190"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5.4 </a:t>
            </a:r>
            <a:r>
              <a:rPr lang="ja-JP" altLang="en-US" sz="4000" b="1" dirty="0">
                <a:solidFill>
                  <a:schemeClr val="bg1"/>
                </a:solidFill>
                <a:latin typeface="Meiryo" panose="020B0604030504040204" pitchFamily="34" charset="-128"/>
                <a:ea typeface="Meiryo" panose="020B0604030504040204" pitchFamily="34" charset="-128"/>
                <a:cs typeface="Arial" panose="020B0604020202020204" pitchFamily="34" charset="0"/>
              </a:rPr>
              <a:t>基本統計量</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9859095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DD51A665-81EC-00AE-F6D0-E4C1416326BD}"/>
              </a:ext>
            </a:extLst>
          </p:cNvPr>
          <p:cNvSpPr/>
          <p:nvPr/>
        </p:nvSpPr>
        <p:spPr>
          <a:xfrm>
            <a:off x="495300" y="1164603"/>
            <a:ext cx="10839450" cy="5291476"/>
          </a:xfrm>
          <a:prstGeom prst="rect">
            <a:avLst/>
          </a:prstGeom>
          <a:solidFill>
            <a:schemeClr val="bg1"/>
          </a:solidFill>
          <a:ln>
            <a:solidFill>
              <a:schemeClr val="tx1"/>
            </a:solidFill>
          </a:ln>
          <a:effectLst>
            <a:outerShdw blurRad="180948"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3" name="テキスト ボックス 2">
                <a:extLst>
                  <a:ext uri="{FF2B5EF4-FFF2-40B4-BE49-F238E27FC236}">
                    <a16:creationId xmlns:a16="http://schemas.microsoft.com/office/drawing/2014/main" id="{964A493D-6341-73D6-2E2E-73A64A7C1A9C}"/>
                  </a:ext>
                </a:extLst>
              </p:cNvPr>
              <p:cNvSpPr txBox="1"/>
              <p:nvPr/>
            </p:nvSpPr>
            <p:spPr>
              <a:xfrm>
                <a:off x="1933429" y="3561829"/>
                <a:ext cx="3759963" cy="461665"/>
              </a:xfrm>
              <a:prstGeom prst="rect">
                <a:avLst/>
              </a:prstGeom>
              <a:noFill/>
            </p:spPr>
            <p:txBody>
              <a:bodyPr wrap="square" rtlCol="0">
                <a:spAutoFit/>
              </a:bodyPr>
              <a:lstStyle/>
              <a:p>
                <a:r>
                  <a:rPr kumimoji="1" lang="ja-JP" altLang="en-US" sz="2000" b="1">
                    <a:latin typeface="Meiryo" panose="020B0604030504040204" pitchFamily="34" charset="-128"/>
                    <a:ea typeface="Meiryo" panose="020B0604030504040204" pitchFamily="34" charset="-128"/>
                  </a:rPr>
                  <a:t>②</a:t>
                </a:r>
                <a:r>
                  <a:rPr kumimoji="1" lang="en-US" altLang="ja-JP" sz="2000" b="1" dirty="0">
                    <a:latin typeface="Meiryo" panose="020B0604030504040204" pitchFamily="34" charset="-128"/>
                    <a:ea typeface="Meiryo" panose="020B0604030504040204" pitchFamily="34" charset="-128"/>
                  </a:rPr>
                  <a:t> </a:t>
                </a:r>
                <a:r>
                  <a:rPr kumimoji="1" lang="ja-JP" altLang="en-US" sz="2000" b="1">
                    <a:latin typeface="Meiryo" panose="020B0604030504040204" pitchFamily="34" charset="-128"/>
                    <a:ea typeface="Meiryo" panose="020B0604030504040204" pitchFamily="34" charset="-128"/>
                  </a:rPr>
                  <a:t>メディアン</a:t>
                </a:r>
                <a:r>
                  <a:rPr kumimoji="1" lang="en-US" altLang="ja-JP" sz="2000" b="1" dirty="0">
                    <a:latin typeface="Meiryo" panose="020B0604030504040204" pitchFamily="34" charset="-128"/>
                    <a:ea typeface="Meiryo" panose="020B0604030504040204" pitchFamily="34" charset="-128"/>
                  </a:rPr>
                  <a:t>(</a:t>
                </a:r>
                <a:r>
                  <a:rPr kumimoji="1" lang="ja-JP" altLang="en-US" sz="2000" b="1">
                    <a:latin typeface="Meiryo" panose="020B0604030504040204" pitchFamily="34" charset="-128"/>
                    <a:ea typeface="Meiryo" panose="020B0604030504040204" pitchFamily="34" charset="-128"/>
                  </a:rPr>
                  <a:t>中央値</a:t>
                </a:r>
                <a:r>
                  <a:rPr kumimoji="1" lang="en-US" altLang="ja-JP" sz="2000" b="1" dirty="0">
                    <a:latin typeface="Meiryo" panose="020B0604030504040204" pitchFamily="34" charset="-128"/>
                    <a:ea typeface="Meiryo" panose="020B0604030504040204" pitchFamily="34" charset="-128"/>
                  </a:rPr>
                  <a:t>)</a:t>
                </a:r>
                <a:r>
                  <a:rPr lang="en-US" altLang="ja-JP" sz="2400" dirty="0">
                    <a:solidFill>
                      <a:prstClr val="black"/>
                    </a:solidFill>
                  </a:rPr>
                  <a:t> </a:t>
                </a:r>
                <a14:m>
                  <m:oMath xmlns:m="http://schemas.openxmlformats.org/officeDocument/2006/math">
                    <m:acc>
                      <m:accPr>
                        <m:chr m:val="̃"/>
                        <m:ctrlPr>
                          <a:rPr lang="en-US" altLang="ja-JP" sz="2400" b="1" i="1">
                            <a:solidFill>
                              <a:prstClr val="black"/>
                            </a:solidFill>
                            <a:latin typeface="Cambria Math" panose="02040503050406030204" pitchFamily="18" charset="0"/>
                          </a:rPr>
                        </m:ctrlPr>
                      </m:accPr>
                      <m:e>
                        <m:r>
                          <a:rPr lang="en-US" altLang="ja-JP" sz="2400" b="1" i="1">
                            <a:solidFill>
                              <a:prstClr val="black"/>
                            </a:solidFill>
                            <a:latin typeface="Cambria Math" panose="02040503050406030204" pitchFamily="18" charset="0"/>
                          </a:rPr>
                          <m:t>𝒙</m:t>
                        </m:r>
                      </m:e>
                    </m:acc>
                  </m:oMath>
                </a14:m>
                <a:endParaRPr lang="en-US" altLang="ja-JP" sz="2000" b="1" dirty="0">
                  <a:latin typeface="Meiryo" panose="020B0604030504040204" pitchFamily="34" charset="-128"/>
                  <a:ea typeface="Meiryo" panose="020B0604030504040204" pitchFamily="34" charset="-128"/>
                </a:endParaRPr>
              </a:p>
            </p:txBody>
          </p:sp>
        </mc:Choice>
        <mc:Fallback xmlns="">
          <p:sp>
            <p:nvSpPr>
              <p:cNvPr id="3" name="テキスト ボックス 2">
                <a:extLst>
                  <a:ext uri="{FF2B5EF4-FFF2-40B4-BE49-F238E27FC236}">
                    <a16:creationId xmlns:a16="http://schemas.microsoft.com/office/drawing/2014/main" id="{964A493D-6341-73D6-2E2E-73A64A7C1A9C}"/>
                  </a:ext>
                </a:extLst>
              </p:cNvPr>
              <p:cNvSpPr txBox="1">
                <a:spLocks noRot="1" noChangeAspect="1" noMove="1" noResize="1" noEditPoints="1" noAdjustHandles="1" noChangeArrowheads="1" noChangeShapeType="1" noTextEdit="1"/>
              </p:cNvSpPr>
              <p:nvPr/>
            </p:nvSpPr>
            <p:spPr>
              <a:xfrm>
                <a:off x="1933429" y="3561829"/>
                <a:ext cx="3759963" cy="461665"/>
              </a:xfrm>
              <a:prstGeom prst="rect">
                <a:avLst/>
              </a:prstGeom>
              <a:blipFill>
                <a:blip r:embed="rId3"/>
                <a:stretch>
                  <a:fillRect l="-1684" b="-2162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4" name="テキスト ボックス 63">
                <a:extLst>
                  <a:ext uri="{FF2B5EF4-FFF2-40B4-BE49-F238E27FC236}">
                    <a16:creationId xmlns:a16="http://schemas.microsoft.com/office/drawing/2014/main" id="{6DA5D94A-DC38-06E3-F94F-7E821B55A087}"/>
                  </a:ext>
                </a:extLst>
              </p:cNvPr>
              <p:cNvSpPr txBox="1"/>
              <p:nvPr/>
            </p:nvSpPr>
            <p:spPr>
              <a:xfrm>
                <a:off x="2613670" y="3155673"/>
                <a:ext cx="1662919" cy="369332"/>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kumimoji="1" lang="en-US" altLang="ja-JP" b="0" i="1" smtClean="0">
                          <a:latin typeface="Cambria Math" panose="02040503050406030204" pitchFamily="18" charset="0"/>
                        </a:rPr>
                        <m:t>=86.29(%)</m:t>
                      </m:r>
                    </m:oMath>
                  </m:oMathPara>
                </a14:m>
                <a:endParaRPr kumimoji="1" lang="ja-JP" altLang="en-US">
                  <a:latin typeface="Meiryo" panose="020B0604030504040204" pitchFamily="34" charset="-128"/>
                  <a:ea typeface="Meiryo" panose="020B0604030504040204" pitchFamily="34" charset="-128"/>
                </a:endParaRPr>
              </a:p>
            </p:txBody>
          </p:sp>
        </mc:Choice>
        <mc:Fallback xmlns="">
          <p:sp>
            <p:nvSpPr>
              <p:cNvPr id="64" name="テキスト ボックス 63">
                <a:extLst>
                  <a:ext uri="{FF2B5EF4-FFF2-40B4-BE49-F238E27FC236}">
                    <a16:creationId xmlns:a16="http://schemas.microsoft.com/office/drawing/2014/main" id="{6DA5D94A-DC38-06E3-F94F-7E821B55A087}"/>
                  </a:ext>
                </a:extLst>
              </p:cNvPr>
              <p:cNvSpPr txBox="1">
                <a:spLocks noRot="1" noChangeAspect="1" noMove="1" noResize="1" noEditPoints="1" noAdjustHandles="1" noChangeArrowheads="1" noChangeShapeType="1" noTextEdit="1"/>
              </p:cNvSpPr>
              <p:nvPr/>
            </p:nvSpPr>
            <p:spPr>
              <a:xfrm>
                <a:off x="2613670" y="3155673"/>
                <a:ext cx="1662919" cy="369332"/>
              </a:xfrm>
              <a:prstGeom prst="rect">
                <a:avLst/>
              </a:prstGeom>
              <a:blipFill>
                <a:blip r:embed="rId5"/>
                <a:stretch>
                  <a:fillRect b="-10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7" name="テキスト ボックス 66">
                <a:extLst>
                  <a:ext uri="{FF2B5EF4-FFF2-40B4-BE49-F238E27FC236}">
                    <a16:creationId xmlns:a16="http://schemas.microsoft.com/office/drawing/2014/main" id="{2971E4F5-9043-3DCE-E974-AD108C4B5316}"/>
                  </a:ext>
                </a:extLst>
              </p:cNvPr>
              <p:cNvSpPr txBox="1"/>
              <p:nvPr/>
            </p:nvSpPr>
            <p:spPr>
              <a:xfrm>
                <a:off x="1933429" y="1275883"/>
                <a:ext cx="2229503" cy="453137"/>
              </a:xfrm>
              <a:prstGeom prst="rect">
                <a:avLst/>
              </a:prstGeom>
              <a:noFill/>
            </p:spPr>
            <p:txBody>
              <a:bodyPr wrap="square" rtlCol="0">
                <a:spAutoFit/>
              </a:bodyPr>
              <a:lstStyle/>
              <a:p>
                <a:r>
                  <a:rPr lang="ja-JP" altLang="en-US" sz="2000" b="1">
                    <a:latin typeface="Meiryo" panose="020B0604030504040204" pitchFamily="34" charset="-128"/>
                    <a:ea typeface="Meiryo" panose="020B0604030504040204" pitchFamily="34" charset="-128"/>
                  </a:rPr>
                  <a:t>①</a:t>
                </a:r>
                <a:r>
                  <a:rPr lang="en-US" altLang="ja-JP" sz="2000" b="1" dirty="0">
                    <a:latin typeface="Meiryo" panose="020B0604030504040204" pitchFamily="34" charset="-128"/>
                    <a:ea typeface="Meiryo" panose="020B0604030504040204" pitchFamily="34" charset="-128"/>
                  </a:rPr>
                  <a:t> </a:t>
                </a:r>
                <a:r>
                  <a:rPr lang="ja-JP" altLang="en-US" sz="2000" b="1">
                    <a:latin typeface="Meiryo" panose="020B0604030504040204" pitchFamily="34" charset="-128"/>
                    <a:ea typeface="Meiryo" panose="020B0604030504040204" pitchFamily="34" charset="-128"/>
                  </a:rPr>
                  <a:t>平均値</a:t>
                </a:r>
                <a:r>
                  <a:rPr lang="en-US" altLang="ja-JP" sz="2000" b="1" dirty="0">
                    <a:latin typeface="Meiryo" panose="020B0604030504040204" pitchFamily="34" charset="-128"/>
                    <a:ea typeface="Meiryo" panose="020B0604030504040204" pitchFamily="34" charset="-128"/>
                  </a:rPr>
                  <a:t> </a:t>
                </a:r>
                <a14:m>
                  <m:oMath xmlns:m="http://schemas.openxmlformats.org/officeDocument/2006/math">
                    <m:bar>
                      <m:barPr>
                        <m:pos m:val="top"/>
                        <m:ctrlPr>
                          <a:rPr lang="en-US" altLang="ja-JP" sz="2400" b="1" i="1" smtClean="0">
                            <a:latin typeface="Cambria Math" panose="02040503050406030204" pitchFamily="18" charset="0"/>
                          </a:rPr>
                        </m:ctrlPr>
                      </m:barPr>
                      <m:e>
                        <m:r>
                          <a:rPr lang="en-US" altLang="ja-JP" sz="2400" b="1" i="1" smtClean="0">
                            <a:latin typeface="Cambria Math" panose="02040503050406030204" pitchFamily="18" charset="0"/>
                          </a:rPr>
                          <m:t>𝒙</m:t>
                        </m:r>
                      </m:e>
                    </m:bar>
                  </m:oMath>
                </a14:m>
                <a:r>
                  <a:rPr lang="en-US" altLang="ja-JP" b="1" dirty="0">
                    <a:latin typeface="Meiryo" panose="020B0604030504040204" pitchFamily="34" charset="-128"/>
                    <a:ea typeface="Meiryo" panose="020B0604030504040204" pitchFamily="34" charset="-128"/>
                  </a:rPr>
                  <a:t> </a:t>
                </a:r>
                <a:endParaRPr kumimoji="1" lang="ja-JP" altLang="en-US" sz="2000" b="1">
                  <a:latin typeface="Meiryo" panose="020B0604030504040204" pitchFamily="34" charset="-128"/>
                  <a:ea typeface="Meiryo" panose="020B0604030504040204" pitchFamily="34" charset="-128"/>
                </a:endParaRPr>
              </a:p>
            </p:txBody>
          </p:sp>
        </mc:Choice>
        <mc:Fallback xmlns="">
          <p:sp>
            <p:nvSpPr>
              <p:cNvPr id="67" name="テキスト ボックス 66">
                <a:extLst>
                  <a:ext uri="{FF2B5EF4-FFF2-40B4-BE49-F238E27FC236}">
                    <a16:creationId xmlns:a16="http://schemas.microsoft.com/office/drawing/2014/main" id="{2971E4F5-9043-3DCE-E974-AD108C4B5316}"/>
                  </a:ext>
                </a:extLst>
              </p:cNvPr>
              <p:cNvSpPr txBox="1">
                <a:spLocks noRot="1" noChangeAspect="1" noMove="1" noResize="1" noEditPoints="1" noAdjustHandles="1" noChangeArrowheads="1" noChangeShapeType="1" noTextEdit="1"/>
              </p:cNvSpPr>
              <p:nvPr/>
            </p:nvSpPr>
            <p:spPr>
              <a:xfrm>
                <a:off x="1933429" y="1275883"/>
                <a:ext cx="2229503" cy="453137"/>
              </a:xfrm>
              <a:prstGeom prst="rect">
                <a:avLst/>
              </a:prstGeom>
              <a:blipFill>
                <a:blip r:embed="rId6"/>
                <a:stretch>
                  <a:fillRect l="-2841" b="-24324"/>
                </a:stretch>
              </a:blipFill>
            </p:spPr>
            <p:txBody>
              <a:bodyPr/>
              <a:lstStyle/>
              <a:p>
                <a:r>
                  <a:rPr lang="ja-JP" altLang="en-US">
                    <a:noFill/>
                  </a:rPr>
                  <a:t> </a:t>
                </a:r>
              </a:p>
            </p:txBody>
          </p:sp>
        </mc:Fallback>
      </mc:AlternateContent>
      <p:grpSp>
        <p:nvGrpSpPr>
          <p:cNvPr id="79" name="グループ化 78">
            <a:extLst>
              <a:ext uri="{FF2B5EF4-FFF2-40B4-BE49-F238E27FC236}">
                <a16:creationId xmlns:a16="http://schemas.microsoft.com/office/drawing/2014/main" id="{5F040438-ACB4-F425-96F6-3A4271585FDE}"/>
              </a:ext>
            </a:extLst>
          </p:cNvPr>
          <p:cNvGrpSpPr/>
          <p:nvPr/>
        </p:nvGrpSpPr>
        <p:grpSpPr>
          <a:xfrm>
            <a:off x="626030" y="956125"/>
            <a:ext cx="1222663" cy="792096"/>
            <a:chOff x="429709" y="1109954"/>
            <a:chExt cx="1222663" cy="562436"/>
          </a:xfrm>
        </p:grpSpPr>
        <p:sp>
          <p:nvSpPr>
            <p:cNvPr id="42" name="正方形/長方形 41">
              <a:extLst>
                <a:ext uri="{FF2B5EF4-FFF2-40B4-BE49-F238E27FC236}">
                  <a16:creationId xmlns:a16="http://schemas.microsoft.com/office/drawing/2014/main" id="{B4A49EF7-ECA9-A467-811E-14A5B845832A}"/>
                </a:ext>
              </a:extLst>
            </p:cNvPr>
            <p:cNvSpPr/>
            <p:nvPr/>
          </p:nvSpPr>
          <p:spPr>
            <a:xfrm>
              <a:off x="429710" y="1109954"/>
              <a:ext cx="1222662" cy="56243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49" name="テキスト ボックス 48">
              <a:extLst>
                <a:ext uri="{FF2B5EF4-FFF2-40B4-BE49-F238E27FC236}">
                  <a16:creationId xmlns:a16="http://schemas.microsoft.com/office/drawing/2014/main" id="{D8ECF4E3-FA3F-92EA-1695-C2929FE28A8D}"/>
                </a:ext>
              </a:extLst>
            </p:cNvPr>
            <p:cNvSpPr txBox="1"/>
            <p:nvPr/>
          </p:nvSpPr>
          <p:spPr>
            <a:xfrm>
              <a:off x="429709" y="1175260"/>
              <a:ext cx="1222663" cy="461665"/>
            </a:xfrm>
            <a:prstGeom prst="rect">
              <a:avLst/>
            </a:prstGeom>
            <a:noFill/>
          </p:spPr>
          <p:txBody>
            <a:bodyPr wrap="square" rtlCol="0" anchor="ctr">
              <a:spAutoFit/>
            </a:bodyPr>
            <a:lstStyle/>
            <a:p>
              <a:pPr algn="ctr"/>
              <a:r>
                <a:rPr lang="ja-JP" altLang="en-US" sz="2400" b="1">
                  <a:solidFill>
                    <a:schemeClr val="bg1"/>
                  </a:solidFill>
                  <a:latin typeface="Meiryo" panose="020B0604030504040204" pitchFamily="34" charset="-128"/>
                  <a:ea typeface="Meiryo" panose="020B0604030504040204" pitchFamily="34" charset="-128"/>
                </a:rPr>
                <a:t>解答</a:t>
              </a:r>
              <a:endParaRPr kumimoji="1" lang="ja-JP" altLang="en-US" sz="2400" b="1">
                <a:solidFill>
                  <a:schemeClr val="bg1"/>
                </a:solidFill>
                <a:latin typeface="Meiryo" panose="020B0604030504040204" pitchFamily="34" charset="-128"/>
                <a:ea typeface="Meiryo" panose="020B0604030504040204" pitchFamily="34" charset="-128"/>
              </a:endParaRPr>
            </a:p>
          </p:txBody>
        </p:sp>
      </p:grpSp>
      <mc:AlternateContent xmlns:mc="http://schemas.openxmlformats.org/markup-compatibility/2006" xmlns:a14="http://schemas.microsoft.com/office/drawing/2010/main">
        <mc:Choice Requires="a14">
          <p:sp>
            <p:nvSpPr>
              <p:cNvPr id="50" name="テキスト ボックス 49">
                <a:extLst>
                  <a:ext uri="{FF2B5EF4-FFF2-40B4-BE49-F238E27FC236}">
                    <a16:creationId xmlns:a16="http://schemas.microsoft.com/office/drawing/2014/main" id="{4A33693C-C9CC-3C14-312C-EA198CA51F8C}"/>
                  </a:ext>
                </a:extLst>
              </p:cNvPr>
              <p:cNvSpPr txBox="1"/>
              <p:nvPr/>
            </p:nvSpPr>
            <p:spPr>
              <a:xfrm>
                <a:off x="2354757" y="1757786"/>
                <a:ext cx="2690993" cy="68557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bar>
                        <m:barPr>
                          <m:pos m:val="top"/>
                          <m:ctrlPr>
                            <a:rPr lang="en-US" altLang="ja-JP" i="1" smtClean="0">
                              <a:latin typeface="Cambria Math" panose="02040503050406030204" pitchFamily="18" charset="0"/>
                            </a:rPr>
                          </m:ctrlPr>
                        </m:barPr>
                        <m:e>
                          <m:r>
                            <a:rPr lang="en-US" altLang="ja-JP" i="1">
                              <a:latin typeface="Cambria Math" panose="02040503050406030204" pitchFamily="18" charset="0"/>
                            </a:rPr>
                            <m:t>𝑥</m:t>
                          </m:r>
                        </m:e>
                      </m:bar>
                      <m:r>
                        <a:rPr kumimoji="1" lang="en-US" altLang="ja-JP" b="0" i="1" smtClean="0">
                          <a:latin typeface="Cambria Math" panose="02040503050406030204" pitchFamily="18" charset="0"/>
                        </a:rPr>
                        <m:t>=</m:t>
                      </m:r>
                      <m:f>
                        <m:fPr>
                          <m:ctrlPr>
                            <a:rPr kumimoji="1" lang="en-US" altLang="ja-JP" b="1" i="1" smtClean="0">
                              <a:latin typeface="Cambria Math" panose="02040503050406030204" pitchFamily="18" charset="0"/>
                            </a:rPr>
                          </m:ctrlPr>
                        </m:fPr>
                        <m:num>
                          <m:r>
                            <a:rPr lang="ja-JP" altLang="en-US" b="1" i="1">
                              <a:latin typeface="Cambria Math" panose="02040503050406030204" pitchFamily="18" charset="0"/>
                            </a:rPr>
                            <m:t>データ</m:t>
                          </m:r>
                          <m:r>
                            <a:rPr lang="ja-JP" altLang="en-US" b="0" i="1">
                              <a:latin typeface="Cambria Math" panose="02040503050406030204" pitchFamily="18" charset="0"/>
                            </a:rPr>
                            <m:t>の総和</m:t>
                          </m:r>
                        </m:num>
                        <m:den>
                          <m:r>
                            <a:rPr lang="ja-JP" altLang="en-US" b="1" i="1">
                              <a:latin typeface="Cambria Math" panose="02040503050406030204" pitchFamily="18" charset="0"/>
                            </a:rPr>
                            <m:t>データ数</m:t>
                          </m:r>
                        </m:den>
                      </m:f>
                      <m:r>
                        <a:rPr kumimoji="1" lang="en-US" altLang="ja-JP" b="0" i="1" smtClean="0">
                          <a:latin typeface="Cambria Math" panose="02040503050406030204" pitchFamily="18" charset="0"/>
                        </a:rPr>
                        <m:t>=</m:t>
                      </m:r>
                      <m:f>
                        <m:fPr>
                          <m:ctrlPr>
                            <a:rPr kumimoji="1" lang="en-US" altLang="ja-JP" b="0" i="1" smtClean="0">
                              <a:latin typeface="Cambria Math" panose="02040503050406030204" pitchFamily="18" charset="0"/>
                            </a:rPr>
                          </m:ctrlPr>
                        </m:fPr>
                        <m:num>
                          <m:r>
                            <m:rPr>
                              <m:sty m:val="p"/>
                            </m:rPr>
                            <a:rPr kumimoji="1" lang="el-GR" altLang="ja-JP" b="0" i="1" smtClean="0">
                              <a:latin typeface="Cambria Math" panose="02040503050406030204" pitchFamily="18" charset="0"/>
                              <a:ea typeface="Cambria Math" panose="02040503050406030204" pitchFamily="18" charset="0"/>
                            </a:rPr>
                            <m:t>Σ</m:t>
                          </m:r>
                          <m:sSub>
                            <m:sSubPr>
                              <m:ctrlPr>
                                <a:rPr kumimoji="1" lang="el-GR" altLang="ja-JP" b="0" i="1" smtClean="0">
                                  <a:latin typeface="Cambria Math" panose="02040503050406030204" pitchFamily="18" charset="0"/>
                                  <a:ea typeface="Cambria Math" panose="02040503050406030204" pitchFamily="18" charset="0"/>
                                </a:rPr>
                              </m:ctrlPr>
                            </m:sSubPr>
                            <m:e>
                              <m:r>
                                <a:rPr kumimoji="1" lang="en-US" altLang="ja-JP" b="0" i="1" smtClean="0">
                                  <a:latin typeface="Cambria Math" panose="02040503050406030204" pitchFamily="18" charset="0"/>
                                  <a:ea typeface="Cambria Math" panose="02040503050406030204" pitchFamily="18" charset="0"/>
                                </a:rPr>
                                <m:t>𝑥</m:t>
                              </m:r>
                            </m:e>
                            <m:sub>
                              <m:r>
                                <a:rPr kumimoji="1" lang="en-US" altLang="ja-JP" b="0" i="1" smtClean="0">
                                  <a:latin typeface="Cambria Math" panose="02040503050406030204" pitchFamily="18" charset="0"/>
                                  <a:ea typeface="Cambria Math" panose="02040503050406030204" pitchFamily="18" charset="0"/>
                                </a:rPr>
                                <m:t>𝑖</m:t>
                              </m:r>
                            </m:sub>
                          </m:sSub>
                        </m:num>
                        <m:den>
                          <m:r>
                            <a:rPr kumimoji="1" lang="en-US" altLang="ja-JP" b="0" i="1" smtClean="0">
                              <a:latin typeface="Cambria Math" panose="02040503050406030204" pitchFamily="18" charset="0"/>
                            </a:rPr>
                            <m:t>𝑛</m:t>
                          </m:r>
                        </m:den>
                      </m:f>
                    </m:oMath>
                  </m:oMathPara>
                </a14:m>
                <a:endParaRPr kumimoji="1" lang="ja-JP" altLang="en-US"/>
              </a:p>
            </p:txBody>
          </p:sp>
        </mc:Choice>
        <mc:Fallback xmlns="">
          <p:sp>
            <p:nvSpPr>
              <p:cNvPr id="50" name="テキスト ボックス 49">
                <a:extLst>
                  <a:ext uri="{FF2B5EF4-FFF2-40B4-BE49-F238E27FC236}">
                    <a16:creationId xmlns:a16="http://schemas.microsoft.com/office/drawing/2014/main" id="{4A33693C-C9CC-3C14-312C-EA198CA51F8C}"/>
                  </a:ext>
                </a:extLst>
              </p:cNvPr>
              <p:cNvSpPr txBox="1">
                <a:spLocks noRot="1" noChangeAspect="1" noMove="1" noResize="1" noEditPoints="1" noAdjustHandles="1" noChangeArrowheads="1" noChangeShapeType="1" noTextEdit="1"/>
              </p:cNvSpPr>
              <p:nvPr/>
            </p:nvSpPr>
            <p:spPr>
              <a:xfrm>
                <a:off x="2354757" y="1757786"/>
                <a:ext cx="2690993" cy="685572"/>
              </a:xfrm>
              <a:prstGeom prst="rect">
                <a:avLst/>
              </a:prstGeom>
              <a:blipFill>
                <a:blip r:embed="rId7"/>
                <a:stretch>
                  <a:fillRect b="-7273"/>
                </a:stretch>
              </a:blipFill>
            </p:spPr>
            <p:txBody>
              <a:bodyPr/>
              <a:lstStyle/>
              <a:p>
                <a:r>
                  <a:rPr lang="ja-JP" altLang="en-US">
                    <a:noFill/>
                  </a:rPr>
                  <a:t> </a:t>
                </a:r>
              </a:p>
            </p:txBody>
          </p:sp>
        </mc:Fallback>
      </mc:AlternateContent>
      <p:sp>
        <p:nvSpPr>
          <p:cNvPr id="60" name="テキスト ボックス 59">
            <a:extLst>
              <a:ext uri="{FF2B5EF4-FFF2-40B4-BE49-F238E27FC236}">
                <a16:creationId xmlns:a16="http://schemas.microsoft.com/office/drawing/2014/main" id="{A94D3501-758C-2735-847E-D7079452F9DB}"/>
              </a:ext>
            </a:extLst>
          </p:cNvPr>
          <p:cNvSpPr txBox="1"/>
          <p:nvPr/>
        </p:nvSpPr>
        <p:spPr>
          <a:xfrm>
            <a:off x="2131417" y="4466610"/>
            <a:ext cx="7258050" cy="3693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cs typeface="+mn-cs"/>
              </a:rPr>
              <a:t>　</a:t>
            </a:r>
            <a:r>
              <a:rPr kumimoji="1" lang="en-US" altLang="ja-JP"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84.7</a:t>
            </a:r>
            <a:r>
              <a:rPr kumimoji="1" lang="ja-JP" altLang="en-US"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cs typeface="+mn-cs"/>
              </a:rPr>
              <a:t>　</a:t>
            </a:r>
            <a:r>
              <a:rPr kumimoji="1" lang="en-US" altLang="ja-JP"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85.2</a:t>
            </a:r>
            <a:r>
              <a:rPr kumimoji="1" lang="ja-JP" altLang="en-US"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cs typeface="+mn-cs"/>
              </a:rPr>
              <a:t>　</a:t>
            </a:r>
            <a:r>
              <a:rPr kumimoji="1" lang="en-US" altLang="ja-JP"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85.8</a:t>
            </a:r>
            <a:r>
              <a:rPr kumimoji="1" lang="ja-JP" altLang="en-US"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cs typeface="+mn-cs"/>
              </a:rPr>
              <a:t>　</a:t>
            </a:r>
            <a:r>
              <a:rPr kumimoji="1" lang="en-US" altLang="ja-JP"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86.0</a:t>
            </a:r>
            <a:r>
              <a:rPr kumimoji="1" lang="ja-JP" altLang="en-US"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cs typeface="+mn-cs"/>
              </a:rPr>
              <a:t>　</a:t>
            </a:r>
            <a:r>
              <a:rPr kumimoji="1" lang="en-US" altLang="ja-JP"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86.4</a:t>
            </a:r>
            <a:r>
              <a:rPr kumimoji="1" lang="ja-JP" altLang="en-US"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cs typeface="+mn-cs"/>
              </a:rPr>
              <a:t>　</a:t>
            </a:r>
            <a:r>
              <a:rPr kumimoji="1" lang="en-US" altLang="ja-JP"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86.8</a:t>
            </a:r>
            <a:r>
              <a:rPr kumimoji="1" lang="ja-JP" altLang="en-US"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cs typeface="+mn-cs"/>
              </a:rPr>
              <a:t>　</a:t>
            </a:r>
            <a:r>
              <a:rPr kumimoji="1" lang="en-US" altLang="ja-JP"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87.1</a:t>
            </a:r>
            <a:r>
              <a:rPr kumimoji="1" lang="ja-JP" altLang="en-US"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cs typeface="+mn-cs"/>
              </a:rPr>
              <a:t>　</a:t>
            </a:r>
            <a:r>
              <a:rPr kumimoji="1" lang="en-US" altLang="ja-JP"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88.3</a:t>
            </a:r>
          </a:p>
        </p:txBody>
      </p:sp>
      <p:sp>
        <p:nvSpPr>
          <p:cNvPr id="73" name="テキスト ボックス 72">
            <a:extLst>
              <a:ext uri="{FF2B5EF4-FFF2-40B4-BE49-F238E27FC236}">
                <a16:creationId xmlns:a16="http://schemas.microsoft.com/office/drawing/2014/main" id="{74C9244C-D481-4842-CEA8-BA0228FC9378}"/>
              </a:ext>
            </a:extLst>
          </p:cNvPr>
          <p:cNvSpPr txBox="1"/>
          <p:nvPr/>
        </p:nvSpPr>
        <p:spPr>
          <a:xfrm>
            <a:off x="2313714" y="4921504"/>
            <a:ext cx="9100844" cy="646331"/>
          </a:xfrm>
          <a:prstGeom prst="rect">
            <a:avLst/>
          </a:prstGeom>
          <a:noFill/>
        </p:spPr>
        <p:txBody>
          <a:bodyPr wrap="square">
            <a:spAutoFit/>
          </a:bodyPr>
          <a:lstStyle/>
          <a:p>
            <a:r>
              <a:rPr lang="ja-JP" altLang="en-US">
                <a:latin typeface="Meiryo" panose="020B0604030504040204" pitchFamily="34" charset="-128"/>
                <a:ea typeface="Meiryo" panose="020B0604030504040204" pitchFamily="34" charset="-128"/>
              </a:rPr>
              <a:t>データ数が</a:t>
            </a:r>
            <a:r>
              <a:rPr lang="en-US" altLang="ja-JP" dirty="0">
                <a:latin typeface="Meiryo" panose="020B0604030504040204" pitchFamily="34" charset="-128"/>
                <a:ea typeface="Meiryo" panose="020B0604030504040204" pitchFamily="34" charset="-128"/>
              </a:rPr>
              <a:t> 8 </a:t>
            </a:r>
            <a:r>
              <a:rPr lang="ja-JP" altLang="en-US">
                <a:latin typeface="Meiryo" panose="020B0604030504040204" pitchFamily="34" charset="-128"/>
                <a:ea typeface="Meiryo" panose="020B0604030504040204" pitchFamily="34" charset="-128"/>
              </a:rPr>
              <a:t>で偶数なので、小さいほうから</a:t>
            </a:r>
            <a:endParaRPr lang="en-US" altLang="ja-JP" dirty="0">
              <a:latin typeface="Meiryo" panose="020B0604030504040204" pitchFamily="34" charset="-128"/>
              <a:ea typeface="Meiryo" panose="020B0604030504040204" pitchFamily="34" charset="-128"/>
            </a:endParaRPr>
          </a:p>
          <a:p>
            <a:r>
              <a:rPr lang="en-US" altLang="ja-JP" dirty="0">
                <a:latin typeface="Meiryo" panose="020B0604030504040204" pitchFamily="34" charset="-128"/>
                <a:ea typeface="Meiryo" panose="020B0604030504040204" pitchFamily="34" charset="-128"/>
              </a:rPr>
              <a:t>4</a:t>
            </a:r>
            <a:r>
              <a:rPr lang="ja-JP" altLang="en-US">
                <a:latin typeface="Meiryo" panose="020B0604030504040204" pitchFamily="34" charset="-128"/>
                <a:ea typeface="Meiryo" panose="020B0604030504040204" pitchFamily="34" charset="-128"/>
              </a:rPr>
              <a:t>番目のデータ</a:t>
            </a:r>
            <a:r>
              <a:rPr lang="en-US" altLang="ja-JP" dirty="0">
                <a:latin typeface="Meiryo" panose="020B0604030504040204" pitchFamily="34" charset="-128"/>
                <a:ea typeface="Meiryo" panose="020B0604030504040204" pitchFamily="34" charset="-128"/>
              </a:rPr>
              <a:t> 86.0 </a:t>
            </a:r>
            <a:r>
              <a:rPr lang="ja-JP" altLang="en-US">
                <a:latin typeface="Meiryo" panose="020B0604030504040204" pitchFamily="34" charset="-128"/>
                <a:ea typeface="Meiryo" panose="020B0604030504040204" pitchFamily="34" charset="-128"/>
              </a:rPr>
              <a:t>と</a:t>
            </a:r>
            <a:r>
              <a:rPr lang="en-US" altLang="ja-JP" dirty="0">
                <a:latin typeface="Meiryo" panose="020B0604030504040204" pitchFamily="34" charset="-128"/>
                <a:ea typeface="Meiryo" panose="020B0604030504040204" pitchFamily="34" charset="-128"/>
              </a:rPr>
              <a:t>5</a:t>
            </a:r>
            <a:r>
              <a:rPr lang="ja-JP" altLang="en-US">
                <a:latin typeface="Meiryo" panose="020B0604030504040204" pitchFamily="34" charset="-128"/>
                <a:ea typeface="Meiryo" panose="020B0604030504040204" pitchFamily="34" charset="-128"/>
              </a:rPr>
              <a:t>番目のデータ</a:t>
            </a:r>
            <a:r>
              <a:rPr lang="en-US" altLang="ja-JP" dirty="0">
                <a:latin typeface="Meiryo" panose="020B0604030504040204" pitchFamily="34" charset="-128"/>
                <a:ea typeface="Meiryo" panose="020B0604030504040204" pitchFamily="34" charset="-128"/>
              </a:rPr>
              <a:t> 86.4 </a:t>
            </a:r>
            <a:r>
              <a:rPr lang="ja-JP" altLang="en-US">
                <a:latin typeface="Meiryo" panose="020B0604030504040204" pitchFamily="34" charset="-128"/>
                <a:ea typeface="Meiryo" panose="020B0604030504040204" pitchFamily="34" charset="-128"/>
              </a:rPr>
              <a:t>の平均値がメディアンとなる。</a:t>
            </a:r>
            <a:endParaRPr kumimoji="1" lang="ja-JP" altLang="en-US">
              <a:latin typeface="Meiryo" panose="020B0604030504040204" pitchFamily="34" charset="-128"/>
              <a:ea typeface="Meiryo" panose="020B0604030504040204" pitchFamily="34" charset="-128"/>
            </a:endParaRPr>
          </a:p>
        </p:txBody>
      </p:sp>
      <mc:AlternateContent xmlns:mc="http://schemas.openxmlformats.org/markup-compatibility/2006" xmlns:a14="http://schemas.microsoft.com/office/drawing/2010/main">
        <mc:Choice Requires="a14">
          <p:sp>
            <p:nvSpPr>
              <p:cNvPr id="74" name="テキスト ボックス 73">
                <a:extLst>
                  <a:ext uri="{FF2B5EF4-FFF2-40B4-BE49-F238E27FC236}">
                    <a16:creationId xmlns:a16="http://schemas.microsoft.com/office/drawing/2014/main" id="{30983699-76CE-CD47-7516-B676BA66A51C}"/>
                  </a:ext>
                </a:extLst>
              </p:cNvPr>
              <p:cNvSpPr txBox="1"/>
              <p:nvPr/>
            </p:nvSpPr>
            <p:spPr>
              <a:xfrm>
                <a:off x="2354757" y="5713699"/>
                <a:ext cx="3006528" cy="61093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ja-JP" i="1">
                              <a:latin typeface="Cambria Math" panose="02040503050406030204" pitchFamily="18" charset="0"/>
                            </a:rPr>
                          </m:ctrlPr>
                        </m:accPr>
                        <m:e>
                          <m:r>
                            <a:rPr lang="en-US" altLang="ja-JP" i="1">
                              <a:latin typeface="Cambria Math" panose="02040503050406030204" pitchFamily="18" charset="0"/>
                            </a:rPr>
                            <m:t>𝑥</m:t>
                          </m:r>
                        </m:e>
                      </m:acc>
                      <m:r>
                        <a:rPr lang="en-US" altLang="ja-JP" i="1">
                          <a:latin typeface="Cambria Math" panose="02040503050406030204" pitchFamily="18" charset="0"/>
                        </a:rPr>
                        <m:t> </m:t>
                      </m:r>
                      <m:r>
                        <a:rPr kumimoji="1" lang="en-US" altLang="ja-JP" b="0" i="1" smtClean="0">
                          <a:latin typeface="Cambria Math" panose="02040503050406030204" pitchFamily="18" charset="0"/>
                        </a:rPr>
                        <m:t>=</m:t>
                      </m:r>
                      <m:f>
                        <m:fPr>
                          <m:ctrlPr>
                            <a:rPr kumimoji="1" lang="en-US" altLang="ja-JP" i="1" smtClean="0">
                              <a:latin typeface="Cambria Math" panose="02040503050406030204" pitchFamily="18" charset="0"/>
                            </a:rPr>
                          </m:ctrlPr>
                        </m:fPr>
                        <m:num>
                          <m:r>
                            <a:rPr kumimoji="1" lang="en-US" altLang="ja-JP" b="0" i="1" smtClean="0">
                              <a:latin typeface="Cambria Math" panose="02040503050406030204" pitchFamily="18" charset="0"/>
                            </a:rPr>
                            <m:t>86.0+86.4</m:t>
                          </m:r>
                        </m:num>
                        <m:den>
                          <m:r>
                            <a:rPr kumimoji="1" lang="en-US" altLang="ja-JP" b="0" i="1" smtClean="0">
                              <a:latin typeface="Cambria Math" panose="02040503050406030204" pitchFamily="18" charset="0"/>
                            </a:rPr>
                            <m:t>2</m:t>
                          </m:r>
                        </m:den>
                      </m:f>
                      <m:r>
                        <a:rPr kumimoji="1" lang="en-US" altLang="ja-JP" b="0" i="1" smtClean="0">
                          <a:latin typeface="Cambria Math" panose="02040503050406030204" pitchFamily="18" charset="0"/>
                        </a:rPr>
                        <m:t>=86.2(%)</m:t>
                      </m:r>
                    </m:oMath>
                  </m:oMathPara>
                </a14:m>
                <a:endParaRPr kumimoji="1" lang="ja-JP" altLang="en-US"/>
              </a:p>
            </p:txBody>
          </p:sp>
        </mc:Choice>
        <mc:Fallback xmlns="">
          <p:sp>
            <p:nvSpPr>
              <p:cNvPr id="74" name="テキスト ボックス 73">
                <a:extLst>
                  <a:ext uri="{FF2B5EF4-FFF2-40B4-BE49-F238E27FC236}">
                    <a16:creationId xmlns:a16="http://schemas.microsoft.com/office/drawing/2014/main" id="{30983699-76CE-CD47-7516-B676BA66A51C}"/>
                  </a:ext>
                </a:extLst>
              </p:cNvPr>
              <p:cNvSpPr txBox="1">
                <a:spLocks noRot="1" noChangeAspect="1" noMove="1" noResize="1" noEditPoints="1" noAdjustHandles="1" noChangeArrowheads="1" noChangeShapeType="1" noTextEdit="1"/>
              </p:cNvSpPr>
              <p:nvPr/>
            </p:nvSpPr>
            <p:spPr>
              <a:xfrm>
                <a:off x="2354757" y="5713699"/>
                <a:ext cx="3006528" cy="610936"/>
              </a:xfrm>
              <a:prstGeom prst="rect">
                <a:avLst/>
              </a:prstGeom>
              <a:blipFill>
                <a:blip r:embed="rId8"/>
                <a:stretch>
                  <a:fillRect b="-2000"/>
                </a:stretch>
              </a:blipFill>
            </p:spPr>
            <p:txBody>
              <a:bodyPr/>
              <a:lstStyle/>
              <a:p>
                <a:r>
                  <a:rPr lang="ja-JP" altLang="en-US">
                    <a:noFill/>
                  </a:rPr>
                  <a:t> </a:t>
                </a:r>
              </a:p>
            </p:txBody>
          </p:sp>
        </mc:Fallback>
      </mc:AlternateContent>
      <p:sp>
        <p:nvSpPr>
          <p:cNvPr id="76" name="テキスト ボックス 75">
            <a:extLst>
              <a:ext uri="{FF2B5EF4-FFF2-40B4-BE49-F238E27FC236}">
                <a16:creationId xmlns:a16="http://schemas.microsoft.com/office/drawing/2014/main" id="{3B6A457B-D18F-4B17-E30F-5C27D0F8E355}"/>
              </a:ext>
            </a:extLst>
          </p:cNvPr>
          <p:cNvSpPr txBox="1"/>
          <p:nvPr/>
        </p:nvSpPr>
        <p:spPr>
          <a:xfrm>
            <a:off x="2313714" y="4138772"/>
            <a:ext cx="7258050" cy="3693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cs typeface="+mn-cs"/>
              </a:rPr>
              <a:t>データを小さい物から順番に並べ替える。</a:t>
            </a:r>
            <a:endParaRPr kumimoji="1" lang="en-US" altLang="ja-JP"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mc:AlternateContent xmlns:mc="http://schemas.openxmlformats.org/markup-compatibility/2006" xmlns:a14="http://schemas.microsoft.com/office/drawing/2010/main">
        <mc:Choice Requires="a14">
          <p:sp>
            <p:nvSpPr>
              <p:cNvPr id="78" name="テキスト ボックス 77">
                <a:extLst>
                  <a:ext uri="{FF2B5EF4-FFF2-40B4-BE49-F238E27FC236}">
                    <a16:creationId xmlns:a16="http://schemas.microsoft.com/office/drawing/2014/main" id="{7A6D5A36-6E4B-66BB-BD37-673E2EE4E8B3}"/>
                  </a:ext>
                </a:extLst>
              </p:cNvPr>
              <p:cNvSpPr txBox="1"/>
              <p:nvPr/>
            </p:nvSpPr>
            <p:spPr>
              <a:xfrm>
                <a:off x="2282139" y="2545320"/>
                <a:ext cx="7258050" cy="63658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m:t>
                      </m:r>
                      <m:f>
                        <m:fPr>
                          <m:ctrlPr>
                            <a:rPr kumimoji="1" lang="en-US" altLang="ja-JP" i="1" smtClean="0">
                              <a:latin typeface="Cambria Math" panose="02040503050406030204" pitchFamily="18" charset="0"/>
                            </a:rPr>
                          </m:ctrlPr>
                        </m:fPr>
                        <m:num>
                          <m:r>
                            <a:rPr kumimoji="1" lang="en-US" altLang="ja-JP" b="0" i="1" smtClean="0">
                              <a:latin typeface="Cambria Math" panose="02040503050406030204" pitchFamily="18" charset="0"/>
                            </a:rPr>
                            <m:t>86.4+87.1+85.8+86.0+86.8+84.7+88.3+85.2</m:t>
                          </m:r>
                        </m:num>
                        <m:den>
                          <m:r>
                            <a:rPr kumimoji="1" lang="en-US" altLang="ja-JP" b="0" i="1" smtClean="0">
                              <a:latin typeface="Cambria Math" panose="02040503050406030204" pitchFamily="18" charset="0"/>
                            </a:rPr>
                            <m:t>8</m:t>
                          </m:r>
                        </m:den>
                      </m:f>
                      <m:r>
                        <a:rPr kumimoji="1" lang="en-US" altLang="ja-JP" b="0" i="1" smtClean="0">
                          <a:latin typeface="Cambria Math" panose="02040503050406030204" pitchFamily="18" charset="0"/>
                        </a:rPr>
                        <m:t>=</m:t>
                      </m:r>
                      <m:f>
                        <m:fPr>
                          <m:ctrlPr>
                            <a:rPr lang="en-US" altLang="ja-JP" i="1">
                              <a:latin typeface="Cambria Math" panose="02040503050406030204" pitchFamily="18" charset="0"/>
                            </a:rPr>
                          </m:ctrlPr>
                        </m:fPr>
                        <m:num>
                          <m:r>
                            <a:rPr lang="en-US" altLang="ja-JP" b="0" i="1" smtClean="0">
                              <a:latin typeface="Cambria Math" panose="02040503050406030204" pitchFamily="18" charset="0"/>
                            </a:rPr>
                            <m:t>690.3</m:t>
                          </m:r>
                        </m:num>
                        <m:den>
                          <m:r>
                            <a:rPr lang="en-US" altLang="ja-JP" b="0" i="1" smtClean="0">
                              <a:latin typeface="Cambria Math" panose="02040503050406030204" pitchFamily="18" charset="0"/>
                            </a:rPr>
                            <m:t>8</m:t>
                          </m:r>
                        </m:den>
                      </m:f>
                    </m:oMath>
                  </m:oMathPara>
                </a14:m>
                <a:endParaRPr lang="ja-JP" altLang="en-US"/>
              </a:p>
            </p:txBody>
          </p:sp>
        </mc:Choice>
        <mc:Fallback xmlns="">
          <p:sp>
            <p:nvSpPr>
              <p:cNvPr id="78" name="テキスト ボックス 77">
                <a:extLst>
                  <a:ext uri="{FF2B5EF4-FFF2-40B4-BE49-F238E27FC236}">
                    <a16:creationId xmlns:a16="http://schemas.microsoft.com/office/drawing/2014/main" id="{7A6D5A36-6E4B-66BB-BD37-673E2EE4E8B3}"/>
                  </a:ext>
                </a:extLst>
              </p:cNvPr>
              <p:cNvSpPr txBox="1">
                <a:spLocks noRot="1" noChangeAspect="1" noMove="1" noResize="1" noEditPoints="1" noAdjustHandles="1" noChangeArrowheads="1" noChangeShapeType="1" noTextEdit="1"/>
              </p:cNvSpPr>
              <p:nvPr/>
            </p:nvSpPr>
            <p:spPr>
              <a:xfrm>
                <a:off x="2282139" y="2545320"/>
                <a:ext cx="7258050" cy="636585"/>
              </a:xfrm>
              <a:prstGeom prst="rect">
                <a:avLst/>
              </a:prstGeom>
              <a:blipFill>
                <a:blip r:embed="rId9"/>
                <a:stretch>
                  <a:fillRect b="-1961"/>
                </a:stretch>
              </a:blipFill>
            </p:spPr>
            <p:txBody>
              <a:bodyPr/>
              <a:lstStyle/>
              <a:p>
                <a:r>
                  <a:rPr lang="ja-JP" altLang="en-US">
                    <a:noFill/>
                  </a:rPr>
                  <a:t> </a:t>
                </a:r>
              </a:p>
            </p:txBody>
          </p:sp>
        </mc:Fallback>
      </mc:AlternateContent>
      <p:sp>
        <p:nvSpPr>
          <p:cNvPr id="10" name="スライド番号プレースホルダー 9">
            <a:extLst>
              <a:ext uri="{FF2B5EF4-FFF2-40B4-BE49-F238E27FC236}">
                <a16:creationId xmlns:a16="http://schemas.microsoft.com/office/drawing/2014/main" id="{842CA0F7-2DC8-38AB-02DD-E11B7C75D6A5}"/>
              </a:ext>
            </a:extLst>
          </p:cNvPr>
          <p:cNvSpPr>
            <a:spLocks noGrp="1"/>
          </p:cNvSpPr>
          <p:nvPr>
            <p:ph type="sldNum" sz="quarter" idx="12"/>
          </p:nvPr>
        </p:nvSpPr>
        <p:spPr/>
        <p:txBody>
          <a:bodyPr/>
          <a:lstStyle/>
          <a:p>
            <a:fld id="{CCE8A120-D37F-4A4B-AEC4-A3FAB9FD9F34}" type="slidenum">
              <a:rPr lang="ja-JP" altLang="en-US" smtClean="0"/>
              <a:pPr/>
              <a:t>46</a:t>
            </a:fld>
            <a:endParaRPr lang="ja-JP" altLang="en-US"/>
          </a:p>
        </p:txBody>
      </p:sp>
      <p:sp>
        <p:nvSpPr>
          <p:cNvPr id="4" name="テキスト ボックス 3">
            <a:extLst>
              <a:ext uri="{FF2B5EF4-FFF2-40B4-BE49-F238E27FC236}">
                <a16:creationId xmlns:a16="http://schemas.microsoft.com/office/drawing/2014/main" id="{91C8DC31-D007-1F8B-0F70-2E9336E06335}"/>
              </a:ext>
            </a:extLst>
          </p:cNvPr>
          <p:cNvSpPr txBox="1"/>
          <p:nvPr/>
        </p:nvSpPr>
        <p:spPr>
          <a:xfrm>
            <a:off x="90974" y="101329"/>
            <a:ext cx="5820190"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5.4 </a:t>
            </a:r>
            <a:r>
              <a:rPr lang="ja-JP" altLang="en-US" sz="4000" b="1" dirty="0">
                <a:solidFill>
                  <a:schemeClr val="bg1"/>
                </a:solidFill>
                <a:latin typeface="Meiryo" panose="020B0604030504040204" pitchFamily="34" charset="-128"/>
                <a:ea typeface="Meiryo" panose="020B0604030504040204" pitchFamily="34" charset="-128"/>
                <a:cs typeface="Arial" panose="020B0604020202020204" pitchFamily="34" charset="0"/>
              </a:rPr>
              <a:t>基本統計量</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421171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A667C92D-C051-75D7-A7A2-725CEE81EB53}"/>
              </a:ext>
            </a:extLst>
          </p:cNvPr>
          <p:cNvSpPr/>
          <p:nvPr/>
        </p:nvSpPr>
        <p:spPr>
          <a:xfrm>
            <a:off x="417633" y="1294659"/>
            <a:ext cx="11356733" cy="5208883"/>
          </a:xfrm>
          <a:prstGeom prst="rect">
            <a:avLst/>
          </a:prstGeom>
          <a:solidFill>
            <a:schemeClr val="bg1"/>
          </a:solidFill>
          <a:ln>
            <a:solidFill>
              <a:schemeClr val="tx1"/>
            </a:solidFill>
          </a:ln>
          <a:effectLst>
            <a:outerShdw blurRad="1016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C036D015-1BDF-7B21-B1DE-34F728C763DF}"/>
              </a:ext>
            </a:extLst>
          </p:cNvPr>
          <p:cNvSpPr/>
          <p:nvPr/>
        </p:nvSpPr>
        <p:spPr>
          <a:xfrm>
            <a:off x="699247" y="958805"/>
            <a:ext cx="3245224" cy="667106"/>
          </a:xfrm>
          <a:prstGeom prst="rect">
            <a:avLst/>
          </a:prstGeom>
          <a:solidFill>
            <a:schemeClr val="bg1"/>
          </a:solidFill>
          <a:ln>
            <a:solidFill>
              <a:schemeClr val="tx1"/>
            </a:solidFill>
          </a:ln>
          <a:effectLst>
            <a:outerShdw blurRad="889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800" b="1">
                <a:latin typeface="メイリオ" panose="020B0604030504040204" pitchFamily="50" charset="-128"/>
                <a:ea typeface="メイリオ" panose="020B0604030504040204" pitchFamily="50" charset="-128"/>
              </a:rPr>
              <a:t>標準化と工程改善</a:t>
            </a:r>
            <a:endParaRPr kumimoji="1" lang="ja-JP" altLang="en-US"/>
          </a:p>
        </p:txBody>
      </p:sp>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85815F0E-50F9-2BC9-B6A0-8CA1F90CC4E2}"/>
                  </a:ext>
                </a:extLst>
              </p:cNvPr>
              <p:cNvSpPr txBox="1"/>
              <p:nvPr/>
            </p:nvSpPr>
            <p:spPr>
              <a:xfrm>
                <a:off x="987977" y="3362664"/>
                <a:ext cx="8485239" cy="646331"/>
              </a:xfrm>
              <a:prstGeom prst="rect">
                <a:avLst/>
              </a:prstGeom>
              <a:noFill/>
            </p:spPr>
            <p:txBody>
              <a:bodyPr wrap="square" rtlCol="0">
                <a:spAutoFit/>
              </a:bodyPr>
              <a:lstStyle/>
              <a:p>
                <a:r>
                  <a:rPr lang="ja-JP" altLang="en-US">
                    <a:latin typeface="Meiryo" panose="020B0604030504040204" pitchFamily="34" charset="-128"/>
                    <a:ea typeface="Meiryo" panose="020B0604030504040204" pitchFamily="34" charset="-128"/>
                  </a:rPr>
                  <a:t>そこで、偏差を</a:t>
                </a:r>
                <a:r>
                  <a:rPr lang="en-US" altLang="ja-JP" dirty="0">
                    <a:latin typeface="Meiryo" panose="020B0604030504040204" pitchFamily="34" charset="-128"/>
                    <a:ea typeface="Meiryo" panose="020B0604030504040204" pitchFamily="34" charset="-128"/>
                  </a:rPr>
                  <a:t>2</a:t>
                </a:r>
                <a:r>
                  <a:rPr lang="ja-JP" altLang="en-US">
                    <a:latin typeface="Meiryo" panose="020B0604030504040204" pitchFamily="34" charset="-128"/>
                    <a:ea typeface="Meiryo" panose="020B0604030504040204" pitchFamily="34" charset="-128"/>
                  </a:rPr>
                  <a:t>乗</a:t>
                </a:r>
                <a:r>
                  <a:rPr lang="en-US" altLang="ja-JP" dirty="0">
                    <a:latin typeface="Meiryo" panose="020B0604030504040204" pitchFamily="34" charset="-128"/>
                    <a:ea typeface="Meiryo" panose="020B0604030504040204" pitchFamily="34" charset="-128"/>
                  </a:rPr>
                  <a:t>(</a:t>
                </a:r>
                <a:r>
                  <a:rPr lang="ja-JP" altLang="en-US">
                    <a:latin typeface="Meiryo" panose="020B0604030504040204" pitchFamily="34" charset="-128"/>
                    <a:ea typeface="Meiryo" panose="020B0604030504040204" pitchFamily="34" charset="-128"/>
                  </a:rPr>
                  <a:t>平方</a:t>
                </a:r>
                <a:r>
                  <a:rPr lang="en-US" altLang="ja-JP" dirty="0">
                    <a:latin typeface="Meiryo" panose="020B0604030504040204" pitchFamily="34" charset="-128"/>
                    <a:ea typeface="Meiryo" panose="020B0604030504040204" pitchFamily="34" charset="-128"/>
                  </a:rPr>
                  <a:t>)</a:t>
                </a:r>
                <a:r>
                  <a:rPr lang="ja-JP" altLang="en-US">
                    <a:latin typeface="Meiryo" panose="020B0604030504040204" pitchFamily="34" charset="-128"/>
                    <a:ea typeface="Meiryo" panose="020B0604030504040204" pitchFamily="34" charset="-128"/>
                  </a:rPr>
                  <a:t>したものの和を</a:t>
                </a:r>
                <a:r>
                  <a:rPr lang="en-US" altLang="ja-JP" b="1" dirty="0">
                    <a:latin typeface="Meiryo" panose="020B0604030504040204" pitchFamily="34" charset="-128"/>
                    <a:ea typeface="Meiryo" panose="020B0604030504040204" pitchFamily="34" charset="-128"/>
                  </a:rPr>
                  <a:t>(</a:t>
                </a:r>
                <a:r>
                  <a:rPr lang="ja-JP" altLang="en-US" b="1">
                    <a:latin typeface="Meiryo" panose="020B0604030504040204" pitchFamily="34" charset="-128"/>
                    <a:ea typeface="Meiryo" panose="020B0604030504040204" pitchFamily="34" charset="-128"/>
                  </a:rPr>
                  <a:t>偏差</a:t>
                </a:r>
                <a:r>
                  <a:rPr lang="en-US" altLang="ja-JP" b="1" dirty="0">
                    <a:latin typeface="Meiryo" panose="020B0604030504040204" pitchFamily="34" charset="-128"/>
                    <a:ea typeface="Meiryo" panose="020B0604030504040204" pitchFamily="34" charset="-128"/>
                  </a:rPr>
                  <a:t>)</a:t>
                </a:r>
                <a:r>
                  <a:rPr lang="ja-JP" altLang="en-US" b="1">
                    <a:latin typeface="Meiryo" panose="020B0604030504040204" pitchFamily="34" charset="-128"/>
                    <a:ea typeface="Meiryo" panose="020B0604030504040204" pitchFamily="34" charset="-128"/>
                  </a:rPr>
                  <a:t>平方和</a:t>
                </a:r>
                <a14:m>
                  <m:oMath xmlns:m="http://schemas.openxmlformats.org/officeDocument/2006/math">
                    <m:r>
                      <a:rPr lang="en-US" altLang="ja-JP" b="1" i="0" smtClean="0">
                        <a:latin typeface="Cambria Math" panose="02040503050406030204" pitchFamily="18" charset="0"/>
                        <a:ea typeface="Meiryo" panose="020B0604030504040204" pitchFamily="34" charset="-128"/>
                      </a:rPr>
                      <m:t> </m:t>
                    </m:r>
                    <m:r>
                      <a:rPr lang="en-US" altLang="ja-JP" b="1" i="1" smtClean="0">
                        <a:latin typeface="Cambria Math" panose="02040503050406030204" pitchFamily="18" charset="0"/>
                        <a:ea typeface="Meiryo" panose="020B0604030504040204" pitchFamily="34" charset="-128"/>
                      </a:rPr>
                      <m:t>𝑺</m:t>
                    </m:r>
                  </m:oMath>
                </a14:m>
                <a:r>
                  <a:rPr lang="ja-JP" altLang="en-US">
                    <a:latin typeface="Meiryo" panose="020B0604030504040204" pitchFamily="34" charset="-128"/>
                    <a:ea typeface="Meiryo" panose="020B0604030504040204" pitchFamily="34" charset="-128"/>
                  </a:rPr>
                  <a:t>とし、</a:t>
                </a:r>
                <a:endParaRPr lang="en-US" altLang="ja-JP" dirty="0">
                  <a:latin typeface="Meiryo" panose="020B0604030504040204" pitchFamily="34" charset="-128"/>
                  <a:ea typeface="Meiryo" panose="020B0604030504040204" pitchFamily="34" charset="-128"/>
                </a:endParaRPr>
              </a:p>
              <a:p>
                <a:r>
                  <a:rPr kumimoji="1" lang="ja-JP" altLang="en-US">
                    <a:latin typeface="Meiryo" panose="020B0604030504040204" pitchFamily="34" charset="-128"/>
                    <a:ea typeface="Meiryo" panose="020B0604030504040204" pitchFamily="34" charset="-128"/>
                  </a:rPr>
                  <a:t>　</a:t>
                </a:r>
                <a:r>
                  <a:rPr kumimoji="1" lang="en-US" altLang="ja-JP" b="1" dirty="0">
                    <a:latin typeface="Meiryo" panose="020B0604030504040204" pitchFamily="34" charset="-128"/>
                    <a:ea typeface="Meiryo" panose="020B0604030504040204" pitchFamily="34" charset="-128"/>
                  </a:rPr>
                  <a:t>(</a:t>
                </a:r>
                <a:r>
                  <a:rPr kumimoji="1" lang="ja-JP" altLang="en-US" b="1">
                    <a:latin typeface="Meiryo" panose="020B0604030504040204" pitchFamily="34" charset="-128"/>
                    <a:ea typeface="Meiryo" panose="020B0604030504040204" pitchFamily="34" charset="-128"/>
                  </a:rPr>
                  <a:t>偏差</a:t>
                </a:r>
                <a:r>
                  <a:rPr kumimoji="1" lang="en-US" altLang="ja-JP" b="1" dirty="0">
                    <a:latin typeface="Meiryo" panose="020B0604030504040204" pitchFamily="34" charset="-128"/>
                    <a:ea typeface="Meiryo" panose="020B0604030504040204" pitchFamily="34" charset="-128"/>
                  </a:rPr>
                  <a:t>)</a:t>
                </a:r>
                <a:r>
                  <a:rPr kumimoji="1" lang="ja-JP" altLang="en-US" b="1">
                    <a:latin typeface="Meiryo" panose="020B0604030504040204" pitchFamily="34" charset="-128"/>
                    <a:ea typeface="Meiryo" panose="020B0604030504040204" pitchFamily="34" charset="-128"/>
                  </a:rPr>
                  <a:t>平方和＝</a:t>
                </a:r>
                <a:r>
                  <a:rPr kumimoji="1" lang="en-US" altLang="ja-JP" b="1" dirty="0">
                    <a:latin typeface="Meiryo" panose="020B0604030504040204" pitchFamily="34" charset="-128"/>
                    <a:ea typeface="Meiryo" panose="020B0604030504040204" pitchFamily="34" charset="-128"/>
                  </a:rPr>
                  <a:t>(</a:t>
                </a:r>
                <a:r>
                  <a:rPr kumimoji="1" lang="ja-JP" altLang="en-US" b="1">
                    <a:latin typeface="Meiryo" panose="020B0604030504040204" pitchFamily="34" charset="-128"/>
                    <a:ea typeface="Meiryo" panose="020B0604030504040204" pitchFamily="34" charset="-128"/>
                  </a:rPr>
                  <a:t>各データの値ー平均値</a:t>
                </a:r>
                <a:r>
                  <a:rPr kumimoji="1" lang="en-US" altLang="ja-JP" b="1" dirty="0">
                    <a:latin typeface="Meiryo" panose="020B0604030504040204" pitchFamily="34" charset="-128"/>
                    <a:ea typeface="Meiryo" panose="020B0604030504040204" pitchFamily="34" charset="-128"/>
                  </a:rPr>
                  <a:t>)²</a:t>
                </a:r>
                <a:r>
                  <a:rPr kumimoji="1" lang="ja-JP" altLang="en-US" b="1">
                    <a:latin typeface="Meiryo" panose="020B0604030504040204" pitchFamily="34" charset="-128"/>
                    <a:ea typeface="Meiryo" panose="020B0604030504040204" pitchFamily="34" charset="-128"/>
                  </a:rPr>
                  <a:t>の和</a:t>
                </a:r>
                <a:r>
                  <a:rPr lang="en-US" altLang="ja-JP" b="1" dirty="0">
                    <a:latin typeface="Meiryo" panose="020B0604030504040204" pitchFamily="34" charset="-128"/>
                    <a:ea typeface="Meiryo" panose="020B0604030504040204" pitchFamily="34" charset="-128"/>
                  </a:rPr>
                  <a:t> </a:t>
                </a:r>
                <a:r>
                  <a:rPr lang="ja-JP" altLang="en-US">
                    <a:latin typeface="Meiryo" panose="020B0604030504040204" pitchFamily="34" charset="-128"/>
                    <a:ea typeface="Meiryo" panose="020B0604030504040204" pitchFamily="34" charset="-128"/>
                  </a:rPr>
                  <a:t>で求める。数式で表すと、</a:t>
                </a:r>
                <a:endParaRPr lang="en-US" altLang="ja-JP" dirty="0">
                  <a:latin typeface="Meiryo" panose="020B0604030504040204" pitchFamily="34" charset="-128"/>
                  <a:ea typeface="Meiryo" panose="020B0604030504040204" pitchFamily="34" charset="-128"/>
                </a:endParaRPr>
              </a:p>
            </p:txBody>
          </p:sp>
        </mc:Choice>
        <mc:Fallback xmlns="">
          <p:sp>
            <p:nvSpPr>
              <p:cNvPr id="5" name="テキスト ボックス 4">
                <a:extLst>
                  <a:ext uri="{FF2B5EF4-FFF2-40B4-BE49-F238E27FC236}">
                    <a16:creationId xmlns:a16="http://schemas.microsoft.com/office/drawing/2014/main" id="{85815F0E-50F9-2BC9-B6A0-8CA1F90CC4E2}"/>
                  </a:ext>
                </a:extLst>
              </p:cNvPr>
              <p:cNvSpPr txBox="1">
                <a:spLocks noRot="1" noChangeAspect="1" noMove="1" noResize="1" noEditPoints="1" noAdjustHandles="1" noChangeArrowheads="1" noChangeShapeType="1" noTextEdit="1"/>
              </p:cNvSpPr>
              <p:nvPr/>
            </p:nvSpPr>
            <p:spPr>
              <a:xfrm>
                <a:off x="987977" y="3362664"/>
                <a:ext cx="8485239" cy="646331"/>
              </a:xfrm>
              <a:prstGeom prst="rect">
                <a:avLst/>
              </a:prstGeom>
              <a:blipFill>
                <a:blip r:embed="rId2"/>
                <a:stretch>
                  <a:fillRect l="-598" t="-1923" b="-1346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 name="テキスト ボックス 2">
                <a:extLst>
                  <a:ext uri="{FF2B5EF4-FFF2-40B4-BE49-F238E27FC236}">
                    <a16:creationId xmlns:a16="http://schemas.microsoft.com/office/drawing/2014/main" id="{BA751BCA-E1C7-4E2F-C425-B78764C82B89}"/>
                  </a:ext>
                </a:extLst>
              </p:cNvPr>
              <p:cNvSpPr txBox="1"/>
              <p:nvPr/>
            </p:nvSpPr>
            <p:spPr>
              <a:xfrm>
                <a:off x="847001" y="1067256"/>
                <a:ext cx="2944510" cy="461665"/>
              </a:xfrm>
              <a:prstGeom prst="rect">
                <a:avLst/>
              </a:prstGeom>
              <a:noFill/>
            </p:spPr>
            <p:txBody>
              <a:bodyPr wrap="square" rtlCol="0">
                <a:spAutoFit/>
              </a:bodyPr>
              <a:lstStyle/>
              <a:p>
                <a:r>
                  <a:rPr lang="en-US" altLang="ja-JP" sz="2400" b="1" dirty="0">
                    <a:latin typeface="Meiryo" panose="020B0604030504040204" pitchFamily="34" charset="-128"/>
                    <a:ea typeface="Meiryo" panose="020B0604030504040204" pitchFamily="34" charset="-128"/>
                  </a:rPr>
                  <a:t>①</a:t>
                </a:r>
                <a:r>
                  <a:rPr kumimoji="1" lang="ja-JP" altLang="en-US" sz="2400" b="1">
                    <a:latin typeface="Meiryo" panose="020B0604030504040204" pitchFamily="34" charset="-128"/>
                    <a:ea typeface="Meiryo" panose="020B0604030504040204" pitchFamily="34" charset="-128"/>
                  </a:rPr>
                  <a:t>（偏差</a:t>
                </a:r>
                <a:r>
                  <a:rPr lang="ja-JP" altLang="en-US" sz="2400" b="1">
                    <a:latin typeface="Meiryo" panose="020B0604030504040204" pitchFamily="34" charset="-128"/>
                    <a:ea typeface="Meiryo" panose="020B0604030504040204" pitchFamily="34" charset="-128"/>
                  </a:rPr>
                  <a:t>）</a:t>
                </a:r>
                <a:r>
                  <a:rPr kumimoji="1" lang="ja-JP" altLang="en-US" sz="2400" b="1">
                    <a:latin typeface="Meiryo" panose="020B0604030504040204" pitchFamily="34" charset="-128"/>
                    <a:ea typeface="Meiryo" panose="020B0604030504040204" pitchFamily="34" charset="-128"/>
                  </a:rPr>
                  <a:t>平方和</a:t>
                </a:r>
                <a14:m>
                  <m:oMath xmlns:m="http://schemas.openxmlformats.org/officeDocument/2006/math">
                    <m:r>
                      <a:rPr lang="en-US" altLang="ja-JP" sz="2400" b="1" i="0" smtClean="0">
                        <a:latin typeface="Cambria Math" panose="02040503050406030204" pitchFamily="18" charset="0"/>
                        <a:ea typeface="Meiryo" panose="020B0604030504040204" pitchFamily="34" charset="-128"/>
                      </a:rPr>
                      <m:t> </m:t>
                    </m:r>
                    <m:r>
                      <a:rPr lang="en-US" altLang="ja-JP" sz="2400" b="1" i="1" smtClean="0">
                        <a:latin typeface="Cambria Math" panose="02040503050406030204" pitchFamily="18" charset="0"/>
                        <a:ea typeface="Meiryo" panose="020B0604030504040204" pitchFamily="34" charset="-128"/>
                      </a:rPr>
                      <m:t>𝑺</m:t>
                    </m:r>
                  </m:oMath>
                </a14:m>
                <a:endParaRPr kumimoji="1" lang="en-US" altLang="ja-JP" sz="2400" b="1" dirty="0">
                  <a:latin typeface="Meiryo" panose="020B0604030504040204" pitchFamily="34" charset="-128"/>
                  <a:ea typeface="Meiryo" panose="020B0604030504040204" pitchFamily="34" charset="-128"/>
                </a:endParaRPr>
              </a:p>
            </p:txBody>
          </p:sp>
        </mc:Choice>
        <mc:Fallback xmlns="">
          <p:sp>
            <p:nvSpPr>
              <p:cNvPr id="3" name="テキスト ボックス 2">
                <a:extLst>
                  <a:ext uri="{FF2B5EF4-FFF2-40B4-BE49-F238E27FC236}">
                    <a16:creationId xmlns:a16="http://schemas.microsoft.com/office/drawing/2014/main" id="{BA751BCA-E1C7-4E2F-C425-B78764C82B89}"/>
                  </a:ext>
                </a:extLst>
              </p:cNvPr>
              <p:cNvSpPr txBox="1">
                <a:spLocks noRot="1" noChangeAspect="1" noMove="1" noResize="1" noEditPoints="1" noAdjustHandles="1" noChangeArrowheads="1" noChangeShapeType="1" noTextEdit="1"/>
              </p:cNvSpPr>
              <p:nvPr/>
            </p:nvSpPr>
            <p:spPr>
              <a:xfrm>
                <a:off x="847001" y="1067256"/>
                <a:ext cx="2944510" cy="461665"/>
              </a:xfrm>
              <a:prstGeom prst="rect">
                <a:avLst/>
              </a:prstGeom>
              <a:blipFill>
                <a:blip r:embed="rId3"/>
                <a:stretch>
                  <a:fillRect l="-3004" t="-8108" b="-2973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 name="テキスト ボックス 16">
                <a:extLst>
                  <a:ext uri="{FF2B5EF4-FFF2-40B4-BE49-F238E27FC236}">
                    <a16:creationId xmlns:a16="http://schemas.microsoft.com/office/drawing/2014/main" id="{9CD11A7E-FBE2-5E57-2F18-3B3FF5328BEA}"/>
                  </a:ext>
                </a:extLst>
              </p:cNvPr>
              <p:cNvSpPr txBox="1"/>
              <p:nvPr/>
            </p:nvSpPr>
            <p:spPr>
              <a:xfrm>
                <a:off x="951352" y="1695255"/>
                <a:ext cx="10835640" cy="9706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cs typeface="+mn-cs"/>
                  </a:rPr>
                  <a:t>データのばらつき具合を見るには</a:t>
                </a:r>
                <a:r>
                  <a:rPr lang="ja-JP" altLang="en-US">
                    <a:solidFill>
                      <a:prstClr val="black"/>
                    </a:solidFill>
                    <a:latin typeface="Meiryo" panose="020B0604030504040204" pitchFamily="34" charset="-128"/>
                    <a:ea typeface="Meiryo" panose="020B0604030504040204" pitchFamily="34" charset="-128"/>
                  </a:rPr>
                  <a:t>、</a:t>
                </a:r>
                <a:r>
                  <a:rPr kumimoji="1" lang="ja-JP" altLang="en-US" sz="18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cs typeface="+mn-cs"/>
                  </a:rPr>
                  <a:t>まずは、おのおののデータ</a:t>
                </a:r>
                <a14:m>
                  <m:oMath xmlns:m="http://schemas.openxmlformats.org/officeDocument/2006/math">
                    <m:sSub>
                      <m:sSubPr>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𝑥</m:t>
                        </m:r>
                      </m:e>
                      <m:sub>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𝑖</m:t>
                        </m:r>
                      </m:sub>
                    </m:s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oMath>
                </a14:m>
                <a:r>
                  <a:rPr kumimoji="1" lang="ja-JP" altLang="en-US" sz="18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cs typeface="+mn-cs"/>
                  </a:rPr>
                  <a:t>と平均値</a:t>
                </a:r>
                <a:r>
                  <a:rPr kumimoji="1" lang="en-US" altLang="ja-JP" sz="18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 </a:t>
                </a:r>
                <a14:m>
                  <m:oMath xmlns:m="http://schemas.openxmlformats.org/officeDocument/2006/math">
                    <m:bar>
                      <m:barPr>
                        <m:pos m:val="top"/>
                        <m:ctrlPr>
                          <a:rPr kumimoji="1" lang="en-US" altLang="ja-JP" sz="2000" i="1" u="none" strike="noStrike" kern="1200" cap="none" spc="0" normalizeH="0" baseline="0" noProof="0">
                            <a:ln>
                              <a:noFill/>
                            </a:ln>
                            <a:solidFill>
                              <a:prstClr val="black"/>
                            </a:solidFill>
                            <a:effectLst/>
                            <a:uLnTx/>
                            <a:uFillTx/>
                            <a:latin typeface="Cambria Math" panose="02040503050406030204" pitchFamily="18" charset="0"/>
                            <a:cs typeface="+mn-cs"/>
                          </a:rPr>
                        </m:ctrlPr>
                      </m:barPr>
                      <m:e>
                        <m:r>
                          <a:rPr kumimoji="1" lang="en-US" altLang="ja-JP" sz="2000" b="0" i="1" u="none" strike="noStrike" kern="1200" cap="none" spc="0" normalizeH="0" baseline="0" noProof="0">
                            <a:ln>
                              <a:noFill/>
                            </a:ln>
                            <a:solidFill>
                              <a:prstClr val="black"/>
                            </a:solidFill>
                            <a:effectLst/>
                            <a:uLnTx/>
                            <a:uFillTx/>
                            <a:latin typeface="Cambria Math" panose="02040503050406030204" pitchFamily="18" charset="0"/>
                            <a:cs typeface="+mn-cs"/>
                          </a:rPr>
                          <m:t>𝑥</m:t>
                        </m:r>
                      </m:e>
                    </m:bar>
                  </m:oMath>
                </a14:m>
                <a:r>
                  <a:rPr kumimoji="1" lang="en-US" altLang="ja-JP" sz="18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 </a:t>
                </a:r>
                <a:r>
                  <a:rPr kumimoji="1" lang="ja-JP" altLang="en-US" sz="18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cs typeface="+mn-cs"/>
                  </a:rPr>
                  <a:t>との差に注目すればよ</a:t>
                </a:r>
                <a:r>
                  <a:rPr lang="ja-JP" altLang="en-US" noProof="0">
                    <a:solidFill>
                      <a:prstClr val="black"/>
                    </a:solidFill>
                    <a:latin typeface="Meiryo" panose="020B0604030504040204" pitchFamily="34" charset="-128"/>
                    <a:ea typeface="Meiryo" panose="020B0604030504040204" pitchFamily="34" charset="-128"/>
                  </a:rPr>
                  <a:t>い。</a:t>
                </a:r>
                <a:endParaRPr kumimoji="1" lang="en-US" altLang="ja-JP" sz="18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cs typeface="+mn-cs"/>
                  </a:rPr>
                  <a:t>この差</a:t>
                </a:r>
                <a14:m>
                  <m:oMath xmlns:m="http://schemas.openxmlformats.org/officeDocument/2006/math">
                    <m:r>
                      <a:rPr kumimoji="1" lang="en-US" altLang="ja-JP" sz="2000" b="0" i="0"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sSub>
                      <m:sSubPr>
                        <m:ctrlP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𝑥</m:t>
                        </m:r>
                      </m:e>
                      <m:sub>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𝑖</m:t>
                        </m:r>
                      </m:sub>
                    </m:sSub>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bar>
                      <m:barPr>
                        <m:pos m:val="top"/>
                        <m:ctrlP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barPr>
                      <m:e>
                        <m:r>
                          <a:rPr kumimoji="1" lang="en-US" altLang="ja-JP" sz="2000" b="0" i="1" u="none" strike="noStrike" kern="1200" cap="none" spc="0" normalizeH="0" baseline="0" noProof="0">
                            <a:ln>
                              <a:noFill/>
                            </a:ln>
                            <a:solidFill>
                              <a:prstClr val="black"/>
                            </a:solidFill>
                            <a:effectLst/>
                            <a:uLnTx/>
                            <a:uFillTx/>
                            <a:latin typeface="Cambria Math" panose="02040503050406030204" pitchFamily="18" charset="0"/>
                            <a:cs typeface="+mn-cs"/>
                          </a:rPr>
                          <m:t>𝑥</m:t>
                        </m:r>
                      </m:e>
                    </m:bar>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oMath>
                </a14:m>
                <a:r>
                  <a:rPr kumimoji="1" lang="ja-JP" altLang="en-US" sz="18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cs typeface="+mn-cs"/>
                  </a:rPr>
                  <a:t>を</a:t>
                </a:r>
                <a:r>
                  <a:rPr kumimoji="1" lang="ja-JP" altLang="en-US" sz="1800" b="1"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cs typeface="+mn-cs"/>
                  </a:rPr>
                  <a:t>偏差</a:t>
                </a:r>
                <a:r>
                  <a:rPr kumimoji="1" lang="ja-JP" altLang="en-US" sz="18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cs typeface="+mn-cs"/>
                  </a:rPr>
                  <a:t>と呼ぶ</a:t>
                </a:r>
                <a:r>
                  <a:rPr lang="ja-JP" altLang="en-US">
                    <a:solidFill>
                      <a:prstClr val="black"/>
                    </a:solidFill>
                    <a:latin typeface="Meiryo" panose="020B0604030504040204" pitchFamily="34" charset="-128"/>
                    <a:ea typeface="Meiryo" panose="020B0604030504040204" pitchFamily="34" charset="-128"/>
                  </a:rPr>
                  <a:t>。</a:t>
                </a:r>
                <a:r>
                  <a:rPr kumimoji="1" lang="ja-JP" altLang="en-US" sz="18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cs typeface="+mn-cs"/>
                  </a:rPr>
                  <a:t>ただし</a:t>
                </a:r>
                <a:r>
                  <a:rPr lang="ja-JP" altLang="en-US" noProof="0">
                    <a:solidFill>
                      <a:prstClr val="black"/>
                    </a:solidFill>
                    <a:latin typeface="Meiryo" panose="020B0604030504040204" pitchFamily="34" charset="-128"/>
                    <a:ea typeface="Meiryo" panose="020B0604030504040204" pitchFamily="34" charset="-128"/>
                  </a:rPr>
                  <a:t>、</a:t>
                </a:r>
                <a:r>
                  <a:rPr kumimoji="1" lang="ja-JP" altLang="en-US" sz="18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cs typeface="+mn-cs"/>
                  </a:rPr>
                  <a:t>偏差の総和は、以下の式でも分かるように、</a:t>
                </a:r>
                <a:endParaRPr kumimoji="1" lang="en-US" altLang="ja-JP" sz="18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cs typeface="+mn-cs"/>
                  </a:rPr>
                  <a:t>常に</a:t>
                </a:r>
                <a:r>
                  <a:rPr kumimoji="1" lang="en-US" altLang="ja-JP" sz="18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0</a:t>
                </a:r>
                <a:r>
                  <a:rPr kumimoji="1" lang="ja-JP" altLang="en-US" sz="18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cs typeface="+mn-cs"/>
                  </a:rPr>
                  <a:t>になってしまうので、ばらつきの尺度にはならない。</a:t>
                </a:r>
                <a:endParaRPr kumimoji="1" lang="en-US" altLang="ja-JP" sz="18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mc:Choice>
        <mc:Fallback xmlns="">
          <p:sp>
            <p:nvSpPr>
              <p:cNvPr id="17" name="テキスト ボックス 16">
                <a:extLst>
                  <a:ext uri="{FF2B5EF4-FFF2-40B4-BE49-F238E27FC236}">
                    <a16:creationId xmlns:a16="http://schemas.microsoft.com/office/drawing/2014/main" id="{9CD11A7E-FBE2-5E57-2F18-3B3FF5328BEA}"/>
                  </a:ext>
                </a:extLst>
              </p:cNvPr>
              <p:cNvSpPr txBox="1">
                <a:spLocks noRot="1" noChangeAspect="1" noMove="1" noResize="1" noEditPoints="1" noAdjustHandles="1" noChangeArrowheads="1" noChangeShapeType="1" noTextEdit="1"/>
              </p:cNvSpPr>
              <p:nvPr/>
            </p:nvSpPr>
            <p:spPr>
              <a:xfrm>
                <a:off x="951352" y="1695255"/>
                <a:ext cx="10835640" cy="970650"/>
              </a:xfrm>
              <a:prstGeom prst="rect">
                <a:avLst/>
              </a:prstGeom>
              <a:blipFill>
                <a:blip r:embed="rId4"/>
                <a:stretch>
                  <a:fillRect l="-351" b="-909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8" name="テキスト ボックス 17">
                <a:extLst>
                  <a:ext uri="{FF2B5EF4-FFF2-40B4-BE49-F238E27FC236}">
                    <a16:creationId xmlns:a16="http://schemas.microsoft.com/office/drawing/2014/main" id="{67004D23-355B-243E-2020-B2A6E2E0E7AD}"/>
                  </a:ext>
                </a:extLst>
              </p:cNvPr>
              <p:cNvSpPr txBox="1"/>
              <p:nvPr/>
            </p:nvSpPr>
            <p:spPr>
              <a:xfrm>
                <a:off x="2319256" y="2660542"/>
                <a:ext cx="6238246" cy="6735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kumimoji="1" lang="el-GR" altLang="ja-JP" i="1" smtClean="0">
                              <a:latin typeface="Cambria Math" panose="02040503050406030204" pitchFamily="18" charset="0"/>
                              <a:ea typeface="Cambria Math" panose="02040503050406030204" pitchFamily="18" charset="0"/>
                            </a:rPr>
                          </m:ctrlPr>
                        </m:naryPr>
                        <m:sub/>
                        <m:sup/>
                        <m:e>
                          <m:d>
                            <m:dPr>
                              <m:ctrlPr>
                                <a:rPr lang="en-US" altLang="ja-JP" i="1">
                                  <a:solidFill>
                                    <a:prstClr val="black"/>
                                  </a:solidFill>
                                  <a:latin typeface="Cambria Math" panose="02040503050406030204" pitchFamily="18" charset="0"/>
                                  <a:ea typeface="Cambria Math" panose="02040503050406030204" pitchFamily="18" charset="0"/>
                                </a:rPr>
                              </m:ctrlPr>
                            </m:dPr>
                            <m:e>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𝑥</m:t>
                                  </m:r>
                                </m:e>
                                <m:sub>
                                  <m:r>
                                    <a:rPr lang="en-US" altLang="ja-JP" i="1">
                                      <a:solidFill>
                                        <a:prstClr val="black"/>
                                      </a:solidFill>
                                      <a:latin typeface="Cambria Math" panose="02040503050406030204" pitchFamily="18" charset="0"/>
                                    </a:rPr>
                                    <m:t>𝑖</m:t>
                                  </m:r>
                                </m:sub>
                              </m:sSub>
                              <m:r>
                                <a:rPr lang="en-US" altLang="ja-JP" i="1">
                                  <a:solidFill>
                                    <a:prstClr val="black"/>
                                  </a:solidFill>
                                  <a:latin typeface="Cambria Math" panose="02040503050406030204" pitchFamily="18" charset="0"/>
                                </a:rPr>
                                <m:t>−</m:t>
                              </m:r>
                              <m:bar>
                                <m:barPr>
                                  <m:pos m:val="top"/>
                                  <m:ctrlPr>
                                    <a:rPr lang="en-US" altLang="ja-JP" i="1">
                                      <a:solidFill>
                                        <a:prstClr val="black"/>
                                      </a:solidFill>
                                      <a:latin typeface="Cambria Math" panose="02040503050406030204" pitchFamily="18" charset="0"/>
                                    </a:rPr>
                                  </m:ctrlPr>
                                </m:barPr>
                                <m:e>
                                  <m:r>
                                    <a:rPr lang="en-US" altLang="ja-JP" i="1">
                                      <a:solidFill>
                                        <a:prstClr val="black"/>
                                      </a:solidFill>
                                      <a:latin typeface="Cambria Math" panose="02040503050406030204" pitchFamily="18" charset="0"/>
                                    </a:rPr>
                                    <m:t>𝑥</m:t>
                                  </m:r>
                                </m:e>
                              </m:bar>
                            </m:e>
                          </m:d>
                          <m:r>
                            <a:rPr lang="en-US" altLang="ja-JP" b="0" i="1" smtClean="0">
                              <a:latin typeface="Cambria Math" panose="02040503050406030204" pitchFamily="18" charset="0"/>
                              <a:ea typeface="Cambria Math" panose="02040503050406030204" pitchFamily="18" charset="0"/>
                            </a:rPr>
                            <m:t>=</m:t>
                          </m:r>
                        </m:e>
                      </m:nary>
                      <m:nary>
                        <m:naryPr>
                          <m:chr m:val="∑"/>
                          <m:subHide m:val="on"/>
                          <m:supHide m:val="on"/>
                          <m:ctrlPr>
                            <a:rPr lang="el-GR" altLang="ja-JP" i="1">
                              <a:solidFill>
                                <a:prstClr val="black"/>
                              </a:solidFill>
                              <a:latin typeface="Cambria Math" panose="02040503050406030204" pitchFamily="18" charset="0"/>
                              <a:ea typeface="Cambria Math" panose="02040503050406030204" pitchFamily="18" charset="0"/>
                            </a:rPr>
                          </m:ctrlPr>
                        </m:naryPr>
                        <m:sub/>
                        <m:sup/>
                        <m:e>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𝑥</m:t>
                              </m:r>
                            </m:e>
                            <m:sub>
                              <m:r>
                                <a:rPr lang="en-US" altLang="ja-JP" i="1">
                                  <a:solidFill>
                                    <a:prstClr val="black"/>
                                  </a:solidFill>
                                  <a:latin typeface="Cambria Math" panose="02040503050406030204" pitchFamily="18" charset="0"/>
                                </a:rPr>
                                <m:t>𝑖</m:t>
                              </m:r>
                            </m:sub>
                          </m:sSub>
                          <m:r>
                            <a:rPr lang="en-US" altLang="ja-JP" i="1">
                              <a:solidFill>
                                <a:prstClr val="black"/>
                              </a:solidFill>
                              <a:latin typeface="Cambria Math" panose="02040503050406030204" pitchFamily="18" charset="0"/>
                            </a:rPr>
                            <m:t>−</m:t>
                          </m:r>
                          <m:r>
                            <a:rPr lang="en-US" altLang="ja-JP" b="0" i="1" smtClean="0">
                              <a:solidFill>
                                <a:prstClr val="black"/>
                              </a:solidFill>
                              <a:latin typeface="Cambria Math" panose="02040503050406030204" pitchFamily="18" charset="0"/>
                            </a:rPr>
                            <m:t>𝑛</m:t>
                          </m:r>
                          <m:bar>
                            <m:barPr>
                              <m:pos m:val="top"/>
                              <m:ctrlPr>
                                <a:rPr lang="en-US" altLang="ja-JP" i="1">
                                  <a:solidFill>
                                    <a:prstClr val="black"/>
                                  </a:solidFill>
                                  <a:latin typeface="Cambria Math" panose="02040503050406030204" pitchFamily="18" charset="0"/>
                                </a:rPr>
                              </m:ctrlPr>
                            </m:barPr>
                            <m:e>
                              <m:r>
                                <a:rPr lang="en-US" altLang="ja-JP" i="1">
                                  <a:solidFill>
                                    <a:prstClr val="black"/>
                                  </a:solidFill>
                                  <a:latin typeface="Cambria Math" panose="02040503050406030204" pitchFamily="18" charset="0"/>
                                </a:rPr>
                                <m:t>𝑥</m:t>
                              </m:r>
                            </m:e>
                          </m:bar>
                          <m:r>
                            <a:rPr lang="en-US" altLang="ja-JP" i="1">
                              <a:solidFill>
                                <a:prstClr val="black"/>
                              </a:solidFill>
                              <a:latin typeface="Cambria Math" panose="02040503050406030204" pitchFamily="18" charset="0"/>
                              <a:ea typeface="Cambria Math" panose="02040503050406030204" pitchFamily="18" charset="0"/>
                            </a:rPr>
                            <m:t>=</m:t>
                          </m:r>
                        </m:e>
                      </m:nary>
                      <m:nary>
                        <m:naryPr>
                          <m:chr m:val="∑"/>
                          <m:subHide m:val="on"/>
                          <m:supHide m:val="on"/>
                          <m:ctrlPr>
                            <a:rPr lang="el-GR" altLang="ja-JP" i="1">
                              <a:solidFill>
                                <a:prstClr val="black"/>
                              </a:solidFill>
                              <a:latin typeface="Cambria Math" panose="02040503050406030204" pitchFamily="18" charset="0"/>
                              <a:ea typeface="Cambria Math" panose="02040503050406030204" pitchFamily="18" charset="0"/>
                            </a:rPr>
                          </m:ctrlPr>
                        </m:naryPr>
                        <m:sub/>
                        <m:sup/>
                        <m:e>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𝑥</m:t>
                              </m:r>
                            </m:e>
                            <m:sub>
                              <m:r>
                                <a:rPr lang="en-US" altLang="ja-JP" i="1">
                                  <a:solidFill>
                                    <a:prstClr val="black"/>
                                  </a:solidFill>
                                  <a:latin typeface="Cambria Math" panose="02040503050406030204" pitchFamily="18" charset="0"/>
                                </a:rPr>
                                <m:t>𝑖</m:t>
                              </m:r>
                            </m:sub>
                          </m:sSub>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𝑛</m:t>
                          </m:r>
                          <m:f>
                            <m:fPr>
                              <m:ctrlPr>
                                <a:rPr lang="en-US" altLang="ja-JP" i="1" smtClean="0">
                                  <a:solidFill>
                                    <a:prstClr val="black"/>
                                  </a:solidFill>
                                  <a:latin typeface="Cambria Math" panose="02040503050406030204" pitchFamily="18" charset="0"/>
                                </a:rPr>
                              </m:ctrlPr>
                            </m:fPr>
                            <m:num>
                              <m:nary>
                                <m:naryPr>
                                  <m:chr m:val="∑"/>
                                  <m:subHide m:val="on"/>
                                  <m:supHide m:val="on"/>
                                  <m:ctrlPr>
                                    <a:rPr lang="en-US" altLang="ja-JP" i="1" smtClean="0">
                                      <a:solidFill>
                                        <a:prstClr val="black"/>
                                      </a:solidFill>
                                      <a:latin typeface="Cambria Math" panose="02040503050406030204" pitchFamily="18" charset="0"/>
                                    </a:rPr>
                                  </m:ctrlPr>
                                </m:naryPr>
                                <m:sub/>
                                <m:sup/>
                                <m:e>
                                  <m:sSub>
                                    <m:sSubPr>
                                      <m:ctrlPr>
                                        <a:rPr lang="en-US" altLang="ja-JP" i="1" smtClean="0">
                                          <a:solidFill>
                                            <a:prstClr val="black"/>
                                          </a:solidFill>
                                          <a:latin typeface="Cambria Math" panose="02040503050406030204" pitchFamily="18" charset="0"/>
                                        </a:rPr>
                                      </m:ctrlPr>
                                    </m:sSubPr>
                                    <m:e>
                                      <m:r>
                                        <a:rPr lang="en-US" altLang="ja-JP" b="0" i="1" smtClean="0">
                                          <a:solidFill>
                                            <a:prstClr val="black"/>
                                          </a:solidFill>
                                          <a:latin typeface="Cambria Math" panose="02040503050406030204" pitchFamily="18" charset="0"/>
                                        </a:rPr>
                                        <m:t>𝑥</m:t>
                                      </m:r>
                                    </m:e>
                                    <m:sub>
                                      <m:r>
                                        <a:rPr lang="en-US" altLang="ja-JP" b="0" i="1" smtClean="0">
                                          <a:solidFill>
                                            <a:prstClr val="black"/>
                                          </a:solidFill>
                                          <a:latin typeface="Cambria Math" panose="02040503050406030204" pitchFamily="18" charset="0"/>
                                        </a:rPr>
                                        <m:t>𝑖</m:t>
                                      </m:r>
                                    </m:sub>
                                  </m:sSub>
                                </m:e>
                              </m:nary>
                            </m:num>
                            <m:den>
                              <m:r>
                                <a:rPr lang="en-US" altLang="ja-JP" b="0" i="1" smtClean="0">
                                  <a:solidFill>
                                    <a:prstClr val="black"/>
                                  </a:solidFill>
                                  <a:latin typeface="Cambria Math" panose="02040503050406030204" pitchFamily="18" charset="0"/>
                                </a:rPr>
                                <m:t>𝑛</m:t>
                              </m:r>
                            </m:den>
                          </m:f>
                          <m:r>
                            <a:rPr lang="en-US" altLang="ja-JP" i="1">
                              <a:solidFill>
                                <a:prstClr val="black"/>
                              </a:solidFill>
                              <a:latin typeface="Cambria Math" panose="02040503050406030204" pitchFamily="18" charset="0"/>
                              <a:ea typeface="Cambria Math" panose="02040503050406030204" pitchFamily="18" charset="0"/>
                            </a:rPr>
                            <m:t>=</m:t>
                          </m:r>
                        </m:e>
                      </m:nary>
                      <m:nary>
                        <m:naryPr>
                          <m:chr m:val="∑"/>
                          <m:subHide m:val="on"/>
                          <m:supHide m:val="on"/>
                          <m:ctrlPr>
                            <a:rPr lang="el-GR" altLang="ja-JP" i="1">
                              <a:solidFill>
                                <a:prstClr val="black"/>
                              </a:solidFill>
                              <a:latin typeface="Cambria Math" panose="02040503050406030204" pitchFamily="18" charset="0"/>
                              <a:ea typeface="Cambria Math" panose="02040503050406030204" pitchFamily="18" charset="0"/>
                            </a:rPr>
                          </m:ctrlPr>
                        </m:naryPr>
                        <m:sub/>
                        <m:sup/>
                        <m:e>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𝑥</m:t>
                              </m:r>
                            </m:e>
                            <m:sub>
                              <m:r>
                                <a:rPr lang="en-US" altLang="ja-JP" i="1">
                                  <a:solidFill>
                                    <a:prstClr val="black"/>
                                  </a:solidFill>
                                  <a:latin typeface="Cambria Math" panose="02040503050406030204" pitchFamily="18" charset="0"/>
                                </a:rPr>
                                <m:t>𝑖</m:t>
                              </m:r>
                            </m:sub>
                          </m:sSub>
                          <m:r>
                            <a:rPr lang="en-US" altLang="ja-JP" i="1">
                              <a:solidFill>
                                <a:prstClr val="black"/>
                              </a:solidFill>
                              <a:latin typeface="Cambria Math" panose="02040503050406030204" pitchFamily="18" charset="0"/>
                            </a:rPr>
                            <m:t>−</m:t>
                          </m:r>
                        </m:e>
                      </m:nary>
                      <m:nary>
                        <m:naryPr>
                          <m:chr m:val="∑"/>
                          <m:subHide m:val="on"/>
                          <m:supHide m:val="on"/>
                          <m:ctrlPr>
                            <a:rPr lang="el-GR" altLang="ja-JP" i="1">
                              <a:solidFill>
                                <a:prstClr val="black"/>
                              </a:solidFill>
                              <a:latin typeface="Cambria Math" panose="02040503050406030204" pitchFamily="18" charset="0"/>
                              <a:ea typeface="Cambria Math" panose="02040503050406030204" pitchFamily="18" charset="0"/>
                            </a:rPr>
                          </m:ctrlPr>
                        </m:naryPr>
                        <m:sub/>
                        <m:sup/>
                        <m:e>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𝑥</m:t>
                              </m:r>
                            </m:e>
                            <m:sub>
                              <m:r>
                                <a:rPr lang="en-US" altLang="ja-JP" i="1">
                                  <a:solidFill>
                                    <a:prstClr val="black"/>
                                  </a:solidFill>
                                  <a:latin typeface="Cambria Math" panose="02040503050406030204" pitchFamily="18" charset="0"/>
                                </a:rPr>
                                <m:t>𝑖</m:t>
                              </m:r>
                            </m:sub>
                          </m:sSub>
                        </m:e>
                      </m:nary>
                      <m:r>
                        <a:rPr lang="en-US" altLang="ja-JP" b="0" i="1" smtClean="0">
                          <a:solidFill>
                            <a:prstClr val="black"/>
                          </a:solidFill>
                          <a:latin typeface="Cambria Math" panose="02040503050406030204" pitchFamily="18" charset="0"/>
                        </a:rPr>
                        <m:t>=0</m:t>
                      </m:r>
                    </m:oMath>
                  </m:oMathPara>
                </a14:m>
                <a:endParaRPr kumimoji="1" lang="ja-JP" altLang="en-US" sz="2000"/>
              </a:p>
            </p:txBody>
          </p:sp>
        </mc:Choice>
        <mc:Fallback xmlns="">
          <p:sp>
            <p:nvSpPr>
              <p:cNvPr id="18" name="テキスト ボックス 17">
                <a:extLst>
                  <a:ext uri="{FF2B5EF4-FFF2-40B4-BE49-F238E27FC236}">
                    <a16:creationId xmlns:a16="http://schemas.microsoft.com/office/drawing/2014/main" id="{67004D23-355B-243E-2020-B2A6E2E0E7AD}"/>
                  </a:ext>
                </a:extLst>
              </p:cNvPr>
              <p:cNvSpPr txBox="1">
                <a:spLocks noRot="1" noChangeAspect="1" noMove="1" noResize="1" noEditPoints="1" noAdjustHandles="1" noChangeArrowheads="1" noChangeShapeType="1" noTextEdit="1"/>
              </p:cNvSpPr>
              <p:nvPr/>
            </p:nvSpPr>
            <p:spPr>
              <a:xfrm>
                <a:off x="2319256" y="2660542"/>
                <a:ext cx="6238246" cy="673518"/>
              </a:xfrm>
              <a:prstGeom prst="rect">
                <a:avLst/>
              </a:prstGeom>
              <a:blipFill>
                <a:blip r:embed="rId5"/>
                <a:stretch>
                  <a:fillRect l="-12805" t="-142593" r="-203" b="-200000"/>
                </a:stretch>
              </a:blipFill>
            </p:spPr>
            <p:txBody>
              <a:bodyPr/>
              <a:lstStyle/>
              <a:p>
                <a:r>
                  <a:rPr lang="ja-JP" altLang="en-US">
                    <a:noFill/>
                  </a:rPr>
                  <a:t> </a:t>
                </a:r>
              </a:p>
            </p:txBody>
          </p:sp>
        </mc:Fallback>
      </mc:AlternateContent>
      <p:sp>
        <p:nvSpPr>
          <p:cNvPr id="23" name="テキスト ボックス 22">
            <a:extLst>
              <a:ext uri="{FF2B5EF4-FFF2-40B4-BE49-F238E27FC236}">
                <a16:creationId xmlns:a16="http://schemas.microsoft.com/office/drawing/2014/main" id="{B90EE74A-DBE5-EEA7-845B-BA9FA1575A56}"/>
              </a:ext>
            </a:extLst>
          </p:cNvPr>
          <p:cNvSpPr txBox="1"/>
          <p:nvPr/>
        </p:nvSpPr>
        <p:spPr>
          <a:xfrm>
            <a:off x="1046636" y="4609080"/>
            <a:ext cx="6165056" cy="369332"/>
          </a:xfrm>
          <a:prstGeom prst="rect">
            <a:avLst/>
          </a:prstGeom>
          <a:noFill/>
        </p:spPr>
        <p:txBody>
          <a:bodyPr wrap="square">
            <a:spAutoFit/>
          </a:bodyPr>
          <a:lstStyle/>
          <a:p>
            <a:r>
              <a:rPr lang="ja-JP" altLang="en-US">
                <a:latin typeface="Meiryo" panose="020B0604030504040204" pitchFamily="34" charset="-128"/>
                <a:ea typeface="Meiryo" panose="020B0604030504040204" pitchFamily="34" charset="-128"/>
              </a:rPr>
              <a:t>となる。</a:t>
            </a:r>
            <a:r>
              <a:rPr kumimoji="1" lang="ja-JP" altLang="en-US">
                <a:latin typeface="Meiryo" panose="020B0604030504040204" pitchFamily="34" charset="-128"/>
                <a:ea typeface="Meiryo" panose="020B0604030504040204" pitchFamily="34" charset="-128"/>
              </a:rPr>
              <a:t>また、この式を変形すると、</a:t>
            </a:r>
            <a:endParaRPr kumimoji="1" lang="en-US" altLang="ja-JP" dirty="0">
              <a:latin typeface="Meiryo" panose="020B0604030504040204" pitchFamily="34" charset="-128"/>
              <a:ea typeface="Meiryo" panose="020B0604030504040204" pitchFamily="34" charset="-128"/>
            </a:endParaRPr>
          </a:p>
        </p:txBody>
      </p:sp>
      <mc:AlternateContent xmlns:mc="http://schemas.openxmlformats.org/markup-compatibility/2006" xmlns:a14="http://schemas.microsoft.com/office/drawing/2010/main">
        <mc:Choice Requires="a14">
          <p:sp>
            <p:nvSpPr>
              <p:cNvPr id="24" name="テキスト ボックス 23">
                <a:extLst>
                  <a:ext uri="{FF2B5EF4-FFF2-40B4-BE49-F238E27FC236}">
                    <a16:creationId xmlns:a16="http://schemas.microsoft.com/office/drawing/2014/main" id="{04A6C015-09F7-03BE-6AE4-DB6325EDC818}"/>
                  </a:ext>
                </a:extLst>
              </p:cNvPr>
              <p:cNvSpPr txBox="1"/>
              <p:nvPr/>
            </p:nvSpPr>
            <p:spPr>
              <a:xfrm>
                <a:off x="2215826" y="4017357"/>
                <a:ext cx="5822683" cy="6706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i="1" smtClean="0">
                          <a:latin typeface="Cambria Math" panose="02040503050406030204" pitchFamily="18" charset="0"/>
                          <a:ea typeface="Cambria Math" panose="02040503050406030204" pitchFamily="18" charset="0"/>
                        </a:rPr>
                        <m:t>𝑆</m:t>
                      </m:r>
                      <m:r>
                        <a:rPr lang="en-US" altLang="ja-JP" i="1" smtClean="0">
                          <a:latin typeface="Cambria Math" panose="02040503050406030204" pitchFamily="18" charset="0"/>
                          <a:ea typeface="Cambria Math" panose="02040503050406030204" pitchFamily="18" charset="0"/>
                        </a:rPr>
                        <m:t>=</m:t>
                      </m:r>
                      <m:sSup>
                        <m:sSupPr>
                          <m:ctrlPr>
                            <a:rPr lang="en-US" altLang="ja-JP" b="0" i="1" smtClean="0">
                              <a:latin typeface="Cambria Math" panose="02040503050406030204" pitchFamily="18" charset="0"/>
                              <a:ea typeface="Cambria Math" panose="02040503050406030204" pitchFamily="18" charset="0"/>
                            </a:rPr>
                          </m:ctrlPr>
                        </m:sSupPr>
                        <m:e>
                          <m:d>
                            <m:dPr>
                              <m:ctrlPr>
                                <a:rPr lang="en-US" altLang="ja-JP" i="1">
                                  <a:latin typeface="Cambria Math" panose="02040503050406030204" pitchFamily="18" charset="0"/>
                                  <a:ea typeface="Cambria Math" panose="02040503050406030204" pitchFamily="18" charset="0"/>
                                </a:rPr>
                              </m:ctrlPr>
                            </m:dPr>
                            <m:e>
                              <m:sSub>
                                <m:sSubPr>
                                  <m:ctrlPr>
                                    <a:rPr lang="en-US" altLang="ja-JP" i="1">
                                      <a:latin typeface="Cambria Math" panose="02040503050406030204" pitchFamily="18" charset="0"/>
                                      <a:ea typeface="Cambria Math" panose="02040503050406030204" pitchFamily="18" charset="0"/>
                                    </a:rPr>
                                  </m:ctrlPr>
                                </m:sSubPr>
                                <m:e>
                                  <m:r>
                                    <a:rPr lang="en-US" altLang="ja-JP" i="1">
                                      <a:latin typeface="Cambria Math" panose="02040503050406030204" pitchFamily="18" charset="0"/>
                                      <a:ea typeface="Cambria Math" panose="02040503050406030204" pitchFamily="18" charset="0"/>
                                    </a:rPr>
                                    <m:t>𝑥</m:t>
                                  </m:r>
                                </m:e>
                                <m:sub>
                                  <m:r>
                                    <a:rPr lang="en-US" altLang="ja-JP" b="0" i="1" smtClean="0">
                                      <a:latin typeface="Cambria Math" panose="02040503050406030204" pitchFamily="18" charset="0"/>
                                      <a:ea typeface="Cambria Math" panose="02040503050406030204" pitchFamily="18" charset="0"/>
                                    </a:rPr>
                                    <m:t>1</m:t>
                                  </m:r>
                                </m:sub>
                              </m:sSub>
                              <m:r>
                                <a:rPr lang="en-US" altLang="ja-JP" i="1">
                                  <a:latin typeface="Cambria Math" panose="02040503050406030204" pitchFamily="18" charset="0"/>
                                  <a:ea typeface="Cambria Math" panose="02040503050406030204" pitchFamily="18" charset="0"/>
                                </a:rPr>
                                <m:t>−</m:t>
                              </m:r>
                              <m:bar>
                                <m:barPr>
                                  <m:pos m:val="top"/>
                                  <m:ctrlPr>
                                    <a:rPr lang="en-US" altLang="ja-JP" i="1">
                                      <a:latin typeface="Cambria Math" panose="02040503050406030204" pitchFamily="18" charset="0"/>
                                      <a:ea typeface="Cambria Math" panose="02040503050406030204" pitchFamily="18" charset="0"/>
                                    </a:rPr>
                                  </m:ctrlPr>
                                </m:barPr>
                                <m:e>
                                  <m:r>
                                    <a:rPr lang="en-US" altLang="ja-JP" i="1">
                                      <a:latin typeface="Cambria Math" panose="02040503050406030204" pitchFamily="18" charset="0"/>
                                      <a:ea typeface="Cambria Math" panose="02040503050406030204" pitchFamily="18" charset="0"/>
                                    </a:rPr>
                                    <m:t>𝑥</m:t>
                                  </m:r>
                                </m:e>
                              </m:bar>
                            </m:e>
                          </m:d>
                        </m:e>
                        <m:sup>
                          <m:r>
                            <a:rPr lang="en-US" altLang="ja-JP" b="0" i="1" smtClean="0">
                              <a:latin typeface="Cambria Math" panose="02040503050406030204" pitchFamily="18" charset="0"/>
                              <a:ea typeface="Cambria Math" panose="02040503050406030204" pitchFamily="18" charset="0"/>
                            </a:rPr>
                            <m:t>2</m:t>
                          </m:r>
                        </m:sup>
                      </m:sSup>
                      <m:r>
                        <a:rPr lang="en-US" altLang="ja-JP" b="0" i="1" smtClean="0">
                          <a:latin typeface="Cambria Math" panose="02040503050406030204" pitchFamily="18" charset="0"/>
                          <a:ea typeface="Cambria Math" panose="02040503050406030204" pitchFamily="18" charset="0"/>
                        </a:rPr>
                        <m:t>+</m:t>
                      </m:r>
                      <m:sSup>
                        <m:sSupPr>
                          <m:ctrlPr>
                            <a:rPr lang="en-US" altLang="ja-JP" i="1">
                              <a:latin typeface="Cambria Math" panose="02040503050406030204" pitchFamily="18" charset="0"/>
                              <a:ea typeface="Cambria Math" panose="02040503050406030204" pitchFamily="18" charset="0"/>
                            </a:rPr>
                          </m:ctrlPr>
                        </m:sSupPr>
                        <m:e>
                          <m:d>
                            <m:dPr>
                              <m:ctrlPr>
                                <a:rPr lang="en-US" altLang="ja-JP" i="1">
                                  <a:latin typeface="Cambria Math" panose="02040503050406030204" pitchFamily="18" charset="0"/>
                                  <a:ea typeface="Cambria Math" panose="02040503050406030204" pitchFamily="18" charset="0"/>
                                </a:rPr>
                              </m:ctrlPr>
                            </m:dPr>
                            <m:e>
                              <m:sSub>
                                <m:sSubPr>
                                  <m:ctrlPr>
                                    <a:rPr lang="en-US" altLang="ja-JP" i="1">
                                      <a:latin typeface="Cambria Math" panose="02040503050406030204" pitchFamily="18" charset="0"/>
                                      <a:ea typeface="Cambria Math" panose="02040503050406030204" pitchFamily="18" charset="0"/>
                                    </a:rPr>
                                  </m:ctrlPr>
                                </m:sSubPr>
                                <m:e>
                                  <m:r>
                                    <a:rPr lang="en-US" altLang="ja-JP" i="1">
                                      <a:latin typeface="Cambria Math" panose="02040503050406030204" pitchFamily="18" charset="0"/>
                                      <a:ea typeface="Cambria Math" panose="02040503050406030204" pitchFamily="18" charset="0"/>
                                    </a:rPr>
                                    <m:t>𝑥</m:t>
                                  </m:r>
                                </m:e>
                                <m:sub>
                                  <m:r>
                                    <a:rPr lang="en-US" altLang="ja-JP" b="0" i="1" smtClean="0">
                                      <a:latin typeface="Cambria Math" panose="02040503050406030204" pitchFamily="18" charset="0"/>
                                      <a:ea typeface="Cambria Math" panose="02040503050406030204" pitchFamily="18" charset="0"/>
                                    </a:rPr>
                                    <m:t>2</m:t>
                                  </m:r>
                                </m:sub>
                              </m:sSub>
                              <m:r>
                                <a:rPr lang="en-US" altLang="ja-JP" i="1">
                                  <a:latin typeface="Cambria Math" panose="02040503050406030204" pitchFamily="18" charset="0"/>
                                  <a:ea typeface="Cambria Math" panose="02040503050406030204" pitchFamily="18" charset="0"/>
                                </a:rPr>
                                <m:t>−</m:t>
                              </m:r>
                              <m:bar>
                                <m:barPr>
                                  <m:pos m:val="top"/>
                                  <m:ctrlPr>
                                    <a:rPr lang="en-US" altLang="ja-JP" i="1">
                                      <a:latin typeface="Cambria Math" panose="02040503050406030204" pitchFamily="18" charset="0"/>
                                      <a:ea typeface="Cambria Math" panose="02040503050406030204" pitchFamily="18" charset="0"/>
                                    </a:rPr>
                                  </m:ctrlPr>
                                </m:barPr>
                                <m:e>
                                  <m:r>
                                    <a:rPr lang="en-US" altLang="ja-JP" i="1">
                                      <a:latin typeface="Cambria Math" panose="02040503050406030204" pitchFamily="18" charset="0"/>
                                      <a:ea typeface="Cambria Math" panose="02040503050406030204" pitchFamily="18" charset="0"/>
                                    </a:rPr>
                                    <m:t>𝑥</m:t>
                                  </m:r>
                                </m:e>
                              </m:bar>
                            </m:e>
                          </m:d>
                        </m:e>
                        <m:sup>
                          <m:r>
                            <a:rPr lang="en-US" altLang="ja-JP" i="1">
                              <a:latin typeface="Cambria Math" panose="02040503050406030204" pitchFamily="18" charset="0"/>
                              <a:ea typeface="Cambria Math" panose="02040503050406030204" pitchFamily="18" charset="0"/>
                            </a:rPr>
                            <m:t>2</m:t>
                          </m:r>
                        </m:sup>
                      </m:sSup>
                      <m:r>
                        <a:rPr lang="en-US" altLang="ja-JP" i="1">
                          <a:latin typeface="Cambria Math" panose="02040503050406030204" pitchFamily="18" charset="0"/>
                          <a:ea typeface="Cambria Math" panose="02040503050406030204" pitchFamily="18" charset="0"/>
                        </a:rPr>
                        <m:t>+</m:t>
                      </m:r>
                      <m:r>
                        <a:rPr lang="ja-JP" altLang="en-US">
                          <a:latin typeface="Cambria Math" panose="02040503050406030204" pitchFamily="18" charset="0"/>
                        </a:rPr>
                        <m:t>⋯</m:t>
                      </m:r>
                      <m:r>
                        <a:rPr lang="en-US" altLang="ja-JP" b="0" i="0" smtClean="0">
                          <a:latin typeface="Cambria Math" panose="02040503050406030204" pitchFamily="18" charset="0"/>
                          <a:ea typeface="Cambria Math" panose="02040503050406030204" pitchFamily="18" charset="0"/>
                        </a:rPr>
                        <m:t>+</m:t>
                      </m:r>
                      <m:sSup>
                        <m:sSupPr>
                          <m:ctrlPr>
                            <a:rPr lang="en-US" altLang="ja-JP" i="1">
                              <a:latin typeface="Cambria Math" panose="02040503050406030204" pitchFamily="18" charset="0"/>
                              <a:ea typeface="Cambria Math" panose="02040503050406030204" pitchFamily="18" charset="0"/>
                            </a:rPr>
                          </m:ctrlPr>
                        </m:sSupPr>
                        <m:e>
                          <m:d>
                            <m:dPr>
                              <m:ctrlPr>
                                <a:rPr lang="en-US" altLang="ja-JP" i="1">
                                  <a:latin typeface="Cambria Math" panose="02040503050406030204" pitchFamily="18" charset="0"/>
                                  <a:ea typeface="Cambria Math" panose="02040503050406030204" pitchFamily="18" charset="0"/>
                                </a:rPr>
                              </m:ctrlPr>
                            </m:dPr>
                            <m:e>
                              <m:sSub>
                                <m:sSubPr>
                                  <m:ctrlPr>
                                    <a:rPr lang="en-US" altLang="ja-JP" i="1">
                                      <a:latin typeface="Cambria Math" panose="02040503050406030204" pitchFamily="18" charset="0"/>
                                      <a:ea typeface="Cambria Math" panose="02040503050406030204" pitchFamily="18" charset="0"/>
                                    </a:rPr>
                                  </m:ctrlPr>
                                </m:sSubPr>
                                <m:e>
                                  <m:r>
                                    <a:rPr lang="en-US" altLang="ja-JP" i="1">
                                      <a:latin typeface="Cambria Math" panose="02040503050406030204" pitchFamily="18" charset="0"/>
                                      <a:ea typeface="Cambria Math" panose="02040503050406030204" pitchFamily="18" charset="0"/>
                                    </a:rPr>
                                    <m:t>𝑥</m:t>
                                  </m:r>
                                </m:e>
                                <m:sub>
                                  <m:r>
                                    <a:rPr lang="en-US" altLang="ja-JP" b="0" i="1" smtClean="0">
                                      <a:latin typeface="Cambria Math" panose="02040503050406030204" pitchFamily="18" charset="0"/>
                                      <a:ea typeface="Cambria Math" panose="02040503050406030204" pitchFamily="18" charset="0"/>
                                    </a:rPr>
                                    <m:t>𝑛</m:t>
                                  </m:r>
                                </m:sub>
                              </m:sSub>
                              <m:r>
                                <a:rPr lang="en-US" altLang="ja-JP" i="1">
                                  <a:latin typeface="Cambria Math" panose="02040503050406030204" pitchFamily="18" charset="0"/>
                                  <a:ea typeface="Cambria Math" panose="02040503050406030204" pitchFamily="18" charset="0"/>
                                </a:rPr>
                                <m:t>−</m:t>
                              </m:r>
                              <m:bar>
                                <m:barPr>
                                  <m:pos m:val="top"/>
                                  <m:ctrlPr>
                                    <a:rPr lang="en-US" altLang="ja-JP" i="1">
                                      <a:latin typeface="Cambria Math" panose="02040503050406030204" pitchFamily="18" charset="0"/>
                                      <a:ea typeface="Cambria Math" panose="02040503050406030204" pitchFamily="18" charset="0"/>
                                    </a:rPr>
                                  </m:ctrlPr>
                                </m:barPr>
                                <m:e>
                                  <m:r>
                                    <a:rPr lang="en-US" altLang="ja-JP" i="1">
                                      <a:latin typeface="Cambria Math" panose="02040503050406030204" pitchFamily="18" charset="0"/>
                                      <a:ea typeface="Cambria Math" panose="02040503050406030204" pitchFamily="18" charset="0"/>
                                    </a:rPr>
                                    <m:t>𝑥</m:t>
                                  </m:r>
                                </m:e>
                              </m:bar>
                            </m:e>
                          </m:d>
                        </m:e>
                        <m:sup>
                          <m:r>
                            <a:rPr lang="en-US" altLang="ja-JP" i="1">
                              <a:latin typeface="Cambria Math" panose="02040503050406030204" pitchFamily="18" charset="0"/>
                              <a:ea typeface="Cambria Math" panose="02040503050406030204" pitchFamily="18" charset="0"/>
                            </a:rPr>
                            <m:t>2</m:t>
                          </m:r>
                        </m:sup>
                      </m:sSup>
                      <m:r>
                        <a:rPr lang="en-US" altLang="ja-JP" b="0" i="1" smtClean="0">
                          <a:latin typeface="Cambria Math" panose="02040503050406030204" pitchFamily="18" charset="0"/>
                          <a:ea typeface="Cambria Math" panose="02040503050406030204" pitchFamily="18" charset="0"/>
                        </a:rPr>
                        <m:t>=</m:t>
                      </m:r>
                      <m:nary>
                        <m:naryPr>
                          <m:chr m:val="∑"/>
                          <m:subHide m:val="on"/>
                          <m:supHide m:val="on"/>
                          <m:ctrlPr>
                            <a:rPr lang="en-US" altLang="ja-JP" b="0" i="1" smtClean="0">
                              <a:latin typeface="Cambria Math" panose="02040503050406030204" pitchFamily="18" charset="0"/>
                              <a:ea typeface="Cambria Math" panose="02040503050406030204" pitchFamily="18" charset="0"/>
                            </a:rPr>
                          </m:ctrlPr>
                        </m:naryPr>
                        <m:sub/>
                        <m:sup/>
                        <m:e>
                          <m:sSup>
                            <m:sSupPr>
                              <m:ctrlPr>
                                <a:rPr lang="en-US" altLang="ja-JP" i="1">
                                  <a:latin typeface="Cambria Math" panose="02040503050406030204" pitchFamily="18" charset="0"/>
                                  <a:ea typeface="Cambria Math" panose="02040503050406030204" pitchFamily="18" charset="0"/>
                                </a:rPr>
                              </m:ctrlPr>
                            </m:sSupPr>
                            <m:e>
                              <m:d>
                                <m:dPr>
                                  <m:ctrlPr>
                                    <a:rPr lang="en-US" altLang="ja-JP" i="1">
                                      <a:latin typeface="Cambria Math" panose="02040503050406030204" pitchFamily="18" charset="0"/>
                                      <a:ea typeface="Cambria Math" panose="02040503050406030204" pitchFamily="18" charset="0"/>
                                    </a:rPr>
                                  </m:ctrlPr>
                                </m:dPr>
                                <m:e>
                                  <m:sSub>
                                    <m:sSubPr>
                                      <m:ctrlPr>
                                        <a:rPr lang="en-US" altLang="ja-JP" i="1">
                                          <a:latin typeface="Cambria Math" panose="02040503050406030204" pitchFamily="18" charset="0"/>
                                          <a:ea typeface="Cambria Math" panose="02040503050406030204" pitchFamily="18" charset="0"/>
                                        </a:rPr>
                                      </m:ctrlPr>
                                    </m:sSubPr>
                                    <m:e>
                                      <m:r>
                                        <a:rPr lang="en-US" altLang="ja-JP" i="1">
                                          <a:latin typeface="Cambria Math" panose="02040503050406030204" pitchFamily="18" charset="0"/>
                                          <a:ea typeface="Cambria Math" panose="02040503050406030204" pitchFamily="18" charset="0"/>
                                        </a:rPr>
                                        <m:t>𝑥</m:t>
                                      </m:r>
                                    </m:e>
                                    <m:sub>
                                      <m:r>
                                        <a:rPr lang="en-US" altLang="ja-JP" b="0" i="1" smtClean="0">
                                          <a:latin typeface="Cambria Math" panose="02040503050406030204" pitchFamily="18" charset="0"/>
                                          <a:ea typeface="Cambria Math" panose="02040503050406030204" pitchFamily="18" charset="0"/>
                                        </a:rPr>
                                        <m:t>𝑖</m:t>
                                      </m:r>
                                    </m:sub>
                                  </m:sSub>
                                  <m:r>
                                    <a:rPr lang="en-US" altLang="ja-JP" i="1">
                                      <a:latin typeface="Cambria Math" panose="02040503050406030204" pitchFamily="18" charset="0"/>
                                      <a:ea typeface="Cambria Math" panose="02040503050406030204" pitchFamily="18" charset="0"/>
                                    </a:rPr>
                                    <m:t>−</m:t>
                                  </m:r>
                                  <m:bar>
                                    <m:barPr>
                                      <m:pos m:val="top"/>
                                      <m:ctrlPr>
                                        <a:rPr lang="en-US" altLang="ja-JP" i="1">
                                          <a:latin typeface="Cambria Math" panose="02040503050406030204" pitchFamily="18" charset="0"/>
                                          <a:ea typeface="Cambria Math" panose="02040503050406030204" pitchFamily="18" charset="0"/>
                                        </a:rPr>
                                      </m:ctrlPr>
                                    </m:barPr>
                                    <m:e>
                                      <m:r>
                                        <a:rPr lang="en-US" altLang="ja-JP" i="1">
                                          <a:latin typeface="Cambria Math" panose="02040503050406030204" pitchFamily="18" charset="0"/>
                                          <a:ea typeface="Cambria Math" panose="02040503050406030204" pitchFamily="18" charset="0"/>
                                        </a:rPr>
                                        <m:t>𝑥</m:t>
                                      </m:r>
                                    </m:e>
                                  </m:bar>
                                </m:e>
                              </m:d>
                            </m:e>
                            <m:sup>
                              <m:r>
                                <a:rPr lang="en-US" altLang="ja-JP" i="1">
                                  <a:latin typeface="Cambria Math" panose="02040503050406030204" pitchFamily="18" charset="0"/>
                                  <a:ea typeface="Cambria Math" panose="02040503050406030204" pitchFamily="18" charset="0"/>
                                </a:rPr>
                                <m:t>2</m:t>
                              </m:r>
                            </m:sup>
                          </m:sSup>
                        </m:e>
                      </m:nary>
                    </m:oMath>
                  </m:oMathPara>
                </a14:m>
                <a:endParaRPr kumimoji="1" lang="ja-JP" altLang="en-US">
                  <a:latin typeface="Cambria Math" panose="02040503050406030204" pitchFamily="18" charset="0"/>
                </a:endParaRPr>
              </a:p>
            </p:txBody>
          </p:sp>
        </mc:Choice>
        <mc:Fallback xmlns="">
          <p:sp>
            <p:nvSpPr>
              <p:cNvPr id="24" name="テキスト ボックス 23">
                <a:extLst>
                  <a:ext uri="{FF2B5EF4-FFF2-40B4-BE49-F238E27FC236}">
                    <a16:creationId xmlns:a16="http://schemas.microsoft.com/office/drawing/2014/main" id="{04A6C015-09F7-03BE-6AE4-DB6325EDC818}"/>
                  </a:ext>
                </a:extLst>
              </p:cNvPr>
              <p:cNvSpPr txBox="1">
                <a:spLocks noRot="1" noChangeAspect="1" noMove="1" noResize="1" noEditPoints="1" noAdjustHandles="1" noChangeArrowheads="1" noChangeShapeType="1" noTextEdit="1"/>
              </p:cNvSpPr>
              <p:nvPr/>
            </p:nvSpPr>
            <p:spPr>
              <a:xfrm>
                <a:off x="2215826" y="4017357"/>
                <a:ext cx="5822683" cy="670696"/>
              </a:xfrm>
              <a:prstGeom prst="rect">
                <a:avLst/>
              </a:prstGeom>
              <a:blipFill>
                <a:blip r:embed="rId6"/>
                <a:stretch>
                  <a:fillRect l="-435" t="-144444" b="-19814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0" name="テキスト ボックス 29">
                <a:extLst>
                  <a:ext uri="{FF2B5EF4-FFF2-40B4-BE49-F238E27FC236}">
                    <a16:creationId xmlns:a16="http://schemas.microsoft.com/office/drawing/2014/main" id="{134355E0-61BA-3925-175E-D35AFD759891}"/>
                  </a:ext>
                </a:extLst>
              </p:cNvPr>
              <p:cNvSpPr txBox="1"/>
              <p:nvPr/>
            </p:nvSpPr>
            <p:spPr>
              <a:xfrm>
                <a:off x="2215826" y="5026938"/>
                <a:ext cx="4762971" cy="6706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i="1" smtClean="0">
                          <a:latin typeface="Cambria Math" panose="02040503050406030204" pitchFamily="18" charset="0"/>
                        </a:rPr>
                        <m:t>𝑆</m:t>
                      </m:r>
                      <m:r>
                        <a:rPr lang="en-US" altLang="ja-JP" b="0" i="1" smtClean="0">
                          <a:latin typeface="Cambria Math" panose="02040503050406030204" pitchFamily="18" charset="0"/>
                        </a:rPr>
                        <m:t>=</m:t>
                      </m:r>
                      <m:nary>
                        <m:naryPr>
                          <m:chr m:val="∑"/>
                          <m:subHide m:val="on"/>
                          <m:supHide m:val="on"/>
                          <m:ctrlPr>
                            <a:rPr lang="en-US" altLang="ja-JP" b="0" i="1" smtClean="0">
                              <a:latin typeface="Cambria Math" panose="02040503050406030204" pitchFamily="18" charset="0"/>
                            </a:rPr>
                          </m:ctrlPr>
                        </m:naryPr>
                        <m:sub/>
                        <m:sup/>
                        <m:e>
                          <m:sSup>
                            <m:sSupPr>
                              <m:ctrlPr>
                                <a:rPr lang="en-US" altLang="ja-JP" i="1">
                                  <a:latin typeface="Cambria Math" panose="02040503050406030204" pitchFamily="18" charset="0"/>
                                </a:rPr>
                              </m:ctrlPr>
                            </m:sSupPr>
                            <m:e>
                              <m:d>
                                <m:dPr>
                                  <m:ctrlPr>
                                    <a:rPr lang="en-US" altLang="ja-JP" i="1">
                                      <a:latin typeface="Cambria Math" panose="02040503050406030204" pitchFamily="18" charset="0"/>
                                    </a:rPr>
                                  </m:ctrlPr>
                                </m:dPr>
                                <m:e>
                                  <m:sSub>
                                    <m:sSubPr>
                                      <m:ctrlPr>
                                        <a:rPr lang="en-US" altLang="ja-JP" i="1">
                                          <a:latin typeface="Cambria Math" panose="02040503050406030204" pitchFamily="18" charset="0"/>
                                        </a:rPr>
                                      </m:ctrlPr>
                                    </m:sSubPr>
                                    <m:e>
                                      <m:r>
                                        <a:rPr lang="en-US" altLang="ja-JP" i="1">
                                          <a:latin typeface="Cambria Math" panose="02040503050406030204" pitchFamily="18" charset="0"/>
                                        </a:rPr>
                                        <m:t>𝑥</m:t>
                                      </m:r>
                                    </m:e>
                                    <m:sub>
                                      <m:r>
                                        <a:rPr lang="en-US" altLang="ja-JP" b="0" i="1" smtClean="0">
                                          <a:latin typeface="Cambria Math" panose="02040503050406030204" pitchFamily="18" charset="0"/>
                                        </a:rPr>
                                        <m:t>𝑖</m:t>
                                      </m:r>
                                    </m:sub>
                                  </m:sSub>
                                  <m:r>
                                    <a:rPr lang="en-US" altLang="ja-JP" i="1">
                                      <a:latin typeface="Cambria Math" panose="02040503050406030204" pitchFamily="18" charset="0"/>
                                    </a:rPr>
                                    <m:t>−</m:t>
                                  </m:r>
                                  <m:bar>
                                    <m:barPr>
                                      <m:pos m:val="top"/>
                                      <m:ctrlPr>
                                        <a:rPr lang="en-US" altLang="ja-JP" i="1">
                                          <a:latin typeface="Cambria Math" panose="02040503050406030204" pitchFamily="18" charset="0"/>
                                        </a:rPr>
                                      </m:ctrlPr>
                                    </m:barPr>
                                    <m:e>
                                      <m:r>
                                        <a:rPr lang="en-US" altLang="ja-JP" i="1">
                                          <a:latin typeface="Cambria Math" panose="02040503050406030204" pitchFamily="18" charset="0"/>
                                        </a:rPr>
                                        <m:t>𝑥</m:t>
                                      </m:r>
                                    </m:e>
                                  </m:bar>
                                </m:e>
                              </m:d>
                            </m:e>
                            <m:sup>
                              <m:r>
                                <a:rPr lang="en-US" altLang="ja-JP" i="1">
                                  <a:latin typeface="Cambria Math" panose="02040503050406030204" pitchFamily="18" charset="0"/>
                                </a:rPr>
                                <m:t>2</m:t>
                              </m:r>
                            </m:sup>
                          </m:sSup>
                          <m:r>
                            <a:rPr lang="en-US" altLang="ja-JP" b="0" i="1" smtClean="0">
                              <a:latin typeface="Cambria Math" panose="02040503050406030204" pitchFamily="18" charset="0"/>
                            </a:rPr>
                            <m:t>=</m:t>
                          </m:r>
                        </m:e>
                      </m:nary>
                      <m:nary>
                        <m:naryPr>
                          <m:chr m:val="∑"/>
                          <m:subHide m:val="on"/>
                          <m:supHide m:val="on"/>
                          <m:ctrlPr>
                            <a:rPr lang="en-US" altLang="ja-JP" i="1">
                              <a:latin typeface="Cambria Math" panose="02040503050406030204" pitchFamily="18" charset="0"/>
                            </a:rPr>
                          </m:ctrlPr>
                        </m:naryPr>
                        <m:sub/>
                        <m:sup/>
                        <m:e>
                          <m:sSup>
                            <m:sSupPr>
                              <m:ctrlPr>
                                <a:rPr lang="en-US" altLang="ja-JP" i="1">
                                  <a:latin typeface="Cambria Math" panose="02040503050406030204" pitchFamily="18" charset="0"/>
                                </a:rPr>
                              </m:ctrlPr>
                            </m:sSupPr>
                            <m:e>
                              <m:sSub>
                                <m:sSubPr>
                                  <m:ctrlPr>
                                    <a:rPr lang="en-US" altLang="ja-JP" i="1">
                                      <a:latin typeface="Cambria Math" panose="02040503050406030204" pitchFamily="18" charset="0"/>
                                    </a:rPr>
                                  </m:ctrlPr>
                                </m:sSubPr>
                                <m:e>
                                  <m:r>
                                    <a:rPr lang="en-US" altLang="ja-JP" i="1">
                                      <a:latin typeface="Cambria Math" panose="02040503050406030204" pitchFamily="18" charset="0"/>
                                    </a:rPr>
                                    <m:t>𝑥</m:t>
                                  </m:r>
                                </m:e>
                                <m:sub>
                                  <m:r>
                                    <a:rPr lang="en-US" altLang="ja-JP" i="1">
                                      <a:latin typeface="Cambria Math" panose="02040503050406030204" pitchFamily="18" charset="0"/>
                                    </a:rPr>
                                    <m:t>𝑖</m:t>
                                  </m:r>
                                </m:sub>
                              </m:sSub>
                            </m:e>
                            <m:sup>
                              <m:r>
                                <a:rPr lang="en-US" altLang="ja-JP" b="0" i="1" smtClean="0">
                                  <a:latin typeface="Cambria Math" panose="02040503050406030204" pitchFamily="18" charset="0"/>
                                </a:rPr>
                                <m:t>2</m:t>
                              </m:r>
                            </m:sup>
                          </m:sSup>
                          <m:r>
                            <a:rPr lang="en-US" altLang="ja-JP" b="0" i="1" smtClean="0">
                              <a:latin typeface="Cambria Math" panose="02040503050406030204" pitchFamily="18" charset="0"/>
                            </a:rPr>
                            <m:t>−2</m:t>
                          </m:r>
                          <m:nary>
                            <m:naryPr>
                              <m:chr m:val="∑"/>
                              <m:subHide m:val="on"/>
                              <m:supHide m:val="on"/>
                              <m:ctrlPr>
                                <a:rPr lang="en-US" altLang="ja-JP" i="1">
                                  <a:latin typeface="Cambria Math" panose="02040503050406030204" pitchFamily="18" charset="0"/>
                                </a:rPr>
                              </m:ctrlPr>
                            </m:naryPr>
                            <m:sub/>
                            <m:sup/>
                            <m:e>
                              <m:sSub>
                                <m:sSubPr>
                                  <m:ctrlPr>
                                    <a:rPr lang="en-US" altLang="ja-JP" i="1" smtClean="0">
                                      <a:latin typeface="Cambria Math" panose="02040503050406030204" pitchFamily="18" charset="0"/>
                                    </a:rPr>
                                  </m:ctrlPr>
                                </m:sSubPr>
                                <m:e>
                                  <m:r>
                                    <a:rPr lang="en-US" altLang="ja-JP" b="0" i="1" smtClean="0">
                                      <a:latin typeface="Cambria Math" panose="02040503050406030204" pitchFamily="18" charset="0"/>
                                    </a:rPr>
                                    <m:t>𝑥</m:t>
                                  </m:r>
                                </m:e>
                                <m:sub>
                                  <m:r>
                                    <a:rPr lang="en-US" altLang="ja-JP" b="0" i="1" smtClean="0">
                                      <a:latin typeface="Cambria Math" panose="02040503050406030204" pitchFamily="18" charset="0"/>
                                    </a:rPr>
                                    <m:t>𝑖</m:t>
                                  </m:r>
                                </m:sub>
                              </m:sSub>
                              <m:r>
                                <a:rPr lang="en-US" altLang="ja-JP" i="1">
                                  <a:latin typeface="Cambria Math" panose="02040503050406030204" pitchFamily="18" charset="0"/>
                                  <a:ea typeface="Cambria Math" panose="02040503050406030204" pitchFamily="18" charset="0"/>
                                </a:rPr>
                                <m:t>∙</m:t>
                              </m:r>
                              <m:bar>
                                <m:barPr>
                                  <m:pos m:val="top"/>
                                  <m:ctrlPr>
                                    <a:rPr lang="en-US" altLang="ja-JP" i="1">
                                      <a:latin typeface="Cambria Math" panose="02040503050406030204" pitchFamily="18" charset="0"/>
                                    </a:rPr>
                                  </m:ctrlPr>
                                </m:barPr>
                                <m:e>
                                  <m:r>
                                    <a:rPr lang="en-US" altLang="ja-JP" i="1">
                                      <a:latin typeface="Cambria Math" panose="02040503050406030204" pitchFamily="18" charset="0"/>
                                    </a:rPr>
                                    <m:t>𝑥</m:t>
                                  </m:r>
                                </m:e>
                              </m:bar>
                              <m:r>
                                <a:rPr lang="en-US" altLang="ja-JP" b="0" i="1" smtClean="0">
                                  <a:latin typeface="Cambria Math" panose="02040503050406030204" pitchFamily="18" charset="0"/>
                                </a:rPr>
                                <m:t>+</m:t>
                              </m:r>
                              <m:nary>
                                <m:naryPr>
                                  <m:chr m:val="∑"/>
                                  <m:subHide m:val="on"/>
                                  <m:supHide m:val="on"/>
                                  <m:ctrlPr>
                                    <a:rPr lang="en-US" altLang="ja-JP" b="0" i="1" smtClean="0">
                                      <a:latin typeface="Cambria Math" panose="02040503050406030204" pitchFamily="18" charset="0"/>
                                    </a:rPr>
                                  </m:ctrlPr>
                                </m:naryPr>
                                <m:sub/>
                                <m:sup/>
                                <m:e>
                                  <m:sSup>
                                    <m:sSupPr>
                                      <m:ctrlPr>
                                        <a:rPr lang="en-US" altLang="ja-JP" b="0" i="1" smtClean="0">
                                          <a:latin typeface="Cambria Math" panose="02040503050406030204" pitchFamily="18" charset="0"/>
                                        </a:rPr>
                                      </m:ctrlPr>
                                    </m:sSupPr>
                                    <m:e>
                                      <m:bar>
                                        <m:barPr>
                                          <m:pos m:val="top"/>
                                          <m:ctrlPr>
                                            <a:rPr lang="en-US" altLang="ja-JP" b="0" i="1" smtClean="0">
                                              <a:latin typeface="Cambria Math" panose="02040503050406030204" pitchFamily="18" charset="0"/>
                                            </a:rPr>
                                          </m:ctrlPr>
                                        </m:barPr>
                                        <m:e>
                                          <m:r>
                                            <a:rPr lang="en-US" altLang="ja-JP" b="0" i="1" smtClean="0">
                                              <a:latin typeface="Cambria Math" panose="02040503050406030204" pitchFamily="18" charset="0"/>
                                            </a:rPr>
                                            <m:t>𝑥</m:t>
                                          </m:r>
                                        </m:e>
                                      </m:bar>
                                    </m:e>
                                    <m:sup>
                                      <m:r>
                                        <a:rPr lang="en-US" altLang="ja-JP" b="0" i="1" smtClean="0">
                                          <a:latin typeface="Cambria Math" panose="02040503050406030204" pitchFamily="18" charset="0"/>
                                        </a:rPr>
                                        <m:t>2</m:t>
                                      </m:r>
                                    </m:sup>
                                  </m:sSup>
                                </m:e>
                              </m:nary>
                            </m:e>
                          </m:nary>
                        </m:e>
                      </m:nary>
                    </m:oMath>
                  </m:oMathPara>
                </a14:m>
                <a:endParaRPr kumimoji="1" lang="ja-JP" altLang="en-US"/>
              </a:p>
            </p:txBody>
          </p:sp>
        </mc:Choice>
        <mc:Fallback xmlns="">
          <p:sp>
            <p:nvSpPr>
              <p:cNvPr id="30" name="テキスト ボックス 29">
                <a:extLst>
                  <a:ext uri="{FF2B5EF4-FFF2-40B4-BE49-F238E27FC236}">
                    <a16:creationId xmlns:a16="http://schemas.microsoft.com/office/drawing/2014/main" id="{134355E0-61BA-3925-175E-D35AFD759891}"/>
                  </a:ext>
                </a:extLst>
              </p:cNvPr>
              <p:cNvSpPr txBox="1">
                <a:spLocks noRot="1" noChangeAspect="1" noMove="1" noResize="1" noEditPoints="1" noAdjustHandles="1" noChangeArrowheads="1" noChangeShapeType="1" noTextEdit="1"/>
              </p:cNvSpPr>
              <p:nvPr/>
            </p:nvSpPr>
            <p:spPr>
              <a:xfrm>
                <a:off x="2215826" y="5026938"/>
                <a:ext cx="4762971" cy="670696"/>
              </a:xfrm>
              <a:prstGeom prst="rect">
                <a:avLst/>
              </a:prstGeom>
              <a:blipFill>
                <a:blip r:embed="rId8"/>
                <a:stretch>
                  <a:fillRect l="-7979" t="-149057" r="-5053" b="-20188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1" name="テキスト ボックス 30">
                <a:extLst>
                  <a:ext uri="{FF2B5EF4-FFF2-40B4-BE49-F238E27FC236}">
                    <a16:creationId xmlns:a16="http://schemas.microsoft.com/office/drawing/2014/main" id="{86F88792-BEC4-4092-3465-BB6C35382263}"/>
                  </a:ext>
                </a:extLst>
              </p:cNvPr>
              <p:cNvSpPr txBox="1"/>
              <p:nvPr/>
            </p:nvSpPr>
            <p:spPr>
              <a:xfrm>
                <a:off x="2374555" y="5744038"/>
                <a:ext cx="3171702" cy="6706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b="0" i="1" smtClean="0">
                          <a:latin typeface="Cambria Math" panose="02040503050406030204" pitchFamily="18" charset="0"/>
                        </a:rPr>
                        <m:t>=</m:t>
                      </m:r>
                      <m:nary>
                        <m:naryPr>
                          <m:chr m:val="∑"/>
                          <m:subHide m:val="on"/>
                          <m:supHide m:val="on"/>
                          <m:ctrlPr>
                            <a:rPr lang="en-US" altLang="ja-JP" i="1">
                              <a:latin typeface="Cambria Math" panose="02040503050406030204" pitchFamily="18" charset="0"/>
                            </a:rPr>
                          </m:ctrlPr>
                        </m:naryPr>
                        <m:sub/>
                        <m:sup/>
                        <m:e>
                          <m:sSup>
                            <m:sSupPr>
                              <m:ctrlPr>
                                <a:rPr lang="en-US" altLang="ja-JP" i="1">
                                  <a:latin typeface="Cambria Math" panose="02040503050406030204" pitchFamily="18" charset="0"/>
                                </a:rPr>
                              </m:ctrlPr>
                            </m:sSupPr>
                            <m:e>
                              <m:sSub>
                                <m:sSubPr>
                                  <m:ctrlPr>
                                    <a:rPr lang="en-US" altLang="ja-JP" i="1">
                                      <a:latin typeface="Cambria Math" panose="02040503050406030204" pitchFamily="18" charset="0"/>
                                    </a:rPr>
                                  </m:ctrlPr>
                                </m:sSubPr>
                                <m:e>
                                  <m:r>
                                    <a:rPr lang="en-US" altLang="ja-JP" i="1">
                                      <a:latin typeface="Cambria Math" panose="02040503050406030204" pitchFamily="18" charset="0"/>
                                    </a:rPr>
                                    <m:t>𝑥</m:t>
                                  </m:r>
                                </m:e>
                                <m:sub>
                                  <m:r>
                                    <a:rPr lang="en-US" altLang="ja-JP" i="1">
                                      <a:latin typeface="Cambria Math" panose="02040503050406030204" pitchFamily="18" charset="0"/>
                                    </a:rPr>
                                    <m:t>𝑖</m:t>
                                  </m:r>
                                </m:sub>
                              </m:sSub>
                            </m:e>
                            <m:sup>
                              <m:r>
                                <a:rPr lang="en-US" altLang="ja-JP" b="0" i="1" smtClean="0">
                                  <a:latin typeface="Cambria Math" panose="02040503050406030204" pitchFamily="18" charset="0"/>
                                </a:rPr>
                                <m:t>2</m:t>
                              </m:r>
                            </m:sup>
                          </m:sSup>
                          <m:r>
                            <a:rPr lang="en-US" altLang="ja-JP" b="0" i="1" smtClean="0">
                              <a:latin typeface="Cambria Math" panose="02040503050406030204" pitchFamily="18" charset="0"/>
                            </a:rPr>
                            <m:t>−2</m:t>
                          </m:r>
                          <m:bar>
                            <m:barPr>
                              <m:pos m:val="top"/>
                              <m:ctrlPr>
                                <a:rPr lang="en-US" altLang="ja-JP" i="1">
                                  <a:latin typeface="Cambria Math" panose="02040503050406030204" pitchFamily="18" charset="0"/>
                                </a:rPr>
                              </m:ctrlPr>
                            </m:barPr>
                            <m:e>
                              <m:r>
                                <a:rPr lang="en-US" altLang="ja-JP" i="1">
                                  <a:latin typeface="Cambria Math" panose="02040503050406030204" pitchFamily="18" charset="0"/>
                                </a:rPr>
                                <m:t>𝑥</m:t>
                              </m:r>
                            </m:e>
                          </m:bar>
                          <m:nary>
                            <m:naryPr>
                              <m:chr m:val="∑"/>
                              <m:subHide m:val="on"/>
                              <m:supHide m:val="on"/>
                              <m:ctrlPr>
                                <a:rPr lang="en-US" altLang="ja-JP" i="1">
                                  <a:latin typeface="Cambria Math" panose="02040503050406030204" pitchFamily="18" charset="0"/>
                                </a:rPr>
                              </m:ctrlPr>
                            </m:naryPr>
                            <m:sub/>
                            <m:sup/>
                            <m:e>
                              <m:sSub>
                                <m:sSubPr>
                                  <m:ctrlPr>
                                    <a:rPr lang="en-US" altLang="ja-JP" i="1" smtClean="0">
                                      <a:latin typeface="Cambria Math" panose="02040503050406030204" pitchFamily="18" charset="0"/>
                                    </a:rPr>
                                  </m:ctrlPr>
                                </m:sSubPr>
                                <m:e>
                                  <m:r>
                                    <a:rPr lang="en-US" altLang="ja-JP" b="0" i="1" smtClean="0">
                                      <a:latin typeface="Cambria Math" panose="02040503050406030204" pitchFamily="18" charset="0"/>
                                    </a:rPr>
                                    <m:t>𝑥</m:t>
                                  </m:r>
                                </m:e>
                                <m:sub>
                                  <m:r>
                                    <a:rPr lang="en-US" altLang="ja-JP" b="0" i="1" smtClean="0">
                                      <a:latin typeface="Cambria Math" panose="02040503050406030204" pitchFamily="18" charset="0"/>
                                    </a:rPr>
                                    <m:t>𝑖</m:t>
                                  </m:r>
                                </m:sub>
                              </m:sSub>
                              <m:r>
                                <a:rPr lang="en-US" altLang="ja-JP" b="0" i="1" smtClean="0">
                                  <a:latin typeface="Cambria Math" panose="02040503050406030204" pitchFamily="18" charset="0"/>
                                </a:rPr>
                                <m:t>+</m:t>
                              </m:r>
                              <m:sSup>
                                <m:sSupPr>
                                  <m:ctrlPr>
                                    <a:rPr lang="en-US" altLang="ja-JP" i="1">
                                      <a:latin typeface="Cambria Math" panose="02040503050406030204" pitchFamily="18" charset="0"/>
                                    </a:rPr>
                                  </m:ctrlPr>
                                </m:sSupPr>
                                <m:e>
                                  <m:bar>
                                    <m:barPr>
                                      <m:pos m:val="top"/>
                                      <m:ctrlPr>
                                        <a:rPr lang="en-US" altLang="ja-JP" i="1">
                                          <a:latin typeface="Cambria Math" panose="02040503050406030204" pitchFamily="18" charset="0"/>
                                        </a:rPr>
                                      </m:ctrlPr>
                                    </m:barPr>
                                    <m:e>
                                      <m:r>
                                        <a:rPr lang="en-US" altLang="ja-JP" i="1">
                                          <a:latin typeface="Cambria Math" panose="02040503050406030204" pitchFamily="18" charset="0"/>
                                        </a:rPr>
                                        <m:t>𝑥</m:t>
                                      </m:r>
                                    </m:e>
                                  </m:bar>
                                </m:e>
                                <m:sup>
                                  <m:r>
                                    <a:rPr lang="en-US" altLang="ja-JP" i="1">
                                      <a:latin typeface="Cambria Math" panose="02040503050406030204" pitchFamily="18" charset="0"/>
                                    </a:rPr>
                                    <m:t>2</m:t>
                                  </m:r>
                                </m:sup>
                              </m:sSup>
                              <m:nary>
                                <m:naryPr>
                                  <m:chr m:val="∑"/>
                                  <m:subHide m:val="on"/>
                                  <m:supHide m:val="on"/>
                                  <m:ctrlPr>
                                    <a:rPr lang="en-US" altLang="ja-JP" i="1" smtClean="0">
                                      <a:latin typeface="Cambria Math" panose="02040503050406030204" pitchFamily="18" charset="0"/>
                                    </a:rPr>
                                  </m:ctrlPr>
                                </m:naryPr>
                                <m:sub/>
                                <m:sup/>
                                <m:e>
                                  <m:r>
                                    <a:rPr lang="en-US" altLang="ja-JP" b="0" i="1" smtClean="0">
                                      <a:latin typeface="Cambria Math" panose="02040503050406030204" pitchFamily="18" charset="0"/>
                                    </a:rPr>
                                    <m:t>1</m:t>
                                  </m:r>
                                </m:e>
                              </m:nary>
                            </m:e>
                          </m:nary>
                        </m:e>
                      </m:nary>
                    </m:oMath>
                  </m:oMathPara>
                </a14:m>
                <a:endParaRPr kumimoji="1" lang="ja-JP" altLang="en-US"/>
              </a:p>
            </p:txBody>
          </p:sp>
        </mc:Choice>
        <mc:Fallback xmlns="">
          <p:sp>
            <p:nvSpPr>
              <p:cNvPr id="31" name="テキスト ボックス 30">
                <a:extLst>
                  <a:ext uri="{FF2B5EF4-FFF2-40B4-BE49-F238E27FC236}">
                    <a16:creationId xmlns:a16="http://schemas.microsoft.com/office/drawing/2014/main" id="{86F88792-BEC4-4092-3465-BB6C35382263}"/>
                  </a:ext>
                </a:extLst>
              </p:cNvPr>
              <p:cNvSpPr txBox="1">
                <a:spLocks noRot="1" noChangeAspect="1" noMove="1" noResize="1" noEditPoints="1" noAdjustHandles="1" noChangeArrowheads="1" noChangeShapeType="1" noTextEdit="1"/>
              </p:cNvSpPr>
              <p:nvPr/>
            </p:nvSpPr>
            <p:spPr>
              <a:xfrm>
                <a:off x="2374555" y="5744038"/>
                <a:ext cx="3171702" cy="670696"/>
              </a:xfrm>
              <a:prstGeom prst="rect">
                <a:avLst/>
              </a:prstGeom>
              <a:blipFill>
                <a:blip r:embed="rId9"/>
                <a:stretch>
                  <a:fillRect l="-17200" t="-149057" r="-10000" b="-203774"/>
                </a:stretch>
              </a:blipFill>
            </p:spPr>
            <p:txBody>
              <a:bodyPr/>
              <a:lstStyle/>
              <a:p>
                <a:r>
                  <a:rPr lang="ja-JP" altLang="en-US">
                    <a:noFill/>
                  </a:rPr>
                  <a:t> </a:t>
                </a:r>
              </a:p>
            </p:txBody>
          </p:sp>
        </mc:Fallback>
      </mc:AlternateContent>
      <p:sp>
        <p:nvSpPr>
          <p:cNvPr id="2" name="テキスト ボックス 1">
            <a:extLst>
              <a:ext uri="{FF2B5EF4-FFF2-40B4-BE49-F238E27FC236}">
                <a16:creationId xmlns:a16="http://schemas.microsoft.com/office/drawing/2014/main" id="{77F6F193-832A-2306-0830-4CFAD647AEF8}"/>
              </a:ext>
            </a:extLst>
          </p:cNvPr>
          <p:cNvSpPr txBox="1"/>
          <p:nvPr/>
        </p:nvSpPr>
        <p:spPr>
          <a:xfrm>
            <a:off x="5588986" y="5985867"/>
            <a:ext cx="1620957" cy="338554"/>
          </a:xfrm>
          <a:prstGeom prst="rect">
            <a:avLst/>
          </a:prstGeom>
          <a:noFill/>
        </p:spPr>
        <p:txBody>
          <a:bodyPr wrap="none" rtlCol="0">
            <a:spAutoFit/>
          </a:bodyPr>
          <a:lstStyle/>
          <a:p>
            <a:r>
              <a:rPr kumimoji="1" lang="ja-JP" altLang="en-US" sz="1600"/>
              <a:t>（次のページ）</a:t>
            </a:r>
          </a:p>
        </p:txBody>
      </p:sp>
      <p:sp>
        <p:nvSpPr>
          <p:cNvPr id="12" name="スライド番号プレースホルダー 11">
            <a:extLst>
              <a:ext uri="{FF2B5EF4-FFF2-40B4-BE49-F238E27FC236}">
                <a16:creationId xmlns:a16="http://schemas.microsoft.com/office/drawing/2014/main" id="{C6136BA1-82FD-8A23-0FD5-0EC9FD582B4B}"/>
              </a:ext>
            </a:extLst>
          </p:cNvPr>
          <p:cNvSpPr>
            <a:spLocks noGrp="1"/>
          </p:cNvSpPr>
          <p:nvPr>
            <p:ph type="sldNum" sz="quarter" idx="12"/>
          </p:nvPr>
        </p:nvSpPr>
        <p:spPr/>
        <p:txBody>
          <a:bodyPr/>
          <a:lstStyle/>
          <a:p>
            <a:fld id="{CCE8A120-D37F-4A4B-AEC4-A3FAB9FD9F34}" type="slidenum">
              <a:rPr lang="ja-JP" altLang="en-US" smtClean="0"/>
              <a:pPr/>
              <a:t>47</a:t>
            </a:fld>
            <a:endParaRPr lang="ja-JP" altLang="en-US"/>
          </a:p>
        </p:txBody>
      </p:sp>
      <p:sp>
        <p:nvSpPr>
          <p:cNvPr id="4" name="テキスト ボックス 3">
            <a:extLst>
              <a:ext uri="{FF2B5EF4-FFF2-40B4-BE49-F238E27FC236}">
                <a16:creationId xmlns:a16="http://schemas.microsoft.com/office/drawing/2014/main" id="{FDE0DA58-DA76-D4EC-BFC4-ADC9AD5ADAF3}"/>
              </a:ext>
            </a:extLst>
          </p:cNvPr>
          <p:cNvSpPr txBox="1"/>
          <p:nvPr/>
        </p:nvSpPr>
        <p:spPr>
          <a:xfrm>
            <a:off x="90974" y="101329"/>
            <a:ext cx="5820190"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5.4 </a:t>
            </a:r>
            <a:r>
              <a:rPr lang="ja-JP" altLang="en-US" sz="4000" b="1" dirty="0">
                <a:solidFill>
                  <a:schemeClr val="bg1"/>
                </a:solidFill>
                <a:latin typeface="Meiryo" panose="020B0604030504040204" pitchFamily="34" charset="-128"/>
                <a:ea typeface="Meiryo" panose="020B0604030504040204" pitchFamily="34" charset="-128"/>
                <a:cs typeface="Arial" panose="020B0604020202020204" pitchFamily="34" charset="0"/>
              </a:rPr>
              <a:t>基本統計量</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4279488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7264B16D-F676-E229-04B9-1387397080BB}"/>
              </a:ext>
            </a:extLst>
          </p:cNvPr>
          <p:cNvSpPr/>
          <p:nvPr/>
        </p:nvSpPr>
        <p:spPr>
          <a:xfrm>
            <a:off x="417633" y="1294659"/>
            <a:ext cx="11356733" cy="5136963"/>
          </a:xfrm>
          <a:prstGeom prst="rect">
            <a:avLst/>
          </a:prstGeom>
          <a:solidFill>
            <a:schemeClr val="bg1"/>
          </a:solidFill>
          <a:ln>
            <a:solidFill>
              <a:schemeClr val="tx1"/>
            </a:solidFill>
          </a:ln>
          <a:effectLst>
            <a:outerShdw blurRad="1016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28A19EB8-6614-DF8B-ED96-6B8C278D70DB}"/>
                  </a:ext>
                </a:extLst>
              </p:cNvPr>
              <p:cNvSpPr txBox="1"/>
              <p:nvPr/>
            </p:nvSpPr>
            <p:spPr>
              <a:xfrm>
                <a:off x="1585933" y="3696740"/>
                <a:ext cx="9389807" cy="50052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ctrlPr>
                            <a:rPr kumimoji="1" lang="en-US" altLang="ja-JP" sz="2000" i="1" smtClean="0">
                              <a:latin typeface="Cambria Math" panose="02040503050406030204" pitchFamily="18" charset="0"/>
                              <a:ea typeface="Meiryo" panose="020B0604030504040204" pitchFamily="34" charset="-128"/>
                            </a:rPr>
                          </m:ctrlPr>
                        </m:dPr>
                        <m:e>
                          <m:r>
                            <a:rPr lang="ja-JP" altLang="en-US" sz="2000" b="0" i="1" smtClean="0">
                              <a:latin typeface="Cambria Math" panose="02040503050406030204" pitchFamily="18" charset="0"/>
                              <a:ea typeface="Meiryo" panose="020B0604030504040204" pitchFamily="34" charset="-128"/>
                            </a:rPr>
                            <m:t>偏差</m:t>
                          </m:r>
                        </m:e>
                      </m:d>
                      <m:r>
                        <a:rPr lang="ja-JP" altLang="en-US" sz="2000" b="0" i="1" smtClean="0">
                          <a:latin typeface="Cambria Math" panose="02040503050406030204" pitchFamily="18" charset="0"/>
                          <a:ea typeface="Meiryo" panose="020B0604030504040204" pitchFamily="34" charset="-128"/>
                        </a:rPr>
                        <m:t>平方和</m:t>
                      </m:r>
                      <m:r>
                        <a:rPr lang="en-US" altLang="ja-JP" sz="2000" b="0" i="0" smtClean="0">
                          <a:latin typeface="Cambria Math" panose="02040503050406030204" pitchFamily="18" charset="0"/>
                          <a:ea typeface="Meiryo" panose="020B0604030504040204" pitchFamily="34" charset="-128"/>
                        </a:rPr>
                        <m:t>=</m:t>
                      </m:r>
                      <m:sSup>
                        <m:sSupPr>
                          <m:ctrlPr>
                            <a:rPr lang="en-US" altLang="ja-JP" sz="2000" b="0" i="1" smtClean="0">
                              <a:latin typeface="Cambria Math" panose="02040503050406030204" pitchFamily="18" charset="0"/>
                              <a:ea typeface="Meiryo" panose="020B0604030504040204" pitchFamily="34" charset="-128"/>
                            </a:rPr>
                          </m:ctrlPr>
                        </m:sSupPr>
                        <m:e>
                          <m:d>
                            <m:dPr>
                              <m:ctrlPr>
                                <a:rPr lang="en-US" altLang="ja-JP" sz="2000" i="1">
                                  <a:latin typeface="Cambria Math" panose="02040503050406030204" pitchFamily="18" charset="0"/>
                                  <a:ea typeface="Meiryo" panose="020B0604030504040204" pitchFamily="34" charset="-128"/>
                                </a:rPr>
                              </m:ctrlPr>
                            </m:dPr>
                            <m:e>
                              <m:r>
                                <a:rPr lang="ja-JP" altLang="en-US" sz="2000" i="1">
                                  <a:latin typeface="Cambria Math" panose="02040503050406030204" pitchFamily="18" charset="0"/>
                                  <a:ea typeface="Meiryo" panose="020B0604030504040204" pitchFamily="34" charset="-128"/>
                                </a:rPr>
                                <m:t>各データの値</m:t>
                              </m:r>
                            </m:e>
                          </m:d>
                        </m:e>
                        <m:sup>
                          <m:r>
                            <a:rPr lang="en-US" altLang="ja-JP" sz="2000" b="0" i="1" smtClean="0">
                              <a:latin typeface="Cambria Math" panose="02040503050406030204" pitchFamily="18" charset="0"/>
                              <a:ea typeface="Meiryo" panose="020B0604030504040204" pitchFamily="34" charset="-128"/>
                            </a:rPr>
                            <m:t>2</m:t>
                          </m:r>
                        </m:sup>
                      </m:sSup>
                      <m:r>
                        <a:rPr lang="ja-JP" altLang="en-US" sz="2000" b="0" i="1" smtClean="0">
                          <a:latin typeface="Cambria Math" panose="02040503050406030204" pitchFamily="18" charset="0"/>
                          <a:ea typeface="Meiryo" panose="020B0604030504040204" pitchFamily="34" charset="-128"/>
                        </a:rPr>
                        <m:t>の和</m:t>
                      </m:r>
                      <m:r>
                        <a:rPr lang="en-US" altLang="ja-JP" sz="2000" b="0" i="1" smtClean="0">
                          <a:latin typeface="Cambria Math" panose="02040503050406030204" pitchFamily="18" charset="0"/>
                          <a:ea typeface="Meiryo" panose="020B0604030504040204" pitchFamily="34" charset="-128"/>
                        </a:rPr>
                        <m:t>−{</m:t>
                      </m:r>
                      <m:sSup>
                        <m:sSupPr>
                          <m:ctrlPr>
                            <a:rPr lang="en-US" altLang="ja-JP" sz="2000" b="0" i="1" smtClean="0">
                              <a:latin typeface="Cambria Math" panose="02040503050406030204" pitchFamily="18" charset="0"/>
                              <a:ea typeface="Meiryo" panose="020B0604030504040204" pitchFamily="34" charset="-128"/>
                            </a:rPr>
                          </m:ctrlPr>
                        </m:sSupPr>
                        <m:e>
                          <m:d>
                            <m:dPr>
                              <m:ctrlPr>
                                <a:rPr lang="en-US" altLang="ja-JP" sz="2000" b="0" i="1" smtClean="0">
                                  <a:latin typeface="Cambria Math" panose="02040503050406030204" pitchFamily="18" charset="0"/>
                                  <a:ea typeface="Meiryo" panose="020B0604030504040204" pitchFamily="34" charset="-128"/>
                                </a:rPr>
                              </m:ctrlPr>
                            </m:dPr>
                            <m:e>
                              <m:r>
                                <a:rPr lang="ja-JP" altLang="en-US" sz="2000" i="1">
                                  <a:latin typeface="Cambria Math" panose="02040503050406030204" pitchFamily="18" charset="0"/>
                                  <a:ea typeface="Meiryo" panose="020B0604030504040204" pitchFamily="34" charset="-128"/>
                                </a:rPr>
                                <m:t>各データの</m:t>
                              </m:r>
                              <m:r>
                                <a:rPr lang="ja-JP" altLang="en-US" sz="2000" i="1" smtClean="0">
                                  <a:latin typeface="Cambria Math" panose="02040503050406030204" pitchFamily="18" charset="0"/>
                                  <a:ea typeface="Meiryo" panose="020B0604030504040204" pitchFamily="34" charset="-128"/>
                                </a:rPr>
                                <m:t>和</m:t>
                              </m:r>
                            </m:e>
                          </m:d>
                        </m:e>
                        <m:sup>
                          <m:r>
                            <a:rPr lang="en-US" altLang="ja-JP" sz="2000" b="0" i="1" smtClean="0">
                              <a:latin typeface="Cambria Math" panose="02040503050406030204" pitchFamily="18" charset="0"/>
                              <a:ea typeface="Meiryo" panose="020B0604030504040204" pitchFamily="34" charset="-128"/>
                            </a:rPr>
                            <m:t>2</m:t>
                          </m:r>
                        </m:sup>
                      </m:sSup>
                      <m:r>
                        <a:rPr lang="en-US" altLang="ja-JP" sz="2000" b="0" i="1" smtClean="0">
                          <a:latin typeface="Cambria Math" panose="02040503050406030204" pitchFamily="18" charset="0"/>
                          <a:ea typeface="Meiryo" panose="020B0604030504040204" pitchFamily="34" charset="-128"/>
                        </a:rPr>
                        <m:t>/</m:t>
                      </m:r>
                      <m:r>
                        <a:rPr lang="ja-JP" altLang="en-US" sz="2000" i="1">
                          <a:latin typeface="Cambria Math" panose="02040503050406030204" pitchFamily="18" charset="0"/>
                          <a:ea typeface="Meiryo" panose="020B0604030504040204" pitchFamily="34" charset="-128"/>
                        </a:rPr>
                        <m:t>データ数</m:t>
                      </m:r>
                      <m:r>
                        <a:rPr lang="en-US" altLang="ja-JP" sz="2000" b="0" i="1" smtClean="0">
                          <a:latin typeface="Cambria Math" panose="02040503050406030204" pitchFamily="18" charset="0"/>
                          <a:ea typeface="Meiryo" panose="020B0604030504040204" pitchFamily="34" charset="-128"/>
                        </a:rPr>
                        <m:t>}</m:t>
                      </m:r>
                    </m:oMath>
                  </m:oMathPara>
                </a14:m>
                <a:endParaRPr kumimoji="1" lang="en-US" altLang="ja-JP" sz="2000" dirty="0">
                  <a:latin typeface="Meiryo" panose="020B0604030504040204" pitchFamily="34" charset="-128"/>
                  <a:ea typeface="Meiryo" panose="020B0604030504040204" pitchFamily="34" charset="-128"/>
                </a:endParaRPr>
              </a:p>
            </p:txBody>
          </p:sp>
        </mc:Choice>
        <mc:Fallback xmlns="">
          <p:sp>
            <p:nvSpPr>
              <p:cNvPr id="5" name="テキスト ボックス 4">
                <a:extLst>
                  <a:ext uri="{FF2B5EF4-FFF2-40B4-BE49-F238E27FC236}">
                    <a16:creationId xmlns:a16="http://schemas.microsoft.com/office/drawing/2014/main" id="{28A19EB8-6614-DF8B-ED96-6B8C278D70DB}"/>
                  </a:ext>
                </a:extLst>
              </p:cNvPr>
              <p:cNvSpPr txBox="1">
                <a:spLocks noRot="1" noChangeAspect="1" noMove="1" noResize="1" noEditPoints="1" noAdjustHandles="1" noChangeArrowheads="1" noChangeShapeType="1" noTextEdit="1"/>
              </p:cNvSpPr>
              <p:nvPr/>
            </p:nvSpPr>
            <p:spPr>
              <a:xfrm>
                <a:off x="1585933" y="3696740"/>
                <a:ext cx="9389807" cy="500522"/>
              </a:xfrm>
              <a:prstGeom prst="rect">
                <a:avLst/>
              </a:prstGeom>
              <a:blipFill>
                <a:blip r:embed="rId2"/>
                <a:stretch>
                  <a:fillRect b="-731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B684EA4E-041B-E0C7-A929-029074B4830B}"/>
                  </a:ext>
                </a:extLst>
              </p:cNvPr>
              <p:cNvSpPr txBox="1"/>
              <p:nvPr/>
            </p:nvSpPr>
            <p:spPr>
              <a:xfrm>
                <a:off x="2407111" y="1784269"/>
                <a:ext cx="3778407" cy="7673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b="0" i="1" smtClean="0">
                          <a:latin typeface="Cambria Math" panose="02040503050406030204" pitchFamily="18" charset="0"/>
                        </a:rPr>
                        <m:t>=</m:t>
                      </m:r>
                      <m:nary>
                        <m:naryPr>
                          <m:chr m:val="∑"/>
                          <m:subHide m:val="on"/>
                          <m:supHide m:val="on"/>
                          <m:ctrlPr>
                            <a:rPr lang="en-US" altLang="ja-JP" i="1">
                              <a:latin typeface="Cambria Math" panose="02040503050406030204" pitchFamily="18" charset="0"/>
                            </a:rPr>
                          </m:ctrlPr>
                        </m:naryPr>
                        <m:sub/>
                        <m:sup/>
                        <m:e>
                          <m:sSup>
                            <m:sSupPr>
                              <m:ctrlPr>
                                <a:rPr lang="en-US" altLang="ja-JP" i="1">
                                  <a:latin typeface="Cambria Math" panose="02040503050406030204" pitchFamily="18" charset="0"/>
                                </a:rPr>
                              </m:ctrlPr>
                            </m:sSupPr>
                            <m:e>
                              <m:sSub>
                                <m:sSubPr>
                                  <m:ctrlPr>
                                    <a:rPr lang="en-US" altLang="ja-JP" i="1">
                                      <a:latin typeface="Cambria Math" panose="02040503050406030204" pitchFamily="18" charset="0"/>
                                    </a:rPr>
                                  </m:ctrlPr>
                                </m:sSubPr>
                                <m:e>
                                  <m:r>
                                    <a:rPr lang="en-US" altLang="ja-JP" i="1">
                                      <a:latin typeface="Cambria Math" panose="02040503050406030204" pitchFamily="18" charset="0"/>
                                    </a:rPr>
                                    <m:t>𝑥</m:t>
                                  </m:r>
                                </m:e>
                                <m:sub>
                                  <m:r>
                                    <a:rPr lang="en-US" altLang="ja-JP" i="1">
                                      <a:latin typeface="Cambria Math" panose="02040503050406030204" pitchFamily="18" charset="0"/>
                                    </a:rPr>
                                    <m:t>𝑖</m:t>
                                  </m:r>
                                </m:sub>
                              </m:sSub>
                            </m:e>
                            <m:sup>
                              <m:r>
                                <a:rPr lang="en-US" altLang="ja-JP" b="0" i="1" smtClean="0">
                                  <a:latin typeface="Cambria Math" panose="02040503050406030204" pitchFamily="18" charset="0"/>
                                </a:rPr>
                                <m:t>2</m:t>
                              </m:r>
                            </m:sup>
                          </m:sSup>
                          <m:r>
                            <a:rPr lang="en-US" altLang="ja-JP" b="0" i="1" smtClean="0">
                              <a:latin typeface="Cambria Math" panose="02040503050406030204" pitchFamily="18" charset="0"/>
                            </a:rPr>
                            <m:t>−2</m:t>
                          </m:r>
                          <m:f>
                            <m:fPr>
                              <m:ctrlPr>
                                <a:rPr lang="en-US" altLang="ja-JP" b="0" i="1" smtClean="0">
                                  <a:latin typeface="Cambria Math" panose="02040503050406030204" pitchFamily="18" charset="0"/>
                                </a:rPr>
                              </m:ctrlPr>
                            </m:fPr>
                            <m:num>
                              <m:nary>
                                <m:naryPr>
                                  <m:chr m:val="∑"/>
                                  <m:subHide m:val="on"/>
                                  <m:supHide m:val="on"/>
                                  <m:ctrlPr>
                                    <a:rPr lang="en-US" altLang="ja-JP" b="0" i="1" smtClean="0">
                                      <a:latin typeface="Cambria Math" panose="02040503050406030204" pitchFamily="18" charset="0"/>
                                    </a:rPr>
                                  </m:ctrlPr>
                                </m:naryPr>
                                <m:sub/>
                                <m:sup/>
                                <m:e>
                                  <m:sSub>
                                    <m:sSubPr>
                                      <m:ctrlPr>
                                        <a:rPr lang="en-US" altLang="ja-JP" b="0" i="1" smtClean="0">
                                          <a:latin typeface="Cambria Math" panose="02040503050406030204" pitchFamily="18" charset="0"/>
                                        </a:rPr>
                                      </m:ctrlPr>
                                    </m:sSubPr>
                                    <m:e>
                                      <m:r>
                                        <a:rPr lang="en-US" altLang="ja-JP" b="0" i="1" smtClean="0">
                                          <a:latin typeface="Cambria Math" panose="02040503050406030204" pitchFamily="18" charset="0"/>
                                        </a:rPr>
                                        <m:t>𝑥</m:t>
                                      </m:r>
                                    </m:e>
                                    <m:sub>
                                      <m:r>
                                        <a:rPr lang="en-US" altLang="ja-JP" b="0" i="1" smtClean="0">
                                          <a:latin typeface="Cambria Math" panose="02040503050406030204" pitchFamily="18" charset="0"/>
                                        </a:rPr>
                                        <m:t>𝑖</m:t>
                                      </m:r>
                                    </m:sub>
                                  </m:sSub>
                                </m:e>
                              </m:nary>
                            </m:num>
                            <m:den>
                              <m:r>
                                <a:rPr lang="en-US" altLang="ja-JP" b="0" i="1" smtClean="0">
                                  <a:latin typeface="Cambria Math" panose="02040503050406030204" pitchFamily="18" charset="0"/>
                                </a:rPr>
                                <m:t>𝑛</m:t>
                              </m:r>
                            </m:den>
                          </m:f>
                          <m:r>
                            <a:rPr lang="en-US" altLang="ja-JP" b="0" i="1" smtClean="0">
                              <a:latin typeface="Cambria Math" panose="02040503050406030204" pitchFamily="18" charset="0"/>
                              <a:ea typeface="Cambria Math" panose="02040503050406030204" pitchFamily="18" charset="0"/>
                            </a:rPr>
                            <m:t>∙</m:t>
                          </m:r>
                          <m:nary>
                            <m:naryPr>
                              <m:chr m:val="∑"/>
                              <m:subHide m:val="on"/>
                              <m:supHide m:val="on"/>
                              <m:ctrlPr>
                                <a:rPr lang="en-US" altLang="ja-JP" b="0" i="1" smtClean="0">
                                  <a:latin typeface="Cambria Math" panose="02040503050406030204" pitchFamily="18" charset="0"/>
                                  <a:ea typeface="Cambria Math" panose="02040503050406030204" pitchFamily="18" charset="0"/>
                                </a:rPr>
                              </m:ctrlPr>
                            </m:naryPr>
                            <m:sub/>
                            <m:sup/>
                            <m:e>
                              <m:sSub>
                                <m:sSubPr>
                                  <m:ctrlPr>
                                    <a:rPr lang="en-US" altLang="ja-JP" b="0" i="1" smtClean="0">
                                      <a:latin typeface="Cambria Math" panose="02040503050406030204" pitchFamily="18" charset="0"/>
                                      <a:ea typeface="Cambria Math" panose="02040503050406030204" pitchFamily="18" charset="0"/>
                                    </a:rPr>
                                  </m:ctrlPr>
                                </m:sSubPr>
                                <m:e>
                                  <m:r>
                                    <a:rPr lang="en-US" altLang="ja-JP" b="0" i="1" smtClean="0">
                                      <a:latin typeface="Cambria Math" panose="02040503050406030204" pitchFamily="18" charset="0"/>
                                      <a:ea typeface="Cambria Math" panose="02040503050406030204" pitchFamily="18" charset="0"/>
                                    </a:rPr>
                                    <m:t>𝑥</m:t>
                                  </m:r>
                                </m:e>
                                <m:sub>
                                  <m:r>
                                    <a:rPr lang="en-US" altLang="ja-JP" b="0" i="1" smtClean="0">
                                      <a:latin typeface="Cambria Math" panose="02040503050406030204" pitchFamily="18" charset="0"/>
                                      <a:ea typeface="Cambria Math" panose="02040503050406030204" pitchFamily="18" charset="0"/>
                                    </a:rPr>
                                    <m:t>𝑖</m:t>
                                  </m:r>
                                </m:sub>
                              </m:sSub>
                              <m:r>
                                <a:rPr lang="en-US" altLang="ja-JP" b="0" i="1" smtClean="0">
                                  <a:latin typeface="Cambria Math" panose="02040503050406030204" pitchFamily="18" charset="0"/>
                                  <a:ea typeface="Cambria Math" panose="02040503050406030204" pitchFamily="18" charset="0"/>
                                </a:rPr>
                                <m:t>+</m:t>
                              </m:r>
                              <m:r>
                                <a:rPr lang="en-US" altLang="ja-JP" b="0" i="1" smtClean="0">
                                  <a:latin typeface="Cambria Math" panose="02040503050406030204" pitchFamily="18" charset="0"/>
                                  <a:ea typeface="Cambria Math" panose="02040503050406030204" pitchFamily="18" charset="0"/>
                                </a:rPr>
                                <m:t>𝑛</m:t>
                              </m:r>
                              <m:sSup>
                                <m:sSupPr>
                                  <m:ctrlPr>
                                    <a:rPr lang="en-US" altLang="ja-JP" b="0" i="1" smtClean="0">
                                      <a:latin typeface="Cambria Math" panose="02040503050406030204" pitchFamily="18" charset="0"/>
                                      <a:ea typeface="Cambria Math" panose="02040503050406030204" pitchFamily="18" charset="0"/>
                                    </a:rPr>
                                  </m:ctrlPr>
                                </m:sSupPr>
                                <m:e>
                                  <m:d>
                                    <m:dPr>
                                      <m:ctrlPr>
                                        <a:rPr lang="en-US" altLang="ja-JP" b="0" i="1" smtClean="0">
                                          <a:latin typeface="Cambria Math" panose="02040503050406030204" pitchFamily="18" charset="0"/>
                                          <a:ea typeface="Cambria Math" panose="02040503050406030204" pitchFamily="18" charset="0"/>
                                        </a:rPr>
                                      </m:ctrlPr>
                                    </m:dPr>
                                    <m:e>
                                      <m:f>
                                        <m:fPr>
                                          <m:ctrlPr>
                                            <a:rPr lang="en-US" altLang="ja-JP" b="0" i="1" smtClean="0">
                                              <a:latin typeface="Cambria Math" panose="02040503050406030204" pitchFamily="18" charset="0"/>
                                              <a:ea typeface="Cambria Math" panose="02040503050406030204" pitchFamily="18" charset="0"/>
                                            </a:rPr>
                                          </m:ctrlPr>
                                        </m:fPr>
                                        <m:num>
                                          <m:nary>
                                            <m:naryPr>
                                              <m:chr m:val="∑"/>
                                              <m:subHide m:val="on"/>
                                              <m:supHide m:val="on"/>
                                              <m:ctrlPr>
                                                <a:rPr lang="en-US" altLang="ja-JP" b="0" i="1" smtClean="0">
                                                  <a:latin typeface="Cambria Math" panose="02040503050406030204" pitchFamily="18" charset="0"/>
                                                  <a:ea typeface="Cambria Math" panose="02040503050406030204" pitchFamily="18" charset="0"/>
                                                </a:rPr>
                                              </m:ctrlPr>
                                            </m:naryPr>
                                            <m:sub/>
                                            <m:sup/>
                                            <m:e>
                                              <m:sSub>
                                                <m:sSubPr>
                                                  <m:ctrlPr>
                                                    <a:rPr lang="en-US" altLang="ja-JP" b="0" i="1" smtClean="0">
                                                      <a:latin typeface="Cambria Math" panose="02040503050406030204" pitchFamily="18" charset="0"/>
                                                      <a:ea typeface="Cambria Math" panose="02040503050406030204" pitchFamily="18" charset="0"/>
                                                    </a:rPr>
                                                  </m:ctrlPr>
                                                </m:sSubPr>
                                                <m:e>
                                                  <m:r>
                                                    <a:rPr lang="en-US" altLang="ja-JP" b="0" i="1" smtClean="0">
                                                      <a:latin typeface="Cambria Math" panose="02040503050406030204" pitchFamily="18" charset="0"/>
                                                      <a:ea typeface="Cambria Math" panose="02040503050406030204" pitchFamily="18" charset="0"/>
                                                    </a:rPr>
                                                    <m:t>𝑥</m:t>
                                                  </m:r>
                                                </m:e>
                                                <m:sub>
                                                  <m:r>
                                                    <a:rPr lang="en-US" altLang="ja-JP" b="0" i="1" smtClean="0">
                                                      <a:latin typeface="Cambria Math" panose="02040503050406030204" pitchFamily="18" charset="0"/>
                                                      <a:ea typeface="Cambria Math" panose="02040503050406030204" pitchFamily="18" charset="0"/>
                                                    </a:rPr>
                                                    <m:t>𝑖</m:t>
                                                  </m:r>
                                                </m:sub>
                                              </m:sSub>
                                            </m:e>
                                          </m:nary>
                                        </m:num>
                                        <m:den>
                                          <m:r>
                                            <a:rPr lang="en-US" altLang="ja-JP" b="0" i="1" smtClean="0">
                                              <a:latin typeface="Cambria Math" panose="02040503050406030204" pitchFamily="18" charset="0"/>
                                              <a:ea typeface="Cambria Math" panose="02040503050406030204" pitchFamily="18" charset="0"/>
                                            </a:rPr>
                                            <m:t>𝑛</m:t>
                                          </m:r>
                                        </m:den>
                                      </m:f>
                                    </m:e>
                                  </m:d>
                                </m:e>
                                <m:sup>
                                  <m:r>
                                    <a:rPr lang="en-US" altLang="ja-JP" b="0" i="1" smtClean="0">
                                      <a:latin typeface="Cambria Math" panose="02040503050406030204" pitchFamily="18" charset="0"/>
                                      <a:ea typeface="Cambria Math" panose="02040503050406030204" pitchFamily="18" charset="0"/>
                                    </a:rPr>
                                    <m:t>2</m:t>
                                  </m:r>
                                </m:sup>
                              </m:sSup>
                            </m:e>
                          </m:nary>
                        </m:e>
                      </m:nary>
                    </m:oMath>
                  </m:oMathPara>
                </a14:m>
                <a:endParaRPr kumimoji="1" lang="ja-JP" altLang="en-US"/>
              </a:p>
            </p:txBody>
          </p:sp>
        </mc:Choice>
        <mc:Fallback xmlns="">
          <p:sp>
            <p:nvSpPr>
              <p:cNvPr id="6" name="テキスト ボックス 5">
                <a:extLst>
                  <a:ext uri="{FF2B5EF4-FFF2-40B4-BE49-F238E27FC236}">
                    <a16:creationId xmlns:a16="http://schemas.microsoft.com/office/drawing/2014/main" id="{B684EA4E-041B-E0C7-A929-029074B4830B}"/>
                  </a:ext>
                </a:extLst>
              </p:cNvPr>
              <p:cNvSpPr txBox="1">
                <a:spLocks noRot="1" noChangeAspect="1" noMove="1" noResize="1" noEditPoints="1" noAdjustHandles="1" noChangeArrowheads="1" noChangeShapeType="1" noTextEdit="1"/>
              </p:cNvSpPr>
              <p:nvPr/>
            </p:nvSpPr>
            <p:spPr>
              <a:xfrm>
                <a:off x="2407111" y="1784269"/>
                <a:ext cx="3778407" cy="767390"/>
              </a:xfrm>
              <a:prstGeom prst="rect">
                <a:avLst/>
              </a:prstGeom>
              <a:blipFill>
                <a:blip r:embed="rId4"/>
                <a:stretch>
                  <a:fillRect l="-14716" t="-116129" b="-16935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50997660-3401-DD87-D9D4-71DE024B1F62}"/>
                  </a:ext>
                </a:extLst>
              </p:cNvPr>
              <p:cNvSpPr txBox="1"/>
              <p:nvPr/>
            </p:nvSpPr>
            <p:spPr>
              <a:xfrm>
                <a:off x="2407111" y="2667673"/>
                <a:ext cx="1980799" cy="71833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b="0" i="1" smtClean="0">
                          <a:latin typeface="Cambria Math" panose="02040503050406030204" pitchFamily="18" charset="0"/>
                        </a:rPr>
                        <m:t>=</m:t>
                      </m:r>
                      <m:nary>
                        <m:naryPr>
                          <m:chr m:val="∑"/>
                          <m:subHide m:val="on"/>
                          <m:supHide m:val="on"/>
                          <m:ctrlPr>
                            <a:rPr lang="en-US" altLang="ja-JP" i="1">
                              <a:latin typeface="Cambria Math" panose="02040503050406030204" pitchFamily="18" charset="0"/>
                            </a:rPr>
                          </m:ctrlPr>
                        </m:naryPr>
                        <m:sub/>
                        <m:sup/>
                        <m:e>
                          <m:sSup>
                            <m:sSupPr>
                              <m:ctrlPr>
                                <a:rPr lang="en-US" altLang="ja-JP" i="1">
                                  <a:latin typeface="Cambria Math" panose="02040503050406030204" pitchFamily="18" charset="0"/>
                                </a:rPr>
                              </m:ctrlPr>
                            </m:sSupPr>
                            <m:e>
                              <m:sSub>
                                <m:sSubPr>
                                  <m:ctrlPr>
                                    <a:rPr lang="en-US" altLang="ja-JP" i="1">
                                      <a:latin typeface="Cambria Math" panose="02040503050406030204" pitchFamily="18" charset="0"/>
                                    </a:rPr>
                                  </m:ctrlPr>
                                </m:sSubPr>
                                <m:e>
                                  <m:r>
                                    <a:rPr lang="en-US" altLang="ja-JP" i="1">
                                      <a:latin typeface="Cambria Math" panose="02040503050406030204" pitchFamily="18" charset="0"/>
                                    </a:rPr>
                                    <m:t>𝑥</m:t>
                                  </m:r>
                                </m:e>
                                <m:sub>
                                  <m:r>
                                    <a:rPr lang="en-US" altLang="ja-JP" i="1">
                                      <a:latin typeface="Cambria Math" panose="02040503050406030204" pitchFamily="18" charset="0"/>
                                    </a:rPr>
                                    <m:t>𝑖</m:t>
                                  </m:r>
                                </m:sub>
                              </m:sSub>
                            </m:e>
                            <m:sup>
                              <m:r>
                                <a:rPr lang="en-US" altLang="ja-JP" b="0" i="1" smtClean="0">
                                  <a:latin typeface="Cambria Math" panose="02040503050406030204" pitchFamily="18" charset="0"/>
                                </a:rPr>
                                <m:t>2</m:t>
                              </m:r>
                            </m:sup>
                          </m:sSup>
                          <m:r>
                            <a:rPr lang="en-US" altLang="ja-JP" b="0" i="1" smtClean="0">
                              <a:latin typeface="Cambria Math" panose="02040503050406030204" pitchFamily="18" charset="0"/>
                            </a:rPr>
                            <m:t>−</m:t>
                          </m:r>
                          <m:f>
                            <m:fPr>
                              <m:ctrlPr>
                                <a:rPr lang="en-US" altLang="ja-JP" b="0" i="1" smtClean="0">
                                  <a:latin typeface="Cambria Math" panose="02040503050406030204" pitchFamily="18" charset="0"/>
                                </a:rPr>
                              </m:ctrlPr>
                            </m:fPr>
                            <m:num>
                              <m:sSup>
                                <m:sSupPr>
                                  <m:ctrlPr>
                                    <a:rPr lang="en-US" altLang="ja-JP" b="0" i="1" smtClean="0">
                                      <a:latin typeface="Cambria Math" panose="02040503050406030204" pitchFamily="18" charset="0"/>
                                    </a:rPr>
                                  </m:ctrlPr>
                                </m:sSupPr>
                                <m:e>
                                  <m:d>
                                    <m:dPr>
                                      <m:ctrlPr>
                                        <a:rPr lang="en-US" altLang="ja-JP" i="1">
                                          <a:latin typeface="Cambria Math" panose="02040503050406030204" pitchFamily="18" charset="0"/>
                                        </a:rPr>
                                      </m:ctrlPr>
                                    </m:dPr>
                                    <m:e>
                                      <m:nary>
                                        <m:naryPr>
                                          <m:chr m:val="∑"/>
                                          <m:subHide m:val="on"/>
                                          <m:supHide m:val="on"/>
                                          <m:ctrlPr>
                                            <a:rPr lang="en-US" altLang="ja-JP" i="1">
                                              <a:latin typeface="Cambria Math" panose="02040503050406030204" pitchFamily="18" charset="0"/>
                                            </a:rPr>
                                          </m:ctrlPr>
                                        </m:naryPr>
                                        <m:sub/>
                                        <m:sup/>
                                        <m:e>
                                          <m:sSub>
                                            <m:sSubPr>
                                              <m:ctrlPr>
                                                <a:rPr lang="en-US" altLang="ja-JP" i="1">
                                                  <a:latin typeface="Cambria Math" panose="02040503050406030204" pitchFamily="18" charset="0"/>
                                                </a:rPr>
                                              </m:ctrlPr>
                                            </m:sSubPr>
                                            <m:e>
                                              <m:r>
                                                <a:rPr lang="en-US" altLang="ja-JP" i="1">
                                                  <a:latin typeface="Cambria Math" panose="02040503050406030204" pitchFamily="18" charset="0"/>
                                                </a:rPr>
                                                <m:t>𝑥</m:t>
                                              </m:r>
                                            </m:e>
                                            <m:sub>
                                              <m:r>
                                                <a:rPr lang="en-US" altLang="ja-JP" i="1">
                                                  <a:latin typeface="Cambria Math" panose="02040503050406030204" pitchFamily="18" charset="0"/>
                                                </a:rPr>
                                                <m:t>𝑖</m:t>
                                              </m:r>
                                            </m:sub>
                                          </m:sSub>
                                        </m:e>
                                      </m:nary>
                                    </m:e>
                                  </m:d>
                                </m:e>
                                <m:sup>
                                  <m:r>
                                    <a:rPr lang="en-US" altLang="ja-JP" b="0" i="1" smtClean="0">
                                      <a:latin typeface="Cambria Math" panose="02040503050406030204" pitchFamily="18" charset="0"/>
                                    </a:rPr>
                                    <m:t>2</m:t>
                                  </m:r>
                                </m:sup>
                              </m:sSup>
                            </m:num>
                            <m:den>
                              <m:r>
                                <a:rPr lang="en-US" altLang="ja-JP" b="0" i="1" smtClean="0">
                                  <a:latin typeface="Cambria Math" panose="02040503050406030204" pitchFamily="18" charset="0"/>
                                </a:rPr>
                                <m:t>𝑛</m:t>
                              </m:r>
                            </m:den>
                          </m:f>
                        </m:e>
                      </m:nary>
                    </m:oMath>
                  </m:oMathPara>
                </a14:m>
                <a:endParaRPr kumimoji="1" lang="ja-JP" altLang="en-US"/>
              </a:p>
            </p:txBody>
          </p:sp>
        </mc:Choice>
        <mc:Fallback xmlns="">
          <p:sp>
            <p:nvSpPr>
              <p:cNvPr id="7" name="テキスト ボックス 6">
                <a:extLst>
                  <a:ext uri="{FF2B5EF4-FFF2-40B4-BE49-F238E27FC236}">
                    <a16:creationId xmlns:a16="http://schemas.microsoft.com/office/drawing/2014/main" id="{50997660-3401-DD87-D9D4-71DE024B1F62}"/>
                  </a:ext>
                </a:extLst>
              </p:cNvPr>
              <p:cNvSpPr txBox="1">
                <a:spLocks noRot="1" noChangeAspect="1" noMove="1" noResize="1" noEditPoints="1" noAdjustHandles="1" noChangeArrowheads="1" noChangeShapeType="1" noTextEdit="1"/>
              </p:cNvSpPr>
              <p:nvPr/>
            </p:nvSpPr>
            <p:spPr>
              <a:xfrm>
                <a:off x="2407111" y="2667673"/>
                <a:ext cx="1980799" cy="718338"/>
              </a:xfrm>
              <a:prstGeom prst="rect">
                <a:avLst/>
              </a:prstGeom>
              <a:blipFill>
                <a:blip r:embed="rId5"/>
                <a:stretch>
                  <a:fillRect l="-28025" t="-135088" b="-18596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 name="テキスト ボックス 10">
                <a:extLst>
                  <a:ext uri="{FF2B5EF4-FFF2-40B4-BE49-F238E27FC236}">
                    <a16:creationId xmlns:a16="http://schemas.microsoft.com/office/drawing/2014/main" id="{2E737532-71E5-BBC4-DF29-2788388D6D42}"/>
                  </a:ext>
                </a:extLst>
              </p:cNvPr>
              <p:cNvSpPr txBox="1"/>
              <p:nvPr/>
            </p:nvSpPr>
            <p:spPr>
              <a:xfrm>
                <a:off x="1216260" y="4549419"/>
                <a:ext cx="9590285"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cs typeface="+mn-cs"/>
                  </a:rPr>
                  <a:t>と求めることもできる。</a:t>
                </a:r>
                <a:endParaRPr kumimoji="1" lang="en-US" altLang="ja-JP" sz="20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cs typeface="+mn-cs"/>
                  </a:rPr>
                  <a:t>多くのデータから計算する場合には、この方法が便利であることが多い。</a:t>
                </a:r>
                <a:endParaRPr kumimoji="1" lang="en-US" altLang="ja-JP" sz="20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a:t>
                </a:r>
                <a:r>
                  <a:rPr kumimoji="1" lang="ja-JP" altLang="en-US" sz="20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cs typeface="+mn-cs"/>
                  </a:rPr>
                  <a:t>偏差</a:t>
                </a:r>
                <a:r>
                  <a:rPr kumimoji="1" lang="en-US" altLang="ja-JP" sz="20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a:t>
                </a:r>
                <a:r>
                  <a:rPr kumimoji="1" lang="ja-JP" altLang="en-US" sz="20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cs typeface="+mn-cs"/>
                  </a:rPr>
                  <a:t>平方和</a:t>
                </a:r>
                <a14:m>
                  <m:oMath xmlns:m="http://schemas.openxmlformats.org/officeDocument/2006/math">
                    <m:r>
                      <a:rPr lang="en-US" altLang="ja-JP" sz="2000" b="1" i="1" smtClean="0">
                        <a:latin typeface="Cambria Math" panose="02040503050406030204" pitchFamily="18" charset="0"/>
                        <a:ea typeface="Meiryo" panose="020B0604030504040204" pitchFamily="34" charset="-128"/>
                      </a:rPr>
                      <m:t>𝑺</m:t>
                    </m:r>
                  </m:oMath>
                </a14:m>
                <a:r>
                  <a:rPr kumimoji="1" lang="ja-JP" altLang="en-US" sz="20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cs typeface="+mn-cs"/>
                  </a:rPr>
                  <a:t>は、分布の平均値から離れたデータが多いほど、値が大きくなる。</a:t>
                </a:r>
                <a:endParaRPr kumimoji="1" lang="en-US" altLang="ja-JP" sz="20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cs typeface="+mn-cs"/>
                  </a:rPr>
                  <a:t>したがって、ばらつきが大きい場合には平方和の値も大きくなる。　</a:t>
                </a:r>
              </a:p>
            </p:txBody>
          </p:sp>
        </mc:Choice>
        <mc:Fallback xmlns="">
          <p:sp>
            <p:nvSpPr>
              <p:cNvPr id="11" name="テキスト ボックス 10">
                <a:extLst>
                  <a:ext uri="{FF2B5EF4-FFF2-40B4-BE49-F238E27FC236}">
                    <a16:creationId xmlns:a16="http://schemas.microsoft.com/office/drawing/2014/main" id="{2E737532-71E5-BBC4-DF29-2788388D6D42}"/>
                  </a:ext>
                </a:extLst>
              </p:cNvPr>
              <p:cNvSpPr txBox="1">
                <a:spLocks noRot="1" noChangeAspect="1" noMove="1" noResize="1" noEditPoints="1" noAdjustHandles="1" noChangeArrowheads="1" noChangeShapeType="1" noTextEdit="1"/>
              </p:cNvSpPr>
              <p:nvPr/>
            </p:nvSpPr>
            <p:spPr>
              <a:xfrm>
                <a:off x="1216260" y="4549419"/>
                <a:ext cx="9590285" cy="1631216"/>
              </a:xfrm>
              <a:prstGeom prst="rect">
                <a:avLst/>
              </a:prstGeom>
              <a:blipFill>
                <a:blip r:embed="rId6"/>
                <a:stretch>
                  <a:fillRect l="-794" t="-2326" b="-5426"/>
                </a:stretch>
              </a:blipFill>
            </p:spPr>
            <p:txBody>
              <a:bodyPr/>
              <a:lstStyle/>
              <a:p>
                <a:r>
                  <a:rPr lang="ja-JP" altLang="en-US">
                    <a:noFill/>
                  </a:rPr>
                  <a:t> </a:t>
                </a:r>
              </a:p>
            </p:txBody>
          </p:sp>
        </mc:Fallback>
      </mc:AlternateContent>
      <p:sp>
        <p:nvSpPr>
          <p:cNvPr id="13" name="テキスト ボックス 12">
            <a:extLst>
              <a:ext uri="{FF2B5EF4-FFF2-40B4-BE49-F238E27FC236}">
                <a16:creationId xmlns:a16="http://schemas.microsoft.com/office/drawing/2014/main" id="{C470DCE4-8D7A-447E-530C-7AFF91399AB3}"/>
              </a:ext>
            </a:extLst>
          </p:cNvPr>
          <p:cNvSpPr txBox="1"/>
          <p:nvPr/>
        </p:nvSpPr>
        <p:spPr>
          <a:xfrm>
            <a:off x="1216260" y="3432628"/>
            <a:ext cx="616180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cs typeface="+mn-cs"/>
              </a:rPr>
              <a:t>となり、</a:t>
            </a:r>
            <a:endParaRPr kumimoji="1" lang="en-US" altLang="ja-JP" sz="20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16" name="正方形/長方形 15">
            <a:extLst>
              <a:ext uri="{FF2B5EF4-FFF2-40B4-BE49-F238E27FC236}">
                <a16:creationId xmlns:a16="http://schemas.microsoft.com/office/drawing/2014/main" id="{280CAB96-C4E5-B1F8-1001-03022365B98D}"/>
              </a:ext>
            </a:extLst>
          </p:cNvPr>
          <p:cNvSpPr/>
          <p:nvPr/>
        </p:nvSpPr>
        <p:spPr>
          <a:xfrm>
            <a:off x="699247" y="958805"/>
            <a:ext cx="3245224" cy="667106"/>
          </a:xfrm>
          <a:prstGeom prst="rect">
            <a:avLst/>
          </a:prstGeom>
          <a:solidFill>
            <a:schemeClr val="bg1"/>
          </a:solidFill>
          <a:ln>
            <a:solidFill>
              <a:schemeClr val="tx1"/>
            </a:solidFill>
          </a:ln>
          <a:effectLst>
            <a:outerShdw blurRad="889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800" b="1">
                <a:latin typeface="メイリオ" panose="020B0604030504040204" pitchFamily="50" charset="-128"/>
                <a:ea typeface="メイリオ" panose="020B0604030504040204" pitchFamily="50" charset="-128"/>
              </a:rPr>
              <a:t>標準化と工程改善</a:t>
            </a:r>
            <a:endParaRPr kumimoji="1" lang="ja-JP" altLang="en-US"/>
          </a:p>
        </p:txBody>
      </p:sp>
      <mc:AlternateContent xmlns:mc="http://schemas.openxmlformats.org/markup-compatibility/2006" xmlns:a14="http://schemas.microsoft.com/office/drawing/2010/main">
        <mc:Choice Requires="a14">
          <p:sp>
            <p:nvSpPr>
              <p:cNvPr id="17" name="テキスト ボックス 16">
                <a:extLst>
                  <a:ext uri="{FF2B5EF4-FFF2-40B4-BE49-F238E27FC236}">
                    <a16:creationId xmlns:a16="http://schemas.microsoft.com/office/drawing/2014/main" id="{EF03B40F-2594-88A4-9A2A-3EF6E2B48F9C}"/>
                  </a:ext>
                </a:extLst>
              </p:cNvPr>
              <p:cNvSpPr txBox="1"/>
              <p:nvPr/>
            </p:nvSpPr>
            <p:spPr>
              <a:xfrm>
                <a:off x="847001" y="1067256"/>
                <a:ext cx="2944510" cy="461665"/>
              </a:xfrm>
              <a:prstGeom prst="rect">
                <a:avLst/>
              </a:prstGeom>
              <a:noFill/>
            </p:spPr>
            <p:txBody>
              <a:bodyPr wrap="square" rtlCol="0">
                <a:spAutoFit/>
              </a:bodyPr>
              <a:lstStyle/>
              <a:p>
                <a:r>
                  <a:rPr lang="en-US" altLang="ja-JP" sz="2400" b="1" dirty="0">
                    <a:latin typeface="Meiryo" panose="020B0604030504040204" pitchFamily="34" charset="-128"/>
                    <a:ea typeface="Meiryo" panose="020B0604030504040204" pitchFamily="34" charset="-128"/>
                  </a:rPr>
                  <a:t>①</a:t>
                </a:r>
                <a:r>
                  <a:rPr kumimoji="1" lang="ja-JP" altLang="en-US" sz="2400" b="1">
                    <a:latin typeface="Meiryo" panose="020B0604030504040204" pitchFamily="34" charset="-128"/>
                    <a:ea typeface="Meiryo" panose="020B0604030504040204" pitchFamily="34" charset="-128"/>
                  </a:rPr>
                  <a:t>（偏差</a:t>
                </a:r>
                <a:r>
                  <a:rPr lang="ja-JP" altLang="en-US" sz="2400" b="1">
                    <a:latin typeface="Meiryo" panose="020B0604030504040204" pitchFamily="34" charset="-128"/>
                    <a:ea typeface="Meiryo" panose="020B0604030504040204" pitchFamily="34" charset="-128"/>
                  </a:rPr>
                  <a:t>）</a:t>
                </a:r>
                <a:r>
                  <a:rPr kumimoji="1" lang="ja-JP" altLang="en-US" sz="2400" b="1">
                    <a:latin typeface="Meiryo" panose="020B0604030504040204" pitchFamily="34" charset="-128"/>
                    <a:ea typeface="Meiryo" panose="020B0604030504040204" pitchFamily="34" charset="-128"/>
                  </a:rPr>
                  <a:t>平方和</a:t>
                </a:r>
                <a14:m>
                  <m:oMath xmlns:m="http://schemas.openxmlformats.org/officeDocument/2006/math">
                    <m:r>
                      <a:rPr lang="en-US" altLang="ja-JP" sz="2400" b="1" i="0" smtClean="0">
                        <a:latin typeface="Cambria Math" panose="02040503050406030204" pitchFamily="18" charset="0"/>
                        <a:ea typeface="Meiryo" panose="020B0604030504040204" pitchFamily="34" charset="-128"/>
                      </a:rPr>
                      <m:t> </m:t>
                    </m:r>
                    <m:r>
                      <a:rPr lang="en-US" altLang="ja-JP" sz="2400" b="1" i="1" smtClean="0">
                        <a:latin typeface="Cambria Math" panose="02040503050406030204" pitchFamily="18" charset="0"/>
                        <a:ea typeface="Meiryo" panose="020B0604030504040204" pitchFamily="34" charset="-128"/>
                      </a:rPr>
                      <m:t>𝑺</m:t>
                    </m:r>
                  </m:oMath>
                </a14:m>
                <a:endParaRPr kumimoji="1" lang="en-US" altLang="ja-JP" sz="2400" b="1" dirty="0">
                  <a:latin typeface="Meiryo" panose="020B0604030504040204" pitchFamily="34" charset="-128"/>
                  <a:ea typeface="Meiryo" panose="020B0604030504040204" pitchFamily="34" charset="-128"/>
                </a:endParaRPr>
              </a:p>
            </p:txBody>
          </p:sp>
        </mc:Choice>
        <mc:Fallback xmlns="">
          <p:sp>
            <p:nvSpPr>
              <p:cNvPr id="17" name="テキスト ボックス 16">
                <a:extLst>
                  <a:ext uri="{FF2B5EF4-FFF2-40B4-BE49-F238E27FC236}">
                    <a16:creationId xmlns:a16="http://schemas.microsoft.com/office/drawing/2014/main" id="{EF03B40F-2594-88A4-9A2A-3EF6E2B48F9C}"/>
                  </a:ext>
                </a:extLst>
              </p:cNvPr>
              <p:cNvSpPr txBox="1">
                <a:spLocks noRot="1" noChangeAspect="1" noMove="1" noResize="1" noEditPoints="1" noAdjustHandles="1" noChangeArrowheads="1" noChangeShapeType="1" noTextEdit="1"/>
              </p:cNvSpPr>
              <p:nvPr/>
            </p:nvSpPr>
            <p:spPr>
              <a:xfrm>
                <a:off x="847001" y="1067256"/>
                <a:ext cx="2944510" cy="461665"/>
              </a:xfrm>
              <a:prstGeom prst="rect">
                <a:avLst/>
              </a:prstGeom>
              <a:blipFill>
                <a:blip r:embed="rId7"/>
                <a:stretch>
                  <a:fillRect l="-3004" t="-8108" b="-29730"/>
                </a:stretch>
              </a:blipFill>
            </p:spPr>
            <p:txBody>
              <a:bodyPr/>
              <a:lstStyle/>
              <a:p>
                <a:r>
                  <a:rPr lang="ja-JP" altLang="en-US">
                    <a:noFill/>
                  </a:rPr>
                  <a:t> </a:t>
                </a:r>
              </a:p>
            </p:txBody>
          </p:sp>
        </mc:Fallback>
      </mc:AlternateContent>
      <p:sp>
        <p:nvSpPr>
          <p:cNvPr id="14" name="スライド番号プレースホルダー 13">
            <a:extLst>
              <a:ext uri="{FF2B5EF4-FFF2-40B4-BE49-F238E27FC236}">
                <a16:creationId xmlns:a16="http://schemas.microsoft.com/office/drawing/2014/main" id="{CE07E1F4-2B53-7783-4912-495B990A0EB4}"/>
              </a:ext>
            </a:extLst>
          </p:cNvPr>
          <p:cNvSpPr>
            <a:spLocks noGrp="1"/>
          </p:cNvSpPr>
          <p:nvPr>
            <p:ph type="sldNum" sz="quarter" idx="12"/>
          </p:nvPr>
        </p:nvSpPr>
        <p:spPr/>
        <p:txBody>
          <a:bodyPr/>
          <a:lstStyle/>
          <a:p>
            <a:fld id="{CCE8A120-D37F-4A4B-AEC4-A3FAB9FD9F34}" type="slidenum">
              <a:rPr lang="ja-JP" altLang="en-US" smtClean="0"/>
              <a:pPr/>
              <a:t>48</a:t>
            </a:fld>
            <a:endParaRPr lang="ja-JP" altLang="en-US"/>
          </a:p>
        </p:txBody>
      </p:sp>
      <p:sp>
        <p:nvSpPr>
          <p:cNvPr id="2" name="テキスト ボックス 1">
            <a:extLst>
              <a:ext uri="{FF2B5EF4-FFF2-40B4-BE49-F238E27FC236}">
                <a16:creationId xmlns:a16="http://schemas.microsoft.com/office/drawing/2014/main" id="{99FFD6D8-335B-8504-F46D-16F7B8C83846}"/>
              </a:ext>
            </a:extLst>
          </p:cNvPr>
          <p:cNvSpPr txBox="1"/>
          <p:nvPr/>
        </p:nvSpPr>
        <p:spPr>
          <a:xfrm>
            <a:off x="90974" y="101329"/>
            <a:ext cx="5820190"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5.4 </a:t>
            </a:r>
            <a:r>
              <a:rPr lang="ja-JP" altLang="en-US" sz="4000" b="1" dirty="0">
                <a:solidFill>
                  <a:schemeClr val="bg1"/>
                </a:solidFill>
                <a:latin typeface="Meiryo" panose="020B0604030504040204" pitchFamily="34" charset="-128"/>
                <a:ea typeface="Meiryo" panose="020B0604030504040204" pitchFamily="34" charset="-128"/>
                <a:cs typeface="Arial" panose="020B0604020202020204" pitchFamily="34" charset="0"/>
              </a:rPr>
              <a:t>基本統計量</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5012496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7F0CD3D-E60A-8B9C-1E1B-6BD50975C172}"/>
              </a:ext>
            </a:extLst>
          </p:cNvPr>
          <p:cNvSpPr/>
          <p:nvPr/>
        </p:nvSpPr>
        <p:spPr>
          <a:xfrm>
            <a:off x="417633" y="1294660"/>
            <a:ext cx="11356733" cy="5157512"/>
          </a:xfrm>
          <a:prstGeom prst="rect">
            <a:avLst/>
          </a:prstGeom>
          <a:solidFill>
            <a:schemeClr val="bg1"/>
          </a:solidFill>
          <a:ln>
            <a:solidFill>
              <a:schemeClr val="tx1"/>
            </a:solidFill>
          </a:ln>
          <a:effectLst>
            <a:outerShdw blurRad="1016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3" name="テキスト ボックス 2">
                <a:extLst>
                  <a:ext uri="{FF2B5EF4-FFF2-40B4-BE49-F238E27FC236}">
                    <a16:creationId xmlns:a16="http://schemas.microsoft.com/office/drawing/2014/main" id="{A8C14080-B9DA-201D-BAEB-2A4B0FFBB133}"/>
                  </a:ext>
                </a:extLst>
              </p:cNvPr>
              <p:cNvSpPr txBox="1"/>
              <p:nvPr/>
            </p:nvSpPr>
            <p:spPr>
              <a:xfrm>
                <a:off x="1198865" y="1953057"/>
                <a:ext cx="10293480" cy="2862322"/>
              </a:xfrm>
              <a:prstGeom prst="rect">
                <a:avLst/>
              </a:prstGeom>
              <a:noFill/>
            </p:spPr>
            <p:txBody>
              <a:bodyPr wrap="square" rtlCol="0">
                <a:spAutoFit/>
              </a:bodyPr>
              <a:lstStyle/>
              <a:p>
                <a:r>
                  <a:rPr lang="ja-JP" altLang="en-US" sz="2000">
                    <a:latin typeface="Meiryo" panose="020B0604030504040204" pitchFamily="34" charset="-128"/>
                    <a:ea typeface="Meiryo" panose="020B0604030504040204" pitchFamily="34" charset="-128"/>
                  </a:rPr>
                  <a:t>平方和</a:t>
                </a:r>
                <a14:m>
                  <m:oMath xmlns:m="http://schemas.openxmlformats.org/officeDocument/2006/math">
                    <m:r>
                      <a:rPr lang="en-US" altLang="ja-JP" sz="2000" b="0" i="0" smtClean="0">
                        <a:latin typeface="Cambria Math" panose="02040503050406030204" pitchFamily="18" charset="0"/>
                        <a:ea typeface="Meiryo" panose="020B0604030504040204" pitchFamily="34" charset="-128"/>
                      </a:rPr>
                      <m:t> </m:t>
                    </m:r>
                    <m:r>
                      <a:rPr lang="en-US" altLang="ja-JP" sz="2000" b="1" i="1" smtClean="0">
                        <a:latin typeface="Cambria Math" panose="02040503050406030204" pitchFamily="18" charset="0"/>
                        <a:ea typeface="Meiryo" panose="020B0604030504040204" pitchFamily="34" charset="-128"/>
                      </a:rPr>
                      <m:t>𝑺</m:t>
                    </m:r>
                  </m:oMath>
                </a14:m>
                <a:r>
                  <a:rPr lang="en-US" altLang="ja-JP" sz="2000" dirty="0">
                    <a:latin typeface="Meiryo" panose="020B0604030504040204" pitchFamily="34" charset="-128"/>
                    <a:ea typeface="Meiryo" panose="020B0604030504040204" pitchFamily="34" charset="-128"/>
                  </a:rPr>
                  <a:t> </a:t>
                </a:r>
                <a:r>
                  <a:rPr lang="ja-JP" altLang="en-US" sz="2000">
                    <a:latin typeface="Meiryo" panose="020B0604030504040204" pitchFamily="34" charset="-128"/>
                    <a:ea typeface="Meiryo" panose="020B0604030504040204" pitchFamily="34" charset="-128"/>
                  </a:rPr>
                  <a:t>は、データのばらつきを表わす統計量であるが、</a:t>
                </a:r>
                <a:endParaRPr lang="en-US" altLang="ja-JP" sz="2000" dirty="0">
                  <a:latin typeface="Meiryo" panose="020B0604030504040204" pitchFamily="34" charset="-128"/>
                  <a:ea typeface="Meiryo" panose="020B0604030504040204" pitchFamily="34" charset="-128"/>
                </a:endParaRPr>
              </a:p>
              <a:p>
                <a:r>
                  <a:rPr lang="ja-JP" altLang="en-US" sz="2000">
                    <a:latin typeface="Meiryo" panose="020B0604030504040204" pitchFamily="34" charset="-128"/>
                    <a:ea typeface="Meiryo" panose="020B0604030504040204" pitchFamily="34" charset="-128"/>
                  </a:rPr>
                  <a:t>式からもわ</a:t>
                </a:r>
                <a:r>
                  <a:rPr kumimoji="1" lang="ja-JP" altLang="en-US" sz="2000">
                    <a:latin typeface="Meiryo" panose="020B0604030504040204" pitchFamily="34" charset="-128"/>
                    <a:ea typeface="Meiryo" panose="020B0604030504040204" pitchFamily="34" charset="-128"/>
                  </a:rPr>
                  <a:t>かるように、データ数が大きくなると</a:t>
                </a:r>
                <a14:m>
                  <m:oMath xmlns:m="http://schemas.openxmlformats.org/officeDocument/2006/math">
                    <m:r>
                      <a:rPr lang="en-US" altLang="ja-JP" sz="2000" b="0" i="0" smtClean="0">
                        <a:latin typeface="Cambria Math" panose="02040503050406030204" pitchFamily="18" charset="0"/>
                        <a:ea typeface="Meiryo" panose="020B0604030504040204" pitchFamily="34" charset="-128"/>
                      </a:rPr>
                      <m:t> </m:t>
                    </m:r>
                    <m:r>
                      <a:rPr lang="en-US" altLang="ja-JP" sz="2000" b="1" i="1" smtClean="0">
                        <a:latin typeface="Cambria Math" panose="02040503050406030204" pitchFamily="18" charset="0"/>
                        <a:ea typeface="Meiryo" panose="020B0604030504040204" pitchFamily="34" charset="-128"/>
                      </a:rPr>
                      <m:t>𝑺</m:t>
                    </m:r>
                  </m:oMath>
                </a14:m>
                <a:r>
                  <a:rPr kumimoji="1" lang="en-US" altLang="ja-JP" sz="2000" dirty="0">
                    <a:latin typeface="Meiryo" panose="020B0604030504040204" pitchFamily="34" charset="-128"/>
                    <a:ea typeface="Meiryo" panose="020B0604030504040204" pitchFamily="34" charset="-128"/>
                  </a:rPr>
                  <a:t> </a:t>
                </a:r>
                <a:r>
                  <a:rPr kumimoji="1" lang="ja-JP" altLang="en-US" sz="2000">
                    <a:latin typeface="Meiryo" panose="020B0604030504040204" pitchFamily="34" charset="-128"/>
                    <a:ea typeface="Meiryo" panose="020B0604030504040204" pitchFamily="34" charset="-128"/>
                  </a:rPr>
                  <a:t>の値も大きくなってしまう、</a:t>
                </a:r>
                <a:endParaRPr kumimoji="1" lang="en-US" altLang="ja-JP" sz="2000" dirty="0">
                  <a:latin typeface="Meiryo" panose="020B0604030504040204" pitchFamily="34" charset="-128"/>
                  <a:ea typeface="Meiryo" panose="020B0604030504040204" pitchFamily="34" charset="-128"/>
                </a:endParaRPr>
              </a:p>
              <a:p>
                <a:r>
                  <a:rPr kumimoji="1" lang="ja-JP" altLang="en-US" sz="2000">
                    <a:latin typeface="Meiryo" panose="020B0604030504040204" pitchFamily="34" charset="-128"/>
                    <a:ea typeface="Meiryo" panose="020B0604030504040204" pitchFamily="34" charset="-128"/>
                  </a:rPr>
                  <a:t>同じ母集団から取られたデータであるにもかかわらず、</a:t>
                </a:r>
                <a:endParaRPr kumimoji="1" lang="en-US" altLang="ja-JP" sz="2000" dirty="0">
                  <a:latin typeface="Meiryo" panose="020B0604030504040204" pitchFamily="34" charset="-128"/>
                  <a:ea typeface="Meiryo" panose="020B0604030504040204" pitchFamily="34" charset="-128"/>
                </a:endParaRPr>
              </a:p>
              <a:p>
                <a:r>
                  <a:rPr kumimoji="1" lang="ja-JP" altLang="en-US" sz="2000">
                    <a:latin typeface="Meiryo" panose="020B0604030504040204" pitchFamily="34" charset="-128"/>
                    <a:ea typeface="Meiryo" panose="020B0604030504040204" pitchFamily="34" charset="-128"/>
                  </a:rPr>
                  <a:t>データの数によって</a:t>
                </a:r>
                <a:r>
                  <a:rPr lang="ja-JP" altLang="en-US" sz="2000">
                    <a:latin typeface="Meiryo" panose="020B0604030504040204" pitchFamily="34" charset="-128"/>
                    <a:ea typeface="Meiryo" panose="020B0604030504040204" pitchFamily="34" charset="-128"/>
                  </a:rPr>
                  <a:t>ばらつきの値が異なるのは不都合である。</a:t>
                </a:r>
                <a:endParaRPr lang="en-US" altLang="ja-JP" sz="2000" dirty="0">
                  <a:latin typeface="Meiryo" panose="020B0604030504040204" pitchFamily="34" charset="-128"/>
                  <a:ea typeface="Meiryo" panose="020B0604030504040204" pitchFamily="34" charset="-128"/>
                </a:endParaRPr>
              </a:p>
              <a:p>
                <a:endParaRPr lang="en-US" altLang="ja-JP" sz="2000" dirty="0">
                  <a:latin typeface="Meiryo" panose="020B0604030504040204" pitchFamily="34" charset="-128"/>
                  <a:ea typeface="Meiryo" panose="020B0604030504040204" pitchFamily="34" charset="-128"/>
                </a:endParaRPr>
              </a:p>
              <a:p>
                <a:r>
                  <a:rPr kumimoji="1" lang="ja-JP" altLang="en-US" sz="2000">
                    <a:latin typeface="Meiryo" panose="020B0604030504040204" pitchFamily="34" charset="-128"/>
                    <a:ea typeface="Meiryo" panose="020B0604030504040204" pitchFamily="34" charset="-128"/>
                  </a:rPr>
                  <a:t>そこで、データ数の影響を受けない尺度として</a:t>
                </a:r>
                <a:r>
                  <a:rPr kumimoji="1" lang="en-US" altLang="ja-JP" sz="2000" b="1" dirty="0">
                    <a:latin typeface="Meiryo" panose="020B0604030504040204" pitchFamily="34" charset="-128"/>
                    <a:ea typeface="Meiryo" panose="020B0604030504040204" pitchFamily="34" charset="-128"/>
                  </a:rPr>
                  <a:t>(</a:t>
                </a:r>
                <a:r>
                  <a:rPr kumimoji="1" lang="ja-JP" altLang="en-US" sz="2000" b="1">
                    <a:latin typeface="Meiryo" panose="020B0604030504040204" pitchFamily="34" charset="-128"/>
                    <a:ea typeface="Meiryo" panose="020B0604030504040204" pitchFamily="34" charset="-128"/>
                  </a:rPr>
                  <a:t>不偏</a:t>
                </a:r>
                <a:r>
                  <a:rPr kumimoji="1" lang="en-US" altLang="ja-JP" sz="2000" b="1" dirty="0">
                    <a:latin typeface="Meiryo" panose="020B0604030504040204" pitchFamily="34" charset="-128"/>
                    <a:ea typeface="Meiryo" panose="020B0604030504040204" pitchFamily="34" charset="-128"/>
                  </a:rPr>
                  <a:t>)</a:t>
                </a:r>
                <a:r>
                  <a:rPr kumimoji="1" lang="ja-JP" altLang="en-US" sz="2000" b="1">
                    <a:latin typeface="Meiryo" panose="020B0604030504040204" pitchFamily="34" charset="-128"/>
                    <a:ea typeface="Meiryo" panose="020B0604030504040204" pitchFamily="34" charset="-128"/>
                  </a:rPr>
                  <a:t>分散</a:t>
                </a:r>
                <a:r>
                  <a:rPr kumimoji="1" lang="en-US" altLang="ja-JP" sz="2000" b="1" dirty="0">
                    <a:latin typeface="Meiryo" panose="020B0604030504040204" pitchFamily="34" charset="-128"/>
                    <a:ea typeface="Meiryo" panose="020B0604030504040204" pitchFamily="34" charset="-128"/>
                  </a:rPr>
                  <a:t> </a:t>
                </a:r>
                <a14:m>
                  <m:oMath xmlns:m="http://schemas.openxmlformats.org/officeDocument/2006/math">
                    <m:r>
                      <a:rPr kumimoji="1" lang="en-US" altLang="ja-JP" sz="2000" b="1" i="1" smtClean="0">
                        <a:latin typeface="Cambria Math" panose="02040503050406030204" pitchFamily="18" charset="0"/>
                        <a:ea typeface="Meiryo" panose="020B0604030504040204" pitchFamily="34" charset="-128"/>
                      </a:rPr>
                      <m:t>𝑽</m:t>
                    </m:r>
                  </m:oMath>
                </a14:m>
                <a:r>
                  <a:rPr kumimoji="1" lang="ja-JP" altLang="en-US" sz="2000">
                    <a:latin typeface="Meiryo" panose="020B0604030504040204" pitchFamily="34" charset="-128"/>
                    <a:ea typeface="Meiryo" panose="020B0604030504040204" pitchFamily="34" charset="-128"/>
                  </a:rPr>
                  <a:t>を用いる、</a:t>
                </a:r>
                <a:endParaRPr kumimoji="1" lang="en-US" altLang="ja-JP" sz="2000" dirty="0">
                  <a:latin typeface="Meiryo" panose="020B0604030504040204" pitchFamily="34" charset="-128"/>
                  <a:ea typeface="Meiryo" panose="020B0604030504040204" pitchFamily="34" charset="-128"/>
                </a:endParaRPr>
              </a:p>
              <a:p>
                <a:r>
                  <a:rPr lang="ja-JP" altLang="en-US" sz="2000" b="1">
                    <a:latin typeface="Meiryo" panose="020B0604030504040204" pitchFamily="34" charset="-128"/>
                    <a:ea typeface="Meiryo" panose="020B0604030504040204" pitchFamily="34" charset="-128"/>
                  </a:rPr>
                  <a:t>　　　　分散＝平方和</a:t>
                </a:r>
                <a:r>
                  <a:rPr lang="en-US" altLang="ja-JP" sz="2000" b="1" dirty="0">
                    <a:latin typeface="Meiryo" panose="020B0604030504040204" pitchFamily="34" charset="-128"/>
                    <a:ea typeface="Meiryo" panose="020B0604030504040204" pitchFamily="34" charset="-128"/>
                  </a:rPr>
                  <a:t>/(</a:t>
                </a:r>
                <a:r>
                  <a:rPr lang="ja-JP" altLang="en-US" sz="2000" b="1">
                    <a:latin typeface="Meiryo" panose="020B0604030504040204" pitchFamily="34" charset="-128"/>
                    <a:ea typeface="Meiryo" panose="020B0604030504040204" pitchFamily="34" charset="-128"/>
                  </a:rPr>
                  <a:t>データ数</a:t>
                </a:r>
                <a:r>
                  <a:rPr lang="en-US" altLang="ja-JP" sz="2000" b="1" dirty="0">
                    <a:latin typeface="Meiryo" panose="020B0604030504040204" pitchFamily="34" charset="-128"/>
                    <a:ea typeface="Meiryo" panose="020B0604030504040204" pitchFamily="34" charset="-128"/>
                  </a:rPr>
                  <a:t> − 1)</a:t>
                </a:r>
              </a:p>
              <a:p>
                <a:endParaRPr lang="en-US" altLang="ja-JP" sz="2000" b="1" dirty="0">
                  <a:latin typeface="Meiryo" panose="020B0604030504040204" pitchFamily="34" charset="-128"/>
                  <a:ea typeface="Meiryo" panose="020B0604030504040204" pitchFamily="34" charset="-128"/>
                </a:endParaRPr>
              </a:p>
              <a:p>
                <a:r>
                  <a:rPr kumimoji="1" lang="ja-JP" altLang="en-US" sz="2000">
                    <a:latin typeface="Meiryo" panose="020B0604030504040204" pitchFamily="34" charset="-128"/>
                    <a:ea typeface="Meiryo" panose="020B0604030504040204" pitchFamily="34" charset="-128"/>
                  </a:rPr>
                  <a:t>で求める。数式で表わすと、</a:t>
                </a:r>
                <a:endParaRPr kumimoji="1" lang="en-US" altLang="ja-JP" sz="2000" dirty="0">
                  <a:latin typeface="Meiryo" panose="020B0604030504040204" pitchFamily="34" charset="-128"/>
                  <a:ea typeface="Meiryo" panose="020B0604030504040204" pitchFamily="34" charset="-128"/>
                </a:endParaRPr>
              </a:p>
            </p:txBody>
          </p:sp>
        </mc:Choice>
        <mc:Fallback xmlns="">
          <p:sp>
            <p:nvSpPr>
              <p:cNvPr id="3" name="テキスト ボックス 2">
                <a:extLst>
                  <a:ext uri="{FF2B5EF4-FFF2-40B4-BE49-F238E27FC236}">
                    <a16:creationId xmlns:a16="http://schemas.microsoft.com/office/drawing/2014/main" id="{A8C14080-B9DA-201D-BAEB-2A4B0FFBB133}"/>
                  </a:ext>
                </a:extLst>
              </p:cNvPr>
              <p:cNvSpPr txBox="1">
                <a:spLocks noRot="1" noChangeAspect="1" noMove="1" noResize="1" noEditPoints="1" noAdjustHandles="1" noChangeArrowheads="1" noChangeShapeType="1" noTextEdit="1"/>
              </p:cNvSpPr>
              <p:nvPr/>
            </p:nvSpPr>
            <p:spPr>
              <a:xfrm>
                <a:off x="1198865" y="1953057"/>
                <a:ext cx="10293480" cy="2862322"/>
              </a:xfrm>
              <a:prstGeom prst="rect">
                <a:avLst/>
              </a:prstGeom>
              <a:blipFill>
                <a:blip r:embed="rId2"/>
                <a:stretch>
                  <a:fillRect l="-617" t="-441" b="-2643"/>
                </a:stretch>
              </a:blipFill>
            </p:spPr>
            <p:txBody>
              <a:bodyPr/>
              <a:lstStyle/>
              <a:p>
                <a:r>
                  <a:rPr lang="ja-JP" altLang="en-US">
                    <a:noFill/>
                  </a:rPr>
                  <a:t> </a:t>
                </a:r>
              </a:p>
            </p:txBody>
          </p:sp>
        </mc:Fallback>
      </mc:AlternateContent>
      <p:sp>
        <p:nvSpPr>
          <p:cNvPr id="7" name="テキスト ボックス 6">
            <a:extLst>
              <a:ext uri="{FF2B5EF4-FFF2-40B4-BE49-F238E27FC236}">
                <a16:creationId xmlns:a16="http://schemas.microsoft.com/office/drawing/2014/main" id="{9EDDE16E-FDBD-7E7D-DE1F-38C4550113C4}"/>
              </a:ext>
            </a:extLst>
          </p:cNvPr>
          <p:cNvSpPr txBox="1"/>
          <p:nvPr/>
        </p:nvSpPr>
        <p:spPr>
          <a:xfrm>
            <a:off x="1198865" y="5845681"/>
            <a:ext cx="7065818" cy="369332"/>
          </a:xfrm>
          <a:prstGeom prst="rect">
            <a:avLst/>
          </a:prstGeom>
          <a:noFill/>
        </p:spPr>
        <p:txBody>
          <a:bodyPr wrap="square">
            <a:spAutoFit/>
          </a:bodyPr>
          <a:lstStyle/>
          <a:p>
            <a:r>
              <a:rPr kumimoji="1" lang="ja-JP" altLang="en-US" sz="1800">
                <a:latin typeface="Meiryo" panose="020B0604030504040204" pitchFamily="34" charset="-128"/>
                <a:ea typeface="Meiryo" panose="020B0604030504040204" pitchFamily="34" charset="-128"/>
              </a:rPr>
              <a:t>となる。</a:t>
            </a:r>
          </a:p>
        </p:txBody>
      </p:sp>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C3D2A548-4ADA-097B-AC24-E91E5AFD787D}"/>
                  </a:ext>
                </a:extLst>
              </p:cNvPr>
              <p:cNvSpPr txBox="1"/>
              <p:nvPr/>
            </p:nvSpPr>
            <p:spPr>
              <a:xfrm>
                <a:off x="2237957" y="4718858"/>
                <a:ext cx="5726761" cy="9851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panose="02040503050406030204" pitchFamily="18" charset="0"/>
                        </a:rPr>
                        <m:t>𝑉</m:t>
                      </m:r>
                      <m:r>
                        <a:rPr kumimoji="1" lang="en-US" altLang="ja-JP" sz="2400" b="0" i="1" smtClean="0">
                          <a:latin typeface="Cambria Math" panose="02040503050406030204" pitchFamily="18" charset="0"/>
                        </a:rPr>
                        <m:t>=</m:t>
                      </m:r>
                      <m:f>
                        <m:fPr>
                          <m:ctrlPr>
                            <a:rPr kumimoji="1" lang="en-US" altLang="ja-JP" sz="2400" b="0" i="1" smtClean="0">
                              <a:latin typeface="Cambria Math" panose="02040503050406030204" pitchFamily="18" charset="0"/>
                            </a:rPr>
                          </m:ctrlPr>
                        </m:fPr>
                        <m:num>
                          <m:r>
                            <a:rPr kumimoji="1" lang="en-US" altLang="ja-JP" sz="2400" b="0" i="1" smtClean="0">
                              <a:latin typeface="Cambria Math" panose="02040503050406030204" pitchFamily="18" charset="0"/>
                            </a:rPr>
                            <m:t>𝑆</m:t>
                          </m:r>
                        </m:num>
                        <m:den>
                          <m:r>
                            <a:rPr kumimoji="1" lang="en-US" altLang="ja-JP" sz="2400" b="0" i="1" smtClean="0">
                              <a:latin typeface="Cambria Math" panose="02040503050406030204" pitchFamily="18" charset="0"/>
                            </a:rPr>
                            <m:t>𝑛</m:t>
                          </m:r>
                          <m:r>
                            <a:rPr kumimoji="1" lang="en-US" altLang="ja-JP" sz="2400" b="0" i="1" smtClean="0">
                              <a:latin typeface="Cambria Math" panose="02040503050406030204" pitchFamily="18" charset="0"/>
                            </a:rPr>
                            <m:t>−1</m:t>
                          </m:r>
                        </m:den>
                      </m:f>
                      <m:r>
                        <a:rPr kumimoji="1" lang="en-US" altLang="ja-JP" sz="2400" b="0" i="1" smtClean="0">
                          <a:latin typeface="Cambria Math" panose="02040503050406030204" pitchFamily="18" charset="0"/>
                        </a:rPr>
                        <m:t>=</m:t>
                      </m:r>
                      <m:f>
                        <m:fPr>
                          <m:ctrlPr>
                            <a:rPr kumimoji="1" lang="en-US" altLang="ja-JP" sz="2400" b="0" i="1" smtClean="0">
                              <a:latin typeface="Cambria Math" panose="02040503050406030204" pitchFamily="18" charset="0"/>
                            </a:rPr>
                          </m:ctrlPr>
                        </m:fPr>
                        <m:num>
                          <m:nary>
                            <m:naryPr>
                              <m:chr m:val="∑"/>
                              <m:subHide m:val="on"/>
                              <m:supHide m:val="on"/>
                              <m:ctrlPr>
                                <a:rPr lang="en-US" altLang="ja-JP" sz="2400" i="1">
                                  <a:latin typeface="Cambria Math" panose="02040503050406030204" pitchFamily="18" charset="0"/>
                                </a:rPr>
                              </m:ctrlPr>
                            </m:naryPr>
                            <m:sub/>
                            <m:sup/>
                            <m:e>
                              <m:sSup>
                                <m:sSupPr>
                                  <m:ctrlPr>
                                    <a:rPr lang="en-US" altLang="ja-JP" sz="2400" i="1">
                                      <a:latin typeface="Cambria Math" panose="02040503050406030204" pitchFamily="18" charset="0"/>
                                    </a:rPr>
                                  </m:ctrlPr>
                                </m:sSupPr>
                                <m:e>
                                  <m:d>
                                    <m:dPr>
                                      <m:ctrlPr>
                                        <a:rPr lang="en-US" altLang="ja-JP" sz="2400" i="1">
                                          <a:latin typeface="Cambria Math" panose="02040503050406030204" pitchFamily="18" charset="0"/>
                                        </a:rPr>
                                      </m:ctrlPr>
                                    </m:dPr>
                                    <m:e>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𝑥</m:t>
                                          </m:r>
                                        </m:e>
                                        <m:sub>
                                          <m:r>
                                            <a:rPr lang="en-US" altLang="ja-JP" sz="2400" i="1">
                                              <a:latin typeface="Cambria Math" panose="02040503050406030204" pitchFamily="18" charset="0"/>
                                            </a:rPr>
                                            <m:t>𝑖</m:t>
                                          </m:r>
                                        </m:sub>
                                      </m:sSub>
                                      <m:r>
                                        <a:rPr lang="en-US" altLang="ja-JP" sz="2400" i="1">
                                          <a:latin typeface="Cambria Math" panose="02040503050406030204" pitchFamily="18" charset="0"/>
                                        </a:rPr>
                                        <m:t>−</m:t>
                                      </m:r>
                                      <m:bar>
                                        <m:barPr>
                                          <m:pos m:val="top"/>
                                          <m:ctrlPr>
                                            <a:rPr lang="en-US" altLang="ja-JP" sz="2400" i="1">
                                              <a:latin typeface="Cambria Math" panose="02040503050406030204" pitchFamily="18" charset="0"/>
                                            </a:rPr>
                                          </m:ctrlPr>
                                        </m:barPr>
                                        <m:e>
                                          <m:r>
                                            <a:rPr lang="en-US" altLang="ja-JP" sz="2400" i="1">
                                              <a:latin typeface="Cambria Math" panose="02040503050406030204" pitchFamily="18" charset="0"/>
                                            </a:rPr>
                                            <m:t>𝑥</m:t>
                                          </m:r>
                                        </m:e>
                                      </m:bar>
                                    </m:e>
                                  </m:d>
                                </m:e>
                                <m:sup>
                                  <m:r>
                                    <a:rPr lang="en-US" altLang="ja-JP" sz="2400" i="1">
                                      <a:latin typeface="Cambria Math" panose="02040503050406030204" pitchFamily="18" charset="0"/>
                                    </a:rPr>
                                    <m:t>2</m:t>
                                  </m:r>
                                </m:sup>
                              </m:sSup>
                            </m:e>
                          </m:nary>
                          <m:r>
                            <m:rPr>
                              <m:nor/>
                            </m:rPr>
                            <a:rPr lang="ja-JP" altLang="en-US" sz="2400"/>
                            <m:t> </m:t>
                          </m:r>
                        </m:num>
                        <m:den>
                          <m:r>
                            <a:rPr kumimoji="1" lang="en-US" altLang="ja-JP" sz="2400" b="0" i="1" smtClean="0">
                              <a:latin typeface="Cambria Math" panose="02040503050406030204" pitchFamily="18" charset="0"/>
                            </a:rPr>
                            <m:t>𝑛</m:t>
                          </m:r>
                          <m:r>
                            <a:rPr kumimoji="1" lang="en-US" altLang="ja-JP" sz="2400" b="0" i="1" smtClean="0">
                              <a:latin typeface="Cambria Math" panose="02040503050406030204" pitchFamily="18" charset="0"/>
                            </a:rPr>
                            <m:t>−1</m:t>
                          </m:r>
                        </m:den>
                      </m:f>
                      <m:r>
                        <a:rPr kumimoji="1" lang="en-US" altLang="ja-JP" sz="2400" b="0" i="1" smtClean="0">
                          <a:latin typeface="Cambria Math" panose="02040503050406030204" pitchFamily="18" charset="0"/>
                        </a:rPr>
                        <m:t>=</m:t>
                      </m:r>
                      <m:f>
                        <m:fPr>
                          <m:ctrlPr>
                            <a:rPr kumimoji="1" lang="en-US" altLang="ja-JP" sz="2400" b="0" i="1" smtClean="0">
                              <a:latin typeface="Cambria Math" panose="02040503050406030204" pitchFamily="18" charset="0"/>
                            </a:rPr>
                          </m:ctrlPr>
                        </m:fPr>
                        <m:num>
                          <m:nary>
                            <m:naryPr>
                              <m:chr m:val="∑"/>
                              <m:subHide m:val="on"/>
                              <m:supHide m:val="on"/>
                              <m:ctrlPr>
                                <a:rPr kumimoji="1" lang="en-US" altLang="ja-JP" sz="2400" b="0" i="1" smtClean="0">
                                  <a:latin typeface="Cambria Math" panose="02040503050406030204" pitchFamily="18" charset="0"/>
                                </a:rPr>
                              </m:ctrlPr>
                            </m:naryPr>
                            <m:sub/>
                            <m:sup/>
                            <m:e>
                              <m:sSup>
                                <m:sSupPr>
                                  <m:ctrlPr>
                                    <a:rPr kumimoji="1" lang="en-US" altLang="ja-JP" sz="2400" b="0" i="1" smtClean="0">
                                      <a:latin typeface="Cambria Math" panose="02040503050406030204" pitchFamily="18" charset="0"/>
                                    </a:rPr>
                                  </m:ctrlPr>
                                </m:sSupPr>
                                <m:e>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𝑥</m:t>
                                      </m:r>
                                    </m:e>
                                    <m:sub>
                                      <m:r>
                                        <a:rPr lang="en-US" altLang="ja-JP" sz="2400" i="1">
                                          <a:latin typeface="Cambria Math" panose="02040503050406030204" pitchFamily="18" charset="0"/>
                                        </a:rPr>
                                        <m:t>𝑖</m:t>
                                      </m:r>
                                    </m:sub>
                                  </m:sSub>
                                </m:e>
                                <m:sup>
                                  <m:r>
                                    <a:rPr kumimoji="1" lang="en-US" altLang="ja-JP" sz="2400" b="0" i="1" smtClean="0">
                                      <a:latin typeface="Cambria Math" panose="02040503050406030204" pitchFamily="18" charset="0"/>
                                    </a:rPr>
                                    <m:t>2</m:t>
                                  </m:r>
                                </m:sup>
                              </m:sSup>
                              <m:r>
                                <a:rPr kumimoji="1" lang="en-US" altLang="ja-JP" sz="2400" b="0" i="1" smtClean="0">
                                  <a:latin typeface="Cambria Math" panose="02040503050406030204" pitchFamily="18" charset="0"/>
                                </a:rPr>
                                <m:t>−</m:t>
                              </m:r>
                              <m:f>
                                <m:fPr>
                                  <m:ctrlPr>
                                    <a:rPr kumimoji="1" lang="en-US" altLang="ja-JP" sz="2400" b="0" i="1" smtClean="0">
                                      <a:latin typeface="Cambria Math" panose="02040503050406030204" pitchFamily="18" charset="0"/>
                                    </a:rPr>
                                  </m:ctrlPr>
                                </m:fPr>
                                <m:num>
                                  <m:sSup>
                                    <m:sSupPr>
                                      <m:ctrlPr>
                                        <a:rPr kumimoji="1" lang="en-US" altLang="ja-JP" sz="2400" b="0" i="1" smtClean="0">
                                          <a:latin typeface="Cambria Math" panose="02040503050406030204" pitchFamily="18" charset="0"/>
                                        </a:rPr>
                                      </m:ctrlPr>
                                    </m:sSupPr>
                                    <m:e>
                                      <m:d>
                                        <m:dPr>
                                          <m:ctrlPr>
                                            <a:rPr kumimoji="1" lang="en-US" altLang="ja-JP" sz="2400" b="0" i="1" smtClean="0">
                                              <a:latin typeface="Cambria Math" panose="02040503050406030204" pitchFamily="18" charset="0"/>
                                            </a:rPr>
                                          </m:ctrlPr>
                                        </m:dPr>
                                        <m:e>
                                          <m:nary>
                                            <m:naryPr>
                                              <m:chr m:val="∑"/>
                                              <m:subHide m:val="on"/>
                                              <m:supHide m:val="on"/>
                                              <m:ctrlPr>
                                                <a:rPr kumimoji="1" lang="en-US" altLang="ja-JP" sz="2400" b="0" i="1" smtClean="0">
                                                  <a:latin typeface="Cambria Math" panose="02040503050406030204" pitchFamily="18" charset="0"/>
                                                </a:rPr>
                                              </m:ctrlPr>
                                            </m:naryPr>
                                            <m:sub/>
                                            <m:sup/>
                                            <m:e>
                                              <m:sSub>
                                                <m:sSubPr>
                                                  <m:ctrlPr>
                                                    <a:rPr kumimoji="1" lang="en-US" altLang="ja-JP" sz="2400" b="0" i="1" smtClean="0">
                                                      <a:latin typeface="Cambria Math" panose="02040503050406030204" pitchFamily="18" charset="0"/>
                                                    </a:rPr>
                                                  </m:ctrlPr>
                                                </m:sSubPr>
                                                <m:e>
                                                  <m:r>
                                                    <a:rPr kumimoji="1" lang="en-US" altLang="ja-JP" sz="2400" b="0" i="1" smtClean="0">
                                                      <a:latin typeface="Cambria Math" panose="02040503050406030204" pitchFamily="18" charset="0"/>
                                                    </a:rPr>
                                                    <m:t>𝑥</m:t>
                                                  </m:r>
                                                </m:e>
                                                <m:sub>
                                                  <m:r>
                                                    <a:rPr kumimoji="1" lang="en-US" altLang="ja-JP" sz="2400" b="0" i="1" smtClean="0">
                                                      <a:latin typeface="Cambria Math" panose="02040503050406030204" pitchFamily="18" charset="0"/>
                                                    </a:rPr>
                                                    <m:t>𝑖</m:t>
                                                  </m:r>
                                                </m:sub>
                                              </m:sSub>
                                            </m:e>
                                          </m:nary>
                                        </m:e>
                                      </m:d>
                                    </m:e>
                                    <m:sup>
                                      <m:r>
                                        <a:rPr kumimoji="1" lang="en-US" altLang="ja-JP" sz="2400" b="0" i="1" smtClean="0">
                                          <a:latin typeface="Cambria Math" panose="02040503050406030204" pitchFamily="18" charset="0"/>
                                        </a:rPr>
                                        <m:t>2</m:t>
                                      </m:r>
                                    </m:sup>
                                  </m:sSup>
                                </m:num>
                                <m:den>
                                  <m:r>
                                    <a:rPr kumimoji="1" lang="en-US" altLang="ja-JP" sz="2400" b="0" i="1" smtClean="0">
                                      <a:latin typeface="Cambria Math" panose="02040503050406030204" pitchFamily="18" charset="0"/>
                                    </a:rPr>
                                    <m:t>𝑛</m:t>
                                  </m:r>
                                </m:den>
                              </m:f>
                            </m:e>
                          </m:nary>
                        </m:num>
                        <m:den>
                          <m:r>
                            <a:rPr kumimoji="1" lang="en-US" altLang="ja-JP" sz="2400" b="0" i="1" smtClean="0">
                              <a:latin typeface="Cambria Math" panose="02040503050406030204" pitchFamily="18" charset="0"/>
                            </a:rPr>
                            <m:t>𝑛</m:t>
                          </m:r>
                          <m:r>
                            <a:rPr kumimoji="1" lang="en-US" altLang="ja-JP" sz="2400" b="0" i="1" smtClean="0">
                              <a:latin typeface="Cambria Math" panose="02040503050406030204" pitchFamily="18" charset="0"/>
                            </a:rPr>
                            <m:t>−1</m:t>
                          </m:r>
                        </m:den>
                      </m:f>
                    </m:oMath>
                  </m:oMathPara>
                </a14:m>
                <a:endParaRPr kumimoji="1" lang="ja-JP" altLang="en-US" sz="2400"/>
              </a:p>
            </p:txBody>
          </p:sp>
        </mc:Choice>
        <mc:Fallback xmlns="">
          <p:sp>
            <p:nvSpPr>
              <p:cNvPr id="9" name="テキスト ボックス 8">
                <a:extLst>
                  <a:ext uri="{FF2B5EF4-FFF2-40B4-BE49-F238E27FC236}">
                    <a16:creationId xmlns:a16="http://schemas.microsoft.com/office/drawing/2014/main" id="{C3D2A548-4ADA-097B-AC24-E91E5AFD787D}"/>
                  </a:ext>
                </a:extLst>
              </p:cNvPr>
              <p:cNvSpPr txBox="1">
                <a:spLocks noRot="1" noChangeAspect="1" noMove="1" noResize="1" noEditPoints="1" noAdjustHandles="1" noChangeArrowheads="1" noChangeShapeType="1" noTextEdit="1"/>
              </p:cNvSpPr>
              <p:nvPr/>
            </p:nvSpPr>
            <p:spPr>
              <a:xfrm>
                <a:off x="2237957" y="4718858"/>
                <a:ext cx="5726761" cy="985141"/>
              </a:xfrm>
              <a:prstGeom prst="rect">
                <a:avLst/>
              </a:prstGeom>
              <a:blipFill>
                <a:blip r:embed="rId4"/>
                <a:stretch>
                  <a:fillRect l="-664" t="-62025" b="-58228"/>
                </a:stretch>
              </a:blipFill>
            </p:spPr>
            <p:txBody>
              <a:bodyPr/>
              <a:lstStyle/>
              <a:p>
                <a:r>
                  <a:rPr lang="ja-JP" altLang="en-US">
                    <a:noFill/>
                  </a:rPr>
                  <a:t> </a:t>
                </a:r>
              </a:p>
            </p:txBody>
          </p:sp>
        </mc:Fallback>
      </mc:AlternateContent>
      <p:sp>
        <p:nvSpPr>
          <p:cNvPr id="8" name="正方形/長方形 7">
            <a:extLst>
              <a:ext uri="{FF2B5EF4-FFF2-40B4-BE49-F238E27FC236}">
                <a16:creationId xmlns:a16="http://schemas.microsoft.com/office/drawing/2014/main" id="{BC581ADB-7C0C-46A8-0820-92780B8734E1}"/>
              </a:ext>
            </a:extLst>
          </p:cNvPr>
          <p:cNvSpPr/>
          <p:nvPr/>
        </p:nvSpPr>
        <p:spPr>
          <a:xfrm>
            <a:off x="681318" y="958805"/>
            <a:ext cx="3110192" cy="667106"/>
          </a:xfrm>
          <a:prstGeom prst="rect">
            <a:avLst/>
          </a:prstGeom>
          <a:solidFill>
            <a:schemeClr val="bg1"/>
          </a:solidFill>
          <a:ln>
            <a:solidFill>
              <a:schemeClr val="tx1"/>
            </a:solidFill>
          </a:ln>
          <a:effectLst>
            <a:outerShdw blurRad="889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800" b="1">
                <a:latin typeface="メイリオ" panose="020B0604030504040204" pitchFamily="50" charset="-128"/>
                <a:ea typeface="メイリオ" panose="020B0604030504040204" pitchFamily="50" charset="-128"/>
              </a:rPr>
              <a:t>標準化と工程改善</a:t>
            </a:r>
            <a:endParaRPr kumimoji="1" lang="ja-JP" altLang="en-US"/>
          </a:p>
        </p:txBody>
      </p:sp>
      <mc:AlternateContent xmlns:mc="http://schemas.openxmlformats.org/markup-compatibility/2006" xmlns:a14="http://schemas.microsoft.com/office/drawing/2010/main">
        <mc:Choice Requires="a14">
          <p:sp>
            <p:nvSpPr>
              <p:cNvPr id="10" name="テキスト ボックス 9">
                <a:extLst>
                  <a:ext uri="{FF2B5EF4-FFF2-40B4-BE49-F238E27FC236}">
                    <a16:creationId xmlns:a16="http://schemas.microsoft.com/office/drawing/2014/main" id="{283DAD26-87E6-42CD-4F9C-E39786B81C83}"/>
                  </a:ext>
                </a:extLst>
              </p:cNvPr>
              <p:cNvSpPr txBox="1"/>
              <p:nvPr/>
            </p:nvSpPr>
            <p:spPr>
              <a:xfrm>
                <a:off x="847001" y="1067256"/>
                <a:ext cx="2944510" cy="461665"/>
              </a:xfrm>
              <a:prstGeom prst="rect">
                <a:avLst/>
              </a:prstGeom>
              <a:noFill/>
            </p:spPr>
            <p:txBody>
              <a:bodyPr wrap="square" rtlCol="0">
                <a:spAutoFit/>
              </a:bodyPr>
              <a:lstStyle/>
              <a:p>
                <a:r>
                  <a:rPr lang="en-US" altLang="ja-JP" sz="2400" b="1" dirty="0">
                    <a:latin typeface="Meiryo" panose="020B0604030504040204" pitchFamily="34" charset="-128"/>
                    <a:ea typeface="Meiryo" panose="020B0604030504040204" pitchFamily="34" charset="-128"/>
                  </a:rPr>
                  <a:t>②</a:t>
                </a:r>
                <a:r>
                  <a:rPr kumimoji="1" lang="ja-JP" altLang="en-US" sz="2400" b="1">
                    <a:latin typeface="Meiryo" panose="020B0604030504040204" pitchFamily="34" charset="-128"/>
                    <a:ea typeface="Meiryo" panose="020B0604030504040204" pitchFamily="34" charset="-128"/>
                  </a:rPr>
                  <a:t>（不偏</a:t>
                </a:r>
                <a:r>
                  <a:rPr lang="ja-JP" altLang="en-US" sz="2400" b="1">
                    <a:latin typeface="Meiryo" panose="020B0604030504040204" pitchFamily="34" charset="-128"/>
                    <a:ea typeface="Meiryo" panose="020B0604030504040204" pitchFamily="34" charset="-128"/>
                  </a:rPr>
                  <a:t>）分散</a:t>
                </a:r>
                <a14:m>
                  <m:oMath xmlns:m="http://schemas.openxmlformats.org/officeDocument/2006/math">
                    <m:r>
                      <a:rPr lang="en-US" altLang="ja-JP" sz="2400" b="1" i="0" smtClean="0">
                        <a:latin typeface="Cambria Math" panose="02040503050406030204" pitchFamily="18" charset="0"/>
                        <a:ea typeface="Meiryo" panose="020B0604030504040204" pitchFamily="34" charset="-128"/>
                      </a:rPr>
                      <m:t> </m:t>
                    </m:r>
                    <m:r>
                      <a:rPr lang="en-US" altLang="ja-JP" sz="2400" b="1" i="1" smtClean="0">
                        <a:latin typeface="Cambria Math" panose="02040503050406030204" pitchFamily="18" charset="0"/>
                        <a:ea typeface="Meiryo" panose="020B0604030504040204" pitchFamily="34" charset="-128"/>
                      </a:rPr>
                      <m:t>𝑽</m:t>
                    </m:r>
                  </m:oMath>
                </a14:m>
                <a:endParaRPr kumimoji="1" lang="en-US" altLang="ja-JP" sz="2400" b="1" dirty="0">
                  <a:latin typeface="Meiryo" panose="020B0604030504040204" pitchFamily="34" charset="-128"/>
                  <a:ea typeface="Meiryo" panose="020B0604030504040204" pitchFamily="34" charset="-128"/>
                </a:endParaRPr>
              </a:p>
            </p:txBody>
          </p:sp>
        </mc:Choice>
        <mc:Fallback xmlns="">
          <p:sp>
            <p:nvSpPr>
              <p:cNvPr id="10" name="テキスト ボックス 9">
                <a:extLst>
                  <a:ext uri="{FF2B5EF4-FFF2-40B4-BE49-F238E27FC236}">
                    <a16:creationId xmlns:a16="http://schemas.microsoft.com/office/drawing/2014/main" id="{283DAD26-87E6-42CD-4F9C-E39786B81C83}"/>
                  </a:ext>
                </a:extLst>
              </p:cNvPr>
              <p:cNvSpPr txBox="1">
                <a:spLocks noRot="1" noChangeAspect="1" noMove="1" noResize="1" noEditPoints="1" noAdjustHandles="1" noChangeArrowheads="1" noChangeShapeType="1" noTextEdit="1"/>
              </p:cNvSpPr>
              <p:nvPr/>
            </p:nvSpPr>
            <p:spPr>
              <a:xfrm>
                <a:off x="847001" y="1067256"/>
                <a:ext cx="2944510" cy="461665"/>
              </a:xfrm>
              <a:prstGeom prst="rect">
                <a:avLst/>
              </a:prstGeom>
              <a:blipFill>
                <a:blip r:embed="rId5"/>
                <a:stretch>
                  <a:fillRect l="-3004" t="-8108" b="-29730"/>
                </a:stretch>
              </a:blipFill>
            </p:spPr>
            <p:txBody>
              <a:bodyPr/>
              <a:lstStyle/>
              <a:p>
                <a:r>
                  <a:rPr lang="ja-JP" altLang="en-US">
                    <a:noFill/>
                  </a:rPr>
                  <a:t> </a:t>
                </a:r>
              </a:p>
            </p:txBody>
          </p:sp>
        </mc:Fallback>
      </mc:AlternateContent>
      <p:sp>
        <p:nvSpPr>
          <p:cNvPr id="14" name="スライド番号プレースホルダー 13">
            <a:extLst>
              <a:ext uri="{FF2B5EF4-FFF2-40B4-BE49-F238E27FC236}">
                <a16:creationId xmlns:a16="http://schemas.microsoft.com/office/drawing/2014/main" id="{87726B93-853B-54B5-20C2-0800DF54E2C7}"/>
              </a:ext>
            </a:extLst>
          </p:cNvPr>
          <p:cNvSpPr>
            <a:spLocks noGrp="1"/>
          </p:cNvSpPr>
          <p:nvPr>
            <p:ph type="sldNum" sz="quarter" idx="12"/>
          </p:nvPr>
        </p:nvSpPr>
        <p:spPr/>
        <p:txBody>
          <a:bodyPr/>
          <a:lstStyle/>
          <a:p>
            <a:fld id="{CCE8A120-D37F-4A4B-AEC4-A3FAB9FD9F34}" type="slidenum">
              <a:rPr lang="ja-JP" altLang="en-US" smtClean="0"/>
              <a:pPr/>
              <a:t>49</a:t>
            </a:fld>
            <a:endParaRPr lang="ja-JP" altLang="en-US"/>
          </a:p>
        </p:txBody>
      </p:sp>
      <p:sp>
        <p:nvSpPr>
          <p:cNvPr id="4" name="テキスト ボックス 3">
            <a:extLst>
              <a:ext uri="{FF2B5EF4-FFF2-40B4-BE49-F238E27FC236}">
                <a16:creationId xmlns:a16="http://schemas.microsoft.com/office/drawing/2014/main" id="{BAC1217A-E32D-FBCE-73D2-D3EC15883030}"/>
              </a:ext>
            </a:extLst>
          </p:cNvPr>
          <p:cNvSpPr txBox="1"/>
          <p:nvPr/>
        </p:nvSpPr>
        <p:spPr>
          <a:xfrm>
            <a:off x="90974" y="101329"/>
            <a:ext cx="5820190"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5.4 </a:t>
            </a:r>
            <a:r>
              <a:rPr lang="ja-JP" altLang="en-US" sz="4000" b="1" dirty="0">
                <a:solidFill>
                  <a:schemeClr val="bg1"/>
                </a:solidFill>
                <a:latin typeface="Meiryo" panose="020B0604030504040204" pitchFamily="34" charset="-128"/>
                <a:ea typeface="Meiryo" panose="020B0604030504040204" pitchFamily="34" charset="-128"/>
                <a:cs typeface="Arial" panose="020B0604020202020204" pitchFamily="34" charset="0"/>
              </a:rPr>
              <a:t>基本統計量</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647157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528B8-31D0-9CA0-BBAD-A90BF97C3967}"/>
            </a:ext>
          </a:extLst>
        </p:cNvPr>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B649DCD4-88D7-5096-AE6E-28588B274E09}"/>
              </a:ext>
            </a:extLst>
          </p:cNvPr>
          <p:cNvSpPr txBox="1"/>
          <p:nvPr/>
        </p:nvSpPr>
        <p:spPr>
          <a:xfrm>
            <a:off x="85310" y="101329"/>
            <a:ext cx="12192000"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1.3</a:t>
            </a:r>
            <a:r>
              <a:rPr lang="en-US" altLang="ja-JP" sz="3600" b="1" dirty="0">
                <a:solidFill>
                  <a:schemeClr val="bg1"/>
                </a:solidFill>
                <a:latin typeface="Meiryo" panose="020B0604030504040204" pitchFamily="34" charset="-128"/>
                <a:ea typeface="Meiryo" panose="020B0604030504040204" pitchFamily="34" charset="-128"/>
              </a:rPr>
              <a:t> </a:t>
            </a:r>
            <a:r>
              <a:rPr lang="ja-JP" altLang="en-US" sz="3600" b="1" dirty="0">
                <a:solidFill>
                  <a:schemeClr val="bg1"/>
                </a:solidFill>
                <a:latin typeface="Meiryo" panose="020B0604030504040204" pitchFamily="34" charset="-128"/>
                <a:ea typeface="Meiryo" panose="020B0604030504040204" pitchFamily="34" charset="-128"/>
              </a:rPr>
              <a:t>三現主義と</a:t>
            </a:r>
            <a:r>
              <a:rPr lang="en-US" altLang="ja-JP" sz="3600" b="1" dirty="0">
                <a:solidFill>
                  <a:schemeClr val="bg1"/>
                </a:solidFill>
                <a:latin typeface="Meiryo" panose="020B0604030504040204" pitchFamily="34" charset="-128"/>
                <a:ea typeface="Meiryo" panose="020B0604030504040204" pitchFamily="34" charset="-128"/>
              </a:rPr>
              <a:t>5</a:t>
            </a:r>
            <a:r>
              <a:rPr lang="ja-JP" altLang="en-US" sz="3600" b="1" dirty="0">
                <a:solidFill>
                  <a:schemeClr val="bg1"/>
                </a:solidFill>
                <a:latin typeface="Meiryo" panose="020B0604030504040204" pitchFamily="34" charset="-128"/>
                <a:ea typeface="Meiryo" panose="020B0604030504040204" pitchFamily="34" charset="-128"/>
              </a:rPr>
              <a:t>ゲン主義</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
        <p:nvSpPr>
          <p:cNvPr id="9" name="スライド番号プレースホルダー 8">
            <a:extLst>
              <a:ext uri="{FF2B5EF4-FFF2-40B4-BE49-F238E27FC236}">
                <a16:creationId xmlns:a16="http://schemas.microsoft.com/office/drawing/2014/main" id="{DBCBD556-972F-9678-E289-285649095FA2}"/>
              </a:ext>
            </a:extLst>
          </p:cNvPr>
          <p:cNvSpPr>
            <a:spLocks noGrp="1"/>
          </p:cNvSpPr>
          <p:nvPr>
            <p:ph type="sldNum" sz="quarter" idx="12"/>
          </p:nvPr>
        </p:nvSpPr>
        <p:spPr/>
        <p:txBody>
          <a:bodyPr/>
          <a:lstStyle/>
          <a:p>
            <a:fld id="{CCE8A120-D37F-4A4B-AEC4-A3FAB9FD9F34}" type="slidenum">
              <a:rPr lang="ja-JP" altLang="en-US" smtClean="0"/>
              <a:pPr/>
              <a:t>5</a:t>
            </a:fld>
            <a:endParaRPr lang="ja-JP" altLang="en-US"/>
          </a:p>
        </p:txBody>
      </p:sp>
      <p:pic>
        <p:nvPicPr>
          <p:cNvPr id="3" name="図 2">
            <a:extLst>
              <a:ext uri="{FF2B5EF4-FFF2-40B4-BE49-F238E27FC236}">
                <a16:creationId xmlns:a16="http://schemas.microsoft.com/office/drawing/2014/main" id="{6364A934-1C54-C180-DEF8-C27702F10EC0}"/>
              </a:ext>
            </a:extLst>
          </p:cNvPr>
          <p:cNvPicPr>
            <a:picLocks noChangeAspect="1"/>
          </p:cNvPicPr>
          <p:nvPr/>
        </p:nvPicPr>
        <p:blipFill>
          <a:blip r:embed="rId3"/>
          <a:stretch>
            <a:fillRect/>
          </a:stretch>
        </p:blipFill>
        <p:spPr>
          <a:xfrm>
            <a:off x="4621162" y="1078889"/>
            <a:ext cx="4522838" cy="1521232"/>
          </a:xfrm>
          <a:prstGeom prst="rect">
            <a:avLst/>
          </a:prstGeom>
        </p:spPr>
      </p:pic>
      <p:pic>
        <p:nvPicPr>
          <p:cNvPr id="5" name="図 4">
            <a:extLst>
              <a:ext uri="{FF2B5EF4-FFF2-40B4-BE49-F238E27FC236}">
                <a16:creationId xmlns:a16="http://schemas.microsoft.com/office/drawing/2014/main" id="{007DA377-9ADF-297C-882B-EF1FBAC64FEC}"/>
              </a:ext>
            </a:extLst>
          </p:cNvPr>
          <p:cNvPicPr>
            <a:picLocks noChangeAspect="1"/>
          </p:cNvPicPr>
          <p:nvPr/>
        </p:nvPicPr>
        <p:blipFill>
          <a:blip r:embed="rId4"/>
          <a:stretch>
            <a:fillRect/>
          </a:stretch>
        </p:blipFill>
        <p:spPr>
          <a:xfrm>
            <a:off x="4719484" y="2710719"/>
            <a:ext cx="4326194" cy="3819298"/>
          </a:xfrm>
          <a:prstGeom prst="rect">
            <a:avLst/>
          </a:prstGeom>
        </p:spPr>
      </p:pic>
    </p:spTree>
    <p:extLst>
      <p:ext uri="{BB962C8B-B14F-4D97-AF65-F5344CB8AC3E}">
        <p14:creationId xmlns:p14="http://schemas.microsoft.com/office/powerpoint/2010/main" val="14404819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24C59CE3-40F1-516D-0FA7-5C4B78906235}"/>
              </a:ext>
            </a:extLst>
          </p:cNvPr>
          <p:cNvSpPr/>
          <p:nvPr/>
        </p:nvSpPr>
        <p:spPr>
          <a:xfrm>
            <a:off x="417633" y="1294660"/>
            <a:ext cx="11356733" cy="5142000"/>
          </a:xfrm>
          <a:prstGeom prst="rect">
            <a:avLst/>
          </a:prstGeom>
          <a:solidFill>
            <a:schemeClr val="bg1"/>
          </a:solidFill>
          <a:ln>
            <a:solidFill>
              <a:schemeClr val="tx1"/>
            </a:solidFill>
          </a:ln>
          <a:effectLst>
            <a:outerShdw blurRad="1016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1E31921F-488E-7267-DEDA-86032AAD31F8}"/>
              </a:ext>
            </a:extLst>
          </p:cNvPr>
          <p:cNvSpPr/>
          <p:nvPr/>
        </p:nvSpPr>
        <p:spPr>
          <a:xfrm>
            <a:off x="681317" y="958805"/>
            <a:ext cx="3926541" cy="667106"/>
          </a:xfrm>
          <a:prstGeom prst="rect">
            <a:avLst/>
          </a:prstGeom>
          <a:solidFill>
            <a:schemeClr val="bg1"/>
          </a:solidFill>
          <a:ln>
            <a:solidFill>
              <a:schemeClr val="tx1"/>
            </a:solidFill>
          </a:ln>
          <a:effectLst>
            <a:outerShdw blurRad="889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800" b="1">
                <a:latin typeface="メイリオ" panose="020B0604030504040204" pitchFamily="50" charset="-128"/>
                <a:ea typeface="メイリオ" panose="020B0604030504040204" pitchFamily="50" charset="-128"/>
              </a:rPr>
              <a:t>標準化と工程改善</a:t>
            </a:r>
            <a:endParaRPr kumimoji="1" lang="ja-JP" altLang="en-US"/>
          </a:p>
        </p:txBody>
      </p:sp>
      <mc:AlternateContent xmlns:mc="http://schemas.openxmlformats.org/markup-compatibility/2006" xmlns:a14="http://schemas.microsoft.com/office/drawing/2010/main">
        <mc:Choice Requires="a14">
          <p:sp>
            <p:nvSpPr>
              <p:cNvPr id="3" name="テキスト ボックス 2">
                <a:extLst>
                  <a:ext uri="{FF2B5EF4-FFF2-40B4-BE49-F238E27FC236}">
                    <a16:creationId xmlns:a16="http://schemas.microsoft.com/office/drawing/2014/main" id="{F259F70F-ECBA-B5BB-31A5-473C34838C31}"/>
                  </a:ext>
                </a:extLst>
              </p:cNvPr>
              <p:cNvSpPr txBox="1"/>
              <p:nvPr/>
            </p:nvSpPr>
            <p:spPr>
              <a:xfrm>
                <a:off x="786855" y="1858626"/>
                <a:ext cx="10618288" cy="2613921"/>
              </a:xfrm>
              <a:prstGeom prst="rect">
                <a:avLst/>
              </a:prstGeom>
              <a:noFill/>
            </p:spPr>
            <p:txBody>
              <a:bodyPr wrap="square" rtlCol="0">
                <a:spAutoFit/>
              </a:bodyPr>
              <a:lstStyle/>
              <a:p>
                <a:r>
                  <a:rPr kumimoji="1" lang="ja-JP" altLang="en-US" sz="2000">
                    <a:latin typeface="Meiryo" panose="020B0604030504040204" pitchFamily="34" charset="-128"/>
                    <a:ea typeface="Meiryo" panose="020B0604030504040204" pitchFamily="34" charset="-128"/>
                  </a:rPr>
                  <a:t>平方和も分散も元のデータの</a:t>
                </a:r>
                <a:r>
                  <a:rPr kumimoji="1" lang="en-US" altLang="ja-JP" sz="2000" dirty="0">
                    <a:latin typeface="Meiryo" panose="020B0604030504040204" pitchFamily="34" charset="-128"/>
                    <a:ea typeface="Meiryo" panose="020B0604030504040204" pitchFamily="34" charset="-128"/>
                  </a:rPr>
                  <a:t>2</a:t>
                </a:r>
                <a:r>
                  <a:rPr kumimoji="1" lang="ja-JP" altLang="en-US" sz="2000">
                    <a:latin typeface="Meiryo" panose="020B0604030504040204" pitchFamily="34" charset="-128"/>
                    <a:ea typeface="Meiryo" panose="020B0604030504040204" pitchFamily="34" charset="-128"/>
                  </a:rPr>
                  <a:t>乗の形になっているので、その単位も元</a:t>
                </a:r>
                <a:r>
                  <a:rPr lang="ja-JP" altLang="en-US" sz="2000">
                    <a:latin typeface="Meiryo" panose="020B0604030504040204" pitchFamily="34" charset="-128"/>
                    <a:ea typeface="Meiryo" panose="020B0604030504040204" pitchFamily="34" charset="-128"/>
                  </a:rPr>
                  <a:t>のデータの</a:t>
                </a:r>
                <a:endParaRPr lang="en-US" altLang="ja-JP" sz="2000" dirty="0">
                  <a:latin typeface="Meiryo" panose="020B0604030504040204" pitchFamily="34" charset="-128"/>
                  <a:ea typeface="Meiryo" panose="020B0604030504040204" pitchFamily="34" charset="-128"/>
                </a:endParaRPr>
              </a:p>
              <a:p>
                <a:r>
                  <a:rPr lang="en-US" altLang="ja-JP" sz="2000" dirty="0">
                    <a:latin typeface="Meiryo" panose="020B0604030504040204" pitchFamily="34" charset="-128"/>
                    <a:ea typeface="Meiryo" panose="020B0604030504040204" pitchFamily="34" charset="-128"/>
                  </a:rPr>
                  <a:t>2</a:t>
                </a:r>
                <a:r>
                  <a:rPr lang="ja-JP" altLang="en-US" sz="2000">
                    <a:latin typeface="Meiryo" panose="020B0604030504040204" pitchFamily="34" charset="-128"/>
                    <a:ea typeface="Meiryo" panose="020B0604030504040204" pitchFamily="34" charset="-128"/>
                  </a:rPr>
                  <a:t>乗になっている。これは偏差や元のデータと比較する場合に</a:t>
                </a:r>
                <a:r>
                  <a:rPr kumimoji="1" lang="ja-JP" altLang="en-US" sz="2000">
                    <a:latin typeface="Meiryo" panose="020B0604030504040204" pitchFamily="34" charset="-128"/>
                    <a:ea typeface="Meiryo" panose="020B0604030504040204" pitchFamily="34" charset="-128"/>
                  </a:rPr>
                  <a:t>は不都合である。</a:t>
                </a:r>
                <a:endParaRPr kumimoji="1" lang="en-US" altLang="ja-JP" sz="2000" dirty="0">
                  <a:latin typeface="Meiryo" panose="020B0604030504040204" pitchFamily="34" charset="-128"/>
                  <a:ea typeface="Meiryo" panose="020B0604030504040204" pitchFamily="34" charset="-128"/>
                </a:endParaRPr>
              </a:p>
              <a:p>
                <a:endParaRPr kumimoji="1" lang="en-US" altLang="ja-JP" sz="2000" dirty="0">
                  <a:latin typeface="Meiryo" panose="020B0604030504040204" pitchFamily="34" charset="-128"/>
                  <a:ea typeface="Meiryo" panose="020B0604030504040204" pitchFamily="34" charset="-128"/>
                </a:endParaRPr>
              </a:p>
              <a:p>
                <a:r>
                  <a:rPr lang="ja-JP" altLang="en-US" sz="2000">
                    <a:latin typeface="Meiryo" panose="020B0604030504040204" pitchFamily="34" charset="-128"/>
                    <a:ea typeface="Meiryo" panose="020B0604030504040204" pitchFamily="34" charset="-128"/>
                  </a:rPr>
                  <a:t>そこで、分散</a:t>
                </a:r>
                <a:r>
                  <a:rPr lang="en-US" altLang="ja-JP" sz="2000" dirty="0">
                    <a:latin typeface="Meiryo" panose="020B0604030504040204" pitchFamily="34" charset="-128"/>
                    <a:ea typeface="Meiryo" panose="020B0604030504040204" pitchFamily="34" charset="-128"/>
                  </a:rPr>
                  <a:t>V</a:t>
                </a:r>
                <a:r>
                  <a:rPr lang="ja-JP" altLang="en-US" sz="2000">
                    <a:latin typeface="Meiryo" panose="020B0604030504040204" pitchFamily="34" charset="-128"/>
                    <a:ea typeface="Meiryo" panose="020B0604030504040204" pitchFamily="34" charset="-128"/>
                  </a:rPr>
                  <a:t>の正の平方根をとり、元のデータの単位に戻した</a:t>
                </a:r>
                <a:r>
                  <a:rPr lang="ja-JP" altLang="en-US" sz="2000" b="1">
                    <a:latin typeface="Meiryo" panose="020B0604030504040204" pitchFamily="34" charset="-128"/>
                    <a:ea typeface="Meiryo" panose="020B0604030504040204" pitchFamily="34" charset="-128"/>
                  </a:rPr>
                  <a:t>標準</a:t>
                </a:r>
                <a:r>
                  <a:rPr kumimoji="1" lang="ja-JP" altLang="en-US" sz="2000" b="1">
                    <a:latin typeface="Meiryo" panose="020B0604030504040204" pitchFamily="34" charset="-128"/>
                    <a:ea typeface="Meiryo" panose="020B0604030504040204" pitchFamily="34" charset="-128"/>
                  </a:rPr>
                  <a:t>偏差</a:t>
                </a:r>
                <a14:m>
                  <m:oMath xmlns:m="http://schemas.openxmlformats.org/officeDocument/2006/math">
                    <m:r>
                      <a:rPr kumimoji="1" lang="en-US" altLang="ja-JP" sz="2000" b="1" i="1" smtClean="0">
                        <a:latin typeface="Cambria Math" panose="02040503050406030204" pitchFamily="18" charset="0"/>
                      </a:rPr>
                      <m:t>𝒔</m:t>
                    </m:r>
                    <m:r>
                      <a:rPr kumimoji="1" lang="en-US" altLang="ja-JP" sz="2000" b="1" i="1" smtClean="0">
                        <a:latin typeface="Cambria Math" panose="02040503050406030204" pitchFamily="18" charset="0"/>
                      </a:rPr>
                      <m:t>(=</m:t>
                    </m:r>
                    <m:rad>
                      <m:radPr>
                        <m:degHide m:val="on"/>
                        <m:ctrlPr>
                          <a:rPr lang="en-US" altLang="ja-JP" sz="2000" b="1" i="1">
                            <a:latin typeface="Cambria Math" panose="02040503050406030204" pitchFamily="18" charset="0"/>
                          </a:rPr>
                        </m:ctrlPr>
                      </m:radPr>
                      <m:deg/>
                      <m:e>
                        <m:r>
                          <a:rPr lang="en-US" altLang="ja-JP" sz="2000" b="1" i="1">
                            <a:latin typeface="Cambria Math" panose="02040503050406030204" pitchFamily="18" charset="0"/>
                          </a:rPr>
                          <m:t>𝑽</m:t>
                        </m:r>
                      </m:e>
                    </m:rad>
                    <m:r>
                      <a:rPr kumimoji="1" lang="en-US" altLang="ja-JP" sz="2000" b="1" i="1" smtClean="0">
                        <a:latin typeface="Cambria Math" panose="02040503050406030204" pitchFamily="18" charset="0"/>
                      </a:rPr>
                      <m:t>)</m:t>
                    </m:r>
                  </m:oMath>
                </a14:m>
                <a:r>
                  <a:rPr kumimoji="1" lang="ja-JP" altLang="en-US" sz="2000">
                    <a:latin typeface="Meiryo" panose="020B0604030504040204" pitchFamily="34" charset="-128"/>
                    <a:ea typeface="Meiryo" panose="020B0604030504040204" pitchFamily="34" charset="-128"/>
                  </a:rPr>
                  <a:t>を用いる</a:t>
                </a:r>
                <a:r>
                  <a:rPr lang="ja-JP" altLang="en-US" sz="2000">
                    <a:latin typeface="Meiryo" panose="020B0604030504040204" pitchFamily="34" charset="-128"/>
                    <a:ea typeface="Meiryo" panose="020B0604030504040204" pitchFamily="34" charset="-128"/>
                  </a:rPr>
                  <a:t>。</a:t>
                </a:r>
                <a:endParaRPr lang="en-US" altLang="ja-JP" sz="2000" dirty="0">
                  <a:latin typeface="Meiryo" panose="020B0604030504040204" pitchFamily="34" charset="-128"/>
                  <a:ea typeface="Meiryo" panose="020B0604030504040204" pitchFamily="34" charset="-128"/>
                </a:endParaRPr>
              </a:p>
              <a:p>
                <a:r>
                  <a:rPr kumimoji="1" lang="ja-JP" altLang="en-US" sz="2000">
                    <a:latin typeface="Meiryo" panose="020B0604030504040204" pitchFamily="34" charset="-128"/>
                    <a:ea typeface="Meiryo" panose="020B0604030504040204" pitchFamily="34" charset="-128"/>
                  </a:rPr>
                  <a:t>標準偏差は、</a:t>
                </a:r>
                <a:endParaRPr kumimoji="1" lang="en-US" altLang="ja-JP" sz="2000" dirty="0">
                  <a:latin typeface="Meiryo" panose="020B0604030504040204" pitchFamily="34" charset="-128"/>
                  <a:ea typeface="Meiryo" panose="020B0604030504040204" pitchFamily="34" charset="-128"/>
                </a:endParaRPr>
              </a:p>
              <a:p>
                <a:endParaRPr lang="en-US" altLang="ja-JP" sz="1100" dirty="0">
                  <a:latin typeface="Meiryo" panose="020B0604030504040204" pitchFamily="34" charset="-128"/>
                  <a:ea typeface="Meiryo" panose="020B0604030504040204" pitchFamily="34" charset="-128"/>
                </a:endParaRPr>
              </a:p>
              <a:p>
                <a:r>
                  <a:rPr lang="ja-JP" altLang="en-US" sz="2000">
                    <a:latin typeface="Meiryo" panose="020B0604030504040204" pitchFamily="34" charset="-128"/>
                    <a:ea typeface="Meiryo" panose="020B0604030504040204" pitchFamily="34" charset="-128"/>
                  </a:rPr>
                  <a:t>　　　</a:t>
                </a:r>
                <a:r>
                  <a:rPr lang="ja-JP" altLang="en-US" sz="2000" b="1">
                    <a:latin typeface="Meiryo" panose="020B0604030504040204" pitchFamily="34" charset="-128"/>
                    <a:ea typeface="Meiryo" panose="020B0604030504040204" pitchFamily="34" charset="-128"/>
                  </a:rPr>
                  <a:t>標準偏差＝分散の正の平方根</a:t>
                </a:r>
                <a:endParaRPr lang="en-US" altLang="ja-JP" sz="2000" b="1" dirty="0">
                  <a:latin typeface="Meiryo" panose="020B0604030504040204" pitchFamily="34" charset="-128"/>
                  <a:ea typeface="Meiryo" panose="020B0604030504040204" pitchFamily="34" charset="-128"/>
                </a:endParaRPr>
              </a:p>
              <a:p>
                <a:endParaRPr kumimoji="1" lang="en-US" altLang="ja-JP" sz="1100" dirty="0">
                  <a:latin typeface="Meiryo" panose="020B0604030504040204" pitchFamily="34" charset="-128"/>
                  <a:ea typeface="Meiryo" panose="020B0604030504040204" pitchFamily="34" charset="-128"/>
                </a:endParaRPr>
              </a:p>
              <a:p>
                <a:r>
                  <a:rPr kumimoji="1" lang="ja-JP" altLang="en-US" sz="2000">
                    <a:latin typeface="Meiryo" panose="020B0604030504040204" pitchFamily="34" charset="-128"/>
                    <a:ea typeface="Meiryo" panose="020B0604030504040204" pitchFamily="34" charset="-128"/>
                  </a:rPr>
                  <a:t>で求める。数式で表わすと、</a:t>
                </a:r>
                <a:endParaRPr kumimoji="1" lang="en-US" altLang="ja-JP" sz="2000" dirty="0">
                  <a:latin typeface="Meiryo" panose="020B0604030504040204" pitchFamily="34" charset="-128"/>
                  <a:ea typeface="Meiryo" panose="020B0604030504040204" pitchFamily="34" charset="-128"/>
                </a:endParaRPr>
              </a:p>
            </p:txBody>
          </p:sp>
        </mc:Choice>
        <mc:Fallback xmlns="">
          <p:sp>
            <p:nvSpPr>
              <p:cNvPr id="3" name="テキスト ボックス 2">
                <a:extLst>
                  <a:ext uri="{FF2B5EF4-FFF2-40B4-BE49-F238E27FC236}">
                    <a16:creationId xmlns:a16="http://schemas.microsoft.com/office/drawing/2014/main" id="{F259F70F-ECBA-B5BB-31A5-473C34838C31}"/>
                  </a:ext>
                </a:extLst>
              </p:cNvPr>
              <p:cNvSpPr txBox="1">
                <a:spLocks noRot="1" noChangeAspect="1" noMove="1" noResize="1" noEditPoints="1" noAdjustHandles="1" noChangeArrowheads="1" noChangeShapeType="1" noTextEdit="1"/>
              </p:cNvSpPr>
              <p:nvPr/>
            </p:nvSpPr>
            <p:spPr>
              <a:xfrm>
                <a:off x="786855" y="1858626"/>
                <a:ext cx="10618288" cy="2613921"/>
              </a:xfrm>
              <a:prstGeom prst="rect">
                <a:avLst/>
              </a:prstGeom>
              <a:blipFill>
                <a:blip r:embed="rId2"/>
                <a:stretch>
                  <a:fillRect l="-477" t="-1449" r="-2983" b="-338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 name="テキスト ボックス 16">
                <a:extLst>
                  <a:ext uri="{FF2B5EF4-FFF2-40B4-BE49-F238E27FC236}">
                    <a16:creationId xmlns:a16="http://schemas.microsoft.com/office/drawing/2014/main" id="{66C37CFE-083D-DCCB-8EB5-D89E0C29F2AF}"/>
                  </a:ext>
                </a:extLst>
              </p:cNvPr>
              <p:cNvSpPr txBox="1"/>
              <p:nvPr/>
            </p:nvSpPr>
            <p:spPr>
              <a:xfrm>
                <a:off x="832305" y="1057206"/>
                <a:ext cx="3703837" cy="495905"/>
              </a:xfrm>
              <a:prstGeom prst="rect">
                <a:avLst/>
              </a:prstGeom>
              <a:noFill/>
            </p:spPr>
            <p:txBody>
              <a:bodyPr wrap="square">
                <a:spAutoFit/>
              </a:bodyPr>
              <a:lstStyle/>
              <a:p>
                <a:r>
                  <a:rPr lang="en-US" altLang="ja-JP" sz="2400" b="1" dirty="0">
                    <a:latin typeface="Meiryo" panose="020B0604030504040204" pitchFamily="34" charset="-128"/>
                    <a:ea typeface="Meiryo" panose="020B0604030504040204" pitchFamily="34" charset="-128"/>
                  </a:rPr>
                  <a:t>③ </a:t>
                </a:r>
                <a:r>
                  <a:rPr kumimoji="1" lang="ja-JP" altLang="en-US" sz="2400" b="1">
                    <a:latin typeface="Meiryo" panose="020B0604030504040204" pitchFamily="34" charset="-128"/>
                    <a:ea typeface="Meiryo" panose="020B0604030504040204" pitchFamily="34" charset="-128"/>
                  </a:rPr>
                  <a:t>標準偏差</a:t>
                </a:r>
                <a14:m>
                  <m:oMath xmlns:m="http://schemas.openxmlformats.org/officeDocument/2006/math">
                    <m:r>
                      <a:rPr kumimoji="1" lang="en-US" altLang="ja-JP" sz="2400" b="1" i="0" smtClean="0">
                        <a:latin typeface="Cambria Math" panose="02040503050406030204" pitchFamily="18" charset="0"/>
                      </a:rPr>
                      <m:t> </m:t>
                    </m:r>
                    <m:r>
                      <a:rPr kumimoji="1" lang="en-US" altLang="ja-JP" sz="2400" b="1" i="1" smtClean="0">
                        <a:latin typeface="Cambria Math" panose="02040503050406030204" pitchFamily="18" charset="0"/>
                      </a:rPr>
                      <m:t>𝒔</m:t>
                    </m:r>
                  </m:oMath>
                </a14:m>
                <a:r>
                  <a:rPr lang="en-US" altLang="ja-JP" sz="2400" b="1" dirty="0">
                    <a:latin typeface="Meiryo" panose="020B0604030504040204" pitchFamily="34" charset="-128"/>
                    <a:ea typeface="Meiryo" panose="020B0604030504040204" pitchFamily="34" charset="-128"/>
                  </a:rPr>
                  <a:t> </a:t>
                </a:r>
                <a:r>
                  <a:rPr lang="ja-JP" altLang="en-US" sz="2400" b="1">
                    <a:latin typeface="Meiryo" panose="020B0604030504040204" pitchFamily="34" charset="-128"/>
                    <a:ea typeface="Meiryo" panose="020B0604030504040204" pitchFamily="34" charset="-128"/>
                  </a:rPr>
                  <a:t>または</a:t>
                </a:r>
                <a:r>
                  <a:rPr lang="en-US" altLang="ja-JP" sz="2400" b="1" dirty="0">
                    <a:latin typeface="Meiryo" panose="020B0604030504040204" pitchFamily="34" charset="-128"/>
                    <a:ea typeface="Meiryo" panose="020B0604030504040204" pitchFamily="34" charset="-128"/>
                  </a:rPr>
                  <a:t> </a:t>
                </a:r>
                <a14:m>
                  <m:oMath xmlns:m="http://schemas.openxmlformats.org/officeDocument/2006/math">
                    <m:rad>
                      <m:radPr>
                        <m:degHide m:val="on"/>
                        <m:ctrlPr>
                          <a:rPr lang="en-US" altLang="ja-JP" sz="2400" b="1" i="1" smtClean="0">
                            <a:latin typeface="Cambria Math" panose="02040503050406030204" pitchFamily="18" charset="0"/>
                          </a:rPr>
                        </m:ctrlPr>
                      </m:radPr>
                      <m:deg/>
                      <m:e>
                        <m:r>
                          <a:rPr lang="en-US" altLang="ja-JP" sz="2400" b="1" i="1" smtClean="0">
                            <a:latin typeface="Cambria Math" panose="02040503050406030204" pitchFamily="18" charset="0"/>
                          </a:rPr>
                          <m:t>𝑽</m:t>
                        </m:r>
                      </m:e>
                    </m:rad>
                  </m:oMath>
                </a14:m>
                <a:r>
                  <a:rPr lang="ja-JP" altLang="en-US" sz="2400" b="1">
                    <a:latin typeface="Meiryo" panose="020B0604030504040204" pitchFamily="34" charset="-128"/>
                    <a:ea typeface="Meiryo" panose="020B0604030504040204" pitchFamily="34" charset="-128"/>
                  </a:rPr>
                  <a:t> </a:t>
                </a:r>
                <a:endParaRPr lang="en-US" altLang="ja-JP" sz="2400" b="1" dirty="0">
                  <a:latin typeface="Meiryo" panose="020B0604030504040204" pitchFamily="34" charset="-128"/>
                  <a:ea typeface="Meiryo" panose="020B0604030504040204" pitchFamily="34" charset="-128"/>
                </a:endParaRPr>
              </a:p>
            </p:txBody>
          </p:sp>
        </mc:Choice>
        <mc:Fallback xmlns="">
          <p:sp>
            <p:nvSpPr>
              <p:cNvPr id="17" name="テキスト ボックス 16">
                <a:extLst>
                  <a:ext uri="{FF2B5EF4-FFF2-40B4-BE49-F238E27FC236}">
                    <a16:creationId xmlns:a16="http://schemas.microsoft.com/office/drawing/2014/main" id="{66C37CFE-083D-DCCB-8EB5-D89E0C29F2AF}"/>
                  </a:ext>
                </a:extLst>
              </p:cNvPr>
              <p:cNvSpPr txBox="1">
                <a:spLocks noRot="1" noChangeAspect="1" noMove="1" noResize="1" noEditPoints="1" noAdjustHandles="1" noChangeArrowheads="1" noChangeShapeType="1" noTextEdit="1"/>
              </p:cNvSpPr>
              <p:nvPr/>
            </p:nvSpPr>
            <p:spPr>
              <a:xfrm>
                <a:off x="832305" y="1057206"/>
                <a:ext cx="3703837" cy="495905"/>
              </a:xfrm>
              <a:prstGeom prst="rect">
                <a:avLst/>
              </a:prstGeom>
              <a:blipFill>
                <a:blip r:embed="rId5"/>
                <a:stretch>
                  <a:fillRect l="-2389" b="-27500"/>
                </a:stretch>
              </a:blipFill>
            </p:spPr>
            <p:txBody>
              <a:bodyPr/>
              <a:lstStyle/>
              <a:p>
                <a:r>
                  <a:rPr lang="ja-JP" altLang="en-US">
                    <a:noFill/>
                  </a:rPr>
                  <a:t> </a:t>
                </a:r>
              </a:p>
            </p:txBody>
          </p:sp>
        </mc:Fallback>
      </mc:AlternateContent>
      <p:sp>
        <p:nvSpPr>
          <p:cNvPr id="20" name="テキスト ボックス 19">
            <a:extLst>
              <a:ext uri="{FF2B5EF4-FFF2-40B4-BE49-F238E27FC236}">
                <a16:creationId xmlns:a16="http://schemas.microsoft.com/office/drawing/2014/main" id="{16940010-DC7F-AA89-5711-D799FC000135}"/>
              </a:ext>
            </a:extLst>
          </p:cNvPr>
          <p:cNvSpPr txBox="1"/>
          <p:nvPr/>
        </p:nvSpPr>
        <p:spPr>
          <a:xfrm>
            <a:off x="1043624" y="5821863"/>
            <a:ext cx="67056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cs typeface="+mn-cs"/>
              </a:rPr>
              <a:t>となる。</a:t>
            </a:r>
            <a:endParaRPr kumimoji="1" lang="en-US" altLang="ja-JP" sz="20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mc:AlternateContent xmlns:mc="http://schemas.openxmlformats.org/markup-compatibility/2006" xmlns:a14="http://schemas.microsoft.com/office/drawing/2010/main">
        <mc:Choice Requires="a14">
          <p:sp>
            <p:nvSpPr>
              <p:cNvPr id="21" name="テキスト ボックス 20">
                <a:extLst>
                  <a:ext uri="{FF2B5EF4-FFF2-40B4-BE49-F238E27FC236}">
                    <a16:creationId xmlns:a16="http://schemas.microsoft.com/office/drawing/2014/main" id="{70D734D2-AC7B-A928-99D3-E8085B49BE7E}"/>
                  </a:ext>
                </a:extLst>
              </p:cNvPr>
              <p:cNvSpPr txBox="1"/>
              <p:nvPr/>
            </p:nvSpPr>
            <p:spPr>
              <a:xfrm>
                <a:off x="1915431" y="4619876"/>
                <a:ext cx="5299208" cy="91999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𝑠</m:t>
                      </m:r>
                      <m:r>
                        <a:rPr kumimoji="1" lang="en-US" altLang="ja-JP" b="0" i="1" smtClean="0">
                          <a:latin typeface="Cambria Math" panose="02040503050406030204" pitchFamily="18" charset="0"/>
                        </a:rPr>
                        <m:t>=</m:t>
                      </m:r>
                      <m:rad>
                        <m:radPr>
                          <m:degHide m:val="on"/>
                          <m:ctrlPr>
                            <a:rPr lang="en-US" altLang="ja-JP" i="1">
                              <a:latin typeface="Cambria Math" panose="02040503050406030204" pitchFamily="18" charset="0"/>
                            </a:rPr>
                          </m:ctrlPr>
                        </m:radPr>
                        <m:deg/>
                        <m:e>
                          <m:r>
                            <a:rPr lang="en-US" altLang="ja-JP" b="0" i="1">
                              <a:latin typeface="Cambria Math" panose="02040503050406030204" pitchFamily="18" charset="0"/>
                            </a:rPr>
                            <m:t>𝑉</m:t>
                          </m:r>
                        </m:e>
                      </m:rad>
                      <m:r>
                        <a:rPr lang="en-US" altLang="ja-JP" b="0" i="0" smtClean="0">
                          <a:latin typeface="Cambria Math" panose="02040503050406030204" pitchFamily="18" charset="0"/>
                        </a:rPr>
                        <m:t>=</m:t>
                      </m:r>
                      <m:rad>
                        <m:radPr>
                          <m:degHide m:val="on"/>
                          <m:ctrlPr>
                            <a:rPr lang="en-US" altLang="ja-JP" i="1">
                              <a:latin typeface="Cambria Math" panose="02040503050406030204" pitchFamily="18" charset="0"/>
                            </a:rPr>
                          </m:ctrlPr>
                        </m:radPr>
                        <m:deg/>
                        <m:e>
                          <m:f>
                            <m:fPr>
                              <m:ctrlPr>
                                <a:rPr lang="en-US" altLang="ja-JP" i="1" smtClean="0">
                                  <a:latin typeface="Cambria Math" panose="02040503050406030204" pitchFamily="18" charset="0"/>
                                </a:rPr>
                              </m:ctrlPr>
                            </m:fPr>
                            <m:num>
                              <m:r>
                                <a:rPr lang="en-US" altLang="ja-JP" b="0" i="1" smtClean="0">
                                  <a:latin typeface="Cambria Math" panose="02040503050406030204" pitchFamily="18" charset="0"/>
                                </a:rPr>
                                <m:t>𝑆</m:t>
                              </m:r>
                            </m:num>
                            <m:den>
                              <m:r>
                                <a:rPr lang="en-US" altLang="ja-JP" b="0" i="1" smtClean="0">
                                  <a:latin typeface="Cambria Math" panose="02040503050406030204" pitchFamily="18" charset="0"/>
                                </a:rPr>
                                <m:t>𝑛</m:t>
                              </m:r>
                              <m:r>
                                <a:rPr lang="en-US" altLang="ja-JP" b="0" i="1" smtClean="0">
                                  <a:latin typeface="Cambria Math" panose="02040503050406030204" pitchFamily="18" charset="0"/>
                                </a:rPr>
                                <m:t>−1</m:t>
                              </m:r>
                            </m:den>
                          </m:f>
                        </m:e>
                      </m:rad>
                      <m:r>
                        <a:rPr lang="en-US" altLang="ja-JP" b="0" i="1" smtClean="0">
                          <a:latin typeface="Cambria Math" panose="02040503050406030204" pitchFamily="18" charset="0"/>
                        </a:rPr>
                        <m:t>=</m:t>
                      </m:r>
                      <m:rad>
                        <m:radPr>
                          <m:degHide m:val="on"/>
                          <m:ctrlPr>
                            <a:rPr lang="en-US" altLang="ja-JP" i="1">
                              <a:latin typeface="Cambria Math" panose="02040503050406030204" pitchFamily="18" charset="0"/>
                            </a:rPr>
                          </m:ctrlPr>
                        </m:radPr>
                        <m:deg/>
                        <m:e>
                          <m:f>
                            <m:fPr>
                              <m:ctrlPr>
                                <a:rPr lang="en-US" altLang="ja-JP" i="1">
                                  <a:latin typeface="Cambria Math" panose="02040503050406030204" pitchFamily="18" charset="0"/>
                                </a:rPr>
                              </m:ctrlPr>
                            </m:fPr>
                            <m:num>
                              <m:nary>
                                <m:naryPr>
                                  <m:chr m:val="∑"/>
                                  <m:subHide m:val="on"/>
                                  <m:supHide m:val="on"/>
                                  <m:ctrlPr>
                                    <a:rPr lang="en-US" altLang="ja-JP" i="1">
                                      <a:latin typeface="Cambria Math" panose="02040503050406030204" pitchFamily="18" charset="0"/>
                                    </a:rPr>
                                  </m:ctrlPr>
                                </m:naryPr>
                                <m:sub/>
                                <m:sup/>
                                <m:e>
                                  <m:sSup>
                                    <m:sSupPr>
                                      <m:ctrlPr>
                                        <a:rPr lang="en-US" altLang="ja-JP" i="1">
                                          <a:latin typeface="Cambria Math" panose="02040503050406030204" pitchFamily="18" charset="0"/>
                                        </a:rPr>
                                      </m:ctrlPr>
                                    </m:sSupPr>
                                    <m:e>
                                      <m:d>
                                        <m:dPr>
                                          <m:ctrlPr>
                                            <a:rPr lang="en-US" altLang="ja-JP" i="1">
                                              <a:latin typeface="Cambria Math" panose="02040503050406030204" pitchFamily="18" charset="0"/>
                                            </a:rPr>
                                          </m:ctrlPr>
                                        </m:dPr>
                                        <m:e>
                                          <m:sSub>
                                            <m:sSubPr>
                                              <m:ctrlPr>
                                                <a:rPr lang="en-US" altLang="ja-JP" i="1">
                                                  <a:latin typeface="Cambria Math" panose="02040503050406030204" pitchFamily="18" charset="0"/>
                                                </a:rPr>
                                              </m:ctrlPr>
                                            </m:sSubPr>
                                            <m:e>
                                              <m:r>
                                                <a:rPr lang="en-US" altLang="ja-JP" i="1">
                                                  <a:latin typeface="Cambria Math" panose="02040503050406030204" pitchFamily="18" charset="0"/>
                                                </a:rPr>
                                                <m:t>𝑥</m:t>
                                              </m:r>
                                            </m:e>
                                            <m:sub>
                                              <m:r>
                                                <a:rPr lang="en-US" altLang="ja-JP" i="1">
                                                  <a:latin typeface="Cambria Math" panose="02040503050406030204" pitchFamily="18" charset="0"/>
                                                </a:rPr>
                                                <m:t>𝑖</m:t>
                                              </m:r>
                                            </m:sub>
                                          </m:sSub>
                                          <m:r>
                                            <a:rPr lang="en-US" altLang="ja-JP" i="1">
                                              <a:latin typeface="Cambria Math" panose="02040503050406030204" pitchFamily="18" charset="0"/>
                                            </a:rPr>
                                            <m:t>−</m:t>
                                          </m:r>
                                          <m:bar>
                                            <m:barPr>
                                              <m:pos m:val="top"/>
                                              <m:ctrlPr>
                                                <a:rPr lang="en-US" altLang="ja-JP" i="1">
                                                  <a:latin typeface="Cambria Math" panose="02040503050406030204" pitchFamily="18" charset="0"/>
                                                </a:rPr>
                                              </m:ctrlPr>
                                            </m:barPr>
                                            <m:e>
                                              <m:r>
                                                <a:rPr lang="en-US" altLang="ja-JP" i="1">
                                                  <a:latin typeface="Cambria Math" panose="02040503050406030204" pitchFamily="18" charset="0"/>
                                                </a:rPr>
                                                <m:t>𝑥</m:t>
                                              </m:r>
                                            </m:e>
                                          </m:bar>
                                        </m:e>
                                      </m:d>
                                    </m:e>
                                    <m:sup>
                                      <m:r>
                                        <a:rPr lang="en-US" altLang="ja-JP" i="1">
                                          <a:latin typeface="Cambria Math" panose="02040503050406030204" pitchFamily="18" charset="0"/>
                                        </a:rPr>
                                        <m:t>2</m:t>
                                      </m:r>
                                    </m:sup>
                                  </m:sSup>
                                </m:e>
                              </m:nary>
                            </m:num>
                            <m:den>
                              <m:r>
                                <a:rPr lang="en-US" altLang="ja-JP" i="1">
                                  <a:latin typeface="Cambria Math" panose="02040503050406030204" pitchFamily="18" charset="0"/>
                                </a:rPr>
                                <m:t>𝑛</m:t>
                              </m:r>
                              <m:r>
                                <a:rPr lang="en-US" altLang="ja-JP" i="1">
                                  <a:latin typeface="Cambria Math" panose="02040503050406030204" pitchFamily="18" charset="0"/>
                                </a:rPr>
                                <m:t>−1</m:t>
                              </m:r>
                            </m:den>
                          </m:f>
                        </m:e>
                      </m:rad>
                      <m:r>
                        <a:rPr lang="en-US" altLang="ja-JP" b="0" i="1" smtClean="0">
                          <a:latin typeface="Cambria Math" panose="02040503050406030204" pitchFamily="18" charset="0"/>
                        </a:rPr>
                        <m:t>=</m:t>
                      </m:r>
                      <m:rad>
                        <m:radPr>
                          <m:degHide m:val="on"/>
                          <m:ctrlPr>
                            <a:rPr lang="en-US" altLang="ja-JP" i="1" smtClean="0">
                              <a:latin typeface="Cambria Math" panose="02040503050406030204" pitchFamily="18" charset="0"/>
                            </a:rPr>
                          </m:ctrlPr>
                        </m:radPr>
                        <m:deg/>
                        <m:e>
                          <m:f>
                            <m:fPr>
                              <m:ctrlPr>
                                <a:rPr lang="en-US" altLang="ja-JP" i="1" smtClean="0">
                                  <a:latin typeface="Cambria Math" panose="02040503050406030204" pitchFamily="18" charset="0"/>
                                </a:rPr>
                              </m:ctrlPr>
                            </m:fPr>
                            <m:num>
                              <m:nary>
                                <m:naryPr>
                                  <m:chr m:val="∑"/>
                                  <m:subHide m:val="on"/>
                                  <m:supHide m:val="on"/>
                                  <m:ctrlPr>
                                    <a:rPr lang="en-US" altLang="ja-JP" i="1" smtClean="0">
                                      <a:latin typeface="Cambria Math" panose="02040503050406030204" pitchFamily="18" charset="0"/>
                                    </a:rPr>
                                  </m:ctrlPr>
                                </m:naryPr>
                                <m:sub/>
                                <m:sup/>
                                <m:e>
                                  <m:sSup>
                                    <m:sSupPr>
                                      <m:ctrlPr>
                                        <a:rPr lang="en-US" altLang="ja-JP" i="1" smtClean="0">
                                          <a:latin typeface="Cambria Math" panose="02040503050406030204" pitchFamily="18" charset="0"/>
                                        </a:rPr>
                                      </m:ctrlPr>
                                    </m:sSupPr>
                                    <m:e>
                                      <m:sSub>
                                        <m:sSubPr>
                                          <m:ctrlPr>
                                            <a:rPr lang="en-US" altLang="ja-JP" i="1" smtClean="0">
                                              <a:latin typeface="Cambria Math" panose="02040503050406030204" pitchFamily="18" charset="0"/>
                                            </a:rPr>
                                          </m:ctrlPr>
                                        </m:sSubPr>
                                        <m:e>
                                          <m:r>
                                            <a:rPr lang="en-US" altLang="ja-JP" b="0" i="1" smtClean="0">
                                              <a:latin typeface="Cambria Math" panose="02040503050406030204" pitchFamily="18" charset="0"/>
                                            </a:rPr>
                                            <m:t>𝑥</m:t>
                                          </m:r>
                                        </m:e>
                                        <m:sub>
                                          <m:r>
                                            <a:rPr lang="en-US" altLang="ja-JP" b="0" i="1" smtClean="0">
                                              <a:latin typeface="Cambria Math" panose="02040503050406030204" pitchFamily="18" charset="0"/>
                                            </a:rPr>
                                            <m:t>𝑖</m:t>
                                          </m:r>
                                        </m:sub>
                                      </m:sSub>
                                    </m:e>
                                    <m:sup>
                                      <m:r>
                                        <a:rPr lang="en-US" altLang="ja-JP" b="0" i="1" smtClean="0">
                                          <a:latin typeface="Cambria Math" panose="02040503050406030204" pitchFamily="18" charset="0"/>
                                        </a:rPr>
                                        <m:t>2</m:t>
                                      </m:r>
                                    </m:sup>
                                  </m:sSup>
                                  <m:r>
                                    <a:rPr lang="en-US" altLang="ja-JP" b="0" i="1" smtClean="0">
                                      <a:latin typeface="Cambria Math" panose="02040503050406030204" pitchFamily="18" charset="0"/>
                                    </a:rPr>
                                    <m:t>−</m:t>
                                  </m:r>
                                  <m:f>
                                    <m:fPr>
                                      <m:ctrlPr>
                                        <a:rPr lang="en-US" altLang="ja-JP" i="1" smtClean="0">
                                          <a:latin typeface="Cambria Math" panose="02040503050406030204" pitchFamily="18" charset="0"/>
                                        </a:rPr>
                                      </m:ctrlPr>
                                    </m:fPr>
                                    <m:num>
                                      <m:sSup>
                                        <m:sSupPr>
                                          <m:ctrlPr>
                                            <a:rPr lang="en-US" altLang="ja-JP" i="1" smtClean="0">
                                              <a:latin typeface="Cambria Math" panose="02040503050406030204" pitchFamily="18" charset="0"/>
                                            </a:rPr>
                                          </m:ctrlPr>
                                        </m:sSupPr>
                                        <m:e>
                                          <m:d>
                                            <m:dPr>
                                              <m:ctrlPr>
                                                <a:rPr lang="en-US" altLang="ja-JP" i="1" smtClean="0">
                                                  <a:latin typeface="Cambria Math" panose="02040503050406030204" pitchFamily="18" charset="0"/>
                                                </a:rPr>
                                              </m:ctrlPr>
                                            </m:dPr>
                                            <m:e>
                                              <m:nary>
                                                <m:naryPr>
                                                  <m:chr m:val="∑"/>
                                                  <m:subHide m:val="on"/>
                                                  <m:supHide m:val="on"/>
                                                  <m:ctrlPr>
                                                    <a:rPr lang="en-US" altLang="ja-JP" i="1" smtClean="0">
                                                      <a:latin typeface="Cambria Math" panose="02040503050406030204" pitchFamily="18" charset="0"/>
                                                    </a:rPr>
                                                  </m:ctrlPr>
                                                </m:naryPr>
                                                <m:sub/>
                                                <m:sup/>
                                                <m:e>
                                                  <m:sSub>
                                                    <m:sSubPr>
                                                      <m:ctrlPr>
                                                        <a:rPr lang="en-US" altLang="ja-JP" i="1" smtClean="0">
                                                          <a:latin typeface="Cambria Math" panose="02040503050406030204" pitchFamily="18" charset="0"/>
                                                        </a:rPr>
                                                      </m:ctrlPr>
                                                    </m:sSubPr>
                                                    <m:e>
                                                      <m:r>
                                                        <a:rPr lang="en-US" altLang="ja-JP" b="0" i="1" smtClean="0">
                                                          <a:latin typeface="Cambria Math" panose="02040503050406030204" pitchFamily="18" charset="0"/>
                                                        </a:rPr>
                                                        <m:t>𝑥</m:t>
                                                      </m:r>
                                                    </m:e>
                                                    <m:sub>
                                                      <m:r>
                                                        <a:rPr lang="en-US" altLang="ja-JP" b="0" i="1" smtClean="0">
                                                          <a:latin typeface="Cambria Math" panose="02040503050406030204" pitchFamily="18" charset="0"/>
                                                        </a:rPr>
                                                        <m:t>𝑖</m:t>
                                                      </m:r>
                                                    </m:sub>
                                                  </m:sSub>
                                                </m:e>
                                              </m:nary>
                                            </m:e>
                                          </m:d>
                                        </m:e>
                                        <m:sup>
                                          <m:r>
                                            <a:rPr lang="en-US" altLang="ja-JP" b="0" i="1" smtClean="0">
                                              <a:latin typeface="Cambria Math" panose="02040503050406030204" pitchFamily="18" charset="0"/>
                                            </a:rPr>
                                            <m:t>2</m:t>
                                          </m:r>
                                        </m:sup>
                                      </m:sSup>
                                    </m:num>
                                    <m:den>
                                      <m:r>
                                        <a:rPr lang="en-US" altLang="ja-JP" b="0" i="1" smtClean="0">
                                          <a:latin typeface="Cambria Math" panose="02040503050406030204" pitchFamily="18" charset="0"/>
                                        </a:rPr>
                                        <m:t>𝑛</m:t>
                                      </m:r>
                                    </m:den>
                                  </m:f>
                                </m:e>
                              </m:nary>
                            </m:num>
                            <m:den>
                              <m:r>
                                <a:rPr lang="en-US" altLang="ja-JP" b="0" i="1">
                                  <a:latin typeface="Cambria Math" panose="02040503050406030204" pitchFamily="18" charset="0"/>
                                </a:rPr>
                                <m:t>𝑛</m:t>
                              </m:r>
                              <m:r>
                                <a:rPr lang="en-US" altLang="ja-JP" b="0" i="1">
                                  <a:latin typeface="Cambria Math" panose="02040503050406030204" pitchFamily="18" charset="0"/>
                                </a:rPr>
                                <m:t>−1</m:t>
                              </m:r>
                            </m:den>
                          </m:f>
                        </m:e>
                      </m:rad>
                    </m:oMath>
                  </m:oMathPara>
                </a14:m>
                <a:endParaRPr kumimoji="1" lang="ja-JP" altLang="en-US"/>
              </a:p>
            </p:txBody>
          </p:sp>
        </mc:Choice>
        <mc:Fallback xmlns="">
          <p:sp>
            <p:nvSpPr>
              <p:cNvPr id="21" name="テキスト ボックス 20">
                <a:extLst>
                  <a:ext uri="{FF2B5EF4-FFF2-40B4-BE49-F238E27FC236}">
                    <a16:creationId xmlns:a16="http://schemas.microsoft.com/office/drawing/2014/main" id="{70D734D2-AC7B-A928-99D3-E8085B49BE7E}"/>
                  </a:ext>
                </a:extLst>
              </p:cNvPr>
              <p:cNvSpPr txBox="1">
                <a:spLocks noRot="1" noChangeAspect="1" noMove="1" noResize="1" noEditPoints="1" noAdjustHandles="1" noChangeArrowheads="1" noChangeShapeType="1" noTextEdit="1"/>
              </p:cNvSpPr>
              <p:nvPr/>
            </p:nvSpPr>
            <p:spPr>
              <a:xfrm>
                <a:off x="1915431" y="4619876"/>
                <a:ext cx="5299208" cy="919995"/>
              </a:xfrm>
              <a:prstGeom prst="rect">
                <a:avLst/>
              </a:prstGeom>
              <a:blipFill>
                <a:blip r:embed="rId6"/>
                <a:stretch>
                  <a:fillRect t="-43243" b="-29730"/>
                </a:stretch>
              </a:blipFill>
            </p:spPr>
            <p:txBody>
              <a:bodyPr/>
              <a:lstStyle/>
              <a:p>
                <a:r>
                  <a:rPr lang="ja-JP" altLang="en-US">
                    <a:noFill/>
                  </a:rPr>
                  <a:t> </a:t>
                </a:r>
              </a:p>
            </p:txBody>
          </p:sp>
        </mc:Fallback>
      </mc:AlternateContent>
      <p:sp>
        <p:nvSpPr>
          <p:cNvPr id="11" name="スライド番号プレースホルダー 10">
            <a:extLst>
              <a:ext uri="{FF2B5EF4-FFF2-40B4-BE49-F238E27FC236}">
                <a16:creationId xmlns:a16="http://schemas.microsoft.com/office/drawing/2014/main" id="{57A7E173-DB4A-D71F-ACA3-328DD1719B69}"/>
              </a:ext>
            </a:extLst>
          </p:cNvPr>
          <p:cNvSpPr>
            <a:spLocks noGrp="1"/>
          </p:cNvSpPr>
          <p:nvPr>
            <p:ph type="sldNum" sz="quarter" idx="12"/>
          </p:nvPr>
        </p:nvSpPr>
        <p:spPr/>
        <p:txBody>
          <a:bodyPr/>
          <a:lstStyle/>
          <a:p>
            <a:fld id="{CCE8A120-D37F-4A4B-AEC4-A3FAB9FD9F34}" type="slidenum">
              <a:rPr lang="ja-JP" altLang="en-US" smtClean="0"/>
              <a:pPr/>
              <a:t>50</a:t>
            </a:fld>
            <a:endParaRPr lang="ja-JP" altLang="en-US"/>
          </a:p>
        </p:txBody>
      </p:sp>
      <p:sp>
        <p:nvSpPr>
          <p:cNvPr id="4" name="テキスト ボックス 3">
            <a:extLst>
              <a:ext uri="{FF2B5EF4-FFF2-40B4-BE49-F238E27FC236}">
                <a16:creationId xmlns:a16="http://schemas.microsoft.com/office/drawing/2014/main" id="{A89D4459-1446-2D11-44BB-21434C4C5C57}"/>
              </a:ext>
            </a:extLst>
          </p:cNvPr>
          <p:cNvSpPr txBox="1"/>
          <p:nvPr/>
        </p:nvSpPr>
        <p:spPr>
          <a:xfrm>
            <a:off x="90974" y="101329"/>
            <a:ext cx="5820190"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5.4 </a:t>
            </a:r>
            <a:r>
              <a:rPr lang="ja-JP" altLang="en-US" sz="4000" b="1" dirty="0">
                <a:solidFill>
                  <a:schemeClr val="bg1"/>
                </a:solidFill>
                <a:latin typeface="Meiryo" panose="020B0604030504040204" pitchFamily="34" charset="-128"/>
                <a:ea typeface="Meiryo" panose="020B0604030504040204" pitchFamily="34" charset="-128"/>
                <a:cs typeface="Arial" panose="020B0604020202020204" pitchFamily="34" charset="0"/>
              </a:rPr>
              <a:t>基本統計量</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4785488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EE75A39F-3064-B53C-1DE9-F24FA1810B9E}"/>
              </a:ext>
            </a:extLst>
          </p:cNvPr>
          <p:cNvSpPr/>
          <p:nvPr/>
        </p:nvSpPr>
        <p:spPr>
          <a:xfrm>
            <a:off x="417633" y="1294660"/>
            <a:ext cx="11356733" cy="5142000"/>
          </a:xfrm>
          <a:prstGeom prst="rect">
            <a:avLst/>
          </a:prstGeom>
          <a:solidFill>
            <a:schemeClr val="bg1"/>
          </a:solidFill>
          <a:ln>
            <a:solidFill>
              <a:schemeClr val="tx1"/>
            </a:solidFill>
          </a:ln>
          <a:effectLst>
            <a:outerShdw blurRad="1016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CE216CDA-35ED-2937-37F5-FB005AB6BFB8}"/>
              </a:ext>
            </a:extLst>
          </p:cNvPr>
          <p:cNvSpPr/>
          <p:nvPr/>
        </p:nvSpPr>
        <p:spPr>
          <a:xfrm>
            <a:off x="681317" y="958805"/>
            <a:ext cx="1954307" cy="667106"/>
          </a:xfrm>
          <a:prstGeom prst="rect">
            <a:avLst/>
          </a:prstGeom>
          <a:solidFill>
            <a:schemeClr val="bg1"/>
          </a:solidFill>
          <a:ln>
            <a:solidFill>
              <a:schemeClr val="tx1"/>
            </a:solidFill>
          </a:ln>
          <a:effectLst>
            <a:outerShdw blurRad="889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800" b="1">
                <a:latin typeface="メイリオ" panose="020B0604030504040204" pitchFamily="50" charset="-128"/>
                <a:ea typeface="メイリオ" panose="020B0604030504040204" pitchFamily="50" charset="-128"/>
              </a:rPr>
              <a:t>標準化と工程改善</a:t>
            </a:r>
            <a:endParaRPr kumimoji="1" lang="ja-JP" altLang="en-US"/>
          </a:p>
        </p:txBody>
      </p:sp>
      <mc:AlternateContent xmlns:mc="http://schemas.openxmlformats.org/markup-compatibility/2006" xmlns:a14="http://schemas.microsoft.com/office/drawing/2010/main">
        <mc:Choice Requires="a14">
          <p:sp>
            <p:nvSpPr>
              <p:cNvPr id="10" name="テキスト ボックス 9">
                <a:extLst>
                  <a:ext uri="{FF2B5EF4-FFF2-40B4-BE49-F238E27FC236}">
                    <a16:creationId xmlns:a16="http://schemas.microsoft.com/office/drawing/2014/main" id="{BE39CB9E-4603-1594-C525-83B5D93B02DB}"/>
                  </a:ext>
                </a:extLst>
              </p:cNvPr>
              <p:cNvSpPr txBox="1"/>
              <p:nvPr/>
            </p:nvSpPr>
            <p:spPr>
              <a:xfrm>
                <a:off x="895598" y="1087012"/>
                <a:ext cx="1489886" cy="461665"/>
              </a:xfrm>
              <a:prstGeom prst="rect">
                <a:avLst/>
              </a:prstGeom>
              <a:noFill/>
            </p:spPr>
            <p:txBody>
              <a:bodyPr wrap="square">
                <a:spAutoFit/>
              </a:bodyPr>
              <a:lstStyle/>
              <a:p>
                <a:r>
                  <a:rPr kumimoji="1" lang="en-US" altLang="ja-JP" sz="2400" b="1" dirty="0">
                    <a:latin typeface="Meiryo" panose="020B0604030504040204" pitchFamily="34" charset="-128"/>
                    <a:ea typeface="Meiryo" panose="020B0604030504040204" pitchFamily="34" charset="-128"/>
                  </a:rPr>
                  <a:t>④ </a:t>
                </a:r>
                <a:r>
                  <a:rPr kumimoji="1" lang="ja-JP" altLang="en-US" sz="2400" b="1">
                    <a:latin typeface="Meiryo" panose="020B0604030504040204" pitchFamily="34" charset="-128"/>
                    <a:ea typeface="Meiryo" panose="020B0604030504040204" pitchFamily="34" charset="-128"/>
                  </a:rPr>
                  <a:t>範囲</a:t>
                </a:r>
                <a14:m>
                  <m:oMath xmlns:m="http://schemas.openxmlformats.org/officeDocument/2006/math">
                    <m:r>
                      <a:rPr kumimoji="1" lang="en-US" altLang="ja-JP" sz="2400" b="1" i="1" smtClean="0">
                        <a:latin typeface="Cambria Math" panose="02040503050406030204" pitchFamily="18" charset="0"/>
                        <a:ea typeface="Meiryo" panose="020B0604030504040204" pitchFamily="34" charset="-128"/>
                      </a:rPr>
                      <m:t>𝑹</m:t>
                    </m:r>
                  </m:oMath>
                </a14:m>
                <a:endParaRPr kumimoji="1" lang="en-US" altLang="ja-JP" sz="2400" b="1" dirty="0">
                  <a:latin typeface="Meiryo" panose="020B0604030504040204" pitchFamily="34" charset="-128"/>
                  <a:ea typeface="Meiryo" panose="020B0604030504040204" pitchFamily="34" charset="-128"/>
                </a:endParaRPr>
              </a:p>
            </p:txBody>
          </p:sp>
        </mc:Choice>
        <mc:Fallback xmlns="">
          <p:sp>
            <p:nvSpPr>
              <p:cNvPr id="10" name="テキスト ボックス 9">
                <a:extLst>
                  <a:ext uri="{FF2B5EF4-FFF2-40B4-BE49-F238E27FC236}">
                    <a16:creationId xmlns:a16="http://schemas.microsoft.com/office/drawing/2014/main" id="{BE39CB9E-4603-1594-C525-83B5D93B02DB}"/>
                  </a:ext>
                </a:extLst>
              </p:cNvPr>
              <p:cNvSpPr txBox="1">
                <a:spLocks noRot="1" noChangeAspect="1" noMove="1" noResize="1" noEditPoints="1" noAdjustHandles="1" noChangeArrowheads="1" noChangeShapeType="1" noTextEdit="1"/>
              </p:cNvSpPr>
              <p:nvPr/>
            </p:nvSpPr>
            <p:spPr>
              <a:xfrm>
                <a:off x="895598" y="1087012"/>
                <a:ext cx="1489886" cy="461665"/>
              </a:xfrm>
              <a:prstGeom prst="rect">
                <a:avLst/>
              </a:prstGeom>
              <a:blipFill>
                <a:blip r:embed="rId2"/>
                <a:stretch>
                  <a:fillRect l="-6780" t="-8108" b="-29730"/>
                </a:stretch>
              </a:blipFill>
            </p:spPr>
            <p:txBody>
              <a:bodyPr/>
              <a:lstStyle/>
              <a:p>
                <a:r>
                  <a:rPr lang="ja-JP" altLang="en-US">
                    <a:noFill/>
                  </a:rPr>
                  <a:t> </a:t>
                </a:r>
              </a:p>
            </p:txBody>
          </p:sp>
        </mc:Fallback>
      </mc:AlternateContent>
      <p:grpSp>
        <p:nvGrpSpPr>
          <p:cNvPr id="13" name="グループ化 12">
            <a:extLst>
              <a:ext uri="{FF2B5EF4-FFF2-40B4-BE49-F238E27FC236}">
                <a16:creationId xmlns:a16="http://schemas.microsoft.com/office/drawing/2014/main" id="{B0CF437F-1C8F-2FF8-A4D5-C2B8911C5EFE}"/>
              </a:ext>
            </a:extLst>
          </p:cNvPr>
          <p:cNvGrpSpPr/>
          <p:nvPr/>
        </p:nvGrpSpPr>
        <p:grpSpPr>
          <a:xfrm>
            <a:off x="1193436" y="1833559"/>
            <a:ext cx="10951633" cy="4416594"/>
            <a:chOff x="1108771" y="1833559"/>
            <a:chExt cx="10951633" cy="4416594"/>
          </a:xfrm>
        </p:grpSpPr>
        <mc:AlternateContent xmlns:mc="http://schemas.openxmlformats.org/markup-compatibility/2006" xmlns:a14="http://schemas.microsoft.com/office/drawing/2010/main">
          <mc:Choice Requires="a14">
            <p:sp>
              <p:nvSpPr>
                <p:cNvPr id="3" name="テキスト ボックス 2">
                  <a:extLst>
                    <a:ext uri="{FF2B5EF4-FFF2-40B4-BE49-F238E27FC236}">
                      <a16:creationId xmlns:a16="http://schemas.microsoft.com/office/drawing/2014/main" id="{6BB23167-3665-0855-9EC6-653590F97928}"/>
                    </a:ext>
                  </a:extLst>
                </p:cNvPr>
                <p:cNvSpPr txBox="1"/>
                <p:nvPr/>
              </p:nvSpPr>
              <p:spPr>
                <a:xfrm>
                  <a:off x="1108771" y="1833559"/>
                  <a:ext cx="10951633" cy="4416594"/>
                </a:xfrm>
                <a:prstGeom prst="rect">
                  <a:avLst/>
                </a:prstGeom>
                <a:noFill/>
              </p:spPr>
              <p:txBody>
                <a:bodyPr wrap="square" rtlCol="0">
                  <a:spAutoFit/>
                </a:bodyPr>
                <a:lstStyle/>
                <a:p>
                  <a:r>
                    <a:rPr lang="en-US" altLang="ja-JP" sz="2000" dirty="0">
                      <a:latin typeface="Meiryo" panose="020B0604030504040204" pitchFamily="34" charset="-128"/>
                      <a:ea typeface="Meiryo" panose="020B0604030504040204" pitchFamily="34" charset="-128"/>
                    </a:rPr>
                    <a:t>1</a:t>
                  </a:r>
                  <a:r>
                    <a:rPr lang="ja-JP" altLang="en-US" sz="2000">
                      <a:latin typeface="Meiryo" panose="020B0604030504040204" pitchFamily="34" charset="-128"/>
                      <a:ea typeface="Meiryo" panose="020B0604030504040204" pitchFamily="34" charset="-128"/>
                    </a:rPr>
                    <a:t>組のデータの中の最大値と最小値の差を</a:t>
                  </a:r>
                  <a:r>
                    <a:rPr lang="ja-JP" altLang="en-US" sz="2000" b="1">
                      <a:latin typeface="Meiryo" panose="020B0604030504040204" pitchFamily="34" charset="-128"/>
                      <a:ea typeface="Meiryo" panose="020B0604030504040204" pitchFamily="34" charset="-128"/>
                    </a:rPr>
                    <a:t>範囲</a:t>
                  </a:r>
                  <a14:m>
                    <m:oMath xmlns:m="http://schemas.openxmlformats.org/officeDocument/2006/math">
                      <m:r>
                        <a:rPr lang="en-US" altLang="ja-JP" sz="2000" b="1" i="1" smtClean="0">
                          <a:latin typeface="Cambria Math" panose="02040503050406030204" pitchFamily="18" charset="0"/>
                          <a:ea typeface="Meiryo" panose="020B0604030504040204" pitchFamily="34" charset="-128"/>
                        </a:rPr>
                        <m:t>𝑹</m:t>
                      </m:r>
                    </m:oMath>
                  </a14:m>
                  <a:r>
                    <a:rPr lang="ja-JP" altLang="en-US" sz="2000">
                      <a:latin typeface="Meiryo" panose="020B0604030504040204" pitchFamily="34" charset="-128"/>
                      <a:ea typeface="Meiryo" panose="020B0604030504040204" pitchFamily="34" charset="-128"/>
                    </a:rPr>
                    <a:t>と呼び、</a:t>
                  </a:r>
                  <a:endParaRPr lang="en-US" altLang="ja-JP" sz="2000" dirty="0">
                    <a:latin typeface="Meiryo" panose="020B0604030504040204" pitchFamily="34" charset="-128"/>
                    <a:ea typeface="Meiryo" panose="020B0604030504040204" pitchFamily="34" charset="-128"/>
                  </a:endParaRPr>
                </a:p>
                <a:p>
                  <a:endParaRPr lang="en-US" altLang="ja-JP" sz="1050" dirty="0">
                    <a:latin typeface="Meiryo" panose="020B0604030504040204" pitchFamily="34" charset="-128"/>
                    <a:ea typeface="Meiryo" panose="020B0604030504040204" pitchFamily="34" charset="-128"/>
                  </a:endParaRPr>
                </a:p>
                <a:p>
                  <a:r>
                    <a:rPr kumimoji="1" lang="ja-JP" altLang="en-US" sz="2000">
                      <a:latin typeface="Meiryo" panose="020B0604030504040204" pitchFamily="34" charset="-128"/>
                      <a:ea typeface="Meiryo" panose="020B0604030504040204" pitchFamily="34" charset="-128"/>
                    </a:rPr>
                    <a:t>　　　　</a:t>
                  </a:r>
                  <a:r>
                    <a:rPr kumimoji="1" lang="ja-JP" altLang="en-US" sz="2000" b="1">
                      <a:latin typeface="Meiryo" panose="020B0604030504040204" pitchFamily="34" charset="-128"/>
                      <a:ea typeface="Meiryo" panose="020B0604030504040204" pitchFamily="34" charset="-128"/>
                    </a:rPr>
                    <a:t>範囲＝最大値ー最小値</a:t>
                  </a:r>
                  <a:endParaRPr kumimoji="1" lang="en-US" altLang="ja-JP" sz="2000" b="1" dirty="0">
                    <a:latin typeface="Meiryo" panose="020B0604030504040204" pitchFamily="34" charset="-128"/>
                    <a:ea typeface="Meiryo" panose="020B0604030504040204" pitchFamily="34" charset="-128"/>
                  </a:endParaRPr>
                </a:p>
                <a:p>
                  <a:endParaRPr kumimoji="1" lang="en-US" altLang="ja-JP" sz="1050" b="1" dirty="0">
                    <a:latin typeface="Meiryo" panose="020B0604030504040204" pitchFamily="34" charset="-128"/>
                    <a:ea typeface="Meiryo" panose="020B0604030504040204" pitchFamily="34" charset="-128"/>
                  </a:endParaRPr>
                </a:p>
                <a:p>
                  <a:r>
                    <a:rPr lang="ja-JP" altLang="en-US" sz="2000">
                      <a:latin typeface="Meiryo" panose="020B0604030504040204" pitchFamily="34" charset="-128"/>
                      <a:ea typeface="Meiryo" panose="020B0604030504040204" pitchFamily="34" charset="-128"/>
                    </a:rPr>
                    <a:t>で求める。数式で表わすと、</a:t>
                  </a:r>
                  <a:endParaRPr lang="en-US" altLang="ja-JP" sz="2000" dirty="0">
                    <a:latin typeface="Meiryo" panose="020B0604030504040204" pitchFamily="34" charset="-128"/>
                    <a:ea typeface="Meiryo" panose="020B0604030504040204" pitchFamily="34" charset="-128"/>
                  </a:endParaRPr>
                </a:p>
                <a:p>
                  <a:endParaRPr kumimoji="1" lang="en-US" altLang="ja-JP" sz="2000" dirty="0">
                    <a:latin typeface="Meiryo" panose="020B0604030504040204" pitchFamily="34" charset="-128"/>
                    <a:ea typeface="Meiryo" panose="020B0604030504040204" pitchFamily="34" charset="-128"/>
                  </a:endParaRPr>
                </a:p>
                <a:p>
                  <a:endParaRPr kumimoji="1" lang="en-US" altLang="ja-JP" sz="2000" dirty="0">
                    <a:latin typeface="Meiryo" panose="020B0604030504040204" pitchFamily="34" charset="-128"/>
                    <a:ea typeface="Meiryo" panose="020B0604030504040204" pitchFamily="34" charset="-128"/>
                  </a:endParaRPr>
                </a:p>
                <a:p>
                  <a:r>
                    <a:rPr lang="ja-JP" altLang="en-US" sz="2000">
                      <a:latin typeface="Meiryo" panose="020B0604030504040204" pitchFamily="34" charset="-128"/>
                      <a:ea typeface="Meiryo" panose="020B0604030504040204" pitchFamily="34" charset="-128"/>
                    </a:rPr>
                    <a:t>となる。</a:t>
                  </a:r>
                  <a:endParaRPr lang="en-US" altLang="ja-JP" sz="2000" dirty="0">
                    <a:latin typeface="Meiryo" panose="020B0604030504040204" pitchFamily="34" charset="-128"/>
                    <a:ea typeface="Meiryo" panose="020B0604030504040204" pitchFamily="34" charset="-128"/>
                  </a:endParaRPr>
                </a:p>
                <a:p>
                  <a:endParaRPr kumimoji="1" lang="en-US" altLang="ja-JP" sz="2000" dirty="0">
                    <a:latin typeface="Meiryo" panose="020B0604030504040204" pitchFamily="34" charset="-128"/>
                    <a:ea typeface="Meiryo" panose="020B0604030504040204" pitchFamily="34" charset="-128"/>
                  </a:endParaRPr>
                </a:p>
                <a:p>
                  <a:r>
                    <a:rPr kumimoji="1" lang="ja-JP" altLang="en-US" sz="2000">
                      <a:latin typeface="Meiryo" panose="020B0604030504040204" pitchFamily="34" charset="-128"/>
                      <a:ea typeface="Meiryo" panose="020B0604030504040204" pitchFamily="34" charset="-128"/>
                    </a:rPr>
                    <a:t>範囲もばらつき</a:t>
                  </a:r>
                  <a:r>
                    <a:rPr kumimoji="1" lang="en-US" altLang="ja-JP" sz="2000" dirty="0">
                      <a:latin typeface="Meiryo" panose="020B0604030504040204" pitchFamily="34" charset="-128"/>
                      <a:ea typeface="Meiryo" panose="020B0604030504040204" pitchFamily="34" charset="-128"/>
                    </a:rPr>
                    <a:t>(</a:t>
                  </a:r>
                  <a:r>
                    <a:rPr kumimoji="1" lang="ja-JP" altLang="en-US" sz="2000">
                      <a:latin typeface="Meiryo" panose="020B0604030504040204" pitchFamily="34" charset="-128"/>
                      <a:ea typeface="Meiryo" panose="020B0604030504040204" pitchFamily="34" charset="-128"/>
                    </a:rPr>
                    <a:t>広がり具合</a:t>
                  </a:r>
                  <a:r>
                    <a:rPr kumimoji="1" lang="en-US" altLang="ja-JP" sz="2000" dirty="0">
                      <a:latin typeface="Meiryo" panose="020B0604030504040204" pitchFamily="34" charset="-128"/>
                      <a:ea typeface="Meiryo" panose="020B0604030504040204" pitchFamily="34" charset="-128"/>
                    </a:rPr>
                    <a:t>)</a:t>
                  </a:r>
                  <a:r>
                    <a:rPr kumimoji="1" lang="ja-JP" altLang="en-US" sz="2000">
                      <a:latin typeface="Meiryo" panose="020B0604030504040204" pitchFamily="34" charset="-128"/>
                      <a:ea typeface="Meiryo" panose="020B0604030504040204" pitchFamily="34" charset="-128"/>
                    </a:rPr>
                    <a:t>を表わす統計量であり、</a:t>
                  </a:r>
                  <a:endParaRPr kumimoji="1" lang="en-US" altLang="ja-JP" sz="2000" dirty="0">
                    <a:latin typeface="Meiryo" panose="020B0604030504040204" pitchFamily="34" charset="-128"/>
                    <a:ea typeface="Meiryo" panose="020B0604030504040204" pitchFamily="34" charset="-128"/>
                  </a:endParaRPr>
                </a:p>
                <a:p>
                  <a:r>
                    <a:rPr kumimoji="1" lang="ja-JP" altLang="en-US" sz="2000">
                      <a:latin typeface="Meiryo" panose="020B0604030504040204" pitchFamily="34" charset="-128"/>
                      <a:ea typeface="Meiryo" panose="020B0604030504040204" pitchFamily="34" charset="-128"/>
                    </a:rPr>
                    <a:t>簡便に求め</a:t>
                  </a:r>
                  <a:r>
                    <a:rPr lang="ja-JP" altLang="en-US" sz="2000">
                      <a:latin typeface="Meiryo" panose="020B0604030504040204" pitchFamily="34" charset="-128"/>
                      <a:ea typeface="Meiryo" panose="020B0604030504040204" pitchFamily="34" charset="-128"/>
                    </a:rPr>
                    <a:t>ることができるという特徴がある。</a:t>
                  </a:r>
                  <a:endParaRPr lang="en-US" altLang="ja-JP" sz="2000" dirty="0">
                    <a:latin typeface="Meiryo" panose="020B0604030504040204" pitchFamily="34" charset="-128"/>
                    <a:ea typeface="Meiryo" panose="020B0604030504040204" pitchFamily="34" charset="-128"/>
                  </a:endParaRPr>
                </a:p>
                <a:p>
                  <a:endParaRPr lang="en-US" altLang="ja-JP" sz="2000" dirty="0">
                    <a:latin typeface="Meiryo" panose="020B0604030504040204" pitchFamily="34" charset="-128"/>
                    <a:ea typeface="Meiryo" panose="020B0604030504040204" pitchFamily="34" charset="-128"/>
                  </a:endParaRPr>
                </a:p>
                <a:p>
                  <a:r>
                    <a:rPr lang="ja-JP" altLang="en-US" sz="2000">
                      <a:latin typeface="Meiryo" panose="020B0604030504040204" pitchFamily="34" charset="-128"/>
                      <a:ea typeface="Meiryo" panose="020B0604030504040204" pitchFamily="34" charset="-128"/>
                    </a:rPr>
                    <a:t>しかし、最大値と最小値以外のデータ</a:t>
                  </a:r>
                  <a:r>
                    <a:rPr kumimoji="1" lang="ja-JP" altLang="en-US" sz="2000">
                      <a:latin typeface="Meiryo" panose="020B0604030504040204" pitchFamily="34" charset="-128"/>
                      <a:ea typeface="Meiryo" panose="020B0604030504040204" pitchFamily="34" charset="-128"/>
                    </a:rPr>
                    <a:t>は直接用いられないので、</a:t>
                  </a:r>
                  <a:endParaRPr kumimoji="1" lang="en-US" altLang="ja-JP" sz="2000" dirty="0">
                    <a:latin typeface="Meiryo" panose="020B0604030504040204" pitchFamily="34" charset="-128"/>
                    <a:ea typeface="Meiryo" panose="020B0604030504040204" pitchFamily="34" charset="-128"/>
                  </a:endParaRPr>
                </a:p>
                <a:p>
                  <a:r>
                    <a:rPr kumimoji="1" lang="ja-JP" altLang="en-US" sz="2000">
                      <a:latin typeface="Meiryo" panose="020B0604030504040204" pitchFamily="34" charset="-128"/>
                      <a:ea typeface="Meiryo" panose="020B0604030504040204" pitchFamily="34" charset="-128"/>
                    </a:rPr>
                    <a:t>データ数が多くなってくると、標準偏差に比べ</a:t>
                  </a:r>
                  <a:r>
                    <a:rPr lang="ja-JP" altLang="en-US" sz="2000">
                      <a:latin typeface="Meiryo" panose="020B0604030504040204" pitchFamily="34" charset="-128"/>
                      <a:ea typeface="Meiryo" panose="020B0604030504040204" pitchFamily="34" charset="-128"/>
                    </a:rPr>
                    <a:t>てばらつきの尺度としての</a:t>
                  </a:r>
                  <a:endParaRPr lang="en-US" altLang="ja-JP" sz="2000" dirty="0">
                    <a:latin typeface="Meiryo" panose="020B0604030504040204" pitchFamily="34" charset="-128"/>
                    <a:ea typeface="Meiryo" panose="020B0604030504040204" pitchFamily="34" charset="-128"/>
                  </a:endParaRPr>
                </a:p>
                <a:p>
                  <a:r>
                    <a:rPr lang="ja-JP" altLang="en-US" sz="2000">
                      <a:latin typeface="Meiryo" panose="020B0604030504040204" pitchFamily="34" charset="-128"/>
                      <a:ea typeface="Meiryo" panose="020B0604030504040204" pitchFamily="34" charset="-128"/>
                    </a:rPr>
                    <a:t>推定精度が悪くなる。したがって、一般に、デ</a:t>
                  </a:r>
                  <a:r>
                    <a:rPr kumimoji="1" lang="ja-JP" altLang="en-US" sz="2000">
                      <a:latin typeface="Meiryo" panose="020B0604030504040204" pitchFamily="34" charset="-128"/>
                      <a:ea typeface="Meiryo" panose="020B0604030504040204" pitchFamily="34" charset="-128"/>
                    </a:rPr>
                    <a:t>ータ数が</a:t>
                  </a:r>
                  <a:r>
                    <a:rPr kumimoji="1" lang="en-US" altLang="ja-JP" sz="2000" dirty="0">
                      <a:latin typeface="Meiryo" panose="020B0604030504040204" pitchFamily="34" charset="-128"/>
                      <a:ea typeface="Meiryo" panose="020B0604030504040204" pitchFamily="34" charset="-128"/>
                    </a:rPr>
                    <a:t>10</a:t>
                  </a:r>
                  <a:r>
                    <a:rPr kumimoji="1" lang="ja-JP" altLang="en-US" sz="2000">
                      <a:latin typeface="Meiryo" panose="020B0604030504040204" pitchFamily="34" charset="-128"/>
                      <a:ea typeface="Meiryo" panose="020B0604030504040204" pitchFamily="34" charset="-128"/>
                    </a:rPr>
                    <a:t>以下のときに用いられる。</a:t>
                  </a:r>
                </a:p>
              </p:txBody>
            </p:sp>
          </mc:Choice>
          <mc:Fallback xmlns="">
            <p:sp>
              <p:nvSpPr>
                <p:cNvPr id="3" name="テキスト ボックス 2">
                  <a:extLst>
                    <a:ext uri="{FF2B5EF4-FFF2-40B4-BE49-F238E27FC236}">
                      <a16:creationId xmlns:a16="http://schemas.microsoft.com/office/drawing/2014/main" id="{6BB23167-3665-0855-9EC6-653590F97928}"/>
                    </a:ext>
                  </a:extLst>
                </p:cNvPr>
                <p:cNvSpPr txBox="1">
                  <a:spLocks noRot="1" noChangeAspect="1" noMove="1" noResize="1" noEditPoints="1" noAdjustHandles="1" noChangeArrowheads="1" noChangeShapeType="1" noTextEdit="1"/>
                </p:cNvSpPr>
                <p:nvPr/>
              </p:nvSpPr>
              <p:spPr>
                <a:xfrm>
                  <a:off x="1108771" y="1833559"/>
                  <a:ext cx="10951633" cy="4416594"/>
                </a:xfrm>
                <a:prstGeom prst="rect">
                  <a:avLst/>
                </a:prstGeom>
                <a:blipFill>
                  <a:blip r:embed="rId3"/>
                  <a:stretch>
                    <a:fillRect l="-695" t="-573" b="-14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F9728745-90E4-D289-8BBD-D56FEE92E3AD}"/>
                    </a:ext>
                  </a:extLst>
                </p:cNvPr>
                <p:cNvSpPr txBox="1"/>
                <p:nvPr/>
              </p:nvSpPr>
              <p:spPr>
                <a:xfrm>
                  <a:off x="2135871" y="3244334"/>
                  <a:ext cx="236590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sz="2400" b="0" i="1" smtClean="0">
                            <a:latin typeface="Cambria Math" panose="02040503050406030204" pitchFamily="18" charset="0"/>
                          </a:rPr>
                          <m:t>𝑅</m:t>
                        </m:r>
                        <m:r>
                          <a:rPr lang="en-US" altLang="ja-JP" sz="2400" b="0" i="1" smtClean="0">
                            <a:latin typeface="Cambria Math" panose="02040503050406030204" pitchFamily="18" charset="0"/>
                          </a:rPr>
                          <m:t>=</m:t>
                        </m:r>
                        <m:sSub>
                          <m:sSubPr>
                            <m:ctrlPr>
                              <a:rPr lang="en-US" altLang="ja-JP" sz="2400" i="1" smtClean="0">
                                <a:latin typeface="Cambria Math" panose="02040503050406030204" pitchFamily="18" charset="0"/>
                              </a:rPr>
                            </m:ctrlPr>
                          </m:sSubPr>
                          <m:e>
                            <m:r>
                              <a:rPr lang="en-US" altLang="ja-JP" sz="2400" b="0" i="1" smtClean="0">
                                <a:latin typeface="Cambria Math" panose="02040503050406030204" pitchFamily="18" charset="0"/>
                              </a:rPr>
                              <m:t>𝑥</m:t>
                            </m:r>
                          </m:e>
                          <m:sub>
                            <m:r>
                              <a:rPr lang="en-US" altLang="ja-JP" sz="2400" b="0" i="1" smtClean="0">
                                <a:latin typeface="Cambria Math" panose="02040503050406030204" pitchFamily="18" charset="0"/>
                              </a:rPr>
                              <m:t>𝑚𝑎𝑥</m:t>
                            </m:r>
                          </m:sub>
                        </m:sSub>
                        <m:r>
                          <a:rPr lang="en-US" altLang="ja-JP" sz="2400" b="0" i="1" smtClean="0">
                            <a:latin typeface="Cambria Math" panose="02040503050406030204" pitchFamily="18" charset="0"/>
                          </a:rPr>
                          <m:t>−</m:t>
                        </m:r>
                        <m:sSub>
                          <m:sSubPr>
                            <m:ctrlPr>
                              <a:rPr lang="en-US" altLang="ja-JP" sz="2400" i="1" smtClean="0">
                                <a:latin typeface="Cambria Math" panose="02040503050406030204" pitchFamily="18" charset="0"/>
                              </a:rPr>
                            </m:ctrlPr>
                          </m:sSubPr>
                          <m:e>
                            <m:r>
                              <a:rPr lang="en-US" altLang="ja-JP" sz="2400" b="0" i="1" smtClean="0">
                                <a:latin typeface="Cambria Math" panose="02040503050406030204" pitchFamily="18" charset="0"/>
                              </a:rPr>
                              <m:t>𝑥</m:t>
                            </m:r>
                          </m:e>
                          <m:sub>
                            <m:r>
                              <a:rPr lang="en-US" altLang="ja-JP" sz="2400" b="0" i="1" smtClean="0">
                                <a:latin typeface="Cambria Math" panose="02040503050406030204" pitchFamily="18" charset="0"/>
                              </a:rPr>
                              <m:t>𝑚𝑖𝑛</m:t>
                            </m:r>
                          </m:sub>
                        </m:sSub>
                      </m:oMath>
                    </m:oMathPara>
                  </a14:m>
                  <a:endParaRPr kumimoji="1" lang="ja-JP" altLang="en-US" sz="2400"/>
                </a:p>
              </p:txBody>
            </p:sp>
          </mc:Choice>
          <mc:Fallback xmlns="">
            <p:sp>
              <p:nvSpPr>
                <p:cNvPr id="12" name="テキスト ボックス 11">
                  <a:extLst>
                    <a:ext uri="{FF2B5EF4-FFF2-40B4-BE49-F238E27FC236}">
                      <a16:creationId xmlns:a16="http://schemas.microsoft.com/office/drawing/2014/main" id="{F9728745-90E4-D289-8BBD-D56FEE92E3AD}"/>
                    </a:ext>
                  </a:extLst>
                </p:cNvPr>
                <p:cNvSpPr txBox="1">
                  <a:spLocks noRot="1" noChangeAspect="1" noMove="1" noResize="1" noEditPoints="1" noAdjustHandles="1" noChangeArrowheads="1" noChangeShapeType="1" noTextEdit="1"/>
                </p:cNvSpPr>
                <p:nvPr/>
              </p:nvSpPr>
              <p:spPr>
                <a:xfrm>
                  <a:off x="2135871" y="3244334"/>
                  <a:ext cx="2365904" cy="369332"/>
                </a:xfrm>
                <a:prstGeom prst="rect">
                  <a:avLst/>
                </a:prstGeom>
                <a:blipFill>
                  <a:blip r:embed="rId4"/>
                  <a:stretch>
                    <a:fillRect l="-1070" b="-13333"/>
                  </a:stretch>
                </a:blipFill>
              </p:spPr>
              <p:txBody>
                <a:bodyPr/>
                <a:lstStyle/>
                <a:p>
                  <a:r>
                    <a:rPr lang="ja-JP" altLang="en-US">
                      <a:noFill/>
                    </a:rPr>
                    <a:t> </a:t>
                  </a:r>
                </a:p>
              </p:txBody>
            </p:sp>
          </mc:Fallback>
        </mc:AlternateContent>
      </p:grpSp>
      <p:sp>
        <p:nvSpPr>
          <p:cNvPr id="14" name="スライド番号プレースホルダー 13">
            <a:extLst>
              <a:ext uri="{FF2B5EF4-FFF2-40B4-BE49-F238E27FC236}">
                <a16:creationId xmlns:a16="http://schemas.microsoft.com/office/drawing/2014/main" id="{7A9999EB-8379-F9B9-A645-B277D39CBD8D}"/>
              </a:ext>
            </a:extLst>
          </p:cNvPr>
          <p:cNvSpPr>
            <a:spLocks noGrp="1"/>
          </p:cNvSpPr>
          <p:nvPr>
            <p:ph type="sldNum" sz="quarter" idx="12"/>
          </p:nvPr>
        </p:nvSpPr>
        <p:spPr/>
        <p:txBody>
          <a:bodyPr/>
          <a:lstStyle/>
          <a:p>
            <a:fld id="{CCE8A120-D37F-4A4B-AEC4-A3FAB9FD9F34}" type="slidenum">
              <a:rPr lang="ja-JP" altLang="en-US" smtClean="0"/>
              <a:pPr/>
              <a:t>51</a:t>
            </a:fld>
            <a:endParaRPr lang="ja-JP" altLang="en-US"/>
          </a:p>
        </p:txBody>
      </p:sp>
      <p:sp>
        <p:nvSpPr>
          <p:cNvPr id="5" name="テキスト ボックス 4">
            <a:extLst>
              <a:ext uri="{FF2B5EF4-FFF2-40B4-BE49-F238E27FC236}">
                <a16:creationId xmlns:a16="http://schemas.microsoft.com/office/drawing/2014/main" id="{2ECFED35-236C-362B-36A6-07CFD1FBE22D}"/>
              </a:ext>
            </a:extLst>
          </p:cNvPr>
          <p:cNvSpPr txBox="1"/>
          <p:nvPr/>
        </p:nvSpPr>
        <p:spPr>
          <a:xfrm>
            <a:off x="90974" y="101329"/>
            <a:ext cx="5820190"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5.4 </a:t>
            </a:r>
            <a:r>
              <a:rPr lang="ja-JP" altLang="en-US" sz="4000" b="1" dirty="0">
                <a:solidFill>
                  <a:schemeClr val="bg1"/>
                </a:solidFill>
                <a:latin typeface="Meiryo" panose="020B0604030504040204" pitchFamily="34" charset="-128"/>
                <a:ea typeface="Meiryo" panose="020B0604030504040204" pitchFamily="34" charset="-128"/>
                <a:cs typeface="Arial" panose="020B0604020202020204" pitchFamily="34" charset="0"/>
              </a:rPr>
              <a:t>基本統計量</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1703913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0C614519-D1B0-4F06-02BF-2AF6A4FE33A7}"/>
              </a:ext>
            </a:extLst>
          </p:cNvPr>
          <p:cNvSpPr/>
          <p:nvPr/>
        </p:nvSpPr>
        <p:spPr>
          <a:xfrm>
            <a:off x="417633" y="1294660"/>
            <a:ext cx="11356733" cy="5142000"/>
          </a:xfrm>
          <a:prstGeom prst="rect">
            <a:avLst/>
          </a:prstGeom>
          <a:solidFill>
            <a:schemeClr val="bg1"/>
          </a:solidFill>
          <a:ln>
            <a:solidFill>
              <a:schemeClr val="tx1"/>
            </a:solidFill>
          </a:ln>
          <a:effectLst>
            <a:outerShdw blurRad="1016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F0850213-9689-9CAF-D266-096C18D50565}"/>
              </a:ext>
            </a:extLst>
          </p:cNvPr>
          <p:cNvSpPr/>
          <p:nvPr/>
        </p:nvSpPr>
        <p:spPr>
          <a:xfrm>
            <a:off x="681317" y="958805"/>
            <a:ext cx="2492189" cy="667106"/>
          </a:xfrm>
          <a:prstGeom prst="rect">
            <a:avLst/>
          </a:prstGeom>
          <a:solidFill>
            <a:schemeClr val="bg1"/>
          </a:solidFill>
          <a:ln>
            <a:solidFill>
              <a:schemeClr val="tx1"/>
            </a:solidFill>
          </a:ln>
          <a:effectLst>
            <a:outerShdw blurRad="889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800" b="1">
                <a:latin typeface="メイリオ" panose="020B0604030504040204" pitchFamily="50" charset="-128"/>
                <a:ea typeface="メイリオ" panose="020B0604030504040204" pitchFamily="50" charset="-128"/>
              </a:rPr>
              <a:t>標準化と工程改善</a:t>
            </a:r>
            <a:endParaRPr kumimoji="1" lang="ja-JP" altLang="en-US"/>
          </a:p>
        </p:txBody>
      </p:sp>
      <mc:AlternateContent xmlns:mc="http://schemas.openxmlformats.org/markup-compatibility/2006" xmlns:a14="http://schemas.microsoft.com/office/drawing/2010/main">
        <mc:Choice Requires="a14">
          <p:sp>
            <p:nvSpPr>
              <p:cNvPr id="3" name="テキスト ボックス 2">
                <a:extLst>
                  <a:ext uri="{FF2B5EF4-FFF2-40B4-BE49-F238E27FC236}">
                    <a16:creationId xmlns:a16="http://schemas.microsoft.com/office/drawing/2014/main" id="{2CC03CC2-ECEE-F050-21C3-E7BBB286C9CE}"/>
                  </a:ext>
                </a:extLst>
              </p:cNvPr>
              <p:cNvSpPr txBox="1"/>
              <p:nvPr/>
            </p:nvSpPr>
            <p:spPr>
              <a:xfrm>
                <a:off x="921097" y="1961766"/>
                <a:ext cx="10349805" cy="1661993"/>
              </a:xfrm>
              <a:prstGeom prst="rect">
                <a:avLst/>
              </a:prstGeom>
              <a:noFill/>
            </p:spPr>
            <p:txBody>
              <a:bodyPr wrap="square" rtlCol="0">
                <a:spAutoFit/>
              </a:bodyPr>
              <a:lstStyle/>
              <a:p>
                <a:r>
                  <a:rPr lang="ja-JP" altLang="en-US" sz="2000">
                    <a:latin typeface="Meiryo" panose="020B0604030504040204" pitchFamily="34" charset="-128"/>
                    <a:ea typeface="Meiryo" panose="020B0604030504040204" pitchFamily="34" charset="-128"/>
                  </a:rPr>
                  <a:t>標準偏差と平均値の比を</a:t>
                </a:r>
                <a:r>
                  <a:rPr lang="ja-JP" altLang="en-US" sz="2000" b="1">
                    <a:latin typeface="Meiryo" panose="020B0604030504040204" pitchFamily="34" charset="-128"/>
                    <a:ea typeface="Meiryo" panose="020B0604030504040204" pitchFamily="34" charset="-128"/>
                  </a:rPr>
                  <a:t>変動係数</a:t>
                </a:r>
                <a14:m>
                  <m:oMath xmlns:m="http://schemas.openxmlformats.org/officeDocument/2006/math">
                    <m:r>
                      <a:rPr kumimoji="1" lang="en-US" altLang="ja-JP" sz="2000" b="1" i="0" smtClean="0">
                        <a:latin typeface="Cambria Math" panose="02040503050406030204" pitchFamily="18" charset="0"/>
                      </a:rPr>
                      <m:t> </m:t>
                    </m:r>
                    <m:r>
                      <a:rPr kumimoji="1" lang="en-US" altLang="ja-JP" sz="2000" b="1" i="1" smtClean="0">
                        <a:latin typeface="Cambria Math" panose="02040503050406030204" pitchFamily="18" charset="0"/>
                      </a:rPr>
                      <m:t>𝑪𝑽</m:t>
                    </m:r>
                  </m:oMath>
                </a14:m>
                <a:r>
                  <a:rPr lang="ja-JP" altLang="en-US" sz="2000">
                    <a:latin typeface="Meiryo" panose="020B0604030504040204" pitchFamily="34" charset="-128"/>
                    <a:ea typeface="Meiryo" panose="020B0604030504040204" pitchFamily="34" charset="-128"/>
                  </a:rPr>
                  <a:t>といい、通常パーセントで表わす。</a:t>
                </a:r>
                <a:endParaRPr kumimoji="1" lang="en-US" altLang="ja-JP" sz="2000" dirty="0">
                  <a:latin typeface="Meiryo" panose="020B0604030504040204" pitchFamily="34" charset="-128"/>
                  <a:ea typeface="Meiryo" panose="020B0604030504040204" pitchFamily="34" charset="-128"/>
                </a:endParaRPr>
              </a:p>
              <a:p>
                <a:r>
                  <a:rPr kumimoji="1" lang="ja-JP" altLang="en-US" sz="2000">
                    <a:latin typeface="Meiryo" panose="020B0604030504040204" pitchFamily="34" charset="-128"/>
                    <a:ea typeface="Meiryo" panose="020B0604030504040204" pitchFamily="34" charset="-128"/>
                  </a:rPr>
                  <a:t>変動係数は、　</a:t>
                </a:r>
                <a:endParaRPr kumimoji="1" lang="en-US" altLang="ja-JP" sz="2000" dirty="0">
                  <a:latin typeface="Meiryo" panose="020B0604030504040204" pitchFamily="34" charset="-128"/>
                  <a:ea typeface="Meiryo" panose="020B0604030504040204" pitchFamily="34" charset="-128"/>
                </a:endParaRPr>
              </a:p>
              <a:p>
                <a:endParaRPr kumimoji="1" lang="en-US" altLang="ja-JP" sz="1100" dirty="0">
                  <a:latin typeface="Meiryo" panose="020B0604030504040204" pitchFamily="34" charset="-128"/>
                  <a:ea typeface="Meiryo" panose="020B0604030504040204" pitchFamily="34" charset="-128"/>
                </a:endParaRPr>
              </a:p>
              <a:p>
                <a:r>
                  <a:rPr lang="ja-JP" altLang="en-US" sz="2000">
                    <a:latin typeface="Meiryo" panose="020B0604030504040204" pitchFamily="34" charset="-128"/>
                    <a:ea typeface="Meiryo" panose="020B0604030504040204" pitchFamily="34" charset="-128"/>
                  </a:rPr>
                  <a:t>　　　　</a:t>
                </a:r>
                <a:r>
                  <a:rPr lang="ja-JP" altLang="en-US" sz="2000" b="1">
                    <a:latin typeface="Meiryo" panose="020B0604030504040204" pitchFamily="34" charset="-128"/>
                    <a:ea typeface="Meiryo" panose="020B0604030504040204" pitchFamily="34" charset="-128"/>
                  </a:rPr>
                  <a:t>変動係数＝</a:t>
                </a:r>
                <a:r>
                  <a:rPr lang="en-US" altLang="ja-JP" sz="2000" b="1" dirty="0">
                    <a:latin typeface="Meiryo" panose="020B0604030504040204" pitchFamily="34" charset="-128"/>
                    <a:ea typeface="Meiryo" panose="020B0604030504040204" pitchFamily="34" charset="-128"/>
                  </a:rPr>
                  <a:t>(</a:t>
                </a:r>
                <a:r>
                  <a:rPr lang="ja-JP" altLang="en-US" sz="2000" b="1">
                    <a:latin typeface="Meiryo" panose="020B0604030504040204" pitchFamily="34" charset="-128"/>
                    <a:ea typeface="Meiryo" panose="020B0604030504040204" pitchFamily="34" charset="-128"/>
                  </a:rPr>
                  <a:t>標準偏差</a:t>
                </a:r>
                <a:r>
                  <a:rPr lang="en-US" altLang="ja-JP" sz="2000" b="1" dirty="0">
                    <a:latin typeface="Meiryo" panose="020B0604030504040204" pitchFamily="34" charset="-128"/>
                    <a:ea typeface="Meiryo" panose="020B0604030504040204" pitchFamily="34" charset="-128"/>
                  </a:rPr>
                  <a:t>/</a:t>
                </a:r>
                <a:r>
                  <a:rPr lang="ja-JP" altLang="en-US" sz="2000" b="1">
                    <a:latin typeface="Meiryo" panose="020B0604030504040204" pitchFamily="34" charset="-128"/>
                    <a:ea typeface="Meiryo" panose="020B0604030504040204" pitchFamily="34" charset="-128"/>
                  </a:rPr>
                  <a:t>平均値</a:t>
                </a:r>
                <a:r>
                  <a:rPr lang="en-US" altLang="ja-JP" sz="2000" b="1" dirty="0">
                    <a:latin typeface="Meiryo" panose="020B0604030504040204" pitchFamily="34" charset="-128"/>
                    <a:ea typeface="Meiryo" panose="020B0604030504040204" pitchFamily="34" charset="-128"/>
                  </a:rPr>
                  <a:t>)×100(</a:t>
                </a:r>
                <a:r>
                  <a:rPr lang="ja-JP" altLang="en-US" sz="2000" b="1">
                    <a:latin typeface="Meiryo" panose="020B0604030504040204" pitchFamily="34" charset="-128"/>
                    <a:ea typeface="Meiryo" panose="020B0604030504040204" pitchFamily="34" charset="-128"/>
                  </a:rPr>
                  <a:t>％</a:t>
                </a:r>
                <a:r>
                  <a:rPr lang="en-US" altLang="ja-JP" sz="2000" b="1" dirty="0">
                    <a:latin typeface="Meiryo" panose="020B0604030504040204" pitchFamily="34" charset="-128"/>
                    <a:ea typeface="Meiryo" panose="020B0604030504040204" pitchFamily="34" charset="-128"/>
                  </a:rPr>
                  <a:t>)</a:t>
                </a:r>
              </a:p>
              <a:p>
                <a:endParaRPr kumimoji="1" lang="en-US" altLang="ja-JP" sz="1100" dirty="0">
                  <a:latin typeface="Meiryo" panose="020B0604030504040204" pitchFamily="34" charset="-128"/>
                  <a:ea typeface="Meiryo" panose="020B0604030504040204" pitchFamily="34" charset="-128"/>
                </a:endParaRPr>
              </a:p>
              <a:p>
                <a:r>
                  <a:rPr kumimoji="1" lang="ja-JP" altLang="en-US" sz="2000">
                    <a:latin typeface="Meiryo" panose="020B0604030504040204" pitchFamily="34" charset="-128"/>
                    <a:ea typeface="Meiryo" panose="020B0604030504040204" pitchFamily="34" charset="-128"/>
                  </a:rPr>
                  <a:t>で求める。数式で表わすと、</a:t>
                </a:r>
                <a:endParaRPr kumimoji="1" lang="en-US" altLang="ja-JP" sz="2000" dirty="0">
                  <a:latin typeface="Meiryo" panose="020B0604030504040204" pitchFamily="34" charset="-128"/>
                  <a:ea typeface="Meiryo" panose="020B0604030504040204" pitchFamily="34" charset="-128"/>
                </a:endParaRPr>
              </a:p>
            </p:txBody>
          </p:sp>
        </mc:Choice>
        <mc:Fallback xmlns="">
          <p:sp>
            <p:nvSpPr>
              <p:cNvPr id="3" name="テキスト ボックス 2">
                <a:extLst>
                  <a:ext uri="{FF2B5EF4-FFF2-40B4-BE49-F238E27FC236}">
                    <a16:creationId xmlns:a16="http://schemas.microsoft.com/office/drawing/2014/main" id="{2CC03CC2-ECEE-F050-21C3-E7BBB286C9CE}"/>
                  </a:ext>
                </a:extLst>
              </p:cNvPr>
              <p:cNvSpPr txBox="1">
                <a:spLocks noRot="1" noChangeAspect="1" noMove="1" noResize="1" noEditPoints="1" noAdjustHandles="1" noChangeArrowheads="1" noChangeShapeType="1" noTextEdit="1"/>
              </p:cNvSpPr>
              <p:nvPr/>
            </p:nvSpPr>
            <p:spPr>
              <a:xfrm>
                <a:off x="921097" y="1961766"/>
                <a:ext cx="10349805" cy="1661993"/>
              </a:xfrm>
              <a:prstGeom prst="rect">
                <a:avLst/>
              </a:prstGeom>
              <a:blipFill>
                <a:blip r:embed="rId3"/>
                <a:stretch>
                  <a:fillRect l="-613" t="-1515" b="-530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 name="テキスト ボックス 3">
                <a:extLst>
                  <a:ext uri="{FF2B5EF4-FFF2-40B4-BE49-F238E27FC236}">
                    <a16:creationId xmlns:a16="http://schemas.microsoft.com/office/drawing/2014/main" id="{B5BC55C5-CE45-B54F-B72E-B4E9AB469FBC}"/>
                  </a:ext>
                </a:extLst>
              </p:cNvPr>
              <p:cNvSpPr txBox="1"/>
              <p:nvPr/>
            </p:nvSpPr>
            <p:spPr>
              <a:xfrm>
                <a:off x="753033" y="1094969"/>
                <a:ext cx="2420473" cy="461665"/>
              </a:xfrm>
              <a:prstGeom prst="rect">
                <a:avLst/>
              </a:prstGeom>
              <a:noFill/>
            </p:spPr>
            <p:txBody>
              <a:bodyPr wrap="square">
                <a:spAutoFit/>
              </a:bodyPr>
              <a:lstStyle/>
              <a:p>
                <a:r>
                  <a:rPr lang="en-US" altLang="ja-JP" sz="2400" b="1" dirty="0">
                    <a:latin typeface="Meiryo" panose="020B0604030504040204" pitchFamily="34" charset="-128"/>
                    <a:ea typeface="Meiryo" panose="020B0604030504040204" pitchFamily="34" charset="-128"/>
                  </a:rPr>
                  <a:t>⑤</a:t>
                </a:r>
                <a:r>
                  <a:rPr lang="ja-JP" altLang="en-US" sz="2400" b="1">
                    <a:latin typeface="Meiryo" panose="020B0604030504040204" pitchFamily="34" charset="-128"/>
                    <a:ea typeface="Meiryo" panose="020B0604030504040204" pitchFamily="34" charset="-128"/>
                  </a:rPr>
                  <a:t> 変動係数</a:t>
                </a:r>
                <a14:m>
                  <m:oMath xmlns:m="http://schemas.openxmlformats.org/officeDocument/2006/math">
                    <m:r>
                      <a:rPr kumimoji="1" lang="en-US" altLang="ja-JP" sz="2400" b="1" i="0" smtClean="0">
                        <a:latin typeface="Cambria Math" panose="02040503050406030204" pitchFamily="18" charset="0"/>
                      </a:rPr>
                      <m:t> </m:t>
                    </m:r>
                    <m:r>
                      <a:rPr kumimoji="1" lang="en-US" altLang="ja-JP" sz="2400" b="1" i="1" smtClean="0">
                        <a:latin typeface="Cambria Math" panose="02040503050406030204" pitchFamily="18" charset="0"/>
                      </a:rPr>
                      <m:t>𝑪𝑽</m:t>
                    </m:r>
                  </m:oMath>
                </a14:m>
                <a:endParaRPr lang="en-US" altLang="ja-JP" sz="2400" b="1" dirty="0">
                  <a:latin typeface="Meiryo" panose="020B0604030504040204" pitchFamily="34" charset="-128"/>
                  <a:ea typeface="Meiryo" panose="020B0604030504040204" pitchFamily="34" charset="-128"/>
                </a:endParaRPr>
              </a:p>
            </p:txBody>
          </p:sp>
        </mc:Choice>
        <mc:Fallback xmlns="">
          <p:sp>
            <p:nvSpPr>
              <p:cNvPr id="4" name="テキスト ボックス 3">
                <a:extLst>
                  <a:ext uri="{FF2B5EF4-FFF2-40B4-BE49-F238E27FC236}">
                    <a16:creationId xmlns:a16="http://schemas.microsoft.com/office/drawing/2014/main" id="{B5BC55C5-CE45-B54F-B72E-B4E9AB469FBC}"/>
                  </a:ext>
                </a:extLst>
              </p:cNvPr>
              <p:cNvSpPr txBox="1">
                <a:spLocks noRot="1" noChangeAspect="1" noMove="1" noResize="1" noEditPoints="1" noAdjustHandles="1" noChangeArrowheads="1" noChangeShapeType="1" noTextEdit="1"/>
              </p:cNvSpPr>
              <p:nvPr/>
            </p:nvSpPr>
            <p:spPr>
              <a:xfrm>
                <a:off x="753033" y="1094969"/>
                <a:ext cx="2420473" cy="461665"/>
              </a:xfrm>
              <a:prstGeom prst="rect">
                <a:avLst/>
              </a:prstGeom>
              <a:blipFill>
                <a:blip r:embed="rId4"/>
                <a:stretch>
                  <a:fillRect l="-4167" t="-8108" b="-2973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1F9379FF-F1F8-3EDA-5F0C-91BF54379021}"/>
                  </a:ext>
                </a:extLst>
              </p:cNvPr>
              <p:cNvSpPr txBox="1"/>
              <p:nvPr/>
            </p:nvSpPr>
            <p:spPr>
              <a:xfrm>
                <a:off x="2024270" y="3780312"/>
                <a:ext cx="2358851" cy="6324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panose="02040503050406030204" pitchFamily="18" charset="0"/>
                        </a:rPr>
                        <m:t>𝐶𝑉</m:t>
                      </m:r>
                      <m:r>
                        <a:rPr kumimoji="1" lang="en-US" altLang="ja-JP" sz="2400" b="0" i="1" smtClean="0">
                          <a:latin typeface="Cambria Math" panose="02040503050406030204" pitchFamily="18" charset="0"/>
                        </a:rPr>
                        <m:t>=</m:t>
                      </m:r>
                      <m:f>
                        <m:fPr>
                          <m:ctrlPr>
                            <a:rPr kumimoji="1" lang="en-US" altLang="ja-JP" sz="2400" b="0" i="1" smtClean="0">
                              <a:latin typeface="Cambria Math" panose="02040503050406030204" pitchFamily="18" charset="0"/>
                            </a:rPr>
                          </m:ctrlPr>
                        </m:fPr>
                        <m:num>
                          <m:r>
                            <a:rPr kumimoji="1" lang="en-US" altLang="ja-JP" sz="2400" b="0" i="1" smtClean="0">
                              <a:latin typeface="Cambria Math" panose="02040503050406030204" pitchFamily="18" charset="0"/>
                            </a:rPr>
                            <m:t>𝑠</m:t>
                          </m:r>
                        </m:num>
                        <m:den>
                          <m:acc>
                            <m:accPr>
                              <m:chr m:val="̅"/>
                              <m:ctrlPr>
                                <a:rPr kumimoji="1" lang="en-US" altLang="ja-JP" sz="2400" b="0" i="1" smtClean="0">
                                  <a:latin typeface="Cambria Math" panose="02040503050406030204" pitchFamily="18" charset="0"/>
                                </a:rPr>
                              </m:ctrlPr>
                            </m:accPr>
                            <m:e>
                              <m:r>
                                <a:rPr kumimoji="1" lang="en-US" altLang="ja-JP" sz="2400" b="0" i="1" smtClean="0">
                                  <a:latin typeface="Cambria Math" panose="02040503050406030204" pitchFamily="18" charset="0"/>
                                </a:rPr>
                                <m:t>𝑥</m:t>
                              </m:r>
                            </m:e>
                          </m:acc>
                        </m:den>
                      </m:f>
                      <m:r>
                        <a:rPr lang="en-US" altLang="ja-JP" sz="2400" b="0" i="1">
                          <a:latin typeface="Cambria Math" panose="02040503050406030204" pitchFamily="18" charset="0"/>
                          <a:ea typeface="Cambria Math" panose="02040503050406030204" pitchFamily="18" charset="0"/>
                        </a:rPr>
                        <m:t>×</m:t>
                      </m:r>
                      <m:r>
                        <a:rPr lang="en-US" altLang="ja-JP" sz="2400" b="0" i="1" smtClean="0">
                          <a:latin typeface="Cambria Math" panose="02040503050406030204" pitchFamily="18" charset="0"/>
                          <a:ea typeface="Cambria Math" panose="02040503050406030204" pitchFamily="18" charset="0"/>
                        </a:rPr>
                        <m:t>100(%)</m:t>
                      </m:r>
                    </m:oMath>
                  </m:oMathPara>
                </a14:m>
                <a:endParaRPr kumimoji="1" lang="ja-JP" altLang="en-US" sz="2800"/>
              </a:p>
            </p:txBody>
          </p:sp>
        </mc:Choice>
        <mc:Fallback xmlns="">
          <p:sp>
            <p:nvSpPr>
              <p:cNvPr id="6" name="テキスト ボックス 5">
                <a:extLst>
                  <a:ext uri="{FF2B5EF4-FFF2-40B4-BE49-F238E27FC236}">
                    <a16:creationId xmlns:a16="http://schemas.microsoft.com/office/drawing/2014/main" id="{1F9379FF-F1F8-3EDA-5F0C-91BF54379021}"/>
                  </a:ext>
                </a:extLst>
              </p:cNvPr>
              <p:cNvSpPr txBox="1">
                <a:spLocks noRot="1" noChangeAspect="1" noMove="1" noResize="1" noEditPoints="1" noAdjustHandles="1" noChangeArrowheads="1" noChangeShapeType="1" noTextEdit="1"/>
              </p:cNvSpPr>
              <p:nvPr/>
            </p:nvSpPr>
            <p:spPr>
              <a:xfrm>
                <a:off x="2024270" y="3780312"/>
                <a:ext cx="2358851" cy="632417"/>
              </a:xfrm>
              <a:prstGeom prst="rect">
                <a:avLst/>
              </a:prstGeom>
              <a:blipFill>
                <a:blip r:embed="rId5"/>
                <a:stretch>
                  <a:fillRect l="-2139" r="-3209" b="-9804"/>
                </a:stretch>
              </a:blipFill>
            </p:spPr>
            <p:txBody>
              <a:bodyPr/>
              <a:lstStyle/>
              <a:p>
                <a:r>
                  <a:rPr lang="ja-JP" altLang="en-US">
                    <a:noFill/>
                  </a:rPr>
                  <a:t> </a:t>
                </a:r>
              </a:p>
            </p:txBody>
          </p:sp>
        </mc:Fallback>
      </mc:AlternateContent>
      <p:sp>
        <p:nvSpPr>
          <p:cNvPr id="8" name="テキスト ボックス 7">
            <a:extLst>
              <a:ext uri="{FF2B5EF4-FFF2-40B4-BE49-F238E27FC236}">
                <a16:creationId xmlns:a16="http://schemas.microsoft.com/office/drawing/2014/main" id="{A9894768-F97D-E48A-DE42-7B56AD241304}"/>
              </a:ext>
            </a:extLst>
          </p:cNvPr>
          <p:cNvSpPr txBox="1"/>
          <p:nvPr/>
        </p:nvSpPr>
        <p:spPr>
          <a:xfrm>
            <a:off x="921097" y="4619883"/>
            <a:ext cx="8623301"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cs typeface="+mn-cs"/>
              </a:rPr>
              <a:t>となる。</a:t>
            </a:r>
            <a:endParaRPr kumimoji="1" lang="en-US" altLang="ja-JP" sz="20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cs typeface="+mn-cs"/>
              </a:rPr>
              <a:t>これは、平均値に対するばらつきの相対的な大きさを表わすのに用いる。</a:t>
            </a:r>
            <a:endParaRPr kumimoji="1" lang="en-US" altLang="ja-JP" sz="20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cs typeface="+mn-cs"/>
              </a:rPr>
              <a:t>ばらつきの程度が同じでも、平均値が小さければ、</a:t>
            </a:r>
            <a:endParaRPr kumimoji="1" lang="en-US" altLang="ja-JP" sz="20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cs typeface="+mn-cs"/>
              </a:rPr>
              <a:t>相対的に大きく変動していると考える指標である。</a:t>
            </a:r>
          </a:p>
        </p:txBody>
      </p:sp>
      <p:sp>
        <p:nvSpPr>
          <p:cNvPr id="14" name="スライド番号プレースホルダー 13">
            <a:extLst>
              <a:ext uri="{FF2B5EF4-FFF2-40B4-BE49-F238E27FC236}">
                <a16:creationId xmlns:a16="http://schemas.microsoft.com/office/drawing/2014/main" id="{14A45E47-0405-AEFE-44A7-035E47AE9120}"/>
              </a:ext>
            </a:extLst>
          </p:cNvPr>
          <p:cNvSpPr>
            <a:spLocks noGrp="1"/>
          </p:cNvSpPr>
          <p:nvPr>
            <p:ph type="sldNum" sz="quarter" idx="12"/>
          </p:nvPr>
        </p:nvSpPr>
        <p:spPr/>
        <p:txBody>
          <a:bodyPr/>
          <a:lstStyle/>
          <a:p>
            <a:fld id="{CCE8A120-D37F-4A4B-AEC4-A3FAB9FD9F34}" type="slidenum">
              <a:rPr lang="ja-JP" altLang="en-US" smtClean="0"/>
              <a:pPr/>
              <a:t>52</a:t>
            </a:fld>
            <a:endParaRPr lang="ja-JP" altLang="en-US"/>
          </a:p>
        </p:txBody>
      </p:sp>
      <p:sp>
        <p:nvSpPr>
          <p:cNvPr id="5" name="テキスト ボックス 4">
            <a:extLst>
              <a:ext uri="{FF2B5EF4-FFF2-40B4-BE49-F238E27FC236}">
                <a16:creationId xmlns:a16="http://schemas.microsoft.com/office/drawing/2014/main" id="{3469884B-C0E9-0479-062B-32C71A1F15E4}"/>
              </a:ext>
            </a:extLst>
          </p:cNvPr>
          <p:cNvSpPr txBox="1"/>
          <p:nvPr/>
        </p:nvSpPr>
        <p:spPr>
          <a:xfrm>
            <a:off x="90974" y="101329"/>
            <a:ext cx="5820190"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5.4 </a:t>
            </a:r>
            <a:r>
              <a:rPr lang="ja-JP" altLang="en-US" sz="4000" b="1" dirty="0">
                <a:solidFill>
                  <a:schemeClr val="bg1"/>
                </a:solidFill>
                <a:latin typeface="Meiryo" panose="020B0604030504040204" pitchFamily="34" charset="-128"/>
                <a:ea typeface="Meiryo" panose="020B0604030504040204" pitchFamily="34" charset="-128"/>
                <a:cs typeface="Arial" panose="020B0604020202020204" pitchFamily="34" charset="0"/>
              </a:rPr>
              <a:t>基本統計量</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6496595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613D6D77-99C0-481D-9DBD-7D95B2CCF1B5}"/>
              </a:ext>
            </a:extLst>
          </p:cNvPr>
          <p:cNvSpPr/>
          <p:nvPr/>
        </p:nvSpPr>
        <p:spPr>
          <a:xfrm>
            <a:off x="281354" y="2065107"/>
            <a:ext cx="11541652" cy="2618571"/>
          </a:xfrm>
          <a:prstGeom prst="rect">
            <a:avLst/>
          </a:prstGeom>
          <a:solidFill>
            <a:schemeClr val="bg1"/>
          </a:solidFill>
          <a:ln>
            <a:solidFill>
              <a:schemeClr val="tx1"/>
            </a:solidFill>
          </a:ln>
          <a:effectLst>
            <a:outerShdw blurRad="180948"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E68BF603-7A46-8281-FFD6-A0B8BA96B5D8}"/>
                  </a:ext>
                </a:extLst>
              </p:cNvPr>
              <p:cNvSpPr txBox="1"/>
              <p:nvPr/>
            </p:nvSpPr>
            <p:spPr>
              <a:xfrm>
                <a:off x="1705980" y="2317649"/>
                <a:ext cx="10323870" cy="2052165"/>
              </a:xfrm>
              <a:prstGeom prst="rect">
                <a:avLst/>
              </a:prstGeom>
              <a:noFill/>
            </p:spPr>
            <p:txBody>
              <a:bodyPr wrap="square" rtlCol="0">
                <a:spAutoFit/>
              </a:bodyPr>
              <a:lstStyle/>
              <a:p>
                <a:r>
                  <a:rPr kumimoji="1" lang="ja-JP" altLang="en-US" sz="2400" dirty="0">
                    <a:latin typeface="Meiryo" panose="020B0604030504040204" pitchFamily="34" charset="-128"/>
                    <a:ea typeface="Meiryo" panose="020B0604030504040204" pitchFamily="34" charset="-128"/>
                  </a:rPr>
                  <a:t>精密ねじを試作している。試作品からサンプルとして</a:t>
                </a:r>
                <a:endParaRPr kumimoji="1" lang="en-US" altLang="ja-JP" sz="2400" dirty="0">
                  <a:latin typeface="Meiryo" panose="020B0604030504040204" pitchFamily="34" charset="-128"/>
                  <a:ea typeface="Meiryo" panose="020B0604030504040204" pitchFamily="34" charset="-128"/>
                </a:endParaRPr>
              </a:p>
              <a:p>
                <a:r>
                  <a:rPr kumimoji="1" lang="ja-JP" altLang="en-US" sz="2400" dirty="0">
                    <a:latin typeface="Meiryo" panose="020B0604030504040204" pitchFamily="34" charset="-128"/>
                    <a:ea typeface="Meiryo" panose="020B0604030504040204" pitchFamily="34" charset="-128"/>
                  </a:rPr>
                  <a:t>ランダムに</a:t>
                </a:r>
                <a:r>
                  <a:rPr kumimoji="1" lang="en-US" altLang="ja-JP" sz="2400" dirty="0">
                    <a:latin typeface="Meiryo" panose="020B0604030504040204" pitchFamily="34" charset="-128"/>
                    <a:ea typeface="Meiryo" panose="020B0604030504040204" pitchFamily="34" charset="-128"/>
                  </a:rPr>
                  <a:t>6</a:t>
                </a:r>
                <a:r>
                  <a:rPr kumimoji="1" lang="ja-JP" altLang="en-US" sz="2400" dirty="0">
                    <a:latin typeface="Meiryo" panose="020B0604030504040204" pitchFamily="34" charset="-128"/>
                    <a:ea typeface="Meiryo" panose="020B0604030504040204" pitchFamily="34" charset="-128"/>
                  </a:rPr>
                  <a:t>本の</a:t>
                </a:r>
                <a:r>
                  <a:rPr lang="ja-JP" altLang="en-US" sz="2400" dirty="0">
                    <a:latin typeface="Meiryo" panose="020B0604030504040204" pitchFamily="34" charset="-128"/>
                    <a:ea typeface="Meiryo" panose="020B0604030504040204" pitchFamily="34" charset="-128"/>
                  </a:rPr>
                  <a:t>ねじを取り、重量</a:t>
                </a:r>
                <a:r>
                  <a:rPr lang="ja-JP" altLang="en-US" sz="2000" dirty="0">
                    <a:latin typeface="Meiryo" panose="020B0604030504040204" pitchFamily="34" charset="-128"/>
                    <a:ea typeface="Meiryo" panose="020B0604030504040204" pitchFamily="34" charset="-128"/>
                  </a:rPr>
                  <a:t>（</a:t>
                </a:r>
                <a:r>
                  <a:rPr lang="en-US" altLang="ja-JP" sz="2000" b="0" dirty="0">
                    <a:ea typeface="Meiryo" panose="020B0604030504040204" pitchFamily="34" charset="-128"/>
                  </a:rPr>
                  <a:t> </a:t>
                </a:r>
                <a14:m>
                  <m:oMath xmlns:m="http://schemas.openxmlformats.org/officeDocument/2006/math">
                    <m:r>
                      <m:rPr>
                        <m:sty m:val="p"/>
                      </m:rPr>
                      <a:rPr lang="en-US" altLang="ja-JP" sz="2000" b="0" i="0" dirty="0" smtClean="0">
                        <a:latin typeface="Cambria Math" panose="02040503050406030204" pitchFamily="18" charset="0"/>
                        <a:ea typeface="Meiryo" panose="020B0604030504040204" pitchFamily="34" charset="-128"/>
                      </a:rPr>
                      <m:t>g</m:t>
                    </m:r>
                    <m:r>
                      <a:rPr lang="en-US" altLang="ja-JP" sz="2000" b="0" i="1" dirty="0" smtClean="0">
                        <a:latin typeface="Cambria Math" panose="02040503050406030204" pitchFamily="18" charset="0"/>
                        <a:ea typeface="Meiryo" panose="020B0604030504040204" pitchFamily="34" charset="-128"/>
                      </a:rPr>
                      <m:t> </m:t>
                    </m:r>
                  </m:oMath>
                </a14:m>
                <a:r>
                  <a:rPr lang="ja-JP" altLang="en-US" sz="2000" dirty="0">
                    <a:latin typeface="Meiryo" panose="020B0604030504040204" pitchFamily="34" charset="-128"/>
                    <a:ea typeface="Meiryo" panose="020B0604030504040204" pitchFamily="34" charset="-128"/>
                  </a:rPr>
                  <a:t>）</a:t>
                </a:r>
                <a:r>
                  <a:rPr lang="ja-JP" altLang="en-US" sz="2400" dirty="0">
                    <a:latin typeface="Meiryo" panose="020B0604030504040204" pitchFamily="34" charset="-128"/>
                    <a:ea typeface="Meiryo" panose="020B0604030504040204" pitchFamily="34" charset="-128"/>
                  </a:rPr>
                  <a:t>を測定した。</a:t>
                </a:r>
                <a:endParaRPr lang="en-US" altLang="ja-JP" sz="2400" dirty="0">
                  <a:latin typeface="Meiryo" panose="020B0604030504040204" pitchFamily="34" charset="-128"/>
                  <a:ea typeface="Meiryo" panose="020B0604030504040204" pitchFamily="34" charset="-128"/>
                </a:endParaRPr>
              </a:p>
              <a:p>
                <a:endParaRPr lang="en-US" altLang="ja-JP" sz="1400" dirty="0">
                  <a:latin typeface="Meiryo" panose="020B0604030504040204" pitchFamily="34" charset="-128"/>
                  <a:ea typeface="Meiryo" panose="020B0604030504040204" pitchFamily="34" charset="-128"/>
                </a:endParaRPr>
              </a:p>
              <a:p>
                <a:r>
                  <a:rPr kumimoji="1" lang="ja-JP" altLang="en-US" sz="2400" dirty="0">
                    <a:latin typeface="Meiryo" panose="020B0604030504040204" pitchFamily="34" charset="-128"/>
                    <a:ea typeface="Meiryo" panose="020B0604030504040204" pitchFamily="34" charset="-128"/>
                  </a:rPr>
                  <a:t>　　　　</a:t>
                </a:r>
                <a:r>
                  <a:rPr kumimoji="1" lang="en-US" altLang="ja-JP" sz="2400" dirty="0">
                    <a:latin typeface="Meiryo" panose="020B0604030504040204" pitchFamily="34" charset="-128"/>
                    <a:ea typeface="Meiryo" panose="020B0604030504040204" pitchFamily="34" charset="-128"/>
                  </a:rPr>
                  <a:t>2.12</a:t>
                </a:r>
                <a:r>
                  <a:rPr kumimoji="1" lang="ja-JP" altLang="en-US" sz="2400" dirty="0">
                    <a:latin typeface="Meiryo" panose="020B0604030504040204" pitchFamily="34" charset="-128"/>
                    <a:ea typeface="Meiryo" panose="020B0604030504040204" pitchFamily="34" charset="-128"/>
                  </a:rPr>
                  <a:t>　</a:t>
                </a:r>
                <a:r>
                  <a:rPr kumimoji="1" lang="en-US" altLang="ja-JP" sz="2400" dirty="0">
                    <a:latin typeface="Meiryo" panose="020B0604030504040204" pitchFamily="34" charset="-128"/>
                    <a:ea typeface="Meiryo" panose="020B0604030504040204" pitchFamily="34" charset="-128"/>
                  </a:rPr>
                  <a:t>2.09</a:t>
                </a:r>
                <a:r>
                  <a:rPr kumimoji="1" lang="ja-JP" altLang="en-US" sz="2400" dirty="0">
                    <a:latin typeface="Meiryo" panose="020B0604030504040204" pitchFamily="34" charset="-128"/>
                    <a:ea typeface="Meiryo" panose="020B0604030504040204" pitchFamily="34" charset="-128"/>
                  </a:rPr>
                  <a:t>　</a:t>
                </a:r>
                <a:r>
                  <a:rPr kumimoji="1" lang="en-US" altLang="ja-JP" sz="2400" dirty="0">
                    <a:latin typeface="Meiryo" panose="020B0604030504040204" pitchFamily="34" charset="-128"/>
                    <a:ea typeface="Meiryo" panose="020B0604030504040204" pitchFamily="34" charset="-128"/>
                  </a:rPr>
                  <a:t>2.11</a:t>
                </a:r>
                <a:r>
                  <a:rPr kumimoji="1" lang="ja-JP" altLang="en-US" sz="2400" dirty="0">
                    <a:latin typeface="Meiryo" panose="020B0604030504040204" pitchFamily="34" charset="-128"/>
                    <a:ea typeface="Meiryo" panose="020B0604030504040204" pitchFamily="34" charset="-128"/>
                  </a:rPr>
                  <a:t>　</a:t>
                </a:r>
                <a:r>
                  <a:rPr kumimoji="1" lang="en-US" altLang="ja-JP" sz="2400" dirty="0">
                    <a:latin typeface="Meiryo" panose="020B0604030504040204" pitchFamily="34" charset="-128"/>
                    <a:ea typeface="Meiryo" panose="020B0604030504040204" pitchFamily="34" charset="-128"/>
                  </a:rPr>
                  <a:t>2.14</a:t>
                </a:r>
                <a:r>
                  <a:rPr kumimoji="1" lang="ja-JP" altLang="en-US" sz="2400" dirty="0">
                    <a:latin typeface="Meiryo" panose="020B0604030504040204" pitchFamily="34" charset="-128"/>
                    <a:ea typeface="Meiryo" panose="020B0604030504040204" pitchFamily="34" charset="-128"/>
                  </a:rPr>
                  <a:t>　</a:t>
                </a:r>
                <a:r>
                  <a:rPr kumimoji="1" lang="en-US" altLang="ja-JP" sz="2400" dirty="0">
                    <a:latin typeface="Meiryo" panose="020B0604030504040204" pitchFamily="34" charset="-128"/>
                    <a:ea typeface="Meiryo" panose="020B0604030504040204" pitchFamily="34" charset="-128"/>
                  </a:rPr>
                  <a:t>2.10</a:t>
                </a:r>
                <a:r>
                  <a:rPr kumimoji="1" lang="ja-JP" altLang="en-US" sz="2400" dirty="0">
                    <a:latin typeface="Meiryo" panose="020B0604030504040204" pitchFamily="34" charset="-128"/>
                    <a:ea typeface="Meiryo" panose="020B0604030504040204" pitchFamily="34" charset="-128"/>
                  </a:rPr>
                  <a:t>　</a:t>
                </a:r>
                <a:r>
                  <a:rPr kumimoji="1" lang="en-US" altLang="ja-JP" sz="2400" dirty="0">
                    <a:latin typeface="Meiryo" panose="020B0604030504040204" pitchFamily="34" charset="-128"/>
                    <a:ea typeface="Meiryo" panose="020B0604030504040204" pitchFamily="34" charset="-128"/>
                  </a:rPr>
                  <a:t>2.10 </a:t>
                </a:r>
                <a:r>
                  <a:rPr kumimoji="1" lang="ja-JP" altLang="en-US" sz="20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a:t>
                </a:r>
                <a:r>
                  <a:rPr lang="en-US" altLang="ja-JP" sz="2000" b="0" dirty="0">
                    <a:ea typeface="Meiryo" panose="020B0604030504040204" pitchFamily="34" charset="-128"/>
                  </a:rPr>
                  <a:t> </a:t>
                </a:r>
                <a14:m>
                  <m:oMath xmlns:m="http://schemas.openxmlformats.org/officeDocument/2006/math">
                    <m:r>
                      <m:rPr>
                        <m:sty m:val="p"/>
                      </m:rPr>
                      <a:rPr lang="en-US" altLang="ja-JP" sz="2000" b="0" i="0" dirty="0" smtClean="0">
                        <a:latin typeface="Cambria Math" panose="02040503050406030204" pitchFamily="18" charset="0"/>
                        <a:ea typeface="Meiryo" panose="020B0604030504040204" pitchFamily="34" charset="-128"/>
                      </a:rPr>
                      <m:t>g</m:t>
                    </m:r>
                    <m:r>
                      <a:rPr lang="en-US" altLang="ja-JP" sz="2000" b="0" i="1" dirty="0" smtClean="0">
                        <a:latin typeface="Cambria Math" panose="02040503050406030204" pitchFamily="18" charset="0"/>
                        <a:ea typeface="Meiryo" panose="020B0604030504040204" pitchFamily="34" charset="-128"/>
                      </a:rPr>
                      <m:t> </m:t>
                    </m:r>
                  </m:oMath>
                </a14:m>
                <a:r>
                  <a:rPr kumimoji="1" lang="ja-JP" altLang="en-US" sz="20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a:t>
                </a:r>
                <a:endParaRPr kumimoji="1" lang="en-US" altLang="ja-JP" sz="2400" dirty="0">
                  <a:latin typeface="Meiryo" panose="020B0604030504040204" pitchFamily="34" charset="-128"/>
                  <a:ea typeface="Meiryo" panose="020B0604030504040204" pitchFamily="34" charset="-128"/>
                </a:endParaRPr>
              </a:p>
              <a:p>
                <a:endParaRPr kumimoji="1" lang="en-US" altLang="ja-JP" sz="1400" dirty="0">
                  <a:latin typeface="Meiryo" panose="020B0604030504040204" pitchFamily="34" charset="-128"/>
                  <a:ea typeface="Meiryo" panose="020B0604030504040204" pitchFamily="34" charset="-128"/>
                </a:endParaRPr>
              </a:p>
              <a:p>
                <a:r>
                  <a:rPr lang="en-US" altLang="ja-JP" sz="2400" dirty="0">
                    <a:latin typeface="Meiryo" panose="020B0604030504040204" pitchFamily="34" charset="-128"/>
                    <a:ea typeface="Meiryo" panose="020B0604030504040204" pitchFamily="34" charset="-128"/>
                  </a:rPr>
                  <a:t>(</a:t>
                </a:r>
                <a:r>
                  <a:rPr lang="ja-JP" altLang="en-US" sz="2400" dirty="0">
                    <a:latin typeface="Meiryo" panose="020B0604030504040204" pitchFamily="34" charset="-128"/>
                    <a:ea typeface="Meiryo" panose="020B0604030504040204" pitchFamily="34" charset="-128"/>
                  </a:rPr>
                  <a:t>偏差</a:t>
                </a:r>
                <a:r>
                  <a:rPr lang="en-US" altLang="ja-JP" sz="2400" dirty="0">
                    <a:latin typeface="Meiryo" panose="020B0604030504040204" pitchFamily="34" charset="-128"/>
                    <a:ea typeface="Meiryo" panose="020B0604030504040204" pitchFamily="34" charset="-128"/>
                  </a:rPr>
                  <a:t>)</a:t>
                </a:r>
                <a:r>
                  <a:rPr lang="ja-JP" altLang="en-US" sz="2400" dirty="0">
                    <a:latin typeface="Meiryo" panose="020B0604030504040204" pitchFamily="34" charset="-128"/>
                    <a:ea typeface="Meiryo" panose="020B0604030504040204" pitchFamily="34" charset="-128"/>
                  </a:rPr>
                  <a:t>平方和</a:t>
                </a:r>
                <a14:m>
                  <m:oMath xmlns:m="http://schemas.openxmlformats.org/officeDocument/2006/math">
                    <m:r>
                      <a:rPr lang="en-US" altLang="ja-JP" sz="2400" b="0" i="0" smtClean="0">
                        <a:latin typeface="Cambria Math" panose="02040503050406030204" pitchFamily="18" charset="0"/>
                        <a:ea typeface="Meiryo" panose="020B0604030504040204" pitchFamily="34" charset="-128"/>
                      </a:rPr>
                      <m:t> </m:t>
                    </m:r>
                    <m:r>
                      <a:rPr lang="en-US" altLang="ja-JP" sz="2400" b="0" i="1" smtClean="0">
                        <a:latin typeface="Cambria Math" panose="02040503050406030204" pitchFamily="18" charset="0"/>
                        <a:ea typeface="Meiryo" panose="020B0604030504040204" pitchFamily="34" charset="-128"/>
                      </a:rPr>
                      <m:t>𝑆</m:t>
                    </m:r>
                  </m:oMath>
                </a14:m>
                <a:r>
                  <a:rPr lang="ja-JP" altLang="en-US" sz="2400" dirty="0">
                    <a:latin typeface="Meiryo" panose="020B0604030504040204" pitchFamily="34" charset="-128"/>
                    <a:ea typeface="Meiryo" panose="020B0604030504040204" pitchFamily="34" charset="-128"/>
                  </a:rPr>
                  <a:t>，分散</a:t>
                </a:r>
                <a14:m>
                  <m:oMath xmlns:m="http://schemas.openxmlformats.org/officeDocument/2006/math">
                    <m:r>
                      <a:rPr lang="en-US" altLang="ja-JP" sz="2400" b="0" i="0" smtClean="0">
                        <a:latin typeface="Cambria Math" panose="02040503050406030204" pitchFamily="18" charset="0"/>
                        <a:ea typeface="Meiryo" panose="020B0604030504040204" pitchFamily="34" charset="-128"/>
                      </a:rPr>
                      <m:t> </m:t>
                    </m:r>
                    <m:r>
                      <a:rPr lang="en-US" altLang="ja-JP" sz="2400" b="0" i="1" smtClean="0">
                        <a:latin typeface="Cambria Math" panose="02040503050406030204" pitchFamily="18" charset="0"/>
                        <a:ea typeface="Meiryo" panose="020B0604030504040204" pitchFamily="34" charset="-128"/>
                      </a:rPr>
                      <m:t>𝑉</m:t>
                    </m:r>
                    <m:r>
                      <a:rPr lang="ja-JP" altLang="en-US" sz="2400" i="1">
                        <a:latin typeface="Cambria Math" panose="02040503050406030204" pitchFamily="18" charset="0"/>
                        <a:ea typeface="Meiryo" panose="020B0604030504040204" pitchFamily="34" charset="-128"/>
                      </a:rPr>
                      <m:t>，</m:t>
                    </m:r>
                  </m:oMath>
                </a14:m>
                <a:r>
                  <a:rPr lang="ja-JP" altLang="en-US" sz="2400" dirty="0">
                    <a:latin typeface="Meiryo" panose="020B0604030504040204" pitchFamily="34" charset="-128"/>
                    <a:ea typeface="Meiryo" panose="020B0604030504040204" pitchFamily="34" charset="-128"/>
                  </a:rPr>
                  <a:t>標準偏差</a:t>
                </a:r>
                <a14:m>
                  <m:oMath xmlns:m="http://schemas.openxmlformats.org/officeDocument/2006/math">
                    <m:r>
                      <a:rPr lang="en-US" altLang="ja-JP" sz="2800" b="0" i="0" smtClean="0">
                        <a:latin typeface="Cambria Math" panose="02040503050406030204" pitchFamily="18" charset="0"/>
                        <a:ea typeface="Meiryo" panose="020B0604030504040204" pitchFamily="34" charset="-128"/>
                      </a:rPr>
                      <m:t> </m:t>
                    </m:r>
                    <m:r>
                      <a:rPr lang="en-US" altLang="ja-JP" sz="2800" b="0" i="1" smtClean="0">
                        <a:latin typeface="Cambria Math" panose="02040503050406030204" pitchFamily="18" charset="0"/>
                        <a:ea typeface="Meiryo" panose="020B0604030504040204" pitchFamily="34" charset="-128"/>
                      </a:rPr>
                      <m:t>𝑠</m:t>
                    </m:r>
                    <m:r>
                      <a:rPr lang="ja-JP" altLang="en-US" sz="2800" i="1">
                        <a:latin typeface="Cambria Math" panose="02040503050406030204" pitchFamily="18" charset="0"/>
                        <a:ea typeface="Meiryo" panose="020B0604030504040204" pitchFamily="34" charset="-128"/>
                      </a:rPr>
                      <m:t>，</m:t>
                    </m:r>
                  </m:oMath>
                </a14:m>
                <a:r>
                  <a:rPr lang="ja-JP" altLang="en-US" sz="2400" dirty="0">
                    <a:latin typeface="Meiryo" panose="020B0604030504040204" pitchFamily="34" charset="-128"/>
                    <a:ea typeface="Meiryo" panose="020B0604030504040204" pitchFamily="34" charset="-128"/>
                  </a:rPr>
                  <a:t>範囲</a:t>
                </a:r>
                <a14:m>
                  <m:oMath xmlns:m="http://schemas.openxmlformats.org/officeDocument/2006/math">
                    <m:r>
                      <a:rPr lang="en-US" altLang="ja-JP" sz="2400" b="0" i="0" smtClean="0">
                        <a:latin typeface="Cambria Math" panose="02040503050406030204" pitchFamily="18" charset="0"/>
                        <a:ea typeface="Meiryo" panose="020B0604030504040204" pitchFamily="34" charset="-128"/>
                      </a:rPr>
                      <m:t> </m:t>
                    </m:r>
                    <m:r>
                      <a:rPr lang="en-US" altLang="ja-JP" sz="2400" b="0" i="1" smtClean="0">
                        <a:latin typeface="Cambria Math" panose="02040503050406030204" pitchFamily="18" charset="0"/>
                        <a:ea typeface="Meiryo" panose="020B0604030504040204" pitchFamily="34" charset="-128"/>
                      </a:rPr>
                      <m:t>𝑅</m:t>
                    </m:r>
                    <m:r>
                      <a:rPr lang="en-US" altLang="ja-JP" sz="2400" i="1">
                        <a:latin typeface="Cambria Math" panose="02040503050406030204" pitchFamily="18" charset="0"/>
                        <a:ea typeface="Meiryo" panose="020B0604030504040204" pitchFamily="34" charset="-128"/>
                      </a:rPr>
                      <m:t> </m:t>
                    </m:r>
                  </m:oMath>
                </a14:m>
                <a:r>
                  <a:rPr lang="ja-JP" altLang="en-US" sz="2400" dirty="0">
                    <a:latin typeface="Meiryo" panose="020B0604030504040204" pitchFamily="34" charset="-128"/>
                    <a:ea typeface="Meiryo" panose="020B0604030504040204" pitchFamily="34" charset="-128"/>
                  </a:rPr>
                  <a:t>，変動係数</a:t>
                </a:r>
                <a:r>
                  <a:rPr lang="en-US" altLang="ja-JP" sz="2400" dirty="0">
                    <a:latin typeface="Meiryo" panose="020B0604030504040204" pitchFamily="34" charset="-128"/>
                    <a:ea typeface="Meiryo" panose="020B0604030504040204" pitchFamily="34" charset="-128"/>
                  </a:rPr>
                  <a:t> </a:t>
                </a:r>
                <a14:m>
                  <m:oMath xmlns:m="http://schemas.openxmlformats.org/officeDocument/2006/math">
                    <m:r>
                      <a:rPr lang="en-US" altLang="ja-JP" sz="2400" b="0" i="1" smtClean="0">
                        <a:latin typeface="Cambria Math" panose="02040503050406030204" pitchFamily="18" charset="0"/>
                        <a:ea typeface="Meiryo" panose="020B0604030504040204" pitchFamily="34" charset="-128"/>
                      </a:rPr>
                      <m:t>𝐶𝑉</m:t>
                    </m:r>
                  </m:oMath>
                </a14:m>
                <a:r>
                  <a:rPr lang="en-US" altLang="ja-JP" sz="2400" dirty="0">
                    <a:latin typeface="Meiryo" panose="020B0604030504040204" pitchFamily="34" charset="-128"/>
                    <a:ea typeface="Meiryo" panose="020B0604030504040204" pitchFamily="34" charset="-128"/>
                  </a:rPr>
                  <a:t> </a:t>
                </a:r>
                <a:r>
                  <a:rPr lang="ja-JP" altLang="en-US" sz="2400" dirty="0">
                    <a:latin typeface="Meiryo" panose="020B0604030504040204" pitchFamily="34" charset="-128"/>
                    <a:ea typeface="Meiryo" panose="020B0604030504040204" pitchFamily="34" charset="-128"/>
                  </a:rPr>
                  <a:t>を求めよ。</a:t>
                </a:r>
                <a:endParaRPr kumimoji="1" lang="ja-JP" altLang="en-US" sz="2400" dirty="0">
                  <a:latin typeface="Meiryo" panose="020B0604030504040204" pitchFamily="34" charset="-128"/>
                  <a:ea typeface="Meiryo" panose="020B0604030504040204" pitchFamily="34" charset="-128"/>
                </a:endParaRPr>
              </a:p>
            </p:txBody>
          </p:sp>
        </mc:Choice>
        <mc:Fallback xmlns="">
          <p:sp>
            <p:nvSpPr>
              <p:cNvPr id="6" name="テキスト ボックス 5">
                <a:extLst>
                  <a:ext uri="{FF2B5EF4-FFF2-40B4-BE49-F238E27FC236}">
                    <a16:creationId xmlns:a16="http://schemas.microsoft.com/office/drawing/2014/main" id="{E68BF603-7A46-8281-FFD6-A0B8BA96B5D8}"/>
                  </a:ext>
                </a:extLst>
              </p:cNvPr>
              <p:cNvSpPr txBox="1">
                <a:spLocks noRot="1" noChangeAspect="1" noMove="1" noResize="1" noEditPoints="1" noAdjustHandles="1" noChangeArrowheads="1" noChangeShapeType="1" noTextEdit="1"/>
              </p:cNvSpPr>
              <p:nvPr/>
            </p:nvSpPr>
            <p:spPr>
              <a:xfrm>
                <a:off x="1705980" y="2317649"/>
                <a:ext cx="10323870" cy="2052165"/>
              </a:xfrm>
              <a:prstGeom prst="rect">
                <a:avLst/>
              </a:prstGeom>
              <a:blipFill>
                <a:blip r:embed="rId2"/>
                <a:stretch>
                  <a:fillRect l="-945" t="-2374" b="-6231"/>
                </a:stretch>
              </a:blipFill>
            </p:spPr>
            <p:txBody>
              <a:bodyPr/>
              <a:lstStyle/>
              <a:p>
                <a:r>
                  <a:rPr lang="ja-JP" altLang="en-US">
                    <a:noFill/>
                  </a:rPr>
                  <a:t> </a:t>
                </a:r>
              </a:p>
            </p:txBody>
          </p:sp>
        </mc:Fallback>
      </mc:AlternateContent>
      <p:grpSp>
        <p:nvGrpSpPr>
          <p:cNvPr id="3" name="グループ化 2">
            <a:extLst>
              <a:ext uri="{FF2B5EF4-FFF2-40B4-BE49-F238E27FC236}">
                <a16:creationId xmlns:a16="http://schemas.microsoft.com/office/drawing/2014/main" id="{246AA8C7-9E8E-653B-E401-DC53BF5C60EA}"/>
              </a:ext>
            </a:extLst>
          </p:cNvPr>
          <p:cNvGrpSpPr/>
          <p:nvPr/>
        </p:nvGrpSpPr>
        <p:grpSpPr>
          <a:xfrm>
            <a:off x="403273" y="1820776"/>
            <a:ext cx="1222663" cy="769440"/>
            <a:chOff x="369407" y="1932269"/>
            <a:chExt cx="1222663" cy="562436"/>
          </a:xfrm>
        </p:grpSpPr>
        <p:sp>
          <p:nvSpPr>
            <p:cNvPr id="7" name="正方形/長方形 6">
              <a:extLst>
                <a:ext uri="{FF2B5EF4-FFF2-40B4-BE49-F238E27FC236}">
                  <a16:creationId xmlns:a16="http://schemas.microsoft.com/office/drawing/2014/main" id="{F96062AD-B122-5C8B-4DB1-59B269D700BA}"/>
                </a:ext>
              </a:extLst>
            </p:cNvPr>
            <p:cNvSpPr/>
            <p:nvPr/>
          </p:nvSpPr>
          <p:spPr>
            <a:xfrm>
              <a:off x="369408" y="1932269"/>
              <a:ext cx="1222662" cy="56243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96D699E3-1A6C-00DB-2F33-7D27A960C16B}"/>
                </a:ext>
              </a:extLst>
            </p:cNvPr>
            <p:cNvSpPr txBox="1"/>
            <p:nvPr/>
          </p:nvSpPr>
          <p:spPr>
            <a:xfrm>
              <a:off x="369407" y="2059677"/>
              <a:ext cx="1222663" cy="337462"/>
            </a:xfrm>
            <a:prstGeom prst="rect">
              <a:avLst/>
            </a:prstGeom>
            <a:noFill/>
          </p:spPr>
          <p:txBody>
            <a:bodyPr wrap="square" rtlCol="0" anchor="ctr">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例題</a:t>
              </a:r>
              <a:r>
                <a:rPr kumimoji="1" lang="en-US" altLang="ja-JP" sz="2400" b="1" dirty="0">
                  <a:solidFill>
                    <a:schemeClr val="bg1"/>
                  </a:solidFill>
                  <a:latin typeface="Meiryo" panose="020B0604030504040204" pitchFamily="34" charset="-128"/>
                  <a:ea typeface="Meiryo" panose="020B0604030504040204" pitchFamily="34" charset="-128"/>
                </a:rPr>
                <a:t>2</a:t>
              </a:r>
              <a:endParaRPr kumimoji="1" lang="ja-JP" altLang="en-US" sz="2400" b="1">
                <a:solidFill>
                  <a:schemeClr val="bg1"/>
                </a:solidFill>
                <a:latin typeface="Meiryo" panose="020B0604030504040204" pitchFamily="34" charset="-128"/>
                <a:ea typeface="Meiryo" panose="020B0604030504040204" pitchFamily="34" charset="-128"/>
              </a:endParaRPr>
            </a:p>
          </p:txBody>
        </p:sp>
      </p:grpSp>
      <p:sp>
        <p:nvSpPr>
          <p:cNvPr id="14" name="スライド番号プレースホルダー 13">
            <a:extLst>
              <a:ext uri="{FF2B5EF4-FFF2-40B4-BE49-F238E27FC236}">
                <a16:creationId xmlns:a16="http://schemas.microsoft.com/office/drawing/2014/main" id="{4D90BDDC-8E5B-6FA2-93CD-EFCC85A888CF}"/>
              </a:ext>
            </a:extLst>
          </p:cNvPr>
          <p:cNvSpPr>
            <a:spLocks noGrp="1"/>
          </p:cNvSpPr>
          <p:nvPr>
            <p:ph type="sldNum" sz="quarter" idx="12"/>
          </p:nvPr>
        </p:nvSpPr>
        <p:spPr/>
        <p:txBody>
          <a:bodyPr/>
          <a:lstStyle/>
          <a:p>
            <a:fld id="{CCE8A120-D37F-4A4B-AEC4-A3FAB9FD9F34}" type="slidenum">
              <a:rPr lang="ja-JP" altLang="en-US" smtClean="0"/>
              <a:pPr/>
              <a:t>53</a:t>
            </a:fld>
            <a:endParaRPr lang="ja-JP" altLang="en-US"/>
          </a:p>
        </p:txBody>
      </p:sp>
      <p:pic>
        <p:nvPicPr>
          <p:cNvPr id="4" name="図 3" descr="アイコン&#10;&#10;自動的に生成された説明">
            <a:extLst>
              <a:ext uri="{FF2B5EF4-FFF2-40B4-BE49-F238E27FC236}">
                <a16:creationId xmlns:a16="http://schemas.microsoft.com/office/drawing/2014/main" id="{358C7CA0-9279-4FF3-22B3-84C844A48174}"/>
              </a:ext>
            </a:extLst>
          </p:cNvPr>
          <p:cNvPicPr>
            <a:picLocks noChangeAspect="1"/>
          </p:cNvPicPr>
          <p:nvPr/>
        </p:nvPicPr>
        <p:blipFill>
          <a:blip r:embed="rId3"/>
          <a:stretch>
            <a:fillRect/>
          </a:stretch>
        </p:blipFill>
        <p:spPr>
          <a:xfrm>
            <a:off x="9373215" y="1995076"/>
            <a:ext cx="2489813" cy="1659876"/>
          </a:xfrm>
          <a:prstGeom prst="rect">
            <a:avLst/>
          </a:prstGeom>
        </p:spPr>
      </p:pic>
      <p:sp>
        <p:nvSpPr>
          <p:cNvPr id="5" name="テキスト ボックス 4">
            <a:extLst>
              <a:ext uri="{FF2B5EF4-FFF2-40B4-BE49-F238E27FC236}">
                <a16:creationId xmlns:a16="http://schemas.microsoft.com/office/drawing/2014/main" id="{E56B6109-9399-4EA6-D77F-FD3D19EA90E6}"/>
              </a:ext>
            </a:extLst>
          </p:cNvPr>
          <p:cNvSpPr txBox="1"/>
          <p:nvPr/>
        </p:nvSpPr>
        <p:spPr>
          <a:xfrm>
            <a:off x="90974" y="101329"/>
            <a:ext cx="5820190"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5.4 </a:t>
            </a:r>
            <a:r>
              <a:rPr lang="ja-JP" altLang="en-US" sz="4000" b="1" dirty="0">
                <a:solidFill>
                  <a:schemeClr val="bg1"/>
                </a:solidFill>
                <a:latin typeface="Meiryo" panose="020B0604030504040204" pitchFamily="34" charset="-128"/>
                <a:ea typeface="Meiryo" panose="020B0604030504040204" pitchFamily="34" charset="-128"/>
                <a:cs typeface="Arial" panose="020B0604020202020204" pitchFamily="34" charset="0"/>
              </a:rPr>
              <a:t>基本統計量</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6472921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500AD2A9-4DCC-5DC7-6DA8-3E13C6C7FB53}"/>
              </a:ext>
            </a:extLst>
          </p:cNvPr>
          <p:cNvSpPr/>
          <p:nvPr/>
        </p:nvSpPr>
        <p:spPr>
          <a:xfrm>
            <a:off x="281354" y="1173060"/>
            <a:ext cx="11507372" cy="5326214"/>
          </a:xfrm>
          <a:prstGeom prst="rect">
            <a:avLst/>
          </a:prstGeom>
          <a:solidFill>
            <a:schemeClr val="bg1"/>
          </a:solidFill>
          <a:ln>
            <a:solidFill>
              <a:schemeClr val="tx1"/>
            </a:solidFill>
          </a:ln>
          <a:effectLst>
            <a:outerShdw blurRad="180948"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grpSp>
        <p:nvGrpSpPr>
          <p:cNvPr id="3" name="グループ化 2">
            <a:extLst>
              <a:ext uri="{FF2B5EF4-FFF2-40B4-BE49-F238E27FC236}">
                <a16:creationId xmlns:a16="http://schemas.microsoft.com/office/drawing/2014/main" id="{0B51A452-2CE3-E07D-79DD-EE59C4C5FD6E}"/>
              </a:ext>
            </a:extLst>
          </p:cNvPr>
          <p:cNvGrpSpPr/>
          <p:nvPr/>
        </p:nvGrpSpPr>
        <p:grpSpPr>
          <a:xfrm>
            <a:off x="439056" y="960331"/>
            <a:ext cx="1247376" cy="707886"/>
            <a:chOff x="439056" y="1052288"/>
            <a:chExt cx="1247376" cy="707886"/>
          </a:xfrm>
        </p:grpSpPr>
        <p:sp>
          <p:nvSpPr>
            <p:cNvPr id="5" name="正方形/長方形 4">
              <a:extLst>
                <a:ext uri="{FF2B5EF4-FFF2-40B4-BE49-F238E27FC236}">
                  <a16:creationId xmlns:a16="http://schemas.microsoft.com/office/drawing/2014/main" id="{16B9A44B-AB69-A963-8F88-44860A17409F}"/>
                </a:ext>
              </a:extLst>
            </p:cNvPr>
            <p:cNvSpPr/>
            <p:nvPr/>
          </p:nvSpPr>
          <p:spPr>
            <a:xfrm>
              <a:off x="446185" y="1052288"/>
              <a:ext cx="1240247" cy="707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E68AA77B-12C9-7154-DF29-1ED5F63BAB8C}"/>
                </a:ext>
              </a:extLst>
            </p:cNvPr>
            <p:cNvSpPr txBox="1"/>
            <p:nvPr/>
          </p:nvSpPr>
          <p:spPr>
            <a:xfrm>
              <a:off x="439056" y="1194384"/>
              <a:ext cx="1222663" cy="461665"/>
            </a:xfrm>
            <a:prstGeom prst="rect">
              <a:avLst/>
            </a:prstGeom>
            <a:noFill/>
          </p:spPr>
          <p:txBody>
            <a:bodyPr wrap="square" rtlCol="0" anchor="ctr">
              <a:spAutoFit/>
            </a:bodyPr>
            <a:lstStyle/>
            <a:p>
              <a:pPr algn="ctr"/>
              <a:r>
                <a:rPr lang="ja-JP" altLang="en-US" sz="2400" b="1">
                  <a:solidFill>
                    <a:schemeClr val="bg1"/>
                  </a:solidFill>
                  <a:latin typeface="Meiryo" panose="020B0604030504040204" pitchFamily="34" charset="-128"/>
                  <a:ea typeface="Meiryo" panose="020B0604030504040204" pitchFamily="34" charset="-128"/>
                </a:rPr>
                <a:t>解答</a:t>
              </a:r>
              <a:endParaRPr kumimoji="1" lang="ja-JP" altLang="en-US" sz="2400" b="1">
                <a:solidFill>
                  <a:schemeClr val="bg1"/>
                </a:solidFill>
                <a:latin typeface="Meiryo" panose="020B0604030504040204" pitchFamily="34" charset="-128"/>
                <a:ea typeface="Meiryo" panose="020B0604030504040204" pitchFamily="34" charset="-128"/>
              </a:endParaRPr>
            </a:p>
          </p:txBody>
        </p:sp>
      </p:grp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E1EF8F92-A460-1E87-EDD8-9D9E36311D87}"/>
                  </a:ext>
                </a:extLst>
              </p:cNvPr>
              <p:cNvSpPr txBox="1"/>
              <p:nvPr/>
            </p:nvSpPr>
            <p:spPr>
              <a:xfrm>
                <a:off x="1900535" y="1517409"/>
                <a:ext cx="9861755" cy="523220"/>
              </a:xfrm>
              <a:prstGeom prst="rect">
                <a:avLst/>
              </a:prstGeom>
              <a:noFill/>
            </p:spPr>
            <p:txBody>
              <a:bodyPr wrap="square" rtlCol="0">
                <a:spAutoFit/>
              </a:bodyPr>
              <a:lstStyle/>
              <a:p>
                <a:r>
                  <a:rPr lang="en-US" altLang="ja-JP" sz="2400" b="1" dirty="0">
                    <a:latin typeface="Meiryo" panose="020B0604030504040204" pitchFamily="34" charset="-128"/>
                    <a:ea typeface="Meiryo" panose="020B0604030504040204" pitchFamily="34" charset="-128"/>
                  </a:rPr>
                  <a:t>①</a:t>
                </a:r>
                <a:r>
                  <a:rPr lang="ja-JP" altLang="en-US" sz="2400" b="1">
                    <a:latin typeface="Meiryo" panose="020B0604030504040204" pitchFamily="34" charset="-128"/>
                    <a:ea typeface="Meiryo" panose="020B0604030504040204" pitchFamily="34" charset="-128"/>
                  </a:rPr>
                  <a:t>（偏差）平方和</a:t>
                </a:r>
                <a14:m>
                  <m:oMath xmlns:m="http://schemas.openxmlformats.org/officeDocument/2006/math">
                    <m:r>
                      <a:rPr lang="en-US" altLang="ja-JP" sz="2800" b="1" i="0" smtClean="0">
                        <a:latin typeface="Cambria Math" panose="02040503050406030204" pitchFamily="18" charset="0"/>
                      </a:rPr>
                      <m:t> </m:t>
                    </m:r>
                    <m:r>
                      <m:rPr>
                        <m:sty m:val="p"/>
                      </m:rPr>
                      <a:rPr lang="en-US" altLang="ja-JP" sz="2800" b="1" i="1">
                        <a:latin typeface="Cambria Math" panose="02040503050406030204" pitchFamily="18" charset="0"/>
                      </a:rPr>
                      <m:t>S</m:t>
                    </m:r>
                  </m:oMath>
                </a14:m>
                <a:endParaRPr kumimoji="1" lang="en-US" altLang="ja-JP" sz="2400" b="1" dirty="0">
                  <a:latin typeface="Meiryo" panose="020B0604030504040204" pitchFamily="34" charset="-128"/>
                  <a:ea typeface="Meiryo" panose="020B0604030504040204" pitchFamily="34" charset="-128"/>
                </a:endParaRPr>
              </a:p>
            </p:txBody>
          </p:sp>
        </mc:Choice>
        <mc:Fallback xmlns="">
          <p:sp>
            <p:nvSpPr>
              <p:cNvPr id="7" name="テキスト ボックス 6">
                <a:extLst>
                  <a:ext uri="{FF2B5EF4-FFF2-40B4-BE49-F238E27FC236}">
                    <a16:creationId xmlns:a16="http://schemas.microsoft.com/office/drawing/2014/main" id="{E1EF8F92-A460-1E87-EDD8-9D9E36311D87}"/>
                  </a:ext>
                </a:extLst>
              </p:cNvPr>
              <p:cNvSpPr txBox="1">
                <a:spLocks noRot="1" noChangeAspect="1" noMove="1" noResize="1" noEditPoints="1" noAdjustHandles="1" noChangeArrowheads="1" noChangeShapeType="1" noTextEdit="1"/>
              </p:cNvSpPr>
              <p:nvPr/>
            </p:nvSpPr>
            <p:spPr>
              <a:xfrm>
                <a:off x="1900535" y="1517409"/>
                <a:ext cx="9861755" cy="523220"/>
              </a:xfrm>
              <a:prstGeom prst="rect">
                <a:avLst/>
              </a:prstGeom>
              <a:blipFill>
                <a:blip r:embed="rId3"/>
                <a:stretch>
                  <a:fillRect l="-900" b="-2381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52DADE83-BDC1-7ABA-5A63-F9F9AACAB128}"/>
                  </a:ext>
                </a:extLst>
              </p:cNvPr>
              <p:cNvSpPr txBox="1"/>
              <p:nvPr/>
            </p:nvSpPr>
            <p:spPr>
              <a:xfrm>
                <a:off x="2487799" y="2070597"/>
                <a:ext cx="2867323" cy="6591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bar>
                        <m:barPr>
                          <m:pos m:val="top"/>
                          <m:ctrlPr>
                            <a:rPr kumimoji="1" lang="en-US" altLang="ja-JP" sz="2000" b="0" i="1" smtClean="0">
                              <a:latin typeface="Cambria Math" panose="02040503050406030204" pitchFamily="18" charset="0"/>
                            </a:rPr>
                          </m:ctrlPr>
                        </m:barPr>
                        <m:e>
                          <m:r>
                            <a:rPr kumimoji="1" lang="en-US" altLang="ja-JP" sz="2000" b="0" i="1" smtClean="0">
                              <a:latin typeface="Cambria Math" panose="02040503050406030204" pitchFamily="18" charset="0"/>
                            </a:rPr>
                            <m:t>𝑥</m:t>
                          </m:r>
                        </m:e>
                      </m:bar>
                      <m:r>
                        <a:rPr kumimoji="1" lang="en-US" altLang="ja-JP" sz="2000" b="0" i="0" smtClean="0">
                          <a:latin typeface="Cambria Math" panose="02040503050406030204" pitchFamily="18" charset="0"/>
                        </a:rPr>
                        <m:t>=</m:t>
                      </m:r>
                      <m:f>
                        <m:fPr>
                          <m:ctrlPr>
                            <a:rPr kumimoji="1" lang="en-US" altLang="ja-JP" sz="2000" b="0" i="1" smtClean="0">
                              <a:latin typeface="Cambria Math" panose="02040503050406030204" pitchFamily="18" charset="0"/>
                            </a:rPr>
                          </m:ctrlPr>
                        </m:fPr>
                        <m:num>
                          <m:r>
                            <a:rPr lang="ja-JP" altLang="en-US" sz="2000" i="1">
                              <a:latin typeface="Cambria Math" panose="02040503050406030204" pitchFamily="18" charset="0"/>
                            </a:rPr>
                            <m:t>データの総和</m:t>
                          </m:r>
                        </m:num>
                        <m:den>
                          <m:r>
                            <a:rPr lang="ja-JP" altLang="en-US" sz="2000" i="1">
                              <a:latin typeface="Cambria Math" panose="02040503050406030204" pitchFamily="18" charset="0"/>
                            </a:rPr>
                            <m:t>データ数</m:t>
                          </m:r>
                        </m:den>
                      </m:f>
                      <m:r>
                        <a:rPr kumimoji="1" lang="en-US" altLang="ja-JP" sz="2000" b="0" i="1" smtClean="0">
                          <a:latin typeface="Cambria Math" panose="02040503050406030204" pitchFamily="18" charset="0"/>
                        </a:rPr>
                        <m:t>=</m:t>
                      </m:r>
                      <m:f>
                        <m:fPr>
                          <m:ctrlPr>
                            <a:rPr kumimoji="1" lang="en-US" altLang="ja-JP" sz="2000" b="0" i="1" smtClean="0">
                              <a:latin typeface="Cambria Math" panose="02040503050406030204" pitchFamily="18" charset="0"/>
                            </a:rPr>
                          </m:ctrlPr>
                        </m:fPr>
                        <m:num>
                          <m:nary>
                            <m:naryPr>
                              <m:chr m:val="∑"/>
                              <m:subHide m:val="on"/>
                              <m:supHide m:val="on"/>
                              <m:ctrlPr>
                                <a:rPr kumimoji="1" lang="en-US" altLang="ja-JP" sz="2000" b="0" i="1" smtClean="0">
                                  <a:latin typeface="Cambria Math" panose="02040503050406030204" pitchFamily="18" charset="0"/>
                                </a:rPr>
                              </m:ctrlPr>
                            </m:naryPr>
                            <m:sub/>
                            <m:sup/>
                            <m:e>
                              <m:sSub>
                                <m:sSubPr>
                                  <m:ctrlPr>
                                    <a:rPr kumimoji="1" lang="en-US" altLang="ja-JP" sz="2000" b="0" i="1" smtClean="0">
                                      <a:latin typeface="Cambria Math" panose="02040503050406030204" pitchFamily="18" charset="0"/>
                                    </a:rPr>
                                  </m:ctrlPr>
                                </m:sSubPr>
                                <m:e>
                                  <m:r>
                                    <a:rPr kumimoji="1" lang="en-US" altLang="ja-JP" sz="2000" b="0" i="1" smtClean="0">
                                      <a:latin typeface="Cambria Math" panose="02040503050406030204" pitchFamily="18" charset="0"/>
                                    </a:rPr>
                                    <m:t>𝑥</m:t>
                                  </m:r>
                                </m:e>
                                <m:sub>
                                  <m:r>
                                    <a:rPr kumimoji="1" lang="en-US" altLang="ja-JP" sz="2000" b="0" i="1" smtClean="0">
                                      <a:latin typeface="Cambria Math" panose="02040503050406030204" pitchFamily="18" charset="0"/>
                                    </a:rPr>
                                    <m:t>𝑖</m:t>
                                  </m:r>
                                </m:sub>
                              </m:sSub>
                            </m:e>
                          </m:nary>
                        </m:num>
                        <m:den>
                          <m:r>
                            <a:rPr kumimoji="1" lang="en-US" altLang="ja-JP" sz="2000" b="0" i="1" smtClean="0">
                              <a:latin typeface="Cambria Math" panose="02040503050406030204" pitchFamily="18" charset="0"/>
                            </a:rPr>
                            <m:t>𝑛</m:t>
                          </m:r>
                        </m:den>
                      </m:f>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9" name="テキスト ボックス 8">
                <a:extLst>
                  <a:ext uri="{FF2B5EF4-FFF2-40B4-BE49-F238E27FC236}">
                    <a16:creationId xmlns:a16="http://schemas.microsoft.com/office/drawing/2014/main" id="{52DADE83-BDC1-7ABA-5A63-F9F9AACAB128}"/>
                  </a:ext>
                </a:extLst>
              </p:cNvPr>
              <p:cNvSpPr txBox="1">
                <a:spLocks noRot="1" noChangeAspect="1" noMove="1" noResize="1" noEditPoints="1" noAdjustHandles="1" noChangeArrowheads="1" noChangeShapeType="1" noTextEdit="1"/>
              </p:cNvSpPr>
              <p:nvPr/>
            </p:nvSpPr>
            <p:spPr>
              <a:xfrm>
                <a:off x="2487799" y="2070597"/>
                <a:ext cx="2867323" cy="659155"/>
              </a:xfrm>
              <a:prstGeom prst="rect">
                <a:avLst/>
              </a:prstGeom>
              <a:blipFill>
                <a:blip r:embed="rId4"/>
                <a:stretch>
                  <a:fillRect l="-441" t="-77358" b="-6415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テキスト ボックス 9">
                <a:extLst>
                  <a:ext uri="{FF2B5EF4-FFF2-40B4-BE49-F238E27FC236}">
                    <a16:creationId xmlns:a16="http://schemas.microsoft.com/office/drawing/2014/main" id="{FC257C67-906C-3CBC-745C-3CE542015449}"/>
                  </a:ext>
                </a:extLst>
              </p:cNvPr>
              <p:cNvSpPr txBox="1"/>
              <p:nvPr/>
            </p:nvSpPr>
            <p:spPr>
              <a:xfrm>
                <a:off x="2646203" y="2897638"/>
                <a:ext cx="7044429" cy="5782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000" b="0" i="0" smtClean="0">
                          <a:latin typeface="Cambria Math" panose="02040503050406030204" pitchFamily="18" charset="0"/>
                        </a:rPr>
                        <m:t>=</m:t>
                      </m:r>
                      <m:f>
                        <m:fPr>
                          <m:ctrlPr>
                            <a:rPr kumimoji="1" lang="en-US" altLang="ja-JP" sz="2000" b="0" i="1" smtClean="0">
                              <a:latin typeface="Cambria Math" panose="02040503050406030204" pitchFamily="18" charset="0"/>
                            </a:rPr>
                          </m:ctrlPr>
                        </m:fPr>
                        <m:num>
                          <m:r>
                            <a:rPr kumimoji="1" lang="en-US" altLang="ja-JP" sz="2000" b="0" i="1" smtClean="0">
                              <a:latin typeface="Cambria Math" panose="02040503050406030204" pitchFamily="18" charset="0"/>
                            </a:rPr>
                            <m:t>2.12+2.09+2.11+2.14+2.10+2.10</m:t>
                          </m:r>
                        </m:num>
                        <m:den>
                          <m:r>
                            <a:rPr kumimoji="1" lang="en-US" altLang="ja-JP" sz="2000" b="0" i="1" smtClean="0">
                              <a:latin typeface="Cambria Math" panose="02040503050406030204" pitchFamily="18" charset="0"/>
                            </a:rPr>
                            <m:t>6</m:t>
                          </m:r>
                        </m:den>
                      </m:f>
                      <m:r>
                        <a:rPr kumimoji="1" lang="en-US" altLang="ja-JP" sz="2000" b="0" i="1" smtClean="0">
                          <a:latin typeface="Cambria Math" panose="02040503050406030204" pitchFamily="18" charset="0"/>
                        </a:rPr>
                        <m:t>=</m:t>
                      </m:r>
                      <m:f>
                        <m:fPr>
                          <m:ctrlPr>
                            <a:rPr kumimoji="1" lang="en-US" altLang="ja-JP" sz="2000" b="0" i="1" smtClean="0">
                              <a:latin typeface="Cambria Math" panose="02040503050406030204" pitchFamily="18" charset="0"/>
                            </a:rPr>
                          </m:ctrlPr>
                        </m:fPr>
                        <m:num>
                          <m:r>
                            <a:rPr kumimoji="1" lang="en-US" altLang="ja-JP" sz="2000" b="0" i="1" smtClean="0">
                              <a:latin typeface="Cambria Math" panose="02040503050406030204" pitchFamily="18" charset="0"/>
                            </a:rPr>
                            <m:t>12.66</m:t>
                          </m:r>
                        </m:num>
                        <m:den>
                          <m:r>
                            <a:rPr kumimoji="1" lang="en-US" altLang="ja-JP" sz="2000" b="0" i="1" smtClean="0">
                              <a:latin typeface="Cambria Math" panose="02040503050406030204" pitchFamily="18" charset="0"/>
                            </a:rPr>
                            <m:t>6</m:t>
                          </m:r>
                        </m:den>
                      </m:f>
                      <m:r>
                        <a:rPr kumimoji="1" lang="en-US" altLang="ja-JP" sz="2000" b="0" i="1" smtClean="0">
                          <a:latin typeface="Cambria Math" panose="02040503050406030204" pitchFamily="18" charset="0"/>
                        </a:rPr>
                        <m:t>=2.110(</m:t>
                      </m:r>
                      <m:r>
                        <m:rPr>
                          <m:sty m:val="p"/>
                        </m:rPr>
                        <a:rPr lang="en-US" altLang="ja-JP" sz="2000" dirty="0">
                          <a:latin typeface="Cambria Math" panose="02040503050406030204" pitchFamily="18" charset="0"/>
                          <a:ea typeface="Meiryo" panose="020B0604030504040204" pitchFamily="34" charset="-128"/>
                        </a:rPr>
                        <m:t>g</m:t>
                      </m:r>
                      <m:r>
                        <a:rPr kumimoji="1" lang="en-US" altLang="ja-JP" sz="2000" b="0" i="1" smtClean="0">
                          <a:latin typeface="Cambria Math" panose="02040503050406030204" pitchFamily="18" charset="0"/>
                        </a:rPr>
                        <m:t>)</m:t>
                      </m:r>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10" name="テキスト ボックス 9">
                <a:extLst>
                  <a:ext uri="{FF2B5EF4-FFF2-40B4-BE49-F238E27FC236}">
                    <a16:creationId xmlns:a16="http://schemas.microsoft.com/office/drawing/2014/main" id="{FC257C67-906C-3CBC-745C-3CE542015449}"/>
                  </a:ext>
                </a:extLst>
              </p:cNvPr>
              <p:cNvSpPr txBox="1">
                <a:spLocks noRot="1" noChangeAspect="1" noMove="1" noResize="1" noEditPoints="1" noAdjustHandles="1" noChangeArrowheads="1" noChangeShapeType="1" noTextEdit="1"/>
              </p:cNvSpPr>
              <p:nvPr/>
            </p:nvSpPr>
            <p:spPr>
              <a:xfrm>
                <a:off x="2646203" y="2897638"/>
                <a:ext cx="7044429" cy="578235"/>
              </a:xfrm>
              <a:prstGeom prst="rect">
                <a:avLst/>
              </a:prstGeom>
              <a:blipFill>
                <a:blip r:embed="rId5"/>
                <a:stretch>
                  <a:fillRect r="-360" b="-1521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2E76542C-0688-41E2-768D-92BFDAEE32FE}"/>
                  </a:ext>
                </a:extLst>
              </p:cNvPr>
              <p:cNvSpPr txBox="1"/>
              <p:nvPr/>
            </p:nvSpPr>
            <p:spPr>
              <a:xfrm>
                <a:off x="2465221" y="3556861"/>
                <a:ext cx="5188921" cy="74526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000" b="0" i="1" smtClean="0">
                          <a:latin typeface="Cambria Math" panose="02040503050406030204" pitchFamily="18" charset="0"/>
                        </a:rPr>
                        <m:t>𝑆</m:t>
                      </m:r>
                      <m:r>
                        <a:rPr kumimoji="1" lang="en-US" altLang="ja-JP" sz="2000" b="0" i="1" smtClean="0">
                          <a:latin typeface="Cambria Math" panose="02040503050406030204" pitchFamily="18" charset="0"/>
                        </a:rPr>
                        <m:t>=</m:t>
                      </m:r>
                      <m:sSup>
                        <m:sSupPr>
                          <m:ctrlPr>
                            <a:rPr kumimoji="1" lang="en-US" altLang="ja-JP" sz="2000" b="0" i="1" smtClean="0">
                              <a:latin typeface="Cambria Math" panose="02040503050406030204" pitchFamily="18" charset="0"/>
                            </a:rPr>
                          </m:ctrlPr>
                        </m:sSupPr>
                        <m:e>
                          <m:d>
                            <m:dPr>
                              <m:ctrlPr>
                                <a:rPr lang="en-US" altLang="ja-JP" sz="2000" i="1">
                                  <a:latin typeface="Cambria Math" panose="02040503050406030204" pitchFamily="18" charset="0"/>
                                </a:rPr>
                              </m:ctrlPr>
                            </m:dPr>
                            <m:e>
                              <m:r>
                                <a:rPr lang="ja-JP" altLang="en-US" sz="2000" i="1">
                                  <a:latin typeface="Cambria Math" panose="02040503050406030204" pitchFamily="18" charset="0"/>
                                </a:rPr>
                                <m:t>各データ</m:t>
                              </m:r>
                              <m:r>
                                <a:rPr lang="en-US" altLang="ja-JP" sz="2000" i="1">
                                  <a:latin typeface="Cambria Math" panose="02040503050406030204" pitchFamily="18" charset="0"/>
                                </a:rPr>
                                <m:t>−</m:t>
                              </m:r>
                              <m:r>
                                <a:rPr lang="ja-JP" altLang="en-US" sz="2000" i="1">
                                  <a:latin typeface="Cambria Math" panose="02040503050406030204" pitchFamily="18" charset="0"/>
                                </a:rPr>
                                <m:t>平均値</m:t>
                              </m:r>
                            </m:e>
                          </m:d>
                        </m:e>
                        <m:sup>
                          <m:r>
                            <a:rPr kumimoji="1" lang="en-US" altLang="ja-JP" sz="2000" b="0" i="1" smtClean="0">
                              <a:latin typeface="Cambria Math" panose="02040503050406030204" pitchFamily="18" charset="0"/>
                            </a:rPr>
                            <m:t>2</m:t>
                          </m:r>
                        </m:sup>
                      </m:sSup>
                      <m:r>
                        <a:rPr lang="ja-JP" altLang="en-US" sz="2000" i="1">
                          <a:latin typeface="Cambria Math" panose="02040503050406030204" pitchFamily="18" charset="0"/>
                        </a:rPr>
                        <m:t>の和</m:t>
                      </m:r>
                      <m:r>
                        <a:rPr lang="en-US" altLang="ja-JP" sz="2000" b="0" i="1" smtClean="0">
                          <a:latin typeface="Cambria Math" panose="02040503050406030204" pitchFamily="18" charset="0"/>
                        </a:rPr>
                        <m:t>=</m:t>
                      </m:r>
                      <m:nary>
                        <m:naryPr>
                          <m:chr m:val="∑"/>
                          <m:subHide m:val="on"/>
                          <m:supHide m:val="on"/>
                          <m:ctrlPr>
                            <a:rPr lang="en-US" altLang="ja-JP" sz="2000" b="0" i="1" smtClean="0">
                              <a:latin typeface="Cambria Math" panose="02040503050406030204" pitchFamily="18" charset="0"/>
                            </a:rPr>
                          </m:ctrlPr>
                        </m:naryPr>
                        <m:sub/>
                        <m:sup/>
                        <m:e>
                          <m:sSup>
                            <m:sSupPr>
                              <m:ctrlPr>
                                <a:rPr lang="en-US" altLang="ja-JP" sz="2000" b="0" i="1" smtClean="0">
                                  <a:latin typeface="Cambria Math" panose="02040503050406030204" pitchFamily="18" charset="0"/>
                                </a:rPr>
                              </m:ctrlPr>
                            </m:sSupPr>
                            <m:e>
                              <m:d>
                                <m:dPr>
                                  <m:ctrlPr>
                                    <a:rPr lang="en-US" altLang="ja-JP" sz="2000" i="1">
                                      <a:latin typeface="Cambria Math" panose="02040503050406030204" pitchFamily="18" charset="0"/>
                                    </a:rPr>
                                  </m:ctrlPr>
                                </m:dPr>
                                <m:e>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𝑥</m:t>
                                      </m:r>
                                    </m:e>
                                    <m:sub>
                                      <m:r>
                                        <a:rPr lang="en-US" altLang="ja-JP" sz="2000" i="1">
                                          <a:latin typeface="Cambria Math" panose="02040503050406030204" pitchFamily="18" charset="0"/>
                                        </a:rPr>
                                        <m:t>𝑖</m:t>
                                      </m:r>
                                    </m:sub>
                                  </m:sSub>
                                  <m:r>
                                    <a:rPr lang="en-US" altLang="ja-JP" sz="2000" i="1">
                                      <a:latin typeface="Cambria Math" panose="02040503050406030204" pitchFamily="18" charset="0"/>
                                    </a:rPr>
                                    <m:t>−</m:t>
                                  </m:r>
                                  <m:bar>
                                    <m:barPr>
                                      <m:pos m:val="top"/>
                                      <m:ctrlPr>
                                        <a:rPr lang="en-US" altLang="ja-JP" sz="2000" i="1">
                                          <a:latin typeface="Cambria Math" panose="02040503050406030204" pitchFamily="18" charset="0"/>
                                        </a:rPr>
                                      </m:ctrlPr>
                                    </m:barPr>
                                    <m:e>
                                      <m:r>
                                        <a:rPr lang="en-US" altLang="ja-JP" sz="2000" i="1">
                                          <a:latin typeface="Cambria Math" panose="02040503050406030204" pitchFamily="18" charset="0"/>
                                        </a:rPr>
                                        <m:t>𝑥</m:t>
                                      </m:r>
                                    </m:e>
                                  </m:bar>
                                </m:e>
                              </m:d>
                            </m:e>
                            <m:sup>
                              <m:r>
                                <a:rPr lang="en-US" altLang="ja-JP" sz="2000" b="0" i="1" smtClean="0">
                                  <a:latin typeface="Cambria Math" panose="02040503050406030204" pitchFamily="18" charset="0"/>
                                </a:rPr>
                                <m:t>2</m:t>
                              </m:r>
                            </m:sup>
                          </m:sSup>
                        </m:e>
                      </m:nary>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12" name="テキスト ボックス 11">
                <a:extLst>
                  <a:ext uri="{FF2B5EF4-FFF2-40B4-BE49-F238E27FC236}">
                    <a16:creationId xmlns:a16="http://schemas.microsoft.com/office/drawing/2014/main" id="{2E76542C-0688-41E2-768D-92BFDAEE32FE}"/>
                  </a:ext>
                </a:extLst>
              </p:cNvPr>
              <p:cNvSpPr txBox="1">
                <a:spLocks noRot="1" noChangeAspect="1" noMove="1" noResize="1" noEditPoints="1" noAdjustHandles="1" noChangeArrowheads="1" noChangeShapeType="1" noTextEdit="1"/>
              </p:cNvSpPr>
              <p:nvPr/>
            </p:nvSpPr>
            <p:spPr>
              <a:xfrm>
                <a:off x="2465221" y="3556861"/>
                <a:ext cx="5188921" cy="745269"/>
              </a:xfrm>
              <a:prstGeom prst="rect">
                <a:avLst/>
              </a:prstGeom>
              <a:blipFill>
                <a:blip r:embed="rId6"/>
                <a:stretch>
                  <a:fillRect l="-244" t="-145000" b="-201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id="{AC7FB149-2391-FA0F-EE0D-A86C99E44C03}"/>
                  </a:ext>
                </a:extLst>
              </p:cNvPr>
              <p:cNvSpPr txBox="1"/>
              <p:nvPr/>
            </p:nvSpPr>
            <p:spPr>
              <a:xfrm>
                <a:off x="2552437" y="4418924"/>
                <a:ext cx="6213689"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000" b="0" i="1" smtClean="0">
                          <a:latin typeface="Cambria Math" panose="02040503050406030204" pitchFamily="18" charset="0"/>
                        </a:rPr>
                        <m:t>=</m:t>
                      </m:r>
                      <m:sSup>
                        <m:sSupPr>
                          <m:ctrlPr>
                            <a:rPr kumimoji="1" lang="en-US" altLang="ja-JP" sz="2000" i="1" smtClean="0">
                              <a:latin typeface="Cambria Math" panose="02040503050406030204" pitchFamily="18" charset="0"/>
                            </a:rPr>
                          </m:ctrlPr>
                        </m:sSupPr>
                        <m:e>
                          <m:r>
                            <a:rPr lang="en-US" altLang="ja-JP" sz="2000" b="0" i="1">
                              <a:latin typeface="Cambria Math" panose="02040503050406030204" pitchFamily="18" charset="0"/>
                            </a:rPr>
                            <m:t>(2.12−2.110)</m:t>
                          </m:r>
                        </m:e>
                        <m:sup>
                          <m:r>
                            <a:rPr kumimoji="1" lang="en-US" altLang="ja-JP" sz="2000" b="0" i="1" smtClean="0">
                              <a:latin typeface="Cambria Math" panose="02040503050406030204" pitchFamily="18" charset="0"/>
                            </a:rPr>
                            <m:t>2</m:t>
                          </m:r>
                        </m:sup>
                      </m:sSup>
                      <m:r>
                        <a:rPr kumimoji="1" lang="en-US" altLang="ja-JP" sz="2000" b="0" i="1" smtClean="0">
                          <a:latin typeface="Cambria Math" panose="02040503050406030204" pitchFamily="18" charset="0"/>
                        </a:rPr>
                        <m:t>+</m:t>
                      </m:r>
                      <m:sSup>
                        <m:sSupPr>
                          <m:ctrlPr>
                            <a:rPr kumimoji="1" lang="en-US" altLang="ja-JP" sz="2000" i="1" smtClean="0">
                              <a:latin typeface="Cambria Math" panose="02040503050406030204" pitchFamily="18" charset="0"/>
                            </a:rPr>
                          </m:ctrlPr>
                        </m:sSupPr>
                        <m:e>
                          <m:r>
                            <a:rPr kumimoji="1" lang="en-US" altLang="ja-JP" sz="2000" b="0" i="1" smtClean="0">
                              <a:latin typeface="Cambria Math" panose="02040503050406030204" pitchFamily="18" charset="0"/>
                            </a:rPr>
                            <m:t>(2.09−2.110)</m:t>
                          </m:r>
                        </m:e>
                        <m:sup>
                          <m:r>
                            <a:rPr kumimoji="1" lang="en-US" altLang="ja-JP" sz="2000" b="0" i="1" smtClean="0">
                              <a:latin typeface="Cambria Math" panose="02040503050406030204" pitchFamily="18" charset="0"/>
                            </a:rPr>
                            <m:t>2</m:t>
                          </m:r>
                        </m:sup>
                      </m:sSup>
                      <m:r>
                        <a:rPr kumimoji="1" lang="en-US" altLang="ja-JP" sz="2000" b="0" i="1" smtClean="0">
                          <a:latin typeface="Cambria Math" panose="02040503050406030204" pitchFamily="18" charset="0"/>
                        </a:rPr>
                        <m:t>+</m:t>
                      </m:r>
                      <m:sSup>
                        <m:sSupPr>
                          <m:ctrlPr>
                            <a:rPr kumimoji="1" lang="en-US" altLang="ja-JP" sz="2000" i="1" smtClean="0">
                              <a:latin typeface="Cambria Math" panose="02040503050406030204" pitchFamily="18" charset="0"/>
                            </a:rPr>
                          </m:ctrlPr>
                        </m:sSupPr>
                        <m:e>
                          <m:r>
                            <a:rPr kumimoji="1" lang="en-US" altLang="ja-JP" sz="2000" b="0" i="1" smtClean="0">
                              <a:latin typeface="Cambria Math" panose="02040503050406030204" pitchFamily="18" charset="0"/>
                            </a:rPr>
                            <m:t>(2.11−2.110)</m:t>
                          </m:r>
                        </m:e>
                        <m:sup>
                          <m:r>
                            <a:rPr kumimoji="1" lang="en-US" altLang="ja-JP" sz="2000" b="0" i="1" smtClean="0">
                              <a:latin typeface="Cambria Math" panose="02040503050406030204" pitchFamily="18" charset="0"/>
                            </a:rPr>
                            <m:t>2</m:t>
                          </m:r>
                        </m:sup>
                      </m:sSup>
                    </m:oMath>
                  </m:oMathPara>
                </a14:m>
                <a:endParaRPr kumimoji="1" lang="en-US" altLang="ja-JP" sz="2000" i="1" dirty="0">
                  <a:latin typeface="Meiryo" panose="020B0604030504040204" pitchFamily="34" charset="-128"/>
                  <a:ea typeface="Meiryo" panose="020B0604030504040204" pitchFamily="34" charset="-128"/>
                </a:endParaRPr>
              </a:p>
              <a:p>
                <a:pPr/>
                <a14:m>
                  <m:oMathPara xmlns:m="http://schemas.openxmlformats.org/officeDocument/2006/math">
                    <m:oMathParaPr>
                      <m:jc m:val="centerGroup"/>
                    </m:oMathParaPr>
                    <m:oMath xmlns:m="http://schemas.openxmlformats.org/officeDocument/2006/math">
                      <m:r>
                        <a:rPr kumimoji="1" lang="en-US" altLang="ja-JP" sz="2000" b="0" i="1" smtClean="0">
                          <a:latin typeface="Cambria Math" panose="02040503050406030204" pitchFamily="18" charset="0"/>
                        </a:rPr>
                        <m:t>      +</m:t>
                      </m:r>
                      <m:sSup>
                        <m:sSupPr>
                          <m:ctrlPr>
                            <a:rPr kumimoji="1" lang="en-US" altLang="ja-JP" sz="2000" i="1" smtClean="0">
                              <a:latin typeface="Cambria Math" panose="02040503050406030204" pitchFamily="18" charset="0"/>
                            </a:rPr>
                          </m:ctrlPr>
                        </m:sSupPr>
                        <m:e>
                          <m:r>
                            <a:rPr kumimoji="1" lang="en-US" altLang="ja-JP" sz="2000" b="0" i="1" smtClean="0">
                              <a:latin typeface="Cambria Math" panose="02040503050406030204" pitchFamily="18" charset="0"/>
                            </a:rPr>
                            <m:t>(2.14−2.110)</m:t>
                          </m:r>
                        </m:e>
                        <m:sup>
                          <m:r>
                            <a:rPr kumimoji="1" lang="en-US" altLang="ja-JP" sz="2000" b="0" i="1" smtClean="0">
                              <a:latin typeface="Cambria Math" panose="02040503050406030204" pitchFamily="18" charset="0"/>
                            </a:rPr>
                            <m:t>2</m:t>
                          </m:r>
                        </m:sup>
                      </m:sSup>
                      <m:r>
                        <a:rPr kumimoji="1" lang="en-US" altLang="ja-JP" sz="2000" b="0" i="1" smtClean="0">
                          <a:latin typeface="Cambria Math" panose="02040503050406030204" pitchFamily="18" charset="0"/>
                        </a:rPr>
                        <m:t>+</m:t>
                      </m:r>
                      <m:sSup>
                        <m:sSupPr>
                          <m:ctrlPr>
                            <a:rPr kumimoji="1" lang="en-US" altLang="ja-JP" sz="2000" i="1" smtClean="0">
                              <a:latin typeface="Cambria Math" panose="02040503050406030204" pitchFamily="18" charset="0"/>
                            </a:rPr>
                          </m:ctrlPr>
                        </m:sSupPr>
                        <m:e>
                          <m:r>
                            <a:rPr kumimoji="1" lang="en-US" altLang="ja-JP" sz="2000" b="0" i="1" smtClean="0">
                              <a:latin typeface="Cambria Math" panose="02040503050406030204" pitchFamily="18" charset="0"/>
                            </a:rPr>
                            <m:t>(2.10−2.110)</m:t>
                          </m:r>
                        </m:e>
                        <m:sup>
                          <m:r>
                            <a:rPr kumimoji="1" lang="en-US" altLang="ja-JP" sz="2000" b="0" i="1" smtClean="0">
                              <a:latin typeface="Cambria Math" panose="02040503050406030204" pitchFamily="18" charset="0"/>
                            </a:rPr>
                            <m:t>2</m:t>
                          </m:r>
                        </m:sup>
                      </m:sSup>
                      <m:r>
                        <a:rPr kumimoji="1" lang="en-US" altLang="ja-JP" sz="2000" b="0" i="1" smtClean="0">
                          <a:latin typeface="Cambria Math" panose="02040503050406030204" pitchFamily="18" charset="0"/>
                        </a:rPr>
                        <m:t>+</m:t>
                      </m:r>
                      <m:sSup>
                        <m:sSupPr>
                          <m:ctrlPr>
                            <a:rPr kumimoji="1" lang="en-US" altLang="ja-JP" sz="2000" i="1" smtClean="0">
                              <a:latin typeface="Cambria Math" panose="02040503050406030204" pitchFamily="18" charset="0"/>
                            </a:rPr>
                          </m:ctrlPr>
                        </m:sSupPr>
                        <m:e>
                          <m:r>
                            <a:rPr kumimoji="1" lang="en-US" altLang="ja-JP" sz="2000" b="0" i="1" smtClean="0">
                              <a:latin typeface="Cambria Math" panose="02040503050406030204" pitchFamily="18" charset="0"/>
                            </a:rPr>
                            <m:t>(2.10−2.110)</m:t>
                          </m:r>
                        </m:e>
                        <m:sup>
                          <m:r>
                            <a:rPr kumimoji="1" lang="en-US" altLang="ja-JP" sz="2000" b="0" i="1" smtClean="0">
                              <a:latin typeface="Cambria Math" panose="02040503050406030204" pitchFamily="18" charset="0"/>
                            </a:rPr>
                            <m:t>2</m:t>
                          </m:r>
                        </m:sup>
                      </m:sSup>
                    </m:oMath>
                  </m:oMathPara>
                </a14:m>
                <a:endParaRPr kumimoji="1" lang="ja-JP" altLang="en-US" sz="2000">
                  <a:latin typeface="Meiryo" panose="020B0604030504040204" pitchFamily="34" charset="-128"/>
                  <a:ea typeface="Meiryo" panose="020B0604030504040204" pitchFamily="34" charset="-128"/>
                </a:endParaRPr>
              </a:p>
            </p:txBody>
          </p:sp>
        </mc:Choice>
        <mc:Fallback xmlns="">
          <p:sp>
            <p:nvSpPr>
              <p:cNvPr id="13" name="テキスト ボックス 12">
                <a:extLst>
                  <a:ext uri="{FF2B5EF4-FFF2-40B4-BE49-F238E27FC236}">
                    <a16:creationId xmlns:a16="http://schemas.microsoft.com/office/drawing/2014/main" id="{AC7FB149-2391-FA0F-EE0D-A86C99E44C03}"/>
                  </a:ext>
                </a:extLst>
              </p:cNvPr>
              <p:cNvSpPr txBox="1">
                <a:spLocks noRot="1" noChangeAspect="1" noMove="1" noResize="1" noEditPoints="1" noAdjustHandles="1" noChangeArrowheads="1" noChangeShapeType="1" noTextEdit="1"/>
              </p:cNvSpPr>
              <p:nvPr/>
            </p:nvSpPr>
            <p:spPr>
              <a:xfrm>
                <a:off x="2552437" y="4418924"/>
                <a:ext cx="6213689" cy="615553"/>
              </a:xfrm>
              <a:prstGeom prst="rect">
                <a:avLst/>
              </a:prstGeom>
              <a:blipFill>
                <a:blip r:embed="rId7"/>
                <a:stretch>
                  <a:fillRect l="-1224" t="-2041" b="-1632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 name="テキスト ボックス 13">
                <a:extLst>
                  <a:ext uri="{FF2B5EF4-FFF2-40B4-BE49-F238E27FC236}">
                    <a16:creationId xmlns:a16="http://schemas.microsoft.com/office/drawing/2014/main" id="{ED9855AD-B9DD-9BEF-CF5B-4A792C23D3CE}"/>
                  </a:ext>
                </a:extLst>
              </p:cNvPr>
              <p:cNvSpPr txBox="1"/>
              <p:nvPr/>
            </p:nvSpPr>
            <p:spPr>
              <a:xfrm>
                <a:off x="2724141" y="5312163"/>
                <a:ext cx="1542795" cy="307777"/>
              </a:xfrm>
              <a:prstGeom prst="rect">
                <a:avLst/>
              </a:prstGeom>
              <a:noFill/>
            </p:spPr>
            <p:txBody>
              <a:bodyPr wrap="none" lIns="0" tIns="0" rIns="0" bIns="0" rtlCol="0">
                <a:spAutoFit/>
              </a:bodyPr>
              <a:lstStyle/>
              <a:p>
                <a14:m>
                  <m:oMath xmlns:m="http://schemas.openxmlformats.org/officeDocument/2006/math">
                    <m:r>
                      <a:rPr kumimoji="1" lang="en-US" altLang="ja-JP" sz="2000" b="0" i="1" smtClean="0">
                        <a:latin typeface="Cambria Math" panose="02040503050406030204" pitchFamily="18" charset="0"/>
                      </a:rPr>
                      <m:t>=0.0016</m:t>
                    </m:r>
                  </m:oMath>
                </a14:m>
                <a:r>
                  <a:rPr kumimoji="1" lang="en-US" altLang="ja-JP" sz="2000" dirty="0">
                    <a:latin typeface="Meiryo" panose="020B0604030504040204" pitchFamily="34" charset="-128"/>
                    <a:ea typeface="Meiryo" panose="020B0604030504040204" pitchFamily="34" charset="-128"/>
                  </a:rPr>
                  <a:t>(</a:t>
                </a:r>
                <a14:m>
                  <m:oMath xmlns:m="http://schemas.openxmlformats.org/officeDocument/2006/math">
                    <m:r>
                      <m:rPr>
                        <m:sty m:val="p"/>
                      </m:rPr>
                      <a:rPr lang="en-US" altLang="ja-JP" sz="2000" dirty="0">
                        <a:latin typeface="Cambria Math" panose="02040503050406030204" pitchFamily="18" charset="0"/>
                        <a:ea typeface="Meiryo" panose="020B0604030504040204" pitchFamily="34" charset="-128"/>
                      </a:rPr>
                      <m:t>g</m:t>
                    </m:r>
                    <m:r>
                      <a:rPr lang="en-US" altLang="ja-JP" sz="2000" i="1" dirty="0">
                        <a:latin typeface="Cambria Math" panose="02040503050406030204" pitchFamily="18" charset="0"/>
                        <a:ea typeface="Meiryo" panose="020B0604030504040204" pitchFamily="34" charset="-128"/>
                      </a:rPr>
                      <m:t> </m:t>
                    </m:r>
                  </m:oMath>
                </a14:m>
                <a:r>
                  <a:rPr kumimoji="1" lang="en-US" altLang="ja-JP" sz="2000" baseline="30000" dirty="0">
                    <a:latin typeface="Meiryo" panose="020B0604030504040204" pitchFamily="34" charset="-128"/>
                    <a:ea typeface="Meiryo" panose="020B0604030504040204" pitchFamily="34" charset="-128"/>
                  </a:rPr>
                  <a:t>2</a:t>
                </a:r>
                <a:r>
                  <a:rPr kumimoji="1" lang="en-US" altLang="ja-JP" sz="2000" dirty="0">
                    <a:latin typeface="Meiryo" panose="020B0604030504040204" pitchFamily="34" charset="-128"/>
                    <a:ea typeface="Meiryo" panose="020B0604030504040204" pitchFamily="34" charset="-128"/>
                  </a:rPr>
                  <a:t>)</a:t>
                </a:r>
                <a:endParaRPr kumimoji="1" lang="ja-JP" altLang="en-US" sz="2000">
                  <a:latin typeface="Meiryo" panose="020B0604030504040204" pitchFamily="34" charset="-128"/>
                  <a:ea typeface="Meiryo" panose="020B0604030504040204" pitchFamily="34" charset="-128"/>
                </a:endParaRPr>
              </a:p>
            </p:txBody>
          </p:sp>
        </mc:Choice>
        <mc:Fallback xmlns="">
          <p:sp>
            <p:nvSpPr>
              <p:cNvPr id="14" name="テキスト ボックス 13">
                <a:extLst>
                  <a:ext uri="{FF2B5EF4-FFF2-40B4-BE49-F238E27FC236}">
                    <a16:creationId xmlns:a16="http://schemas.microsoft.com/office/drawing/2014/main" id="{ED9855AD-B9DD-9BEF-CF5B-4A792C23D3CE}"/>
                  </a:ext>
                </a:extLst>
              </p:cNvPr>
              <p:cNvSpPr txBox="1">
                <a:spLocks noRot="1" noChangeAspect="1" noMove="1" noResize="1" noEditPoints="1" noAdjustHandles="1" noChangeArrowheads="1" noChangeShapeType="1" noTextEdit="1"/>
              </p:cNvSpPr>
              <p:nvPr/>
            </p:nvSpPr>
            <p:spPr>
              <a:xfrm>
                <a:off x="2724141" y="5312163"/>
                <a:ext cx="1542795" cy="307777"/>
              </a:xfrm>
              <a:prstGeom prst="rect">
                <a:avLst/>
              </a:prstGeom>
              <a:blipFill>
                <a:blip r:embed="rId8"/>
                <a:stretch>
                  <a:fillRect l="-3279" t="-20000" r="-9836" b="-52000"/>
                </a:stretch>
              </a:blipFill>
            </p:spPr>
            <p:txBody>
              <a:bodyPr/>
              <a:lstStyle/>
              <a:p>
                <a:r>
                  <a:rPr lang="ja-JP" altLang="en-US">
                    <a:noFill/>
                  </a:rPr>
                  <a:t> </a:t>
                </a:r>
              </a:p>
            </p:txBody>
          </p:sp>
        </mc:Fallback>
      </mc:AlternateContent>
      <p:sp>
        <p:nvSpPr>
          <p:cNvPr id="15" name="テキスト ボックス 14">
            <a:extLst>
              <a:ext uri="{FF2B5EF4-FFF2-40B4-BE49-F238E27FC236}">
                <a16:creationId xmlns:a16="http://schemas.microsoft.com/office/drawing/2014/main" id="{B71BF21E-AC85-6E2B-ABAA-FD1A77F5F8E5}"/>
              </a:ext>
            </a:extLst>
          </p:cNvPr>
          <p:cNvSpPr txBox="1"/>
          <p:nvPr/>
        </p:nvSpPr>
        <p:spPr>
          <a:xfrm>
            <a:off x="2268393" y="5783415"/>
            <a:ext cx="6168788" cy="461665"/>
          </a:xfrm>
          <a:prstGeom prst="rect">
            <a:avLst/>
          </a:prstGeom>
          <a:noFill/>
        </p:spPr>
        <p:txBody>
          <a:bodyPr wrap="square">
            <a:spAutoFit/>
          </a:bodyPr>
          <a:lstStyle/>
          <a:p>
            <a:r>
              <a:rPr lang="ja-JP" altLang="en-US" sz="2400">
                <a:latin typeface="Meiryo" panose="020B0604030504040204" pitchFamily="34" charset="-128"/>
                <a:ea typeface="Meiryo" panose="020B0604030504040204" pitchFamily="34" charset="-128"/>
              </a:rPr>
              <a:t>または、</a:t>
            </a:r>
            <a:r>
              <a:rPr lang="en-US" altLang="ja-JP" dirty="0">
                <a:latin typeface="Meiryo" panose="020B0604030504040204" pitchFamily="34" charset="-128"/>
                <a:ea typeface="Meiryo" panose="020B0604030504040204" pitchFamily="34" charset="-128"/>
              </a:rPr>
              <a:t>(</a:t>
            </a:r>
            <a:r>
              <a:rPr lang="ja-JP" altLang="en-US">
                <a:latin typeface="Meiryo" panose="020B0604030504040204" pitchFamily="34" charset="-128"/>
                <a:ea typeface="Meiryo" panose="020B0604030504040204" pitchFamily="34" charset="-128"/>
              </a:rPr>
              <a:t>次のページ</a:t>
            </a:r>
            <a:r>
              <a:rPr lang="en-US" altLang="ja-JP" dirty="0">
                <a:latin typeface="Meiryo" panose="020B0604030504040204" pitchFamily="34" charset="-128"/>
                <a:ea typeface="Meiryo" panose="020B0604030504040204" pitchFamily="34" charset="-128"/>
              </a:rPr>
              <a:t>)</a:t>
            </a:r>
            <a:endParaRPr kumimoji="1" lang="ja-JP" altLang="en-US" sz="2400">
              <a:latin typeface="Meiryo" panose="020B0604030504040204" pitchFamily="34" charset="-128"/>
              <a:ea typeface="Meiryo" panose="020B0604030504040204" pitchFamily="34" charset="-128"/>
            </a:endParaRPr>
          </a:p>
        </p:txBody>
      </p:sp>
      <p:sp>
        <p:nvSpPr>
          <p:cNvPr id="19" name="スライド番号プレースホルダー 18">
            <a:extLst>
              <a:ext uri="{FF2B5EF4-FFF2-40B4-BE49-F238E27FC236}">
                <a16:creationId xmlns:a16="http://schemas.microsoft.com/office/drawing/2014/main" id="{20D01113-7F89-BB0F-B629-527D775F6B48}"/>
              </a:ext>
            </a:extLst>
          </p:cNvPr>
          <p:cNvSpPr>
            <a:spLocks noGrp="1"/>
          </p:cNvSpPr>
          <p:nvPr>
            <p:ph type="sldNum" sz="quarter" idx="12"/>
          </p:nvPr>
        </p:nvSpPr>
        <p:spPr/>
        <p:txBody>
          <a:bodyPr/>
          <a:lstStyle/>
          <a:p>
            <a:fld id="{CCE8A120-D37F-4A4B-AEC4-A3FAB9FD9F34}" type="slidenum">
              <a:rPr lang="ja-JP" altLang="en-US" smtClean="0"/>
              <a:pPr/>
              <a:t>54</a:t>
            </a:fld>
            <a:endParaRPr lang="ja-JP" altLang="en-US"/>
          </a:p>
        </p:txBody>
      </p:sp>
      <p:sp>
        <p:nvSpPr>
          <p:cNvPr id="11" name="テキスト ボックス 10">
            <a:extLst>
              <a:ext uri="{FF2B5EF4-FFF2-40B4-BE49-F238E27FC236}">
                <a16:creationId xmlns:a16="http://schemas.microsoft.com/office/drawing/2014/main" id="{7AA8830E-E660-ED0C-B3B5-8214F59975F5}"/>
              </a:ext>
            </a:extLst>
          </p:cNvPr>
          <p:cNvSpPr txBox="1"/>
          <p:nvPr/>
        </p:nvSpPr>
        <p:spPr>
          <a:xfrm>
            <a:off x="90974" y="101329"/>
            <a:ext cx="5820190"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5.4 </a:t>
            </a:r>
            <a:r>
              <a:rPr lang="ja-JP" altLang="en-US" sz="4000" b="1" dirty="0">
                <a:solidFill>
                  <a:schemeClr val="bg1"/>
                </a:solidFill>
                <a:latin typeface="Meiryo" panose="020B0604030504040204" pitchFamily="34" charset="-128"/>
                <a:ea typeface="Meiryo" panose="020B0604030504040204" pitchFamily="34" charset="-128"/>
                <a:cs typeface="Arial" panose="020B0604020202020204" pitchFamily="34" charset="0"/>
              </a:rPr>
              <a:t>基本統計量</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3169459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8EC5D-42C3-18DF-EE4A-F5F79202ED60}"/>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D28BA0AA-47A0-2FD7-178B-7A4018EBE179}"/>
              </a:ext>
            </a:extLst>
          </p:cNvPr>
          <p:cNvSpPr/>
          <p:nvPr/>
        </p:nvSpPr>
        <p:spPr>
          <a:xfrm>
            <a:off x="281354" y="1173060"/>
            <a:ext cx="11507372" cy="4666943"/>
          </a:xfrm>
          <a:prstGeom prst="rect">
            <a:avLst/>
          </a:prstGeom>
          <a:solidFill>
            <a:schemeClr val="bg1"/>
          </a:solidFill>
          <a:ln>
            <a:solidFill>
              <a:schemeClr val="tx1"/>
            </a:solidFill>
          </a:ln>
          <a:effectLst>
            <a:outerShdw blurRad="180948"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E1EEB0CB-490A-1418-4043-8B569CBE8F0B}"/>
                  </a:ext>
                </a:extLst>
              </p:cNvPr>
              <p:cNvSpPr txBox="1"/>
              <p:nvPr/>
            </p:nvSpPr>
            <p:spPr>
              <a:xfrm>
                <a:off x="1900535" y="1555854"/>
                <a:ext cx="9861755" cy="523220"/>
              </a:xfrm>
              <a:prstGeom prst="rect">
                <a:avLst/>
              </a:prstGeom>
              <a:noFill/>
            </p:spPr>
            <p:txBody>
              <a:bodyPr wrap="square" rtlCol="0">
                <a:spAutoFit/>
              </a:bodyPr>
              <a:lstStyle/>
              <a:p>
                <a:r>
                  <a:rPr lang="en-US" altLang="ja-JP" sz="2400" b="1" dirty="0">
                    <a:latin typeface="Meiryo" panose="020B0604030504040204" pitchFamily="34" charset="-128"/>
                    <a:ea typeface="Meiryo" panose="020B0604030504040204" pitchFamily="34" charset="-128"/>
                  </a:rPr>
                  <a:t>①</a:t>
                </a:r>
                <a:r>
                  <a:rPr lang="ja-JP" altLang="en-US" sz="2400" b="1">
                    <a:latin typeface="Meiryo" panose="020B0604030504040204" pitchFamily="34" charset="-128"/>
                    <a:ea typeface="Meiryo" panose="020B0604030504040204" pitchFamily="34" charset="-128"/>
                  </a:rPr>
                  <a:t>（偏差）平方和</a:t>
                </a:r>
                <a14:m>
                  <m:oMath xmlns:m="http://schemas.openxmlformats.org/officeDocument/2006/math">
                    <m:r>
                      <a:rPr lang="en-US" altLang="ja-JP" sz="2800" b="1" i="0" smtClean="0">
                        <a:latin typeface="Cambria Math" panose="02040503050406030204" pitchFamily="18" charset="0"/>
                      </a:rPr>
                      <m:t> </m:t>
                    </m:r>
                    <m:r>
                      <m:rPr>
                        <m:sty m:val="p"/>
                      </m:rPr>
                      <a:rPr lang="en-US" altLang="ja-JP" sz="2800" b="1" i="1">
                        <a:latin typeface="Cambria Math" panose="02040503050406030204" pitchFamily="18" charset="0"/>
                      </a:rPr>
                      <m:t>S</m:t>
                    </m:r>
                  </m:oMath>
                </a14:m>
                <a:endParaRPr kumimoji="1" lang="en-US" altLang="ja-JP" sz="2400" b="1" dirty="0">
                  <a:latin typeface="Meiryo" panose="020B0604030504040204" pitchFamily="34" charset="-128"/>
                  <a:ea typeface="Meiryo" panose="020B0604030504040204" pitchFamily="34" charset="-128"/>
                </a:endParaRPr>
              </a:p>
            </p:txBody>
          </p:sp>
        </mc:Choice>
        <mc:Fallback xmlns="">
          <p:sp>
            <p:nvSpPr>
              <p:cNvPr id="7" name="テキスト ボックス 6">
                <a:extLst>
                  <a:ext uri="{FF2B5EF4-FFF2-40B4-BE49-F238E27FC236}">
                    <a16:creationId xmlns:a16="http://schemas.microsoft.com/office/drawing/2014/main" id="{E1EEB0CB-490A-1418-4043-8B569CBE8F0B}"/>
                  </a:ext>
                </a:extLst>
              </p:cNvPr>
              <p:cNvSpPr txBox="1">
                <a:spLocks noRot="1" noChangeAspect="1" noMove="1" noResize="1" noEditPoints="1" noAdjustHandles="1" noChangeArrowheads="1" noChangeShapeType="1" noTextEdit="1"/>
              </p:cNvSpPr>
              <p:nvPr/>
            </p:nvSpPr>
            <p:spPr>
              <a:xfrm>
                <a:off x="1900535" y="1555854"/>
                <a:ext cx="9861755" cy="523220"/>
              </a:xfrm>
              <a:prstGeom prst="rect">
                <a:avLst/>
              </a:prstGeom>
              <a:blipFill>
                <a:blip r:embed="rId3"/>
                <a:stretch>
                  <a:fillRect l="-900" t="-2381" b="-23810"/>
                </a:stretch>
              </a:blipFill>
            </p:spPr>
            <p:txBody>
              <a:bodyPr/>
              <a:lstStyle/>
              <a:p>
                <a:r>
                  <a:rPr lang="ja-JP" altLang="en-US">
                    <a:noFill/>
                  </a:rPr>
                  <a:t> </a:t>
                </a:r>
              </a:p>
            </p:txBody>
          </p:sp>
        </mc:Fallback>
      </mc:AlternateContent>
      <p:sp>
        <p:nvSpPr>
          <p:cNvPr id="11" name="テキスト ボックス 10">
            <a:extLst>
              <a:ext uri="{FF2B5EF4-FFF2-40B4-BE49-F238E27FC236}">
                <a16:creationId xmlns:a16="http://schemas.microsoft.com/office/drawing/2014/main" id="{634871FB-4AA2-7F83-37A4-301C2664BA8C}"/>
              </a:ext>
            </a:extLst>
          </p:cNvPr>
          <p:cNvSpPr txBox="1"/>
          <p:nvPr/>
        </p:nvSpPr>
        <p:spPr>
          <a:xfrm>
            <a:off x="2069269" y="2261471"/>
            <a:ext cx="1415772" cy="461665"/>
          </a:xfrm>
          <a:prstGeom prst="rect">
            <a:avLst/>
          </a:prstGeom>
          <a:noFill/>
        </p:spPr>
        <p:txBody>
          <a:bodyPr wrap="none" rtlCol="0">
            <a:spAutoFit/>
          </a:bodyPr>
          <a:lstStyle/>
          <a:p>
            <a:r>
              <a:rPr lang="ja-JP" altLang="en-US" sz="2400">
                <a:latin typeface="Meiryo" panose="020B0604030504040204" pitchFamily="34" charset="-128"/>
                <a:ea typeface="Meiryo" panose="020B0604030504040204" pitchFamily="34" charset="-128"/>
              </a:rPr>
              <a:t>または、</a:t>
            </a:r>
            <a:endParaRPr kumimoji="1" lang="ja-JP" altLang="en-US" sz="2400">
              <a:latin typeface="Meiryo" panose="020B0604030504040204" pitchFamily="34" charset="-128"/>
              <a:ea typeface="Meiryo" panose="020B0604030504040204" pitchFamily="34" charset="-128"/>
            </a:endParaRPr>
          </a:p>
        </p:txBody>
      </p:sp>
      <mc:AlternateContent xmlns:mc="http://schemas.openxmlformats.org/markup-compatibility/2006" xmlns:a14="http://schemas.microsoft.com/office/drawing/2010/main">
        <mc:Choice Requires="a14">
          <p:sp>
            <p:nvSpPr>
              <p:cNvPr id="16" name="テキスト ボックス 15">
                <a:extLst>
                  <a:ext uri="{FF2B5EF4-FFF2-40B4-BE49-F238E27FC236}">
                    <a16:creationId xmlns:a16="http://schemas.microsoft.com/office/drawing/2014/main" id="{18A3CD05-27AE-76A5-B33D-D5ADBFB1A3B7}"/>
                  </a:ext>
                </a:extLst>
              </p:cNvPr>
              <p:cNvSpPr txBox="1"/>
              <p:nvPr/>
            </p:nvSpPr>
            <p:spPr>
              <a:xfrm>
                <a:off x="2477505" y="2719901"/>
                <a:ext cx="5702330" cy="40818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000" b="0" i="1" smtClean="0">
                          <a:latin typeface="Cambria Math" panose="02040503050406030204" pitchFamily="18" charset="0"/>
                        </a:rPr>
                        <m:t>𝑆</m:t>
                      </m:r>
                      <m:r>
                        <a:rPr kumimoji="1" lang="en-US" altLang="ja-JP" sz="2000" b="0" i="1" smtClean="0">
                          <a:latin typeface="Cambria Math" panose="02040503050406030204" pitchFamily="18" charset="0"/>
                        </a:rPr>
                        <m:t>=</m:t>
                      </m:r>
                      <m:sSup>
                        <m:sSupPr>
                          <m:ctrlPr>
                            <a:rPr kumimoji="1" lang="en-US" altLang="ja-JP" sz="2000" b="0" i="1" smtClean="0">
                              <a:latin typeface="Cambria Math" panose="02040503050406030204" pitchFamily="18" charset="0"/>
                            </a:rPr>
                          </m:ctrlPr>
                        </m:sSupPr>
                        <m:e>
                          <m:d>
                            <m:dPr>
                              <m:ctrlPr>
                                <a:rPr lang="en-US" altLang="ja-JP" sz="2000" i="1">
                                  <a:latin typeface="Cambria Math" panose="02040503050406030204" pitchFamily="18" charset="0"/>
                                </a:rPr>
                              </m:ctrlPr>
                            </m:dPr>
                            <m:e>
                              <m:r>
                                <a:rPr lang="ja-JP" altLang="en-US" sz="2000" i="1">
                                  <a:latin typeface="Cambria Math" panose="02040503050406030204" pitchFamily="18" charset="0"/>
                                </a:rPr>
                                <m:t>各データ</m:t>
                              </m:r>
                            </m:e>
                          </m:d>
                        </m:e>
                        <m:sup>
                          <m:r>
                            <a:rPr kumimoji="1" lang="en-US" altLang="ja-JP" sz="2000" b="0" i="1" smtClean="0">
                              <a:latin typeface="Cambria Math" panose="02040503050406030204" pitchFamily="18" charset="0"/>
                            </a:rPr>
                            <m:t>2</m:t>
                          </m:r>
                        </m:sup>
                      </m:sSup>
                      <m:r>
                        <a:rPr lang="ja-JP" altLang="en-US" sz="2000" i="1">
                          <a:latin typeface="Cambria Math" panose="02040503050406030204" pitchFamily="18" charset="0"/>
                        </a:rPr>
                        <m:t>の和</m:t>
                      </m:r>
                      <m:r>
                        <a:rPr lang="en-US" altLang="ja-JP" sz="2000" b="0" i="1" smtClean="0">
                          <a:latin typeface="Cambria Math" panose="02040503050406030204" pitchFamily="18" charset="0"/>
                        </a:rPr>
                        <m:t>−{</m:t>
                      </m:r>
                      <m:d>
                        <m:dPr>
                          <m:ctrlPr>
                            <a:rPr lang="en-US" altLang="ja-JP" sz="2000" b="0" i="1" smtClean="0">
                              <a:latin typeface="Cambria Math" panose="02040503050406030204" pitchFamily="18" charset="0"/>
                            </a:rPr>
                          </m:ctrlPr>
                        </m:dPr>
                        <m:e>
                          <m:r>
                            <a:rPr lang="ja-JP" altLang="en-US" sz="2000" i="1">
                              <a:latin typeface="Cambria Math" panose="02040503050406030204" pitchFamily="18" charset="0"/>
                            </a:rPr>
                            <m:t>データの和</m:t>
                          </m:r>
                        </m:e>
                      </m:d>
                      <m:r>
                        <a:rPr lang="en-US" altLang="ja-JP" sz="2000" b="0" i="1" baseline="30000" smtClean="0">
                          <a:latin typeface="Cambria Math" panose="02040503050406030204" pitchFamily="18" charset="0"/>
                        </a:rPr>
                        <m:t>2</m:t>
                      </m:r>
                      <m:r>
                        <a:rPr lang="en-US" altLang="ja-JP" sz="2000" b="0" i="1" smtClean="0">
                          <a:latin typeface="Cambria Math" panose="02040503050406030204" pitchFamily="18" charset="0"/>
                        </a:rPr>
                        <m:t>/</m:t>
                      </m:r>
                      <m:r>
                        <a:rPr lang="ja-JP" altLang="en-US" sz="2000" i="1">
                          <a:latin typeface="Cambria Math" panose="02040503050406030204" pitchFamily="18" charset="0"/>
                        </a:rPr>
                        <m:t>データ数</m:t>
                      </m:r>
                      <m:r>
                        <a:rPr lang="en-US" altLang="ja-JP" sz="2000" b="0" i="1" smtClean="0">
                          <a:latin typeface="Cambria Math" panose="02040503050406030204" pitchFamily="18" charset="0"/>
                        </a:rPr>
                        <m:t>}</m:t>
                      </m:r>
                    </m:oMath>
                  </m:oMathPara>
                </a14:m>
                <a:endParaRPr kumimoji="1" lang="ja-JP" altLang="en-US" sz="2400">
                  <a:latin typeface="Meiryo" panose="020B0604030504040204" pitchFamily="34" charset="-128"/>
                  <a:ea typeface="Meiryo" panose="020B0604030504040204" pitchFamily="34" charset="-128"/>
                </a:endParaRPr>
              </a:p>
            </p:txBody>
          </p:sp>
        </mc:Choice>
        <mc:Fallback xmlns="">
          <p:sp>
            <p:nvSpPr>
              <p:cNvPr id="16" name="テキスト ボックス 15">
                <a:extLst>
                  <a:ext uri="{FF2B5EF4-FFF2-40B4-BE49-F238E27FC236}">
                    <a16:creationId xmlns:a16="http://schemas.microsoft.com/office/drawing/2014/main" id="{18A3CD05-27AE-76A5-B33D-D5ADBFB1A3B7}"/>
                  </a:ext>
                </a:extLst>
              </p:cNvPr>
              <p:cNvSpPr txBox="1">
                <a:spLocks noRot="1" noChangeAspect="1" noMove="1" noResize="1" noEditPoints="1" noAdjustHandles="1" noChangeArrowheads="1" noChangeShapeType="1" noTextEdit="1"/>
              </p:cNvSpPr>
              <p:nvPr/>
            </p:nvSpPr>
            <p:spPr>
              <a:xfrm>
                <a:off x="2477505" y="2719901"/>
                <a:ext cx="5702330" cy="408189"/>
              </a:xfrm>
              <a:prstGeom prst="rect">
                <a:avLst/>
              </a:prstGeom>
              <a:blipFill>
                <a:blip r:embed="rId4"/>
                <a:stretch>
                  <a:fillRect l="-222" r="-887" b="-1818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 name="テキスト ボックス 16">
                <a:extLst>
                  <a:ext uri="{FF2B5EF4-FFF2-40B4-BE49-F238E27FC236}">
                    <a16:creationId xmlns:a16="http://schemas.microsoft.com/office/drawing/2014/main" id="{5A88DEAA-D9A6-FDAC-0320-C76C552CD8E3}"/>
                  </a:ext>
                </a:extLst>
              </p:cNvPr>
              <p:cNvSpPr txBox="1"/>
              <p:nvPr/>
            </p:nvSpPr>
            <p:spPr>
              <a:xfrm>
                <a:off x="2652438" y="3278024"/>
                <a:ext cx="2122697" cy="7484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000" b="0" i="1" smtClean="0">
                          <a:latin typeface="Cambria Math" panose="02040503050406030204" pitchFamily="18" charset="0"/>
                        </a:rPr>
                        <m:t>=</m:t>
                      </m:r>
                      <m:nary>
                        <m:naryPr>
                          <m:chr m:val="∑"/>
                          <m:subHide m:val="on"/>
                          <m:supHide m:val="on"/>
                          <m:ctrlPr>
                            <a:rPr kumimoji="1" lang="en-US" altLang="ja-JP" sz="2000" b="0" i="1" smtClean="0">
                              <a:latin typeface="Cambria Math" panose="02040503050406030204" pitchFamily="18" charset="0"/>
                            </a:rPr>
                          </m:ctrlPr>
                        </m:naryPr>
                        <m:sub/>
                        <m:sup/>
                        <m:e>
                          <m:sSup>
                            <m:sSupPr>
                              <m:ctrlPr>
                                <a:rPr kumimoji="1" lang="en-US" altLang="ja-JP" sz="2000" b="0" i="1" smtClean="0">
                                  <a:latin typeface="Cambria Math" panose="02040503050406030204" pitchFamily="18" charset="0"/>
                                </a:rPr>
                              </m:ctrlPr>
                            </m:sSupPr>
                            <m:e>
                              <m:sSub>
                                <m:sSubPr>
                                  <m:ctrlPr>
                                    <a:rPr kumimoji="1" lang="en-US" altLang="ja-JP" sz="2000" b="0" i="1" smtClean="0">
                                      <a:latin typeface="Cambria Math" panose="02040503050406030204" pitchFamily="18" charset="0"/>
                                    </a:rPr>
                                  </m:ctrlPr>
                                </m:sSubPr>
                                <m:e>
                                  <m:r>
                                    <a:rPr kumimoji="1" lang="en-US" altLang="ja-JP" sz="2000" b="0" i="1" smtClean="0">
                                      <a:latin typeface="Cambria Math" panose="02040503050406030204" pitchFamily="18" charset="0"/>
                                    </a:rPr>
                                    <m:t>𝑥</m:t>
                                  </m:r>
                                </m:e>
                                <m:sub>
                                  <m:r>
                                    <a:rPr kumimoji="1" lang="en-US" altLang="ja-JP" sz="2000" b="0" i="1" smtClean="0">
                                      <a:latin typeface="Cambria Math" panose="02040503050406030204" pitchFamily="18" charset="0"/>
                                    </a:rPr>
                                    <m:t>𝑖</m:t>
                                  </m:r>
                                </m:sub>
                              </m:sSub>
                            </m:e>
                            <m:sup>
                              <m:r>
                                <a:rPr kumimoji="1" lang="en-US" altLang="ja-JP" sz="2000" b="0" i="1" smtClean="0">
                                  <a:latin typeface="Cambria Math" panose="02040503050406030204" pitchFamily="18" charset="0"/>
                                </a:rPr>
                                <m:t>2</m:t>
                              </m:r>
                            </m:sup>
                          </m:sSup>
                          <m:r>
                            <a:rPr kumimoji="1" lang="en-US" altLang="ja-JP" sz="2000" b="0" i="1" smtClean="0">
                              <a:latin typeface="Cambria Math" panose="02040503050406030204" pitchFamily="18" charset="0"/>
                            </a:rPr>
                            <m:t>−</m:t>
                          </m:r>
                          <m:f>
                            <m:fPr>
                              <m:ctrlPr>
                                <a:rPr lang="en-US" altLang="ja-JP" sz="2000" i="1">
                                  <a:latin typeface="Cambria Math" panose="02040503050406030204" pitchFamily="18" charset="0"/>
                                </a:rPr>
                              </m:ctrlPr>
                            </m:fPr>
                            <m:num>
                              <m:r>
                                <a:rPr lang="en-US" altLang="ja-JP" sz="2000" b="0" i="1" smtClean="0">
                                  <a:latin typeface="Cambria Math" panose="02040503050406030204" pitchFamily="18" charset="0"/>
                                </a:rPr>
                                <m:t>(</m:t>
                              </m:r>
                              <m:nary>
                                <m:naryPr>
                                  <m:chr m:val="∑"/>
                                  <m:subHide m:val="on"/>
                                  <m:supHide m:val="on"/>
                                  <m:ctrlPr>
                                    <a:rPr lang="en-US" altLang="ja-JP" sz="2000" i="1">
                                      <a:latin typeface="Cambria Math" panose="02040503050406030204" pitchFamily="18" charset="0"/>
                                    </a:rPr>
                                  </m:ctrlPr>
                                </m:naryPr>
                                <m:sub/>
                                <m:sup/>
                                <m:e>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𝑥</m:t>
                                      </m:r>
                                    </m:e>
                                    <m:sub>
                                      <m:r>
                                        <a:rPr lang="en-US" altLang="ja-JP" sz="2000" i="1">
                                          <a:latin typeface="Cambria Math" panose="02040503050406030204" pitchFamily="18" charset="0"/>
                                        </a:rPr>
                                        <m:t>𝑖</m:t>
                                      </m:r>
                                    </m:sub>
                                  </m:sSub>
                                  <m:r>
                                    <a:rPr lang="en-US" altLang="ja-JP" sz="2000" b="0" i="1" smtClean="0">
                                      <a:latin typeface="Cambria Math" panose="02040503050406030204" pitchFamily="18" charset="0"/>
                                    </a:rPr>
                                    <m:t>)</m:t>
                                  </m:r>
                                  <m:r>
                                    <a:rPr lang="en-US" altLang="ja-JP" sz="2000" b="0" i="1" baseline="30000" smtClean="0">
                                      <a:latin typeface="Cambria Math" panose="02040503050406030204" pitchFamily="18" charset="0"/>
                                    </a:rPr>
                                    <m:t>2</m:t>
                                  </m:r>
                                </m:e>
                              </m:nary>
                            </m:num>
                            <m:den>
                              <m:r>
                                <a:rPr lang="en-US" altLang="ja-JP" sz="2000" i="1">
                                  <a:latin typeface="Cambria Math" panose="02040503050406030204" pitchFamily="18" charset="0"/>
                                </a:rPr>
                                <m:t>𝑛</m:t>
                              </m:r>
                            </m:den>
                          </m:f>
                        </m:e>
                      </m:nary>
                    </m:oMath>
                  </m:oMathPara>
                </a14:m>
                <a:endParaRPr kumimoji="1" lang="ja-JP" altLang="en-US" sz="2400" dirty="0">
                  <a:latin typeface="Meiryo" panose="020B0604030504040204" pitchFamily="34" charset="-128"/>
                  <a:ea typeface="Meiryo" panose="020B0604030504040204" pitchFamily="34" charset="-128"/>
                </a:endParaRPr>
              </a:p>
            </p:txBody>
          </p:sp>
        </mc:Choice>
        <mc:Fallback xmlns="">
          <p:sp>
            <p:nvSpPr>
              <p:cNvPr id="17" name="テキスト ボックス 16">
                <a:extLst>
                  <a:ext uri="{FF2B5EF4-FFF2-40B4-BE49-F238E27FC236}">
                    <a16:creationId xmlns:a16="http://schemas.microsoft.com/office/drawing/2014/main" id="{5A88DEAA-D9A6-FDAC-0320-C76C552CD8E3}"/>
                  </a:ext>
                </a:extLst>
              </p:cNvPr>
              <p:cNvSpPr txBox="1">
                <a:spLocks noRot="1" noChangeAspect="1" noMove="1" noResize="1" noEditPoints="1" noAdjustHandles="1" noChangeArrowheads="1" noChangeShapeType="1" noTextEdit="1"/>
              </p:cNvSpPr>
              <p:nvPr/>
            </p:nvSpPr>
            <p:spPr>
              <a:xfrm>
                <a:off x="2652438" y="3278024"/>
                <a:ext cx="2122697" cy="748410"/>
              </a:xfrm>
              <a:prstGeom prst="rect">
                <a:avLst/>
              </a:prstGeom>
              <a:blipFill>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8" name="テキスト ボックス 17">
                <a:extLst>
                  <a:ext uri="{FF2B5EF4-FFF2-40B4-BE49-F238E27FC236}">
                    <a16:creationId xmlns:a16="http://schemas.microsoft.com/office/drawing/2014/main" id="{408129BC-447D-3EF8-BEB5-4210A163B4FB}"/>
                  </a:ext>
                </a:extLst>
              </p:cNvPr>
              <p:cNvSpPr txBox="1"/>
              <p:nvPr/>
            </p:nvSpPr>
            <p:spPr>
              <a:xfrm>
                <a:off x="2633829" y="4076732"/>
                <a:ext cx="6155596"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000" b="0" i="1" smtClean="0">
                          <a:latin typeface="Cambria Math" panose="02040503050406030204" pitchFamily="18" charset="0"/>
                        </a:rPr>
                        <m:t>=(2.12</m:t>
                      </m:r>
                      <m:r>
                        <a:rPr kumimoji="1" lang="en-US" altLang="ja-JP" sz="2000" b="0" i="1" baseline="30000" smtClean="0">
                          <a:latin typeface="Cambria Math" panose="02040503050406030204" pitchFamily="18" charset="0"/>
                        </a:rPr>
                        <m:t>2</m:t>
                      </m:r>
                      <m:r>
                        <a:rPr kumimoji="1" lang="en-US" altLang="ja-JP" sz="2000" b="0" i="1" smtClean="0">
                          <a:latin typeface="Cambria Math" panose="02040503050406030204" pitchFamily="18" charset="0"/>
                        </a:rPr>
                        <m:t>+2.09</m:t>
                      </m:r>
                      <m:r>
                        <a:rPr kumimoji="1" lang="en-US" altLang="ja-JP" sz="2000" b="0" i="1" baseline="30000" smtClean="0">
                          <a:latin typeface="Cambria Math" panose="02040503050406030204" pitchFamily="18" charset="0"/>
                        </a:rPr>
                        <m:t>2</m:t>
                      </m:r>
                      <m:r>
                        <a:rPr kumimoji="1" lang="en-US" altLang="ja-JP" sz="2000" b="0" i="1" smtClean="0">
                          <a:latin typeface="Cambria Math" panose="02040503050406030204" pitchFamily="18" charset="0"/>
                        </a:rPr>
                        <m:t>+2.11</m:t>
                      </m:r>
                      <m:r>
                        <a:rPr kumimoji="1" lang="en-US" altLang="ja-JP" sz="2000" b="0" i="1" baseline="30000" smtClean="0">
                          <a:latin typeface="Cambria Math" panose="02040503050406030204" pitchFamily="18" charset="0"/>
                        </a:rPr>
                        <m:t>2</m:t>
                      </m:r>
                      <m:r>
                        <a:rPr kumimoji="1" lang="en-US" altLang="ja-JP" sz="2000" b="0" i="1" smtClean="0">
                          <a:latin typeface="Cambria Math" panose="02040503050406030204" pitchFamily="18" charset="0"/>
                        </a:rPr>
                        <m:t>+2.14</m:t>
                      </m:r>
                      <m:r>
                        <a:rPr kumimoji="1" lang="en-US" altLang="ja-JP" sz="2000" b="0" i="1" baseline="30000" smtClean="0">
                          <a:latin typeface="Cambria Math" panose="02040503050406030204" pitchFamily="18" charset="0"/>
                        </a:rPr>
                        <m:t>2</m:t>
                      </m:r>
                      <m:r>
                        <a:rPr kumimoji="1" lang="en-US" altLang="ja-JP" sz="2000" b="0" i="1" smtClean="0">
                          <a:latin typeface="Cambria Math" panose="02040503050406030204" pitchFamily="18" charset="0"/>
                        </a:rPr>
                        <m:t>+2.10</m:t>
                      </m:r>
                      <m:r>
                        <a:rPr kumimoji="1" lang="en-US" altLang="ja-JP" sz="2000" b="0" i="1" baseline="30000" smtClean="0">
                          <a:latin typeface="Cambria Math" panose="02040503050406030204" pitchFamily="18" charset="0"/>
                        </a:rPr>
                        <m:t>2</m:t>
                      </m:r>
                      <m:r>
                        <a:rPr kumimoji="1" lang="en-US" altLang="ja-JP" sz="2000" b="0" i="1" smtClean="0">
                          <a:latin typeface="Cambria Math" panose="02040503050406030204" pitchFamily="18" charset="0"/>
                        </a:rPr>
                        <m:t>)−(12.66</m:t>
                      </m:r>
                      <m:r>
                        <a:rPr kumimoji="1" lang="en-US" altLang="ja-JP" sz="2000" b="0" i="1" baseline="30000" smtClean="0">
                          <a:latin typeface="Cambria Math" panose="02040503050406030204" pitchFamily="18" charset="0"/>
                        </a:rPr>
                        <m:t>2</m:t>
                      </m:r>
                      <m:r>
                        <a:rPr kumimoji="1" lang="en-US" altLang="ja-JP" sz="2000" b="0" i="1" smtClean="0">
                          <a:latin typeface="Cambria Math" panose="02040503050406030204" pitchFamily="18" charset="0"/>
                        </a:rPr>
                        <m:t>/6)</m:t>
                      </m:r>
                    </m:oMath>
                  </m:oMathPara>
                </a14:m>
                <a:endParaRPr kumimoji="1" lang="ja-JP" altLang="en-US" sz="2400">
                  <a:latin typeface="Meiryo" panose="020B0604030504040204" pitchFamily="34" charset="-128"/>
                  <a:ea typeface="Meiryo" panose="020B0604030504040204" pitchFamily="34" charset="-128"/>
                </a:endParaRPr>
              </a:p>
            </p:txBody>
          </p:sp>
        </mc:Choice>
        <mc:Fallback xmlns="">
          <p:sp>
            <p:nvSpPr>
              <p:cNvPr id="18" name="テキスト ボックス 17">
                <a:extLst>
                  <a:ext uri="{FF2B5EF4-FFF2-40B4-BE49-F238E27FC236}">
                    <a16:creationId xmlns:a16="http://schemas.microsoft.com/office/drawing/2014/main" id="{408129BC-447D-3EF8-BEB5-4210A163B4FB}"/>
                  </a:ext>
                </a:extLst>
              </p:cNvPr>
              <p:cNvSpPr txBox="1">
                <a:spLocks noRot="1" noChangeAspect="1" noMove="1" noResize="1" noEditPoints="1" noAdjustHandles="1" noChangeArrowheads="1" noChangeShapeType="1" noTextEdit="1"/>
              </p:cNvSpPr>
              <p:nvPr/>
            </p:nvSpPr>
            <p:spPr>
              <a:xfrm>
                <a:off x="2633829" y="4076732"/>
                <a:ext cx="6155596" cy="307777"/>
              </a:xfrm>
              <a:prstGeom prst="rect">
                <a:avLst/>
              </a:prstGeom>
              <a:blipFill>
                <a:blip r:embed="rId6"/>
                <a:stretch>
                  <a:fillRect t="-4000" r="-617" b="-28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0" name="テキスト ボックス 19">
                <a:extLst>
                  <a:ext uri="{FF2B5EF4-FFF2-40B4-BE49-F238E27FC236}">
                    <a16:creationId xmlns:a16="http://schemas.microsoft.com/office/drawing/2014/main" id="{52A327DD-498D-EDE0-873C-9CF7ACB36A36}"/>
                  </a:ext>
                </a:extLst>
              </p:cNvPr>
              <p:cNvSpPr txBox="1"/>
              <p:nvPr/>
            </p:nvSpPr>
            <p:spPr>
              <a:xfrm>
                <a:off x="2701563" y="4566859"/>
                <a:ext cx="1542795" cy="307777"/>
              </a:xfrm>
              <a:prstGeom prst="rect">
                <a:avLst/>
              </a:prstGeom>
              <a:noFill/>
            </p:spPr>
            <p:txBody>
              <a:bodyPr wrap="none" lIns="0" tIns="0" rIns="0" bIns="0" rtlCol="0">
                <a:spAutoFit/>
              </a:bodyPr>
              <a:lstStyle/>
              <a:p>
                <a14:m>
                  <m:oMath xmlns:m="http://schemas.openxmlformats.org/officeDocument/2006/math">
                    <m:r>
                      <a:rPr kumimoji="1" lang="en-US" altLang="ja-JP" sz="2000" b="0" i="1" smtClean="0">
                        <a:latin typeface="Cambria Math" panose="02040503050406030204" pitchFamily="18" charset="0"/>
                      </a:rPr>
                      <m:t>=0.0016</m:t>
                    </m:r>
                  </m:oMath>
                </a14:m>
                <a:r>
                  <a:rPr kumimoji="1" lang="en-US" altLang="ja-JP" sz="2000" dirty="0">
                    <a:latin typeface="Meiryo" panose="020B0604030504040204" pitchFamily="34" charset="-128"/>
                    <a:ea typeface="Meiryo" panose="020B0604030504040204" pitchFamily="34" charset="-128"/>
                  </a:rPr>
                  <a:t>(</a:t>
                </a:r>
                <a14:m>
                  <m:oMath xmlns:m="http://schemas.openxmlformats.org/officeDocument/2006/math">
                    <m:r>
                      <m:rPr>
                        <m:sty m:val="p"/>
                      </m:rPr>
                      <a:rPr lang="en-US" altLang="ja-JP" sz="2000" dirty="0">
                        <a:latin typeface="Cambria Math" panose="02040503050406030204" pitchFamily="18" charset="0"/>
                        <a:ea typeface="Meiryo" panose="020B0604030504040204" pitchFamily="34" charset="-128"/>
                      </a:rPr>
                      <m:t>g</m:t>
                    </m:r>
                    <m:r>
                      <a:rPr lang="en-US" altLang="ja-JP" sz="2000" i="1" dirty="0">
                        <a:latin typeface="Cambria Math" panose="02040503050406030204" pitchFamily="18" charset="0"/>
                        <a:ea typeface="Meiryo" panose="020B0604030504040204" pitchFamily="34" charset="-128"/>
                      </a:rPr>
                      <m:t> </m:t>
                    </m:r>
                  </m:oMath>
                </a14:m>
                <a:r>
                  <a:rPr kumimoji="1" lang="en-US" altLang="ja-JP" sz="2000" baseline="30000" dirty="0">
                    <a:latin typeface="Meiryo" panose="020B0604030504040204" pitchFamily="34" charset="-128"/>
                    <a:ea typeface="Meiryo" panose="020B0604030504040204" pitchFamily="34" charset="-128"/>
                  </a:rPr>
                  <a:t>2</a:t>
                </a:r>
                <a:r>
                  <a:rPr kumimoji="1" lang="en-US" altLang="ja-JP" sz="2000" dirty="0">
                    <a:latin typeface="Meiryo" panose="020B0604030504040204" pitchFamily="34" charset="-128"/>
                    <a:ea typeface="Meiryo" panose="020B0604030504040204" pitchFamily="34" charset="-128"/>
                  </a:rPr>
                  <a:t>)</a:t>
                </a:r>
                <a:endParaRPr kumimoji="1" lang="ja-JP" altLang="en-US" sz="2000">
                  <a:latin typeface="Meiryo" panose="020B0604030504040204" pitchFamily="34" charset="-128"/>
                  <a:ea typeface="Meiryo" panose="020B0604030504040204" pitchFamily="34" charset="-128"/>
                </a:endParaRPr>
              </a:p>
            </p:txBody>
          </p:sp>
        </mc:Choice>
        <mc:Fallback xmlns="">
          <p:sp>
            <p:nvSpPr>
              <p:cNvPr id="20" name="テキスト ボックス 19">
                <a:extLst>
                  <a:ext uri="{FF2B5EF4-FFF2-40B4-BE49-F238E27FC236}">
                    <a16:creationId xmlns:a16="http://schemas.microsoft.com/office/drawing/2014/main" id="{52A327DD-498D-EDE0-873C-9CF7ACB36A36}"/>
                  </a:ext>
                </a:extLst>
              </p:cNvPr>
              <p:cNvSpPr txBox="1">
                <a:spLocks noRot="1" noChangeAspect="1" noMove="1" noResize="1" noEditPoints="1" noAdjustHandles="1" noChangeArrowheads="1" noChangeShapeType="1" noTextEdit="1"/>
              </p:cNvSpPr>
              <p:nvPr/>
            </p:nvSpPr>
            <p:spPr>
              <a:xfrm>
                <a:off x="2701563" y="4566859"/>
                <a:ext cx="1542795" cy="307777"/>
              </a:xfrm>
              <a:prstGeom prst="rect">
                <a:avLst/>
              </a:prstGeom>
              <a:blipFill>
                <a:blip r:embed="rId7"/>
                <a:stretch>
                  <a:fillRect l="-3252" t="-20000" r="-8943" b="-52000"/>
                </a:stretch>
              </a:blipFill>
            </p:spPr>
            <p:txBody>
              <a:bodyPr/>
              <a:lstStyle/>
              <a:p>
                <a:r>
                  <a:rPr lang="ja-JP" altLang="en-US">
                    <a:noFill/>
                  </a:rPr>
                  <a:t> </a:t>
                </a:r>
              </a:p>
            </p:txBody>
          </p:sp>
        </mc:Fallback>
      </mc:AlternateContent>
      <p:sp>
        <p:nvSpPr>
          <p:cNvPr id="23" name="テキスト ボックス 22">
            <a:extLst>
              <a:ext uri="{FF2B5EF4-FFF2-40B4-BE49-F238E27FC236}">
                <a16:creationId xmlns:a16="http://schemas.microsoft.com/office/drawing/2014/main" id="{F2DE2E95-607F-D3C0-55B2-750C93939C28}"/>
              </a:ext>
            </a:extLst>
          </p:cNvPr>
          <p:cNvSpPr txBox="1"/>
          <p:nvPr/>
        </p:nvSpPr>
        <p:spPr>
          <a:xfrm>
            <a:off x="2069269" y="5044880"/>
            <a:ext cx="1415772" cy="461665"/>
          </a:xfrm>
          <a:prstGeom prst="rect">
            <a:avLst/>
          </a:prstGeom>
          <a:noFill/>
        </p:spPr>
        <p:txBody>
          <a:bodyPr wrap="none" rtlCol="0">
            <a:spAutoFit/>
          </a:bodyPr>
          <a:lstStyle/>
          <a:p>
            <a:r>
              <a:rPr kumimoji="1" lang="ja-JP" altLang="en-US" sz="2400">
                <a:latin typeface="Meiryo" panose="020B0604030504040204" pitchFamily="34" charset="-128"/>
                <a:ea typeface="Meiryo" panose="020B0604030504040204" pitchFamily="34" charset="-128"/>
              </a:rPr>
              <a:t>となる。</a:t>
            </a:r>
          </a:p>
        </p:txBody>
      </p:sp>
      <p:sp>
        <p:nvSpPr>
          <p:cNvPr id="9" name="正方形/長方形 8">
            <a:extLst>
              <a:ext uri="{FF2B5EF4-FFF2-40B4-BE49-F238E27FC236}">
                <a16:creationId xmlns:a16="http://schemas.microsoft.com/office/drawing/2014/main" id="{2CCE75E7-C68E-804C-97F6-21D8A018F5EF}"/>
              </a:ext>
            </a:extLst>
          </p:cNvPr>
          <p:cNvSpPr/>
          <p:nvPr/>
        </p:nvSpPr>
        <p:spPr>
          <a:xfrm>
            <a:off x="446185" y="960331"/>
            <a:ext cx="1240247" cy="707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D9A3ABE0-D9B8-2570-7988-C893AE7325BC}"/>
              </a:ext>
            </a:extLst>
          </p:cNvPr>
          <p:cNvSpPr txBox="1"/>
          <p:nvPr/>
        </p:nvSpPr>
        <p:spPr>
          <a:xfrm>
            <a:off x="439056" y="1102427"/>
            <a:ext cx="1222663" cy="461665"/>
          </a:xfrm>
          <a:prstGeom prst="rect">
            <a:avLst/>
          </a:prstGeom>
          <a:noFill/>
        </p:spPr>
        <p:txBody>
          <a:bodyPr wrap="square" rtlCol="0" anchor="ctr">
            <a:spAutoFit/>
          </a:bodyPr>
          <a:lstStyle/>
          <a:p>
            <a:pPr algn="ctr"/>
            <a:r>
              <a:rPr lang="ja-JP" altLang="en-US" sz="2400" b="1">
                <a:solidFill>
                  <a:schemeClr val="bg1"/>
                </a:solidFill>
                <a:latin typeface="Meiryo" panose="020B0604030504040204" pitchFamily="34" charset="-128"/>
                <a:ea typeface="Meiryo" panose="020B0604030504040204" pitchFamily="34" charset="-128"/>
              </a:rPr>
              <a:t>解答</a:t>
            </a:r>
            <a:endParaRPr kumimoji="1" lang="ja-JP" altLang="en-US" sz="2400" b="1">
              <a:solidFill>
                <a:schemeClr val="bg1"/>
              </a:solidFill>
              <a:latin typeface="Meiryo" panose="020B0604030504040204" pitchFamily="34" charset="-128"/>
              <a:ea typeface="Meiryo" panose="020B0604030504040204" pitchFamily="34" charset="-128"/>
            </a:endParaRPr>
          </a:p>
        </p:txBody>
      </p:sp>
      <p:sp>
        <p:nvSpPr>
          <p:cNvPr id="13" name="スライド番号プレースホルダー 12">
            <a:extLst>
              <a:ext uri="{FF2B5EF4-FFF2-40B4-BE49-F238E27FC236}">
                <a16:creationId xmlns:a16="http://schemas.microsoft.com/office/drawing/2014/main" id="{0EFA9BBC-486F-DD92-A96E-A613993460C2}"/>
              </a:ext>
            </a:extLst>
          </p:cNvPr>
          <p:cNvSpPr>
            <a:spLocks noGrp="1"/>
          </p:cNvSpPr>
          <p:nvPr>
            <p:ph type="sldNum" sz="quarter" idx="12"/>
          </p:nvPr>
        </p:nvSpPr>
        <p:spPr/>
        <p:txBody>
          <a:bodyPr/>
          <a:lstStyle/>
          <a:p>
            <a:fld id="{CCE8A120-D37F-4A4B-AEC4-A3FAB9FD9F34}" type="slidenum">
              <a:rPr lang="ja-JP" altLang="en-US" smtClean="0"/>
              <a:pPr/>
              <a:t>55</a:t>
            </a:fld>
            <a:endParaRPr lang="ja-JP" altLang="en-US"/>
          </a:p>
        </p:txBody>
      </p:sp>
      <p:sp>
        <p:nvSpPr>
          <p:cNvPr id="4" name="テキスト ボックス 3">
            <a:extLst>
              <a:ext uri="{FF2B5EF4-FFF2-40B4-BE49-F238E27FC236}">
                <a16:creationId xmlns:a16="http://schemas.microsoft.com/office/drawing/2014/main" id="{71CB68C6-D2AD-35BD-61BF-AC2DC3F15D73}"/>
              </a:ext>
            </a:extLst>
          </p:cNvPr>
          <p:cNvSpPr txBox="1"/>
          <p:nvPr/>
        </p:nvSpPr>
        <p:spPr>
          <a:xfrm>
            <a:off x="90974" y="101329"/>
            <a:ext cx="5820190"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5.4 </a:t>
            </a:r>
            <a:r>
              <a:rPr lang="ja-JP" altLang="en-US" sz="4000" b="1" dirty="0">
                <a:solidFill>
                  <a:schemeClr val="bg1"/>
                </a:solidFill>
                <a:latin typeface="Meiryo" panose="020B0604030504040204" pitchFamily="34" charset="-128"/>
                <a:ea typeface="Meiryo" panose="020B0604030504040204" pitchFamily="34" charset="-128"/>
                <a:cs typeface="Arial" panose="020B0604020202020204" pitchFamily="34" charset="0"/>
              </a:rPr>
              <a:t>基本統計量</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9462248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29E74D5D-3459-1D48-A310-1F4DF8A63E67}"/>
              </a:ext>
            </a:extLst>
          </p:cNvPr>
          <p:cNvSpPr/>
          <p:nvPr/>
        </p:nvSpPr>
        <p:spPr>
          <a:xfrm>
            <a:off x="281354" y="1173060"/>
            <a:ext cx="11507372" cy="4062159"/>
          </a:xfrm>
          <a:prstGeom prst="rect">
            <a:avLst/>
          </a:prstGeom>
          <a:solidFill>
            <a:schemeClr val="bg1"/>
          </a:solidFill>
          <a:ln>
            <a:solidFill>
              <a:schemeClr val="tx1"/>
            </a:solidFill>
          </a:ln>
          <a:effectLst>
            <a:outerShdw blurRad="180948"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E70F11EE-67FF-FDC6-FF12-F4F9D8EB0154}"/>
              </a:ext>
            </a:extLst>
          </p:cNvPr>
          <p:cNvSpPr txBox="1"/>
          <p:nvPr/>
        </p:nvSpPr>
        <p:spPr>
          <a:xfrm>
            <a:off x="1882950" y="1622676"/>
            <a:ext cx="9861755" cy="461665"/>
          </a:xfrm>
          <a:prstGeom prst="rect">
            <a:avLst/>
          </a:prstGeom>
          <a:noFill/>
        </p:spPr>
        <p:txBody>
          <a:bodyPr wrap="square" rtlCol="0">
            <a:spAutoFit/>
          </a:bodyPr>
          <a:lstStyle/>
          <a:p>
            <a:r>
              <a:rPr kumimoji="1" lang="ja-JP" altLang="en-US" sz="2400" b="1">
                <a:latin typeface="Meiryo" panose="020B0604030504040204" pitchFamily="34" charset="-128"/>
                <a:ea typeface="Meiryo" panose="020B0604030504040204" pitchFamily="34" charset="-128"/>
              </a:rPr>
              <a:t>②</a:t>
            </a:r>
            <a:r>
              <a:rPr kumimoji="1" lang="en-US" altLang="ja-JP" sz="2400" b="1" dirty="0">
                <a:latin typeface="Meiryo" panose="020B0604030504040204" pitchFamily="34" charset="-128"/>
                <a:ea typeface="Meiryo" panose="020B0604030504040204" pitchFamily="34" charset="-128"/>
              </a:rPr>
              <a:t> </a:t>
            </a:r>
            <a:r>
              <a:rPr kumimoji="1" lang="ja-JP" altLang="en-US" sz="2400" b="1">
                <a:latin typeface="Meiryo" panose="020B0604030504040204" pitchFamily="34" charset="-128"/>
                <a:ea typeface="Meiryo" panose="020B0604030504040204" pitchFamily="34" charset="-128"/>
              </a:rPr>
              <a:t>分散</a:t>
            </a:r>
            <a:r>
              <a:rPr kumimoji="1" lang="en-US" altLang="ja-JP" sz="2400" b="1" dirty="0">
                <a:latin typeface="Meiryo" panose="020B0604030504040204" pitchFamily="34" charset="-128"/>
                <a:ea typeface="Meiryo" panose="020B0604030504040204" pitchFamily="34" charset="-128"/>
              </a:rPr>
              <a:t>V</a:t>
            </a:r>
          </a:p>
        </p:txBody>
      </p:sp>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458AC53B-CD8E-25D0-FB6F-505CACC27607}"/>
                  </a:ext>
                </a:extLst>
              </p:cNvPr>
              <p:cNvSpPr txBox="1"/>
              <p:nvPr/>
            </p:nvSpPr>
            <p:spPr>
              <a:xfrm>
                <a:off x="1882950" y="3444940"/>
                <a:ext cx="2267019" cy="523220"/>
              </a:xfrm>
              <a:prstGeom prst="rect">
                <a:avLst/>
              </a:prstGeom>
              <a:noFill/>
            </p:spPr>
            <p:txBody>
              <a:bodyPr wrap="square" rtlCol="0">
                <a:spAutoFit/>
              </a:bodyPr>
              <a:lstStyle/>
              <a:p>
                <a:r>
                  <a:rPr kumimoji="1" lang="ja-JP" altLang="en-US" sz="2400" b="1">
                    <a:latin typeface="Meiryo" panose="020B0604030504040204" pitchFamily="34" charset="-128"/>
                    <a:ea typeface="Meiryo" panose="020B0604030504040204" pitchFamily="34" charset="-128"/>
                  </a:rPr>
                  <a:t>③</a:t>
                </a:r>
                <a:r>
                  <a:rPr kumimoji="1" lang="en-US" altLang="ja-JP" sz="2400" b="1" dirty="0">
                    <a:latin typeface="Meiryo" panose="020B0604030504040204" pitchFamily="34" charset="-128"/>
                    <a:ea typeface="Meiryo" panose="020B0604030504040204" pitchFamily="34" charset="-128"/>
                  </a:rPr>
                  <a:t> </a:t>
                </a:r>
                <a:r>
                  <a:rPr kumimoji="1" lang="ja-JP" altLang="en-US" sz="2400" b="1">
                    <a:latin typeface="Meiryo" panose="020B0604030504040204" pitchFamily="34" charset="-128"/>
                    <a:ea typeface="Meiryo" panose="020B0604030504040204" pitchFamily="34" charset="-128"/>
                  </a:rPr>
                  <a:t>標準偏差</a:t>
                </a:r>
                <a:r>
                  <a:rPr lang="en-US" altLang="ja-JP" sz="2400" b="1" dirty="0">
                    <a:latin typeface="Meiryo" panose="020B0604030504040204" pitchFamily="34" charset="-128"/>
                    <a:ea typeface="Meiryo" panose="020B0604030504040204" pitchFamily="34" charset="-128"/>
                  </a:rPr>
                  <a:t> </a:t>
                </a:r>
                <a14:m>
                  <m:oMath xmlns:m="http://schemas.openxmlformats.org/officeDocument/2006/math">
                    <m:r>
                      <a:rPr lang="en-US" altLang="ja-JP" sz="2800" b="0" i="1" smtClean="0">
                        <a:latin typeface="Cambria Math" panose="02040503050406030204" pitchFamily="18" charset="0"/>
                        <a:ea typeface="Meiryo" panose="020B0604030504040204" pitchFamily="34" charset="-128"/>
                      </a:rPr>
                      <m:t>𝑠</m:t>
                    </m:r>
                  </m:oMath>
                </a14:m>
                <a:endParaRPr kumimoji="1" lang="en-US" altLang="ja-JP" sz="2400" b="1" dirty="0">
                  <a:latin typeface="Meiryo" panose="020B0604030504040204" pitchFamily="34" charset="-128"/>
                  <a:ea typeface="Meiryo" panose="020B0604030504040204" pitchFamily="34" charset="-128"/>
                </a:endParaRPr>
              </a:p>
            </p:txBody>
          </p:sp>
        </mc:Choice>
        <mc:Fallback xmlns="">
          <p:sp>
            <p:nvSpPr>
              <p:cNvPr id="5" name="テキスト ボックス 4">
                <a:extLst>
                  <a:ext uri="{FF2B5EF4-FFF2-40B4-BE49-F238E27FC236}">
                    <a16:creationId xmlns:a16="http://schemas.microsoft.com/office/drawing/2014/main" id="{458AC53B-CD8E-25D0-FB6F-505CACC27607}"/>
                  </a:ext>
                </a:extLst>
              </p:cNvPr>
              <p:cNvSpPr txBox="1">
                <a:spLocks noRot="1" noChangeAspect="1" noMove="1" noResize="1" noEditPoints="1" noAdjustHandles="1" noChangeArrowheads="1" noChangeShapeType="1" noTextEdit="1"/>
              </p:cNvSpPr>
              <p:nvPr/>
            </p:nvSpPr>
            <p:spPr>
              <a:xfrm>
                <a:off x="1882950" y="3444940"/>
                <a:ext cx="2267019" cy="523220"/>
              </a:xfrm>
              <a:prstGeom prst="rect">
                <a:avLst/>
              </a:prstGeom>
              <a:blipFill>
                <a:blip r:embed="rId3"/>
                <a:stretch>
                  <a:fillRect l="-4469" b="-2381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8280C86E-3F8B-FFAC-0C55-290513A47989}"/>
                  </a:ext>
                </a:extLst>
              </p:cNvPr>
              <p:cNvSpPr txBox="1"/>
              <p:nvPr/>
            </p:nvSpPr>
            <p:spPr>
              <a:xfrm>
                <a:off x="2272701" y="2247811"/>
                <a:ext cx="7348224" cy="77803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panose="02040503050406030204" pitchFamily="18" charset="0"/>
                        </a:rPr>
                        <m:t>𝑉</m:t>
                      </m:r>
                      <m:r>
                        <a:rPr kumimoji="1" lang="en-US" altLang="ja-JP" sz="2400" b="0" i="1" smtClean="0">
                          <a:latin typeface="Cambria Math" panose="02040503050406030204" pitchFamily="18" charset="0"/>
                        </a:rPr>
                        <m:t>=</m:t>
                      </m:r>
                      <m:f>
                        <m:fPr>
                          <m:ctrlPr>
                            <a:rPr lang="en-US" altLang="ja-JP" sz="2400" i="1" smtClean="0">
                              <a:latin typeface="Cambria Math" panose="02040503050406030204" pitchFamily="18" charset="0"/>
                            </a:rPr>
                          </m:ctrlPr>
                        </m:fPr>
                        <m:num>
                          <m:r>
                            <a:rPr lang="ja-JP" altLang="en-US" sz="2400" b="0" i="1">
                              <a:latin typeface="Cambria Math" panose="02040503050406030204" pitchFamily="18" charset="0"/>
                            </a:rPr>
                            <m:t>平方和</m:t>
                          </m:r>
                        </m:num>
                        <m:den>
                          <m:r>
                            <a:rPr lang="ja-JP" altLang="en-US" sz="2400" b="0" i="1">
                              <a:latin typeface="Cambria Math" panose="02040503050406030204" pitchFamily="18" charset="0"/>
                            </a:rPr>
                            <m:t>データ数</m:t>
                          </m:r>
                          <m:r>
                            <a:rPr lang="en-US" altLang="ja-JP" sz="2400" b="0" i="1" smtClean="0">
                              <a:latin typeface="Cambria Math" panose="02040503050406030204" pitchFamily="18" charset="0"/>
                            </a:rPr>
                            <m:t>−1</m:t>
                          </m:r>
                        </m:den>
                      </m:f>
                      <m:r>
                        <a:rPr lang="en-US" altLang="ja-JP" sz="2400" b="0" i="1" smtClean="0">
                          <a:latin typeface="Cambria Math" panose="02040503050406030204" pitchFamily="18" charset="0"/>
                        </a:rPr>
                        <m:t>=</m:t>
                      </m:r>
                      <m:f>
                        <m:fPr>
                          <m:ctrlPr>
                            <a:rPr lang="en-US" altLang="ja-JP" sz="2400" i="1" smtClean="0">
                              <a:latin typeface="Cambria Math" panose="02040503050406030204" pitchFamily="18" charset="0"/>
                            </a:rPr>
                          </m:ctrlPr>
                        </m:fPr>
                        <m:num>
                          <m:r>
                            <a:rPr lang="en-US" altLang="ja-JP" sz="2400" b="0" i="1" smtClean="0">
                              <a:latin typeface="Cambria Math" panose="02040503050406030204" pitchFamily="18" charset="0"/>
                            </a:rPr>
                            <m:t>𝑆</m:t>
                          </m:r>
                        </m:num>
                        <m:den>
                          <m:r>
                            <a:rPr lang="en-US" altLang="ja-JP" sz="2400" b="0" i="1" smtClean="0">
                              <a:latin typeface="Cambria Math" panose="02040503050406030204" pitchFamily="18" charset="0"/>
                            </a:rPr>
                            <m:t>𝑛</m:t>
                          </m:r>
                          <m:r>
                            <a:rPr lang="en-US" altLang="ja-JP" sz="2400" b="0" i="1" smtClean="0">
                              <a:latin typeface="Cambria Math" panose="02040503050406030204" pitchFamily="18" charset="0"/>
                            </a:rPr>
                            <m:t>−1</m:t>
                          </m:r>
                        </m:den>
                      </m:f>
                      <m:r>
                        <a:rPr lang="en-US" altLang="ja-JP" sz="2400" b="0" i="1" smtClean="0">
                          <a:latin typeface="Cambria Math" panose="02040503050406030204" pitchFamily="18" charset="0"/>
                        </a:rPr>
                        <m:t>=</m:t>
                      </m:r>
                      <m:f>
                        <m:fPr>
                          <m:ctrlPr>
                            <a:rPr lang="en-US" altLang="ja-JP" sz="2400" i="1" smtClean="0">
                              <a:latin typeface="Cambria Math" panose="02040503050406030204" pitchFamily="18" charset="0"/>
                            </a:rPr>
                          </m:ctrlPr>
                        </m:fPr>
                        <m:num>
                          <m:r>
                            <a:rPr lang="en-US" altLang="ja-JP" sz="2400" b="0" i="1" smtClean="0">
                              <a:latin typeface="Cambria Math" panose="02040503050406030204" pitchFamily="18" charset="0"/>
                            </a:rPr>
                            <m:t>0.0016</m:t>
                          </m:r>
                        </m:num>
                        <m:den>
                          <m:r>
                            <a:rPr lang="en-US" altLang="ja-JP" sz="2400" b="0" i="1" smtClean="0">
                              <a:latin typeface="Cambria Math" panose="02040503050406030204" pitchFamily="18" charset="0"/>
                            </a:rPr>
                            <m:t>6−1</m:t>
                          </m:r>
                        </m:den>
                      </m:f>
                      <m:r>
                        <a:rPr lang="en-US" altLang="ja-JP" sz="2400" b="0" i="1" smtClean="0">
                          <a:latin typeface="Cambria Math" panose="02040503050406030204" pitchFamily="18" charset="0"/>
                        </a:rPr>
                        <m:t>=0.00032</m:t>
                      </m:r>
                      <m:r>
                        <a:rPr lang="en-US" altLang="ja-JP" sz="2400" b="0" i="0" smtClean="0">
                          <a:latin typeface="Cambria Math" panose="02040503050406030204" pitchFamily="18" charset="0"/>
                        </a:rPr>
                        <m:t>(</m:t>
                      </m:r>
                      <m:sSup>
                        <m:sSupPr>
                          <m:ctrlPr>
                            <a:rPr lang="en-US" altLang="ja-JP" sz="2400" b="0" i="1" smtClean="0">
                              <a:latin typeface="Cambria Math" panose="02040503050406030204" pitchFamily="18" charset="0"/>
                            </a:rPr>
                          </m:ctrlPr>
                        </m:sSupPr>
                        <m:e>
                          <m:r>
                            <m:rPr>
                              <m:sty m:val="p"/>
                            </m:rPr>
                            <a:rPr lang="en-US" altLang="ja-JP" sz="2400" dirty="0">
                              <a:latin typeface="Cambria Math" panose="02040503050406030204" pitchFamily="18" charset="0"/>
                              <a:ea typeface="Meiryo" panose="020B0604030504040204" pitchFamily="34" charset="-128"/>
                            </a:rPr>
                            <m:t>g</m:t>
                          </m:r>
                        </m:e>
                        <m:sup>
                          <m:r>
                            <a:rPr lang="en-US" altLang="ja-JP" sz="2400" b="0" i="1" smtClean="0">
                              <a:latin typeface="Cambria Math" panose="02040503050406030204" pitchFamily="18" charset="0"/>
                            </a:rPr>
                            <m:t>2</m:t>
                          </m:r>
                        </m:sup>
                      </m:sSup>
                      <m:r>
                        <a:rPr lang="en-US" altLang="ja-JP" sz="2400" b="0" i="0" smtClean="0">
                          <a:latin typeface="Cambria Math" panose="02040503050406030204" pitchFamily="18" charset="0"/>
                        </a:rPr>
                        <m:t>)</m:t>
                      </m:r>
                    </m:oMath>
                  </m:oMathPara>
                </a14:m>
                <a:endParaRPr kumimoji="1" lang="ja-JP" altLang="en-US" sz="2400">
                  <a:latin typeface="Meiryo" panose="020B0604030504040204" pitchFamily="34" charset="-128"/>
                  <a:ea typeface="Meiryo" panose="020B0604030504040204" pitchFamily="34" charset="-128"/>
                </a:endParaRPr>
              </a:p>
            </p:txBody>
          </p:sp>
        </mc:Choice>
        <mc:Fallback xmlns="">
          <p:sp>
            <p:nvSpPr>
              <p:cNvPr id="12" name="テキスト ボックス 11">
                <a:extLst>
                  <a:ext uri="{FF2B5EF4-FFF2-40B4-BE49-F238E27FC236}">
                    <a16:creationId xmlns:a16="http://schemas.microsoft.com/office/drawing/2014/main" id="{8280C86E-3F8B-FFAC-0C55-290513A47989}"/>
                  </a:ext>
                </a:extLst>
              </p:cNvPr>
              <p:cNvSpPr txBox="1">
                <a:spLocks noRot="1" noChangeAspect="1" noMove="1" noResize="1" noEditPoints="1" noAdjustHandles="1" noChangeArrowheads="1" noChangeShapeType="1" noTextEdit="1"/>
              </p:cNvSpPr>
              <p:nvPr/>
            </p:nvSpPr>
            <p:spPr>
              <a:xfrm>
                <a:off x="2272701" y="2247811"/>
                <a:ext cx="7348224" cy="778034"/>
              </a:xfrm>
              <a:prstGeom prst="rect">
                <a:avLst/>
              </a:prstGeom>
              <a:blipFill>
                <a:blip r:embed="rId4"/>
                <a:stretch>
                  <a:fillRect t="-4839" b="-1774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 name="テキスト ボックス 1">
                <a:extLst>
                  <a:ext uri="{FF2B5EF4-FFF2-40B4-BE49-F238E27FC236}">
                    <a16:creationId xmlns:a16="http://schemas.microsoft.com/office/drawing/2014/main" id="{844413DD-3F4A-D49E-206B-1A1BF7B28420}"/>
                  </a:ext>
                </a:extLst>
              </p:cNvPr>
              <p:cNvSpPr txBox="1"/>
              <p:nvPr/>
            </p:nvSpPr>
            <p:spPr>
              <a:xfrm>
                <a:off x="2527296" y="4099782"/>
                <a:ext cx="6771484" cy="46006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panose="02040503050406030204" pitchFamily="18" charset="0"/>
                        </a:rPr>
                        <m:t>𝑠</m:t>
                      </m:r>
                      <m:r>
                        <a:rPr kumimoji="1" lang="en-US" altLang="ja-JP" sz="2400" b="0" i="1" smtClean="0">
                          <a:latin typeface="Cambria Math" panose="02040503050406030204" pitchFamily="18" charset="0"/>
                        </a:rPr>
                        <m:t>=</m:t>
                      </m:r>
                      <m:r>
                        <a:rPr lang="ja-JP" altLang="en-US" sz="2400" i="1">
                          <a:latin typeface="Cambria Math" panose="02040503050406030204" pitchFamily="18" charset="0"/>
                        </a:rPr>
                        <m:t>分散の</m:t>
                      </m:r>
                      <m:r>
                        <a:rPr lang="ja-JP" altLang="en-US" sz="2400" i="1" smtClean="0">
                          <a:latin typeface="Cambria Math" panose="02040503050406030204" pitchFamily="18" charset="0"/>
                        </a:rPr>
                        <m:t>平方根</m:t>
                      </m:r>
                      <m:r>
                        <a:rPr lang="en-US" altLang="ja-JP" sz="2400" b="0" i="1" smtClean="0">
                          <a:latin typeface="Cambria Math" panose="02040503050406030204" pitchFamily="18" charset="0"/>
                        </a:rPr>
                        <m:t>=</m:t>
                      </m:r>
                      <m:rad>
                        <m:radPr>
                          <m:degHide m:val="on"/>
                          <m:ctrlPr>
                            <a:rPr lang="ja-JP" altLang="en-US" sz="2400" i="1">
                              <a:latin typeface="Cambria Math" panose="02040503050406030204" pitchFamily="18" charset="0"/>
                            </a:rPr>
                          </m:ctrlPr>
                        </m:radPr>
                        <m:deg/>
                        <m:e>
                          <m:r>
                            <a:rPr lang="en-US" altLang="ja-JP" sz="2400" i="1">
                              <a:latin typeface="Cambria Math" panose="02040503050406030204" pitchFamily="18" charset="0"/>
                            </a:rPr>
                            <m:t>𝑉</m:t>
                          </m:r>
                        </m:e>
                      </m:rad>
                      <m:r>
                        <a:rPr lang="en-US" altLang="ja-JP" sz="2400" b="0" i="1" smtClean="0">
                          <a:latin typeface="Cambria Math" panose="02040503050406030204" pitchFamily="18" charset="0"/>
                        </a:rPr>
                        <m:t>=</m:t>
                      </m:r>
                      <m:rad>
                        <m:radPr>
                          <m:degHide m:val="on"/>
                          <m:ctrlPr>
                            <a:rPr lang="ja-JP" altLang="en-US" sz="2400" i="1">
                              <a:latin typeface="Cambria Math" panose="02040503050406030204" pitchFamily="18" charset="0"/>
                            </a:rPr>
                          </m:ctrlPr>
                        </m:radPr>
                        <m:deg/>
                        <m:e>
                          <m:r>
                            <m:rPr>
                              <m:nor/>
                            </m:rPr>
                            <a:rPr lang="en-US" altLang="ja-JP" sz="2400" dirty="0">
                              <a:ea typeface="Meiryo" panose="020B0604030504040204" pitchFamily="34" charset="-128"/>
                            </a:rPr>
                            <m:t>0.00032</m:t>
                          </m:r>
                        </m:e>
                      </m:rad>
                      <m:r>
                        <a:rPr lang="en-US" altLang="ja-JP" sz="2400" b="0" i="0" dirty="0" smtClean="0">
                          <a:latin typeface="Cambria Math" panose="02040503050406030204" pitchFamily="18" charset="0"/>
                          <a:ea typeface="Meiryo" panose="020B0604030504040204" pitchFamily="34" charset="-128"/>
                        </a:rPr>
                        <m:t>=0.0179(</m:t>
                      </m:r>
                      <m:r>
                        <m:rPr>
                          <m:sty m:val="p"/>
                        </m:rPr>
                        <a:rPr lang="en-US" altLang="ja-JP" sz="2400" b="0" i="0" dirty="0" smtClean="0">
                          <a:latin typeface="Cambria Math" panose="02040503050406030204" pitchFamily="18" charset="0"/>
                          <a:ea typeface="Meiryo" panose="020B0604030504040204" pitchFamily="34" charset="-128"/>
                        </a:rPr>
                        <m:t>g</m:t>
                      </m:r>
                      <m:r>
                        <a:rPr lang="en-US" altLang="ja-JP" sz="2400" b="0" i="0" dirty="0" smtClean="0">
                          <a:latin typeface="Cambria Math" panose="02040503050406030204" pitchFamily="18" charset="0"/>
                          <a:ea typeface="Meiryo" panose="020B0604030504040204" pitchFamily="34" charset="-128"/>
                        </a:rPr>
                        <m:t>)</m:t>
                      </m:r>
                    </m:oMath>
                  </m:oMathPara>
                </a14:m>
                <a:endParaRPr kumimoji="1" lang="ja-JP" altLang="en-US" sz="2400">
                  <a:latin typeface="Meiryo" panose="020B0604030504040204" pitchFamily="34" charset="-128"/>
                  <a:ea typeface="Meiryo" panose="020B0604030504040204" pitchFamily="34" charset="-128"/>
                </a:endParaRPr>
              </a:p>
            </p:txBody>
          </p:sp>
        </mc:Choice>
        <mc:Fallback xmlns="">
          <p:sp>
            <p:nvSpPr>
              <p:cNvPr id="2" name="テキスト ボックス 1">
                <a:extLst>
                  <a:ext uri="{FF2B5EF4-FFF2-40B4-BE49-F238E27FC236}">
                    <a16:creationId xmlns:a16="http://schemas.microsoft.com/office/drawing/2014/main" id="{844413DD-3F4A-D49E-206B-1A1BF7B28420}"/>
                  </a:ext>
                </a:extLst>
              </p:cNvPr>
              <p:cNvSpPr txBox="1">
                <a:spLocks noRot="1" noChangeAspect="1" noMove="1" noResize="1" noEditPoints="1" noAdjustHandles="1" noChangeArrowheads="1" noChangeShapeType="1" noTextEdit="1"/>
              </p:cNvSpPr>
              <p:nvPr/>
            </p:nvSpPr>
            <p:spPr>
              <a:xfrm>
                <a:off x="2527296" y="4099782"/>
                <a:ext cx="6771484" cy="460062"/>
              </a:xfrm>
              <a:prstGeom prst="rect">
                <a:avLst/>
              </a:prstGeom>
              <a:blipFill>
                <a:blip r:embed="rId5"/>
                <a:stretch>
                  <a:fillRect r="-938" b="-21622"/>
                </a:stretch>
              </a:blipFill>
            </p:spPr>
            <p:txBody>
              <a:bodyPr/>
              <a:lstStyle/>
              <a:p>
                <a:r>
                  <a:rPr lang="ja-JP" altLang="en-US">
                    <a:noFill/>
                  </a:rPr>
                  <a:t> </a:t>
                </a:r>
              </a:p>
            </p:txBody>
          </p:sp>
        </mc:Fallback>
      </mc:AlternateContent>
      <p:sp>
        <p:nvSpPr>
          <p:cNvPr id="15" name="正方形/長方形 14">
            <a:extLst>
              <a:ext uri="{FF2B5EF4-FFF2-40B4-BE49-F238E27FC236}">
                <a16:creationId xmlns:a16="http://schemas.microsoft.com/office/drawing/2014/main" id="{E1FE5F6D-D710-B6CC-80AE-85787A51560F}"/>
              </a:ext>
            </a:extLst>
          </p:cNvPr>
          <p:cNvSpPr/>
          <p:nvPr/>
        </p:nvSpPr>
        <p:spPr>
          <a:xfrm>
            <a:off x="446185" y="960331"/>
            <a:ext cx="1240247" cy="707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B1DF20FF-2DDA-4940-C224-2247A6D45FFF}"/>
              </a:ext>
            </a:extLst>
          </p:cNvPr>
          <p:cNvSpPr txBox="1"/>
          <p:nvPr/>
        </p:nvSpPr>
        <p:spPr>
          <a:xfrm>
            <a:off x="439056" y="1102427"/>
            <a:ext cx="1222663" cy="461665"/>
          </a:xfrm>
          <a:prstGeom prst="rect">
            <a:avLst/>
          </a:prstGeom>
          <a:noFill/>
        </p:spPr>
        <p:txBody>
          <a:bodyPr wrap="square" rtlCol="0" anchor="ctr">
            <a:spAutoFit/>
          </a:bodyPr>
          <a:lstStyle/>
          <a:p>
            <a:pPr algn="ctr"/>
            <a:r>
              <a:rPr lang="ja-JP" altLang="en-US" sz="2400" b="1">
                <a:solidFill>
                  <a:schemeClr val="bg1"/>
                </a:solidFill>
                <a:latin typeface="Meiryo" panose="020B0604030504040204" pitchFamily="34" charset="-128"/>
                <a:ea typeface="Meiryo" panose="020B0604030504040204" pitchFamily="34" charset="-128"/>
              </a:rPr>
              <a:t>解答</a:t>
            </a:r>
            <a:endParaRPr kumimoji="1" lang="ja-JP" altLang="en-US" sz="2400" b="1">
              <a:solidFill>
                <a:schemeClr val="bg1"/>
              </a:solidFill>
              <a:latin typeface="Meiryo" panose="020B0604030504040204" pitchFamily="34" charset="-128"/>
              <a:ea typeface="Meiryo" panose="020B0604030504040204" pitchFamily="34" charset="-128"/>
            </a:endParaRPr>
          </a:p>
        </p:txBody>
      </p:sp>
      <p:sp>
        <p:nvSpPr>
          <p:cNvPr id="13" name="スライド番号プレースホルダー 12">
            <a:extLst>
              <a:ext uri="{FF2B5EF4-FFF2-40B4-BE49-F238E27FC236}">
                <a16:creationId xmlns:a16="http://schemas.microsoft.com/office/drawing/2014/main" id="{4BA0B896-C0F2-7E7E-D8E6-8F8FD6C41855}"/>
              </a:ext>
            </a:extLst>
          </p:cNvPr>
          <p:cNvSpPr>
            <a:spLocks noGrp="1"/>
          </p:cNvSpPr>
          <p:nvPr>
            <p:ph type="sldNum" sz="quarter" idx="12"/>
          </p:nvPr>
        </p:nvSpPr>
        <p:spPr/>
        <p:txBody>
          <a:bodyPr/>
          <a:lstStyle/>
          <a:p>
            <a:fld id="{CCE8A120-D37F-4A4B-AEC4-A3FAB9FD9F34}" type="slidenum">
              <a:rPr lang="ja-JP" altLang="en-US" smtClean="0"/>
              <a:pPr/>
              <a:t>56</a:t>
            </a:fld>
            <a:endParaRPr lang="ja-JP" altLang="en-US"/>
          </a:p>
        </p:txBody>
      </p:sp>
      <p:sp>
        <p:nvSpPr>
          <p:cNvPr id="6" name="テキスト ボックス 5">
            <a:extLst>
              <a:ext uri="{FF2B5EF4-FFF2-40B4-BE49-F238E27FC236}">
                <a16:creationId xmlns:a16="http://schemas.microsoft.com/office/drawing/2014/main" id="{5158AE46-DA78-836D-AC73-2834AA11AB22}"/>
              </a:ext>
            </a:extLst>
          </p:cNvPr>
          <p:cNvSpPr txBox="1"/>
          <p:nvPr/>
        </p:nvSpPr>
        <p:spPr>
          <a:xfrm>
            <a:off x="90974" y="101329"/>
            <a:ext cx="5820190"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5.4 </a:t>
            </a:r>
            <a:r>
              <a:rPr lang="ja-JP" altLang="en-US" sz="4000" b="1" dirty="0">
                <a:solidFill>
                  <a:schemeClr val="bg1"/>
                </a:solidFill>
                <a:latin typeface="Meiryo" panose="020B0604030504040204" pitchFamily="34" charset="-128"/>
                <a:ea typeface="Meiryo" panose="020B0604030504040204" pitchFamily="34" charset="-128"/>
                <a:cs typeface="Arial" panose="020B0604020202020204" pitchFamily="34" charset="0"/>
              </a:rPr>
              <a:t>基本統計量</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1188357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66C36DF-C31C-29EF-982B-0BC1A2219C2A}"/>
              </a:ext>
            </a:extLst>
          </p:cNvPr>
          <p:cNvSpPr/>
          <p:nvPr/>
        </p:nvSpPr>
        <p:spPr>
          <a:xfrm>
            <a:off x="281354" y="1173060"/>
            <a:ext cx="11507372" cy="4454017"/>
          </a:xfrm>
          <a:prstGeom prst="rect">
            <a:avLst/>
          </a:prstGeom>
          <a:solidFill>
            <a:schemeClr val="bg1"/>
          </a:solidFill>
          <a:ln>
            <a:solidFill>
              <a:schemeClr val="tx1"/>
            </a:solidFill>
          </a:ln>
          <a:effectLst>
            <a:outerShdw blurRad="180948"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3" name="テキスト ボックス 2">
                <a:extLst>
                  <a:ext uri="{FF2B5EF4-FFF2-40B4-BE49-F238E27FC236}">
                    <a16:creationId xmlns:a16="http://schemas.microsoft.com/office/drawing/2014/main" id="{2646AA26-BE40-8EFD-563B-D02C230F2A86}"/>
                  </a:ext>
                </a:extLst>
              </p:cNvPr>
              <p:cNvSpPr txBox="1"/>
              <p:nvPr/>
            </p:nvSpPr>
            <p:spPr>
              <a:xfrm>
                <a:off x="1907458" y="1555854"/>
                <a:ext cx="10087897" cy="2894895"/>
              </a:xfrm>
              <a:prstGeom prst="rect">
                <a:avLst/>
              </a:prstGeom>
              <a:noFill/>
            </p:spPr>
            <p:txBody>
              <a:bodyPr wrap="square" rtlCol="0">
                <a:spAutoFit/>
              </a:bodyPr>
              <a:lstStyle/>
              <a:p>
                <a:r>
                  <a:rPr kumimoji="1" lang="ja-JP" altLang="en-US" sz="2400" b="1">
                    <a:latin typeface="Meiryo" panose="020B0604030504040204" pitchFamily="34" charset="-128"/>
                    <a:ea typeface="Meiryo" panose="020B0604030504040204" pitchFamily="34" charset="-128"/>
                  </a:rPr>
                  <a:t>④</a:t>
                </a:r>
                <a:r>
                  <a:rPr kumimoji="1" lang="en-US" altLang="ja-JP" sz="2400" b="1" dirty="0">
                    <a:latin typeface="Meiryo" panose="020B0604030504040204" pitchFamily="34" charset="-128"/>
                    <a:ea typeface="Meiryo" panose="020B0604030504040204" pitchFamily="34" charset="-128"/>
                  </a:rPr>
                  <a:t> </a:t>
                </a:r>
                <a:r>
                  <a:rPr kumimoji="1" lang="ja-JP" altLang="en-US" sz="2400" b="1">
                    <a:latin typeface="Meiryo" panose="020B0604030504040204" pitchFamily="34" charset="-128"/>
                    <a:ea typeface="Meiryo" panose="020B0604030504040204" pitchFamily="34" charset="-128"/>
                  </a:rPr>
                  <a:t>範囲</a:t>
                </a:r>
                <a:r>
                  <a:rPr kumimoji="1" lang="en-US" altLang="ja-JP" sz="2400" b="1" dirty="0">
                    <a:latin typeface="Meiryo" panose="020B0604030504040204" pitchFamily="34" charset="-128"/>
                    <a:ea typeface="Meiryo" panose="020B0604030504040204" pitchFamily="34" charset="-128"/>
                  </a:rPr>
                  <a:t> </a:t>
                </a:r>
                <a14:m>
                  <m:oMath xmlns:m="http://schemas.openxmlformats.org/officeDocument/2006/math">
                    <m:r>
                      <a:rPr kumimoji="1" lang="en-US" altLang="ja-JP" sz="2400" b="1" i="1" smtClean="0">
                        <a:latin typeface="Cambria Math" panose="02040503050406030204" pitchFamily="18" charset="0"/>
                        <a:ea typeface="Meiryo" panose="020B0604030504040204" pitchFamily="34" charset="-128"/>
                      </a:rPr>
                      <m:t>𝑹</m:t>
                    </m:r>
                  </m:oMath>
                </a14:m>
                <a:endParaRPr kumimoji="1" lang="en-US" altLang="ja-JP" sz="2400" b="1" dirty="0">
                  <a:latin typeface="Meiryo" panose="020B0604030504040204" pitchFamily="34" charset="-128"/>
                  <a:ea typeface="Meiryo" panose="020B0604030504040204" pitchFamily="34" charset="-128"/>
                </a:endParaRPr>
              </a:p>
              <a:p>
                <a:endParaRPr kumimoji="1" lang="en-US" altLang="ja-JP" sz="1200" b="1" dirty="0">
                  <a:latin typeface="Meiryo" panose="020B0604030504040204" pitchFamily="34" charset="-128"/>
                  <a:ea typeface="Meiryo" panose="020B0604030504040204" pitchFamily="34" charset="-128"/>
                </a:endParaRPr>
              </a:p>
              <a:p>
                <a:r>
                  <a:rPr lang="ja-JP" altLang="en-US" sz="2000">
                    <a:latin typeface="Meiryo" panose="020B0604030504040204" pitchFamily="34" charset="-128"/>
                    <a:ea typeface="Meiryo" panose="020B0604030504040204" pitchFamily="34" charset="-128"/>
                  </a:rPr>
                  <a:t>　</a:t>
                </a:r>
                <a:r>
                  <a:rPr lang="en-US" altLang="ja-JP" sz="2800" dirty="0">
                    <a:latin typeface="Meiryo" panose="020B0604030504040204" pitchFamily="34" charset="-128"/>
                    <a:ea typeface="Meiryo" panose="020B0604030504040204" pitchFamily="34" charset="-128"/>
                  </a:rPr>
                  <a:t>  </a:t>
                </a:r>
                <a14:m>
                  <m:oMath xmlns:m="http://schemas.openxmlformats.org/officeDocument/2006/math">
                    <m:r>
                      <a:rPr lang="en-US" altLang="ja-JP" sz="2400" b="0" i="1" smtClean="0">
                        <a:latin typeface="Cambria Math" panose="02040503050406030204" pitchFamily="18" charset="0"/>
                      </a:rPr>
                      <m:t>𝑅</m:t>
                    </m:r>
                    <m:r>
                      <a:rPr lang="en-US" altLang="ja-JP" sz="2400" b="0" i="1" smtClean="0">
                        <a:latin typeface="Cambria Math" panose="02040503050406030204" pitchFamily="18" charset="0"/>
                      </a:rPr>
                      <m:t>=</m:t>
                    </m:r>
                    <m:r>
                      <a:rPr lang="ja-JP" altLang="en-US" sz="2400" b="0" i="1">
                        <a:latin typeface="Cambria Math" panose="02040503050406030204" pitchFamily="18" charset="0"/>
                      </a:rPr>
                      <m:t>最大値</m:t>
                    </m:r>
                    <m:r>
                      <a:rPr lang="en-US" altLang="ja-JP" sz="2400" b="0" i="1" smtClean="0">
                        <a:latin typeface="Cambria Math" panose="02040503050406030204" pitchFamily="18" charset="0"/>
                      </a:rPr>
                      <m:t>−</m:t>
                    </m:r>
                    <m:r>
                      <a:rPr lang="ja-JP" altLang="en-US" sz="2400" b="0" i="1">
                        <a:latin typeface="Cambria Math" panose="02040503050406030204" pitchFamily="18" charset="0"/>
                      </a:rPr>
                      <m:t>最小値</m:t>
                    </m:r>
                    <m:r>
                      <a:rPr lang="en-US" altLang="ja-JP" sz="2400" b="0" i="1" smtClean="0">
                        <a:latin typeface="Cambria Math" panose="02040503050406030204" pitchFamily="18" charset="0"/>
                      </a:rPr>
                      <m:t>=2.14−2.09=0.05</m:t>
                    </m:r>
                  </m:oMath>
                </a14:m>
                <a:r>
                  <a:rPr lang="en-US" altLang="ja-JP" sz="2000" dirty="0">
                    <a:latin typeface="Meiryo" panose="020B0604030504040204" pitchFamily="34" charset="-128"/>
                    <a:ea typeface="Meiryo" panose="020B0604030504040204" pitchFamily="34" charset="-128"/>
                  </a:rPr>
                  <a:t>(</a:t>
                </a:r>
                <a14:m>
                  <m:oMath xmlns:m="http://schemas.openxmlformats.org/officeDocument/2006/math">
                    <m:r>
                      <m:rPr>
                        <m:sty m:val="p"/>
                      </m:rPr>
                      <a:rPr lang="en-US" altLang="ja-JP" sz="2000" dirty="0">
                        <a:latin typeface="Cambria Math" panose="02040503050406030204" pitchFamily="18" charset="0"/>
                        <a:ea typeface="Meiryo" panose="020B0604030504040204" pitchFamily="34" charset="-128"/>
                      </a:rPr>
                      <m:t>g</m:t>
                    </m:r>
                  </m:oMath>
                </a14:m>
                <a:r>
                  <a:rPr lang="en-US" altLang="ja-JP" sz="2000" dirty="0">
                    <a:latin typeface="Meiryo" panose="020B0604030504040204" pitchFamily="34" charset="-128"/>
                    <a:ea typeface="Meiryo" panose="020B0604030504040204" pitchFamily="34" charset="-128"/>
                  </a:rPr>
                  <a:t>)</a:t>
                </a:r>
                <a:endParaRPr lang="en-US" altLang="ja-JP" sz="2400" dirty="0">
                  <a:latin typeface="Meiryo" panose="020B0604030504040204" pitchFamily="34" charset="-128"/>
                  <a:ea typeface="Meiryo" panose="020B0604030504040204" pitchFamily="34" charset="-128"/>
                </a:endParaRPr>
              </a:p>
              <a:p>
                <a:endParaRPr lang="en-US" altLang="ja-JP" sz="2400" dirty="0">
                  <a:latin typeface="Meiryo" panose="020B0604030504040204" pitchFamily="34" charset="-128"/>
                  <a:ea typeface="Meiryo" panose="020B0604030504040204" pitchFamily="34" charset="-128"/>
                </a:endParaRPr>
              </a:p>
              <a:p>
                <a:endParaRPr lang="en-US" altLang="ja-JP" sz="2400" dirty="0">
                  <a:latin typeface="Meiryo" panose="020B0604030504040204" pitchFamily="34" charset="-128"/>
                  <a:ea typeface="Meiryo" panose="020B0604030504040204" pitchFamily="34" charset="-128"/>
                </a:endParaRPr>
              </a:p>
              <a:p>
                <a:r>
                  <a:rPr kumimoji="1" lang="ja-JP" altLang="en-US" sz="2400" b="1">
                    <a:latin typeface="Meiryo" panose="020B0604030504040204" pitchFamily="34" charset="-128"/>
                    <a:ea typeface="Meiryo" panose="020B0604030504040204" pitchFamily="34" charset="-128"/>
                  </a:rPr>
                  <a:t>⑤</a:t>
                </a:r>
                <a:r>
                  <a:rPr kumimoji="1" lang="en-US" altLang="ja-JP" sz="2400" b="1" dirty="0">
                    <a:latin typeface="Meiryo" panose="020B0604030504040204" pitchFamily="34" charset="-128"/>
                    <a:ea typeface="Meiryo" panose="020B0604030504040204" pitchFamily="34" charset="-128"/>
                  </a:rPr>
                  <a:t> </a:t>
                </a:r>
                <a:r>
                  <a:rPr kumimoji="1" lang="ja-JP" altLang="en-US" sz="2400" b="1">
                    <a:latin typeface="Meiryo" panose="020B0604030504040204" pitchFamily="34" charset="-128"/>
                    <a:ea typeface="Meiryo" panose="020B0604030504040204" pitchFamily="34" charset="-128"/>
                  </a:rPr>
                  <a:t>変動係数</a:t>
                </a:r>
                <a14:m>
                  <m:oMath xmlns:m="http://schemas.openxmlformats.org/officeDocument/2006/math">
                    <m:r>
                      <a:rPr kumimoji="1" lang="en-US" altLang="ja-JP" sz="2400" b="1" i="0" smtClean="0">
                        <a:latin typeface="Cambria Math" panose="02040503050406030204" pitchFamily="18" charset="0"/>
                        <a:ea typeface="Meiryo" panose="020B0604030504040204" pitchFamily="34" charset="-128"/>
                      </a:rPr>
                      <m:t> </m:t>
                    </m:r>
                    <m:r>
                      <a:rPr kumimoji="1" lang="en-US" altLang="ja-JP" sz="2400" b="1" i="1" smtClean="0">
                        <a:latin typeface="Cambria Math" panose="02040503050406030204" pitchFamily="18" charset="0"/>
                        <a:ea typeface="Meiryo" panose="020B0604030504040204" pitchFamily="34" charset="-128"/>
                      </a:rPr>
                      <m:t>𝑪𝑽</m:t>
                    </m:r>
                  </m:oMath>
                </a14:m>
                <a:endParaRPr kumimoji="1" lang="en-US" altLang="ja-JP" sz="2400" b="1" dirty="0">
                  <a:latin typeface="Meiryo" panose="020B0604030504040204" pitchFamily="34" charset="-128"/>
                  <a:ea typeface="Meiryo" panose="020B0604030504040204" pitchFamily="34" charset="-128"/>
                </a:endParaRPr>
              </a:p>
              <a:p>
                <a:endParaRPr lang="en-US" altLang="ja-JP" sz="1400" b="1" dirty="0">
                  <a:latin typeface="Meiryo" panose="020B0604030504040204" pitchFamily="34" charset="-128"/>
                  <a:ea typeface="Meiryo" panose="020B0604030504040204" pitchFamily="34" charset="-128"/>
                </a:endParaRPr>
              </a:p>
              <a:p>
                <a:r>
                  <a:rPr lang="en-US" altLang="ja-JP" sz="2800" b="1" dirty="0">
                    <a:latin typeface="Meiryo" panose="020B0604030504040204" pitchFamily="34" charset="-128"/>
                    <a:ea typeface="Meiryo" panose="020B0604030504040204" pitchFamily="34" charset="-128"/>
                  </a:rPr>
                  <a:t> </a:t>
                </a:r>
                <a:r>
                  <a:rPr lang="ja-JP" altLang="en-US" sz="2800" b="1">
                    <a:latin typeface="Meiryo" panose="020B0604030504040204" pitchFamily="34" charset="-128"/>
                    <a:ea typeface="Meiryo" panose="020B0604030504040204" pitchFamily="34" charset="-128"/>
                  </a:rPr>
                  <a:t>　</a:t>
                </a:r>
                <a14:m>
                  <m:oMath xmlns:m="http://schemas.openxmlformats.org/officeDocument/2006/math">
                    <m:r>
                      <a:rPr kumimoji="1" lang="en-US" altLang="ja-JP" sz="2400" b="0" i="1" smtClean="0">
                        <a:latin typeface="Cambria Math" panose="02040503050406030204" pitchFamily="18" charset="0"/>
                      </a:rPr>
                      <m:t>𝐶𝑉</m:t>
                    </m:r>
                    <m:r>
                      <a:rPr kumimoji="1" lang="en-US" altLang="ja-JP" sz="2400" b="0" i="1" smtClean="0">
                        <a:latin typeface="Cambria Math" panose="02040503050406030204" pitchFamily="18" charset="0"/>
                      </a:rPr>
                      <m:t>=</m:t>
                    </m:r>
                    <m:d>
                      <m:dPr>
                        <m:ctrlPr>
                          <a:rPr kumimoji="1" lang="en-US" altLang="ja-JP" sz="2400" i="1" smtClean="0">
                            <a:latin typeface="Cambria Math" panose="02040503050406030204" pitchFamily="18" charset="0"/>
                          </a:rPr>
                        </m:ctrlPr>
                      </m:dPr>
                      <m:e>
                        <m:r>
                          <a:rPr lang="ja-JP" altLang="en-US" sz="2400" i="1">
                            <a:latin typeface="Cambria Math" panose="02040503050406030204" pitchFamily="18" charset="0"/>
                          </a:rPr>
                          <m:t>標準偏差</m:t>
                        </m:r>
                        <m:r>
                          <a:rPr lang="en-US" altLang="ja-JP" sz="2400" b="0" i="1" smtClean="0">
                            <a:latin typeface="Cambria Math" panose="02040503050406030204" pitchFamily="18" charset="0"/>
                          </a:rPr>
                          <m:t>/</m:t>
                        </m:r>
                        <m:r>
                          <a:rPr lang="ja-JP" altLang="en-US" sz="2400" i="1">
                            <a:latin typeface="Cambria Math" panose="02040503050406030204" pitchFamily="18" charset="0"/>
                          </a:rPr>
                          <m:t>平均値</m:t>
                        </m:r>
                      </m:e>
                    </m:d>
                    <m:r>
                      <a:rPr kumimoji="1" lang="en-US" altLang="ja-JP" sz="2400" b="0" i="1" smtClean="0">
                        <a:latin typeface="Cambria Math" panose="02040503050406030204" pitchFamily="18" charset="0"/>
                        <a:ea typeface="Cambria Math" panose="02040503050406030204" pitchFamily="18" charset="0"/>
                      </a:rPr>
                      <m:t>×100=</m:t>
                    </m:r>
                    <m:f>
                      <m:fPr>
                        <m:ctrlPr>
                          <a:rPr kumimoji="1" lang="en-US" altLang="ja-JP" sz="2400" i="1" smtClean="0">
                            <a:latin typeface="Cambria Math" panose="02040503050406030204" pitchFamily="18" charset="0"/>
                            <a:ea typeface="Cambria Math" panose="02040503050406030204" pitchFamily="18" charset="0"/>
                          </a:rPr>
                        </m:ctrlPr>
                      </m:fPr>
                      <m:num>
                        <m:r>
                          <a:rPr kumimoji="1" lang="en-US" altLang="ja-JP" sz="2400" b="0" i="1" smtClean="0">
                            <a:latin typeface="Cambria Math" panose="02040503050406030204" pitchFamily="18" charset="0"/>
                            <a:ea typeface="Cambria Math" panose="02040503050406030204" pitchFamily="18" charset="0"/>
                          </a:rPr>
                          <m:t>𝑠</m:t>
                        </m:r>
                      </m:num>
                      <m:den>
                        <m:r>
                          <a:rPr kumimoji="1" lang="en-US" altLang="ja-JP" sz="2400" b="0" i="1" smtClean="0">
                            <a:latin typeface="Cambria Math" panose="02040503050406030204" pitchFamily="18" charset="0"/>
                            <a:ea typeface="Cambria Math" panose="02040503050406030204" pitchFamily="18" charset="0"/>
                          </a:rPr>
                          <m:t>𝑥</m:t>
                        </m:r>
                      </m:den>
                    </m:f>
                    <m:r>
                      <a:rPr kumimoji="1" lang="en-US" altLang="ja-JP" sz="2400" b="0" i="1" smtClean="0">
                        <a:latin typeface="Cambria Math" panose="02040503050406030204" pitchFamily="18" charset="0"/>
                        <a:ea typeface="Cambria Math" panose="02040503050406030204" pitchFamily="18" charset="0"/>
                      </a:rPr>
                      <m:t>×100=(0.0179/2.110)×100</m:t>
                    </m:r>
                  </m:oMath>
                </a14:m>
                <a:endParaRPr kumimoji="1" lang="en-US" altLang="ja-JP" sz="2800" dirty="0">
                  <a:latin typeface="Meiryo" panose="020B0604030504040204" pitchFamily="34" charset="-128"/>
                  <a:ea typeface="Meiryo" panose="020B0604030504040204" pitchFamily="34" charset="-128"/>
                </a:endParaRPr>
              </a:p>
            </p:txBody>
          </p:sp>
        </mc:Choice>
        <mc:Fallback xmlns="">
          <p:sp>
            <p:nvSpPr>
              <p:cNvPr id="3" name="テキスト ボックス 2">
                <a:extLst>
                  <a:ext uri="{FF2B5EF4-FFF2-40B4-BE49-F238E27FC236}">
                    <a16:creationId xmlns:a16="http://schemas.microsoft.com/office/drawing/2014/main" id="{2646AA26-BE40-8EFD-563B-D02C230F2A86}"/>
                  </a:ext>
                </a:extLst>
              </p:cNvPr>
              <p:cNvSpPr txBox="1">
                <a:spLocks noRot="1" noChangeAspect="1" noMove="1" noResize="1" noEditPoints="1" noAdjustHandles="1" noChangeArrowheads="1" noChangeShapeType="1" noTextEdit="1"/>
              </p:cNvSpPr>
              <p:nvPr/>
            </p:nvSpPr>
            <p:spPr>
              <a:xfrm>
                <a:off x="1907458" y="1555854"/>
                <a:ext cx="10087897" cy="2894895"/>
              </a:xfrm>
              <a:prstGeom prst="rect">
                <a:avLst/>
              </a:prstGeom>
              <a:blipFill>
                <a:blip r:embed="rId3"/>
                <a:stretch>
                  <a:fillRect l="-1006" t="-131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テキスト ボックス 9">
                <a:extLst>
                  <a:ext uri="{FF2B5EF4-FFF2-40B4-BE49-F238E27FC236}">
                    <a16:creationId xmlns:a16="http://schemas.microsoft.com/office/drawing/2014/main" id="{8BEA2709-7ECF-EE89-EAC3-BF739F32434C}"/>
                  </a:ext>
                </a:extLst>
              </p:cNvPr>
              <p:cNvSpPr txBox="1"/>
              <p:nvPr/>
            </p:nvSpPr>
            <p:spPr>
              <a:xfrm>
                <a:off x="2846836" y="4569758"/>
                <a:ext cx="6161314" cy="453137"/>
              </a:xfrm>
              <a:prstGeom prst="rect">
                <a:avLst/>
              </a:prstGeom>
              <a:noFill/>
            </p:spPr>
            <p:txBody>
              <a:bodyPr wrap="square">
                <a:spAutoFit/>
              </a:bodyPr>
              <a:lstStyle/>
              <a:p>
                <a14:m>
                  <m:oMath xmlns:m="http://schemas.openxmlformats.org/officeDocument/2006/math">
                    <m:r>
                      <a:rPr kumimoji="1" lang="en-US" altLang="ja-JP" sz="2400" b="0" i="1" smtClean="0">
                        <a:latin typeface="Cambria Math" panose="02040503050406030204" pitchFamily="18" charset="0"/>
                      </a:rPr>
                      <m:t>=0.848</m:t>
                    </m:r>
                  </m:oMath>
                </a14:m>
                <a:r>
                  <a:rPr kumimoji="1" lang="en-US" altLang="ja-JP" sz="2000" dirty="0">
                    <a:latin typeface="Meiryo" panose="020B0604030504040204" pitchFamily="34" charset="-128"/>
                    <a:ea typeface="Meiryo" panose="020B0604030504040204" pitchFamily="34" charset="-128"/>
                  </a:rPr>
                  <a:t>(%)</a:t>
                </a:r>
                <a:endParaRPr lang="ja-JP" altLang="en-US" sz="2400">
                  <a:latin typeface="Meiryo" panose="020B0604030504040204" pitchFamily="34" charset="-128"/>
                  <a:ea typeface="Meiryo" panose="020B0604030504040204" pitchFamily="34" charset="-128"/>
                </a:endParaRPr>
              </a:p>
            </p:txBody>
          </p:sp>
        </mc:Choice>
        <mc:Fallback xmlns="">
          <p:sp>
            <p:nvSpPr>
              <p:cNvPr id="10" name="テキスト ボックス 9">
                <a:extLst>
                  <a:ext uri="{FF2B5EF4-FFF2-40B4-BE49-F238E27FC236}">
                    <a16:creationId xmlns:a16="http://schemas.microsoft.com/office/drawing/2014/main" id="{8BEA2709-7ECF-EE89-EAC3-BF739F32434C}"/>
                  </a:ext>
                </a:extLst>
              </p:cNvPr>
              <p:cNvSpPr txBox="1">
                <a:spLocks noRot="1" noChangeAspect="1" noMove="1" noResize="1" noEditPoints="1" noAdjustHandles="1" noChangeArrowheads="1" noChangeShapeType="1" noTextEdit="1"/>
              </p:cNvSpPr>
              <p:nvPr/>
            </p:nvSpPr>
            <p:spPr>
              <a:xfrm>
                <a:off x="2846836" y="4569758"/>
                <a:ext cx="6161314" cy="453137"/>
              </a:xfrm>
              <a:prstGeom prst="rect">
                <a:avLst/>
              </a:prstGeom>
              <a:blipFill>
                <a:blip r:embed="rId4"/>
                <a:stretch>
                  <a:fillRect b="-25000"/>
                </a:stretch>
              </a:blipFill>
            </p:spPr>
            <p:txBody>
              <a:bodyPr/>
              <a:lstStyle/>
              <a:p>
                <a:r>
                  <a:rPr lang="ja-JP" altLang="en-US">
                    <a:noFill/>
                  </a:rPr>
                  <a:t> </a:t>
                </a:r>
              </a:p>
            </p:txBody>
          </p:sp>
        </mc:Fallback>
      </mc:AlternateContent>
      <p:sp>
        <p:nvSpPr>
          <p:cNvPr id="9" name="正方形/長方形 8">
            <a:extLst>
              <a:ext uri="{FF2B5EF4-FFF2-40B4-BE49-F238E27FC236}">
                <a16:creationId xmlns:a16="http://schemas.microsoft.com/office/drawing/2014/main" id="{2A2268DE-A5FC-E892-F200-2D48177B42A1}"/>
              </a:ext>
            </a:extLst>
          </p:cNvPr>
          <p:cNvSpPr/>
          <p:nvPr/>
        </p:nvSpPr>
        <p:spPr>
          <a:xfrm>
            <a:off x="446185" y="960331"/>
            <a:ext cx="1240247" cy="707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675E0753-D8BF-440C-381D-679D4B4D8C23}"/>
              </a:ext>
            </a:extLst>
          </p:cNvPr>
          <p:cNvSpPr txBox="1"/>
          <p:nvPr/>
        </p:nvSpPr>
        <p:spPr>
          <a:xfrm>
            <a:off x="439056" y="1102427"/>
            <a:ext cx="1222663" cy="461665"/>
          </a:xfrm>
          <a:prstGeom prst="rect">
            <a:avLst/>
          </a:prstGeom>
          <a:noFill/>
        </p:spPr>
        <p:txBody>
          <a:bodyPr wrap="square" rtlCol="0" anchor="ctr">
            <a:spAutoFit/>
          </a:bodyPr>
          <a:lstStyle/>
          <a:p>
            <a:pPr algn="ctr"/>
            <a:r>
              <a:rPr lang="ja-JP" altLang="en-US" sz="2400" b="1">
                <a:solidFill>
                  <a:schemeClr val="bg1"/>
                </a:solidFill>
                <a:latin typeface="Meiryo" panose="020B0604030504040204" pitchFamily="34" charset="-128"/>
                <a:ea typeface="Meiryo" panose="020B0604030504040204" pitchFamily="34" charset="-128"/>
              </a:rPr>
              <a:t>解答</a:t>
            </a:r>
            <a:endParaRPr kumimoji="1" lang="ja-JP" altLang="en-US" sz="2400" b="1">
              <a:solidFill>
                <a:schemeClr val="bg1"/>
              </a:solidFill>
              <a:latin typeface="Meiryo" panose="020B0604030504040204" pitchFamily="34" charset="-128"/>
              <a:ea typeface="Meiryo" panose="020B0604030504040204" pitchFamily="34" charset="-128"/>
            </a:endParaRPr>
          </a:p>
        </p:txBody>
      </p:sp>
      <p:sp>
        <p:nvSpPr>
          <p:cNvPr id="12" name="スライド番号プレースホルダー 11">
            <a:extLst>
              <a:ext uri="{FF2B5EF4-FFF2-40B4-BE49-F238E27FC236}">
                <a16:creationId xmlns:a16="http://schemas.microsoft.com/office/drawing/2014/main" id="{5EC3ACBB-4B9B-DA64-2F36-A72AD80F3AA8}"/>
              </a:ext>
            </a:extLst>
          </p:cNvPr>
          <p:cNvSpPr>
            <a:spLocks noGrp="1"/>
          </p:cNvSpPr>
          <p:nvPr>
            <p:ph type="sldNum" sz="quarter" idx="12"/>
          </p:nvPr>
        </p:nvSpPr>
        <p:spPr/>
        <p:txBody>
          <a:bodyPr/>
          <a:lstStyle/>
          <a:p>
            <a:fld id="{CCE8A120-D37F-4A4B-AEC4-A3FAB9FD9F34}" type="slidenum">
              <a:rPr lang="ja-JP" altLang="en-US" smtClean="0"/>
              <a:pPr/>
              <a:t>57</a:t>
            </a:fld>
            <a:endParaRPr lang="ja-JP" altLang="en-US"/>
          </a:p>
        </p:txBody>
      </p:sp>
      <p:sp>
        <p:nvSpPr>
          <p:cNvPr id="5" name="テキスト ボックス 4">
            <a:extLst>
              <a:ext uri="{FF2B5EF4-FFF2-40B4-BE49-F238E27FC236}">
                <a16:creationId xmlns:a16="http://schemas.microsoft.com/office/drawing/2014/main" id="{97BD7CAC-48FC-E112-9C22-6830E5F66061}"/>
              </a:ext>
            </a:extLst>
          </p:cNvPr>
          <p:cNvSpPr txBox="1"/>
          <p:nvPr/>
        </p:nvSpPr>
        <p:spPr>
          <a:xfrm>
            <a:off x="90974" y="101329"/>
            <a:ext cx="5820190"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5.4 </a:t>
            </a:r>
            <a:r>
              <a:rPr lang="ja-JP" altLang="en-US" sz="4000" b="1" dirty="0">
                <a:solidFill>
                  <a:schemeClr val="bg1"/>
                </a:solidFill>
                <a:latin typeface="Meiryo" panose="020B0604030504040204" pitchFamily="34" charset="-128"/>
                <a:ea typeface="Meiryo" panose="020B0604030504040204" pitchFamily="34" charset="-128"/>
                <a:cs typeface="Arial" panose="020B0604020202020204" pitchFamily="34" charset="0"/>
              </a:rPr>
              <a:t>基本統計量</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1153889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CFAB2989-95D3-9554-1C32-FCCD04889132}"/>
              </a:ext>
            </a:extLst>
          </p:cNvPr>
          <p:cNvSpPr/>
          <p:nvPr/>
        </p:nvSpPr>
        <p:spPr>
          <a:xfrm>
            <a:off x="847783" y="1338718"/>
            <a:ext cx="10496434" cy="5048250"/>
          </a:xfrm>
          <a:prstGeom prst="rect">
            <a:avLst/>
          </a:prstGeom>
          <a:solidFill>
            <a:schemeClr val="bg1"/>
          </a:solidFill>
          <a:ln>
            <a:solidFill>
              <a:schemeClr val="tx1"/>
            </a:solidFill>
          </a:ln>
          <a:effectLst>
            <a:outerShdw blurRad="180948"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8F9FCF6A-1952-80DE-97DF-5588B2B5368C}"/>
                  </a:ext>
                </a:extLst>
              </p:cNvPr>
              <p:cNvSpPr txBox="1"/>
              <p:nvPr/>
            </p:nvSpPr>
            <p:spPr>
              <a:xfrm>
                <a:off x="1157244" y="1735274"/>
                <a:ext cx="9940247" cy="4255139"/>
              </a:xfrm>
              <a:prstGeom prst="rect">
                <a:avLst/>
              </a:prstGeom>
              <a:noFill/>
            </p:spPr>
            <p:txBody>
              <a:bodyPr wrap="square" rtlCol="0">
                <a:spAutoFit/>
              </a:bodyPr>
              <a:lstStyle/>
              <a:p>
                <a:r>
                  <a:rPr kumimoji="1" lang="ja-JP" altLang="en-US" sz="2400" b="1" dirty="0">
                    <a:latin typeface="メイリオ" panose="020B0604030504040204" pitchFamily="50" charset="-128"/>
                    <a:ea typeface="メイリオ" panose="020B0604030504040204" pitchFamily="50" charset="-128"/>
                  </a:rPr>
                  <a:t>製品の品質を管理し改善するためには、</a:t>
                </a:r>
                <a:endParaRPr kumimoji="1" lang="en-US" altLang="ja-JP" sz="2400" b="1" dirty="0">
                  <a:latin typeface="メイリオ" panose="020B0604030504040204" pitchFamily="50" charset="-128"/>
                  <a:ea typeface="メイリオ" panose="020B0604030504040204" pitchFamily="50" charset="-128"/>
                </a:endParaRPr>
              </a:p>
              <a:p>
                <a:r>
                  <a:rPr kumimoji="1" lang="ja-JP" altLang="en-US" sz="2400" b="1" dirty="0">
                    <a:latin typeface="メイリオ" panose="020B0604030504040204" pitchFamily="50" charset="-128"/>
                    <a:ea typeface="メイリオ" panose="020B0604030504040204" pitchFamily="50" charset="-128"/>
                  </a:rPr>
                  <a:t>その製品を製造する工程の実態をよく知る必要がある。</a:t>
                </a:r>
                <a:endParaRPr kumimoji="1" lang="en-US" altLang="ja-JP" sz="2400" b="1" dirty="0">
                  <a:latin typeface="メイリオ" panose="020B0604030504040204" pitchFamily="50" charset="-128"/>
                  <a:ea typeface="メイリオ" panose="020B0604030504040204" pitchFamily="50" charset="-128"/>
                </a:endParaRPr>
              </a:p>
              <a:p>
                <a:endParaRPr lang="en-US" altLang="ja-JP" sz="2400" dirty="0">
                  <a:latin typeface="メイリオ" panose="020B0604030504040204" pitchFamily="50" charset="-128"/>
                  <a:ea typeface="メイリオ" panose="020B0604030504040204" pitchFamily="50" charset="-128"/>
                </a:endParaRPr>
              </a:p>
              <a:p>
                <a:r>
                  <a:rPr kumimoji="1" lang="ja-JP" altLang="en-US" sz="2400" dirty="0">
                    <a:latin typeface="メイリオ" panose="020B0604030504040204" pitchFamily="50" charset="-128"/>
                    <a:ea typeface="メイリオ" panose="020B0604030504040204" pitchFamily="50" charset="-128"/>
                  </a:rPr>
                  <a:t>工程が安定状態であるのか、</a:t>
                </a:r>
                <a:endParaRPr kumimoji="1" lang="en-US" altLang="ja-JP" sz="2400" dirty="0">
                  <a:latin typeface="メイリオ" panose="020B0604030504040204" pitchFamily="50" charset="-128"/>
                  <a:ea typeface="メイリオ" panose="020B0604030504040204" pitchFamily="50" charset="-128"/>
                </a:endParaRPr>
              </a:p>
              <a:p>
                <a:r>
                  <a:rPr kumimoji="1" lang="ja-JP" altLang="en-US" sz="2400" dirty="0">
                    <a:latin typeface="メイリオ" panose="020B0604030504040204" pitchFamily="50" charset="-128"/>
                    <a:ea typeface="メイリオ" panose="020B0604030504040204" pitchFamily="50" charset="-128"/>
                  </a:rPr>
                  <a:t>製品の品質がその規</a:t>
                </a:r>
                <a:r>
                  <a:rPr lang="ja-JP" altLang="en-US" sz="2400" dirty="0">
                    <a:latin typeface="メイリオ" panose="020B0604030504040204" pitchFamily="50" charset="-128"/>
                    <a:ea typeface="メイリオ" panose="020B0604030504040204" pitchFamily="50" charset="-128"/>
                  </a:rPr>
                  <a:t>格値に対して満足している状態なのかどうかなど、</a:t>
                </a:r>
                <a:endParaRPr lang="en-US" altLang="ja-JP" sz="2400"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工程のもつ質的な能力</a:t>
                </a:r>
                <a:r>
                  <a:rPr kumimoji="1" lang="ja-JP" altLang="en-US" sz="2400" dirty="0">
                    <a:latin typeface="メイリオ" panose="020B0604030504040204" pitchFamily="50" charset="-128"/>
                    <a:ea typeface="メイリオ" panose="020B0604030504040204" pitchFamily="50" charset="-128"/>
                  </a:rPr>
                  <a:t>の把握が重要である。</a:t>
                </a:r>
                <a:endParaRPr kumimoji="1" lang="en-US" altLang="ja-JP" sz="2400" dirty="0">
                  <a:latin typeface="メイリオ" panose="020B0604030504040204" pitchFamily="50" charset="-128"/>
                  <a:ea typeface="メイリオ" panose="020B0604030504040204" pitchFamily="50" charset="-128"/>
                </a:endParaRPr>
              </a:p>
              <a:p>
                <a:endParaRPr kumimoji="1" lang="en-US" altLang="ja-JP" sz="2400" dirty="0">
                  <a:latin typeface="メイリオ" panose="020B0604030504040204" pitchFamily="50" charset="-128"/>
                  <a:ea typeface="メイリオ" panose="020B0604030504040204" pitchFamily="50" charset="-128"/>
                </a:endParaRPr>
              </a:p>
              <a:p>
                <a:r>
                  <a:rPr kumimoji="1" lang="ja-JP" altLang="en-US" sz="2400" dirty="0">
                    <a:latin typeface="メイリオ" panose="020B0604030504040204" pitchFamily="50" charset="-128"/>
                    <a:ea typeface="メイリオ" panose="020B0604030504040204" pitchFamily="50" charset="-128"/>
                  </a:rPr>
                  <a:t>この工程のもつ製品の品質能力を</a:t>
                </a:r>
                <a:r>
                  <a:rPr kumimoji="1" lang="ja-JP" altLang="en-US" sz="2400" b="1" dirty="0">
                    <a:latin typeface="メイリオ" panose="020B0604030504040204" pitchFamily="50" charset="-128"/>
                    <a:ea typeface="メイリオ" panose="020B0604030504040204" pitchFamily="50" charset="-128"/>
                  </a:rPr>
                  <a:t>工程能力</a:t>
                </a:r>
                <a:r>
                  <a:rPr kumimoji="1" lang="ja-JP" altLang="en-US" sz="2400" dirty="0">
                    <a:latin typeface="メイリオ" panose="020B0604030504040204" pitchFamily="50" charset="-128"/>
                    <a:ea typeface="メイリオ" panose="020B0604030504040204" pitchFamily="50" charset="-128"/>
                  </a:rPr>
                  <a:t>という。</a:t>
                </a:r>
                <a:endParaRPr kumimoji="1" lang="en-US" altLang="ja-JP" sz="2400" dirty="0">
                  <a:latin typeface="メイリオ" panose="020B0604030504040204" pitchFamily="50" charset="-128"/>
                  <a:ea typeface="メイリオ" panose="020B0604030504040204" pitchFamily="50" charset="-128"/>
                </a:endParaRPr>
              </a:p>
              <a:p>
                <a:endParaRPr kumimoji="1" lang="en-US" altLang="ja-JP" sz="2400"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工程能力を把握する方法として、工程のばらつきの大きさと</a:t>
                </a:r>
                <a:endParaRPr lang="en-US" altLang="ja-JP" sz="2400"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製品規格の幅</a:t>
                </a:r>
                <a:r>
                  <a:rPr kumimoji="1" lang="ja-JP" altLang="en-US" sz="2400" dirty="0">
                    <a:latin typeface="メイリオ" panose="020B0604030504040204" pitchFamily="50" charset="-128"/>
                    <a:ea typeface="メイリオ" panose="020B0604030504040204" pitchFamily="50" charset="-128"/>
                  </a:rPr>
                  <a:t>との関係を表わす</a:t>
                </a:r>
                <a:r>
                  <a:rPr kumimoji="1" lang="ja-JP" altLang="en-US" sz="2400" b="1" dirty="0">
                    <a:latin typeface="メイリオ" panose="020B0604030504040204" pitchFamily="50" charset="-128"/>
                    <a:ea typeface="メイリオ" panose="020B0604030504040204" pitchFamily="50" charset="-128"/>
                  </a:rPr>
                  <a:t>工程能力指数</a:t>
                </a:r>
                <a:r>
                  <a:rPr kumimoji="1" lang="en-US" altLang="ja-JP" sz="2400" b="1" dirty="0">
                    <a:latin typeface="メイリオ" panose="020B0604030504040204" pitchFamily="50" charset="-128"/>
                    <a:ea typeface="メイリオ" panose="020B0604030504040204" pitchFamily="50" charset="-128"/>
                  </a:rPr>
                  <a:t> </a:t>
                </a:r>
                <a14:m>
                  <m:oMath xmlns:m="http://schemas.openxmlformats.org/officeDocument/2006/math">
                    <m:sSub>
                      <m:sSubPr>
                        <m:ctrlPr>
                          <a:rPr lang="en-US" altLang="ja-JP" sz="2800" b="1" i="1">
                            <a:latin typeface="Cambria Math" panose="02040503050406030204" pitchFamily="18" charset="0"/>
                          </a:rPr>
                        </m:ctrlPr>
                      </m:sSubPr>
                      <m:e>
                        <m:r>
                          <a:rPr lang="en-US" altLang="ja-JP" sz="2800" b="1" i="1">
                            <a:latin typeface="Cambria Math" panose="02040503050406030204" pitchFamily="18" charset="0"/>
                          </a:rPr>
                          <m:t>𝑪</m:t>
                        </m:r>
                      </m:e>
                      <m:sub>
                        <m:r>
                          <a:rPr lang="en-US" altLang="ja-JP" sz="2800" b="1" i="1">
                            <a:latin typeface="Cambria Math" panose="02040503050406030204" pitchFamily="18" charset="0"/>
                          </a:rPr>
                          <m:t>𝒑</m:t>
                        </m:r>
                      </m:sub>
                    </m:sSub>
                  </m:oMath>
                </a14:m>
                <a:r>
                  <a:rPr kumimoji="1" lang="en-US" altLang="ja-JP" sz="2400" dirty="0">
                    <a:latin typeface="メイリオ" panose="020B0604030504040204" pitchFamily="50" charset="-128"/>
                    <a:ea typeface="メイリオ" panose="020B0604030504040204" pitchFamily="50" charset="-128"/>
                  </a:rPr>
                  <a:t> </a:t>
                </a:r>
                <a:r>
                  <a:rPr kumimoji="1" lang="ja-JP" altLang="en-US" sz="2400" dirty="0">
                    <a:latin typeface="メイリオ" panose="020B0604030504040204" pitchFamily="50" charset="-128"/>
                    <a:ea typeface="メイリオ" panose="020B0604030504040204" pitchFamily="50" charset="-128"/>
                  </a:rPr>
                  <a:t>が用いられる。</a:t>
                </a:r>
              </a:p>
            </p:txBody>
          </p:sp>
        </mc:Choice>
        <mc:Fallback xmlns="">
          <p:sp>
            <p:nvSpPr>
              <p:cNvPr id="5" name="テキスト ボックス 4">
                <a:extLst>
                  <a:ext uri="{FF2B5EF4-FFF2-40B4-BE49-F238E27FC236}">
                    <a16:creationId xmlns:a16="http://schemas.microsoft.com/office/drawing/2014/main" id="{8F9FCF6A-1952-80DE-97DF-5588B2B5368C}"/>
                  </a:ext>
                </a:extLst>
              </p:cNvPr>
              <p:cNvSpPr txBox="1">
                <a:spLocks noRot="1" noChangeAspect="1" noMove="1" noResize="1" noEditPoints="1" noAdjustHandles="1" noChangeArrowheads="1" noChangeShapeType="1" noTextEdit="1"/>
              </p:cNvSpPr>
              <p:nvPr/>
            </p:nvSpPr>
            <p:spPr>
              <a:xfrm>
                <a:off x="1157244" y="1735274"/>
                <a:ext cx="9940247" cy="4255139"/>
              </a:xfrm>
              <a:prstGeom prst="rect">
                <a:avLst/>
              </a:prstGeom>
              <a:blipFill>
                <a:blip r:embed="rId2"/>
                <a:stretch>
                  <a:fillRect l="-1022" t="-1190" r="-1022" b="-2083"/>
                </a:stretch>
              </a:blipFill>
            </p:spPr>
            <p:txBody>
              <a:bodyPr/>
              <a:lstStyle/>
              <a:p>
                <a:r>
                  <a:rPr lang="ja-JP" altLang="en-US">
                    <a:noFill/>
                  </a:rPr>
                  <a:t> </a:t>
                </a:r>
              </a:p>
            </p:txBody>
          </p:sp>
        </mc:Fallback>
      </mc:AlternateContent>
      <p:sp>
        <p:nvSpPr>
          <p:cNvPr id="3" name="テキスト ボックス 2">
            <a:extLst>
              <a:ext uri="{FF2B5EF4-FFF2-40B4-BE49-F238E27FC236}">
                <a16:creationId xmlns:a16="http://schemas.microsoft.com/office/drawing/2014/main" id="{8023ABA5-EF1C-70E9-AA2F-A95B88A2D8F9}"/>
              </a:ext>
            </a:extLst>
          </p:cNvPr>
          <p:cNvSpPr txBox="1"/>
          <p:nvPr/>
        </p:nvSpPr>
        <p:spPr>
          <a:xfrm>
            <a:off x="90974" y="101329"/>
            <a:ext cx="5820190" cy="707886"/>
          </a:xfrm>
          <a:prstGeom prst="rect">
            <a:avLst/>
          </a:prstGeom>
          <a:noFill/>
        </p:spPr>
        <p:txBody>
          <a:bodyPr wrap="square" rtlCol="0" anchor="ctr">
            <a:spAutoFit/>
          </a:bodyPr>
          <a:lstStyle/>
          <a:p>
            <a:r>
              <a:rPr kumimoji="1"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5.5 </a:t>
            </a:r>
            <a:r>
              <a:rPr kumimoji="1" lang="ja-JP" altLang="en-US" sz="4000" b="1" dirty="0">
                <a:solidFill>
                  <a:schemeClr val="bg1"/>
                </a:solidFill>
                <a:latin typeface="Meiryo" panose="020B0604030504040204" pitchFamily="34" charset="-128"/>
                <a:ea typeface="Meiryo" panose="020B0604030504040204" pitchFamily="34" charset="-128"/>
                <a:cs typeface="Arial" panose="020B0604020202020204" pitchFamily="34" charset="0"/>
              </a:rPr>
              <a:t>工程能力指数</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
        <p:nvSpPr>
          <p:cNvPr id="10" name="スライド番号プレースホルダー 9">
            <a:extLst>
              <a:ext uri="{FF2B5EF4-FFF2-40B4-BE49-F238E27FC236}">
                <a16:creationId xmlns:a16="http://schemas.microsoft.com/office/drawing/2014/main" id="{A16BD851-6705-6F1B-718C-927FEA740697}"/>
              </a:ext>
            </a:extLst>
          </p:cNvPr>
          <p:cNvSpPr>
            <a:spLocks noGrp="1"/>
          </p:cNvSpPr>
          <p:nvPr>
            <p:ph type="sldNum" sz="quarter" idx="12"/>
          </p:nvPr>
        </p:nvSpPr>
        <p:spPr/>
        <p:txBody>
          <a:bodyPr/>
          <a:lstStyle/>
          <a:p>
            <a:fld id="{CCE8A120-D37F-4A4B-AEC4-A3FAB9FD9F34}" type="slidenum">
              <a:rPr lang="ja-JP" altLang="en-US" smtClean="0"/>
              <a:pPr/>
              <a:t>58</a:t>
            </a:fld>
            <a:endParaRPr lang="ja-JP" altLang="en-US"/>
          </a:p>
        </p:txBody>
      </p:sp>
    </p:spTree>
    <p:extLst>
      <p:ext uri="{BB962C8B-B14F-4D97-AF65-F5344CB8AC3E}">
        <p14:creationId xmlns:p14="http://schemas.microsoft.com/office/powerpoint/2010/main" val="41893198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正方形/長方形 176">
            <a:extLst>
              <a:ext uri="{FF2B5EF4-FFF2-40B4-BE49-F238E27FC236}">
                <a16:creationId xmlns:a16="http://schemas.microsoft.com/office/drawing/2014/main" id="{55F71DBF-B5C2-54D5-1957-907C7F24EA22}"/>
              </a:ext>
            </a:extLst>
          </p:cNvPr>
          <p:cNvSpPr/>
          <p:nvPr/>
        </p:nvSpPr>
        <p:spPr>
          <a:xfrm>
            <a:off x="417634" y="2829570"/>
            <a:ext cx="4995334" cy="1603044"/>
          </a:xfrm>
          <a:prstGeom prst="rect">
            <a:avLst/>
          </a:prstGeom>
          <a:solidFill>
            <a:schemeClr val="bg1"/>
          </a:solidFill>
          <a:ln w="12700">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3" name="フリーフォーム 182">
            <a:extLst>
              <a:ext uri="{FF2B5EF4-FFF2-40B4-BE49-F238E27FC236}">
                <a16:creationId xmlns:a16="http://schemas.microsoft.com/office/drawing/2014/main" id="{8062AC90-F743-7E5E-9906-E9206F1CA514}"/>
              </a:ext>
            </a:extLst>
          </p:cNvPr>
          <p:cNvSpPr/>
          <p:nvPr/>
        </p:nvSpPr>
        <p:spPr>
          <a:xfrm>
            <a:off x="5412968" y="2828662"/>
            <a:ext cx="6361398" cy="3702779"/>
          </a:xfrm>
          <a:custGeom>
            <a:avLst/>
            <a:gdLst>
              <a:gd name="connsiteX0" fmla="*/ 0 w 6361398"/>
              <a:gd name="connsiteY0" fmla="*/ 0 h 3702779"/>
              <a:gd name="connsiteX1" fmla="*/ 6361398 w 6361398"/>
              <a:gd name="connsiteY1" fmla="*/ 0 h 3702779"/>
              <a:gd name="connsiteX2" fmla="*/ 6361398 w 6361398"/>
              <a:gd name="connsiteY2" fmla="*/ 1580477 h 3702779"/>
              <a:gd name="connsiteX3" fmla="*/ 6361398 w 6361398"/>
              <a:gd name="connsiteY3" fmla="*/ 1603045 h 3702779"/>
              <a:gd name="connsiteX4" fmla="*/ 6361398 w 6361398"/>
              <a:gd name="connsiteY4" fmla="*/ 3702779 h 3702779"/>
              <a:gd name="connsiteX5" fmla="*/ 3248393 w 6361398"/>
              <a:gd name="connsiteY5" fmla="*/ 3702779 h 3702779"/>
              <a:gd name="connsiteX6" fmla="*/ 3248393 w 6361398"/>
              <a:gd name="connsiteY6" fmla="*/ 1603045 h 3702779"/>
              <a:gd name="connsiteX7" fmla="*/ 0 w 6361398"/>
              <a:gd name="connsiteY7" fmla="*/ 1603045 h 3702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1398" h="3702779">
                <a:moveTo>
                  <a:pt x="0" y="0"/>
                </a:moveTo>
                <a:lnTo>
                  <a:pt x="6361398" y="0"/>
                </a:lnTo>
                <a:lnTo>
                  <a:pt x="6361398" y="1580477"/>
                </a:lnTo>
                <a:lnTo>
                  <a:pt x="6361398" y="1603045"/>
                </a:lnTo>
                <a:lnTo>
                  <a:pt x="6361398" y="3702779"/>
                </a:lnTo>
                <a:lnTo>
                  <a:pt x="3248393" y="3702779"/>
                </a:lnTo>
                <a:lnTo>
                  <a:pt x="3248393" y="1603045"/>
                </a:lnTo>
                <a:lnTo>
                  <a:pt x="0" y="1603045"/>
                </a:lnTo>
                <a:close/>
              </a:path>
            </a:pathLst>
          </a:custGeom>
          <a:solidFill>
            <a:schemeClr val="bg1"/>
          </a:solidFill>
          <a:ln w="12700">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79" name="正方形/長方形 178">
            <a:extLst>
              <a:ext uri="{FF2B5EF4-FFF2-40B4-BE49-F238E27FC236}">
                <a16:creationId xmlns:a16="http://schemas.microsoft.com/office/drawing/2014/main" id="{954E5E27-524E-6E1F-EFBE-B4C826EA4440}"/>
              </a:ext>
            </a:extLst>
          </p:cNvPr>
          <p:cNvSpPr/>
          <p:nvPr/>
        </p:nvSpPr>
        <p:spPr>
          <a:xfrm>
            <a:off x="417633" y="4428006"/>
            <a:ext cx="8269161" cy="2103435"/>
          </a:xfrm>
          <a:prstGeom prst="rect">
            <a:avLst/>
          </a:prstGeom>
          <a:solidFill>
            <a:schemeClr val="bg1"/>
          </a:solidFill>
          <a:ln w="12700">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9" name="正方形/長方形 168">
            <a:extLst>
              <a:ext uri="{FF2B5EF4-FFF2-40B4-BE49-F238E27FC236}">
                <a16:creationId xmlns:a16="http://schemas.microsoft.com/office/drawing/2014/main" id="{7EC2EDED-8EAF-A406-F4A5-C28BFD29A045}"/>
              </a:ext>
            </a:extLst>
          </p:cNvPr>
          <p:cNvSpPr/>
          <p:nvPr/>
        </p:nvSpPr>
        <p:spPr>
          <a:xfrm>
            <a:off x="417633" y="1316208"/>
            <a:ext cx="11356733" cy="1335057"/>
          </a:xfrm>
          <a:prstGeom prst="rect">
            <a:avLst/>
          </a:prstGeom>
          <a:solidFill>
            <a:schemeClr val="bg1"/>
          </a:solidFill>
          <a:ln>
            <a:solidFill>
              <a:schemeClr val="tx1"/>
            </a:solidFill>
          </a:ln>
          <a:effectLst>
            <a:outerShdw blurRad="889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0" name="正方形/長方形 169">
            <a:extLst>
              <a:ext uri="{FF2B5EF4-FFF2-40B4-BE49-F238E27FC236}">
                <a16:creationId xmlns:a16="http://schemas.microsoft.com/office/drawing/2014/main" id="{6B509182-CBA9-81DD-9766-DEF2685C0724}"/>
              </a:ext>
            </a:extLst>
          </p:cNvPr>
          <p:cNvSpPr/>
          <p:nvPr/>
        </p:nvSpPr>
        <p:spPr>
          <a:xfrm>
            <a:off x="936379" y="1070834"/>
            <a:ext cx="2935534" cy="548564"/>
          </a:xfrm>
          <a:prstGeom prst="rect">
            <a:avLst/>
          </a:pr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800" b="1">
                <a:latin typeface="メイリオ" panose="020B0604030504040204" pitchFamily="50" charset="-128"/>
                <a:ea typeface="メイリオ" panose="020B0604030504040204" pitchFamily="50" charset="-128"/>
              </a:rPr>
              <a:t>標準化と工程改善</a:t>
            </a:r>
            <a:endParaRPr kumimoji="1" lang="ja-JP" altLang="en-US"/>
          </a:p>
        </p:txBody>
      </p:sp>
      <p:sp>
        <p:nvSpPr>
          <p:cNvPr id="3" name="テキスト ボックス 2">
            <a:extLst>
              <a:ext uri="{FF2B5EF4-FFF2-40B4-BE49-F238E27FC236}">
                <a16:creationId xmlns:a16="http://schemas.microsoft.com/office/drawing/2014/main" id="{37770437-DB10-9775-B16E-8A042646C794}"/>
              </a:ext>
            </a:extLst>
          </p:cNvPr>
          <p:cNvSpPr txBox="1"/>
          <p:nvPr/>
        </p:nvSpPr>
        <p:spPr>
          <a:xfrm>
            <a:off x="1102525" y="1201805"/>
            <a:ext cx="2603241" cy="369332"/>
          </a:xfrm>
          <a:prstGeom prst="rect">
            <a:avLst/>
          </a:prstGeom>
          <a:noFill/>
        </p:spPr>
        <p:txBody>
          <a:bodyPr wrap="square" rtlCol="0">
            <a:spAutoFit/>
          </a:bodyPr>
          <a:lstStyle/>
          <a:p>
            <a:r>
              <a:rPr kumimoji="1" lang="ja-JP" altLang="en-US" b="1">
                <a:latin typeface="メイリオ" panose="020B0604030504040204" pitchFamily="50" charset="-128"/>
                <a:ea typeface="メイリオ" panose="020B0604030504040204" pitchFamily="50" charset="-128"/>
              </a:rPr>
              <a:t>工程</a:t>
            </a:r>
            <a:r>
              <a:rPr kumimoji="1" lang="ja-JP" altLang="en-US" b="1" dirty="0">
                <a:latin typeface="メイリオ" panose="020B0604030504040204" pitchFamily="50" charset="-128"/>
                <a:ea typeface="メイリオ" panose="020B0604030504040204" pitchFamily="50" charset="-128"/>
              </a:rPr>
              <a:t>能力指数</a:t>
            </a:r>
            <a:r>
              <a:rPr kumimoji="1" lang="ja-JP" altLang="en-US" b="1">
                <a:latin typeface="メイリオ" panose="020B0604030504040204" pitchFamily="50" charset="-128"/>
                <a:ea typeface="メイリオ" panose="020B0604030504040204" pitchFamily="50" charset="-128"/>
              </a:rPr>
              <a:t>の求め方</a:t>
            </a:r>
            <a:endParaRPr kumimoji="1" lang="ja-JP" altLang="en-US" dirty="0">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2013C260-DE65-258C-B0C4-7480F41A0217}"/>
              </a:ext>
            </a:extLst>
          </p:cNvPr>
          <p:cNvSpPr txBox="1"/>
          <p:nvPr/>
        </p:nvSpPr>
        <p:spPr>
          <a:xfrm>
            <a:off x="530942" y="3101456"/>
            <a:ext cx="2603241" cy="369332"/>
          </a:xfrm>
          <a:prstGeom prst="rect">
            <a:avLst/>
          </a:prstGeom>
          <a:noFill/>
        </p:spPr>
        <p:txBody>
          <a:bodyPr wrap="square" rtlCol="0">
            <a:spAutoFit/>
          </a:bodyPr>
          <a:lstStyle/>
          <a:p>
            <a:r>
              <a:rPr lang="en-US" altLang="ja-JP" b="1" dirty="0">
                <a:latin typeface="メイリオ" panose="020B0604030504040204" pitchFamily="50" charset="-128"/>
                <a:ea typeface="メイリオ" panose="020B0604030504040204" pitchFamily="50" charset="-128"/>
              </a:rPr>
              <a:t>① </a:t>
            </a:r>
            <a:r>
              <a:rPr kumimoji="1" lang="ja-JP" altLang="en-US" b="1">
                <a:latin typeface="メイリオ" panose="020B0604030504040204" pitchFamily="50" charset="-128"/>
                <a:ea typeface="メイリオ" panose="020B0604030504040204" pitchFamily="50" charset="-128"/>
              </a:rPr>
              <a:t>両側</a:t>
            </a:r>
            <a:r>
              <a:rPr kumimoji="1" lang="ja-JP" altLang="en-US" b="1" dirty="0">
                <a:latin typeface="メイリオ" panose="020B0604030504040204" pitchFamily="50" charset="-128"/>
                <a:ea typeface="メイリオ" panose="020B0604030504040204" pitchFamily="50" charset="-128"/>
              </a:rPr>
              <a:t>規格</a:t>
            </a:r>
            <a:r>
              <a:rPr kumimoji="1" lang="ja-JP" altLang="en-US" b="1">
                <a:latin typeface="メイリオ" panose="020B0604030504040204" pitchFamily="50" charset="-128"/>
                <a:ea typeface="メイリオ" panose="020B0604030504040204" pitchFamily="50" charset="-128"/>
              </a:rPr>
              <a:t>の場合</a:t>
            </a:r>
            <a:endParaRPr kumimoji="1" lang="ja-JP" altLang="en-US" b="1"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7FD2BADD-5238-3597-972A-1DB7CF09631E}"/>
              </a:ext>
            </a:extLst>
          </p:cNvPr>
          <p:cNvSpPr txBox="1"/>
          <p:nvPr/>
        </p:nvSpPr>
        <p:spPr>
          <a:xfrm>
            <a:off x="546891" y="4680051"/>
            <a:ext cx="2603241" cy="369332"/>
          </a:xfrm>
          <a:prstGeom prst="rect">
            <a:avLst/>
          </a:prstGeom>
          <a:noFill/>
        </p:spPr>
        <p:txBody>
          <a:bodyPr wrap="square" rtlCol="0">
            <a:spAutoFit/>
          </a:bodyPr>
          <a:lstStyle/>
          <a:p>
            <a:r>
              <a:rPr kumimoji="1" lang="en-US" altLang="ja-JP" b="1" dirty="0">
                <a:latin typeface="メイリオ" panose="020B0604030504040204" pitchFamily="50" charset="-128"/>
                <a:ea typeface="メイリオ" panose="020B0604030504040204" pitchFamily="50" charset="-128"/>
              </a:rPr>
              <a:t>②</a:t>
            </a:r>
            <a:r>
              <a:rPr kumimoji="1" lang="ja-JP" altLang="en-US" b="1">
                <a:latin typeface="メイリオ" panose="020B0604030504040204" pitchFamily="50" charset="-128"/>
                <a:ea typeface="メイリオ" panose="020B0604030504040204" pitchFamily="50" charset="-128"/>
              </a:rPr>
              <a:t> 片側</a:t>
            </a:r>
            <a:r>
              <a:rPr kumimoji="1" lang="ja-JP" altLang="en-US" b="1" dirty="0">
                <a:latin typeface="メイリオ" panose="020B0604030504040204" pitchFamily="50" charset="-128"/>
                <a:ea typeface="メイリオ" panose="020B0604030504040204" pitchFamily="50" charset="-128"/>
              </a:rPr>
              <a:t>規格</a:t>
            </a:r>
            <a:r>
              <a:rPr kumimoji="1" lang="ja-JP" altLang="en-US" b="1">
                <a:latin typeface="メイリオ" panose="020B0604030504040204" pitchFamily="50" charset="-128"/>
                <a:ea typeface="メイリオ" panose="020B0604030504040204" pitchFamily="50" charset="-128"/>
              </a:rPr>
              <a:t>の場合</a:t>
            </a:r>
            <a:endParaRPr kumimoji="1" lang="ja-JP" altLang="en-US" b="1" dirty="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5E669B6A-8D91-9658-AA08-747B88F96EEC}"/>
              </a:ext>
            </a:extLst>
          </p:cNvPr>
          <p:cNvSpPr txBox="1"/>
          <p:nvPr/>
        </p:nvSpPr>
        <p:spPr>
          <a:xfrm>
            <a:off x="5649985" y="3101456"/>
            <a:ext cx="5859625" cy="369332"/>
          </a:xfrm>
          <a:prstGeom prst="rect">
            <a:avLst/>
          </a:prstGeom>
          <a:noFill/>
        </p:spPr>
        <p:txBody>
          <a:bodyPr wrap="square" rtlCol="0">
            <a:spAutoFit/>
          </a:bodyPr>
          <a:lstStyle/>
          <a:p>
            <a:r>
              <a:rPr kumimoji="1" lang="en-US" altLang="ja-JP" b="1" dirty="0">
                <a:latin typeface="メイリオ" panose="020B0604030504040204" pitchFamily="50" charset="-128"/>
                <a:ea typeface="メイリオ" panose="020B0604030504040204" pitchFamily="50" charset="-128"/>
              </a:rPr>
              <a:t>③</a:t>
            </a:r>
            <a:r>
              <a:rPr kumimoji="1" lang="ja-JP" altLang="en-US" b="1">
                <a:latin typeface="メイリオ" panose="020B0604030504040204" pitchFamily="50" charset="-128"/>
                <a:ea typeface="メイリオ" panose="020B0604030504040204" pitchFamily="50" charset="-128"/>
              </a:rPr>
              <a:t> 両側</a:t>
            </a:r>
            <a:r>
              <a:rPr kumimoji="1" lang="ja-JP" altLang="en-US" b="1" dirty="0">
                <a:latin typeface="メイリオ" panose="020B0604030504040204" pitchFamily="50" charset="-128"/>
                <a:ea typeface="メイリオ" panose="020B0604030504040204" pitchFamily="50" charset="-128"/>
              </a:rPr>
              <a:t>規格で分布のかたよりを考慮</a:t>
            </a:r>
            <a:r>
              <a:rPr kumimoji="1" lang="ja-JP" altLang="en-US" b="1">
                <a:latin typeface="メイリオ" panose="020B0604030504040204" pitchFamily="50" charset="-128"/>
                <a:ea typeface="メイリオ" panose="020B0604030504040204" pitchFamily="50" charset="-128"/>
              </a:rPr>
              <a:t>した場合</a:t>
            </a:r>
            <a:endParaRPr kumimoji="1" lang="ja-JP" altLang="en-US" b="1" dirty="0">
              <a:latin typeface="メイリオ" panose="020B0604030504040204" pitchFamily="50" charset="-128"/>
              <a:ea typeface="メイリオ" panose="020B0604030504040204" pitchFamily="50" charset="-128"/>
            </a:endParaRPr>
          </a:p>
        </p:txBody>
      </p:sp>
      <mc:AlternateContent xmlns:mc="http://schemas.openxmlformats.org/markup-compatibility/2006" xmlns:a14="http://schemas.microsoft.com/office/drawing/2010/main">
        <mc:Choice Requires="a14">
          <p:sp>
            <p:nvSpPr>
              <p:cNvPr id="14" name="テキスト ボックス 13">
                <a:extLst>
                  <a:ext uri="{FF2B5EF4-FFF2-40B4-BE49-F238E27FC236}">
                    <a16:creationId xmlns:a16="http://schemas.microsoft.com/office/drawing/2014/main" id="{2146D4F4-D46E-95E4-E952-F2AAA9B661C1}"/>
                  </a:ext>
                </a:extLst>
              </p:cNvPr>
              <p:cNvSpPr txBox="1"/>
              <p:nvPr/>
            </p:nvSpPr>
            <p:spPr>
              <a:xfrm>
                <a:off x="1055202" y="3656899"/>
                <a:ext cx="1349023" cy="5204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𝐶</m:t>
                          </m:r>
                        </m:e>
                        <m:sub>
                          <m:r>
                            <a:rPr kumimoji="1" lang="en-US" altLang="ja-JP" b="0" i="1" smtClean="0">
                              <a:latin typeface="Cambria Math" panose="02040503050406030204" pitchFamily="18" charset="0"/>
                            </a:rPr>
                            <m:t>𝑝</m:t>
                          </m:r>
                        </m:sub>
                      </m:sSub>
                      <m:r>
                        <a:rPr lang="en-US" altLang="ja-JP" b="0" i="0" smtClean="0">
                          <a:latin typeface="Cambria Math" panose="02040503050406030204" pitchFamily="18" charset="0"/>
                        </a:rPr>
                        <m:t>=</m:t>
                      </m:r>
                      <m:f>
                        <m:fPr>
                          <m:ctrlPr>
                            <a:rPr lang="en-US" altLang="ja-JP" i="1">
                              <a:latin typeface="Cambria Math" panose="02040503050406030204" pitchFamily="18" charset="0"/>
                            </a:rPr>
                          </m:ctrlPr>
                        </m:fPr>
                        <m:num>
                          <m:sSub>
                            <m:sSubPr>
                              <m:ctrlPr>
                                <a:rPr lang="en-US" altLang="ja-JP" i="1">
                                  <a:latin typeface="Cambria Math" panose="02040503050406030204" pitchFamily="18" charset="0"/>
                                </a:rPr>
                              </m:ctrlPr>
                            </m:sSubPr>
                            <m:e>
                              <m:r>
                                <a:rPr lang="en-US" altLang="ja-JP" i="1">
                                  <a:latin typeface="Cambria Math" panose="02040503050406030204" pitchFamily="18" charset="0"/>
                                </a:rPr>
                                <m:t>𝑆</m:t>
                              </m:r>
                            </m:e>
                            <m:sub>
                              <m:r>
                                <a:rPr lang="en-US" altLang="ja-JP" i="1">
                                  <a:latin typeface="Cambria Math" panose="02040503050406030204" pitchFamily="18" charset="0"/>
                                </a:rPr>
                                <m:t>𝑈</m:t>
                              </m:r>
                            </m:sub>
                          </m:sSub>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panose="02040503050406030204" pitchFamily="18" charset="0"/>
                                </a:rPr>
                                <m:t>𝑆</m:t>
                              </m:r>
                            </m:e>
                            <m:sub>
                              <m:r>
                                <a:rPr lang="en-US" altLang="ja-JP" i="1">
                                  <a:latin typeface="Cambria Math" panose="02040503050406030204" pitchFamily="18" charset="0"/>
                                </a:rPr>
                                <m:t>𝐿</m:t>
                              </m:r>
                            </m:sub>
                          </m:sSub>
                        </m:num>
                        <m:den>
                          <m:r>
                            <a:rPr lang="en-US" altLang="ja-JP" i="1">
                              <a:latin typeface="Cambria Math" panose="02040503050406030204" pitchFamily="18" charset="0"/>
                            </a:rPr>
                            <m:t>6</m:t>
                          </m:r>
                          <m:r>
                            <a:rPr lang="en-US" altLang="ja-JP" i="1">
                              <a:latin typeface="Cambria Math" panose="02040503050406030204" pitchFamily="18" charset="0"/>
                            </a:rPr>
                            <m:t>𝑠</m:t>
                          </m:r>
                        </m:den>
                      </m:f>
                    </m:oMath>
                  </m:oMathPara>
                </a14:m>
                <a:endParaRPr lang="ja-JP" altLang="en-US" dirty="0"/>
              </a:p>
            </p:txBody>
          </p:sp>
        </mc:Choice>
        <mc:Fallback xmlns="">
          <p:sp>
            <p:nvSpPr>
              <p:cNvPr id="14" name="テキスト ボックス 13">
                <a:extLst>
                  <a:ext uri="{FF2B5EF4-FFF2-40B4-BE49-F238E27FC236}">
                    <a16:creationId xmlns:a16="http://schemas.microsoft.com/office/drawing/2014/main" id="{2146D4F4-D46E-95E4-E952-F2AAA9B661C1}"/>
                  </a:ext>
                </a:extLst>
              </p:cNvPr>
              <p:cNvSpPr txBox="1">
                <a:spLocks noRot="1" noChangeAspect="1" noMove="1" noResize="1" noEditPoints="1" noAdjustHandles="1" noChangeArrowheads="1" noChangeShapeType="1" noTextEdit="1"/>
              </p:cNvSpPr>
              <p:nvPr/>
            </p:nvSpPr>
            <p:spPr>
              <a:xfrm>
                <a:off x="1055202" y="3656899"/>
                <a:ext cx="1349023" cy="520463"/>
              </a:xfrm>
              <a:prstGeom prst="rect">
                <a:avLst/>
              </a:prstGeom>
              <a:blipFill>
                <a:blip r:embed="rId3"/>
                <a:stretch>
                  <a:fillRect l="-3738" t="-7317" b="-1463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8" name="テキスト ボックス 17">
                <a:extLst>
                  <a:ext uri="{FF2B5EF4-FFF2-40B4-BE49-F238E27FC236}">
                    <a16:creationId xmlns:a16="http://schemas.microsoft.com/office/drawing/2014/main" id="{A8613914-1DE3-121A-2C96-AC9E4792F48F}"/>
                  </a:ext>
                </a:extLst>
              </p:cNvPr>
              <p:cNvSpPr txBox="1"/>
              <p:nvPr/>
            </p:nvSpPr>
            <p:spPr>
              <a:xfrm>
                <a:off x="1044841" y="5341384"/>
                <a:ext cx="1400255" cy="60382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ja-JP" sz="2000" i="1" smtClean="0">
                              <a:latin typeface="Cambria Math" panose="02040503050406030204" pitchFamily="18" charset="0"/>
                            </a:rPr>
                          </m:ctrlPr>
                        </m:sSubPr>
                        <m:e>
                          <m:r>
                            <a:rPr lang="en-US" altLang="ja-JP" sz="2000" i="1">
                              <a:latin typeface="Cambria Math" panose="02040503050406030204" pitchFamily="18" charset="0"/>
                            </a:rPr>
                            <m:t>𝐶</m:t>
                          </m:r>
                        </m:e>
                        <m:sub>
                          <m:r>
                            <a:rPr lang="en-US" altLang="ja-JP" sz="2000" i="1">
                              <a:latin typeface="Cambria Math" panose="02040503050406030204" pitchFamily="18" charset="0"/>
                            </a:rPr>
                            <m:t>𝑝</m:t>
                          </m:r>
                        </m:sub>
                      </m:sSub>
                      <m:r>
                        <a:rPr lang="en-US" altLang="ja-JP" sz="2000" i="1">
                          <a:latin typeface="Cambria Math" panose="02040503050406030204" pitchFamily="18" charset="0"/>
                        </a:rPr>
                        <m:t>=</m:t>
                      </m:r>
                      <m:f>
                        <m:fPr>
                          <m:ctrlPr>
                            <a:rPr kumimoji="1" lang="en-US" altLang="ja-JP" sz="2000" i="1" smtClean="0">
                              <a:latin typeface="Cambria Math" panose="02040503050406030204" pitchFamily="18" charset="0"/>
                            </a:rPr>
                          </m:ctrlPr>
                        </m:fPr>
                        <m:num>
                          <m:bar>
                            <m:barPr>
                              <m:pos m:val="top"/>
                              <m:ctrlPr>
                                <a:rPr kumimoji="1" lang="en-US" altLang="ja-JP" sz="2000" i="1" smtClean="0">
                                  <a:latin typeface="Cambria Math" panose="02040503050406030204" pitchFamily="18" charset="0"/>
                                </a:rPr>
                              </m:ctrlPr>
                            </m:barPr>
                            <m:e>
                              <m:r>
                                <a:rPr kumimoji="1" lang="en-US" altLang="ja-JP" sz="2000" b="0" i="1" smtClean="0">
                                  <a:latin typeface="Cambria Math" panose="02040503050406030204" pitchFamily="18" charset="0"/>
                                </a:rPr>
                                <m:t>𝑥</m:t>
                              </m:r>
                            </m:e>
                          </m:bar>
                          <m:r>
                            <a:rPr kumimoji="1" lang="en-US" altLang="ja-JP" sz="2000" b="0" i="1" smtClean="0">
                              <a:latin typeface="Cambria Math" panose="02040503050406030204" pitchFamily="18" charset="0"/>
                            </a:rPr>
                            <m:t>−</m:t>
                          </m:r>
                          <m:sSub>
                            <m:sSubPr>
                              <m:ctrlPr>
                                <a:rPr kumimoji="1" lang="en-US" altLang="ja-JP" sz="2000" b="0" i="1" smtClean="0">
                                  <a:latin typeface="Cambria Math" panose="02040503050406030204" pitchFamily="18" charset="0"/>
                                </a:rPr>
                              </m:ctrlPr>
                            </m:sSubPr>
                            <m:e>
                              <m:r>
                                <a:rPr kumimoji="1" lang="en-US" altLang="ja-JP" sz="2000" b="0" i="1" smtClean="0">
                                  <a:latin typeface="Cambria Math" panose="02040503050406030204" pitchFamily="18" charset="0"/>
                                </a:rPr>
                                <m:t>𝑆</m:t>
                              </m:r>
                            </m:e>
                            <m:sub>
                              <m:r>
                                <a:rPr kumimoji="1" lang="en-US" altLang="ja-JP" sz="2000" b="0" i="1" smtClean="0">
                                  <a:latin typeface="Cambria Math" panose="02040503050406030204" pitchFamily="18" charset="0"/>
                                </a:rPr>
                                <m:t>𝐿</m:t>
                              </m:r>
                            </m:sub>
                          </m:sSub>
                        </m:num>
                        <m:den>
                          <m:r>
                            <a:rPr lang="en-US" altLang="ja-JP" sz="2000" b="0" i="1" smtClean="0">
                              <a:latin typeface="Cambria Math" panose="02040503050406030204" pitchFamily="18" charset="0"/>
                            </a:rPr>
                            <m:t>3</m:t>
                          </m:r>
                          <m:r>
                            <a:rPr lang="en-US" altLang="ja-JP" sz="2000" b="0" i="1" smtClean="0">
                              <a:latin typeface="Cambria Math" panose="02040503050406030204" pitchFamily="18" charset="0"/>
                            </a:rPr>
                            <m:t>𝑠</m:t>
                          </m:r>
                        </m:den>
                      </m:f>
                    </m:oMath>
                  </m:oMathPara>
                </a14:m>
                <a:endParaRPr kumimoji="1" lang="ja-JP" altLang="en-US" dirty="0"/>
              </a:p>
            </p:txBody>
          </p:sp>
        </mc:Choice>
        <mc:Fallback xmlns="">
          <p:sp>
            <p:nvSpPr>
              <p:cNvPr id="18" name="テキスト ボックス 17">
                <a:extLst>
                  <a:ext uri="{FF2B5EF4-FFF2-40B4-BE49-F238E27FC236}">
                    <a16:creationId xmlns:a16="http://schemas.microsoft.com/office/drawing/2014/main" id="{A8613914-1DE3-121A-2C96-AC9E4792F48F}"/>
                  </a:ext>
                </a:extLst>
              </p:cNvPr>
              <p:cNvSpPr txBox="1">
                <a:spLocks noRot="1" noChangeAspect="1" noMove="1" noResize="1" noEditPoints="1" noAdjustHandles="1" noChangeArrowheads="1" noChangeShapeType="1" noTextEdit="1"/>
              </p:cNvSpPr>
              <p:nvPr/>
            </p:nvSpPr>
            <p:spPr>
              <a:xfrm>
                <a:off x="1044841" y="5341384"/>
                <a:ext cx="1400255" cy="603820"/>
              </a:xfrm>
              <a:prstGeom prst="rect">
                <a:avLst/>
              </a:prstGeom>
              <a:blipFill>
                <a:blip r:embed="rId4"/>
                <a:stretch>
                  <a:fillRect l="-1802" b="-14286"/>
                </a:stretch>
              </a:blipFill>
            </p:spPr>
            <p:txBody>
              <a:bodyPr/>
              <a:lstStyle/>
              <a:p>
                <a:r>
                  <a:rPr lang="ja-JP" altLang="en-US">
                    <a:noFill/>
                  </a:rPr>
                  <a:t> </a:t>
                </a:r>
              </a:p>
            </p:txBody>
          </p:sp>
        </mc:Fallback>
      </mc:AlternateContent>
      <p:grpSp>
        <p:nvGrpSpPr>
          <p:cNvPr id="165" name="グループ化 164">
            <a:extLst>
              <a:ext uri="{FF2B5EF4-FFF2-40B4-BE49-F238E27FC236}">
                <a16:creationId xmlns:a16="http://schemas.microsoft.com/office/drawing/2014/main" id="{0701A1B5-FEE6-AC7C-815C-BFCCE1C28A54}"/>
              </a:ext>
            </a:extLst>
          </p:cNvPr>
          <p:cNvGrpSpPr/>
          <p:nvPr/>
        </p:nvGrpSpPr>
        <p:grpSpPr>
          <a:xfrm>
            <a:off x="3164114" y="2932566"/>
            <a:ext cx="1833136" cy="1347511"/>
            <a:chOff x="3929878" y="2158877"/>
            <a:chExt cx="1966059" cy="1445221"/>
          </a:xfrm>
        </p:grpSpPr>
        <p:grpSp>
          <p:nvGrpSpPr>
            <p:cNvPr id="33" name="グループ化 32">
              <a:extLst>
                <a:ext uri="{FF2B5EF4-FFF2-40B4-BE49-F238E27FC236}">
                  <a16:creationId xmlns:a16="http://schemas.microsoft.com/office/drawing/2014/main" id="{6E5702C5-35CC-76B9-70B8-F8532F86A990}"/>
                </a:ext>
              </a:extLst>
            </p:cNvPr>
            <p:cNvGrpSpPr/>
            <p:nvPr/>
          </p:nvGrpSpPr>
          <p:grpSpPr>
            <a:xfrm>
              <a:off x="3986300" y="2507959"/>
              <a:ext cx="1902873" cy="1090940"/>
              <a:chOff x="7001021" y="2997205"/>
              <a:chExt cx="1716259" cy="983952"/>
            </a:xfrm>
            <a:solidFill>
              <a:schemeClr val="bg1"/>
            </a:solidFill>
          </p:grpSpPr>
          <p:sp>
            <p:nvSpPr>
              <p:cNvPr id="8" name="正方形/長方形 7">
                <a:extLst>
                  <a:ext uri="{FF2B5EF4-FFF2-40B4-BE49-F238E27FC236}">
                    <a16:creationId xmlns:a16="http://schemas.microsoft.com/office/drawing/2014/main" id="{72EE459D-9A8B-00C4-62A0-A77B0EFF988A}"/>
                  </a:ext>
                </a:extLst>
              </p:cNvPr>
              <p:cNvSpPr/>
              <p:nvPr/>
            </p:nvSpPr>
            <p:spPr>
              <a:xfrm>
                <a:off x="7127631" y="3910818"/>
                <a:ext cx="126609" cy="65650"/>
              </a:xfrm>
              <a:prstGeom prst="rect">
                <a:avLst/>
              </a:prstGeom>
              <a:grp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コネクタ 9">
                <a:extLst>
                  <a:ext uri="{FF2B5EF4-FFF2-40B4-BE49-F238E27FC236}">
                    <a16:creationId xmlns:a16="http://schemas.microsoft.com/office/drawing/2014/main" id="{59589864-941B-8559-3AF4-CC0D1E43244F}"/>
                  </a:ext>
                </a:extLst>
              </p:cNvPr>
              <p:cNvCxnSpPr/>
              <p:nvPr/>
            </p:nvCxnSpPr>
            <p:spPr>
              <a:xfrm>
                <a:off x="7001021" y="3981157"/>
                <a:ext cx="1716259" cy="0"/>
              </a:xfrm>
              <a:prstGeom prst="line">
                <a:avLst/>
              </a:prstGeom>
              <a:grpFill/>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11" name="正方形/長方形 10">
                <a:extLst>
                  <a:ext uri="{FF2B5EF4-FFF2-40B4-BE49-F238E27FC236}">
                    <a16:creationId xmlns:a16="http://schemas.microsoft.com/office/drawing/2014/main" id="{3B902695-836C-8D2E-FA51-164F99453D28}"/>
                  </a:ext>
                </a:extLst>
              </p:cNvPr>
              <p:cNvSpPr/>
              <p:nvPr/>
            </p:nvSpPr>
            <p:spPr>
              <a:xfrm>
                <a:off x="7254631" y="3832233"/>
                <a:ext cx="126609" cy="144235"/>
              </a:xfrm>
              <a:prstGeom prst="rect">
                <a:avLst/>
              </a:prstGeom>
              <a:grp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6794BC19-1F87-5FFE-C64F-DECB2D33245E}"/>
                  </a:ext>
                </a:extLst>
              </p:cNvPr>
              <p:cNvSpPr/>
              <p:nvPr/>
            </p:nvSpPr>
            <p:spPr>
              <a:xfrm>
                <a:off x="7381631" y="3668211"/>
                <a:ext cx="126609" cy="308257"/>
              </a:xfrm>
              <a:prstGeom prst="rect">
                <a:avLst/>
              </a:prstGeom>
              <a:grp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EA23A0C8-2F92-7897-9D47-D9D394D48E5E}"/>
                  </a:ext>
                </a:extLst>
              </p:cNvPr>
              <p:cNvSpPr/>
              <p:nvPr/>
            </p:nvSpPr>
            <p:spPr>
              <a:xfrm>
                <a:off x="7508631" y="3514725"/>
                <a:ext cx="126609" cy="461743"/>
              </a:xfrm>
              <a:prstGeom prst="rect">
                <a:avLst/>
              </a:prstGeom>
              <a:grp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4D1EBAD8-8BEE-7EFA-C20B-067867D2FA5E}"/>
                  </a:ext>
                </a:extLst>
              </p:cNvPr>
              <p:cNvSpPr/>
              <p:nvPr/>
            </p:nvSpPr>
            <p:spPr>
              <a:xfrm>
                <a:off x="7635631" y="3298879"/>
                <a:ext cx="126609" cy="677589"/>
              </a:xfrm>
              <a:prstGeom prst="rect">
                <a:avLst/>
              </a:prstGeom>
              <a:grp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B0652A95-BE1C-2223-37A2-C1DB1C718032}"/>
                  </a:ext>
                </a:extLst>
              </p:cNvPr>
              <p:cNvSpPr/>
              <p:nvPr/>
            </p:nvSpPr>
            <p:spPr>
              <a:xfrm>
                <a:off x="7759456" y="2997205"/>
                <a:ext cx="126609" cy="979264"/>
              </a:xfrm>
              <a:prstGeom prst="rect">
                <a:avLst/>
              </a:prstGeom>
              <a:grp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9E13A6D0-7325-620D-8B2E-91684491576D}"/>
                  </a:ext>
                </a:extLst>
              </p:cNvPr>
              <p:cNvSpPr/>
              <p:nvPr/>
            </p:nvSpPr>
            <p:spPr>
              <a:xfrm>
                <a:off x="7886456" y="3136899"/>
                <a:ext cx="126609" cy="839569"/>
              </a:xfrm>
              <a:prstGeom prst="rect">
                <a:avLst/>
              </a:prstGeom>
              <a:grp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A19FF84B-5531-4C65-50BB-B8A6ACF1D281}"/>
                  </a:ext>
                </a:extLst>
              </p:cNvPr>
              <p:cNvSpPr/>
              <p:nvPr/>
            </p:nvSpPr>
            <p:spPr>
              <a:xfrm>
                <a:off x="8013456" y="3375032"/>
                <a:ext cx="126609" cy="601436"/>
              </a:xfrm>
              <a:prstGeom prst="rect">
                <a:avLst/>
              </a:prstGeom>
              <a:grp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E5556770-806F-005C-0C5F-FC9D2FE0BF07}"/>
                  </a:ext>
                </a:extLst>
              </p:cNvPr>
              <p:cNvSpPr/>
              <p:nvPr/>
            </p:nvSpPr>
            <p:spPr>
              <a:xfrm>
                <a:off x="8140456" y="3600450"/>
                <a:ext cx="126609" cy="376018"/>
              </a:xfrm>
              <a:prstGeom prst="rect">
                <a:avLst/>
              </a:prstGeom>
              <a:grp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E22F2CA6-5F38-9080-2D04-1C08402C7CE7}"/>
                  </a:ext>
                </a:extLst>
              </p:cNvPr>
              <p:cNvSpPr/>
              <p:nvPr/>
            </p:nvSpPr>
            <p:spPr>
              <a:xfrm>
                <a:off x="8267456" y="3746500"/>
                <a:ext cx="126609" cy="229967"/>
              </a:xfrm>
              <a:prstGeom prst="rect">
                <a:avLst/>
              </a:prstGeom>
              <a:grp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9C06F9B2-E3F9-1D31-E02E-A811E4B2EB52}"/>
                  </a:ext>
                </a:extLst>
              </p:cNvPr>
              <p:cNvSpPr/>
              <p:nvPr/>
            </p:nvSpPr>
            <p:spPr>
              <a:xfrm>
                <a:off x="8394066" y="3910818"/>
                <a:ext cx="126609" cy="65649"/>
              </a:xfrm>
              <a:prstGeom prst="rect">
                <a:avLst/>
              </a:prstGeom>
              <a:grp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8" name="グループ化 107">
              <a:extLst>
                <a:ext uri="{FF2B5EF4-FFF2-40B4-BE49-F238E27FC236}">
                  <a16:creationId xmlns:a16="http://schemas.microsoft.com/office/drawing/2014/main" id="{8A57A17A-5BF3-584F-D255-5870F4C3F46E}"/>
                </a:ext>
              </a:extLst>
            </p:cNvPr>
            <p:cNvGrpSpPr/>
            <p:nvPr/>
          </p:nvGrpSpPr>
          <p:grpSpPr>
            <a:xfrm>
              <a:off x="3929878" y="2158877"/>
              <a:ext cx="239208" cy="1445221"/>
              <a:chOff x="3929878" y="2158877"/>
              <a:chExt cx="239208" cy="1445221"/>
            </a:xfrm>
          </p:grpSpPr>
          <p:cxnSp>
            <p:nvCxnSpPr>
              <p:cNvPr id="105" name="直線コネクタ 104">
                <a:extLst>
                  <a:ext uri="{FF2B5EF4-FFF2-40B4-BE49-F238E27FC236}">
                    <a16:creationId xmlns:a16="http://schemas.microsoft.com/office/drawing/2014/main" id="{7DE3C191-4CBF-F847-586C-EBFE2E508E5D}"/>
                  </a:ext>
                </a:extLst>
              </p:cNvPr>
              <p:cNvCxnSpPr>
                <a:cxnSpLocks/>
              </p:cNvCxnSpPr>
              <p:nvPr/>
            </p:nvCxnSpPr>
            <p:spPr>
              <a:xfrm>
                <a:off x="4080755" y="2387600"/>
                <a:ext cx="0" cy="1216498"/>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07" name="テキスト ボックス 106">
                    <a:extLst>
                      <a:ext uri="{FF2B5EF4-FFF2-40B4-BE49-F238E27FC236}">
                        <a16:creationId xmlns:a16="http://schemas.microsoft.com/office/drawing/2014/main" id="{0E2B3B67-E764-9C60-792C-7F69F4860F0B}"/>
                      </a:ext>
                    </a:extLst>
                  </p:cNvPr>
                  <p:cNvSpPr txBox="1"/>
                  <p:nvPr/>
                </p:nvSpPr>
                <p:spPr>
                  <a:xfrm>
                    <a:off x="3929878" y="2158877"/>
                    <a:ext cx="239208" cy="2616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1050" i="1" smtClean="0">
                                  <a:latin typeface="Cambria Math" panose="02040503050406030204" pitchFamily="18" charset="0"/>
                                </a:rPr>
                              </m:ctrlPr>
                            </m:sSubPr>
                            <m:e>
                              <m:r>
                                <a:rPr kumimoji="1" lang="en-US" altLang="ja-JP" sz="1050" b="0" i="1" smtClean="0">
                                  <a:latin typeface="Cambria Math" panose="02040503050406030204" pitchFamily="18" charset="0"/>
                                </a:rPr>
                                <m:t>𝑆</m:t>
                              </m:r>
                            </m:e>
                            <m:sub>
                              <m:r>
                                <a:rPr lang="en-US" altLang="ja-JP" sz="1050" b="0" i="1" smtClean="0">
                                  <a:latin typeface="Cambria Math" panose="02040503050406030204" pitchFamily="18" charset="0"/>
                                </a:rPr>
                                <m:t>𝐿</m:t>
                              </m:r>
                            </m:sub>
                          </m:sSub>
                        </m:oMath>
                      </m:oMathPara>
                    </a14:m>
                    <a:endParaRPr lang="ja-JP" altLang="en-US" sz="1050"/>
                  </a:p>
                </p:txBody>
              </p:sp>
            </mc:Choice>
            <mc:Fallback xmlns="">
              <p:sp>
                <p:nvSpPr>
                  <p:cNvPr id="107" name="テキスト ボックス 106">
                    <a:extLst>
                      <a:ext uri="{FF2B5EF4-FFF2-40B4-BE49-F238E27FC236}">
                        <a16:creationId xmlns:a16="http://schemas.microsoft.com/office/drawing/2014/main" id="{0E2B3B67-E764-9C60-792C-7F69F4860F0B}"/>
                      </a:ext>
                    </a:extLst>
                  </p:cNvPr>
                  <p:cNvSpPr txBox="1">
                    <a:spLocks noRot="1" noChangeAspect="1" noMove="1" noResize="1" noEditPoints="1" noAdjustHandles="1" noChangeArrowheads="1" noChangeShapeType="1" noTextEdit="1"/>
                  </p:cNvSpPr>
                  <p:nvPr/>
                </p:nvSpPr>
                <p:spPr>
                  <a:xfrm>
                    <a:off x="3929878" y="2158877"/>
                    <a:ext cx="239208" cy="261610"/>
                  </a:xfrm>
                  <a:prstGeom prst="rect">
                    <a:avLst/>
                  </a:prstGeom>
                  <a:blipFill>
                    <a:blip r:embed="rId5"/>
                    <a:stretch>
                      <a:fillRect r="-11111"/>
                    </a:stretch>
                  </a:blipFill>
                </p:spPr>
                <p:txBody>
                  <a:bodyPr/>
                  <a:lstStyle/>
                  <a:p>
                    <a:r>
                      <a:rPr lang="ja-JP" altLang="en-US">
                        <a:noFill/>
                      </a:rPr>
                      <a:t> </a:t>
                    </a:r>
                  </a:p>
                </p:txBody>
              </p:sp>
            </mc:Fallback>
          </mc:AlternateContent>
        </p:grpSp>
        <p:grpSp>
          <p:nvGrpSpPr>
            <p:cNvPr id="112" name="グループ化 111">
              <a:extLst>
                <a:ext uri="{FF2B5EF4-FFF2-40B4-BE49-F238E27FC236}">
                  <a16:creationId xmlns:a16="http://schemas.microsoft.com/office/drawing/2014/main" id="{A8B760CB-5F0C-3B03-8E63-D781F9AD67A7}"/>
                </a:ext>
              </a:extLst>
            </p:cNvPr>
            <p:cNvGrpSpPr/>
            <p:nvPr/>
          </p:nvGrpSpPr>
          <p:grpSpPr>
            <a:xfrm>
              <a:off x="5546389" y="2180160"/>
              <a:ext cx="349548" cy="1423938"/>
              <a:chOff x="5546389" y="2180160"/>
              <a:chExt cx="349548" cy="1423938"/>
            </a:xfrm>
          </p:grpSpPr>
          <p:cxnSp>
            <p:nvCxnSpPr>
              <p:cNvPr id="104" name="直線コネクタ 103">
                <a:extLst>
                  <a:ext uri="{FF2B5EF4-FFF2-40B4-BE49-F238E27FC236}">
                    <a16:creationId xmlns:a16="http://schemas.microsoft.com/office/drawing/2014/main" id="{CF191F6E-5678-68AE-84E9-EF3E4AA803E8}"/>
                  </a:ext>
                </a:extLst>
              </p:cNvPr>
              <p:cNvCxnSpPr>
                <a:cxnSpLocks/>
              </p:cNvCxnSpPr>
              <p:nvPr/>
            </p:nvCxnSpPr>
            <p:spPr>
              <a:xfrm>
                <a:off x="5693655" y="2387600"/>
                <a:ext cx="0" cy="1216498"/>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10" name="テキスト ボックス 109">
                    <a:extLst>
                      <a:ext uri="{FF2B5EF4-FFF2-40B4-BE49-F238E27FC236}">
                        <a16:creationId xmlns:a16="http://schemas.microsoft.com/office/drawing/2014/main" id="{DEAF3513-D3A7-4701-7035-B1E00AECA4B5}"/>
                      </a:ext>
                    </a:extLst>
                  </p:cNvPr>
                  <p:cNvSpPr txBox="1"/>
                  <p:nvPr/>
                </p:nvSpPr>
                <p:spPr>
                  <a:xfrm>
                    <a:off x="5546389" y="2180160"/>
                    <a:ext cx="349548" cy="2616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1050" i="1" smtClean="0">
                                  <a:latin typeface="Cambria Math" panose="02040503050406030204" pitchFamily="18" charset="0"/>
                                </a:rPr>
                              </m:ctrlPr>
                            </m:sSubPr>
                            <m:e>
                              <m:r>
                                <a:rPr kumimoji="1" lang="en-US" altLang="ja-JP" sz="1050" b="0" i="1" smtClean="0">
                                  <a:latin typeface="Cambria Math" panose="02040503050406030204" pitchFamily="18" charset="0"/>
                                </a:rPr>
                                <m:t>𝑆</m:t>
                              </m:r>
                            </m:e>
                            <m:sub>
                              <m:r>
                                <a:rPr lang="en-US" altLang="ja-JP" sz="1050" b="0" i="1" smtClean="0">
                                  <a:latin typeface="Cambria Math" panose="02040503050406030204" pitchFamily="18" charset="0"/>
                                </a:rPr>
                                <m:t>𝑈</m:t>
                              </m:r>
                            </m:sub>
                          </m:sSub>
                        </m:oMath>
                      </m:oMathPara>
                    </a14:m>
                    <a:endParaRPr lang="ja-JP" altLang="en-US" sz="1050"/>
                  </a:p>
                </p:txBody>
              </p:sp>
            </mc:Choice>
            <mc:Fallback xmlns="">
              <p:sp>
                <p:nvSpPr>
                  <p:cNvPr id="110" name="テキスト ボックス 109">
                    <a:extLst>
                      <a:ext uri="{FF2B5EF4-FFF2-40B4-BE49-F238E27FC236}">
                        <a16:creationId xmlns:a16="http://schemas.microsoft.com/office/drawing/2014/main" id="{DEAF3513-D3A7-4701-7035-B1E00AECA4B5}"/>
                      </a:ext>
                    </a:extLst>
                  </p:cNvPr>
                  <p:cNvSpPr txBox="1">
                    <a:spLocks noRot="1" noChangeAspect="1" noMove="1" noResize="1" noEditPoints="1" noAdjustHandles="1" noChangeArrowheads="1" noChangeShapeType="1" noTextEdit="1"/>
                  </p:cNvSpPr>
                  <p:nvPr/>
                </p:nvSpPr>
                <p:spPr>
                  <a:xfrm>
                    <a:off x="5546389" y="2180160"/>
                    <a:ext cx="349548" cy="261610"/>
                  </a:xfrm>
                  <a:prstGeom prst="rect">
                    <a:avLst/>
                  </a:prstGeom>
                  <a:blipFill>
                    <a:blip r:embed="rId6"/>
                    <a:stretch>
                      <a:fillRect/>
                    </a:stretch>
                  </a:blipFill>
                </p:spPr>
                <p:txBody>
                  <a:bodyPr/>
                  <a:lstStyle/>
                  <a:p>
                    <a:r>
                      <a:rPr lang="ja-JP" altLang="en-US">
                        <a:noFill/>
                      </a:rPr>
                      <a:t> </a:t>
                    </a:r>
                  </a:p>
                </p:txBody>
              </p:sp>
            </mc:Fallback>
          </mc:AlternateContent>
        </p:grpSp>
        <p:grpSp>
          <p:nvGrpSpPr>
            <p:cNvPr id="113" name="グループ化 112">
              <a:extLst>
                <a:ext uri="{FF2B5EF4-FFF2-40B4-BE49-F238E27FC236}">
                  <a16:creationId xmlns:a16="http://schemas.microsoft.com/office/drawing/2014/main" id="{AAC0B243-D4AC-6627-5EFD-5F0C0E4C124D}"/>
                </a:ext>
              </a:extLst>
            </p:cNvPr>
            <p:cNvGrpSpPr/>
            <p:nvPr/>
          </p:nvGrpSpPr>
          <p:grpSpPr>
            <a:xfrm>
              <a:off x="4813300" y="2216899"/>
              <a:ext cx="119712" cy="1387199"/>
              <a:chOff x="4813300" y="2216899"/>
              <a:chExt cx="119712" cy="1387199"/>
            </a:xfrm>
          </p:grpSpPr>
          <p:cxnSp>
            <p:nvCxnSpPr>
              <p:cNvPr id="100" name="直線コネクタ 99">
                <a:extLst>
                  <a:ext uri="{FF2B5EF4-FFF2-40B4-BE49-F238E27FC236}">
                    <a16:creationId xmlns:a16="http://schemas.microsoft.com/office/drawing/2014/main" id="{AC5F7A48-40C7-14BB-5238-23453C473D36}"/>
                  </a:ext>
                </a:extLst>
              </p:cNvPr>
              <p:cNvCxnSpPr>
                <a:cxnSpLocks/>
              </p:cNvCxnSpPr>
              <p:nvPr/>
            </p:nvCxnSpPr>
            <p:spPr>
              <a:xfrm>
                <a:off x="4868155" y="2387600"/>
                <a:ext cx="0" cy="1216498"/>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11" name="テキスト ボックス 110">
                    <a:extLst>
                      <a:ext uri="{FF2B5EF4-FFF2-40B4-BE49-F238E27FC236}">
                        <a16:creationId xmlns:a16="http://schemas.microsoft.com/office/drawing/2014/main" id="{75E8071D-19B5-ADD4-2290-96A3954EE920}"/>
                      </a:ext>
                    </a:extLst>
                  </p:cNvPr>
                  <p:cNvSpPr txBox="1"/>
                  <p:nvPr/>
                </p:nvSpPr>
                <p:spPr>
                  <a:xfrm>
                    <a:off x="4813300" y="2216899"/>
                    <a:ext cx="119712" cy="1692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bar>
                            <m:barPr>
                              <m:pos m:val="top"/>
                              <m:ctrlPr>
                                <a:rPr kumimoji="1" lang="en" altLang="ja-JP" sz="1100" i="1" smtClean="0">
                                  <a:latin typeface="Cambria Math" panose="02040503050406030204" pitchFamily="18" charset="0"/>
                                </a:rPr>
                              </m:ctrlPr>
                            </m:barPr>
                            <m:e>
                              <m:r>
                                <a:rPr kumimoji="1" lang="en-US" altLang="ja-JP" sz="1100" b="0" i="1" smtClean="0">
                                  <a:latin typeface="Cambria Math" panose="02040503050406030204" pitchFamily="18" charset="0"/>
                                </a:rPr>
                                <m:t>𝑥</m:t>
                              </m:r>
                            </m:e>
                          </m:bar>
                        </m:oMath>
                      </m:oMathPara>
                    </a14:m>
                    <a:endParaRPr kumimoji="1" lang="ja-JP" altLang="en-US" sz="1100"/>
                  </a:p>
                </p:txBody>
              </p:sp>
            </mc:Choice>
            <mc:Fallback xmlns="">
              <p:sp>
                <p:nvSpPr>
                  <p:cNvPr id="111" name="テキスト ボックス 110">
                    <a:extLst>
                      <a:ext uri="{FF2B5EF4-FFF2-40B4-BE49-F238E27FC236}">
                        <a16:creationId xmlns:a16="http://schemas.microsoft.com/office/drawing/2014/main" id="{75E8071D-19B5-ADD4-2290-96A3954EE920}"/>
                      </a:ext>
                    </a:extLst>
                  </p:cNvPr>
                  <p:cNvSpPr txBox="1">
                    <a:spLocks noRot="1" noChangeAspect="1" noMove="1" noResize="1" noEditPoints="1" noAdjustHandles="1" noChangeArrowheads="1" noChangeShapeType="1" noTextEdit="1"/>
                  </p:cNvSpPr>
                  <p:nvPr/>
                </p:nvSpPr>
                <p:spPr>
                  <a:xfrm>
                    <a:off x="4813300" y="2216899"/>
                    <a:ext cx="119712" cy="169277"/>
                  </a:xfrm>
                  <a:prstGeom prst="rect">
                    <a:avLst/>
                  </a:prstGeom>
                  <a:blipFill>
                    <a:blip r:embed="rId7"/>
                    <a:stretch>
                      <a:fillRect l="-10000" r="-10000"/>
                    </a:stretch>
                  </a:blipFill>
                </p:spPr>
                <p:txBody>
                  <a:bodyPr/>
                  <a:lstStyle/>
                  <a:p>
                    <a:r>
                      <a:rPr lang="ja-JP" altLang="en-US">
                        <a:noFill/>
                      </a:rPr>
                      <a:t> </a:t>
                    </a:r>
                  </a:p>
                </p:txBody>
              </p:sp>
            </mc:Fallback>
          </mc:AlternateContent>
        </p:grpSp>
      </p:grpSp>
      <p:grpSp>
        <p:nvGrpSpPr>
          <p:cNvPr id="168" name="グループ化 167">
            <a:extLst>
              <a:ext uri="{FF2B5EF4-FFF2-40B4-BE49-F238E27FC236}">
                <a16:creationId xmlns:a16="http://schemas.microsoft.com/office/drawing/2014/main" id="{2888C3A1-AA71-D5AA-E2A7-88926AFCF0B0}"/>
              </a:ext>
            </a:extLst>
          </p:cNvPr>
          <p:cNvGrpSpPr/>
          <p:nvPr/>
        </p:nvGrpSpPr>
        <p:grpSpPr>
          <a:xfrm>
            <a:off x="9102935" y="4783166"/>
            <a:ext cx="2155588" cy="1347770"/>
            <a:chOff x="5286167" y="5005740"/>
            <a:chExt cx="2311893" cy="1445499"/>
          </a:xfrm>
        </p:grpSpPr>
        <p:grpSp>
          <p:nvGrpSpPr>
            <p:cNvPr id="135" name="グループ化 134">
              <a:extLst>
                <a:ext uri="{FF2B5EF4-FFF2-40B4-BE49-F238E27FC236}">
                  <a16:creationId xmlns:a16="http://schemas.microsoft.com/office/drawing/2014/main" id="{48A0B4CA-37AC-D7C0-93D2-B4AA2A6CACC5}"/>
                </a:ext>
              </a:extLst>
            </p:cNvPr>
            <p:cNvGrpSpPr/>
            <p:nvPr/>
          </p:nvGrpSpPr>
          <p:grpSpPr>
            <a:xfrm>
              <a:off x="5390004" y="5050675"/>
              <a:ext cx="2208056" cy="1400112"/>
              <a:chOff x="5687716" y="3519587"/>
              <a:chExt cx="2208056" cy="1400112"/>
            </a:xfrm>
          </p:grpSpPr>
          <p:grpSp>
            <p:nvGrpSpPr>
              <p:cNvPr id="136" name="グループ化 135">
                <a:extLst>
                  <a:ext uri="{FF2B5EF4-FFF2-40B4-BE49-F238E27FC236}">
                    <a16:creationId xmlns:a16="http://schemas.microsoft.com/office/drawing/2014/main" id="{93687A65-D64F-03B3-C882-306829343717}"/>
                  </a:ext>
                </a:extLst>
              </p:cNvPr>
              <p:cNvGrpSpPr/>
              <p:nvPr/>
            </p:nvGrpSpPr>
            <p:grpSpPr>
              <a:xfrm>
                <a:off x="5687716" y="3828759"/>
                <a:ext cx="2208056" cy="1090940"/>
                <a:chOff x="6725767" y="2997205"/>
                <a:chExt cx="1991513" cy="983952"/>
              </a:xfrm>
              <a:solidFill>
                <a:schemeClr val="bg1"/>
              </a:solidFill>
            </p:grpSpPr>
            <p:sp>
              <p:nvSpPr>
                <p:cNvPr id="140" name="正方形/長方形 139">
                  <a:extLst>
                    <a:ext uri="{FF2B5EF4-FFF2-40B4-BE49-F238E27FC236}">
                      <a16:creationId xmlns:a16="http://schemas.microsoft.com/office/drawing/2014/main" id="{70D81C7A-42B5-1659-A4DC-4D1175823CF3}"/>
                    </a:ext>
                  </a:extLst>
                </p:cNvPr>
                <p:cNvSpPr/>
                <p:nvPr/>
              </p:nvSpPr>
              <p:spPr>
                <a:xfrm>
                  <a:off x="7127631" y="3910818"/>
                  <a:ext cx="126609" cy="65650"/>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1" name="直線コネクタ 140">
                  <a:extLst>
                    <a:ext uri="{FF2B5EF4-FFF2-40B4-BE49-F238E27FC236}">
                      <a16:creationId xmlns:a16="http://schemas.microsoft.com/office/drawing/2014/main" id="{5532339F-4AB1-A1FB-4E1D-3FE2F2827A98}"/>
                    </a:ext>
                  </a:extLst>
                </p:cNvPr>
                <p:cNvCxnSpPr>
                  <a:cxnSpLocks/>
                </p:cNvCxnSpPr>
                <p:nvPr/>
              </p:nvCxnSpPr>
              <p:spPr>
                <a:xfrm>
                  <a:off x="6725767" y="3981157"/>
                  <a:ext cx="1991513"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sp>
              <p:nvSpPr>
                <p:cNvPr id="142" name="正方形/長方形 141">
                  <a:extLst>
                    <a:ext uri="{FF2B5EF4-FFF2-40B4-BE49-F238E27FC236}">
                      <a16:creationId xmlns:a16="http://schemas.microsoft.com/office/drawing/2014/main" id="{C72ADB97-ABFC-4B87-E0E5-83EA5E3A924D}"/>
                    </a:ext>
                  </a:extLst>
                </p:cNvPr>
                <p:cNvSpPr/>
                <p:nvPr/>
              </p:nvSpPr>
              <p:spPr>
                <a:xfrm>
                  <a:off x="7254631" y="3832233"/>
                  <a:ext cx="126609" cy="144235"/>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 name="正方形/長方形 142">
                  <a:extLst>
                    <a:ext uri="{FF2B5EF4-FFF2-40B4-BE49-F238E27FC236}">
                      <a16:creationId xmlns:a16="http://schemas.microsoft.com/office/drawing/2014/main" id="{FE07CA9D-C8AE-927C-0C0B-6282A40B7BEB}"/>
                    </a:ext>
                  </a:extLst>
                </p:cNvPr>
                <p:cNvSpPr/>
                <p:nvPr/>
              </p:nvSpPr>
              <p:spPr>
                <a:xfrm>
                  <a:off x="7381631" y="3668211"/>
                  <a:ext cx="126609" cy="308257"/>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4" name="正方形/長方形 143">
                  <a:extLst>
                    <a:ext uri="{FF2B5EF4-FFF2-40B4-BE49-F238E27FC236}">
                      <a16:creationId xmlns:a16="http://schemas.microsoft.com/office/drawing/2014/main" id="{CAF045DC-E031-A70D-C59F-4C197E186070}"/>
                    </a:ext>
                  </a:extLst>
                </p:cNvPr>
                <p:cNvSpPr/>
                <p:nvPr/>
              </p:nvSpPr>
              <p:spPr>
                <a:xfrm>
                  <a:off x="7508631" y="3514725"/>
                  <a:ext cx="126609" cy="461743"/>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5" name="正方形/長方形 144">
                  <a:extLst>
                    <a:ext uri="{FF2B5EF4-FFF2-40B4-BE49-F238E27FC236}">
                      <a16:creationId xmlns:a16="http://schemas.microsoft.com/office/drawing/2014/main" id="{5A360B8E-BEF4-3E01-01E9-D89DFDBD1D63}"/>
                    </a:ext>
                  </a:extLst>
                </p:cNvPr>
                <p:cNvSpPr/>
                <p:nvPr/>
              </p:nvSpPr>
              <p:spPr>
                <a:xfrm>
                  <a:off x="7635631" y="3298879"/>
                  <a:ext cx="126609" cy="677589"/>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6" name="正方形/長方形 145">
                  <a:extLst>
                    <a:ext uri="{FF2B5EF4-FFF2-40B4-BE49-F238E27FC236}">
                      <a16:creationId xmlns:a16="http://schemas.microsoft.com/office/drawing/2014/main" id="{2705E713-DD0C-F171-D821-3118C05B4940}"/>
                    </a:ext>
                  </a:extLst>
                </p:cNvPr>
                <p:cNvSpPr/>
                <p:nvPr/>
              </p:nvSpPr>
              <p:spPr>
                <a:xfrm>
                  <a:off x="7759456" y="2997205"/>
                  <a:ext cx="126609" cy="979264"/>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7" name="正方形/長方形 146">
                  <a:extLst>
                    <a:ext uri="{FF2B5EF4-FFF2-40B4-BE49-F238E27FC236}">
                      <a16:creationId xmlns:a16="http://schemas.microsoft.com/office/drawing/2014/main" id="{163B0CF1-9DC6-B9A1-DE0F-5DB27787ABA3}"/>
                    </a:ext>
                  </a:extLst>
                </p:cNvPr>
                <p:cNvSpPr/>
                <p:nvPr/>
              </p:nvSpPr>
              <p:spPr>
                <a:xfrm>
                  <a:off x="7886456" y="3136899"/>
                  <a:ext cx="126609" cy="839569"/>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 name="正方形/長方形 147">
                  <a:extLst>
                    <a:ext uri="{FF2B5EF4-FFF2-40B4-BE49-F238E27FC236}">
                      <a16:creationId xmlns:a16="http://schemas.microsoft.com/office/drawing/2014/main" id="{E87DFCF4-CFEF-5845-7844-C8800B055D46}"/>
                    </a:ext>
                  </a:extLst>
                </p:cNvPr>
                <p:cNvSpPr/>
                <p:nvPr/>
              </p:nvSpPr>
              <p:spPr>
                <a:xfrm>
                  <a:off x="8013456" y="3375032"/>
                  <a:ext cx="126609" cy="601436"/>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9" name="正方形/長方形 148">
                  <a:extLst>
                    <a:ext uri="{FF2B5EF4-FFF2-40B4-BE49-F238E27FC236}">
                      <a16:creationId xmlns:a16="http://schemas.microsoft.com/office/drawing/2014/main" id="{4435AAC6-A8DD-E896-0A66-09C6154C130E}"/>
                    </a:ext>
                  </a:extLst>
                </p:cNvPr>
                <p:cNvSpPr/>
                <p:nvPr/>
              </p:nvSpPr>
              <p:spPr>
                <a:xfrm>
                  <a:off x="8140456" y="3600450"/>
                  <a:ext cx="126609" cy="376018"/>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0" name="正方形/長方形 149">
                  <a:extLst>
                    <a:ext uri="{FF2B5EF4-FFF2-40B4-BE49-F238E27FC236}">
                      <a16:creationId xmlns:a16="http://schemas.microsoft.com/office/drawing/2014/main" id="{1A14B26F-EE34-4A4C-1BDB-9C4E2A9E1294}"/>
                    </a:ext>
                  </a:extLst>
                </p:cNvPr>
                <p:cNvSpPr/>
                <p:nvPr/>
              </p:nvSpPr>
              <p:spPr>
                <a:xfrm>
                  <a:off x="8267456" y="3746500"/>
                  <a:ext cx="126609" cy="229967"/>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 name="正方形/長方形 150">
                  <a:extLst>
                    <a:ext uri="{FF2B5EF4-FFF2-40B4-BE49-F238E27FC236}">
                      <a16:creationId xmlns:a16="http://schemas.microsoft.com/office/drawing/2014/main" id="{9B86CA9F-B624-7BF1-5C0B-375E3DD3094A}"/>
                    </a:ext>
                  </a:extLst>
                </p:cNvPr>
                <p:cNvSpPr/>
                <p:nvPr/>
              </p:nvSpPr>
              <p:spPr>
                <a:xfrm>
                  <a:off x="8394066" y="3910818"/>
                  <a:ext cx="126609" cy="65649"/>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37" name="グループ化 136">
                <a:extLst>
                  <a:ext uri="{FF2B5EF4-FFF2-40B4-BE49-F238E27FC236}">
                    <a16:creationId xmlns:a16="http://schemas.microsoft.com/office/drawing/2014/main" id="{771E0132-2212-2F00-A2AF-7043F8EDA7F7}"/>
                  </a:ext>
                </a:extLst>
              </p:cNvPr>
              <p:cNvGrpSpPr/>
              <p:nvPr/>
            </p:nvGrpSpPr>
            <p:grpSpPr>
              <a:xfrm>
                <a:off x="6825952" y="3519587"/>
                <a:ext cx="119712" cy="1387199"/>
                <a:chOff x="4813300" y="2216899"/>
                <a:chExt cx="119712" cy="1387199"/>
              </a:xfrm>
            </p:grpSpPr>
            <p:cxnSp>
              <p:nvCxnSpPr>
                <p:cNvPr id="138" name="直線コネクタ 137">
                  <a:extLst>
                    <a:ext uri="{FF2B5EF4-FFF2-40B4-BE49-F238E27FC236}">
                      <a16:creationId xmlns:a16="http://schemas.microsoft.com/office/drawing/2014/main" id="{164E4B46-1C00-69B4-1D3A-7A904E608A68}"/>
                    </a:ext>
                  </a:extLst>
                </p:cNvPr>
                <p:cNvCxnSpPr>
                  <a:cxnSpLocks/>
                </p:cNvCxnSpPr>
                <p:nvPr/>
              </p:nvCxnSpPr>
              <p:spPr>
                <a:xfrm>
                  <a:off x="4868155" y="2387600"/>
                  <a:ext cx="0" cy="1216498"/>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39" name="テキスト ボックス 138">
                      <a:extLst>
                        <a:ext uri="{FF2B5EF4-FFF2-40B4-BE49-F238E27FC236}">
                          <a16:creationId xmlns:a16="http://schemas.microsoft.com/office/drawing/2014/main" id="{6513600A-47E6-325F-33A2-1EF9A6094A71}"/>
                        </a:ext>
                      </a:extLst>
                    </p:cNvPr>
                    <p:cNvSpPr txBox="1"/>
                    <p:nvPr/>
                  </p:nvSpPr>
                  <p:spPr>
                    <a:xfrm>
                      <a:off x="4813300" y="2216899"/>
                      <a:ext cx="119712" cy="1692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bar>
                              <m:barPr>
                                <m:pos m:val="top"/>
                                <m:ctrlPr>
                                  <a:rPr kumimoji="1" lang="en" altLang="ja-JP" sz="1100" i="1" smtClean="0">
                                    <a:latin typeface="Cambria Math" panose="02040503050406030204" pitchFamily="18" charset="0"/>
                                  </a:rPr>
                                </m:ctrlPr>
                              </m:barPr>
                              <m:e>
                                <m:r>
                                  <a:rPr kumimoji="1" lang="en-US" altLang="ja-JP" sz="1100" b="0" i="1" smtClean="0">
                                    <a:latin typeface="Cambria Math" panose="02040503050406030204" pitchFamily="18" charset="0"/>
                                  </a:rPr>
                                  <m:t>𝑥</m:t>
                                </m:r>
                              </m:e>
                            </m:bar>
                          </m:oMath>
                        </m:oMathPara>
                      </a14:m>
                      <a:endParaRPr kumimoji="1" lang="ja-JP" altLang="en-US" sz="1100"/>
                    </a:p>
                  </p:txBody>
                </p:sp>
              </mc:Choice>
              <mc:Fallback xmlns="">
                <p:sp>
                  <p:nvSpPr>
                    <p:cNvPr id="139" name="テキスト ボックス 138">
                      <a:extLst>
                        <a:ext uri="{FF2B5EF4-FFF2-40B4-BE49-F238E27FC236}">
                          <a16:creationId xmlns:a16="http://schemas.microsoft.com/office/drawing/2014/main" id="{6513600A-47E6-325F-33A2-1EF9A6094A71}"/>
                        </a:ext>
                      </a:extLst>
                    </p:cNvPr>
                    <p:cNvSpPr txBox="1">
                      <a:spLocks noRot="1" noChangeAspect="1" noMove="1" noResize="1" noEditPoints="1" noAdjustHandles="1" noChangeArrowheads="1" noChangeShapeType="1" noTextEdit="1"/>
                    </p:cNvSpPr>
                    <p:nvPr/>
                  </p:nvSpPr>
                  <p:spPr>
                    <a:xfrm>
                      <a:off x="4813300" y="2216899"/>
                      <a:ext cx="119712" cy="169277"/>
                    </a:xfrm>
                    <a:prstGeom prst="rect">
                      <a:avLst/>
                    </a:prstGeom>
                    <a:blipFill>
                      <a:blip r:embed="rId7"/>
                      <a:stretch>
                        <a:fillRect l="-22222" r="-11111"/>
                      </a:stretch>
                    </a:blipFill>
                  </p:spPr>
                  <p:txBody>
                    <a:bodyPr/>
                    <a:lstStyle/>
                    <a:p>
                      <a:r>
                        <a:rPr lang="ja-JP" altLang="en-US">
                          <a:noFill/>
                        </a:rPr>
                        <a:t> </a:t>
                      </a:r>
                    </a:p>
                  </p:txBody>
                </p:sp>
              </mc:Fallback>
            </mc:AlternateContent>
          </p:grpSp>
        </p:grpSp>
        <p:grpSp>
          <p:nvGrpSpPr>
            <p:cNvPr id="152" name="グループ化 151">
              <a:extLst>
                <a:ext uri="{FF2B5EF4-FFF2-40B4-BE49-F238E27FC236}">
                  <a16:creationId xmlns:a16="http://schemas.microsoft.com/office/drawing/2014/main" id="{AAA08F83-25B1-CF76-8B09-1A7871C22FB0}"/>
                </a:ext>
              </a:extLst>
            </p:cNvPr>
            <p:cNvGrpSpPr/>
            <p:nvPr/>
          </p:nvGrpSpPr>
          <p:grpSpPr>
            <a:xfrm>
              <a:off x="5286167" y="5005740"/>
              <a:ext cx="239208" cy="1445221"/>
              <a:chOff x="3929878" y="2158877"/>
              <a:chExt cx="239208" cy="1445221"/>
            </a:xfrm>
          </p:grpSpPr>
          <p:cxnSp>
            <p:nvCxnSpPr>
              <p:cNvPr id="153" name="直線コネクタ 152">
                <a:extLst>
                  <a:ext uri="{FF2B5EF4-FFF2-40B4-BE49-F238E27FC236}">
                    <a16:creationId xmlns:a16="http://schemas.microsoft.com/office/drawing/2014/main" id="{87B0E537-2A26-4FB8-F4B7-0DBAB21E53CD}"/>
                  </a:ext>
                </a:extLst>
              </p:cNvPr>
              <p:cNvCxnSpPr>
                <a:cxnSpLocks/>
              </p:cNvCxnSpPr>
              <p:nvPr/>
            </p:nvCxnSpPr>
            <p:spPr>
              <a:xfrm>
                <a:off x="4080755" y="2387600"/>
                <a:ext cx="0" cy="1216498"/>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54" name="テキスト ボックス 153">
                    <a:extLst>
                      <a:ext uri="{FF2B5EF4-FFF2-40B4-BE49-F238E27FC236}">
                        <a16:creationId xmlns:a16="http://schemas.microsoft.com/office/drawing/2014/main" id="{886F3A98-BD2D-ED68-7DC0-C96F7FEE8098}"/>
                      </a:ext>
                    </a:extLst>
                  </p:cNvPr>
                  <p:cNvSpPr txBox="1"/>
                  <p:nvPr/>
                </p:nvSpPr>
                <p:spPr>
                  <a:xfrm>
                    <a:off x="3929878" y="2158877"/>
                    <a:ext cx="239208" cy="2616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1050" i="1" smtClean="0">
                                  <a:latin typeface="Cambria Math" panose="02040503050406030204" pitchFamily="18" charset="0"/>
                                </a:rPr>
                              </m:ctrlPr>
                            </m:sSubPr>
                            <m:e>
                              <m:r>
                                <a:rPr kumimoji="1" lang="en-US" altLang="ja-JP" sz="1050" b="0" i="1" smtClean="0">
                                  <a:latin typeface="Cambria Math" panose="02040503050406030204" pitchFamily="18" charset="0"/>
                                </a:rPr>
                                <m:t>𝑆</m:t>
                              </m:r>
                            </m:e>
                            <m:sub>
                              <m:r>
                                <a:rPr lang="en-US" altLang="ja-JP" sz="1050" b="0" i="1" smtClean="0">
                                  <a:latin typeface="Cambria Math" panose="02040503050406030204" pitchFamily="18" charset="0"/>
                                </a:rPr>
                                <m:t>𝐿</m:t>
                              </m:r>
                            </m:sub>
                          </m:sSub>
                        </m:oMath>
                      </m:oMathPara>
                    </a14:m>
                    <a:endParaRPr lang="ja-JP" altLang="en-US" sz="1050"/>
                  </a:p>
                </p:txBody>
              </p:sp>
            </mc:Choice>
            <mc:Fallback xmlns="">
              <p:sp>
                <p:nvSpPr>
                  <p:cNvPr id="154" name="テキスト ボックス 153">
                    <a:extLst>
                      <a:ext uri="{FF2B5EF4-FFF2-40B4-BE49-F238E27FC236}">
                        <a16:creationId xmlns:a16="http://schemas.microsoft.com/office/drawing/2014/main" id="{886F3A98-BD2D-ED68-7DC0-C96F7FEE8098}"/>
                      </a:ext>
                    </a:extLst>
                  </p:cNvPr>
                  <p:cNvSpPr txBox="1">
                    <a:spLocks noRot="1" noChangeAspect="1" noMove="1" noResize="1" noEditPoints="1" noAdjustHandles="1" noChangeArrowheads="1" noChangeShapeType="1" noTextEdit="1"/>
                  </p:cNvSpPr>
                  <p:nvPr/>
                </p:nvSpPr>
                <p:spPr>
                  <a:xfrm>
                    <a:off x="3929878" y="2158877"/>
                    <a:ext cx="239208" cy="261610"/>
                  </a:xfrm>
                  <a:prstGeom prst="rect">
                    <a:avLst/>
                  </a:prstGeom>
                  <a:blipFill>
                    <a:blip r:embed="rId8"/>
                    <a:stretch>
                      <a:fillRect r="-10526"/>
                    </a:stretch>
                  </a:blipFill>
                </p:spPr>
                <p:txBody>
                  <a:bodyPr/>
                  <a:lstStyle/>
                  <a:p>
                    <a:r>
                      <a:rPr lang="ja-JP" altLang="en-US">
                        <a:noFill/>
                      </a:rPr>
                      <a:t> </a:t>
                    </a:r>
                  </a:p>
                </p:txBody>
              </p:sp>
            </mc:Fallback>
          </mc:AlternateContent>
        </p:grpSp>
        <p:grpSp>
          <p:nvGrpSpPr>
            <p:cNvPr id="155" name="グループ化 154">
              <a:extLst>
                <a:ext uri="{FF2B5EF4-FFF2-40B4-BE49-F238E27FC236}">
                  <a16:creationId xmlns:a16="http://schemas.microsoft.com/office/drawing/2014/main" id="{78C1B8C1-59FB-9EE4-6A3D-7E80F682883E}"/>
                </a:ext>
              </a:extLst>
            </p:cNvPr>
            <p:cNvGrpSpPr/>
            <p:nvPr/>
          </p:nvGrpSpPr>
          <p:grpSpPr>
            <a:xfrm>
              <a:off x="6934609" y="5027301"/>
              <a:ext cx="349548" cy="1423938"/>
              <a:chOff x="5546389" y="2180160"/>
              <a:chExt cx="349548" cy="1423938"/>
            </a:xfrm>
          </p:grpSpPr>
          <p:cxnSp>
            <p:nvCxnSpPr>
              <p:cNvPr id="156" name="直線コネクタ 155">
                <a:extLst>
                  <a:ext uri="{FF2B5EF4-FFF2-40B4-BE49-F238E27FC236}">
                    <a16:creationId xmlns:a16="http://schemas.microsoft.com/office/drawing/2014/main" id="{103F0B36-9550-6A21-02E5-2F0A198DD6B0}"/>
                  </a:ext>
                </a:extLst>
              </p:cNvPr>
              <p:cNvCxnSpPr>
                <a:cxnSpLocks/>
              </p:cNvCxnSpPr>
              <p:nvPr/>
            </p:nvCxnSpPr>
            <p:spPr>
              <a:xfrm>
                <a:off x="5693655" y="2387600"/>
                <a:ext cx="0" cy="1216498"/>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57" name="テキスト ボックス 156">
                    <a:extLst>
                      <a:ext uri="{FF2B5EF4-FFF2-40B4-BE49-F238E27FC236}">
                        <a16:creationId xmlns:a16="http://schemas.microsoft.com/office/drawing/2014/main" id="{8AD624E8-337C-8FFE-2935-A37FD40194A1}"/>
                      </a:ext>
                    </a:extLst>
                  </p:cNvPr>
                  <p:cNvSpPr txBox="1"/>
                  <p:nvPr/>
                </p:nvSpPr>
                <p:spPr>
                  <a:xfrm>
                    <a:off x="5546389" y="2180160"/>
                    <a:ext cx="349548" cy="2616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1050" i="1" smtClean="0">
                                  <a:latin typeface="Cambria Math" panose="02040503050406030204" pitchFamily="18" charset="0"/>
                                </a:rPr>
                              </m:ctrlPr>
                            </m:sSubPr>
                            <m:e>
                              <m:r>
                                <a:rPr kumimoji="1" lang="en-US" altLang="ja-JP" sz="1050" b="0" i="1" smtClean="0">
                                  <a:latin typeface="Cambria Math" panose="02040503050406030204" pitchFamily="18" charset="0"/>
                                </a:rPr>
                                <m:t>𝑆</m:t>
                              </m:r>
                            </m:e>
                            <m:sub>
                              <m:r>
                                <a:rPr lang="en-US" altLang="ja-JP" sz="1050" b="0" i="1" smtClean="0">
                                  <a:latin typeface="Cambria Math" panose="02040503050406030204" pitchFamily="18" charset="0"/>
                                </a:rPr>
                                <m:t>𝑈</m:t>
                              </m:r>
                            </m:sub>
                          </m:sSub>
                        </m:oMath>
                      </m:oMathPara>
                    </a14:m>
                    <a:endParaRPr lang="ja-JP" altLang="en-US" sz="1050"/>
                  </a:p>
                </p:txBody>
              </p:sp>
            </mc:Choice>
            <mc:Fallback xmlns="">
              <p:sp>
                <p:nvSpPr>
                  <p:cNvPr id="157" name="テキスト ボックス 156">
                    <a:extLst>
                      <a:ext uri="{FF2B5EF4-FFF2-40B4-BE49-F238E27FC236}">
                        <a16:creationId xmlns:a16="http://schemas.microsoft.com/office/drawing/2014/main" id="{8AD624E8-337C-8FFE-2935-A37FD40194A1}"/>
                      </a:ext>
                    </a:extLst>
                  </p:cNvPr>
                  <p:cNvSpPr txBox="1">
                    <a:spLocks noRot="1" noChangeAspect="1" noMove="1" noResize="1" noEditPoints="1" noAdjustHandles="1" noChangeArrowheads="1" noChangeShapeType="1" noTextEdit="1"/>
                  </p:cNvSpPr>
                  <p:nvPr/>
                </p:nvSpPr>
                <p:spPr>
                  <a:xfrm>
                    <a:off x="5546389" y="2180160"/>
                    <a:ext cx="349548" cy="261610"/>
                  </a:xfrm>
                  <a:prstGeom prst="rect">
                    <a:avLst/>
                  </a:prstGeom>
                  <a:blipFill>
                    <a:blip r:embed="rId9"/>
                    <a:stretch>
                      <a:fillRect/>
                    </a:stretch>
                  </a:blipFill>
                </p:spPr>
                <p:txBody>
                  <a:bodyPr/>
                  <a:lstStyle/>
                  <a:p>
                    <a:r>
                      <a:rPr lang="ja-JP" altLang="en-US">
                        <a:noFill/>
                      </a:rPr>
                      <a:t> </a:t>
                    </a:r>
                  </a:p>
                </p:txBody>
              </p:sp>
            </mc:Fallback>
          </mc:AlternateContent>
        </p:grpSp>
      </p:grpSp>
      <p:grpSp>
        <p:nvGrpSpPr>
          <p:cNvPr id="166" name="グループ化 165">
            <a:extLst>
              <a:ext uri="{FF2B5EF4-FFF2-40B4-BE49-F238E27FC236}">
                <a16:creationId xmlns:a16="http://schemas.microsoft.com/office/drawing/2014/main" id="{F094910B-E9AF-3E4A-3E61-F23BA2C17326}"/>
              </a:ext>
            </a:extLst>
          </p:cNvPr>
          <p:cNvGrpSpPr/>
          <p:nvPr/>
        </p:nvGrpSpPr>
        <p:grpSpPr>
          <a:xfrm>
            <a:off x="4444475" y="4738693"/>
            <a:ext cx="1832751" cy="1347511"/>
            <a:chOff x="5930126" y="3489672"/>
            <a:chExt cx="1965647" cy="1445221"/>
          </a:xfrm>
        </p:grpSpPr>
        <p:grpSp>
          <p:nvGrpSpPr>
            <p:cNvPr id="117" name="グループ化 116">
              <a:extLst>
                <a:ext uri="{FF2B5EF4-FFF2-40B4-BE49-F238E27FC236}">
                  <a16:creationId xmlns:a16="http://schemas.microsoft.com/office/drawing/2014/main" id="{6010F4C9-755E-FE68-A47C-0DF63C234237}"/>
                </a:ext>
              </a:extLst>
            </p:cNvPr>
            <p:cNvGrpSpPr/>
            <p:nvPr/>
          </p:nvGrpSpPr>
          <p:grpSpPr>
            <a:xfrm>
              <a:off x="5992900" y="3519587"/>
              <a:ext cx="1902873" cy="1400112"/>
              <a:chOff x="5992900" y="3519587"/>
              <a:chExt cx="1902873" cy="1400112"/>
            </a:xfrm>
          </p:grpSpPr>
          <p:grpSp>
            <p:nvGrpSpPr>
              <p:cNvPr id="60" name="グループ化 59">
                <a:extLst>
                  <a:ext uri="{FF2B5EF4-FFF2-40B4-BE49-F238E27FC236}">
                    <a16:creationId xmlns:a16="http://schemas.microsoft.com/office/drawing/2014/main" id="{73C4D353-6B59-3C8A-94D1-183C3A7F2430}"/>
                  </a:ext>
                </a:extLst>
              </p:cNvPr>
              <p:cNvGrpSpPr/>
              <p:nvPr/>
            </p:nvGrpSpPr>
            <p:grpSpPr>
              <a:xfrm>
                <a:off x="5992900" y="3828759"/>
                <a:ext cx="1902873" cy="1090940"/>
                <a:chOff x="7001021" y="2997205"/>
                <a:chExt cx="1716259" cy="983952"/>
              </a:xfrm>
              <a:solidFill>
                <a:schemeClr val="bg1"/>
              </a:solidFill>
            </p:grpSpPr>
            <p:sp>
              <p:nvSpPr>
                <p:cNvPr id="61" name="正方形/長方形 60">
                  <a:extLst>
                    <a:ext uri="{FF2B5EF4-FFF2-40B4-BE49-F238E27FC236}">
                      <a16:creationId xmlns:a16="http://schemas.microsoft.com/office/drawing/2014/main" id="{801E8877-647F-CE29-5321-D9EE10730035}"/>
                    </a:ext>
                  </a:extLst>
                </p:cNvPr>
                <p:cNvSpPr/>
                <p:nvPr/>
              </p:nvSpPr>
              <p:spPr>
                <a:xfrm>
                  <a:off x="7127631" y="3910818"/>
                  <a:ext cx="126609" cy="65650"/>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2" name="直線コネクタ 61">
                  <a:extLst>
                    <a:ext uri="{FF2B5EF4-FFF2-40B4-BE49-F238E27FC236}">
                      <a16:creationId xmlns:a16="http://schemas.microsoft.com/office/drawing/2014/main" id="{5C3E7EBF-2523-8427-0D27-45E0AC38D361}"/>
                    </a:ext>
                  </a:extLst>
                </p:cNvPr>
                <p:cNvCxnSpPr/>
                <p:nvPr/>
              </p:nvCxnSpPr>
              <p:spPr>
                <a:xfrm>
                  <a:off x="7001021" y="3981157"/>
                  <a:ext cx="1716259"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sp>
              <p:nvSpPr>
                <p:cNvPr id="63" name="正方形/長方形 62">
                  <a:extLst>
                    <a:ext uri="{FF2B5EF4-FFF2-40B4-BE49-F238E27FC236}">
                      <a16:creationId xmlns:a16="http://schemas.microsoft.com/office/drawing/2014/main" id="{0D2F142A-D8E7-5F28-5591-2CCF3E5C4D3F}"/>
                    </a:ext>
                  </a:extLst>
                </p:cNvPr>
                <p:cNvSpPr/>
                <p:nvPr/>
              </p:nvSpPr>
              <p:spPr>
                <a:xfrm>
                  <a:off x="7254631" y="3832233"/>
                  <a:ext cx="126609" cy="144235"/>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正方形/長方形 63">
                  <a:extLst>
                    <a:ext uri="{FF2B5EF4-FFF2-40B4-BE49-F238E27FC236}">
                      <a16:creationId xmlns:a16="http://schemas.microsoft.com/office/drawing/2014/main" id="{2BE5261F-7355-90D2-A6A1-949CF4FF451C}"/>
                    </a:ext>
                  </a:extLst>
                </p:cNvPr>
                <p:cNvSpPr/>
                <p:nvPr/>
              </p:nvSpPr>
              <p:spPr>
                <a:xfrm>
                  <a:off x="7381631" y="3668211"/>
                  <a:ext cx="126609" cy="308257"/>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a:extLst>
                    <a:ext uri="{FF2B5EF4-FFF2-40B4-BE49-F238E27FC236}">
                      <a16:creationId xmlns:a16="http://schemas.microsoft.com/office/drawing/2014/main" id="{C72D19C5-4384-0D4C-7F98-3080A5243E0D}"/>
                    </a:ext>
                  </a:extLst>
                </p:cNvPr>
                <p:cNvSpPr/>
                <p:nvPr/>
              </p:nvSpPr>
              <p:spPr>
                <a:xfrm>
                  <a:off x="7508631" y="3514725"/>
                  <a:ext cx="126609" cy="461743"/>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正方形/長方形 65">
                  <a:extLst>
                    <a:ext uri="{FF2B5EF4-FFF2-40B4-BE49-F238E27FC236}">
                      <a16:creationId xmlns:a16="http://schemas.microsoft.com/office/drawing/2014/main" id="{BAF4CFC6-1D6E-2347-F1AA-7E4B3F223F6D}"/>
                    </a:ext>
                  </a:extLst>
                </p:cNvPr>
                <p:cNvSpPr/>
                <p:nvPr/>
              </p:nvSpPr>
              <p:spPr>
                <a:xfrm>
                  <a:off x="7635631" y="3298879"/>
                  <a:ext cx="126609" cy="677589"/>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正方形/長方形 66">
                  <a:extLst>
                    <a:ext uri="{FF2B5EF4-FFF2-40B4-BE49-F238E27FC236}">
                      <a16:creationId xmlns:a16="http://schemas.microsoft.com/office/drawing/2014/main" id="{D91B03FC-D035-A6B8-F46E-B874E2821270}"/>
                    </a:ext>
                  </a:extLst>
                </p:cNvPr>
                <p:cNvSpPr/>
                <p:nvPr/>
              </p:nvSpPr>
              <p:spPr>
                <a:xfrm>
                  <a:off x="7759456" y="2997205"/>
                  <a:ext cx="126609" cy="979264"/>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正方形/長方形 67">
                  <a:extLst>
                    <a:ext uri="{FF2B5EF4-FFF2-40B4-BE49-F238E27FC236}">
                      <a16:creationId xmlns:a16="http://schemas.microsoft.com/office/drawing/2014/main" id="{2BD71848-F40F-F467-17F2-A1720C395031}"/>
                    </a:ext>
                  </a:extLst>
                </p:cNvPr>
                <p:cNvSpPr/>
                <p:nvPr/>
              </p:nvSpPr>
              <p:spPr>
                <a:xfrm>
                  <a:off x="7886456" y="3136899"/>
                  <a:ext cx="126609" cy="839569"/>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正方形/長方形 68">
                  <a:extLst>
                    <a:ext uri="{FF2B5EF4-FFF2-40B4-BE49-F238E27FC236}">
                      <a16:creationId xmlns:a16="http://schemas.microsoft.com/office/drawing/2014/main" id="{9307B47D-A562-C7DE-EA5D-86874307C57A}"/>
                    </a:ext>
                  </a:extLst>
                </p:cNvPr>
                <p:cNvSpPr/>
                <p:nvPr/>
              </p:nvSpPr>
              <p:spPr>
                <a:xfrm>
                  <a:off x="8013456" y="3375032"/>
                  <a:ext cx="126609" cy="601436"/>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正方形/長方形 69">
                  <a:extLst>
                    <a:ext uri="{FF2B5EF4-FFF2-40B4-BE49-F238E27FC236}">
                      <a16:creationId xmlns:a16="http://schemas.microsoft.com/office/drawing/2014/main" id="{5FF29F8C-EC79-1BC6-C34D-15D98EF71737}"/>
                    </a:ext>
                  </a:extLst>
                </p:cNvPr>
                <p:cNvSpPr/>
                <p:nvPr/>
              </p:nvSpPr>
              <p:spPr>
                <a:xfrm>
                  <a:off x="8140456" y="3600450"/>
                  <a:ext cx="126609" cy="376018"/>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正方形/長方形 70">
                  <a:extLst>
                    <a:ext uri="{FF2B5EF4-FFF2-40B4-BE49-F238E27FC236}">
                      <a16:creationId xmlns:a16="http://schemas.microsoft.com/office/drawing/2014/main" id="{82D2A665-5260-8BFB-945A-0D6B888968F2}"/>
                    </a:ext>
                  </a:extLst>
                </p:cNvPr>
                <p:cNvSpPr/>
                <p:nvPr/>
              </p:nvSpPr>
              <p:spPr>
                <a:xfrm>
                  <a:off x="8267456" y="3746500"/>
                  <a:ext cx="126609" cy="229967"/>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正方形/長方形 71">
                  <a:extLst>
                    <a:ext uri="{FF2B5EF4-FFF2-40B4-BE49-F238E27FC236}">
                      <a16:creationId xmlns:a16="http://schemas.microsoft.com/office/drawing/2014/main" id="{3A49028C-4D42-C17F-E846-05ACEE47BF6C}"/>
                    </a:ext>
                  </a:extLst>
                </p:cNvPr>
                <p:cNvSpPr/>
                <p:nvPr/>
              </p:nvSpPr>
              <p:spPr>
                <a:xfrm>
                  <a:off x="8394066" y="3910818"/>
                  <a:ext cx="126609" cy="65649"/>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14" name="グループ化 113">
                <a:extLst>
                  <a:ext uri="{FF2B5EF4-FFF2-40B4-BE49-F238E27FC236}">
                    <a16:creationId xmlns:a16="http://schemas.microsoft.com/office/drawing/2014/main" id="{AC4D4F30-2129-2E40-8F2D-826417AF734C}"/>
                  </a:ext>
                </a:extLst>
              </p:cNvPr>
              <p:cNvGrpSpPr/>
              <p:nvPr/>
            </p:nvGrpSpPr>
            <p:grpSpPr>
              <a:xfrm>
                <a:off x="6825952" y="3519587"/>
                <a:ext cx="119712" cy="1387199"/>
                <a:chOff x="4813300" y="2216899"/>
                <a:chExt cx="119712" cy="1387199"/>
              </a:xfrm>
            </p:grpSpPr>
            <p:cxnSp>
              <p:nvCxnSpPr>
                <p:cNvPr id="115" name="直線コネクタ 114">
                  <a:extLst>
                    <a:ext uri="{FF2B5EF4-FFF2-40B4-BE49-F238E27FC236}">
                      <a16:creationId xmlns:a16="http://schemas.microsoft.com/office/drawing/2014/main" id="{7F5BA34F-089D-A1DD-79B2-EEF75BDD7B5F}"/>
                    </a:ext>
                  </a:extLst>
                </p:cNvPr>
                <p:cNvCxnSpPr>
                  <a:cxnSpLocks/>
                </p:cNvCxnSpPr>
                <p:nvPr/>
              </p:nvCxnSpPr>
              <p:spPr>
                <a:xfrm>
                  <a:off x="4868155" y="2387600"/>
                  <a:ext cx="0" cy="1216498"/>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16" name="テキスト ボックス 115">
                      <a:extLst>
                        <a:ext uri="{FF2B5EF4-FFF2-40B4-BE49-F238E27FC236}">
                          <a16:creationId xmlns:a16="http://schemas.microsoft.com/office/drawing/2014/main" id="{DA9E2C24-8437-3C4C-C068-0AC0F3F37B76}"/>
                        </a:ext>
                      </a:extLst>
                    </p:cNvPr>
                    <p:cNvSpPr txBox="1"/>
                    <p:nvPr/>
                  </p:nvSpPr>
                  <p:spPr>
                    <a:xfrm>
                      <a:off x="4813300" y="2216899"/>
                      <a:ext cx="119712" cy="1692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bar>
                              <m:barPr>
                                <m:pos m:val="top"/>
                                <m:ctrlPr>
                                  <a:rPr kumimoji="1" lang="en" altLang="ja-JP" sz="1100" i="1" smtClean="0">
                                    <a:latin typeface="Cambria Math" panose="02040503050406030204" pitchFamily="18" charset="0"/>
                                  </a:rPr>
                                </m:ctrlPr>
                              </m:barPr>
                              <m:e>
                                <m:r>
                                  <a:rPr kumimoji="1" lang="en-US" altLang="ja-JP" sz="1100" b="0" i="1" smtClean="0">
                                    <a:latin typeface="Cambria Math" panose="02040503050406030204" pitchFamily="18" charset="0"/>
                                  </a:rPr>
                                  <m:t>𝑥</m:t>
                                </m:r>
                              </m:e>
                            </m:bar>
                          </m:oMath>
                        </m:oMathPara>
                      </a14:m>
                      <a:endParaRPr kumimoji="1" lang="ja-JP" altLang="en-US" sz="1100"/>
                    </a:p>
                  </p:txBody>
                </p:sp>
              </mc:Choice>
              <mc:Fallback xmlns="">
                <p:sp>
                  <p:nvSpPr>
                    <p:cNvPr id="116" name="テキスト ボックス 115">
                      <a:extLst>
                        <a:ext uri="{FF2B5EF4-FFF2-40B4-BE49-F238E27FC236}">
                          <a16:creationId xmlns:a16="http://schemas.microsoft.com/office/drawing/2014/main" id="{DA9E2C24-8437-3C4C-C068-0AC0F3F37B76}"/>
                        </a:ext>
                      </a:extLst>
                    </p:cNvPr>
                    <p:cNvSpPr txBox="1">
                      <a:spLocks noRot="1" noChangeAspect="1" noMove="1" noResize="1" noEditPoints="1" noAdjustHandles="1" noChangeArrowheads="1" noChangeShapeType="1" noTextEdit="1"/>
                    </p:cNvSpPr>
                    <p:nvPr/>
                  </p:nvSpPr>
                  <p:spPr>
                    <a:xfrm>
                      <a:off x="4813300" y="2216899"/>
                      <a:ext cx="119712" cy="169277"/>
                    </a:xfrm>
                    <a:prstGeom prst="rect">
                      <a:avLst/>
                    </a:prstGeom>
                    <a:blipFill>
                      <a:blip r:embed="rId10"/>
                      <a:stretch>
                        <a:fillRect l="-10000" r="-10000"/>
                      </a:stretch>
                    </a:blipFill>
                  </p:spPr>
                  <p:txBody>
                    <a:bodyPr/>
                    <a:lstStyle/>
                    <a:p>
                      <a:r>
                        <a:rPr lang="ja-JP" altLang="en-US">
                          <a:noFill/>
                        </a:rPr>
                        <a:t> </a:t>
                      </a:r>
                    </a:p>
                  </p:txBody>
                </p:sp>
              </mc:Fallback>
            </mc:AlternateContent>
          </p:grpSp>
        </p:grpSp>
        <p:grpSp>
          <p:nvGrpSpPr>
            <p:cNvPr id="158" name="グループ化 157">
              <a:extLst>
                <a:ext uri="{FF2B5EF4-FFF2-40B4-BE49-F238E27FC236}">
                  <a16:creationId xmlns:a16="http://schemas.microsoft.com/office/drawing/2014/main" id="{B5C77062-5B89-6955-D127-A95D53A03080}"/>
                </a:ext>
              </a:extLst>
            </p:cNvPr>
            <p:cNvGrpSpPr/>
            <p:nvPr/>
          </p:nvGrpSpPr>
          <p:grpSpPr>
            <a:xfrm>
              <a:off x="5930126" y="3489672"/>
              <a:ext cx="239208" cy="1445221"/>
              <a:chOff x="3929878" y="2158877"/>
              <a:chExt cx="239208" cy="1445221"/>
            </a:xfrm>
          </p:grpSpPr>
          <p:cxnSp>
            <p:nvCxnSpPr>
              <p:cNvPr id="159" name="直線コネクタ 158">
                <a:extLst>
                  <a:ext uri="{FF2B5EF4-FFF2-40B4-BE49-F238E27FC236}">
                    <a16:creationId xmlns:a16="http://schemas.microsoft.com/office/drawing/2014/main" id="{A763E761-2A8A-EA2C-6422-B1F641181C27}"/>
                  </a:ext>
                </a:extLst>
              </p:cNvPr>
              <p:cNvCxnSpPr>
                <a:cxnSpLocks/>
              </p:cNvCxnSpPr>
              <p:nvPr/>
            </p:nvCxnSpPr>
            <p:spPr>
              <a:xfrm>
                <a:off x="4080755" y="2387600"/>
                <a:ext cx="0" cy="1216498"/>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60" name="テキスト ボックス 159">
                    <a:extLst>
                      <a:ext uri="{FF2B5EF4-FFF2-40B4-BE49-F238E27FC236}">
                        <a16:creationId xmlns:a16="http://schemas.microsoft.com/office/drawing/2014/main" id="{197022AE-333B-E816-DA6F-404F6A09B837}"/>
                      </a:ext>
                    </a:extLst>
                  </p:cNvPr>
                  <p:cNvSpPr txBox="1"/>
                  <p:nvPr/>
                </p:nvSpPr>
                <p:spPr>
                  <a:xfrm>
                    <a:off x="3929878" y="2158877"/>
                    <a:ext cx="239208" cy="2616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1050" i="1" smtClean="0">
                                  <a:latin typeface="Cambria Math" panose="02040503050406030204" pitchFamily="18" charset="0"/>
                                </a:rPr>
                              </m:ctrlPr>
                            </m:sSubPr>
                            <m:e>
                              <m:r>
                                <a:rPr kumimoji="1" lang="en-US" altLang="ja-JP" sz="1050" b="0" i="1" smtClean="0">
                                  <a:latin typeface="Cambria Math" panose="02040503050406030204" pitchFamily="18" charset="0"/>
                                </a:rPr>
                                <m:t>𝑆</m:t>
                              </m:r>
                            </m:e>
                            <m:sub>
                              <m:r>
                                <a:rPr lang="en-US" altLang="ja-JP" sz="1050" b="0" i="1" smtClean="0">
                                  <a:latin typeface="Cambria Math" panose="02040503050406030204" pitchFamily="18" charset="0"/>
                                </a:rPr>
                                <m:t>𝐿</m:t>
                              </m:r>
                            </m:sub>
                          </m:sSub>
                        </m:oMath>
                      </m:oMathPara>
                    </a14:m>
                    <a:endParaRPr lang="ja-JP" altLang="en-US" sz="1050"/>
                  </a:p>
                </p:txBody>
              </p:sp>
            </mc:Choice>
            <mc:Fallback xmlns="">
              <p:sp>
                <p:nvSpPr>
                  <p:cNvPr id="160" name="テキスト ボックス 159">
                    <a:extLst>
                      <a:ext uri="{FF2B5EF4-FFF2-40B4-BE49-F238E27FC236}">
                        <a16:creationId xmlns:a16="http://schemas.microsoft.com/office/drawing/2014/main" id="{197022AE-333B-E816-DA6F-404F6A09B837}"/>
                      </a:ext>
                    </a:extLst>
                  </p:cNvPr>
                  <p:cNvSpPr txBox="1">
                    <a:spLocks noRot="1" noChangeAspect="1" noMove="1" noResize="1" noEditPoints="1" noAdjustHandles="1" noChangeArrowheads="1" noChangeShapeType="1" noTextEdit="1"/>
                  </p:cNvSpPr>
                  <p:nvPr/>
                </p:nvSpPr>
                <p:spPr>
                  <a:xfrm>
                    <a:off x="3929878" y="2158877"/>
                    <a:ext cx="239208" cy="261610"/>
                  </a:xfrm>
                  <a:prstGeom prst="rect">
                    <a:avLst/>
                  </a:prstGeom>
                  <a:blipFill>
                    <a:blip r:embed="rId11"/>
                    <a:stretch>
                      <a:fillRect r="-10526"/>
                    </a:stretch>
                  </a:blipFill>
                </p:spPr>
                <p:txBody>
                  <a:bodyPr/>
                  <a:lstStyle/>
                  <a:p>
                    <a:r>
                      <a:rPr lang="ja-JP" altLang="en-US">
                        <a:noFill/>
                      </a:rPr>
                      <a:t> </a:t>
                    </a:r>
                  </a:p>
                </p:txBody>
              </p:sp>
            </mc:Fallback>
          </mc:AlternateContent>
        </p:grpSp>
      </p:grpSp>
      <p:grpSp>
        <p:nvGrpSpPr>
          <p:cNvPr id="167" name="グループ化 166">
            <a:extLst>
              <a:ext uri="{FF2B5EF4-FFF2-40B4-BE49-F238E27FC236}">
                <a16:creationId xmlns:a16="http://schemas.microsoft.com/office/drawing/2014/main" id="{F57D6FD1-D5F4-2EC3-713F-CAB49A190F46}"/>
              </a:ext>
            </a:extLst>
          </p:cNvPr>
          <p:cNvGrpSpPr/>
          <p:nvPr/>
        </p:nvGrpSpPr>
        <p:grpSpPr>
          <a:xfrm>
            <a:off x="6549313" y="4791642"/>
            <a:ext cx="1795016" cy="1333343"/>
            <a:chOff x="8661672" y="3489672"/>
            <a:chExt cx="1925176" cy="1430027"/>
          </a:xfrm>
        </p:grpSpPr>
        <p:grpSp>
          <p:nvGrpSpPr>
            <p:cNvPr id="118" name="グループ化 117">
              <a:extLst>
                <a:ext uri="{FF2B5EF4-FFF2-40B4-BE49-F238E27FC236}">
                  <a16:creationId xmlns:a16="http://schemas.microsoft.com/office/drawing/2014/main" id="{B1647406-269D-55B6-1710-63BFA71A291A}"/>
                </a:ext>
              </a:extLst>
            </p:cNvPr>
            <p:cNvGrpSpPr/>
            <p:nvPr/>
          </p:nvGrpSpPr>
          <p:grpSpPr>
            <a:xfrm>
              <a:off x="8661672" y="3519587"/>
              <a:ext cx="1902873" cy="1400112"/>
              <a:chOff x="5992900" y="3519587"/>
              <a:chExt cx="1902873" cy="1400112"/>
            </a:xfrm>
          </p:grpSpPr>
          <p:grpSp>
            <p:nvGrpSpPr>
              <p:cNvPr id="119" name="グループ化 118">
                <a:extLst>
                  <a:ext uri="{FF2B5EF4-FFF2-40B4-BE49-F238E27FC236}">
                    <a16:creationId xmlns:a16="http://schemas.microsoft.com/office/drawing/2014/main" id="{51280659-4A8D-A1AE-4D1B-0A6110007BB6}"/>
                  </a:ext>
                </a:extLst>
              </p:cNvPr>
              <p:cNvGrpSpPr/>
              <p:nvPr/>
            </p:nvGrpSpPr>
            <p:grpSpPr>
              <a:xfrm>
                <a:off x="5992900" y="3828759"/>
                <a:ext cx="1902873" cy="1090940"/>
                <a:chOff x="7001021" y="2997205"/>
                <a:chExt cx="1716259" cy="983952"/>
              </a:xfrm>
              <a:solidFill>
                <a:schemeClr val="bg1"/>
              </a:solidFill>
            </p:grpSpPr>
            <p:sp>
              <p:nvSpPr>
                <p:cNvPr id="123" name="正方形/長方形 122">
                  <a:extLst>
                    <a:ext uri="{FF2B5EF4-FFF2-40B4-BE49-F238E27FC236}">
                      <a16:creationId xmlns:a16="http://schemas.microsoft.com/office/drawing/2014/main" id="{83700670-66BA-DBDC-F5C6-73DE83E2A3BC}"/>
                    </a:ext>
                  </a:extLst>
                </p:cNvPr>
                <p:cNvSpPr/>
                <p:nvPr/>
              </p:nvSpPr>
              <p:spPr>
                <a:xfrm>
                  <a:off x="7127631" y="3910818"/>
                  <a:ext cx="126609" cy="65650"/>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4" name="直線コネクタ 123">
                  <a:extLst>
                    <a:ext uri="{FF2B5EF4-FFF2-40B4-BE49-F238E27FC236}">
                      <a16:creationId xmlns:a16="http://schemas.microsoft.com/office/drawing/2014/main" id="{A107DD8E-8C5D-7614-F5D8-F4CADF238747}"/>
                    </a:ext>
                  </a:extLst>
                </p:cNvPr>
                <p:cNvCxnSpPr/>
                <p:nvPr/>
              </p:nvCxnSpPr>
              <p:spPr>
                <a:xfrm>
                  <a:off x="7001021" y="3981157"/>
                  <a:ext cx="1716259"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sp>
              <p:nvSpPr>
                <p:cNvPr id="125" name="正方形/長方形 124">
                  <a:extLst>
                    <a:ext uri="{FF2B5EF4-FFF2-40B4-BE49-F238E27FC236}">
                      <a16:creationId xmlns:a16="http://schemas.microsoft.com/office/drawing/2014/main" id="{68546657-7928-8CF7-F0BB-C682EAF9BA43}"/>
                    </a:ext>
                  </a:extLst>
                </p:cNvPr>
                <p:cNvSpPr/>
                <p:nvPr/>
              </p:nvSpPr>
              <p:spPr>
                <a:xfrm>
                  <a:off x="7254631" y="3832233"/>
                  <a:ext cx="126609" cy="144235"/>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 name="正方形/長方形 125">
                  <a:extLst>
                    <a:ext uri="{FF2B5EF4-FFF2-40B4-BE49-F238E27FC236}">
                      <a16:creationId xmlns:a16="http://schemas.microsoft.com/office/drawing/2014/main" id="{7A9795C3-16A0-A8CB-5C22-DC3013B1F389}"/>
                    </a:ext>
                  </a:extLst>
                </p:cNvPr>
                <p:cNvSpPr/>
                <p:nvPr/>
              </p:nvSpPr>
              <p:spPr>
                <a:xfrm>
                  <a:off x="7381631" y="3668211"/>
                  <a:ext cx="126609" cy="308257"/>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 name="正方形/長方形 126">
                  <a:extLst>
                    <a:ext uri="{FF2B5EF4-FFF2-40B4-BE49-F238E27FC236}">
                      <a16:creationId xmlns:a16="http://schemas.microsoft.com/office/drawing/2014/main" id="{98A9F995-6B5A-E833-A9DB-0DC31971B55E}"/>
                    </a:ext>
                  </a:extLst>
                </p:cNvPr>
                <p:cNvSpPr/>
                <p:nvPr/>
              </p:nvSpPr>
              <p:spPr>
                <a:xfrm>
                  <a:off x="7508631" y="3514725"/>
                  <a:ext cx="126609" cy="461743"/>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8" name="正方形/長方形 127">
                  <a:extLst>
                    <a:ext uri="{FF2B5EF4-FFF2-40B4-BE49-F238E27FC236}">
                      <a16:creationId xmlns:a16="http://schemas.microsoft.com/office/drawing/2014/main" id="{AB83E872-1645-45C4-58AD-AAC6443958E5}"/>
                    </a:ext>
                  </a:extLst>
                </p:cNvPr>
                <p:cNvSpPr/>
                <p:nvPr/>
              </p:nvSpPr>
              <p:spPr>
                <a:xfrm>
                  <a:off x="7635631" y="3298879"/>
                  <a:ext cx="126609" cy="677589"/>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9" name="正方形/長方形 128">
                  <a:extLst>
                    <a:ext uri="{FF2B5EF4-FFF2-40B4-BE49-F238E27FC236}">
                      <a16:creationId xmlns:a16="http://schemas.microsoft.com/office/drawing/2014/main" id="{FAF4821A-EB9F-A57F-DDA7-404BEFB48E78}"/>
                    </a:ext>
                  </a:extLst>
                </p:cNvPr>
                <p:cNvSpPr/>
                <p:nvPr/>
              </p:nvSpPr>
              <p:spPr>
                <a:xfrm>
                  <a:off x="7759456" y="2997205"/>
                  <a:ext cx="126609" cy="979264"/>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0" name="正方形/長方形 129">
                  <a:extLst>
                    <a:ext uri="{FF2B5EF4-FFF2-40B4-BE49-F238E27FC236}">
                      <a16:creationId xmlns:a16="http://schemas.microsoft.com/office/drawing/2014/main" id="{6683C7E5-1E39-C184-047D-C3294EC88650}"/>
                    </a:ext>
                  </a:extLst>
                </p:cNvPr>
                <p:cNvSpPr/>
                <p:nvPr/>
              </p:nvSpPr>
              <p:spPr>
                <a:xfrm>
                  <a:off x="7886456" y="3136899"/>
                  <a:ext cx="126609" cy="839569"/>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正方形/長方形 130">
                  <a:extLst>
                    <a:ext uri="{FF2B5EF4-FFF2-40B4-BE49-F238E27FC236}">
                      <a16:creationId xmlns:a16="http://schemas.microsoft.com/office/drawing/2014/main" id="{97F15AAF-CCAF-5989-216C-59DB623BF640}"/>
                    </a:ext>
                  </a:extLst>
                </p:cNvPr>
                <p:cNvSpPr/>
                <p:nvPr/>
              </p:nvSpPr>
              <p:spPr>
                <a:xfrm>
                  <a:off x="8013456" y="3375032"/>
                  <a:ext cx="126609" cy="601436"/>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2" name="正方形/長方形 131">
                  <a:extLst>
                    <a:ext uri="{FF2B5EF4-FFF2-40B4-BE49-F238E27FC236}">
                      <a16:creationId xmlns:a16="http://schemas.microsoft.com/office/drawing/2014/main" id="{47684410-338F-6B2B-3748-4F8CA44F3A4C}"/>
                    </a:ext>
                  </a:extLst>
                </p:cNvPr>
                <p:cNvSpPr/>
                <p:nvPr/>
              </p:nvSpPr>
              <p:spPr>
                <a:xfrm>
                  <a:off x="8140456" y="3600450"/>
                  <a:ext cx="126609" cy="376018"/>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正方形/長方形 132">
                  <a:extLst>
                    <a:ext uri="{FF2B5EF4-FFF2-40B4-BE49-F238E27FC236}">
                      <a16:creationId xmlns:a16="http://schemas.microsoft.com/office/drawing/2014/main" id="{63761826-5850-A3B4-B650-BAC1CB740579}"/>
                    </a:ext>
                  </a:extLst>
                </p:cNvPr>
                <p:cNvSpPr/>
                <p:nvPr/>
              </p:nvSpPr>
              <p:spPr>
                <a:xfrm>
                  <a:off x="8267456" y="3746500"/>
                  <a:ext cx="126609" cy="229967"/>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4" name="正方形/長方形 133">
                  <a:extLst>
                    <a:ext uri="{FF2B5EF4-FFF2-40B4-BE49-F238E27FC236}">
                      <a16:creationId xmlns:a16="http://schemas.microsoft.com/office/drawing/2014/main" id="{D3C24D75-C81A-D839-9B35-F69B31754D58}"/>
                    </a:ext>
                  </a:extLst>
                </p:cNvPr>
                <p:cNvSpPr/>
                <p:nvPr/>
              </p:nvSpPr>
              <p:spPr>
                <a:xfrm>
                  <a:off x="8394066" y="3910818"/>
                  <a:ext cx="126609" cy="65649"/>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0" name="グループ化 119">
                <a:extLst>
                  <a:ext uri="{FF2B5EF4-FFF2-40B4-BE49-F238E27FC236}">
                    <a16:creationId xmlns:a16="http://schemas.microsoft.com/office/drawing/2014/main" id="{B7EE8D20-2CAD-5C9D-E018-E2483813C678}"/>
                  </a:ext>
                </a:extLst>
              </p:cNvPr>
              <p:cNvGrpSpPr/>
              <p:nvPr/>
            </p:nvGrpSpPr>
            <p:grpSpPr>
              <a:xfrm>
                <a:off x="6825952" y="3519587"/>
                <a:ext cx="119712" cy="1387199"/>
                <a:chOff x="4813300" y="2216899"/>
                <a:chExt cx="119712" cy="1387199"/>
              </a:xfrm>
            </p:grpSpPr>
            <p:cxnSp>
              <p:nvCxnSpPr>
                <p:cNvPr id="121" name="直線コネクタ 120">
                  <a:extLst>
                    <a:ext uri="{FF2B5EF4-FFF2-40B4-BE49-F238E27FC236}">
                      <a16:creationId xmlns:a16="http://schemas.microsoft.com/office/drawing/2014/main" id="{2FBE7FC1-8809-A146-9F8F-D063715B9A47}"/>
                    </a:ext>
                  </a:extLst>
                </p:cNvPr>
                <p:cNvCxnSpPr>
                  <a:cxnSpLocks/>
                </p:cNvCxnSpPr>
                <p:nvPr/>
              </p:nvCxnSpPr>
              <p:spPr>
                <a:xfrm>
                  <a:off x="4868155" y="2387600"/>
                  <a:ext cx="0" cy="1216498"/>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22" name="テキスト ボックス 121">
                      <a:extLst>
                        <a:ext uri="{FF2B5EF4-FFF2-40B4-BE49-F238E27FC236}">
                          <a16:creationId xmlns:a16="http://schemas.microsoft.com/office/drawing/2014/main" id="{88A94F4B-DBDE-66B0-95C4-CEF4CE0021C5}"/>
                        </a:ext>
                      </a:extLst>
                    </p:cNvPr>
                    <p:cNvSpPr txBox="1"/>
                    <p:nvPr/>
                  </p:nvSpPr>
                  <p:spPr>
                    <a:xfrm>
                      <a:off x="4813300" y="2216899"/>
                      <a:ext cx="119712" cy="1692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bar>
                              <m:barPr>
                                <m:pos m:val="top"/>
                                <m:ctrlPr>
                                  <a:rPr kumimoji="1" lang="en" altLang="ja-JP" sz="1100" i="1" smtClean="0">
                                    <a:latin typeface="Cambria Math" panose="02040503050406030204" pitchFamily="18" charset="0"/>
                                  </a:rPr>
                                </m:ctrlPr>
                              </m:barPr>
                              <m:e>
                                <m:r>
                                  <a:rPr kumimoji="1" lang="en-US" altLang="ja-JP" sz="1100" b="0" i="1" smtClean="0">
                                    <a:latin typeface="Cambria Math" panose="02040503050406030204" pitchFamily="18" charset="0"/>
                                  </a:rPr>
                                  <m:t>𝑥</m:t>
                                </m:r>
                              </m:e>
                            </m:bar>
                          </m:oMath>
                        </m:oMathPara>
                      </a14:m>
                      <a:endParaRPr kumimoji="1" lang="ja-JP" altLang="en-US" sz="1100"/>
                    </a:p>
                  </p:txBody>
                </p:sp>
              </mc:Choice>
              <mc:Fallback xmlns="">
                <p:sp>
                  <p:nvSpPr>
                    <p:cNvPr id="122" name="テキスト ボックス 121">
                      <a:extLst>
                        <a:ext uri="{FF2B5EF4-FFF2-40B4-BE49-F238E27FC236}">
                          <a16:creationId xmlns:a16="http://schemas.microsoft.com/office/drawing/2014/main" id="{88A94F4B-DBDE-66B0-95C4-CEF4CE0021C5}"/>
                        </a:ext>
                      </a:extLst>
                    </p:cNvPr>
                    <p:cNvSpPr txBox="1">
                      <a:spLocks noRot="1" noChangeAspect="1" noMove="1" noResize="1" noEditPoints="1" noAdjustHandles="1" noChangeArrowheads="1" noChangeShapeType="1" noTextEdit="1"/>
                    </p:cNvSpPr>
                    <p:nvPr/>
                  </p:nvSpPr>
                  <p:spPr>
                    <a:xfrm>
                      <a:off x="4813300" y="2216899"/>
                      <a:ext cx="119712" cy="169277"/>
                    </a:xfrm>
                    <a:prstGeom prst="rect">
                      <a:avLst/>
                    </a:prstGeom>
                    <a:blipFill>
                      <a:blip r:embed="rId12"/>
                      <a:stretch>
                        <a:fillRect l="-10000" r="-10000" b="-7692"/>
                      </a:stretch>
                    </a:blipFill>
                  </p:spPr>
                  <p:txBody>
                    <a:bodyPr/>
                    <a:lstStyle/>
                    <a:p>
                      <a:r>
                        <a:rPr lang="ja-JP" altLang="en-US">
                          <a:noFill/>
                        </a:rPr>
                        <a:t> </a:t>
                      </a:r>
                    </a:p>
                  </p:txBody>
                </p:sp>
              </mc:Fallback>
            </mc:AlternateContent>
          </p:grpSp>
        </p:grpSp>
        <p:grpSp>
          <p:nvGrpSpPr>
            <p:cNvPr id="161" name="グループ化 160">
              <a:extLst>
                <a:ext uri="{FF2B5EF4-FFF2-40B4-BE49-F238E27FC236}">
                  <a16:creationId xmlns:a16="http://schemas.microsoft.com/office/drawing/2014/main" id="{F05BF75E-2E55-D0C8-8C17-C947022A173B}"/>
                </a:ext>
              </a:extLst>
            </p:cNvPr>
            <p:cNvGrpSpPr/>
            <p:nvPr/>
          </p:nvGrpSpPr>
          <p:grpSpPr>
            <a:xfrm>
              <a:off x="10237300" y="3489672"/>
              <a:ext cx="349548" cy="1423938"/>
              <a:chOff x="5546389" y="2180160"/>
              <a:chExt cx="349548" cy="1423938"/>
            </a:xfrm>
          </p:grpSpPr>
          <p:cxnSp>
            <p:nvCxnSpPr>
              <p:cNvPr id="162" name="直線コネクタ 161">
                <a:extLst>
                  <a:ext uri="{FF2B5EF4-FFF2-40B4-BE49-F238E27FC236}">
                    <a16:creationId xmlns:a16="http://schemas.microsoft.com/office/drawing/2014/main" id="{D368A09A-E32E-1E44-A224-0C415273D568}"/>
                  </a:ext>
                </a:extLst>
              </p:cNvPr>
              <p:cNvCxnSpPr>
                <a:cxnSpLocks/>
              </p:cNvCxnSpPr>
              <p:nvPr/>
            </p:nvCxnSpPr>
            <p:spPr>
              <a:xfrm>
                <a:off x="5693655" y="2387600"/>
                <a:ext cx="0" cy="1216498"/>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63" name="テキスト ボックス 162">
                    <a:extLst>
                      <a:ext uri="{FF2B5EF4-FFF2-40B4-BE49-F238E27FC236}">
                        <a16:creationId xmlns:a16="http://schemas.microsoft.com/office/drawing/2014/main" id="{DFB5C4CB-AF57-0510-357E-366DB1F261E4}"/>
                      </a:ext>
                    </a:extLst>
                  </p:cNvPr>
                  <p:cNvSpPr txBox="1"/>
                  <p:nvPr/>
                </p:nvSpPr>
                <p:spPr>
                  <a:xfrm>
                    <a:off x="5546389" y="2180160"/>
                    <a:ext cx="349548" cy="2616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1050" i="1" smtClean="0">
                                  <a:latin typeface="Cambria Math" panose="02040503050406030204" pitchFamily="18" charset="0"/>
                                </a:rPr>
                              </m:ctrlPr>
                            </m:sSubPr>
                            <m:e>
                              <m:r>
                                <a:rPr kumimoji="1" lang="en-US" altLang="ja-JP" sz="1050" b="0" i="1" smtClean="0">
                                  <a:latin typeface="Cambria Math" panose="02040503050406030204" pitchFamily="18" charset="0"/>
                                </a:rPr>
                                <m:t>𝑆</m:t>
                              </m:r>
                            </m:e>
                            <m:sub>
                              <m:r>
                                <a:rPr lang="en-US" altLang="ja-JP" sz="1050" b="0" i="1" smtClean="0">
                                  <a:latin typeface="Cambria Math" panose="02040503050406030204" pitchFamily="18" charset="0"/>
                                </a:rPr>
                                <m:t>𝑈</m:t>
                              </m:r>
                            </m:sub>
                          </m:sSub>
                        </m:oMath>
                      </m:oMathPara>
                    </a14:m>
                    <a:endParaRPr lang="ja-JP" altLang="en-US" sz="1050"/>
                  </a:p>
                </p:txBody>
              </p:sp>
            </mc:Choice>
            <mc:Fallback xmlns="">
              <p:sp>
                <p:nvSpPr>
                  <p:cNvPr id="163" name="テキスト ボックス 162">
                    <a:extLst>
                      <a:ext uri="{FF2B5EF4-FFF2-40B4-BE49-F238E27FC236}">
                        <a16:creationId xmlns:a16="http://schemas.microsoft.com/office/drawing/2014/main" id="{DFB5C4CB-AF57-0510-357E-366DB1F261E4}"/>
                      </a:ext>
                    </a:extLst>
                  </p:cNvPr>
                  <p:cNvSpPr txBox="1">
                    <a:spLocks noRot="1" noChangeAspect="1" noMove="1" noResize="1" noEditPoints="1" noAdjustHandles="1" noChangeArrowheads="1" noChangeShapeType="1" noTextEdit="1"/>
                  </p:cNvSpPr>
                  <p:nvPr/>
                </p:nvSpPr>
                <p:spPr>
                  <a:xfrm>
                    <a:off x="5546389" y="2180160"/>
                    <a:ext cx="349548" cy="261610"/>
                  </a:xfrm>
                  <a:prstGeom prst="rect">
                    <a:avLst/>
                  </a:prstGeom>
                  <a:blipFill>
                    <a:blip r:embed="rId13"/>
                    <a:stretch>
                      <a:fillRect/>
                    </a:stretch>
                  </a:blipFill>
                </p:spPr>
                <p:txBody>
                  <a:bodyPr/>
                  <a:lstStyle/>
                  <a:p>
                    <a:r>
                      <a:rPr lang="ja-JP" altLang="en-US">
                        <a:noFill/>
                      </a:rPr>
                      <a:t> </a:t>
                    </a:r>
                  </a:p>
                </p:txBody>
              </p:sp>
            </mc:Fallback>
          </mc:AlternateContent>
        </p:grpSp>
      </p:grpSp>
      <mc:AlternateContent xmlns:mc="http://schemas.openxmlformats.org/markup-compatibility/2006" xmlns:a14="http://schemas.microsoft.com/office/drawing/2010/main">
        <mc:Choice Requires="a14">
          <p:sp>
            <p:nvSpPr>
              <p:cNvPr id="172" name="テキスト ボックス 171">
                <a:extLst>
                  <a:ext uri="{FF2B5EF4-FFF2-40B4-BE49-F238E27FC236}">
                    <a16:creationId xmlns:a16="http://schemas.microsoft.com/office/drawing/2014/main" id="{9EAD4FE6-CDDF-4BF5-6C09-25F1F0D7D2BF}"/>
                  </a:ext>
                </a:extLst>
              </p:cNvPr>
              <p:cNvSpPr txBox="1"/>
              <p:nvPr/>
            </p:nvSpPr>
            <p:spPr>
              <a:xfrm>
                <a:off x="1160345" y="1471251"/>
                <a:ext cx="10095276" cy="970650"/>
              </a:xfrm>
              <a:prstGeom prst="rect">
                <a:avLst/>
              </a:prstGeom>
              <a:noFill/>
            </p:spPr>
            <p:txBody>
              <a:bodyPr wrap="square">
                <a:spAutoFit/>
              </a:bodyPr>
              <a:lstStyle/>
              <a:p>
                <a:endParaRPr kumimoji="1" lang="en-US" altLang="ja-JP" b="1" dirty="0">
                  <a:latin typeface="メイリオ" panose="020B0604030504040204" pitchFamily="50" charset="-128"/>
                  <a:ea typeface="メイリオ" panose="020B0604030504040204" pitchFamily="50" charset="-128"/>
                </a:endParaRPr>
              </a:p>
              <a:p>
                <a14:m>
                  <m:oMath xmlns:m="http://schemas.openxmlformats.org/officeDocument/2006/math">
                    <m:sSub>
                      <m:sSubPr>
                        <m:ctrlPr>
                          <a:rPr lang="en-US" altLang="ja-JP" sz="2000" i="1" smtClean="0">
                            <a:latin typeface="Cambria Math" panose="02040503050406030204" pitchFamily="18" charset="0"/>
                            <a:ea typeface="メイリオ" panose="020B0604030504040204" pitchFamily="50" charset="-128"/>
                          </a:rPr>
                        </m:ctrlPr>
                      </m:sSubPr>
                      <m:e>
                        <m:r>
                          <a:rPr lang="en-US" altLang="ja-JP" sz="2000" b="0" i="1" smtClean="0">
                            <a:latin typeface="Cambria Math" panose="02040503050406030204" pitchFamily="18" charset="0"/>
                            <a:ea typeface="メイリオ" panose="020B0604030504040204" pitchFamily="50" charset="-128"/>
                          </a:rPr>
                          <m:t>𝑆</m:t>
                        </m:r>
                      </m:e>
                      <m:sub>
                        <m:r>
                          <a:rPr lang="en-US" altLang="ja-JP" sz="2000" b="0" i="1" smtClean="0">
                            <a:latin typeface="Cambria Math" panose="02040503050406030204" pitchFamily="18" charset="0"/>
                            <a:ea typeface="メイリオ" panose="020B0604030504040204" pitchFamily="50" charset="-128"/>
                          </a:rPr>
                          <m:t>𝑈</m:t>
                        </m:r>
                      </m:sub>
                    </m:sSub>
                  </m:oMath>
                </a14:m>
                <a:r>
                  <a:rPr lang="ja-JP" altLang="en-US" dirty="0">
                    <a:latin typeface="メイリオ" panose="020B0604030504040204" pitchFamily="50" charset="-128"/>
                    <a:ea typeface="メイリオ" panose="020B0604030504040204" pitchFamily="50" charset="-128"/>
                  </a:rPr>
                  <a:t>は規格</a:t>
                </a:r>
                <a:r>
                  <a:rPr lang="ja-JP" altLang="en-US">
                    <a:latin typeface="メイリオ" panose="020B0604030504040204" pitchFamily="50" charset="-128"/>
                    <a:ea typeface="メイリオ" panose="020B0604030504040204" pitchFamily="50" charset="-128"/>
                  </a:rPr>
                  <a:t>の上限値</a:t>
                </a:r>
                <a:r>
                  <a:rPr lang="ja-JP" altLang="en-US" sz="1600" dirty="0">
                    <a:latin typeface="メイリオ" panose="020B0604030504040204" pitchFamily="50" charset="-128"/>
                    <a:ea typeface="メイリオ" panose="020B0604030504040204" pitchFamily="50" charset="-128"/>
                  </a:rPr>
                  <a:t>、</a:t>
                </a:r>
                <a14:m>
                  <m:oMath xmlns:m="http://schemas.openxmlformats.org/officeDocument/2006/math">
                    <m:sSub>
                      <m:sSubPr>
                        <m:ctrlPr>
                          <a:rPr lang="en-US" altLang="ja-JP" sz="2000" i="1" smtClean="0">
                            <a:latin typeface="Cambria Math" panose="02040503050406030204" pitchFamily="18" charset="0"/>
                            <a:ea typeface="メイリオ" panose="020B0604030504040204" pitchFamily="50" charset="-128"/>
                          </a:rPr>
                        </m:ctrlPr>
                      </m:sSubPr>
                      <m:e>
                        <m:r>
                          <a:rPr lang="en-US" altLang="ja-JP" sz="2000" b="0" i="1" smtClean="0">
                            <a:latin typeface="Cambria Math" panose="02040503050406030204" pitchFamily="18" charset="0"/>
                            <a:ea typeface="メイリオ" panose="020B0604030504040204" pitchFamily="50" charset="-128"/>
                          </a:rPr>
                          <m:t>𝑆</m:t>
                        </m:r>
                      </m:e>
                      <m:sub>
                        <m:r>
                          <a:rPr lang="en-US" altLang="ja-JP" sz="2000" b="0" i="1" smtClean="0">
                            <a:latin typeface="Cambria Math" panose="02040503050406030204" pitchFamily="18" charset="0"/>
                            <a:ea typeface="メイリオ" panose="020B0604030504040204" pitchFamily="50" charset="-128"/>
                          </a:rPr>
                          <m:t>𝐿</m:t>
                        </m:r>
                      </m:sub>
                    </m:sSub>
                  </m:oMath>
                </a14:m>
                <a:r>
                  <a:rPr lang="ja-JP" altLang="en-US">
                    <a:latin typeface="メイリオ" panose="020B0604030504040204" pitchFamily="50" charset="-128"/>
                    <a:ea typeface="メイリオ" panose="020B0604030504040204" pitchFamily="50" charset="-128"/>
                  </a:rPr>
                  <a:t>は</a:t>
                </a:r>
                <a:r>
                  <a:rPr lang="ja-JP" altLang="en-US" dirty="0">
                    <a:latin typeface="メイリオ" panose="020B0604030504040204" pitchFamily="50" charset="-128"/>
                    <a:ea typeface="メイリオ" panose="020B0604030504040204" pitchFamily="50" charset="-128"/>
                  </a:rPr>
                  <a:t>規格の下限値を</a:t>
                </a:r>
                <a:r>
                  <a:rPr lang="ja-JP" altLang="en-US">
                    <a:latin typeface="メイリオ" panose="020B0604030504040204" pitchFamily="50" charset="-128"/>
                    <a:ea typeface="メイリオ" panose="020B0604030504040204" pitchFamily="50" charset="-128"/>
                  </a:rPr>
                  <a:t>示す。</a:t>
                </a:r>
                <a:r>
                  <a:rPr kumimoji="1" lang="ja-JP" altLang="en-US">
                    <a:latin typeface="メイリオ" panose="020B0604030504040204" pitchFamily="50" charset="-128"/>
                    <a:ea typeface="メイリオ" panose="020B0604030504040204" pitchFamily="50" charset="-128"/>
                  </a:rPr>
                  <a:t>両側</a:t>
                </a:r>
                <a:r>
                  <a:rPr kumimoji="1" lang="ja-JP" altLang="en-US" dirty="0">
                    <a:latin typeface="メイリオ" panose="020B0604030504040204" pitchFamily="50" charset="-128"/>
                    <a:ea typeface="メイリオ" panose="020B0604030504040204" pitchFamily="50" charset="-128"/>
                  </a:rPr>
                  <a:t>に規格がある場合</a:t>
                </a:r>
                <a:r>
                  <a:rPr kumimoji="1" lang="ja-JP" altLang="en-US">
                    <a:latin typeface="メイリオ" panose="020B0604030504040204" pitchFamily="50" charset="-128"/>
                    <a:ea typeface="メイリオ" panose="020B0604030504040204" pitchFamily="50" charset="-128"/>
                  </a:rPr>
                  <a:t>は、</a:t>
                </a:r>
                <a:endParaRPr kumimoji="1" lang="en-US" altLang="ja-JP" dirty="0">
                  <a:latin typeface="メイリオ" panose="020B0604030504040204" pitchFamily="50" charset="-128"/>
                  <a:ea typeface="メイリオ" panose="020B0604030504040204" pitchFamily="50" charset="-128"/>
                </a:endParaRPr>
              </a:p>
              <a:p>
                <a:r>
                  <a:rPr kumimoji="1" lang="ja-JP" altLang="en-US">
                    <a:latin typeface="メイリオ" panose="020B0604030504040204" pitchFamily="50" charset="-128"/>
                    <a:ea typeface="メイリオ" panose="020B0604030504040204" pitchFamily="50" charset="-128"/>
                  </a:rPr>
                  <a:t>規格</a:t>
                </a:r>
                <a:r>
                  <a:rPr kumimoji="1" lang="ja-JP" altLang="en-US" dirty="0">
                    <a:latin typeface="メイリオ" panose="020B0604030504040204" pitchFamily="50" charset="-128"/>
                    <a:ea typeface="メイリオ" panose="020B0604030504040204" pitchFamily="50" charset="-128"/>
                  </a:rPr>
                  <a:t>の幅</a:t>
                </a:r>
                <a:r>
                  <a:rPr kumimoji="1" lang="en-US" altLang="ja-JP" dirty="0">
                    <a:latin typeface="メイリオ" panose="020B0604030504040204" pitchFamily="50" charset="-128"/>
                    <a:ea typeface="メイリオ" panose="020B0604030504040204" pitchFamily="50" charset="-128"/>
                  </a:rPr>
                  <a:t>(</a:t>
                </a:r>
                <a:r>
                  <a:rPr kumimoji="1" lang="ja-JP" altLang="en-US" dirty="0">
                    <a:latin typeface="メイリオ" panose="020B0604030504040204" pitchFamily="50" charset="-128"/>
                    <a:ea typeface="メイリオ" panose="020B0604030504040204" pitchFamily="50" charset="-128"/>
                  </a:rPr>
                  <a:t>規格</a:t>
                </a:r>
                <a:r>
                  <a:rPr kumimoji="1" lang="ja-JP" altLang="en-US">
                    <a:latin typeface="メイリオ" panose="020B0604030504040204" pitchFamily="50" charset="-128"/>
                    <a:ea typeface="メイリオ" panose="020B0604030504040204" pitchFamily="50" charset="-128"/>
                  </a:rPr>
                  <a:t>の上限値</a:t>
                </a:r>
                <a:r>
                  <a:rPr kumimoji="1" lang="en-US" altLang="ja-JP" dirty="0">
                    <a:latin typeface="メイリオ" panose="020B0604030504040204" pitchFamily="50" charset="-128"/>
                    <a:ea typeface="メイリオ" panose="020B0604030504040204" pitchFamily="50" charset="-128"/>
                  </a:rPr>
                  <a:t> − </a:t>
                </a:r>
                <a:r>
                  <a:rPr kumimoji="1" lang="ja-JP" altLang="en-US">
                    <a:latin typeface="メイリオ" panose="020B0604030504040204" pitchFamily="50" charset="-128"/>
                    <a:ea typeface="メイリオ" panose="020B0604030504040204" pitchFamily="50" charset="-128"/>
                  </a:rPr>
                  <a:t>規格</a:t>
                </a:r>
                <a:r>
                  <a:rPr kumimoji="1" lang="ja-JP" altLang="en-US" dirty="0">
                    <a:latin typeface="メイリオ" panose="020B0604030504040204" pitchFamily="50" charset="-128"/>
                    <a:ea typeface="メイリオ" panose="020B0604030504040204" pitchFamily="50" charset="-128"/>
                  </a:rPr>
                  <a:t>の下限値</a:t>
                </a:r>
                <a:r>
                  <a:rPr kumimoji="1" lang="en-US" altLang="ja-JP" dirty="0">
                    <a:latin typeface="メイリオ" panose="020B0604030504040204" pitchFamily="50" charset="-128"/>
                    <a:ea typeface="メイリオ" panose="020B0604030504040204" pitchFamily="50" charset="-128"/>
                  </a:rPr>
                  <a:t>)</a:t>
                </a:r>
                <a:r>
                  <a:rPr kumimoji="1" lang="ja-JP" altLang="en-US">
                    <a:latin typeface="メイリオ" panose="020B0604030504040204" pitchFamily="50" charset="-128"/>
                    <a:ea typeface="メイリオ" panose="020B0604030504040204" pitchFamily="50" charset="-128"/>
                  </a:rPr>
                  <a:t>を標</a:t>
                </a:r>
                <a:r>
                  <a:rPr lang="ja-JP" altLang="en-US">
                    <a:latin typeface="メイリオ" panose="020B0604030504040204" pitchFamily="50" charset="-128"/>
                    <a:ea typeface="メイリオ" panose="020B0604030504040204" pitchFamily="50" charset="-128"/>
                  </a:rPr>
                  <a:t>準</a:t>
                </a:r>
                <a:r>
                  <a:rPr lang="ja-JP" altLang="en-US" dirty="0">
                    <a:latin typeface="メイリオ" panose="020B0604030504040204" pitchFamily="50" charset="-128"/>
                    <a:ea typeface="メイリオ" panose="020B0604030504040204" pitchFamily="50" charset="-128"/>
                  </a:rPr>
                  <a:t>偏差の</a:t>
                </a:r>
                <a:r>
                  <a:rPr lang="en-US" altLang="ja-JP" dirty="0">
                    <a:latin typeface="メイリオ" panose="020B0604030504040204" pitchFamily="50" charset="-128"/>
                    <a:ea typeface="メイリオ" panose="020B0604030504040204" pitchFamily="50" charset="-128"/>
                  </a:rPr>
                  <a:t>6</a:t>
                </a:r>
                <a:r>
                  <a:rPr lang="ja-JP" altLang="en-US" dirty="0">
                    <a:latin typeface="メイリオ" panose="020B0604030504040204" pitchFamily="50" charset="-128"/>
                    <a:ea typeface="メイリオ" panose="020B0604030504040204" pitchFamily="50" charset="-128"/>
                  </a:rPr>
                  <a:t>倍で割った値が工程能力指数</a:t>
                </a:r>
                <a14:m>
                  <m:oMath xmlns:m="http://schemas.openxmlformats.org/officeDocument/2006/math">
                    <m:r>
                      <a:rPr lang="en-US" altLang="ja-JP" sz="2000">
                        <a:latin typeface="Cambria Math" panose="02040503050406030204" pitchFamily="18" charset="0"/>
                        <a:ea typeface="メイリオ" panose="020B0604030504040204" pitchFamily="50" charset="-128"/>
                      </a:rPr>
                      <m:t> </m:t>
                    </m:r>
                    <m:sSub>
                      <m:sSubPr>
                        <m:ctrlPr>
                          <a:rPr lang="en-US" altLang="ja-JP" sz="2000" i="1" smtClean="0">
                            <a:latin typeface="Cambria Math" panose="02040503050406030204" pitchFamily="18" charset="0"/>
                            <a:ea typeface="メイリオ" panose="020B0604030504040204" pitchFamily="50" charset="-128"/>
                          </a:rPr>
                        </m:ctrlPr>
                      </m:sSubPr>
                      <m:e>
                        <m:r>
                          <a:rPr lang="en-US" altLang="ja-JP" sz="2000" b="0" i="1" smtClean="0">
                            <a:latin typeface="Cambria Math" panose="02040503050406030204" pitchFamily="18" charset="0"/>
                            <a:ea typeface="メイリオ" panose="020B0604030504040204" pitchFamily="50" charset="-128"/>
                          </a:rPr>
                          <m:t>𝐶</m:t>
                        </m:r>
                      </m:e>
                      <m:sub>
                        <m:r>
                          <a:rPr lang="en-US" altLang="ja-JP" sz="2000" b="0" i="1" smtClean="0">
                            <a:latin typeface="Cambria Math" panose="02040503050406030204" pitchFamily="18" charset="0"/>
                            <a:ea typeface="メイリオ" panose="020B0604030504040204" pitchFamily="50" charset="-128"/>
                          </a:rPr>
                          <m:t>𝑃</m:t>
                        </m:r>
                      </m:sub>
                    </m:sSub>
                  </m:oMath>
                </a14:m>
                <a:r>
                  <a:rPr lang="ja-JP" altLang="en-US" dirty="0">
                    <a:latin typeface="メイリオ" panose="020B0604030504040204" pitchFamily="50" charset="-128"/>
                    <a:ea typeface="メイリオ" panose="020B0604030504040204" pitchFamily="50" charset="-128"/>
                  </a:rPr>
                  <a:t>となる。</a:t>
                </a:r>
                <a:endParaRPr kumimoji="1" lang="ja-JP" altLang="en-US" dirty="0">
                  <a:latin typeface="メイリオ" panose="020B0604030504040204" pitchFamily="50" charset="-128"/>
                  <a:ea typeface="メイリオ" panose="020B0604030504040204" pitchFamily="50" charset="-128"/>
                </a:endParaRPr>
              </a:p>
            </p:txBody>
          </p:sp>
        </mc:Choice>
        <mc:Fallback xmlns="">
          <p:sp>
            <p:nvSpPr>
              <p:cNvPr id="172" name="テキスト ボックス 171">
                <a:extLst>
                  <a:ext uri="{FF2B5EF4-FFF2-40B4-BE49-F238E27FC236}">
                    <a16:creationId xmlns:a16="http://schemas.microsoft.com/office/drawing/2014/main" id="{9EAD4FE6-CDDF-4BF5-6C09-25F1F0D7D2BF}"/>
                  </a:ext>
                </a:extLst>
              </p:cNvPr>
              <p:cNvSpPr txBox="1">
                <a:spLocks noRot="1" noChangeAspect="1" noMove="1" noResize="1" noEditPoints="1" noAdjustHandles="1" noChangeArrowheads="1" noChangeShapeType="1" noTextEdit="1"/>
              </p:cNvSpPr>
              <p:nvPr/>
            </p:nvSpPr>
            <p:spPr>
              <a:xfrm>
                <a:off x="1160345" y="1471251"/>
                <a:ext cx="10095276" cy="970650"/>
              </a:xfrm>
              <a:prstGeom prst="rect">
                <a:avLst/>
              </a:prstGeom>
              <a:blipFill>
                <a:blip r:embed="rId14"/>
                <a:stretch>
                  <a:fillRect l="-503" r="-2764" b="-897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84" name="テキスト ボックス 183">
                <a:extLst>
                  <a:ext uri="{FF2B5EF4-FFF2-40B4-BE49-F238E27FC236}">
                    <a16:creationId xmlns:a16="http://schemas.microsoft.com/office/drawing/2014/main" id="{44CB558B-6B1C-623A-56EE-D7DCABB2B4EE}"/>
                  </a:ext>
                </a:extLst>
              </p:cNvPr>
              <p:cNvSpPr txBox="1"/>
              <p:nvPr/>
            </p:nvSpPr>
            <p:spPr>
              <a:xfrm>
                <a:off x="2446177" y="5341384"/>
                <a:ext cx="1789491" cy="60382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000" b="0" i="1" smtClean="0">
                          <a:latin typeface="Cambria Math" panose="02040503050406030204" pitchFamily="18" charset="0"/>
                        </a:rPr>
                        <m:t>,</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𝐶</m:t>
                          </m:r>
                        </m:e>
                        <m:sub>
                          <m:r>
                            <a:rPr lang="en-US" altLang="ja-JP" sz="2000" i="1">
                              <a:latin typeface="Cambria Math" panose="02040503050406030204" pitchFamily="18" charset="0"/>
                            </a:rPr>
                            <m:t>𝑝</m:t>
                          </m:r>
                        </m:sub>
                      </m:sSub>
                      <m:r>
                        <a:rPr kumimoji="1" lang="en-US" altLang="ja-JP" sz="2000" b="0" i="1" smtClean="0">
                          <a:latin typeface="Cambria Math" panose="02040503050406030204" pitchFamily="18" charset="0"/>
                        </a:rPr>
                        <m:t>=</m:t>
                      </m:r>
                      <m:f>
                        <m:fPr>
                          <m:ctrlPr>
                            <a:rPr kumimoji="1" lang="en-US" altLang="ja-JP" sz="2000" i="1" smtClean="0">
                              <a:latin typeface="Cambria Math" panose="02040503050406030204" pitchFamily="18" charset="0"/>
                            </a:rPr>
                          </m:ctrlPr>
                        </m:fPr>
                        <m:num>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𝑆</m:t>
                              </m:r>
                            </m:e>
                            <m:sub>
                              <m:r>
                                <a:rPr lang="en-US" altLang="ja-JP" sz="2000" b="0" i="1" smtClean="0">
                                  <a:latin typeface="Cambria Math" panose="02040503050406030204" pitchFamily="18" charset="0"/>
                                </a:rPr>
                                <m:t>𝑈</m:t>
                              </m:r>
                            </m:sub>
                          </m:sSub>
                          <m:r>
                            <a:rPr kumimoji="1" lang="en-US" altLang="ja-JP" sz="2000" b="0" i="1" smtClean="0">
                              <a:latin typeface="Cambria Math" panose="02040503050406030204" pitchFamily="18" charset="0"/>
                            </a:rPr>
                            <m:t>−</m:t>
                          </m:r>
                          <m:bar>
                            <m:barPr>
                              <m:pos m:val="top"/>
                              <m:ctrlPr>
                                <a:rPr kumimoji="1" lang="en-US" altLang="ja-JP" sz="2000" i="1" smtClean="0">
                                  <a:latin typeface="Cambria Math" panose="02040503050406030204" pitchFamily="18" charset="0"/>
                                </a:rPr>
                              </m:ctrlPr>
                            </m:barPr>
                            <m:e>
                              <m:r>
                                <a:rPr kumimoji="1" lang="en-US" altLang="ja-JP" sz="2000" b="0" i="1" smtClean="0">
                                  <a:latin typeface="Cambria Math" panose="02040503050406030204" pitchFamily="18" charset="0"/>
                                </a:rPr>
                                <m:t>𝑥</m:t>
                              </m:r>
                            </m:e>
                          </m:bar>
                        </m:num>
                        <m:den>
                          <m:r>
                            <a:rPr lang="en-US" altLang="ja-JP" sz="2000" b="0" i="1" smtClean="0">
                              <a:latin typeface="Cambria Math" panose="02040503050406030204" pitchFamily="18" charset="0"/>
                            </a:rPr>
                            <m:t>3</m:t>
                          </m:r>
                          <m:r>
                            <a:rPr lang="en-US" altLang="ja-JP" sz="2000" b="0" i="1" smtClean="0">
                              <a:latin typeface="Cambria Math" panose="02040503050406030204" pitchFamily="18" charset="0"/>
                            </a:rPr>
                            <m:t>𝑠</m:t>
                          </m:r>
                        </m:den>
                      </m:f>
                    </m:oMath>
                  </m:oMathPara>
                </a14:m>
                <a:endParaRPr kumimoji="1" lang="ja-JP" altLang="en-US" dirty="0"/>
              </a:p>
            </p:txBody>
          </p:sp>
        </mc:Choice>
        <mc:Fallback xmlns="">
          <p:sp>
            <p:nvSpPr>
              <p:cNvPr id="184" name="テキスト ボックス 183">
                <a:extLst>
                  <a:ext uri="{FF2B5EF4-FFF2-40B4-BE49-F238E27FC236}">
                    <a16:creationId xmlns:a16="http://schemas.microsoft.com/office/drawing/2014/main" id="{44CB558B-6B1C-623A-56EE-D7DCABB2B4EE}"/>
                  </a:ext>
                </a:extLst>
              </p:cNvPr>
              <p:cNvSpPr txBox="1">
                <a:spLocks noRot="1" noChangeAspect="1" noMove="1" noResize="1" noEditPoints="1" noAdjustHandles="1" noChangeArrowheads="1" noChangeShapeType="1" noTextEdit="1"/>
              </p:cNvSpPr>
              <p:nvPr/>
            </p:nvSpPr>
            <p:spPr>
              <a:xfrm>
                <a:off x="2446177" y="5341384"/>
                <a:ext cx="1789491" cy="603820"/>
              </a:xfrm>
              <a:prstGeom prst="rect">
                <a:avLst/>
              </a:prstGeom>
              <a:blipFill>
                <a:blip r:embed="rId15"/>
                <a:stretch>
                  <a:fillRect b="-14286"/>
                </a:stretch>
              </a:blipFill>
            </p:spPr>
            <p:txBody>
              <a:bodyPr/>
              <a:lstStyle/>
              <a:p>
                <a:r>
                  <a:rPr lang="ja-JP" altLang="en-US">
                    <a:noFill/>
                  </a:rPr>
                  <a:t> </a:t>
                </a:r>
              </a:p>
            </p:txBody>
          </p:sp>
        </mc:Fallback>
      </mc:AlternateContent>
      <p:sp>
        <p:nvSpPr>
          <p:cNvPr id="185" name="テキスト ボックス 184">
            <a:extLst>
              <a:ext uri="{FF2B5EF4-FFF2-40B4-BE49-F238E27FC236}">
                <a16:creationId xmlns:a16="http://schemas.microsoft.com/office/drawing/2014/main" id="{4FF0BE2E-2FDC-4988-DD08-F26AC401887A}"/>
              </a:ext>
            </a:extLst>
          </p:cNvPr>
          <p:cNvSpPr txBox="1"/>
          <p:nvPr/>
        </p:nvSpPr>
        <p:spPr>
          <a:xfrm>
            <a:off x="4687870" y="6194449"/>
            <a:ext cx="1315774" cy="307777"/>
          </a:xfrm>
          <a:prstGeom prst="rect">
            <a:avLst/>
          </a:prstGeom>
          <a:noFill/>
        </p:spPr>
        <p:txBody>
          <a:bodyPr wrap="square" rtlCol="0">
            <a:spAutoFit/>
          </a:bodyPr>
          <a:lstStyle/>
          <a:p>
            <a:r>
              <a:rPr kumimoji="1" lang="ja-JP" altLang="en-US" sz="1400">
                <a:latin typeface="メイリオ" panose="020B0604030504040204" pitchFamily="50" charset="-128"/>
                <a:ea typeface="メイリオ" panose="020B0604030504040204" pitchFamily="50" charset="-128"/>
              </a:rPr>
              <a:t>（下限規格）</a:t>
            </a:r>
            <a:endParaRPr kumimoji="1" lang="ja-JP" altLang="en-US" sz="1400" dirty="0">
              <a:latin typeface="メイリオ" panose="020B0604030504040204" pitchFamily="50" charset="-128"/>
              <a:ea typeface="メイリオ" panose="020B0604030504040204" pitchFamily="50" charset="-128"/>
            </a:endParaRPr>
          </a:p>
        </p:txBody>
      </p:sp>
      <p:sp>
        <p:nvSpPr>
          <p:cNvPr id="186" name="テキスト ボックス 185">
            <a:extLst>
              <a:ext uri="{FF2B5EF4-FFF2-40B4-BE49-F238E27FC236}">
                <a16:creationId xmlns:a16="http://schemas.microsoft.com/office/drawing/2014/main" id="{3911E5B8-8685-2C9E-E02E-A94F27FFFE4D}"/>
              </a:ext>
            </a:extLst>
          </p:cNvPr>
          <p:cNvSpPr txBox="1"/>
          <p:nvPr/>
        </p:nvSpPr>
        <p:spPr>
          <a:xfrm>
            <a:off x="6807392" y="6194449"/>
            <a:ext cx="1315774" cy="307777"/>
          </a:xfrm>
          <a:prstGeom prst="rect">
            <a:avLst/>
          </a:prstGeom>
          <a:noFill/>
        </p:spPr>
        <p:txBody>
          <a:bodyPr wrap="square" rtlCol="0">
            <a:spAutoFit/>
          </a:bodyPr>
          <a:lstStyle/>
          <a:p>
            <a:r>
              <a:rPr kumimoji="1" lang="ja-JP" altLang="en-US" sz="1400">
                <a:latin typeface="メイリオ" panose="020B0604030504040204" pitchFamily="50" charset="-128"/>
                <a:ea typeface="メイリオ" panose="020B0604030504040204" pitchFamily="50" charset="-128"/>
              </a:rPr>
              <a:t>（上限規格）</a:t>
            </a:r>
            <a:endParaRPr kumimoji="1" lang="ja-JP" altLang="en-US" sz="1400" dirty="0">
              <a:latin typeface="メイリオ" panose="020B0604030504040204" pitchFamily="50" charset="-128"/>
              <a:ea typeface="メイリオ" panose="020B0604030504040204" pitchFamily="50" charset="-128"/>
            </a:endParaRPr>
          </a:p>
        </p:txBody>
      </p:sp>
      <mc:AlternateContent xmlns:mc="http://schemas.openxmlformats.org/markup-compatibility/2006" xmlns:a14="http://schemas.microsoft.com/office/drawing/2010/main">
        <mc:Choice Requires="a14">
          <p:sp>
            <p:nvSpPr>
              <p:cNvPr id="187" name="テキスト ボックス 186">
                <a:extLst>
                  <a:ext uri="{FF2B5EF4-FFF2-40B4-BE49-F238E27FC236}">
                    <a16:creationId xmlns:a16="http://schemas.microsoft.com/office/drawing/2014/main" id="{9255A9A6-AB32-5034-81FF-C05A2F21161A}"/>
                  </a:ext>
                </a:extLst>
              </p:cNvPr>
              <p:cNvSpPr txBox="1"/>
              <p:nvPr/>
            </p:nvSpPr>
            <p:spPr>
              <a:xfrm>
                <a:off x="6180541" y="3582801"/>
                <a:ext cx="4611204" cy="68653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ja-JP" sz="2000" i="1" smtClean="0">
                              <a:latin typeface="Cambria Math" panose="02040503050406030204" pitchFamily="18" charset="0"/>
                            </a:rPr>
                          </m:ctrlPr>
                        </m:sSubPr>
                        <m:e>
                          <m:r>
                            <a:rPr lang="en-US" altLang="ja-JP" sz="2000" i="1">
                              <a:latin typeface="Cambria Math" panose="02040503050406030204" pitchFamily="18" charset="0"/>
                            </a:rPr>
                            <m:t>𝐶</m:t>
                          </m:r>
                        </m:e>
                        <m:sub>
                          <m:r>
                            <a:rPr lang="en-US" altLang="ja-JP" sz="2000" i="1">
                              <a:latin typeface="Cambria Math" panose="02040503050406030204" pitchFamily="18" charset="0"/>
                            </a:rPr>
                            <m:t>𝑝</m:t>
                          </m:r>
                          <m:r>
                            <a:rPr lang="en-US" altLang="ja-JP" sz="2000" b="0" i="1" smtClean="0">
                              <a:latin typeface="Cambria Math" panose="02040503050406030204" pitchFamily="18" charset="0"/>
                            </a:rPr>
                            <m:t>𝑘</m:t>
                          </m:r>
                        </m:sub>
                      </m:sSub>
                      <m:r>
                        <a:rPr lang="en-US" altLang="ja-JP" sz="2000" i="1">
                          <a:latin typeface="Cambria Math" panose="02040503050406030204" pitchFamily="18" charset="0"/>
                        </a:rPr>
                        <m:t>=</m:t>
                      </m:r>
                      <m:d>
                        <m:dPr>
                          <m:begChr m:val="{"/>
                          <m:endChr m:val="}"/>
                          <m:ctrlPr>
                            <a:rPr kumimoji="1" lang="en-US" altLang="ja-JP" sz="2000" b="0" i="1" smtClean="0">
                              <a:latin typeface="Cambria Math" panose="02040503050406030204" pitchFamily="18" charset="0"/>
                            </a:rPr>
                          </m:ctrlPr>
                        </m:dPr>
                        <m:e>
                          <m:f>
                            <m:fPr>
                              <m:ctrlPr>
                                <a:rPr lang="en-US" altLang="ja-JP" sz="2000" i="1">
                                  <a:latin typeface="Cambria Math" panose="02040503050406030204" pitchFamily="18" charset="0"/>
                                </a:rPr>
                              </m:ctrlPr>
                            </m:fPr>
                            <m:num>
                              <m:bar>
                                <m:barPr>
                                  <m:pos m:val="top"/>
                                  <m:ctrlPr>
                                    <a:rPr lang="en-US" altLang="ja-JP" sz="2000" i="1">
                                      <a:latin typeface="Cambria Math" panose="02040503050406030204" pitchFamily="18" charset="0"/>
                                    </a:rPr>
                                  </m:ctrlPr>
                                </m:barPr>
                                <m:e>
                                  <m:r>
                                    <a:rPr lang="en-US" altLang="ja-JP" sz="2000" i="1">
                                      <a:latin typeface="Cambria Math" panose="02040503050406030204" pitchFamily="18" charset="0"/>
                                    </a:rPr>
                                    <m:t>𝑥</m:t>
                                  </m:r>
                                </m:e>
                              </m:bar>
                              <m:r>
                                <a:rPr lang="en-US" altLang="ja-JP" sz="2000" i="1">
                                  <a:latin typeface="Cambria Math" panose="02040503050406030204" pitchFamily="18" charset="0"/>
                                </a:rPr>
                                <m:t>−</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𝑆</m:t>
                                  </m:r>
                                </m:e>
                                <m:sub>
                                  <m:r>
                                    <a:rPr lang="en-US" altLang="ja-JP" sz="2000" i="1">
                                      <a:latin typeface="Cambria Math" panose="02040503050406030204" pitchFamily="18" charset="0"/>
                                    </a:rPr>
                                    <m:t>𝐿</m:t>
                                  </m:r>
                                </m:sub>
                              </m:sSub>
                            </m:num>
                            <m:den>
                              <m:r>
                                <a:rPr lang="en-US" altLang="ja-JP" sz="2000" i="1">
                                  <a:latin typeface="Cambria Math" panose="02040503050406030204" pitchFamily="18" charset="0"/>
                                </a:rPr>
                                <m:t>3</m:t>
                              </m:r>
                              <m:r>
                                <a:rPr lang="en-US" altLang="ja-JP" sz="2000" i="1">
                                  <a:latin typeface="Cambria Math" panose="02040503050406030204" pitchFamily="18" charset="0"/>
                                </a:rPr>
                                <m:t>𝑠</m:t>
                              </m:r>
                            </m:den>
                          </m:f>
                          <m:r>
                            <a:rPr lang="en-US" altLang="ja-JP" sz="2000" b="0" i="1" smtClean="0">
                              <a:latin typeface="Cambria Math" panose="02040503050406030204" pitchFamily="18" charset="0"/>
                            </a:rPr>
                            <m:t>,</m:t>
                          </m:r>
                          <m:f>
                            <m:fPr>
                              <m:ctrlPr>
                                <a:rPr lang="en-US" altLang="ja-JP" sz="2000" i="1">
                                  <a:latin typeface="Cambria Math" panose="02040503050406030204" pitchFamily="18" charset="0"/>
                                </a:rPr>
                              </m:ctrlPr>
                            </m:fPr>
                            <m:num>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𝑆</m:t>
                                  </m:r>
                                </m:e>
                                <m:sub>
                                  <m:r>
                                    <a:rPr lang="en-US" altLang="ja-JP" sz="2000" i="1">
                                      <a:latin typeface="Cambria Math" panose="02040503050406030204" pitchFamily="18" charset="0"/>
                                    </a:rPr>
                                    <m:t>𝑈</m:t>
                                  </m:r>
                                </m:sub>
                              </m:sSub>
                              <m:r>
                                <a:rPr lang="en-US" altLang="ja-JP" sz="2000" i="1">
                                  <a:latin typeface="Cambria Math" panose="02040503050406030204" pitchFamily="18" charset="0"/>
                                </a:rPr>
                                <m:t>−</m:t>
                              </m:r>
                              <m:bar>
                                <m:barPr>
                                  <m:pos m:val="top"/>
                                  <m:ctrlPr>
                                    <a:rPr lang="en-US" altLang="ja-JP" sz="2000" i="1">
                                      <a:latin typeface="Cambria Math" panose="02040503050406030204" pitchFamily="18" charset="0"/>
                                    </a:rPr>
                                  </m:ctrlPr>
                                </m:barPr>
                                <m:e>
                                  <m:r>
                                    <a:rPr lang="en-US" altLang="ja-JP" sz="2000" i="1">
                                      <a:latin typeface="Cambria Math" panose="02040503050406030204" pitchFamily="18" charset="0"/>
                                    </a:rPr>
                                    <m:t>𝑥</m:t>
                                  </m:r>
                                </m:e>
                              </m:bar>
                            </m:num>
                            <m:den>
                              <m:r>
                                <a:rPr lang="en-US" altLang="ja-JP" sz="2000" i="1">
                                  <a:latin typeface="Cambria Math" panose="02040503050406030204" pitchFamily="18" charset="0"/>
                                </a:rPr>
                                <m:t>3</m:t>
                              </m:r>
                              <m:r>
                                <a:rPr lang="en-US" altLang="ja-JP" sz="2000" i="1">
                                  <a:latin typeface="Cambria Math" panose="02040503050406030204" pitchFamily="18" charset="0"/>
                                </a:rPr>
                                <m:t>𝑠</m:t>
                              </m:r>
                            </m:den>
                          </m:f>
                        </m:e>
                      </m:d>
                      <m:r>
                        <a:rPr lang="ja-JP" altLang="en-US" sz="2000" i="1">
                          <a:latin typeface="Cambria Math" panose="02040503050406030204" pitchFamily="18" charset="0"/>
                        </a:rPr>
                        <m:t>の</m:t>
                      </m:r>
                      <m:r>
                        <a:rPr lang="ja-JP" altLang="en-US" sz="2000" i="1" smtClean="0">
                          <a:latin typeface="Cambria Math" panose="02040503050406030204" pitchFamily="18" charset="0"/>
                        </a:rPr>
                        <m:t>小さい方の</m:t>
                      </m:r>
                      <m:r>
                        <a:rPr lang="ja-JP" altLang="en-US" sz="2000" i="1">
                          <a:latin typeface="Cambria Math" panose="02040503050406030204" pitchFamily="18" charset="0"/>
                        </a:rPr>
                        <m:t>値</m:t>
                      </m:r>
                    </m:oMath>
                  </m:oMathPara>
                </a14:m>
                <a:endParaRPr kumimoji="1" lang="ja-JP" altLang="en-US" dirty="0"/>
              </a:p>
            </p:txBody>
          </p:sp>
        </mc:Choice>
        <mc:Fallback xmlns="">
          <p:sp>
            <p:nvSpPr>
              <p:cNvPr id="187" name="テキスト ボックス 186">
                <a:extLst>
                  <a:ext uri="{FF2B5EF4-FFF2-40B4-BE49-F238E27FC236}">
                    <a16:creationId xmlns:a16="http://schemas.microsoft.com/office/drawing/2014/main" id="{9255A9A6-AB32-5034-81FF-C05A2F21161A}"/>
                  </a:ext>
                </a:extLst>
              </p:cNvPr>
              <p:cNvSpPr txBox="1">
                <a:spLocks noRot="1" noChangeAspect="1" noMove="1" noResize="1" noEditPoints="1" noAdjustHandles="1" noChangeArrowheads="1" noChangeShapeType="1" noTextEdit="1"/>
              </p:cNvSpPr>
              <p:nvPr/>
            </p:nvSpPr>
            <p:spPr>
              <a:xfrm>
                <a:off x="6180541" y="3582801"/>
                <a:ext cx="4611204" cy="686535"/>
              </a:xfrm>
              <a:prstGeom prst="rect">
                <a:avLst/>
              </a:prstGeom>
              <a:blipFill>
                <a:blip r:embed="rId16"/>
                <a:stretch>
                  <a:fillRect b="-1852"/>
                </a:stretch>
              </a:blipFill>
            </p:spPr>
            <p:txBody>
              <a:bodyPr/>
              <a:lstStyle/>
              <a:p>
                <a:r>
                  <a:rPr lang="ja-JP" altLang="en-US">
                    <a:noFill/>
                  </a:rPr>
                  <a:t> </a:t>
                </a:r>
              </a:p>
            </p:txBody>
          </p:sp>
        </mc:Fallback>
      </mc:AlternateContent>
      <p:sp>
        <p:nvSpPr>
          <p:cNvPr id="17" name="スライド番号プレースホルダー 16">
            <a:extLst>
              <a:ext uri="{FF2B5EF4-FFF2-40B4-BE49-F238E27FC236}">
                <a16:creationId xmlns:a16="http://schemas.microsoft.com/office/drawing/2014/main" id="{B7E519A0-2CEA-5F66-8D92-01039D2050D8}"/>
              </a:ext>
            </a:extLst>
          </p:cNvPr>
          <p:cNvSpPr>
            <a:spLocks noGrp="1"/>
          </p:cNvSpPr>
          <p:nvPr>
            <p:ph type="sldNum" sz="quarter" idx="12"/>
          </p:nvPr>
        </p:nvSpPr>
        <p:spPr/>
        <p:txBody>
          <a:bodyPr/>
          <a:lstStyle/>
          <a:p>
            <a:fld id="{CCE8A120-D37F-4A4B-AEC4-A3FAB9FD9F34}" type="slidenum">
              <a:rPr lang="ja-JP" altLang="en-US" smtClean="0"/>
              <a:pPr/>
              <a:t>59</a:t>
            </a:fld>
            <a:endParaRPr lang="ja-JP" altLang="en-US"/>
          </a:p>
        </p:txBody>
      </p:sp>
      <p:sp>
        <p:nvSpPr>
          <p:cNvPr id="2" name="テキスト ボックス 1">
            <a:extLst>
              <a:ext uri="{FF2B5EF4-FFF2-40B4-BE49-F238E27FC236}">
                <a16:creationId xmlns:a16="http://schemas.microsoft.com/office/drawing/2014/main" id="{99A3C37A-0C9D-0965-8C4D-AE365D56134E}"/>
              </a:ext>
            </a:extLst>
          </p:cNvPr>
          <p:cNvSpPr txBox="1"/>
          <p:nvPr/>
        </p:nvSpPr>
        <p:spPr>
          <a:xfrm>
            <a:off x="90974" y="101329"/>
            <a:ext cx="5820190" cy="707886"/>
          </a:xfrm>
          <a:prstGeom prst="rect">
            <a:avLst/>
          </a:prstGeom>
          <a:noFill/>
        </p:spPr>
        <p:txBody>
          <a:bodyPr wrap="square" rtlCol="0" anchor="ctr">
            <a:spAutoFit/>
          </a:bodyPr>
          <a:lstStyle/>
          <a:p>
            <a:r>
              <a:rPr kumimoji="1"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5.5 </a:t>
            </a:r>
            <a:r>
              <a:rPr kumimoji="1" lang="ja-JP" altLang="en-US" sz="4000" b="1" dirty="0">
                <a:solidFill>
                  <a:schemeClr val="bg1"/>
                </a:solidFill>
                <a:latin typeface="Meiryo" panose="020B0604030504040204" pitchFamily="34" charset="-128"/>
                <a:ea typeface="Meiryo" panose="020B0604030504040204" pitchFamily="34" charset="-128"/>
                <a:cs typeface="Arial" panose="020B0604020202020204" pitchFamily="34" charset="0"/>
              </a:rPr>
              <a:t>工程能力指数</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030600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A4639-227E-5040-308C-0119D5FFA7DD}"/>
            </a:ext>
          </a:extLst>
        </p:cNvPr>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51D8743E-A940-D129-28F4-2AFB5F477619}"/>
              </a:ext>
            </a:extLst>
          </p:cNvPr>
          <p:cNvSpPr txBox="1"/>
          <p:nvPr/>
        </p:nvSpPr>
        <p:spPr>
          <a:xfrm>
            <a:off x="85310" y="101329"/>
            <a:ext cx="12192000"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1.5</a:t>
            </a:r>
            <a:r>
              <a:rPr lang="en-US" altLang="ja-JP" sz="3600" b="1" dirty="0">
                <a:solidFill>
                  <a:schemeClr val="bg1"/>
                </a:solidFill>
                <a:latin typeface="Meiryo" panose="020B0604030504040204" pitchFamily="34" charset="-128"/>
                <a:ea typeface="Meiryo" panose="020B0604030504040204" pitchFamily="34" charset="-128"/>
              </a:rPr>
              <a:t> </a:t>
            </a:r>
            <a:r>
              <a:rPr lang="ja-JP" altLang="en-US" sz="3600" b="1" dirty="0">
                <a:solidFill>
                  <a:schemeClr val="bg1"/>
                </a:solidFill>
                <a:latin typeface="Meiryo" panose="020B0604030504040204" pitchFamily="34" charset="-128"/>
                <a:ea typeface="Meiryo" panose="020B0604030504040204" pitchFamily="34" charset="-128"/>
              </a:rPr>
              <a:t>再発防止と是正処置</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
        <p:nvSpPr>
          <p:cNvPr id="9" name="スライド番号プレースホルダー 8">
            <a:extLst>
              <a:ext uri="{FF2B5EF4-FFF2-40B4-BE49-F238E27FC236}">
                <a16:creationId xmlns:a16="http://schemas.microsoft.com/office/drawing/2014/main" id="{C0ABDE74-89F9-E960-FF87-F570661C37D8}"/>
              </a:ext>
            </a:extLst>
          </p:cNvPr>
          <p:cNvSpPr>
            <a:spLocks noGrp="1"/>
          </p:cNvSpPr>
          <p:nvPr>
            <p:ph type="sldNum" sz="quarter" idx="12"/>
          </p:nvPr>
        </p:nvSpPr>
        <p:spPr/>
        <p:txBody>
          <a:bodyPr/>
          <a:lstStyle/>
          <a:p>
            <a:fld id="{CCE8A120-D37F-4A4B-AEC4-A3FAB9FD9F34}" type="slidenum">
              <a:rPr lang="ja-JP" altLang="en-US" smtClean="0"/>
              <a:pPr/>
              <a:t>6</a:t>
            </a:fld>
            <a:endParaRPr lang="ja-JP" altLang="en-US"/>
          </a:p>
        </p:txBody>
      </p:sp>
      <p:pic>
        <p:nvPicPr>
          <p:cNvPr id="3" name="図 2">
            <a:extLst>
              <a:ext uri="{FF2B5EF4-FFF2-40B4-BE49-F238E27FC236}">
                <a16:creationId xmlns:a16="http://schemas.microsoft.com/office/drawing/2014/main" id="{E20D46D3-0FC1-9A02-68C8-EEC1EE8383B6}"/>
              </a:ext>
            </a:extLst>
          </p:cNvPr>
          <p:cNvPicPr>
            <a:picLocks noChangeAspect="1"/>
          </p:cNvPicPr>
          <p:nvPr/>
        </p:nvPicPr>
        <p:blipFill>
          <a:blip r:embed="rId3"/>
          <a:srcRect b="6432"/>
          <a:stretch>
            <a:fillRect/>
          </a:stretch>
        </p:blipFill>
        <p:spPr>
          <a:xfrm>
            <a:off x="2922111" y="1291666"/>
            <a:ext cx="6347778" cy="4558528"/>
          </a:xfrm>
          <a:prstGeom prst="rect">
            <a:avLst/>
          </a:prstGeom>
        </p:spPr>
      </p:pic>
    </p:spTree>
    <p:extLst>
      <p:ext uri="{BB962C8B-B14F-4D97-AF65-F5344CB8AC3E}">
        <p14:creationId xmlns:p14="http://schemas.microsoft.com/office/powerpoint/2010/main" val="34346040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C9AA127D-839A-939C-F6F9-5C3CADBBA8A2}"/>
              </a:ext>
            </a:extLst>
          </p:cNvPr>
          <p:cNvSpPr/>
          <p:nvPr/>
        </p:nvSpPr>
        <p:spPr>
          <a:xfrm>
            <a:off x="417633" y="3299012"/>
            <a:ext cx="11356733" cy="3119717"/>
          </a:xfrm>
          <a:prstGeom prst="rect">
            <a:avLst/>
          </a:prstGeom>
          <a:solidFill>
            <a:schemeClr val="bg1"/>
          </a:solidFill>
          <a:ln>
            <a:solidFill>
              <a:schemeClr val="tx1"/>
            </a:solidFill>
          </a:ln>
          <a:effectLst>
            <a:outerShdw blurRad="132149"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正方形/長方形 79">
            <a:extLst>
              <a:ext uri="{FF2B5EF4-FFF2-40B4-BE49-F238E27FC236}">
                <a16:creationId xmlns:a16="http://schemas.microsoft.com/office/drawing/2014/main" id="{0100E890-9B2E-84B9-874F-20C81F60CF36}"/>
              </a:ext>
            </a:extLst>
          </p:cNvPr>
          <p:cNvSpPr/>
          <p:nvPr/>
        </p:nvSpPr>
        <p:spPr>
          <a:xfrm>
            <a:off x="640455" y="3025140"/>
            <a:ext cx="2603239" cy="548564"/>
          </a:xfrm>
          <a:prstGeom prst="rect">
            <a:avLst/>
          </a:pr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800" b="1">
                <a:latin typeface="メイリオ" panose="020B0604030504040204" pitchFamily="50" charset="-128"/>
                <a:ea typeface="メイリオ" panose="020B0604030504040204" pitchFamily="50" charset="-128"/>
              </a:rPr>
              <a:t>標準化と工程改善</a:t>
            </a:r>
            <a:endParaRPr kumimoji="1" lang="ja-JP" altLang="en-US"/>
          </a:p>
        </p:txBody>
      </p:sp>
      <p:sp>
        <p:nvSpPr>
          <p:cNvPr id="5" name="正方形/長方形 4">
            <a:extLst>
              <a:ext uri="{FF2B5EF4-FFF2-40B4-BE49-F238E27FC236}">
                <a16:creationId xmlns:a16="http://schemas.microsoft.com/office/drawing/2014/main" id="{5DF89594-63E2-A4E5-CFB4-F74F6CE8A287}"/>
              </a:ext>
            </a:extLst>
          </p:cNvPr>
          <p:cNvSpPr/>
          <p:nvPr/>
        </p:nvSpPr>
        <p:spPr>
          <a:xfrm>
            <a:off x="417633" y="1308848"/>
            <a:ext cx="11356733" cy="1534829"/>
          </a:xfrm>
          <a:prstGeom prst="rect">
            <a:avLst/>
          </a:prstGeom>
          <a:solidFill>
            <a:schemeClr val="bg1"/>
          </a:solidFill>
          <a:ln>
            <a:solidFill>
              <a:schemeClr val="tx1"/>
            </a:solidFill>
          </a:ln>
          <a:effectLst>
            <a:outerShdw blurRad="132149"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正方形/長方形 78">
            <a:extLst>
              <a:ext uri="{FF2B5EF4-FFF2-40B4-BE49-F238E27FC236}">
                <a16:creationId xmlns:a16="http://schemas.microsoft.com/office/drawing/2014/main" id="{4ABEBE5E-E28B-D99E-2323-9E1623507B39}"/>
              </a:ext>
            </a:extLst>
          </p:cNvPr>
          <p:cNvSpPr/>
          <p:nvPr/>
        </p:nvSpPr>
        <p:spPr>
          <a:xfrm>
            <a:off x="640455" y="1070834"/>
            <a:ext cx="2603239" cy="548564"/>
          </a:xfrm>
          <a:prstGeom prst="rect">
            <a:avLst/>
          </a:pr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800" b="1">
                <a:latin typeface="メイリオ" panose="020B0604030504040204" pitchFamily="50" charset="-128"/>
                <a:ea typeface="メイリオ" panose="020B0604030504040204" pitchFamily="50" charset="-128"/>
              </a:rPr>
              <a:t>標準化と工程改善</a:t>
            </a:r>
            <a:endParaRPr kumimoji="1" lang="ja-JP" altLang="en-US"/>
          </a:p>
        </p:txBody>
      </p:sp>
      <mc:AlternateContent xmlns:mc="http://schemas.openxmlformats.org/markup-compatibility/2006" xmlns:a14="http://schemas.microsoft.com/office/drawing/2010/main">
        <mc:Choice Requires="a14">
          <p:sp>
            <p:nvSpPr>
              <p:cNvPr id="3" name="テキスト ボックス 2">
                <a:extLst>
                  <a:ext uri="{FF2B5EF4-FFF2-40B4-BE49-F238E27FC236}">
                    <a16:creationId xmlns:a16="http://schemas.microsoft.com/office/drawing/2014/main" id="{77475455-1A49-3B38-7DFA-75D50B825F18}"/>
                  </a:ext>
                </a:extLst>
              </p:cNvPr>
              <p:cNvSpPr txBox="1"/>
              <p:nvPr/>
            </p:nvSpPr>
            <p:spPr>
              <a:xfrm>
                <a:off x="1565523" y="1788872"/>
                <a:ext cx="6756034" cy="731547"/>
              </a:xfrm>
              <a:prstGeom prst="rect">
                <a:avLst/>
              </a:prstGeom>
              <a:noFill/>
            </p:spPr>
            <p:txBody>
              <a:bodyPr wrap="square" rtlCol="0">
                <a:spAutoFit/>
              </a:bodyPr>
              <a:lstStyle/>
              <a:p>
                <a:r>
                  <a:rPr kumimoji="1" lang="ja-JP" altLang="en-US" sz="2000" b="1">
                    <a:latin typeface="Meiryo" panose="020B0604030504040204" pitchFamily="34" charset="-128"/>
                    <a:ea typeface="Meiryo" panose="020B0604030504040204" pitchFamily="34" charset="-128"/>
                  </a:rPr>
                  <a:t>両側</a:t>
                </a:r>
                <a:r>
                  <a:rPr kumimoji="1" lang="ja-JP" altLang="en-US" sz="2000" b="1" dirty="0">
                    <a:latin typeface="Meiryo" panose="020B0604030504040204" pitchFamily="34" charset="-128"/>
                    <a:ea typeface="Meiryo" panose="020B0604030504040204" pitchFamily="34" charset="-128"/>
                  </a:rPr>
                  <a:t>規格の場合の工程</a:t>
                </a:r>
                <a:r>
                  <a:rPr kumimoji="1" lang="ja-JP" altLang="en-US" sz="2000" b="1">
                    <a:latin typeface="Meiryo" panose="020B0604030504040204" pitchFamily="34" charset="-128"/>
                    <a:ea typeface="Meiryo" panose="020B0604030504040204" pitchFamily="34" charset="-128"/>
                  </a:rPr>
                  <a:t>能力指数</a:t>
                </a:r>
                <a14:m>
                  <m:oMath xmlns:m="http://schemas.openxmlformats.org/officeDocument/2006/math">
                    <m:sSub>
                      <m:sSubPr>
                        <m:ctrlPr>
                          <a:rPr lang="en-US" altLang="ja-JP" sz="2000" b="1" i="1">
                            <a:latin typeface="Cambria Math" panose="02040503050406030204" pitchFamily="18" charset="0"/>
                          </a:rPr>
                        </m:ctrlPr>
                      </m:sSubPr>
                      <m:e>
                        <m:r>
                          <a:rPr lang="en-US" altLang="ja-JP" sz="2000" b="1" i="1">
                            <a:latin typeface="Cambria Math" panose="02040503050406030204" pitchFamily="18" charset="0"/>
                          </a:rPr>
                          <m:t>𝑪</m:t>
                        </m:r>
                      </m:e>
                      <m:sub>
                        <m:r>
                          <a:rPr lang="en-US" altLang="ja-JP" sz="2000" b="1" i="1">
                            <a:latin typeface="Cambria Math" panose="02040503050406030204" pitchFamily="18" charset="0"/>
                          </a:rPr>
                          <m:t>𝒑</m:t>
                        </m:r>
                      </m:sub>
                    </m:sSub>
                  </m:oMath>
                </a14:m>
                <a:endParaRPr kumimoji="1" lang="en-US" altLang="ja-JP" sz="2400" b="1" dirty="0">
                  <a:latin typeface="Meiryo" panose="020B0604030504040204" pitchFamily="34" charset="-128"/>
                  <a:ea typeface="Meiryo" panose="020B0604030504040204" pitchFamily="34" charset="-128"/>
                </a:endParaRPr>
              </a:p>
              <a:p>
                <a:r>
                  <a:rPr lang="ja-JP" altLang="en-US" sz="2000" b="1">
                    <a:latin typeface="Meiryo" panose="020B0604030504040204" pitchFamily="34" charset="-128"/>
                    <a:ea typeface="Meiryo" panose="020B0604030504040204" pitchFamily="34" charset="-128"/>
                  </a:rPr>
                  <a:t>　＝</a:t>
                </a:r>
                <a:r>
                  <a:rPr lang="en-US" altLang="ja-JP" sz="2000" b="1" dirty="0">
                    <a:latin typeface="Meiryo" panose="020B0604030504040204" pitchFamily="34" charset="-128"/>
                    <a:ea typeface="Meiryo" panose="020B0604030504040204" pitchFamily="34" charset="-128"/>
                  </a:rPr>
                  <a:t>(</a:t>
                </a:r>
                <a:r>
                  <a:rPr lang="ja-JP" altLang="en-US" sz="2000" b="1">
                    <a:latin typeface="Meiryo" panose="020B0604030504040204" pitchFamily="34" charset="-128"/>
                    <a:ea typeface="Meiryo" panose="020B0604030504040204" pitchFamily="34" charset="-128"/>
                  </a:rPr>
                  <a:t>規格の上限値ー規格の下限値</a:t>
                </a:r>
                <a:r>
                  <a:rPr lang="en-US" altLang="ja-JP" sz="2000" b="1" dirty="0">
                    <a:latin typeface="Meiryo" panose="020B0604030504040204" pitchFamily="34" charset="-128"/>
                    <a:ea typeface="Meiryo" panose="020B0604030504040204" pitchFamily="34" charset="-128"/>
                  </a:rPr>
                  <a:t>)/(6×</a:t>
                </a:r>
                <a:r>
                  <a:rPr lang="ja-JP" altLang="en-US" sz="2000" b="1">
                    <a:latin typeface="Meiryo" panose="020B0604030504040204" pitchFamily="34" charset="-128"/>
                    <a:ea typeface="Meiryo" panose="020B0604030504040204" pitchFamily="34" charset="-128"/>
                  </a:rPr>
                  <a:t>標準偏差</a:t>
                </a:r>
                <a:r>
                  <a:rPr lang="en-US" altLang="ja-JP" sz="2000" b="1" dirty="0">
                    <a:latin typeface="Meiryo" panose="020B0604030504040204" pitchFamily="34" charset="-128"/>
                    <a:ea typeface="Meiryo" panose="020B0604030504040204" pitchFamily="34" charset="-128"/>
                  </a:rPr>
                  <a:t>)</a:t>
                </a:r>
              </a:p>
            </p:txBody>
          </p:sp>
        </mc:Choice>
        <mc:Fallback xmlns="">
          <p:sp>
            <p:nvSpPr>
              <p:cNvPr id="3" name="テキスト ボックス 2">
                <a:extLst>
                  <a:ext uri="{FF2B5EF4-FFF2-40B4-BE49-F238E27FC236}">
                    <a16:creationId xmlns:a16="http://schemas.microsoft.com/office/drawing/2014/main" id="{77475455-1A49-3B38-7DFA-75D50B825F18}"/>
                  </a:ext>
                </a:extLst>
              </p:cNvPr>
              <p:cNvSpPr txBox="1">
                <a:spLocks noRot="1" noChangeAspect="1" noMove="1" noResize="1" noEditPoints="1" noAdjustHandles="1" noChangeArrowheads="1" noChangeShapeType="1" noTextEdit="1"/>
              </p:cNvSpPr>
              <p:nvPr/>
            </p:nvSpPr>
            <p:spPr>
              <a:xfrm>
                <a:off x="1565523" y="1788872"/>
                <a:ext cx="6756034" cy="731547"/>
              </a:xfrm>
              <a:prstGeom prst="rect">
                <a:avLst/>
              </a:prstGeom>
              <a:blipFill>
                <a:blip r:embed="rId3"/>
                <a:stretch>
                  <a:fillRect l="-938" b="-1355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A9903999-0CF6-2842-13DB-AEFC061A2C69}"/>
                  </a:ext>
                </a:extLst>
              </p:cNvPr>
              <p:cNvSpPr txBox="1"/>
              <p:nvPr/>
            </p:nvSpPr>
            <p:spPr>
              <a:xfrm>
                <a:off x="1565522" y="3386928"/>
                <a:ext cx="8691283" cy="292849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cs typeface="+mn-cs"/>
                  </a:rPr>
                  <a:t>たとえば、重量</a:t>
                </a:r>
                <a:r>
                  <a:rPr kumimoji="1" lang="en-US" altLang="ja-JP" sz="20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100</a:t>
                </a:r>
                <a:r>
                  <a:rPr kumimoji="1" lang="ja-JP" altLang="en-US" sz="20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cs typeface="+mn-cs"/>
                  </a:rPr>
                  <a:t>ｇ</a:t>
                </a:r>
                <a:r>
                  <a:rPr lang="ja-JP" altLang="en-US" sz="2000">
                    <a:solidFill>
                      <a:prstClr val="black"/>
                    </a:solidFill>
                    <a:latin typeface="Meiryo" panose="020B0604030504040204" pitchFamily="34" charset="-128"/>
                    <a:ea typeface="Meiryo" panose="020B0604030504040204" pitchFamily="34" charset="-128"/>
                  </a:rPr>
                  <a:t>以上</a:t>
                </a:r>
                <a:r>
                  <a:rPr kumimoji="1" lang="ja-JP" altLang="en-US" sz="20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cs typeface="+mn-cs"/>
                  </a:rPr>
                  <a:t>や不純物</a:t>
                </a:r>
                <a:r>
                  <a:rPr kumimoji="1" lang="en-US" altLang="ja-JP" sz="20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0.2</a:t>
                </a:r>
                <a:r>
                  <a:rPr kumimoji="1" lang="ja-JP" altLang="en-US" sz="20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cs typeface="+mn-cs"/>
                  </a:rPr>
                  <a:t>％以下などのように、</a:t>
                </a:r>
                <a:endParaRPr kumimoji="1" lang="en-US" altLang="ja-JP" sz="20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cs typeface="+mn-cs"/>
                  </a:rPr>
                  <a:t>規格が片側にしかない場合は、平均値に対し規格のある側で求めればよい。</a:t>
                </a:r>
                <a:endParaRPr kumimoji="1" lang="en-US" altLang="ja-JP" sz="20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a:p>
                <a:pPr lvl="0">
                  <a:defRPr/>
                </a:pPr>
                <a:r>
                  <a:rPr kumimoji="1" lang="ja-JP" altLang="en-US" sz="2000" b="1"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cs typeface="+mn-cs"/>
                  </a:rPr>
                  <a:t>下限規格のみの場合の工程能力指数</a:t>
                </a:r>
                <a14:m>
                  <m:oMath xmlns:m="http://schemas.openxmlformats.org/officeDocument/2006/math">
                    <m:sSub>
                      <m:sSubPr>
                        <m:ctrlPr>
                          <a:rPr lang="en-US" altLang="ja-JP" sz="2400" b="1" i="1">
                            <a:latin typeface="Cambria Math" panose="02040503050406030204" pitchFamily="18" charset="0"/>
                          </a:rPr>
                        </m:ctrlPr>
                      </m:sSubPr>
                      <m:e>
                        <m:r>
                          <a:rPr lang="en-US" altLang="ja-JP" sz="2400" b="1" i="1">
                            <a:latin typeface="Cambria Math" panose="02040503050406030204" pitchFamily="18" charset="0"/>
                          </a:rPr>
                          <m:t>𝑪</m:t>
                        </m:r>
                      </m:e>
                      <m:sub>
                        <m:r>
                          <a:rPr lang="en-US" altLang="ja-JP" sz="2400" b="1" i="1">
                            <a:latin typeface="Cambria Math" panose="02040503050406030204" pitchFamily="18" charset="0"/>
                          </a:rPr>
                          <m:t>𝒑</m:t>
                        </m:r>
                      </m:sub>
                    </m:sSub>
                  </m:oMath>
                </a14:m>
                <a:endParaRPr kumimoji="1" lang="en-US" altLang="ja-JP" sz="20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cs typeface="+mn-cs"/>
                  </a:rPr>
                  <a:t>　＝</a:t>
                </a:r>
                <a:r>
                  <a:rPr kumimoji="1" lang="en-US" altLang="ja-JP" sz="20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a:t>
                </a:r>
                <a:r>
                  <a:rPr kumimoji="1" lang="ja-JP" altLang="en-US" sz="2000" b="1"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cs typeface="+mn-cs"/>
                  </a:rPr>
                  <a:t>平均値ー規格の下限値</a:t>
                </a:r>
                <a:r>
                  <a:rPr kumimoji="1" lang="en-US" altLang="ja-JP" sz="20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)/(3×</a:t>
                </a:r>
                <a:r>
                  <a:rPr kumimoji="1" lang="ja-JP" altLang="en-US" sz="2000" b="1"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cs typeface="+mn-cs"/>
                  </a:rPr>
                  <a:t>標準偏差</a:t>
                </a:r>
                <a:r>
                  <a:rPr kumimoji="1" lang="en-US" altLang="ja-JP" sz="20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a:p>
                <a:pPr lvl="0">
                  <a:defRPr/>
                </a:pPr>
                <a:r>
                  <a:rPr kumimoji="1" lang="ja-JP" altLang="en-US" sz="2000" b="1"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cs typeface="+mn-cs"/>
                  </a:rPr>
                  <a:t>上限規格のみの場合の工程能力指数</a:t>
                </a:r>
                <a14:m>
                  <m:oMath xmlns:m="http://schemas.openxmlformats.org/officeDocument/2006/math">
                    <m:sSub>
                      <m:sSubPr>
                        <m:ctrlPr>
                          <a:rPr lang="en-US" altLang="ja-JP" sz="2400" b="1" i="1">
                            <a:latin typeface="Cambria Math" panose="02040503050406030204" pitchFamily="18" charset="0"/>
                          </a:rPr>
                        </m:ctrlPr>
                      </m:sSubPr>
                      <m:e>
                        <m:r>
                          <a:rPr lang="en-US" altLang="ja-JP" sz="2400" b="1" i="1">
                            <a:latin typeface="Cambria Math" panose="02040503050406030204" pitchFamily="18" charset="0"/>
                          </a:rPr>
                          <m:t>𝑪</m:t>
                        </m:r>
                      </m:e>
                      <m:sub>
                        <m:r>
                          <a:rPr lang="en-US" altLang="ja-JP" sz="2400" b="1" i="1">
                            <a:latin typeface="Cambria Math" panose="02040503050406030204" pitchFamily="18" charset="0"/>
                          </a:rPr>
                          <m:t>𝒑</m:t>
                        </m:r>
                      </m:sub>
                    </m:sSub>
                  </m:oMath>
                </a14:m>
                <a:endParaRPr kumimoji="1" lang="en-US" altLang="ja-JP" sz="20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cs typeface="+mn-cs"/>
                  </a:rPr>
                  <a:t>　＝</a:t>
                </a:r>
                <a:r>
                  <a:rPr kumimoji="1" lang="en-US" altLang="ja-JP" sz="20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a:t>
                </a:r>
                <a:r>
                  <a:rPr kumimoji="1" lang="ja-JP" altLang="en-US" sz="2000" b="1"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cs typeface="+mn-cs"/>
                  </a:rPr>
                  <a:t>規格の上限値ー平均値</a:t>
                </a:r>
                <a:r>
                  <a:rPr kumimoji="1" lang="en-US" altLang="ja-JP" sz="20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)/(3×</a:t>
                </a:r>
                <a:r>
                  <a:rPr kumimoji="1" lang="ja-JP" altLang="en-US" sz="2000" b="1"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cs typeface="+mn-cs"/>
                  </a:rPr>
                  <a:t>標準偏差</a:t>
                </a:r>
                <a:r>
                  <a:rPr kumimoji="1" lang="en-US" altLang="ja-JP" sz="20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a:t>
                </a:r>
              </a:p>
            </p:txBody>
          </p:sp>
        </mc:Choice>
        <mc:Fallback xmlns="">
          <p:sp>
            <p:nvSpPr>
              <p:cNvPr id="8" name="テキスト ボックス 7">
                <a:extLst>
                  <a:ext uri="{FF2B5EF4-FFF2-40B4-BE49-F238E27FC236}">
                    <a16:creationId xmlns:a16="http://schemas.microsoft.com/office/drawing/2014/main" id="{A9903999-0CF6-2842-13DB-AEFC061A2C69}"/>
                  </a:ext>
                </a:extLst>
              </p:cNvPr>
              <p:cNvSpPr txBox="1">
                <a:spLocks noRot="1" noChangeAspect="1" noMove="1" noResize="1" noEditPoints="1" noAdjustHandles="1" noChangeArrowheads="1" noChangeShapeType="1" noTextEdit="1"/>
              </p:cNvSpPr>
              <p:nvPr/>
            </p:nvSpPr>
            <p:spPr>
              <a:xfrm>
                <a:off x="1565522" y="3386928"/>
                <a:ext cx="8691283" cy="2928494"/>
              </a:xfrm>
              <a:prstGeom prst="rect">
                <a:avLst/>
              </a:prstGeom>
              <a:blipFill>
                <a:blip r:embed="rId4"/>
                <a:stretch>
                  <a:fillRect l="-730" r="-2190" b="-2586"/>
                </a:stretch>
              </a:blipFill>
            </p:spPr>
            <p:txBody>
              <a:bodyPr/>
              <a:lstStyle/>
              <a:p>
                <a:r>
                  <a:rPr lang="ja-JP" altLang="en-US">
                    <a:noFill/>
                  </a:rPr>
                  <a:t> </a:t>
                </a:r>
              </a:p>
            </p:txBody>
          </p:sp>
        </mc:Fallback>
      </mc:AlternateContent>
      <p:sp>
        <p:nvSpPr>
          <p:cNvPr id="9" name="テキスト ボックス 8">
            <a:extLst>
              <a:ext uri="{FF2B5EF4-FFF2-40B4-BE49-F238E27FC236}">
                <a16:creationId xmlns:a16="http://schemas.microsoft.com/office/drawing/2014/main" id="{D1B1CFFE-9F3F-E4DF-BA97-06A57D13756C}"/>
              </a:ext>
            </a:extLst>
          </p:cNvPr>
          <p:cNvSpPr txBox="1"/>
          <p:nvPr/>
        </p:nvSpPr>
        <p:spPr>
          <a:xfrm>
            <a:off x="799072" y="1185900"/>
            <a:ext cx="2603241" cy="369332"/>
          </a:xfrm>
          <a:prstGeom prst="rect">
            <a:avLst/>
          </a:prstGeom>
          <a:noFill/>
        </p:spPr>
        <p:txBody>
          <a:bodyPr wrap="square" rtlCol="0">
            <a:spAutoFit/>
          </a:bodyPr>
          <a:lstStyle/>
          <a:p>
            <a:r>
              <a:rPr lang="en-US" altLang="ja-JP" b="1" dirty="0">
                <a:latin typeface="メイリオ" panose="020B0604030504040204" pitchFamily="50" charset="-128"/>
                <a:ea typeface="メイリオ" panose="020B0604030504040204" pitchFamily="50" charset="-128"/>
              </a:rPr>
              <a:t>① </a:t>
            </a:r>
            <a:r>
              <a:rPr kumimoji="1" lang="ja-JP" altLang="en-US" b="1">
                <a:latin typeface="メイリオ" panose="020B0604030504040204" pitchFamily="50" charset="-128"/>
                <a:ea typeface="メイリオ" panose="020B0604030504040204" pitchFamily="50" charset="-128"/>
              </a:rPr>
              <a:t>両側</a:t>
            </a:r>
            <a:r>
              <a:rPr kumimoji="1" lang="ja-JP" altLang="en-US" b="1" dirty="0">
                <a:latin typeface="メイリオ" panose="020B0604030504040204" pitchFamily="50" charset="-128"/>
                <a:ea typeface="メイリオ" panose="020B0604030504040204" pitchFamily="50" charset="-128"/>
              </a:rPr>
              <a:t>規格</a:t>
            </a:r>
            <a:r>
              <a:rPr kumimoji="1" lang="ja-JP" altLang="en-US" b="1">
                <a:latin typeface="メイリオ" panose="020B0604030504040204" pitchFamily="50" charset="-128"/>
                <a:ea typeface="メイリオ" panose="020B0604030504040204" pitchFamily="50" charset="-128"/>
              </a:rPr>
              <a:t>の場合</a:t>
            </a:r>
            <a:endParaRPr kumimoji="1" lang="ja-JP" altLang="en-US" b="1" dirty="0">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48249653-1600-E711-129E-8C8E1D7CD237}"/>
              </a:ext>
            </a:extLst>
          </p:cNvPr>
          <p:cNvSpPr txBox="1"/>
          <p:nvPr/>
        </p:nvSpPr>
        <p:spPr>
          <a:xfrm>
            <a:off x="797898" y="3134535"/>
            <a:ext cx="2603241" cy="369332"/>
          </a:xfrm>
          <a:prstGeom prst="rect">
            <a:avLst/>
          </a:prstGeom>
          <a:noFill/>
        </p:spPr>
        <p:txBody>
          <a:bodyPr wrap="square" rtlCol="0">
            <a:spAutoFit/>
          </a:bodyPr>
          <a:lstStyle/>
          <a:p>
            <a:r>
              <a:rPr kumimoji="1" lang="en-US" altLang="ja-JP" b="1" dirty="0">
                <a:latin typeface="メイリオ" panose="020B0604030504040204" pitchFamily="50" charset="-128"/>
                <a:ea typeface="メイリオ" panose="020B0604030504040204" pitchFamily="50" charset="-128"/>
              </a:rPr>
              <a:t>②</a:t>
            </a:r>
            <a:r>
              <a:rPr kumimoji="1" lang="ja-JP" altLang="en-US" b="1">
                <a:latin typeface="メイリオ" panose="020B0604030504040204" pitchFamily="50" charset="-128"/>
                <a:ea typeface="メイリオ" panose="020B0604030504040204" pitchFamily="50" charset="-128"/>
              </a:rPr>
              <a:t> 片側</a:t>
            </a:r>
            <a:r>
              <a:rPr kumimoji="1" lang="ja-JP" altLang="en-US" b="1" dirty="0">
                <a:latin typeface="メイリオ" panose="020B0604030504040204" pitchFamily="50" charset="-128"/>
                <a:ea typeface="メイリオ" panose="020B0604030504040204" pitchFamily="50" charset="-128"/>
              </a:rPr>
              <a:t>規格</a:t>
            </a:r>
            <a:r>
              <a:rPr kumimoji="1" lang="ja-JP" altLang="en-US" b="1">
                <a:latin typeface="メイリオ" panose="020B0604030504040204" pitchFamily="50" charset="-128"/>
                <a:ea typeface="メイリオ" panose="020B0604030504040204" pitchFamily="50" charset="-128"/>
              </a:rPr>
              <a:t>の場合</a:t>
            </a:r>
            <a:endParaRPr kumimoji="1" lang="ja-JP" altLang="en-US" b="1" dirty="0">
              <a:latin typeface="メイリオ" panose="020B0604030504040204" pitchFamily="50" charset="-128"/>
              <a:ea typeface="メイリオ" panose="020B0604030504040204" pitchFamily="50" charset="-128"/>
            </a:endParaRPr>
          </a:p>
        </p:txBody>
      </p:sp>
      <p:grpSp>
        <p:nvGrpSpPr>
          <p:cNvPr id="12" name="グループ化 11">
            <a:extLst>
              <a:ext uri="{FF2B5EF4-FFF2-40B4-BE49-F238E27FC236}">
                <a16:creationId xmlns:a16="http://schemas.microsoft.com/office/drawing/2014/main" id="{57CA3BD3-BAE8-EE68-393D-F063BF9CDF15}"/>
              </a:ext>
            </a:extLst>
          </p:cNvPr>
          <p:cNvGrpSpPr/>
          <p:nvPr/>
        </p:nvGrpSpPr>
        <p:grpSpPr>
          <a:xfrm>
            <a:off x="7272388" y="4612502"/>
            <a:ext cx="1832751" cy="1347511"/>
            <a:chOff x="5930126" y="3489672"/>
            <a:chExt cx="1965647" cy="1445221"/>
          </a:xfrm>
        </p:grpSpPr>
        <p:grpSp>
          <p:nvGrpSpPr>
            <p:cNvPr id="13" name="グループ化 12">
              <a:extLst>
                <a:ext uri="{FF2B5EF4-FFF2-40B4-BE49-F238E27FC236}">
                  <a16:creationId xmlns:a16="http://schemas.microsoft.com/office/drawing/2014/main" id="{0FBF8842-3529-8657-F6BD-F9081362A508}"/>
                </a:ext>
              </a:extLst>
            </p:cNvPr>
            <p:cNvGrpSpPr/>
            <p:nvPr/>
          </p:nvGrpSpPr>
          <p:grpSpPr>
            <a:xfrm>
              <a:off x="5992900" y="3519587"/>
              <a:ext cx="1902873" cy="1400112"/>
              <a:chOff x="5992900" y="3519587"/>
              <a:chExt cx="1902873" cy="1400112"/>
            </a:xfrm>
          </p:grpSpPr>
          <p:grpSp>
            <p:nvGrpSpPr>
              <p:cNvPr id="17" name="グループ化 16">
                <a:extLst>
                  <a:ext uri="{FF2B5EF4-FFF2-40B4-BE49-F238E27FC236}">
                    <a16:creationId xmlns:a16="http://schemas.microsoft.com/office/drawing/2014/main" id="{952C4B00-FB43-8B6E-C0A2-070A00E6AB1D}"/>
                  </a:ext>
                </a:extLst>
              </p:cNvPr>
              <p:cNvGrpSpPr/>
              <p:nvPr/>
            </p:nvGrpSpPr>
            <p:grpSpPr>
              <a:xfrm>
                <a:off x="5992900" y="3828759"/>
                <a:ext cx="1902873" cy="1090940"/>
                <a:chOff x="7001021" y="2997205"/>
                <a:chExt cx="1716259" cy="983952"/>
              </a:xfrm>
              <a:solidFill>
                <a:schemeClr val="bg1"/>
              </a:solidFill>
            </p:grpSpPr>
            <p:sp>
              <p:nvSpPr>
                <p:cNvPr id="21" name="正方形/長方形 20">
                  <a:extLst>
                    <a:ext uri="{FF2B5EF4-FFF2-40B4-BE49-F238E27FC236}">
                      <a16:creationId xmlns:a16="http://schemas.microsoft.com/office/drawing/2014/main" id="{9FB53EF0-A016-28E6-BF25-3130E85D5CB2}"/>
                    </a:ext>
                  </a:extLst>
                </p:cNvPr>
                <p:cNvSpPr/>
                <p:nvPr/>
              </p:nvSpPr>
              <p:spPr>
                <a:xfrm>
                  <a:off x="7127631" y="3910818"/>
                  <a:ext cx="126609" cy="65650"/>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 name="直線コネクタ 21">
                  <a:extLst>
                    <a:ext uri="{FF2B5EF4-FFF2-40B4-BE49-F238E27FC236}">
                      <a16:creationId xmlns:a16="http://schemas.microsoft.com/office/drawing/2014/main" id="{A1CC4CE0-0509-9B7E-2CF7-BA7A4EEA7E9E}"/>
                    </a:ext>
                  </a:extLst>
                </p:cNvPr>
                <p:cNvCxnSpPr/>
                <p:nvPr/>
              </p:nvCxnSpPr>
              <p:spPr>
                <a:xfrm>
                  <a:off x="7001021" y="3981157"/>
                  <a:ext cx="1716259"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sp>
              <p:nvSpPr>
                <p:cNvPr id="23" name="正方形/長方形 22">
                  <a:extLst>
                    <a:ext uri="{FF2B5EF4-FFF2-40B4-BE49-F238E27FC236}">
                      <a16:creationId xmlns:a16="http://schemas.microsoft.com/office/drawing/2014/main" id="{8FAC9FFF-6154-EFC6-BAD8-1231E3A99BB4}"/>
                    </a:ext>
                  </a:extLst>
                </p:cNvPr>
                <p:cNvSpPr/>
                <p:nvPr/>
              </p:nvSpPr>
              <p:spPr>
                <a:xfrm>
                  <a:off x="7254631" y="3832233"/>
                  <a:ext cx="126609" cy="144235"/>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F81B2879-0A8D-60E1-9CDB-4257B87F58EB}"/>
                    </a:ext>
                  </a:extLst>
                </p:cNvPr>
                <p:cNvSpPr/>
                <p:nvPr/>
              </p:nvSpPr>
              <p:spPr>
                <a:xfrm>
                  <a:off x="7381631" y="3668211"/>
                  <a:ext cx="126609" cy="308257"/>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68E4C9EE-9091-0B8B-567B-342A2144C993}"/>
                    </a:ext>
                  </a:extLst>
                </p:cNvPr>
                <p:cNvSpPr/>
                <p:nvPr/>
              </p:nvSpPr>
              <p:spPr>
                <a:xfrm>
                  <a:off x="7508631" y="3514725"/>
                  <a:ext cx="126609" cy="461743"/>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3A3445CB-D956-BFF6-3940-E61FE4C89BE9}"/>
                    </a:ext>
                  </a:extLst>
                </p:cNvPr>
                <p:cNvSpPr/>
                <p:nvPr/>
              </p:nvSpPr>
              <p:spPr>
                <a:xfrm>
                  <a:off x="7635631" y="3298879"/>
                  <a:ext cx="126609" cy="677589"/>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F536B2E0-9DBA-BD6C-9E1F-BF1D2C638682}"/>
                    </a:ext>
                  </a:extLst>
                </p:cNvPr>
                <p:cNvSpPr/>
                <p:nvPr/>
              </p:nvSpPr>
              <p:spPr>
                <a:xfrm>
                  <a:off x="7759456" y="2997205"/>
                  <a:ext cx="126609" cy="979264"/>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A37E911B-7DEC-2490-4EFA-33CC5335843F}"/>
                    </a:ext>
                  </a:extLst>
                </p:cNvPr>
                <p:cNvSpPr/>
                <p:nvPr/>
              </p:nvSpPr>
              <p:spPr>
                <a:xfrm>
                  <a:off x="7886456" y="3136899"/>
                  <a:ext cx="126609" cy="839569"/>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972BB0E3-5CD7-A7B2-8819-4D26072D2592}"/>
                    </a:ext>
                  </a:extLst>
                </p:cNvPr>
                <p:cNvSpPr/>
                <p:nvPr/>
              </p:nvSpPr>
              <p:spPr>
                <a:xfrm>
                  <a:off x="8013456" y="3375032"/>
                  <a:ext cx="126609" cy="601436"/>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24C94814-E940-5361-7B09-1A128DFB7F04}"/>
                    </a:ext>
                  </a:extLst>
                </p:cNvPr>
                <p:cNvSpPr/>
                <p:nvPr/>
              </p:nvSpPr>
              <p:spPr>
                <a:xfrm>
                  <a:off x="8140456" y="3600450"/>
                  <a:ext cx="126609" cy="376018"/>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F529CE4F-A0D7-49F4-EA45-5BBAB67A33CC}"/>
                    </a:ext>
                  </a:extLst>
                </p:cNvPr>
                <p:cNvSpPr/>
                <p:nvPr/>
              </p:nvSpPr>
              <p:spPr>
                <a:xfrm>
                  <a:off x="8267456" y="3746500"/>
                  <a:ext cx="126609" cy="229967"/>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84E929F4-224A-342A-2327-C6136844DE5E}"/>
                    </a:ext>
                  </a:extLst>
                </p:cNvPr>
                <p:cNvSpPr/>
                <p:nvPr/>
              </p:nvSpPr>
              <p:spPr>
                <a:xfrm>
                  <a:off x="8394066" y="3910818"/>
                  <a:ext cx="126609" cy="65649"/>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8" name="グループ化 17">
                <a:extLst>
                  <a:ext uri="{FF2B5EF4-FFF2-40B4-BE49-F238E27FC236}">
                    <a16:creationId xmlns:a16="http://schemas.microsoft.com/office/drawing/2014/main" id="{F08BC389-743A-0084-890C-60EC02502260}"/>
                  </a:ext>
                </a:extLst>
              </p:cNvPr>
              <p:cNvGrpSpPr/>
              <p:nvPr/>
            </p:nvGrpSpPr>
            <p:grpSpPr>
              <a:xfrm>
                <a:off x="6825952" y="3519587"/>
                <a:ext cx="119712" cy="1387199"/>
                <a:chOff x="4813300" y="2216899"/>
                <a:chExt cx="119712" cy="1387199"/>
              </a:xfrm>
            </p:grpSpPr>
            <p:cxnSp>
              <p:nvCxnSpPr>
                <p:cNvPr id="19" name="直線コネクタ 18">
                  <a:extLst>
                    <a:ext uri="{FF2B5EF4-FFF2-40B4-BE49-F238E27FC236}">
                      <a16:creationId xmlns:a16="http://schemas.microsoft.com/office/drawing/2014/main" id="{70D0ED1B-C66B-6842-2F77-C2CCD58961BE}"/>
                    </a:ext>
                  </a:extLst>
                </p:cNvPr>
                <p:cNvCxnSpPr>
                  <a:cxnSpLocks/>
                </p:cNvCxnSpPr>
                <p:nvPr/>
              </p:nvCxnSpPr>
              <p:spPr>
                <a:xfrm>
                  <a:off x="4868155" y="2387600"/>
                  <a:ext cx="0" cy="1216498"/>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0" name="テキスト ボックス 19">
                      <a:extLst>
                        <a:ext uri="{FF2B5EF4-FFF2-40B4-BE49-F238E27FC236}">
                          <a16:creationId xmlns:a16="http://schemas.microsoft.com/office/drawing/2014/main" id="{70264506-4278-5EF2-E3DD-FE1932A4A9E3}"/>
                        </a:ext>
                      </a:extLst>
                    </p:cNvPr>
                    <p:cNvSpPr txBox="1"/>
                    <p:nvPr/>
                  </p:nvSpPr>
                  <p:spPr>
                    <a:xfrm>
                      <a:off x="4813300" y="2216899"/>
                      <a:ext cx="119712" cy="1692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bar>
                              <m:barPr>
                                <m:pos m:val="top"/>
                                <m:ctrlPr>
                                  <a:rPr kumimoji="1" lang="en" altLang="ja-JP" sz="1100" i="1" smtClean="0">
                                    <a:latin typeface="Cambria Math" panose="02040503050406030204" pitchFamily="18" charset="0"/>
                                  </a:rPr>
                                </m:ctrlPr>
                              </m:barPr>
                              <m:e>
                                <m:r>
                                  <a:rPr kumimoji="1" lang="en-US" altLang="ja-JP" sz="1100" b="0" i="1" smtClean="0">
                                    <a:latin typeface="Cambria Math" panose="02040503050406030204" pitchFamily="18" charset="0"/>
                                  </a:rPr>
                                  <m:t>𝑥</m:t>
                                </m:r>
                              </m:e>
                            </m:bar>
                          </m:oMath>
                        </m:oMathPara>
                      </a14:m>
                      <a:endParaRPr kumimoji="1" lang="ja-JP" altLang="en-US" sz="1100"/>
                    </a:p>
                  </p:txBody>
                </p:sp>
              </mc:Choice>
              <mc:Fallback xmlns="">
                <p:sp>
                  <p:nvSpPr>
                    <p:cNvPr id="116" name="テキスト ボックス 115">
                      <a:extLst>
                        <a:ext uri="{FF2B5EF4-FFF2-40B4-BE49-F238E27FC236}">
                          <a16:creationId xmlns:a16="http://schemas.microsoft.com/office/drawing/2014/main" id="{DA9E2C24-8437-3C4C-C068-0AC0F3F37B76}"/>
                        </a:ext>
                      </a:extLst>
                    </p:cNvPr>
                    <p:cNvSpPr txBox="1">
                      <a:spLocks noRot="1" noChangeAspect="1" noMove="1" noResize="1" noEditPoints="1" noAdjustHandles="1" noChangeArrowheads="1" noChangeShapeType="1" noTextEdit="1"/>
                    </p:cNvSpPr>
                    <p:nvPr/>
                  </p:nvSpPr>
                  <p:spPr>
                    <a:xfrm>
                      <a:off x="4813300" y="2216899"/>
                      <a:ext cx="119712" cy="169277"/>
                    </a:xfrm>
                    <a:prstGeom prst="rect">
                      <a:avLst/>
                    </a:prstGeom>
                    <a:blipFill>
                      <a:blip r:embed="rId10"/>
                      <a:stretch>
                        <a:fillRect l="-10000" r="-10000"/>
                      </a:stretch>
                    </a:blipFill>
                  </p:spPr>
                  <p:txBody>
                    <a:bodyPr/>
                    <a:lstStyle/>
                    <a:p>
                      <a:r>
                        <a:rPr lang="ja-JP" altLang="en-US">
                          <a:noFill/>
                        </a:rPr>
                        <a:t> </a:t>
                      </a:r>
                    </a:p>
                  </p:txBody>
                </p:sp>
              </mc:Fallback>
            </mc:AlternateContent>
          </p:grpSp>
        </p:grpSp>
        <p:grpSp>
          <p:nvGrpSpPr>
            <p:cNvPr id="14" name="グループ化 13">
              <a:extLst>
                <a:ext uri="{FF2B5EF4-FFF2-40B4-BE49-F238E27FC236}">
                  <a16:creationId xmlns:a16="http://schemas.microsoft.com/office/drawing/2014/main" id="{2BA247ED-FA66-5908-6FDF-BE40880FF839}"/>
                </a:ext>
              </a:extLst>
            </p:cNvPr>
            <p:cNvGrpSpPr/>
            <p:nvPr/>
          </p:nvGrpSpPr>
          <p:grpSpPr>
            <a:xfrm>
              <a:off x="5930126" y="3489672"/>
              <a:ext cx="239208" cy="1445221"/>
              <a:chOff x="3929878" y="2158877"/>
              <a:chExt cx="239208" cy="1445221"/>
            </a:xfrm>
          </p:grpSpPr>
          <p:cxnSp>
            <p:nvCxnSpPr>
              <p:cNvPr id="15" name="直線コネクタ 14">
                <a:extLst>
                  <a:ext uri="{FF2B5EF4-FFF2-40B4-BE49-F238E27FC236}">
                    <a16:creationId xmlns:a16="http://schemas.microsoft.com/office/drawing/2014/main" id="{8E461363-8791-EFB3-0EE4-72B8CDB0B8B6}"/>
                  </a:ext>
                </a:extLst>
              </p:cNvPr>
              <p:cNvCxnSpPr>
                <a:cxnSpLocks/>
              </p:cNvCxnSpPr>
              <p:nvPr/>
            </p:nvCxnSpPr>
            <p:spPr>
              <a:xfrm>
                <a:off x="4080755" y="2387600"/>
                <a:ext cx="0" cy="1216498"/>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6" name="テキスト ボックス 15">
                    <a:extLst>
                      <a:ext uri="{FF2B5EF4-FFF2-40B4-BE49-F238E27FC236}">
                        <a16:creationId xmlns:a16="http://schemas.microsoft.com/office/drawing/2014/main" id="{F1EBC196-4E27-84D5-CA46-48CEC8D1AC8A}"/>
                      </a:ext>
                    </a:extLst>
                  </p:cNvPr>
                  <p:cNvSpPr txBox="1"/>
                  <p:nvPr/>
                </p:nvSpPr>
                <p:spPr>
                  <a:xfrm>
                    <a:off x="3929878" y="2158877"/>
                    <a:ext cx="239208" cy="2616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1050" i="1" smtClean="0">
                                  <a:latin typeface="Cambria Math" panose="02040503050406030204" pitchFamily="18" charset="0"/>
                                </a:rPr>
                              </m:ctrlPr>
                            </m:sSubPr>
                            <m:e>
                              <m:r>
                                <a:rPr kumimoji="1" lang="en-US" altLang="ja-JP" sz="1050" b="0" i="1" smtClean="0">
                                  <a:latin typeface="Cambria Math" panose="02040503050406030204" pitchFamily="18" charset="0"/>
                                </a:rPr>
                                <m:t>𝑆</m:t>
                              </m:r>
                            </m:e>
                            <m:sub>
                              <m:r>
                                <a:rPr lang="en-US" altLang="ja-JP" sz="1050" b="0" i="1" smtClean="0">
                                  <a:latin typeface="Cambria Math" panose="02040503050406030204" pitchFamily="18" charset="0"/>
                                </a:rPr>
                                <m:t>𝐿</m:t>
                              </m:r>
                            </m:sub>
                          </m:sSub>
                        </m:oMath>
                      </m:oMathPara>
                    </a14:m>
                    <a:endParaRPr lang="ja-JP" altLang="en-US" sz="1050"/>
                  </a:p>
                </p:txBody>
              </p:sp>
            </mc:Choice>
            <mc:Fallback xmlns="">
              <p:sp>
                <p:nvSpPr>
                  <p:cNvPr id="160" name="テキスト ボックス 159">
                    <a:extLst>
                      <a:ext uri="{FF2B5EF4-FFF2-40B4-BE49-F238E27FC236}">
                        <a16:creationId xmlns:a16="http://schemas.microsoft.com/office/drawing/2014/main" id="{197022AE-333B-E816-DA6F-404F6A09B837}"/>
                      </a:ext>
                    </a:extLst>
                  </p:cNvPr>
                  <p:cNvSpPr txBox="1">
                    <a:spLocks noRot="1" noChangeAspect="1" noMove="1" noResize="1" noEditPoints="1" noAdjustHandles="1" noChangeArrowheads="1" noChangeShapeType="1" noTextEdit="1"/>
                  </p:cNvSpPr>
                  <p:nvPr/>
                </p:nvSpPr>
                <p:spPr>
                  <a:xfrm>
                    <a:off x="3929878" y="2158877"/>
                    <a:ext cx="239208" cy="261610"/>
                  </a:xfrm>
                  <a:prstGeom prst="rect">
                    <a:avLst/>
                  </a:prstGeom>
                  <a:blipFill>
                    <a:blip r:embed="rId11"/>
                    <a:stretch>
                      <a:fillRect r="-10526"/>
                    </a:stretch>
                  </a:blipFill>
                </p:spPr>
                <p:txBody>
                  <a:bodyPr/>
                  <a:lstStyle/>
                  <a:p>
                    <a:r>
                      <a:rPr lang="ja-JP" altLang="en-US">
                        <a:noFill/>
                      </a:rPr>
                      <a:t> </a:t>
                    </a:r>
                  </a:p>
                </p:txBody>
              </p:sp>
            </mc:Fallback>
          </mc:AlternateContent>
        </p:grpSp>
      </p:grpSp>
      <p:grpSp>
        <p:nvGrpSpPr>
          <p:cNvPr id="33" name="グループ化 32">
            <a:extLst>
              <a:ext uri="{FF2B5EF4-FFF2-40B4-BE49-F238E27FC236}">
                <a16:creationId xmlns:a16="http://schemas.microsoft.com/office/drawing/2014/main" id="{8329F932-F471-A6DA-56A1-C0E4CA46D791}"/>
              </a:ext>
            </a:extLst>
          </p:cNvPr>
          <p:cNvGrpSpPr/>
          <p:nvPr/>
        </p:nvGrpSpPr>
        <p:grpSpPr>
          <a:xfrm>
            <a:off x="9377226" y="4665451"/>
            <a:ext cx="1795016" cy="1333343"/>
            <a:chOff x="8661672" y="3489672"/>
            <a:chExt cx="1925176" cy="1430027"/>
          </a:xfrm>
        </p:grpSpPr>
        <p:grpSp>
          <p:nvGrpSpPr>
            <p:cNvPr id="34" name="グループ化 33">
              <a:extLst>
                <a:ext uri="{FF2B5EF4-FFF2-40B4-BE49-F238E27FC236}">
                  <a16:creationId xmlns:a16="http://schemas.microsoft.com/office/drawing/2014/main" id="{0C5F4C6B-9374-68BF-44F0-EC5C280E736C}"/>
                </a:ext>
              </a:extLst>
            </p:cNvPr>
            <p:cNvGrpSpPr/>
            <p:nvPr/>
          </p:nvGrpSpPr>
          <p:grpSpPr>
            <a:xfrm>
              <a:off x="8661672" y="3519587"/>
              <a:ext cx="1902873" cy="1400112"/>
              <a:chOff x="5992900" y="3519587"/>
              <a:chExt cx="1902873" cy="1400112"/>
            </a:xfrm>
          </p:grpSpPr>
          <p:grpSp>
            <p:nvGrpSpPr>
              <p:cNvPr id="38" name="グループ化 37">
                <a:extLst>
                  <a:ext uri="{FF2B5EF4-FFF2-40B4-BE49-F238E27FC236}">
                    <a16:creationId xmlns:a16="http://schemas.microsoft.com/office/drawing/2014/main" id="{967A571A-9797-0819-4491-5F373B9B072D}"/>
                  </a:ext>
                </a:extLst>
              </p:cNvPr>
              <p:cNvGrpSpPr/>
              <p:nvPr/>
            </p:nvGrpSpPr>
            <p:grpSpPr>
              <a:xfrm>
                <a:off x="5992900" y="3828759"/>
                <a:ext cx="1902873" cy="1090940"/>
                <a:chOff x="7001021" y="2997205"/>
                <a:chExt cx="1716259" cy="983952"/>
              </a:xfrm>
              <a:solidFill>
                <a:schemeClr val="bg1"/>
              </a:solidFill>
            </p:grpSpPr>
            <p:sp>
              <p:nvSpPr>
                <p:cNvPr id="42" name="正方形/長方形 41">
                  <a:extLst>
                    <a:ext uri="{FF2B5EF4-FFF2-40B4-BE49-F238E27FC236}">
                      <a16:creationId xmlns:a16="http://schemas.microsoft.com/office/drawing/2014/main" id="{647D2552-6DBC-2FF0-5166-7300780C0A7B}"/>
                    </a:ext>
                  </a:extLst>
                </p:cNvPr>
                <p:cNvSpPr/>
                <p:nvPr/>
              </p:nvSpPr>
              <p:spPr>
                <a:xfrm>
                  <a:off x="7127631" y="3910818"/>
                  <a:ext cx="126609" cy="65650"/>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3" name="直線コネクタ 42">
                  <a:extLst>
                    <a:ext uri="{FF2B5EF4-FFF2-40B4-BE49-F238E27FC236}">
                      <a16:creationId xmlns:a16="http://schemas.microsoft.com/office/drawing/2014/main" id="{0ACA3BEC-9198-0DE2-F12A-145CCEE45516}"/>
                    </a:ext>
                  </a:extLst>
                </p:cNvPr>
                <p:cNvCxnSpPr/>
                <p:nvPr/>
              </p:nvCxnSpPr>
              <p:spPr>
                <a:xfrm>
                  <a:off x="7001021" y="3981157"/>
                  <a:ext cx="1716259"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sp>
              <p:nvSpPr>
                <p:cNvPr id="44" name="正方形/長方形 43">
                  <a:extLst>
                    <a:ext uri="{FF2B5EF4-FFF2-40B4-BE49-F238E27FC236}">
                      <a16:creationId xmlns:a16="http://schemas.microsoft.com/office/drawing/2014/main" id="{2B47369C-B742-3671-66E6-F9EEC15C2007}"/>
                    </a:ext>
                  </a:extLst>
                </p:cNvPr>
                <p:cNvSpPr/>
                <p:nvPr/>
              </p:nvSpPr>
              <p:spPr>
                <a:xfrm>
                  <a:off x="7254631" y="3832233"/>
                  <a:ext cx="126609" cy="144235"/>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35B0DF18-280E-77EA-DFD1-4D51726C002B}"/>
                    </a:ext>
                  </a:extLst>
                </p:cNvPr>
                <p:cNvSpPr/>
                <p:nvPr/>
              </p:nvSpPr>
              <p:spPr>
                <a:xfrm>
                  <a:off x="7381631" y="3668211"/>
                  <a:ext cx="126609" cy="308257"/>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id="{5FF8FE22-0E24-2053-280D-A8B8BA1FC039}"/>
                    </a:ext>
                  </a:extLst>
                </p:cNvPr>
                <p:cNvSpPr/>
                <p:nvPr/>
              </p:nvSpPr>
              <p:spPr>
                <a:xfrm>
                  <a:off x="7508631" y="3514725"/>
                  <a:ext cx="126609" cy="461743"/>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a:extLst>
                    <a:ext uri="{FF2B5EF4-FFF2-40B4-BE49-F238E27FC236}">
                      <a16:creationId xmlns:a16="http://schemas.microsoft.com/office/drawing/2014/main" id="{516F7776-DEA2-98A2-FD11-D338CAD2E3D7}"/>
                    </a:ext>
                  </a:extLst>
                </p:cNvPr>
                <p:cNvSpPr/>
                <p:nvPr/>
              </p:nvSpPr>
              <p:spPr>
                <a:xfrm>
                  <a:off x="7635631" y="3298879"/>
                  <a:ext cx="126609" cy="677589"/>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id="{41366B0D-9017-840B-FC06-88D088030E23}"/>
                    </a:ext>
                  </a:extLst>
                </p:cNvPr>
                <p:cNvSpPr/>
                <p:nvPr/>
              </p:nvSpPr>
              <p:spPr>
                <a:xfrm>
                  <a:off x="7759456" y="2997205"/>
                  <a:ext cx="126609" cy="979264"/>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a:extLst>
                    <a:ext uri="{FF2B5EF4-FFF2-40B4-BE49-F238E27FC236}">
                      <a16:creationId xmlns:a16="http://schemas.microsoft.com/office/drawing/2014/main" id="{B096F188-11A2-BE67-BE26-598DBBE2143B}"/>
                    </a:ext>
                  </a:extLst>
                </p:cNvPr>
                <p:cNvSpPr/>
                <p:nvPr/>
              </p:nvSpPr>
              <p:spPr>
                <a:xfrm>
                  <a:off x="7886456" y="3136899"/>
                  <a:ext cx="126609" cy="839569"/>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a:extLst>
                    <a:ext uri="{FF2B5EF4-FFF2-40B4-BE49-F238E27FC236}">
                      <a16:creationId xmlns:a16="http://schemas.microsoft.com/office/drawing/2014/main" id="{2905387D-7587-BF3A-0BCD-F4D43CEB4DFF}"/>
                    </a:ext>
                  </a:extLst>
                </p:cNvPr>
                <p:cNvSpPr/>
                <p:nvPr/>
              </p:nvSpPr>
              <p:spPr>
                <a:xfrm>
                  <a:off x="8013456" y="3375032"/>
                  <a:ext cx="126609" cy="601436"/>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FA6E049B-690C-B45B-4EAF-69BD8CC966C9}"/>
                    </a:ext>
                  </a:extLst>
                </p:cNvPr>
                <p:cNvSpPr/>
                <p:nvPr/>
              </p:nvSpPr>
              <p:spPr>
                <a:xfrm>
                  <a:off x="8140456" y="3600450"/>
                  <a:ext cx="126609" cy="376018"/>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A718168B-0AD8-EFC0-9933-814583C2F866}"/>
                    </a:ext>
                  </a:extLst>
                </p:cNvPr>
                <p:cNvSpPr/>
                <p:nvPr/>
              </p:nvSpPr>
              <p:spPr>
                <a:xfrm>
                  <a:off x="8267456" y="3746500"/>
                  <a:ext cx="126609" cy="229967"/>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a:extLst>
                    <a:ext uri="{FF2B5EF4-FFF2-40B4-BE49-F238E27FC236}">
                      <a16:creationId xmlns:a16="http://schemas.microsoft.com/office/drawing/2014/main" id="{FFCAE625-8B2C-353C-13B4-6CE41DC0D285}"/>
                    </a:ext>
                  </a:extLst>
                </p:cNvPr>
                <p:cNvSpPr/>
                <p:nvPr/>
              </p:nvSpPr>
              <p:spPr>
                <a:xfrm>
                  <a:off x="8394066" y="3910818"/>
                  <a:ext cx="126609" cy="65649"/>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9" name="グループ化 38">
                <a:extLst>
                  <a:ext uri="{FF2B5EF4-FFF2-40B4-BE49-F238E27FC236}">
                    <a16:creationId xmlns:a16="http://schemas.microsoft.com/office/drawing/2014/main" id="{DD848F89-8FAB-10F1-F51F-21FDDEEC041B}"/>
                  </a:ext>
                </a:extLst>
              </p:cNvPr>
              <p:cNvGrpSpPr/>
              <p:nvPr/>
            </p:nvGrpSpPr>
            <p:grpSpPr>
              <a:xfrm>
                <a:off x="6825952" y="3519587"/>
                <a:ext cx="119712" cy="1387199"/>
                <a:chOff x="4813300" y="2216899"/>
                <a:chExt cx="119712" cy="1387199"/>
              </a:xfrm>
            </p:grpSpPr>
            <p:cxnSp>
              <p:nvCxnSpPr>
                <p:cNvPr id="40" name="直線コネクタ 39">
                  <a:extLst>
                    <a:ext uri="{FF2B5EF4-FFF2-40B4-BE49-F238E27FC236}">
                      <a16:creationId xmlns:a16="http://schemas.microsoft.com/office/drawing/2014/main" id="{634298FD-3253-332F-9B4B-CE66D3D80DC7}"/>
                    </a:ext>
                  </a:extLst>
                </p:cNvPr>
                <p:cNvCxnSpPr>
                  <a:cxnSpLocks/>
                </p:cNvCxnSpPr>
                <p:nvPr/>
              </p:nvCxnSpPr>
              <p:spPr>
                <a:xfrm>
                  <a:off x="4868155" y="2387600"/>
                  <a:ext cx="0" cy="1216498"/>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1" name="テキスト ボックス 40">
                      <a:extLst>
                        <a:ext uri="{FF2B5EF4-FFF2-40B4-BE49-F238E27FC236}">
                          <a16:creationId xmlns:a16="http://schemas.microsoft.com/office/drawing/2014/main" id="{BD56391C-89FA-FCED-88C9-0F83E6A53F2E}"/>
                        </a:ext>
                      </a:extLst>
                    </p:cNvPr>
                    <p:cNvSpPr txBox="1"/>
                    <p:nvPr/>
                  </p:nvSpPr>
                  <p:spPr>
                    <a:xfrm>
                      <a:off x="4813300" y="2216899"/>
                      <a:ext cx="119712" cy="1692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bar>
                              <m:barPr>
                                <m:pos m:val="top"/>
                                <m:ctrlPr>
                                  <a:rPr kumimoji="1" lang="en" altLang="ja-JP" sz="1100" i="1" smtClean="0">
                                    <a:latin typeface="Cambria Math" panose="02040503050406030204" pitchFamily="18" charset="0"/>
                                  </a:rPr>
                                </m:ctrlPr>
                              </m:barPr>
                              <m:e>
                                <m:r>
                                  <a:rPr kumimoji="1" lang="en-US" altLang="ja-JP" sz="1100" b="0" i="1" smtClean="0">
                                    <a:latin typeface="Cambria Math" panose="02040503050406030204" pitchFamily="18" charset="0"/>
                                  </a:rPr>
                                  <m:t>𝑥</m:t>
                                </m:r>
                              </m:e>
                            </m:bar>
                          </m:oMath>
                        </m:oMathPara>
                      </a14:m>
                      <a:endParaRPr kumimoji="1" lang="ja-JP" altLang="en-US" sz="1100"/>
                    </a:p>
                  </p:txBody>
                </p:sp>
              </mc:Choice>
              <mc:Fallback xmlns="">
                <p:sp>
                  <p:nvSpPr>
                    <p:cNvPr id="122" name="テキスト ボックス 121">
                      <a:extLst>
                        <a:ext uri="{FF2B5EF4-FFF2-40B4-BE49-F238E27FC236}">
                          <a16:creationId xmlns:a16="http://schemas.microsoft.com/office/drawing/2014/main" id="{88A94F4B-DBDE-66B0-95C4-CEF4CE0021C5}"/>
                        </a:ext>
                      </a:extLst>
                    </p:cNvPr>
                    <p:cNvSpPr txBox="1">
                      <a:spLocks noRot="1" noChangeAspect="1" noMove="1" noResize="1" noEditPoints="1" noAdjustHandles="1" noChangeArrowheads="1" noChangeShapeType="1" noTextEdit="1"/>
                    </p:cNvSpPr>
                    <p:nvPr/>
                  </p:nvSpPr>
                  <p:spPr>
                    <a:xfrm>
                      <a:off x="4813300" y="2216899"/>
                      <a:ext cx="119712" cy="169277"/>
                    </a:xfrm>
                    <a:prstGeom prst="rect">
                      <a:avLst/>
                    </a:prstGeom>
                    <a:blipFill>
                      <a:blip r:embed="rId12"/>
                      <a:stretch>
                        <a:fillRect l="-10000" r="-10000" b="-7692"/>
                      </a:stretch>
                    </a:blipFill>
                  </p:spPr>
                  <p:txBody>
                    <a:bodyPr/>
                    <a:lstStyle/>
                    <a:p>
                      <a:r>
                        <a:rPr lang="ja-JP" altLang="en-US">
                          <a:noFill/>
                        </a:rPr>
                        <a:t> </a:t>
                      </a:r>
                    </a:p>
                  </p:txBody>
                </p:sp>
              </mc:Fallback>
            </mc:AlternateContent>
          </p:grpSp>
        </p:grpSp>
        <p:grpSp>
          <p:nvGrpSpPr>
            <p:cNvPr id="35" name="グループ化 34">
              <a:extLst>
                <a:ext uri="{FF2B5EF4-FFF2-40B4-BE49-F238E27FC236}">
                  <a16:creationId xmlns:a16="http://schemas.microsoft.com/office/drawing/2014/main" id="{FD08FFAB-F973-BC46-FA37-0A0E39B9578F}"/>
                </a:ext>
              </a:extLst>
            </p:cNvPr>
            <p:cNvGrpSpPr/>
            <p:nvPr/>
          </p:nvGrpSpPr>
          <p:grpSpPr>
            <a:xfrm>
              <a:off x="10237300" y="3489672"/>
              <a:ext cx="349548" cy="1423938"/>
              <a:chOff x="5546389" y="2180160"/>
              <a:chExt cx="349548" cy="1423938"/>
            </a:xfrm>
          </p:grpSpPr>
          <p:cxnSp>
            <p:nvCxnSpPr>
              <p:cNvPr id="36" name="直線コネクタ 35">
                <a:extLst>
                  <a:ext uri="{FF2B5EF4-FFF2-40B4-BE49-F238E27FC236}">
                    <a16:creationId xmlns:a16="http://schemas.microsoft.com/office/drawing/2014/main" id="{9910E335-271E-515A-BE80-9701E64A0081}"/>
                  </a:ext>
                </a:extLst>
              </p:cNvPr>
              <p:cNvCxnSpPr>
                <a:cxnSpLocks/>
              </p:cNvCxnSpPr>
              <p:nvPr/>
            </p:nvCxnSpPr>
            <p:spPr>
              <a:xfrm>
                <a:off x="5693655" y="2387600"/>
                <a:ext cx="0" cy="1216498"/>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7" name="テキスト ボックス 36">
                    <a:extLst>
                      <a:ext uri="{FF2B5EF4-FFF2-40B4-BE49-F238E27FC236}">
                        <a16:creationId xmlns:a16="http://schemas.microsoft.com/office/drawing/2014/main" id="{3DE35294-298E-3BD7-C313-A52197431A79}"/>
                      </a:ext>
                    </a:extLst>
                  </p:cNvPr>
                  <p:cNvSpPr txBox="1"/>
                  <p:nvPr/>
                </p:nvSpPr>
                <p:spPr>
                  <a:xfrm>
                    <a:off x="5546389" y="2180160"/>
                    <a:ext cx="349548" cy="2616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1050" i="1" smtClean="0">
                                  <a:latin typeface="Cambria Math" panose="02040503050406030204" pitchFamily="18" charset="0"/>
                                </a:rPr>
                              </m:ctrlPr>
                            </m:sSubPr>
                            <m:e>
                              <m:r>
                                <a:rPr kumimoji="1" lang="en-US" altLang="ja-JP" sz="1050" b="0" i="1" smtClean="0">
                                  <a:latin typeface="Cambria Math" panose="02040503050406030204" pitchFamily="18" charset="0"/>
                                </a:rPr>
                                <m:t>𝑆</m:t>
                              </m:r>
                            </m:e>
                            <m:sub>
                              <m:r>
                                <a:rPr lang="en-US" altLang="ja-JP" sz="1050" b="0" i="1" smtClean="0">
                                  <a:latin typeface="Cambria Math" panose="02040503050406030204" pitchFamily="18" charset="0"/>
                                </a:rPr>
                                <m:t>𝑈</m:t>
                              </m:r>
                            </m:sub>
                          </m:sSub>
                        </m:oMath>
                      </m:oMathPara>
                    </a14:m>
                    <a:endParaRPr lang="ja-JP" altLang="en-US" sz="1050"/>
                  </a:p>
                </p:txBody>
              </p:sp>
            </mc:Choice>
            <mc:Fallback xmlns="">
              <p:sp>
                <p:nvSpPr>
                  <p:cNvPr id="163" name="テキスト ボックス 162">
                    <a:extLst>
                      <a:ext uri="{FF2B5EF4-FFF2-40B4-BE49-F238E27FC236}">
                        <a16:creationId xmlns:a16="http://schemas.microsoft.com/office/drawing/2014/main" id="{DFB5C4CB-AF57-0510-357E-366DB1F261E4}"/>
                      </a:ext>
                    </a:extLst>
                  </p:cNvPr>
                  <p:cNvSpPr txBox="1">
                    <a:spLocks noRot="1" noChangeAspect="1" noMove="1" noResize="1" noEditPoints="1" noAdjustHandles="1" noChangeArrowheads="1" noChangeShapeType="1" noTextEdit="1"/>
                  </p:cNvSpPr>
                  <p:nvPr/>
                </p:nvSpPr>
                <p:spPr>
                  <a:xfrm>
                    <a:off x="5546389" y="2180160"/>
                    <a:ext cx="349548" cy="261610"/>
                  </a:xfrm>
                  <a:prstGeom prst="rect">
                    <a:avLst/>
                  </a:prstGeom>
                  <a:blipFill>
                    <a:blip r:embed="rId13"/>
                    <a:stretch>
                      <a:fillRect/>
                    </a:stretch>
                  </a:blipFill>
                </p:spPr>
                <p:txBody>
                  <a:bodyPr/>
                  <a:lstStyle/>
                  <a:p>
                    <a:r>
                      <a:rPr lang="ja-JP" altLang="en-US">
                        <a:noFill/>
                      </a:rPr>
                      <a:t> </a:t>
                    </a:r>
                  </a:p>
                </p:txBody>
              </p:sp>
            </mc:Fallback>
          </mc:AlternateContent>
        </p:grpSp>
      </p:grpSp>
      <p:sp>
        <p:nvSpPr>
          <p:cNvPr id="54" name="テキスト ボックス 53">
            <a:extLst>
              <a:ext uri="{FF2B5EF4-FFF2-40B4-BE49-F238E27FC236}">
                <a16:creationId xmlns:a16="http://schemas.microsoft.com/office/drawing/2014/main" id="{8F3EE0B1-950D-5C21-FA49-A4AB16522EB4}"/>
              </a:ext>
            </a:extLst>
          </p:cNvPr>
          <p:cNvSpPr txBox="1"/>
          <p:nvPr/>
        </p:nvSpPr>
        <p:spPr>
          <a:xfrm>
            <a:off x="7515783" y="6032400"/>
            <a:ext cx="1315774" cy="307777"/>
          </a:xfrm>
          <a:prstGeom prst="rect">
            <a:avLst/>
          </a:prstGeom>
          <a:noFill/>
        </p:spPr>
        <p:txBody>
          <a:bodyPr wrap="square" rtlCol="0">
            <a:spAutoFit/>
          </a:bodyPr>
          <a:lstStyle/>
          <a:p>
            <a:r>
              <a:rPr kumimoji="1" lang="ja-JP" altLang="en-US" sz="1400">
                <a:latin typeface="メイリオ" panose="020B0604030504040204" pitchFamily="50" charset="-128"/>
                <a:ea typeface="メイリオ" panose="020B0604030504040204" pitchFamily="50" charset="-128"/>
              </a:rPr>
              <a:t>（下限規格）</a:t>
            </a:r>
            <a:endParaRPr kumimoji="1" lang="ja-JP" altLang="en-US" sz="1400" dirty="0">
              <a:latin typeface="メイリオ" panose="020B0604030504040204" pitchFamily="50" charset="-128"/>
              <a:ea typeface="メイリオ" panose="020B0604030504040204" pitchFamily="50" charset="-128"/>
            </a:endParaRPr>
          </a:p>
        </p:txBody>
      </p:sp>
      <p:sp>
        <p:nvSpPr>
          <p:cNvPr id="55" name="テキスト ボックス 54">
            <a:extLst>
              <a:ext uri="{FF2B5EF4-FFF2-40B4-BE49-F238E27FC236}">
                <a16:creationId xmlns:a16="http://schemas.microsoft.com/office/drawing/2014/main" id="{23DDA5E4-5D6E-8C46-AA99-05D92BB7B776}"/>
              </a:ext>
            </a:extLst>
          </p:cNvPr>
          <p:cNvSpPr txBox="1"/>
          <p:nvPr/>
        </p:nvSpPr>
        <p:spPr>
          <a:xfrm>
            <a:off x="9635305" y="6032400"/>
            <a:ext cx="1315774" cy="307777"/>
          </a:xfrm>
          <a:prstGeom prst="rect">
            <a:avLst/>
          </a:prstGeom>
          <a:noFill/>
        </p:spPr>
        <p:txBody>
          <a:bodyPr wrap="square" rtlCol="0">
            <a:spAutoFit/>
          </a:bodyPr>
          <a:lstStyle/>
          <a:p>
            <a:r>
              <a:rPr kumimoji="1" lang="ja-JP" altLang="en-US" sz="1400">
                <a:latin typeface="メイリオ" panose="020B0604030504040204" pitchFamily="50" charset="-128"/>
                <a:ea typeface="メイリオ" panose="020B0604030504040204" pitchFamily="50" charset="-128"/>
              </a:rPr>
              <a:t>（上限規格）</a:t>
            </a:r>
            <a:endParaRPr kumimoji="1" lang="ja-JP" altLang="en-US" sz="1400" dirty="0">
              <a:latin typeface="メイリオ" panose="020B0604030504040204" pitchFamily="50" charset="-128"/>
              <a:ea typeface="メイリオ" panose="020B0604030504040204" pitchFamily="50" charset="-128"/>
            </a:endParaRPr>
          </a:p>
        </p:txBody>
      </p:sp>
      <p:grpSp>
        <p:nvGrpSpPr>
          <p:cNvPr id="56" name="グループ化 55">
            <a:extLst>
              <a:ext uri="{FF2B5EF4-FFF2-40B4-BE49-F238E27FC236}">
                <a16:creationId xmlns:a16="http://schemas.microsoft.com/office/drawing/2014/main" id="{FCF09506-3D60-3273-7F89-C46A5D5B90D8}"/>
              </a:ext>
            </a:extLst>
          </p:cNvPr>
          <p:cNvGrpSpPr/>
          <p:nvPr/>
        </p:nvGrpSpPr>
        <p:grpSpPr>
          <a:xfrm>
            <a:off x="8321557" y="1373370"/>
            <a:ext cx="1833136" cy="1347511"/>
            <a:chOff x="3929878" y="2158877"/>
            <a:chExt cx="1966059" cy="1445221"/>
          </a:xfrm>
        </p:grpSpPr>
        <p:grpSp>
          <p:nvGrpSpPr>
            <p:cNvPr id="57" name="グループ化 56">
              <a:extLst>
                <a:ext uri="{FF2B5EF4-FFF2-40B4-BE49-F238E27FC236}">
                  <a16:creationId xmlns:a16="http://schemas.microsoft.com/office/drawing/2014/main" id="{43A608C4-1843-B534-CBF5-01C259A4CD2A}"/>
                </a:ext>
              </a:extLst>
            </p:cNvPr>
            <p:cNvGrpSpPr/>
            <p:nvPr/>
          </p:nvGrpSpPr>
          <p:grpSpPr>
            <a:xfrm>
              <a:off x="3986300" y="2507959"/>
              <a:ext cx="1902873" cy="1090940"/>
              <a:chOff x="7001021" y="2997205"/>
              <a:chExt cx="1716259" cy="983952"/>
            </a:xfrm>
            <a:solidFill>
              <a:schemeClr val="bg1"/>
            </a:solidFill>
          </p:grpSpPr>
          <p:sp>
            <p:nvSpPr>
              <p:cNvPr id="67" name="正方形/長方形 66">
                <a:extLst>
                  <a:ext uri="{FF2B5EF4-FFF2-40B4-BE49-F238E27FC236}">
                    <a16:creationId xmlns:a16="http://schemas.microsoft.com/office/drawing/2014/main" id="{E1E5D586-889E-E1F3-E854-54AB246DEACE}"/>
                  </a:ext>
                </a:extLst>
              </p:cNvPr>
              <p:cNvSpPr/>
              <p:nvPr/>
            </p:nvSpPr>
            <p:spPr>
              <a:xfrm>
                <a:off x="7127631" y="3910818"/>
                <a:ext cx="126609" cy="65650"/>
              </a:xfrm>
              <a:prstGeom prst="rect">
                <a:avLst/>
              </a:prstGeom>
              <a:grp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8" name="直線コネクタ 67">
                <a:extLst>
                  <a:ext uri="{FF2B5EF4-FFF2-40B4-BE49-F238E27FC236}">
                    <a16:creationId xmlns:a16="http://schemas.microsoft.com/office/drawing/2014/main" id="{8C8C94B5-7F13-6DAA-A10D-85896E69EEE6}"/>
                  </a:ext>
                </a:extLst>
              </p:cNvPr>
              <p:cNvCxnSpPr/>
              <p:nvPr/>
            </p:nvCxnSpPr>
            <p:spPr>
              <a:xfrm>
                <a:off x="7001021" y="3981157"/>
                <a:ext cx="1716259" cy="0"/>
              </a:xfrm>
              <a:prstGeom prst="line">
                <a:avLst/>
              </a:prstGeom>
              <a:grpFill/>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69" name="正方形/長方形 68">
                <a:extLst>
                  <a:ext uri="{FF2B5EF4-FFF2-40B4-BE49-F238E27FC236}">
                    <a16:creationId xmlns:a16="http://schemas.microsoft.com/office/drawing/2014/main" id="{97F661EB-7F5B-2B4D-B9E2-E78F52368E7F}"/>
                  </a:ext>
                </a:extLst>
              </p:cNvPr>
              <p:cNvSpPr/>
              <p:nvPr/>
            </p:nvSpPr>
            <p:spPr>
              <a:xfrm>
                <a:off x="7254631" y="3832233"/>
                <a:ext cx="126609" cy="144235"/>
              </a:xfrm>
              <a:prstGeom prst="rect">
                <a:avLst/>
              </a:prstGeom>
              <a:grp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正方形/長方形 69">
                <a:extLst>
                  <a:ext uri="{FF2B5EF4-FFF2-40B4-BE49-F238E27FC236}">
                    <a16:creationId xmlns:a16="http://schemas.microsoft.com/office/drawing/2014/main" id="{047A17EC-E02B-90FF-94E1-376EAB7DFE0E}"/>
                  </a:ext>
                </a:extLst>
              </p:cNvPr>
              <p:cNvSpPr/>
              <p:nvPr/>
            </p:nvSpPr>
            <p:spPr>
              <a:xfrm>
                <a:off x="7381631" y="3668211"/>
                <a:ext cx="126609" cy="308257"/>
              </a:xfrm>
              <a:prstGeom prst="rect">
                <a:avLst/>
              </a:prstGeom>
              <a:grp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正方形/長方形 70">
                <a:extLst>
                  <a:ext uri="{FF2B5EF4-FFF2-40B4-BE49-F238E27FC236}">
                    <a16:creationId xmlns:a16="http://schemas.microsoft.com/office/drawing/2014/main" id="{7F39A257-0A2A-B73E-5EC8-E2F37F866F0F}"/>
                  </a:ext>
                </a:extLst>
              </p:cNvPr>
              <p:cNvSpPr/>
              <p:nvPr/>
            </p:nvSpPr>
            <p:spPr>
              <a:xfrm>
                <a:off x="7508631" y="3514725"/>
                <a:ext cx="126609" cy="461743"/>
              </a:xfrm>
              <a:prstGeom prst="rect">
                <a:avLst/>
              </a:prstGeom>
              <a:grp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正方形/長方形 71">
                <a:extLst>
                  <a:ext uri="{FF2B5EF4-FFF2-40B4-BE49-F238E27FC236}">
                    <a16:creationId xmlns:a16="http://schemas.microsoft.com/office/drawing/2014/main" id="{8F3AA4AA-1044-9DF1-7655-F9664BE5D2F5}"/>
                  </a:ext>
                </a:extLst>
              </p:cNvPr>
              <p:cNvSpPr/>
              <p:nvPr/>
            </p:nvSpPr>
            <p:spPr>
              <a:xfrm>
                <a:off x="7635631" y="3298879"/>
                <a:ext cx="126609" cy="677589"/>
              </a:xfrm>
              <a:prstGeom prst="rect">
                <a:avLst/>
              </a:prstGeom>
              <a:grp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正方形/長方形 72">
                <a:extLst>
                  <a:ext uri="{FF2B5EF4-FFF2-40B4-BE49-F238E27FC236}">
                    <a16:creationId xmlns:a16="http://schemas.microsoft.com/office/drawing/2014/main" id="{DF20F102-E6C9-D886-53BE-A8EC4570E801}"/>
                  </a:ext>
                </a:extLst>
              </p:cNvPr>
              <p:cNvSpPr/>
              <p:nvPr/>
            </p:nvSpPr>
            <p:spPr>
              <a:xfrm>
                <a:off x="7759456" y="2997205"/>
                <a:ext cx="126609" cy="979264"/>
              </a:xfrm>
              <a:prstGeom prst="rect">
                <a:avLst/>
              </a:prstGeom>
              <a:grp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正方形/長方形 73">
                <a:extLst>
                  <a:ext uri="{FF2B5EF4-FFF2-40B4-BE49-F238E27FC236}">
                    <a16:creationId xmlns:a16="http://schemas.microsoft.com/office/drawing/2014/main" id="{8CC3D806-E490-CEEB-E8B0-C884F3C3CD33}"/>
                  </a:ext>
                </a:extLst>
              </p:cNvPr>
              <p:cNvSpPr/>
              <p:nvPr/>
            </p:nvSpPr>
            <p:spPr>
              <a:xfrm>
                <a:off x="7886456" y="3136899"/>
                <a:ext cx="126609" cy="839569"/>
              </a:xfrm>
              <a:prstGeom prst="rect">
                <a:avLst/>
              </a:prstGeom>
              <a:grp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正方形/長方形 74">
                <a:extLst>
                  <a:ext uri="{FF2B5EF4-FFF2-40B4-BE49-F238E27FC236}">
                    <a16:creationId xmlns:a16="http://schemas.microsoft.com/office/drawing/2014/main" id="{85B721B2-4439-05BD-621B-C181BBA5970E}"/>
                  </a:ext>
                </a:extLst>
              </p:cNvPr>
              <p:cNvSpPr/>
              <p:nvPr/>
            </p:nvSpPr>
            <p:spPr>
              <a:xfrm>
                <a:off x="8013456" y="3375032"/>
                <a:ext cx="126609" cy="601436"/>
              </a:xfrm>
              <a:prstGeom prst="rect">
                <a:avLst/>
              </a:prstGeom>
              <a:grp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正方形/長方形 75">
                <a:extLst>
                  <a:ext uri="{FF2B5EF4-FFF2-40B4-BE49-F238E27FC236}">
                    <a16:creationId xmlns:a16="http://schemas.microsoft.com/office/drawing/2014/main" id="{2794B3E3-E568-8373-164B-AFCDEA06B21E}"/>
                  </a:ext>
                </a:extLst>
              </p:cNvPr>
              <p:cNvSpPr/>
              <p:nvPr/>
            </p:nvSpPr>
            <p:spPr>
              <a:xfrm>
                <a:off x="8140456" y="3600450"/>
                <a:ext cx="126609" cy="376018"/>
              </a:xfrm>
              <a:prstGeom prst="rect">
                <a:avLst/>
              </a:prstGeom>
              <a:grp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正方形/長方形 76">
                <a:extLst>
                  <a:ext uri="{FF2B5EF4-FFF2-40B4-BE49-F238E27FC236}">
                    <a16:creationId xmlns:a16="http://schemas.microsoft.com/office/drawing/2014/main" id="{F96E4DB7-6897-AAFB-8D8E-E91BE59B601D}"/>
                  </a:ext>
                </a:extLst>
              </p:cNvPr>
              <p:cNvSpPr/>
              <p:nvPr/>
            </p:nvSpPr>
            <p:spPr>
              <a:xfrm>
                <a:off x="8267456" y="3746500"/>
                <a:ext cx="126609" cy="229967"/>
              </a:xfrm>
              <a:prstGeom prst="rect">
                <a:avLst/>
              </a:prstGeom>
              <a:grp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正方形/長方形 77">
                <a:extLst>
                  <a:ext uri="{FF2B5EF4-FFF2-40B4-BE49-F238E27FC236}">
                    <a16:creationId xmlns:a16="http://schemas.microsoft.com/office/drawing/2014/main" id="{56B23693-FBAE-0D73-9A24-C423C379A843}"/>
                  </a:ext>
                </a:extLst>
              </p:cNvPr>
              <p:cNvSpPr/>
              <p:nvPr/>
            </p:nvSpPr>
            <p:spPr>
              <a:xfrm>
                <a:off x="8394066" y="3910818"/>
                <a:ext cx="126609" cy="65649"/>
              </a:xfrm>
              <a:prstGeom prst="rect">
                <a:avLst/>
              </a:prstGeom>
              <a:grp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8" name="グループ化 57">
              <a:extLst>
                <a:ext uri="{FF2B5EF4-FFF2-40B4-BE49-F238E27FC236}">
                  <a16:creationId xmlns:a16="http://schemas.microsoft.com/office/drawing/2014/main" id="{4A0967A6-6AC2-E561-7D2B-8F3B0D1BCFCF}"/>
                </a:ext>
              </a:extLst>
            </p:cNvPr>
            <p:cNvGrpSpPr/>
            <p:nvPr/>
          </p:nvGrpSpPr>
          <p:grpSpPr>
            <a:xfrm>
              <a:off x="3929878" y="2158877"/>
              <a:ext cx="239208" cy="1445221"/>
              <a:chOff x="3929878" y="2158877"/>
              <a:chExt cx="239208" cy="1445221"/>
            </a:xfrm>
          </p:grpSpPr>
          <p:cxnSp>
            <p:nvCxnSpPr>
              <p:cNvPr id="65" name="直線コネクタ 64">
                <a:extLst>
                  <a:ext uri="{FF2B5EF4-FFF2-40B4-BE49-F238E27FC236}">
                    <a16:creationId xmlns:a16="http://schemas.microsoft.com/office/drawing/2014/main" id="{F93597C9-3301-FEB0-3BDA-2DB953F45EFA}"/>
                  </a:ext>
                </a:extLst>
              </p:cNvPr>
              <p:cNvCxnSpPr>
                <a:cxnSpLocks/>
              </p:cNvCxnSpPr>
              <p:nvPr/>
            </p:nvCxnSpPr>
            <p:spPr>
              <a:xfrm>
                <a:off x="4080755" y="2387600"/>
                <a:ext cx="0" cy="1216498"/>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66" name="テキスト ボックス 65">
                    <a:extLst>
                      <a:ext uri="{FF2B5EF4-FFF2-40B4-BE49-F238E27FC236}">
                        <a16:creationId xmlns:a16="http://schemas.microsoft.com/office/drawing/2014/main" id="{0C74D28E-91D9-CA83-6830-3507BC8CD5E6}"/>
                      </a:ext>
                    </a:extLst>
                  </p:cNvPr>
                  <p:cNvSpPr txBox="1"/>
                  <p:nvPr/>
                </p:nvSpPr>
                <p:spPr>
                  <a:xfrm>
                    <a:off x="3929878" y="2158877"/>
                    <a:ext cx="239208" cy="2616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1050" i="1" smtClean="0">
                                  <a:latin typeface="Cambria Math" panose="02040503050406030204" pitchFamily="18" charset="0"/>
                                </a:rPr>
                              </m:ctrlPr>
                            </m:sSubPr>
                            <m:e>
                              <m:r>
                                <a:rPr kumimoji="1" lang="en-US" altLang="ja-JP" sz="1050" b="0" i="1" smtClean="0">
                                  <a:latin typeface="Cambria Math" panose="02040503050406030204" pitchFamily="18" charset="0"/>
                                </a:rPr>
                                <m:t>𝑆</m:t>
                              </m:r>
                            </m:e>
                            <m:sub>
                              <m:r>
                                <a:rPr lang="en-US" altLang="ja-JP" sz="1050" b="0" i="1" smtClean="0">
                                  <a:latin typeface="Cambria Math" panose="02040503050406030204" pitchFamily="18" charset="0"/>
                                </a:rPr>
                                <m:t>𝐿</m:t>
                              </m:r>
                            </m:sub>
                          </m:sSub>
                        </m:oMath>
                      </m:oMathPara>
                    </a14:m>
                    <a:endParaRPr lang="ja-JP" altLang="en-US" sz="1050"/>
                  </a:p>
                </p:txBody>
              </p:sp>
            </mc:Choice>
            <mc:Fallback xmlns="">
              <p:sp>
                <p:nvSpPr>
                  <p:cNvPr id="107" name="テキスト ボックス 106">
                    <a:extLst>
                      <a:ext uri="{FF2B5EF4-FFF2-40B4-BE49-F238E27FC236}">
                        <a16:creationId xmlns:a16="http://schemas.microsoft.com/office/drawing/2014/main" id="{0E2B3B67-E764-9C60-792C-7F69F4860F0B}"/>
                      </a:ext>
                    </a:extLst>
                  </p:cNvPr>
                  <p:cNvSpPr txBox="1">
                    <a:spLocks noRot="1" noChangeAspect="1" noMove="1" noResize="1" noEditPoints="1" noAdjustHandles="1" noChangeArrowheads="1" noChangeShapeType="1" noTextEdit="1"/>
                  </p:cNvSpPr>
                  <p:nvPr/>
                </p:nvSpPr>
                <p:spPr>
                  <a:xfrm>
                    <a:off x="3929878" y="2158877"/>
                    <a:ext cx="239208" cy="261610"/>
                  </a:xfrm>
                  <a:prstGeom prst="rect">
                    <a:avLst/>
                  </a:prstGeom>
                  <a:blipFill>
                    <a:blip r:embed="rId5"/>
                    <a:stretch>
                      <a:fillRect r="-11111"/>
                    </a:stretch>
                  </a:blipFill>
                </p:spPr>
                <p:txBody>
                  <a:bodyPr/>
                  <a:lstStyle/>
                  <a:p>
                    <a:r>
                      <a:rPr lang="ja-JP" altLang="en-US">
                        <a:noFill/>
                      </a:rPr>
                      <a:t> </a:t>
                    </a:r>
                  </a:p>
                </p:txBody>
              </p:sp>
            </mc:Fallback>
          </mc:AlternateContent>
        </p:grpSp>
        <p:grpSp>
          <p:nvGrpSpPr>
            <p:cNvPr id="59" name="グループ化 58">
              <a:extLst>
                <a:ext uri="{FF2B5EF4-FFF2-40B4-BE49-F238E27FC236}">
                  <a16:creationId xmlns:a16="http://schemas.microsoft.com/office/drawing/2014/main" id="{3839A675-E42C-6798-8A94-C9C245641169}"/>
                </a:ext>
              </a:extLst>
            </p:cNvPr>
            <p:cNvGrpSpPr/>
            <p:nvPr/>
          </p:nvGrpSpPr>
          <p:grpSpPr>
            <a:xfrm>
              <a:off x="5546389" y="2180160"/>
              <a:ext cx="349548" cy="1423938"/>
              <a:chOff x="5546389" y="2180160"/>
              <a:chExt cx="349548" cy="1423938"/>
            </a:xfrm>
          </p:grpSpPr>
          <p:cxnSp>
            <p:nvCxnSpPr>
              <p:cNvPr id="63" name="直線コネクタ 62">
                <a:extLst>
                  <a:ext uri="{FF2B5EF4-FFF2-40B4-BE49-F238E27FC236}">
                    <a16:creationId xmlns:a16="http://schemas.microsoft.com/office/drawing/2014/main" id="{25D5C61D-7375-93AE-77F8-FCF7CFE16775}"/>
                  </a:ext>
                </a:extLst>
              </p:cNvPr>
              <p:cNvCxnSpPr>
                <a:cxnSpLocks/>
              </p:cNvCxnSpPr>
              <p:nvPr/>
            </p:nvCxnSpPr>
            <p:spPr>
              <a:xfrm>
                <a:off x="5693655" y="2387600"/>
                <a:ext cx="0" cy="1216498"/>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64" name="テキスト ボックス 63">
                    <a:extLst>
                      <a:ext uri="{FF2B5EF4-FFF2-40B4-BE49-F238E27FC236}">
                        <a16:creationId xmlns:a16="http://schemas.microsoft.com/office/drawing/2014/main" id="{CE0D36CC-B72C-7EBF-75B3-7B2FE54D6BF7}"/>
                      </a:ext>
                    </a:extLst>
                  </p:cNvPr>
                  <p:cNvSpPr txBox="1"/>
                  <p:nvPr/>
                </p:nvSpPr>
                <p:spPr>
                  <a:xfrm>
                    <a:off x="5546389" y="2180160"/>
                    <a:ext cx="349548" cy="2616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1050" i="1" smtClean="0">
                                  <a:latin typeface="Cambria Math" panose="02040503050406030204" pitchFamily="18" charset="0"/>
                                </a:rPr>
                              </m:ctrlPr>
                            </m:sSubPr>
                            <m:e>
                              <m:r>
                                <a:rPr kumimoji="1" lang="en-US" altLang="ja-JP" sz="1050" b="0" i="1" smtClean="0">
                                  <a:latin typeface="Cambria Math" panose="02040503050406030204" pitchFamily="18" charset="0"/>
                                </a:rPr>
                                <m:t>𝑆</m:t>
                              </m:r>
                            </m:e>
                            <m:sub>
                              <m:r>
                                <a:rPr lang="en-US" altLang="ja-JP" sz="1050" b="0" i="1" smtClean="0">
                                  <a:latin typeface="Cambria Math" panose="02040503050406030204" pitchFamily="18" charset="0"/>
                                </a:rPr>
                                <m:t>𝑈</m:t>
                              </m:r>
                            </m:sub>
                          </m:sSub>
                        </m:oMath>
                      </m:oMathPara>
                    </a14:m>
                    <a:endParaRPr lang="ja-JP" altLang="en-US" sz="1050"/>
                  </a:p>
                </p:txBody>
              </p:sp>
            </mc:Choice>
            <mc:Fallback xmlns="">
              <p:sp>
                <p:nvSpPr>
                  <p:cNvPr id="110" name="テキスト ボックス 109">
                    <a:extLst>
                      <a:ext uri="{FF2B5EF4-FFF2-40B4-BE49-F238E27FC236}">
                        <a16:creationId xmlns:a16="http://schemas.microsoft.com/office/drawing/2014/main" id="{DEAF3513-D3A7-4701-7035-B1E00AECA4B5}"/>
                      </a:ext>
                    </a:extLst>
                  </p:cNvPr>
                  <p:cNvSpPr txBox="1">
                    <a:spLocks noRot="1" noChangeAspect="1" noMove="1" noResize="1" noEditPoints="1" noAdjustHandles="1" noChangeArrowheads="1" noChangeShapeType="1" noTextEdit="1"/>
                  </p:cNvSpPr>
                  <p:nvPr/>
                </p:nvSpPr>
                <p:spPr>
                  <a:xfrm>
                    <a:off x="5546389" y="2180160"/>
                    <a:ext cx="349548" cy="261610"/>
                  </a:xfrm>
                  <a:prstGeom prst="rect">
                    <a:avLst/>
                  </a:prstGeom>
                  <a:blipFill>
                    <a:blip r:embed="rId6"/>
                    <a:stretch>
                      <a:fillRect/>
                    </a:stretch>
                  </a:blipFill>
                </p:spPr>
                <p:txBody>
                  <a:bodyPr/>
                  <a:lstStyle/>
                  <a:p>
                    <a:r>
                      <a:rPr lang="ja-JP" altLang="en-US">
                        <a:noFill/>
                      </a:rPr>
                      <a:t> </a:t>
                    </a:r>
                  </a:p>
                </p:txBody>
              </p:sp>
            </mc:Fallback>
          </mc:AlternateContent>
        </p:grpSp>
        <p:grpSp>
          <p:nvGrpSpPr>
            <p:cNvPr id="60" name="グループ化 59">
              <a:extLst>
                <a:ext uri="{FF2B5EF4-FFF2-40B4-BE49-F238E27FC236}">
                  <a16:creationId xmlns:a16="http://schemas.microsoft.com/office/drawing/2014/main" id="{D9ADCC14-5E72-631C-7AE4-46956CEEF695}"/>
                </a:ext>
              </a:extLst>
            </p:cNvPr>
            <p:cNvGrpSpPr/>
            <p:nvPr/>
          </p:nvGrpSpPr>
          <p:grpSpPr>
            <a:xfrm>
              <a:off x="4813300" y="2216899"/>
              <a:ext cx="119712" cy="1387199"/>
              <a:chOff x="4813300" y="2216899"/>
              <a:chExt cx="119712" cy="1387199"/>
            </a:xfrm>
          </p:grpSpPr>
          <p:cxnSp>
            <p:nvCxnSpPr>
              <p:cNvPr id="61" name="直線コネクタ 60">
                <a:extLst>
                  <a:ext uri="{FF2B5EF4-FFF2-40B4-BE49-F238E27FC236}">
                    <a16:creationId xmlns:a16="http://schemas.microsoft.com/office/drawing/2014/main" id="{BBD55935-6BCB-A839-ACEF-066FB605DBE5}"/>
                  </a:ext>
                </a:extLst>
              </p:cNvPr>
              <p:cNvCxnSpPr>
                <a:cxnSpLocks/>
              </p:cNvCxnSpPr>
              <p:nvPr/>
            </p:nvCxnSpPr>
            <p:spPr>
              <a:xfrm>
                <a:off x="4868155" y="2387600"/>
                <a:ext cx="0" cy="1216498"/>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62" name="テキスト ボックス 61">
                    <a:extLst>
                      <a:ext uri="{FF2B5EF4-FFF2-40B4-BE49-F238E27FC236}">
                        <a16:creationId xmlns:a16="http://schemas.microsoft.com/office/drawing/2014/main" id="{EDB8BB30-F7E7-B97F-1B5F-C4E8C7B21A01}"/>
                      </a:ext>
                    </a:extLst>
                  </p:cNvPr>
                  <p:cNvSpPr txBox="1"/>
                  <p:nvPr/>
                </p:nvSpPr>
                <p:spPr>
                  <a:xfrm>
                    <a:off x="4813300" y="2216899"/>
                    <a:ext cx="119712" cy="1692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bar>
                            <m:barPr>
                              <m:pos m:val="top"/>
                              <m:ctrlPr>
                                <a:rPr kumimoji="1" lang="en" altLang="ja-JP" sz="1100" i="1" smtClean="0">
                                  <a:latin typeface="Cambria Math" panose="02040503050406030204" pitchFamily="18" charset="0"/>
                                </a:rPr>
                              </m:ctrlPr>
                            </m:barPr>
                            <m:e>
                              <m:r>
                                <a:rPr kumimoji="1" lang="en-US" altLang="ja-JP" sz="1100" b="0" i="1" smtClean="0">
                                  <a:latin typeface="Cambria Math" panose="02040503050406030204" pitchFamily="18" charset="0"/>
                                </a:rPr>
                                <m:t>𝑥</m:t>
                              </m:r>
                            </m:e>
                          </m:bar>
                        </m:oMath>
                      </m:oMathPara>
                    </a14:m>
                    <a:endParaRPr kumimoji="1" lang="ja-JP" altLang="en-US" sz="1100"/>
                  </a:p>
                </p:txBody>
              </p:sp>
            </mc:Choice>
            <mc:Fallback xmlns="">
              <p:sp>
                <p:nvSpPr>
                  <p:cNvPr id="111" name="テキスト ボックス 110">
                    <a:extLst>
                      <a:ext uri="{FF2B5EF4-FFF2-40B4-BE49-F238E27FC236}">
                        <a16:creationId xmlns:a16="http://schemas.microsoft.com/office/drawing/2014/main" id="{75E8071D-19B5-ADD4-2290-96A3954EE920}"/>
                      </a:ext>
                    </a:extLst>
                  </p:cNvPr>
                  <p:cNvSpPr txBox="1">
                    <a:spLocks noRot="1" noChangeAspect="1" noMove="1" noResize="1" noEditPoints="1" noAdjustHandles="1" noChangeArrowheads="1" noChangeShapeType="1" noTextEdit="1"/>
                  </p:cNvSpPr>
                  <p:nvPr/>
                </p:nvSpPr>
                <p:spPr>
                  <a:xfrm>
                    <a:off x="4813300" y="2216899"/>
                    <a:ext cx="119712" cy="169277"/>
                  </a:xfrm>
                  <a:prstGeom prst="rect">
                    <a:avLst/>
                  </a:prstGeom>
                  <a:blipFill>
                    <a:blip r:embed="rId7"/>
                    <a:stretch>
                      <a:fillRect l="-10000" r="-10000"/>
                    </a:stretch>
                  </a:blipFill>
                </p:spPr>
                <p:txBody>
                  <a:bodyPr/>
                  <a:lstStyle/>
                  <a:p>
                    <a:r>
                      <a:rPr lang="ja-JP" altLang="en-US">
                        <a:noFill/>
                      </a:rPr>
                      <a:t> </a:t>
                    </a:r>
                  </a:p>
                </p:txBody>
              </p:sp>
            </mc:Fallback>
          </mc:AlternateContent>
        </p:grpSp>
      </p:grpSp>
      <p:sp>
        <p:nvSpPr>
          <p:cNvPr id="83" name="スライド番号プレースホルダー 82">
            <a:extLst>
              <a:ext uri="{FF2B5EF4-FFF2-40B4-BE49-F238E27FC236}">
                <a16:creationId xmlns:a16="http://schemas.microsoft.com/office/drawing/2014/main" id="{B576F831-A1B3-313D-53AE-AB4A4A079CB3}"/>
              </a:ext>
            </a:extLst>
          </p:cNvPr>
          <p:cNvSpPr>
            <a:spLocks noGrp="1"/>
          </p:cNvSpPr>
          <p:nvPr>
            <p:ph type="sldNum" sz="quarter" idx="12"/>
          </p:nvPr>
        </p:nvSpPr>
        <p:spPr/>
        <p:txBody>
          <a:bodyPr/>
          <a:lstStyle/>
          <a:p>
            <a:fld id="{CCE8A120-D37F-4A4B-AEC4-A3FAB9FD9F34}" type="slidenum">
              <a:rPr lang="ja-JP" altLang="en-US" smtClean="0"/>
              <a:pPr/>
              <a:t>60</a:t>
            </a:fld>
            <a:endParaRPr lang="ja-JP" altLang="en-US"/>
          </a:p>
        </p:txBody>
      </p:sp>
      <p:sp>
        <p:nvSpPr>
          <p:cNvPr id="2" name="テキスト ボックス 1">
            <a:extLst>
              <a:ext uri="{FF2B5EF4-FFF2-40B4-BE49-F238E27FC236}">
                <a16:creationId xmlns:a16="http://schemas.microsoft.com/office/drawing/2014/main" id="{3E150B43-F149-413C-EBB4-B3227F5AC0DD}"/>
              </a:ext>
            </a:extLst>
          </p:cNvPr>
          <p:cNvSpPr txBox="1"/>
          <p:nvPr/>
        </p:nvSpPr>
        <p:spPr>
          <a:xfrm>
            <a:off x="90974" y="101329"/>
            <a:ext cx="5820190" cy="707886"/>
          </a:xfrm>
          <a:prstGeom prst="rect">
            <a:avLst/>
          </a:prstGeom>
          <a:noFill/>
        </p:spPr>
        <p:txBody>
          <a:bodyPr wrap="square" rtlCol="0" anchor="ctr">
            <a:spAutoFit/>
          </a:bodyPr>
          <a:lstStyle/>
          <a:p>
            <a:r>
              <a:rPr kumimoji="1"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5.5 </a:t>
            </a:r>
            <a:r>
              <a:rPr kumimoji="1" lang="ja-JP" altLang="en-US" sz="4000" b="1" dirty="0">
                <a:solidFill>
                  <a:schemeClr val="bg1"/>
                </a:solidFill>
                <a:latin typeface="Meiryo" panose="020B0604030504040204" pitchFamily="34" charset="-128"/>
                <a:ea typeface="Meiryo" panose="020B0604030504040204" pitchFamily="34" charset="-128"/>
                <a:cs typeface="Arial" panose="020B0604020202020204" pitchFamily="34" charset="0"/>
              </a:rPr>
              <a:t>工程能力指数</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2736767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5A287-19C5-D9B5-7DAE-2DDA07264782}"/>
            </a:ext>
          </a:extLst>
        </p:cNvPr>
        <p:cNvGrpSpPr/>
        <p:nvPr/>
      </p:nvGrpSpPr>
      <p:grpSpPr>
        <a:xfrm>
          <a:off x="0" y="0"/>
          <a:ext cx="0" cy="0"/>
          <a:chOff x="0" y="0"/>
          <a:chExt cx="0" cy="0"/>
        </a:xfrm>
      </p:grpSpPr>
      <p:sp>
        <p:nvSpPr>
          <p:cNvPr id="5" name="正方形/長方形 4">
            <a:extLst>
              <a:ext uri="{FF2B5EF4-FFF2-40B4-BE49-F238E27FC236}">
                <a16:creationId xmlns:a16="http://schemas.microsoft.com/office/drawing/2014/main" id="{3783E877-D58B-186B-1E6B-7C6782FB980B}"/>
              </a:ext>
            </a:extLst>
          </p:cNvPr>
          <p:cNvSpPr/>
          <p:nvPr/>
        </p:nvSpPr>
        <p:spPr>
          <a:xfrm>
            <a:off x="417633" y="1461640"/>
            <a:ext cx="11356733" cy="4650287"/>
          </a:xfrm>
          <a:prstGeom prst="rect">
            <a:avLst/>
          </a:prstGeom>
          <a:solidFill>
            <a:schemeClr val="bg1"/>
          </a:solidFill>
          <a:ln>
            <a:solidFill>
              <a:schemeClr val="tx1"/>
            </a:solidFill>
          </a:ln>
          <a:effectLst>
            <a:outerShdw blurRad="132149"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555AA5DA-7E30-259E-2951-607EDE31D1B2}"/>
              </a:ext>
            </a:extLst>
          </p:cNvPr>
          <p:cNvSpPr/>
          <p:nvPr/>
        </p:nvSpPr>
        <p:spPr>
          <a:xfrm>
            <a:off x="640455" y="1106692"/>
            <a:ext cx="5270709" cy="707886"/>
          </a:xfrm>
          <a:prstGeom prst="rect">
            <a:avLst/>
          </a:prstGeom>
          <a:solidFill>
            <a:schemeClr val="bg1"/>
          </a:solidFill>
          <a:ln>
            <a:solidFill>
              <a:schemeClr val="tx1"/>
            </a:solidFill>
          </a:ln>
          <a:effectLst>
            <a:outerShdw blurRad="889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800" b="1">
                <a:latin typeface="メイリオ" panose="020B0604030504040204" pitchFamily="50" charset="-128"/>
                <a:ea typeface="メイリオ" panose="020B0604030504040204" pitchFamily="50" charset="-128"/>
              </a:rPr>
              <a:t>標準化と工程改善</a:t>
            </a:r>
            <a:endParaRPr kumimoji="1" lang="ja-JP" altLang="en-US"/>
          </a:p>
        </p:txBody>
      </p:sp>
      <mc:AlternateContent xmlns:mc="http://schemas.openxmlformats.org/markup-compatibility/2006" xmlns:a14="http://schemas.microsoft.com/office/drawing/2010/main">
        <mc:Choice Requires="a14">
          <p:sp>
            <p:nvSpPr>
              <p:cNvPr id="3" name="テキスト ボックス 2">
                <a:extLst>
                  <a:ext uri="{FF2B5EF4-FFF2-40B4-BE49-F238E27FC236}">
                    <a16:creationId xmlns:a16="http://schemas.microsoft.com/office/drawing/2014/main" id="{A640CDEC-088E-62F8-8D50-32CABD6F4FE5}"/>
                  </a:ext>
                </a:extLst>
              </p:cNvPr>
              <p:cNvSpPr txBox="1"/>
              <p:nvPr/>
            </p:nvSpPr>
            <p:spPr>
              <a:xfrm>
                <a:off x="922244" y="2165517"/>
                <a:ext cx="11128907" cy="3634393"/>
              </a:xfrm>
              <a:prstGeom prst="rect">
                <a:avLst/>
              </a:prstGeom>
              <a:noFill/>
            </p:spPr>
            <p:txBody>
              <a:bodyPr wrap="square" rtlCol="0">
                <a:spAutoFit/>
              </a:bodyPr>
              <a:lstStyle/>
              <a:p>
                <a:r>
                  <a:rPr kumimoji="1" lang="ja-JP" altLang="en-US" sz="2000">
                    <a:latin typeface="Meiryo" panose="020B0604030504040204" pitchFamily="34" charset="-128"/>
                    <a:ea typeface="Meiryo" panose="020B0604030504040204" pitchFamily="34" charset="-128"/>
                  </a:rPr>
                  <a:t>工程</a:t>
                </a:r>
                <a:r>
                  <a:rPr kumimoji="1" lang="ja-JP" altLang="en-US" sz="2000" dirty="0">
                    <a:latin typeface="Meiryo" panose="020B0604030504040204" pitchFamily="34" charset="-128"/>
                    <a:ea typeface="Meiryo" panose="020B0604030504040204" pitchFamily="34" charset="-128"/>
                  </a:rPr>
                  <a:t>の平均値が簡単に調整できないような場合</a:t>
                </a:r>
                <a:r>
                  <a:rPr kumimoji="1" lang="ja-JP" altLang="en-US" sz="2000">
                    <a:latin typeface="Meiryo" panose="020B0604030504040204" pitchFamily="34" charset="-128"/>
                    <a:ea typeface="Meiryo" panose="020B0604030504040204" pitchFamily="34" charset="-128"/>
                  </a:rPr>
                  <a:t>は、</a:t>
                </a:r>
                <a:endParaRPr kumimoji="1" lang="en-US" altLang="ja-JP" sz="2000" dirty="0">
                  <a:latin typeface="Meiryo" panose="020B0604030504040204" pitchFamily="34" charset="-128"/>
                  <a:ea typeface="Meiryo" panose="020B0604030504040204" pitchFamily="34" charset="-128"/>
                </a:endParaRPr>
              </a:p>
              <a:p>
                <a:r>
                  <a:rPr kumimoji="1" lang="ja-JP" altLang="en-US" sz="2000">
                    <a:latin typeface="Meiryo" panose="020B0604030504040204" pitchFamily="34" charset="-128"/>
                    <a:ea typeface="Meiryo" panose="020B0604030504040204" pitchFamily="34" charset="-128"/>
                  </a:rPr>
                  <a:t>両側</a:t>
                </a:r>
                <a:r>
                  <a:rPr kumimoji="1" lang="ja-JP" altLang="en-US" sz="2000" dirty="0">
                    <a:latin typeface="Meiryo" panose="020B0604030504040204" pitchFamily="34" charset="-128"/>
                    <a:ea typeface="Meiryo" panose="020B0604030504040204" pitchFamily="34" charset="-128"/>
                  </a:rPr>
                  <a:t>規格で</a:t>
                </a:r>
                <a:r>
                  <a:rPr kumimoji="1" lang="ja-JP" altLang="en-US" sz="2000">
                    <a:latin typeface="Meiryo" panose="020B0604030504040204" pitchFamily="34" charset="-128"/>
                    <a:ea typeface="Meiryo" panose="020B0604030504040204" pitchFamily="34" charset="-128"/>
                  </a:rPr>
                  <a:t>あっても</a:t>
                </a:r>
                <a:r>
                  <a:rPr lang="ja-JP" altLang="en-US" sz="2000">
                    <a:latin typeface="Meiryo" panose="020B0604030504040204" pitchFamily="34" charset="-128"/>
                    <a:ea typeface="Meiryo" panose="020B0604030504040204" pitchFamily="34" charset="-128"/>
                  </a:rPr>
                  <a:t>工程</a:t>
                </a:r>
                <a:r>
                  <a:rPr lang="ja-JP" altLang="en-US" sz="2000" dirty="0">
                    <a:latin typeface="Meiryo" panose="020B0604030504040204" pitchFamily="34" charset="-128"/>
                    <a:ea typeface="Meiryo" panose="020B0604030504040204" pitchFamily="34" charset="-128"/>
                  </a:rPr>
                  <a:t>のばらつき</a:t>
                </a:r>
                <a:r>
                  <a:rPr lang="ja-JP" altLang="en-US" sz="2000">
                    <a:latin typeface="Meiryo" panose="020B0604030504040204" pitchFamily="34" charset="-128"/>
                    <a:ea typeface="Meiryo" panose="020B0604030504040204" pitchFamily="34" charset="-128"/>
                  </a:rPr>
                  <a:t>だけで</a:t>
                </a:r>
                <a:endParaRPr lang="en-US" altLang="ja-JP" sz="2000" dirty="0">
                  <a:latin typeface="Meiryo" panose="020B0604030504040204" pitchFamily="34" charset="-128"/>
                  <a:ea typeface="Meiryo" panose="020B0604030504040204" pitchFamily="34" charset="-128"/>
                </a:endParaRPr>
              </a:p>
              <a:p>
                <a:r>
                  <a:rPr lang="ja-JP" altLang="en-US" sz="2000">
                    <a:latin typeface="Meiryo" panose="020B0604030504040204" pitchFamily="34" charset="-128"/>
                    <a:ea typeface="Meiryo" panose="020B0604030504040204" pitchFamily="34" charset="-128"/>
                  </a:rPr>
                  <a:t>工程</a:t>
                </a:r>
                <a:r>
                  <a:rPr lang="ja-JP" altLang="en-US" sz="2000" dirty="0">
                    <a:latin typeface="Meiryo" panose="020B0604030504040204" pitchFamily="34" charset="-128"/>
                    <a:ea typeface="Meiryo" panose="020B0604030504040204" pitchFamily="34" charset="-128"/>
                  </a:rPr>
                  <a:t>能力を評価するのは適当とはいえない。</a:t>
                </a:r>
                <a:r>
                  <a:rPr lang="ja-JP" altLang="en-US" sz="2000">
                    <a:latin typeface="Meiryo" panose="020B0604030504040204" pitchFamily="34" charset="-128"/>
                    <a:ea typeface="Meiryo" panose="020B0604030504040204" pitchFamily="34" charset="-128"/>
                  </a:rPr>
                  <a:t>このよ</a:t>
                </a:r>
                <a:r>
                  <a:rPr kumimoji="1" lang="ja-JP" altLang="en-US" sz="2000">
                    <a:latin typeface="Meiryo" panose="020B0604030504040204" pitchFamily="34" charset="-128"/>
                    <a:ea typeface="Meiryo" panose="020B0604030504040204" pitchFamily="34" charset="-128"/>
                  </a:rPr>
                  <a:t>う</a:t>
                </a:r>
                <a:r>
                  <a:rPr kumimoji="1" lang="ja-JP" altLang="en-US" sz="2000" dirty="0">
                    <a:latin typeface="Meiryo" panose="020B0604030504040204" pitchFamily="34" charset="-128"/>
                    <a:ea typeface="Meiryo" panose="020B0604030504040204" pitchFamily="34" charset="-128"/>
                  </a:rPr>
                  <a:t>な場合</a:t>
                </a:r>
                <a:r>
                  <a:rPr kumimoji="1" lang="ja-JP" altLang="en-US" sz="2000">
                    <a:latin typeface="Meiryo" panose="020B0604030504040204" pitchFamily="34" charset="-128"/>
                    <a:ea typeface="Meiryo" panose="020B0604030504040204" pitchFamily="34" charset="-128"/>
                  </a:rPr>
                  <a:t>は、</a:t>
                </a:r>
                <a:endParaRPr kumimoji="1" lang="en-US" altLang="ja-JP" sz="2000" dirty="0">
                  <a:latin typeface="Meiryo" panose="020B0604030504040204" pitchFamily="34" charset="-128"/>
                  <a:ea typeface="Meiryo" panose="020B0604030504040204" pitchFamily="34" charset="-128"/>
                </a:endParaRPr>
              </a:p>
              <a:p>
                <a:r>
                  <a:rPr kumimoji="1" lang="ja-JP" altLang="en-US" sz="2000">
                    <a:latin typeface="Meiryo" panose="020B0604030504040204" pitchFamily="34" charset="-128"/>
                    <a:ea typeface="Meiryo" panose="020B0604030504040204" pitchFamily="34" charset="-128"/>
                  </a:rPr>
                  <a:t>工程</a:t>
                </a:r>
                <a:r>
                  <a:rPr kumimoji="1" lang="ja-JP" altLang="en-US" sz="2000" dirty="0">
                    <a:latin typeface="Meiryo" panose="020B0604030504040204" pitchFamily="34" charset="-128"/>
                    <a:ea typeface="Meiryo" panose="020B0604030504040204" pitchFamily="34" charset="-128"/>
                  </a:rPr>
                  <a:t>平均の位置と規格の中心の位置のずれ、すなわち</a:t>
                </a:r>
                <a:r>
                  <a:rPr kumimoji="1" lang="ja-JP" altLang="en-US" sz="2000">
                    <a:latin typeface="Meiryo" panose="020B0604030504040204" pitchFamily="34" charset="-128"/>
                    <a:ea typeface="Meiryo" panose="020B0604030504040204" pitchFamily="34" charset="-128"/>
                  </a:rPr>
                  <a:t>、かた</a:t>
                </a:r>
                <a:r>
                  <a:rPr lang="ja-JP" altLang="en-US" sz="2000">
                    <a:latin typeface="Meiryo" panose="020B0604030504040204" pitchFamily="34" charset="-128"/>
                    <a:ea typeface="Meiryo" panose="020B0604030504040204" pitchFamily="34" charset="-128"/>
                  </a:rPr>
                  <a:t>より</a:t>
                </a:r>
                <a:r>
                  <a:rPr lang="ja-JP" altLang="en-US" sz="2000" dirty="0">
                    <a:latin typeface="Meiryo" panose="020B0604030504040204" pitchFamily="34" charset="-128"/>
                    <a:ea typeface="Meiryo" panose="020B0604030504040204" pitchFamily="34" charset="-128"/>
                  </a:rPr>
                  <a:t>を考慮する必要が</a:t>
                </a:r>
                <a:r>
                  <a:rPr lang="ja-JP" altLang="en-US" sz="2000">
                    <a:latin typeface="Meiryo" panose="020B0604030504040204" pitchFamily="34" charset="-128"/>
                    <a:ea typeface="Meiryo" panose="020B0604030504040204" pitchFamily="34" charset="-128"/>
                  </a:rPr>
                  <a:t>ある。</a:t>
                </a:r>
                <a:endParaRPr lang="en-US" altLang="ja-JP" sz="2000" dirty="0">
                  <a:latin typeface="Meiryo" panose="020B0604030504040204" pitchFamily="34" charset="-128"/>
                  <a:ea typeface="Meiryo" panose="020B0604030504040204" pitchFamily="34" charset="-128"/>
                </a:endParaRPr>
              </a:p>
              <a:p>
                <a:r>
                  <a:rPr lang="ja-JP" altLang="en-US" sz="2000">
                    <a:latin typeface="Meiryo" panose="020B0604030504040204" pitchFamily="34" charset="-128"/>
                    <a:ea typeface="Meiryo" panose="020B0604030504040204" pitchFamily="34" charset="-128"/>
                  </a:rPr>
                  <a:t>かたより</a:t>
                </a:r>
                <a:r>
                  <a:rPr lang="ja-JP" altLang="en-US" sz="2000" dirty="0">
                    <a:latin typeface="Meiryo" panose="020B0604030504040204" pitchFamily="34" charset="-128"/>
                    <a:ea typeface="Meiryo" panose="020B0604030504040204" pitchFamily="34" charset="-128"/>
                  </a:rPr>
                  <a:t>を考慮した工程</a:t>
                </a:r>
                <a:r>
                  <a:rPr lang="ja-JP" altLang="en-US" sz="2000">
                    <a:latin typeface="Meiryo" panose="020B0604030504040204" pitchFamily="34" charset="-128"/>
                    <a:ea typeface="Meiryo" panose="020B0604030504040204" pitchFamily="34" charset="-128"/>
                  </a:rPr>
                  <a:t>能力指数</a:t>
                </a:r>
                <a14:m>
                  <m:oMath xmlns:m="http://schemas.openxmlformats.org/officeDocument/2006/math">
                    <m:sSub>
                      <m:sSubPr>
                        <m:ctrlPr>
                          <a:rPr lang="en-US" altLang="ja-JP" sz="2000" i="1">
                            <a:latin typeface="Cambria Math" panose="02040503050406030204" pitchFamily="18" charset="0"/>
                          </a:rPr>
                        </m:ctrlPr>
                      </m:sSubPr>
                      <m:e>
                        <m:r>
                          <a:rPr lang="en-US" altLang="ja-JP" sz="2000" b="0" i="1" smtClean="0">
                            <a:latin typeface="Cambria Math" panose="02040503050406030204" pitchFamily="18" charset="0"/>
                          </a:rPr>
                          <m:t> </m:t>
                        </m:r>
                        <m:r>
                          <a:rPr lang="en-US" altLang="ja-JP" sz="2000" b="0" i="1">
                            <a:latin typeface="Cambria Math" panose="02040503050406030204" pitchFamily="18" charset="0"/>
                          </a:rPr>
                          <m:t>𝐶</m:t>
                        </m:r>
                      </m:e>
                      <m:sub>
                        <m:r>
                          <a:rPr lang="en-US" altLang="ja-JP" sz="2000" b="0" i="1">
                            <a:latin typeface="Cambria Math" panose="02040503050406030204" pitchFamily="18" charset="0"/>
                          </a:rPr>
                          <m:t>𝑝𝑘</m:t>
                        </m:r>
                      </m:sub>
                    </m:sSub>
                    <m:r>
                      <a:rPr lang="en-US" altLang="ja-JP" sz="2000" b="1" i="1">
                        <a:latin typeface="Cambria Math" panose="02040503050406030204" pitchFamily="18" charset="0"/>
                      </a:rPr>
                      <m:t> </m:t>
                    </m:r>
                  </m:oMath>
                </a14:m>
                <a:r>
                  <a:rPr lang="ja-JP" altLang="en-US" sz="2000">
                    <a:latin typeface="Meiryo" panose="020B0604030504040204" pitchFamily="34" charset="-128"/>
                    <a:ea typeface="Meiryo" panose="020B0604030504040204" pitchFamily="34" charset="-128"/>
                  </a:rPr>
                  <a:t>は次の</a:t>
                </a:r>
                <a:r>
                  <a:rPr kumimoji="1" lang="ja-JP" altLang="en-US" sz="2000">
                    <a:latin typeface="Meiryo" panose="020B0604030504040204" pitchFamily="34" charset="-128"/>
                    <a:ea typeface="Meiryo" panose="020B0604030504040204" pitchFamily="34" charset="-128"/>
                  </a:rPr>
                  <a:t>式</a:t>
                </a:r>
                <a:r>
                  <a:rPr kumimoji="1" lang="ja-JP" altLang="en-US" sz="2000" dirty="0">
                    <a:latin typeface="Meiryo" panose="020B0604030504040204" pitchFamily="34" charset="-128"/>
                    <a:ea typeface="Meiryo" panose="020B0604030504040204" pitchFamily="34" charset="-128"/>
                  </a:rPr>
                  <a:t>で</a:t>
                </a:r>
                <a:r>
                  <a:rPr kumimoji="1" lang="ja-JP" altLang="en-US" sz="2000">
                    <a:latin typeface="Meiryo" panose="020B0604030504040204" pitchFamily="34" charset="-128"/>
                    <a:ea typeface="Meiryo" panose="020B0604030504040204" pitchFamily="34" charset="-128"/>
                  </a:rPr>
                  <a:t>求める。</a:t>
                </a:r>
                <a:endParaRPr kumimoji="1" lang="en-US" altLang="ja-JP" sz="2000" dirty="0">
                  <a:latin typeface="Meiryo" panose="020B0604030504040204" pitchFamily="34" charset="-128"/>
                  <a:ea typeface="Meiryo" panose="020B0604030504040204" pitchFamily="34" charset="-128"/>
                </a:endParaRPr>
              </a:p>
              <a:p>
                <a:endParaRPr kumimoji="1" lang="en-US" altLang="ja-JP" sz="2000" dirty="0">
                  <a:latin typeface="Meiryo" panose="020B0604030504040204" pitchFamily="34" charset="-128"/>
                  <a:ea typeface="Meiryo" panose="020B0604030504040204" pitchFamily="34" charset="-128"/>
                </a:endParaRPr>
              </a:p>
              <a:p>
                <a:r>
                  <a:rPr lang="ja-JP" altLang="en-US" sz="2000">
                    <a:latin typeface="Meiryo" panose="020B0604030504040204" pitchFamily="34" charset="-128"/>
                    <a:ea typeface="Meiryo" panose="020B0604030504040204" pitchFamily="34" charset="-128"/>
                  </a:rPr>
                  <a:t>　</a:t>
                </a:r>
                <a:r>
                  <a:rPr lang="ja-JP" altLang="en-US" sz="2000" b="1">
                    <a:latin typeface="Meiryo" panose="020B0604030504040204" pitchFamily="34" charset="-128"/>
                    <a:ea typeface="Meiryo" panose="020B0604030504040204" pitchFamily="34" charset="-128"/>
                  </a:rPr>
                  <a:t>かたより</a:t>
                </a:r>
                <a:r>
                  <a:rPr lang="ja-JP" altLang="en-US" sz="2000" b="1" dirty="0">
                    <a:latin typeface="Meiryo" panose="020B0604030504040204" pitchFamily="34" charset="-128"/>
                    <a:ea typeface="Meiryo" panose="020B0604030504040204" pitchFamily="34" charset="-128"/>
                  </a:rPr>
                  <a:t>を考慮した工程能力指数</a:t>
                </a:r>
                <a14:m>
                  <m:oMath xmlns:m="http://schemas.openxmlformats.org/officeDocument/2006/math">
                    <m:sSub>
                      <m:sSubPr>
                        <m:ctrlPr>
                          <a:rPr kumimoji="1" lang="en-US" altLang="ja-JP" sz="2000" b="1" i="1" smtClean="0">
                            <a:latin typeface="Cambria Math" panose="02040503050406030204" pitchFamily="18" charset="0"/>
                          </a:rPr>
                        </m:ctrlPr>
                      </m:sSubPr>
                      <m:e>
                        <m:r>
                          <a:rPr kumimoji="1" lang="en-US" altLang="ja-JP" sz="2000" b="1" i="1" smtClean="0">
                            <a:latin typeface="Cambria Math" panose="02040503050406030204" pitchFamily="18" charset="0"/>
                          </a:rPr>
                          <m:t>𝑪</m:t>
                        </m:r>
                      </m:e>
                      <m:sub>
                        <m:r>
                          <a:rPr kumimoji="1" lang="en-US" altLang="ja-JP" sz="2000" b="1" i="1" smtClean="0">
                            <a:latin typeface="Cambria Math" panose="02040503050406030204" pitchFamily="18" charset="0"/>
                          </a:rPr>
                          <m:t>𝒑𝒌</m:t>
                        </m:r>
                      </m:sub>
                    </m:sSub>
                    <m:r>
                      <a:rPr kumimoji="1" lang="en-US" altLang="ja-JP" sz="2000" b="1" i="1" smtClean="0">
                        <a:latin typeface="Cambria Math" panose="02040503050406030204" pitchFamily="18" charset="0"/>
                      </a:rPr>
                      <m:t> </m:t>
                    </m:r>
                  </m:oMath>
                </a14:m>
                <a:r>
                  <a:rPr kumimoji="1" lang="ja-JP" altLang="en-US" sz="2000" b="1">
                    <a:latin typeface="Meiryo" panose="020B0604030504040204" pitchFamily="34" charset="-128"/>
                    <a:ea typeface="Meiryo" panose="020B0604030504040204" pitchFamily="34" charset="-128"/>
                  </a:rPr>
                  <a:t>　</a:t>
                </a:r>
                <a:endParaRPr kumimoji="1" lang="en-US" altLang="ja-JP" sz="2000" b="1" dirty="0">
                  <a:latin typeface="Meiryo" panose="020B0604030504040204" pitchFamily="34" charset="-128"/>
                  <a:ea typeface="Meiryo" panose="020B0604030504040204" pitchFamily="34" charset="-128"/>
                </a:endParaRPr>
              </a:p>
              <a:p>
                <a:r>
                  <a:rPr lang="ja-JP" altLang="en-US" sz="2000" b="1">
                    <a:latin typeface="Meiryo" panose="020B0604030504040204" pitchFamily="34" charset="-128"/>
                    <a:ea typeface="Meiryo" panose="020B0604030504040204" pitchFamily="34" charset="-128"/>
                  </a:rPr>
                  <a:t>　</a:t>
                </a:r>
                <a:r>
                  <a:rPr kumimoji="1" lang="ja-JP" altLang="en-US" sz="2000" b="1">
                    <a:latin typeface="Meiryo" panose="020B0604030504040204" pitchFamily="34" charset="-128"/>
                    <a:ea typeface="Meiryo" panose="020B0604030504040204" pitchFamily="34" charset="-128"/>
                  </a:rPr>
                  <a:t>＝</a:t>
                </a:r>
                <a:r>
                  <a:rPr kumimoji="1" lang="en-US" altLang="ja-JP" sz="2000" b="1" dirty="0">
                    <a:latin typeface="Meiryo" panose="020B0604030504040204" pitchFamily="34" charset="-128"/>
                    <a:ea typeface="Meiryo" panose="020B0604030504040204" pitchFamily="34" charset="-128"/>
                  </a:rPr>
                  <a:t>(</a:t>
                </a:r>
                <a:r>
                  <a:rPr kumimoji="1" lang="ja-JP" altLang="en-US" sz="2000" b="1" dirty="0">
                    <a:latin typeface="Meiryo" panose="020B0604030504040204" pitchFamily="34" charset="-128"/>
                    <a:ea typeface="Meiryo" panose="020B0604030504040204" pitchFamily="34" charset="-128"/>
                  </a:rPr>
                  <a:t>平均値ー規格の下限値</a:t>
                </a:r>
                <a:r>
                  <a:rPr kumimoji="1" lang="en-US" altLang="ja-JP" sz="2000" b="1" dirty="0">
                    <a:latin typeface="Meiryo" panose="020B0604030504040204" pitchFamily="34" charset="-128"/>
                    <a:ea typeface="Meiryo" panose="020B0604030504040204" pitchFamily="34" charset="-128"/>
                  </a:rPr>
                  <a:t>)/(3×</a:t>
                </a:r>
                <a:r>
                  <a:rPr kumimoji="1" lang="ja-JP" altLang="en-US" sz="2000" b="1" dirty="0">
                    <a:latin typeface="Meiryo" panose="020B0604030504040204" pitchFamily="34" charset="-128"/>
                    <a:ea typeface="Meiryo" panose="020B0604030504040204" pitchFamily="34" charset="-128"/>
                  </a:rPr>
                  <a:t>標準偏差</a:t>
                </a:r>
                <a:r>
                  <a:rPr kumimoji="1" lang="en-US" altLang="ja-JP" sz="2000" b="1" dirty="0">
                    <a:latin typeface="Meiryo" panose="020B0604030504040204" pitchFamily="34" charset="-128"/>
                    <a:ea typeface="Meiryo" panose="020B0604030504040204" pitchFamily="34" charset="-128"/>
                  </a:rPr>
                  <a:t>)</a:t>
                </a:r>
                <a:r>
                  <a:rPr kumimoji="1" lang="ja-JP" altLang="en-US" sz="2000" b="1">
                    <a:latin typeface="Meiryo" panose="020B0604030504040204" pitchFamily="34" charset="-128"/>
                    <a:ea typeface="Meiryo" panose="020B0604030504040204" pitchFamily="34" charset="-128"/>
                  </a:rPr>
                  <a:t>と</a:t>
                </a:r>
                <a:endParaRPr kumimoji="1" lang="en-US" altLang="ja-JP" sz="2000" b="1" dirty="0">
                  <a:latin typeface="Meiryo" panose="020B0604030504040204" pitchFamily="34" charset="-128"/>
                  <a:ea typeface="Meiryo" panose="020B0604030504040204" pitchFamily="34" charset="-128"/>
                </a:endParaRPr>
              </a:p>
              <a:p>
                <a:r>
                  <a:rPr lang="ja-JP" altLang="en-US" sz="2000" b="1">
                    <a:latin typeface="Meiryo" panose="020B0604030504040204" pitchFamily="34" charset="-128"/>
                    <a:ea typeface="Meiryo" panose="020B0604030504040204" pitchFamily="34" charset="-128"/>
                  </a:rPr>
                  <a:t>　　</a:t>
                </a:r>
                <a:r>
                  <a:rPr lang="en-US" altLang="ja-JP" sz="2000" b="1" dirty="0">
                    <a:latin typeface="Meiryo" panose="020B0604030504040204" pitchFamily="34" charset="-128"/>
                    <a:ea typeface="Meiryo" panose="020B0604030504040204" pitchFamily="34" charset="-128"/>
                  </a:rPr>
                  <a:t>(</a:t>
                </a:r>
                <a:r>
                  <a:rPr lang="ja-JP" altLang="en-US" sz="2000" b="1" dirty="0">
                    <a:latin typeface="Meiryo" panose="020B0604030504040204" pitchFamily="34" charset="-128"/>
                    <a:ea typeface="Meiryo" panose="020B0604030504040204" pitchFamily="34" charset="-128"/>
                  </a:rPr>
                  <a:t>規格の上限値ー平均値</a:t>
                </a:r>
                <a:r>
                  <a:rPr lang="en-US" altLang="ja-JP" sz="2000" b="1" dirty="0">
                    <a:latin typeface="Meiryo" panose="020B0604030504040204" pitchFamily="34" charset="-128"/>
                    <a:ea typeface="Meiryo" panose="020B0604030504040204" pitchFamily="34" charset="-128"/>
                  </a:rPr>
                  <a:t>)/(3×</a:t>
                </a:r>
                <a:r>
                  <a:rPr lang="ja-JP" altLang="en-US" sz="2000" b="1" dirty="0">
                    <a:latin typeface="Meiryo" panose="020B0604030504040204" pitchFamily="34" charset="-128"/>
                    <a:ea typeface="Meiryo" panose="020B0604030504040204" pitchFamily="34" charset="-128"/>
                  </a:rPr>
                  <a:t>標準偏差</a:t>
                </a:r>
                <a:r>
                  <a:rPr lang="en-US" altLang="ja-JP" sz="2000" b="1" dirty="0">
                    <a:latin typeface="Meiryo" panose="020B0604030504040204" pitchFamily="34" charset="-128"/>
                    <a:ea typeface="Meiryo" panose="020B0604030504040204" pitchFamily="34" charset="-128"/>
                  </a:rPr>
                  <a:t>)</a:t>
                </a:r>
                <a:r>
                  <a:rPr lang="ja-JP" altLang="en-US" sz="2000" b="1" dirty="0">
                    <a:latin typeface="Meiryo" panose="020B0604030504040204" pitchFamily="34" charset="-128"/>
                    <a:ea typeface="Meiryo" panose="020B0604030504040204" pitchFamily="34" charset="-128"/>
                  </a:rPr>
                  <a:t>の小さいほうの値</a:t>
                </a:r>
                <a:endParaRPr lang="en-US" altLang="ja-JP" sz="2000" b="1" dirty="0">
                  <a:latin typeface="Meiryo" panose="020B0604030504040204" pitchFamily="34" charset="-128"/>
                  <a:ea typeface="Meiryo" panose="020B0604030504040204" pitchFamily="34" charset="-128"/>
                </a:endParaRPr>
              </a:p>
              <a:p>
                <a:endParaRPr kumimoji="1" lang="en-US" altLang="ja-JP" sz="2000" dirty="0">
                  <a:latin typeface="Meiryo" panose="020B0604030504040204" pitchFamily="34" charset="-128"/>
                  <a:ea typeface="Meiryo" panose="020B0604030504040204" pitchFamily="34" charset="-128"/>
                </a:endParaRPr>
              </a:p>
              <a:p>
                <a:r>
                  <a:rPr kumimoji="1" lang="ja-JP" altLang="en-US" sz="2000">
                    <a:latin typeface="Meiryo" panose="020B0604030504040204" pitchFamily="34" charset="-128"/>
                    <a:ea typeface="Meiryo" panose="020B0604030504040204" pitchFamily="34" charset="-128"/>
                  </a:rPr>
                  <a:t>この</a:t>
                </a:r>
                <a:r>
                  <a:rPr kumimoji="1" lang="ja-JP" altLang="en-US" sz="2000" dirty="0">
                    <a:latin typeface="Meiryo" panose="020B0604030504040204" pitchFamily="34" charset="-128"/>
                    <a:ea typeface="Meiryo" panose="020B0604030504040204" pitchFamily="34" charset="-128"/>
                  </a:rPr>
                  <a:t>場合、</a:t>
                </a:r>
                <a:r>
                  <a:rPr kumimoji="1" lang="en-US" altLang="ja-JP" sz="2000" dirty="0"/>
                  <a:t> </a:t>
                </a:r>
                <a14:m>
                  <m:oMath xmlns:m="http://schemas.openxmlformats.org/officeDocument/2006/math">
                    <m:sSub>
                      <m:sSubPr>
                        <m:ctrlPr>
                          <a:rPr kumimoji="1" lang="en-US" altLang="ja-JP" sz="2400" i="1" smtClean="0">
                            <a:latin typeface="Cambria Math" panose="02040503050406030204" pitchFamily="18" charset="0"/>
                          </a:rPr>
                        </m:ctrlPr>
                      </m:sSubPr>
                      <m:e>
                        <m:r>
                          <a:rPr kumimoji="1" lang="en-US" altLang="ja-JP" sz="2400" b="0" i="1" smtClean="0">
                            <a:latin typeface="Cambria Math" panose="02040503050406030204" pitchFamily="18" charset="0"/>
                          </a:rPr>
                          <m:t>𝐶</m:t>
                        </m:r>
                      </m:e>
                      <m:sub>
                        <m:r>
                          <a:rPr kumimoji="1" lang="en-US" altLang="ja-JP" sz="2400" b="0" i="1" smtClean="0">
                            <a:latin typeface="Cambria Math" panose="02040503050406030204" pitchFamily="18" charset="0"/>
                          </a:rPr>
                          <m:t>𝑝𝑘</m:t>
                        </m:r>
                      </m:sub>
                    </m:sSub>
                  </m:oMath>
                </a14:m>
                <a:r>
                  <a:rPr kumimoji="1" lang="ja-JP" altLang="en-US" sz="2000">
                    <a:latin typeface="Meiryo" panose="020B0604030504040204" pitchFamily="34" charset="-128"/>
                    <a:ea typeface="Meiryo" panose="020B0604030504040204" pitchFamily="34" charset="-128"/>
                  </a:rPr>
                  <a:t>は必ず</a:t>
                </a:r>
                <a14:m>
                  <m:oMath xmlns:m="http://schemas.openxmlformats.org/officeDocument/2006/math">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𝐶</m:t>
                        </m:r>
                      </m:e>
                      <m:sub>
                        <m:r>
                          <a:rPr lang="en-US" altLang="ja-JP" sz="2400" i="1">
                            <a:latin typeface="Cambria Math" panose="02040503050406030204" pitchFamily="18" charset="0"/>
                          </a:rPr>
                          <m:t>𝑝</m:t>
                        </m:r>
                      </m:sub>
                    </m:sSub>
                  </m:oMath>
                </a14:m>
                <a:r>
                  <a:rPr kumimoji="1" lang="ja-JP" altLang="en-US" sz="2000">
                    <a:latin typeface="Meiryo" panose="020B0604030504040204" pitchFamily="34" charset="-128"/>
                    <a:ea typeface="Meiryo" panose="020B0604030504040204" pitchFamily="34" charset="-128"/>
                  </a:rPr>
                  <a:t>と</a:t>
                </a:r>
                <a:r>
                  <a:rPr kumimoji="1" lang="ja-JP" altLang="en-US" sz="2000" dirty="0">
                    <a:latin typeface="Meiryo" panose="020B0604030504040204" pitchFamily="34" charset="-128"/>
                    <a:ea typeface="Meiryo" panose="020B0604030504040204" pitchFamily="34" charset="-128"/>
                  </a:rPr>
                  <a:t>等しい</a:t>
                </a:r>
                <a:r>
                  <a:rPr kumimoji="1" lang="ja-JP" altLang="en-US" sz="2000">
                    <a:latin typeface="Meiryo" panose="020B0604030504040204" pitchFamily="34" charset="-128"/>
                    <a:ea typeface="Meiryo" panose="020B0604030504040204" pitchFamily="34" charset="-128"/>
                  </a:rPr>
                  <a:t>か、</a:t>
                </a:r>
                <a:r>
                  <a:rPr lang="en-US" altLang="ja-JP" sz="2000" dirty="0"/>
                  <a:t> </a:t>
                </a:r>
                <a14:m>
                  <m:oMath xmlns:m="http://schemas.openxmlformats.org/officeDocument/2006/math">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𝐶</m:t>
                        </m:r>
                      </m:e>
                      <m:sub>
                        <m:r>
                          <a:rPr lang="en-US" altLang="ja-JP" sz="2400" i="1">
                            <a:latin typeface="Cambria Math" panose="02040503050406030204" pitchFamily="18" charset="0"/>
                          </a:rPr>
                          <m:t>𝑝</m:t>
                        </m:r>
                      </m:sub>
                    </m:sSub>
                  </m:oMath>
                </a14:m>
                <a:r>
                  <a:rPr kumimoji="1" lang="ja-JP" altLang="en-US" sz="2000">
                    <a:latin typeface="Meiryo" panose="020B0604030504040204" pitchFamily="34" charset="-128"/>
                    <a:ea typeface="Meiryo" panose="020B0604030504040204" pitchFamily="34" charset="-128"/>
                  </a:rPr>
                  <a:t>より</a:t>
                </a:r>
                <a:r>
                  <a:rPr kumimoji="1" lang="ja-JP" altLang="en-US" sz="2000" dirty="0">
                    <a:latin typeface="Meiryo" panose="020B0604030504040204" pitchFamily="34" charset="-128"/>
                    <a:ea typeface="Meiryo" panose="020B0604030504040204" pitchFamily="34" charset="-128"/>
                  </a:rPr>
                  <a:t>小さい値をとる。</a:t>
                </a:r>
              </a:p>
            </p:txBody>
          </p:sp>
        </mc:Choice>
        <mc:Fallback xmlns="">
          <p:sp>
            <p:nvSpPr>
              <p:cNvPr id="3" name="テキスト ボックス 2">
                <a:extLst>
                  <a:ext uri="{FF2B5EF4-FFF2-40B4-BE49-F238E27FC236}">
                    <a16:creationId xmlns:a16="http://schemas.microsoft.com/office/drawing/2014/main" id="{A640CDEC-088E-62F8-8D50-32CABD6F4FE5}"/>
                  </a:ext>
                </a:extLst>
              </p:cNvPr>
              <p:cNvSpPr txBox="1">
                <a:spLocks noRot="1" noChangeAspect="1" noMove="1" noResize="1" noEditPoints="1" noAdjustHandles="1" noChangeArrowheads="1" noChangeShapeType="1" noTextEdit="1"/>
              </p:cNvSpPr>
              <p:nvPr/>
            </p:nvSpPr>
            <p:spPr>
              <a:xfrm>
                <a:off x="922244" y="2165517"/>
                <a:ext cx="11128907" cy="3634393"/>
              </a:xfrm>
              <a:prstGeom prst="rect">
                <a:avLst/>
              </a:prstGeom>
              <a:blipFill>
                <a:blip r:embed="rId2"/>
                <a:stretch>
                  <a:fillRect l="-570" t="-697" b="-1394"/>
                </a:stretch>
              </a:blipFill>
            </p:spPr>
            <p:txBody>
              <a:bodyPr/>
              <a:lstStyle/>
              <a:p>
                <a:r>
                  <a:rPr lang="ja-JP" altLang="en-US">
                    <a:noFill/>
                  </a:rPr>
                  <a:t> </a:t>
                </a:r>
              </a:p>
            </p:txBody>
          </p:sp>
        </mc:Fallback>
      </mc:AlternateContent>
      <p:sp>
        <p:nvSpPr>
          <p:cNvPr id="2" name="テキスト ボックス 1">
            <a:extLst>
              <a:ext uri="{FF2B5EF4-FFF2-40B4-BE49-F238E27FC236}">
                <a16:creationId xmlns:a16="http://schemas.microsoft.com/office/drawing/2014/main" id="{4FF8BCF5-47B1-7D45-5641-117835AF6B49}"/>
              </a:ext>
            </a:extLst>
          </p:cNvPr>
          <p:cNvSpPr txBox="1"/>
          <p:nvPr/>
        </p:nvSpPr>
        <p:spPr>
          <a:xfrm>
            <a:off x="773186" y="1294731"/>
            <a:ext cx="4928368" cy="369332"/>
          </a:xfrm>
          <a:prstGeom prst="rect">
            <a:avLst/>
          </a:prstGeom>
          <a:noFill/>
        </p:spPr>
        <p:txBody>
          <a:bodyPr wrap="square" rtlCol="0">
            <a:spAutoFit/>
          </a:bodyPr>
          <a:lstStyle/>
          <a:p>
            <a:r>
              <a:rPr kumimoji="1" lang="en-US" altLang="ja-JP" b="1" dirty="0">
                <a:latin typeface="メイリオ" panose="020B0604030504040204" pitchFamily="50" charset="-128"/>
                <a:ea typeface="メイリオ" panose="020B0604030504040204" pitchFamily="50" charset="-128"/>
              </a:rPr>
              <a:t>③</a:t>
            </a:r>
            <a:r>
              <a:rPr kumimoji="1" lang="ja-JP" altLang="en-US" b="1">
                <a:latin typeface="メイリオ" panose="020B0604030504040204" pitchFamily="50" charset="-128"/>
                <a:ea typeface="メイリオ" panose="020B0604030504040204" pitchFamily="50" charset="-128"/>
              </a:rPr>
              <a:t> 両側</a:t>
            </a:r>
            <a:r>
              <a:rPr kumimoji="1" lang="ja-JP" altLang="en-US" b="1" dirty="0">
                <a:latin typeface="メイリオ" panose="020B0604030504040204" pitchFamily="50" charset="-128"/>
                <a:ea typeface="メイリオ" panose="020B0604030504040204" pitchFamily="50" charset="-128"/>
              </a:rPr>
              <a:t>規格で分布のかたよりを考慮</a:t>
            </a:r>
            <a:r>
              <a:rPr kumimoji="1" lang="ja-JP" altLang="en-US" b="1">
                <a:latin typeface="メイリオ" panose="020B0604030504040204" pitchFamily="50" charset="-128"/>
                <a:ea typeface="メイリオ" panose="020B0604030504040204" pitchFamily="50" charset="-128"/>
              </a:rPr>
              <a:t>した場合</a:t>
            </a:r>
            <a:endParaRPr kumimoji="1" lang="ja-JP" altLang="en-US" b="1" dirty="0">
              <a:latin typeface="メイリオ" panose="020B0604030504040204" pitchFamily="50" charset="-128"/>
              <a:ea typeface="メイリオ" panose="020B0604030504040204" pitchFamily="50" charset="-128"/>
            </a:endParaRPr>
          </a:p>
        </p:txBody>
      </p:sp>
      <p:grpSp>
        <p:nvGrpSpPr>
          <p:cNvPr id="7" name="グループ化 6">
            <a:extLst>
              <a:ext uri="{FF2B5EF4-FFF2-40B4-BE49-F238E27FC236}">
                <a16:creationId xmlns:a16="http://schemas.microsoft.com/office/drawing/2014/main" id="{02863E88-F5BA-8602-F15D-7D050A691A14}"/>
              </a:ext>
            </a:extLst>
          </p:cNvPr>
          <p:cNvGrpSpPr/>
          <p:nvPr/>
        </p:nvGrpSpPr>
        <p:grpSpPr>
          <a:xfrm>
            <a:off x="8956162" y="4215631"/>
            <a:ext cx="2155588" cy="1347770"/>
            <a:chOff x="5286167" y="5005740"/>
            <a:chExt cx="2311893" cy="1445499"/>
          </a:xfrm>
        </p:grpSpPr>
        <p:grpSp>
          <p:nvGrpSpPr>
            <p:cNvPr id="8" name="グループ化 7">
              <a:extLst>
                <a:ext uri="{FF2B5EF4-FFF2-40B4-BE49-F238E27FC236}">
                  <a16:creationId xmlns:a16="http://schemas.microsoft.com/office/drawing/2014/main" id="{FEEA98AE-0467-3FC7-83A1-1A170BAAC712}"/>
                </a:ext>
              </a:extLst>
            </p:cNvPr>
            <p:cNvGrpSpPr/>
            <p:nvPr/>
          </p:nvGrpSpPr>
          <p:grpSpPr>
            <a:xfrm>
              <a:off x="5390004" y="5050675"/>
              <a:ext cx="2208056" cy="1400112"/>
              <a:chOff x="5687716" y="3519587"/>
              <a:chExt cx="2208056" cy="1400112"/>
            </a:xfrm>
          </p:grpSpPr>
          <p:grpSp>
            <p:nvGrpSpPr>
              <p:cNvPr id="15" name="グループ化 14">
                <a:extLst>
                  <a:ext uri="{FF2B5EF4-FFF2-40B4-BE49-F238E27FC236}">
                    <a16:creationId xmlns:a16="http://schemas.microsoft.com/office/drawing/2014/main" id="{69CC4DF7-5224-5981-DC5C-114E2B413CC2}"/>
                  </a:ext>
                </a:extLst>
              </p:cNvPr>
              <p:cNvGrpSpPr/>
              <p:nvPr/>
            </p:nvGrpSpPr>
            <p:grpSpPr>
              <a:xfrm>
                <a:off x="5687716" y="3828759"/>
                <a:ext cx="2208056" cy="1090940"/>
                <a:chOff x="6725767" y="2997205"/>
                <a:chExt cx="1991513" cy="983952"/>
              </a:xfrm>
              <a:solidFill>
                <a:schemeClr val="bg1"/>
              </a:solidFill>
            </p:grpSpPr>
            <p:sp>
              <p:nvSpPr>
                <p:cNvPr id="19" name="正方形/長方形 18">
                  <a:extLst>
                    <a:ext uri="{FF2B5EF4-FFF2-40B4-BE49-F238E27FC236}">
                      <a16:creationId xmlns:a16="http://schemas.microsoft.com/office/drawing/2014/main" id="{3A40360A-CE97-9665-D7E9-D593A85CAE4A}"/>
                    </a:ext>
                  </a:extLst>
                </p:cNvPr>
                <p:cNvSpPr/>
                <p:nvPr/>
              </p:nvSpPr>
              <p:spPr>
                <a:xfrm>
                  <a:off x="7127631" y="3910818"/>
                  <a:ext cx="126609" cy="65650"/>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コネクタ 19">
                  <a:extLst>
                    <a:ext uri="{FF2B5EF4-FFF2-40B4-BE49-F238E27FC236}">
                      <a16:creationId xmlns:a16="http://schemas.microsoft.com/office/drawing/2014/main" id="{C4E82757-D4E5-C3C5-A1F9-0F4657B9791A}"/>
                    </a:ext>
                  </a:extLst>
                </p:cNvPr>
                <p:cNvCxnSpPr>
                  <a:cxnSpLocks/>
                </p:cNvCxnSpPr>
                <p:nvPr/>
              </p:nvCxnSpPr>
              <p:spPr>
                <a:xfrm>
                  <a:off x="6725767" y="3981157"/>
                  <a:ext cx="1991513"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正方形/長方形 20">
                  <a:extLst>
                    <a:ext uri="{FF2B5EF4-FFF2-40B4-BE49-F238E27FC236}">
                      <a16:creationId xmlns:a16="http://schemas.microsoft.com/office/drawing/2014/main" id="{769160FA-3A77-0DC7-C684-AE3A49DA98B2}"/>
                    </a:ext>
                  </a:extLst>
                </p:cNvPr>
                <p:cNvSpPr/>
                <p:nvPr/>
              </p:nvSpPr>
              <p:spPr>
                <a:xfrm>
                  <a:off x="7254631" y="3832233"/>
                  <a:ext cx="126609" cy="144235"/>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332B1E0A-0AD6-DF7F-4C7A-CBCDBE309705}"/>
                    </a:ext>
                  </a:extLst>
                </p:cNvPr>
                <p:cNvSpPr/>
                <p:nvPr/>
              </p:nvSpPr>
              <p:spPr>
                <a:xfrm>
                  <a:off x="7381631" y="3668211"/>
                  <a:ext cx="126609" cy="308257"/>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EFF7A8C0-1CC8-8AC3-1F7B-D345CF3CF3F0}"/>
                    </a:ext>
                  </a:extLst>
                </p:cNvPr>
                <p:cNvSpPr/>
                <p:nvPr/>
              </p:nvSpPr>
              <p:spPr>
                <a:xfrm>
                  <a:off x="7508631" y="3514725"/>
                  <a:ext cx="126609" cy="461743"/>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E08E3920-75E4-0EB6-40C9-074071FB4578}"/>
                    </a:ext>
                  </a:extLst>
                </p:cNvPr>
                <p:cNvSpPr/>
                <p:nvPr/>
              </p:nvSpPr>
              <p:spPr>
                <a:xfrm>
                  <a:off x="7635631" y="3298879"/>
                  <a:ext cx="126609" cy="677589"/>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0579751F-F320-600F-D233-AC1D9CA32302}"/>
                    </a:ext>
                  </a:extLst>
                </p:cNvPr>
                <p:cNvSpPr/>
                <p:nvPr/>
              </p:nvSpPr>
              <p:spPr>
                <a:xfrm>
                  <a:off x="7759456" y="2997205"/>
                  <a:ext cx="126609" cy="979264"/>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4CFB2196-7F6F-5813-8348-0A23D004CCF5}"/>
                    </a:ext>
                  </a:extLst>
                </p:cNvPr>
                <p:cNvSpPr/>
                <p:nvPr/>
              </p:nvSpPr>
              <p:spPr>
                <a:xfrm>
                  <a:off x="7886456" y="3136899"/>
                  <a:ext cx="126609" cy="839569"/>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45B7D7CC-3EA4-5268-D2DC-B0A8C45C1144}"/>
                    </a:ext>
                  </a:extLst>
                </p:cNvPr>
                <p:cNvSpPr/>
                <p:nvPr/>
              </p:nvSpPr>
              <p:spPr>
                <a:xfrm>
                  <a:off x="8013456" y="3375032"/>
                  <a:ext cx="126609" cy="601436"/>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C5B30E19-248D-E82E-D19E-E1D38FB2CB00}"/>
                    </a:ext>
                  </a:extLst>
                </p:cNvPr>
                <p:cNvSpPr/>
                <p:nvPr/>
              </p:nvSpPr>
              <p:spPr>
                <a:xfrm>
                  <a:off x="8140456" y="3600450"/>
                  <a:ext cx="126609" cy="376018"/>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D4932D4D-9932-4306-1C87-465E6BFAB548}"/>
                    </a:ext>
                  </a:extLst>
                </p:cNvPr>
                <p:cNvSpPr/>
                <p:nvPr/>
              </p:nvSpPr>
              <p:spPr>
                <a:xfrm>
                  <a:off x="8267456" y="3746500"/>
                  <a:ext cx="126609" cy="229967"/>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FD01DFCA-C1DC-3831-4893-EA5F335E8461}"/>
                    </a:ext>
                  </a:extLst>
                </p:cNvPr>
                <p:cNvSpPr/>
                <p:nvPr/>
              </p:nvSpPr>
              <p:spPr>
                <a:xfrm>
                  <a:off x="8394066" y="3910818"/>
                  <a:ext cx="126609" cy="65649"/>
                </a:xfrm>
                <a:prstGeom prst="rect">
                  <a:avLst/>
                </a:prstGeom>
                <a:grp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 name="グループ化 15">
                <a:extLst>
                  <a:ext uri="{FF2B5EF4-FFF2-40B4-BE49-F238E27FC236}">
                    <a16:creationId xmlns:a16="http://schemas.microsoft.com/office/drawing/2014/main" id="{D8B2A400-6FB4-95A7-3B48-2B7B0AF4BE59}"/>
                  </a:ext>
                </a:extLst>
              </p:cNvPr>
              <p:cNvGrpSpPr/>
              <p:nvPr/>
            </p:nvGrpSpPr>
            <p:grpSpPr>
              <a:xfrm>
                <a:off x="6825952" y="3519587"/>
                <a:ext cx="119712" cy="1387199"/>
                <a:chOff x="4813300" y="2216899"/>
                <a:chExt cx="119712" cy="1387199"/>
              </a:xfrm>
            </p:grpSpPr>
            <p:cxnSp>
              <p:nvCxnSpPr>
                <p:cNvPr id="17" name="直線コネクタ 16">
                  <a:extLst>
                    <a:ext uri="{FF2B5EF4-FFF2-40B4-BE49-F238E27FC236}">
                      <a16:creationId xmlns:a16="http://schemas.microsoft.com/office/drawing/2014/main" id="{6560CF14-282F-BA35-FCD7-C3692FE19198}"/>
                    </a:ext>
                  </a:extLst>
                </p:cNvPr>
                <p:cNvCxnSpPr>
                  <a:cxnSpLocks/>
                </p:cNvCxnSpPr>
                <p:nvPr/>
              </p:nvCxnSpPr>
              <p:spPr>
                <a:xfrm>
                  <a:off x="4868155" y="2387600"/>
                  <a:ext cx="0" cy="1216498"/>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8" name="テキスト ボックス 17">
                      <a:extLst>
                        <a:ext uri="{FF2B5EF4-FFF2-40B4-BE49-F238E27FC236}">
                          <a16:creationId xmlns:a16="http://schemas.microsoft.com/office/drawing/2014/main" id="{3C446D29-93C3-5144-F9D6-DBEFAACD12C4}"/>
                        </a:ext>
                      </a:extLst>
                    </p:cNvPr>
                    <p:cNvSpPr txBox="1"/>
                    <p:nvPr/>
                  </p:nvSpPr>
                  <p:spPr>
                    <a:xfrm>
                      <a:off x="4813300" y="2216899"/>
                      <a:ext cx="119712" cy="1692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bar>
                              <m:barPr>
                                <m:pos m:val="top"/>
                                <m:ctrlPr>
                                  <a:rPr kumimoji="1" lang="en" altLang="ja-JP" sz="1100" i="1" smtClean="0">
                                    <a:latin typeface="Cambria Math" panose="02040503050406030204" pitchFamily="18" charset="0"/>
                                  </a:rPr>
                                </m:ctrlPr>
                              </m:barPr>
                              <m:e>
                                <m:r>
                                  <a:rPr kumimoji="1" lang="en-US" altLang="ja-JP" sz="1100" b="0" i="1" smtClean="0">
                                    <a:latin typeface="Cambria Math" panose="02040503050406030204" pitchFamily="18" charset="0"/>
                                  </a:rPr>
                                  <m:t>𝑥</m:t>
                                </m:r>
                              </m:e>
                            </m:bar>
                          </m:oMath>
                        </m:oMathPara>
                      </a14:m>
                      <a:endParaRPr kumimoji="1" lang="ja-JP" altLang="en-US" sz="1100"/>
                    </a:p>
                  </p:txBody>
                </p:sp>
              </mc:Choice>
              <mc:Fallback xmlns="">
                <p:sp>
                  <p:nvSpPr>
                    <p:cNvPr id="139" name="テキスト ボックス 138">
                      <a:extLst>
                        <a:ext uri="{FF2B5EF4-FFF2-40B4-BE49-F238E27FC236}">
                          <a16:creationId xmlns:a16="http://schemas.microsoft.com/office/drawing/2014/main" id="{6513600A-47E6-325F-33A2-1EF9A6094A71}"/>
                        </a:ext>
                      </a:extLst>
                    </p:cNvPr>
                    <p:cNvSpPr txBox="1">
                      <a:spLocks noRot="1" noChangeAspect="1" noMove="1" noResize="1" noEditPoints="1" noAdjustHandles="1" noChangeArrowheads="1" noChangeShapeType="1" noTextEdit="1"/>
                    </p:cNvSpPr>
                    <p:nvPr/>
                  </p:nvSpPr>
                  <p:spPr>
                    <a:xfrm>
                      <a:off x="4813300" y="2216899"/>
                      <a:ext cx="119712" cy="169277"/>
                    </a:xfrm>
                    <a:prstGeom prst="rect">
                      <a:avLst/>
                    </a:prstGeom>
                    <a:blipFill>
                      <a:blip r:embed="rId7"/>
                      <a:stretch>
                        <a:fillRect l="-22222" r="-11111"/>
                      </a:stretch>
                    </a:blipFill>
                  </p:spPr>
                  <p:txBody>
                    <a:bodyPr/>
                    <a:lstStyle/>
                    <a:p>
                      <a:r>
                        <a:rPr lang="ja-JP" altLang="en-US">
                          <a:noFill/>
                        </a:rPr>
                        <a:t> </a:t>
                      </a:r>
                    </a:p>
                  </p:txBody>
                </p:sp>
              </mc:Fallback>
            </mc:AlternateContent>
          </p:grpSp>
        </p:grpSp>
        <p:grpSp>
          <p:nvGrpSpPr>
            <p:cNvPr id="9" name="グループ化 8">
              <a:extLst>
                <a:ext uri="{FF2B5EF4-FFF2-40B4-BE49-F238E27FC236}">
                  <a16:creationId xmlns:a16="http://schemas.microsoft.com/office/drawing/2014/main" id="{AA6A84F7-8D90-82A2-8055-6453AAA6AD38}"/>
                </a:ext>
              </a:extLst>
            </p:cNvPr>
            <p:cNvGrpSpPr/>
            <p:nvPr/>
          </p:nvGrpSpPr>
          <p:grpSpPr>
            <a:xfrm>
              <a:off x="5286167" y="5005740"/>
              <a:ext cx="239208" cy="1445221"/>
              <a:chOff x="3929878" y="2158877"/>
              <a:chExt cx="239208" cy="1445221"/>
            </a:xfrm>
          </p:grpSpPr>
          <p:cxnSp>
            <p:nvCxnSpPr>
              <p:cNvPr id="13" name="直線コネクタ 12">
                <a:extLst>
                  <a:ext uri="{FF2B5EF4-FFF2-40B4-BE49-F238E27FC236}">
                    <a16:creationId xmlns:a16="http://schemas.microsoft.com/office/drawing/2014/main" id="{9A934874-8F6E-B77B-BA55-6B861B964DF9}"/>
                  </a:ext>
                </a:extLst>
              </p:cNvPr>
              <p:cNvCxnSpPr>
                <a:cxnSpLocks/>
              </p:cNvCxnSpPr>
              <p:nvPr/>
            </p:nvCxnSpPr>
            <p:spPr>
              <a:xfrm>
                <a:off x="4080755" y="2387600"/>
                <a:ext cx="0" cy="1216498"/>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4" name="テキスト ボックス 13">
                    <a:extLst>
                      <a:ext uri="{FF2B5EF4-FFF2-40B4-BE49-F238E27FC236}">
                        <a16:creationId xmlns:a16="http://schemas.microsoft.com/office/drawing/2014/main" id="{D9E781AA-C1C3-B9EC-0094-0B0917D8D713}"/>
                      </a:ext>
                    </a:extLst>
                  </p:cNvPr>
                  <p:cNvSpPr txBox="1"/>
                  <p:nvPr/>
                </p:nvSpPr>
                <p:spPr>
                  <a:xfrm>
                    <a:off x="3929878" y="2158877"/>
                    <a:ext cx="239208" cy="2616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1050" i="1" smtClean="0">
                                  <a:latin typeface="Cambria Math" panose="02040503050406030204" pitchFamily="18" charset="0"/>
                                </a:rPr>
                              </m:ctrlPr>
                            </m:sSubPr>
                            <m:e>
                              <m:r>
                                <a:rPr kumimoji="1" lang="en-US" altLang="ja-JP" sz="1050" b="0" i="1" smtClean="0">
                                  <a:latin typeface="Cambria Math" panose="02040503050406030204" pitchFamily="18" charset="0"/>
                                </a:rPr>
                                <m:t>𝑆</m:t>
                              </m:r>
                            </m:e>
                            <m:sub>
                              <m:r>
                                <a:rPr lang="en-US" altLang="ja-JP" sz="1050" b="0" i="1" smtClean="0">
                                  <a:latin typeface="Cambria Math" panose="02040503050406030204" pitchFamily="18" charset="0"/>
                                </a:rPr>
                                <m:t>𝐿</m:t>
                              </m:r>
                            </m:sub>
                          </m:sSub>
                        </m:oMath>
                      </m:oMathPara>
                    </a14:m>
                    <a:endParaRPr lang="ja-JP" altLang="en-US" sz="1050"/>
                  </a:p>
                </p:txBody>
              </p:sp>
            </mc:Choice>
            <mc:Fallback xmlns="">
              <p:sp>
                <p:nvSpPr>
                  <p:cNvPr id="154" name="テキスト ボックス 153">
                    <a:extLst>
                      <a:ext uri="{FF2B5EF4-FFF2-40B4-BE49-F238E27FC236}">
                        <a16:creationId xmlns:a16="http://schemas.microsoft.com/office/drawing/2014/main" id="{886F3A98-BD2D-ED68-7DC0-C96F7FEE8098}"/>
                      </a:ext>
                    </a:extLst>
                  </p:cNvPr>
                  <p:cNvSpPr txBox="1">
                    <a:spLocks noRot="1" noChangeAspect="1" noMove="1" noResize="1" noEditPoints="1" noAdjustHandles="1" noChangeArrowheads="1" noChangeShapeType="1" noTextEdit="1"/>
                  </p:cNvSpPr>
                  <p:nvPr/>
                </p:nvSpPr>
                <p:spPr>
                  <a:xfrm>
                    <a:off x="3929878" y="2158877"/>
                    <a:ext cx="239208" cy="261610"/>
                  </a:xfrm>
                  <a:prstGeom prst="rect">
                    <a:avLst/>
                  </a:prstGeom>
                  <a:blipFill>
                    <a:blip r:embed="rId8"/>
                    <a:stretch>
                      <a:fillRect r="-10526"/>
                    </a:stretch>
                  </a:blipFill>
                </p:spPr>
                <p:txBody>
                  <a:bodyPr/>
                  <a:lstStyle/>
                  <a:p>
                    <a:r>
                      <a:rPr lang="ja-JP" altLang="en-US">
                        <a:noFill/>
                      </a:rPr>
                      <a:t> </a:t>
                    </a:r>
                  </a:p>
                </p:txBody>
              </p:sp>
            </mc:Fallback>
          </mc:AlternateContent>
        </p:grpSp>
        <p:grpSp>
          <p:nvGrpSpPr>
            <p:cNvPr id="10" name="グループ化 9">
              <a:extLst>
                <a:ext uri="{FF2B5EF4-FFF2-40B4-BE49-F238E27FC236}">
                  <a16:creationId xmlns:a16="http://schemas.microsoft.com/office/drawing/2014/main" id="{54A750A3-1120-14C2-A2C0-DC4BD9A20EE1}"/>
                </a:ext>
              </a:extLst>
            </p:cNvPr>
            <p:cNvGrpSpPr/>
            <p:nvPr/>
          </p:nvGrpSpPr>
          <p:grpSpPr>
            <a:xfrm>
              <a:off x="6934609" y="5027301"/>
              <a:ext cx="349548" cy="1423938"/>
              <a:chOff x="5546389" y="2180160"/>
              <a:chExt cx="349548" cy="1423938"/>
            </a:xfrm>
          </p:grpSpPr>
          <p:cxnSp>
            <p:nvCxnSpPr>
              <p:cNvPr id="11" name="直線コネクタ 10">
                <a:extLst>
                  <a:ext uri="{FF2B5EF4-FFF2-40B4-BE49-F238E27FC236}">
                    <a16:creationId xmlns:a16="http://schemas.microsoft.com/office/drawing/2014/main" id="{981FD0E6-E754-92C7-A153-6BE855D30383}"/>
                  </a:ext>
                </a:extLst>
              </p:cNvPr>
              <p:cNvCxnSpPr>
                <a:cxnSpLocks/>
              </p:cNvCxnSpPr>
              <p:nvPr/>
            </p:nvCxnSpPr>
            <p:spPr>
              <a:xfrm>
                <a:off x="5693655" y="2387600"/>
                <a:ext cx="0" cy="1216498"/>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3E64DA7A-5DFB-AA51-6CEA-1C7757EDEA8E}"/>
                      </a:ext>
                    </a:extLst>
                  </p:cNvPr>
                  <p:cNvSpPr txBox="1"/>
                  <p:nvPr/>
                </p:nvSpPr>
                <p:spPr>
                  <a:xfrm>
                    <a:off x="5546389" y="2180160"/>
                    <a:ext cx="349548" cy="2616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1050" i="1" smtClean="0">
                                  <a:latin typeface="Cambria Math" panose="02040503050406030204" pitchFamily="18" charset="0"/>
                                </a:rPr>
                              </m:ctrlPr>
                            </m:sSubPr>
                            <m:e>
                              <m:r>
                                <a:rPr kumimoji="1" lang="en-US" altLang="ja-JP" sz="1050" b="0" i="1" smtClean="0">
                                  <a:latin typeface="Cambria Math" panose="02040503050406030204" pitchFamily="18" charset="0"/>
                                </a:rPr>
                                <m:t>𝑆</m:t>
                              </m:r>
                            </m:e>
                            <m:sub>
                              <m:r>
                                <a:rPr lang="en-US" altLang="ja-JP" sz="1050" b="0" i="1" smtClean="0">
                                  <a:latin typeface="Cambria Math" panose="02040503050406030204" pitchFamily="18" charset="0"/>
                                </a:rPr>
                                <m:t>𝑈</m:t>
                              </m:r>
                            </m:sub>
                          </m:sSub>
                        </m:oMath>
                      </m:oMathPara>
                    </a14:m>
                    <a:endParaRPr lang="ja-JP" altLang="en-US" sz="1050"/>
                  </a:p>
                </p:txBody>
              </p:sp>
            </mc:Choice>
            <mc:Fallback xmlns="">
              <p:sp>
                <p:nvSpPr>
                  <p:cNvPr id="157" name="テキスト ボックス 156">
                    <a:extLst>
                      <a:ext uri="{FF2B5EF4-FFF2-40B4-BE49-F238E27FC236}">
                        <a16:creationId xmlns:a16="http://schemas.microsoft.com/office/drawing/2014/main" id="{8AD624E8-337C-8FFE-2935-A37FD40194A1}"/>
                      </a:ext>
                    </a:extLst>
                  </p:cNvPr>
                  <p:cNvSpPr txBox="1">
                    <a:spLocks noRot="1" noChangeAspect="1" noMove="1" noResize="1" noEditPoints="1" noAdjustHandles="1" noChangeArrowheads="1" noChangeShapeType="1" noTextEdit="1"/>
                  </p:cNvSpPr>
                  <p:nvPr/>
                </p:nvSpPr>
                <p:spPr>
                  <a:xfrm>
                    <a:off x="5546389" y="2180160"/>
                    <a:ext cx="349548" cy="261610"/>
                  </a:xfrm>
                  <a:prstGeom prst="rect">
                    <a:avLst/>
                  </a:prstGeom>
                  <a:blipFill>
                    <a:blip r:embed="rId9"/>
                    <a:stretch>
                      <a:fillRect/>
                    </a:stretch>
                  </a:blipFill>
                </p:spPr>
                <p:txBody>
                  <a:bodyPr/>
                  <a:lstStyle/>
                  <a:p>
                    <a:r>
                      <a:rPr lang="ja-JP" altLang="en-US">
                        <a:noFill/>
                      </a:rPr>
                      <a:t> </a:t>
                    </a:r>
                  </a:p>
                </p:txBody>
              </p:sp>
            </mc:Fallback>
          </mc:AlternateContent>
        </p:grpSp>
      </p:grpSp>
      <p:sp>
        <p:nvSpPr>
          <p:cNvPr id="36" name="スライド番号プレースホルダー 35">
            <a:extLst>
              <a:ext uri="{FF2B5EF4-FFF2-40B4-BE49-F238E27FC236}">
                <a16:creationId xmlns:a16="http://schemas.microsoft.com/office/drawing/2014/main" id="{603B966D-1719-2D50-D6A5-4872D4B79AF0}"/>
              </a:ext>
            </a:extLst>
          </p:cNvPr>
          <p:cNvSpPr>
            <a:spLocks noGrp="1"/>
          </p:cNvSpPr>
          <p:nvPr>
            <p:ph type="sldNum" sz="quarter" idx="12"/>
          </p:nvPr>
        </p:nvSpPr>
        <p:spPr/>
        <p:txBody>
          <a:bodyPr/>
          <a:lstStyle/>
          <a:p>
            <a:fld id="{CCE8A120-D37F-4A4B-AEC4-A3FAB9FD9F34}" type="slidenum">
              <a:rPr lang="ja-JP" altLang="en-US" smtClean="0"/>
              <a:pPr/>
              <a:t>61</a:t>
            </a:fld>
            <a:endParaRPr lang="ja-JP" altLang="en-US"/>
          </a:p>
        </p:txBody>
      </p:sp>
      <p:sp>
        <p:nvSpPr>
          <p:cNvPr id="4" name="テキスト ボックス 3">
            <a:extLst>
              <a:ext uri="{FF2B5EF4-FFF2-40B4-BE49-F238E27FC236}">
                <a16:creationId xmlns:a16="http://schemas.microsoft.com/office/drawing/2014/main" id="{EF700D33-2C52-5E31-F59E-F5CBD451C740}"/>
              </a:ext>
            </a:extLst>
          </p:cNvPr>
          <p:cNvSpPr txBox="1"/>
          <p:nvPr/>
        </p:nvSpPr>
        <p:spPr>
          <a:xfrm>
            <a:off x="90974" y="101329"/>
            <a:ext cx="5820190" cy="707886"/>
          </a:xfrm>
          <a:prstGeom prst="rect">
            <a:avLst/>
          </a:prstGeom>
          <a:noFill/>
        </p:spPr>
        <p:txBody>
          <a:bodyPr wrap="square" rtlCol="0" anchor="ctr">
            <a:spAutoFit/>
          </a:bodyPr>
          <a:lstStyle/>
          <a:p>
            <a:r>
              <a:rPr kumimoji="1"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5.5 </a:t>
            </a:r>
            <a:r>
              <a:rPr kumimoji="1" lang="ja-JP" altLang="en-US" sz="4000" b="1" dirty="0">
                <a:solidFill>
                  <a:schemeClr val="bg1"/>
                </a:solidFill>
                <a:latin typeface="Meiryo" panose="020B0604030504040204" pitchFamily="34" charset="-128"/>
                <a:ea typeface="Meiryo" panose="020B0604030504040204" pitchFamily="34" charset="-128"/>
                <a:cs typeface="Arial" panose="020B0604020202020204" pitchFamily="34" charset="0"/>
              </a:rPr>
              <a:t>工程能力指数</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739830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0A3AC866-10C8-83CD-2460-C485C46D987C}"/>
              </a:ext>
            </a:extLst>
          </p:cNvPr>
          <p:cNvSpPr/>
          <p:nvPr/>
        </p:nvSpPr>
        <p:spPr>
          <a:xfrm>
            <a:off x="277521" y="1045993"/>
            <a:ext cx="11575812" cy="707886"/>
          </a:xfrm>
          <a:prstGeom prst="rect">
            <a:avLst/>
          </a:prstGeom>
          <a:solidFill>
            <a:schemeClr val="bg1"/>
          </a:solidFill>
          <a:ln>
            <a:solidFill>
              <a:schemeClr val="tx1"/>
            </a:solidFill>
          </a:ln>
          <a:effectLst>
            <a:outerShdw blurRad="155074" sx="101000" sy="101000" algn="ctr" rotWithShape="0">
              <a:prstClr val="black">
                <a:alpha val="2663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9D554994-82F6-D84B-F0F1-DC00E037F6C8}"/>
              </a:ext>
            </a:extLst>
          </p:cNvPr>
          <p:cNvSpPr txBox="1"/>
          <p:nvPr/>
        </p:nvSpPr>
        <p:spPr>
          <a:xfrm>
            <a:off x="1442660" y="3059668"/>
            <a:ext cx="8229600" cy="369332"/>
          </a:xfrm>
          <a:prstGeom prst="rect">
            <a:avLst/>
          </a:prstGeom>
          <a:noFill/>
        </p:spPr>
        <p:txBody>
          <a:bodyPr wrap="square" rtlCol="0">
            <a:spAutoFit/>
          </a:bodyPr>
          <a:lstStyle/>
          <a:p>
            <a:r>
              <a:rPr kumimoji="1" lang="ja-JP" altLang="en-US" b="1"/>
              <a:t>　表</a:t>
            </a:r>
            <a:r>
              <a:rPr kumimoji="1" lang="en-US" altLang="ja-JP" b="1"/>
              <a:t>11.1</a:t>
            </a:r>
            <a:r>
              <a:rPr kumimoji="1" lang="ja-JP" altLang="en-US" b="1"/>
              <a:t>　工程能力指数の解釈と処置</a:t>
            </a:r>
          </a:p>
        </p:txBody>
      </p:sp>
      <mc:AlternateContent xmlns:mc="http://schemas.openxmlformats.org/markup-compatibility/2006" xmlns:a14="http://schemas.microsoft.com/office/drawing/2010/main">
        <mc:Choice Requires="a14">
          <p:graphicFrame>
            <p:nvGraphicFramePr>
              <p:cNvPr id="7" name="表 6">
                <a:extLst>
                  <a:ext uri="{FF2B5EF4-FFF2-40B4-BE49-F238E27FC236}">
                    <a16:creationId xmlns:a16="http://schemas.microsoft.com/office/drawing/2014/main" id="{75475C2E-6DC8-D37E-8002-0BAA426FA36E}"/>
                  </a:ext>
                </a:extLst>
              </p:cNvPr>
              <p:cNvGraphicFramePr>
                <a:graphicFrameLocks noGrp="1"/>
              </p:cNvGraphicFramePr>
              <p:nvPr>
                <p:extLst>
                  <p:ext uri="{D42A27DB-BD31-4B8C-83A1-F6EECF244321}">
                    <p14:modId xmlns:p14="http://schemas.microsoft.com/office/powerpoint/2010/main" val="3413176887"/>
                  </p:ext>
                </p:extLst>
              </p:nvPr>
            </p:nvGraphicFramePr>
            <p:xfrm>
              <a:off x="277521" y="1931339"/>
              <a:ext cx="11575812" cy="4266662"/>
            </p:xfrm>
            <a:graphic>
              <a:graphicData uri="http://schemas.openxmlformats.org/drawingml/2006/table">
                <a:tbl>
                  <a:tblPr firstRow="1" bandRow="1">
                    <a:tableStyleId>{5C22544A-7EE6-4342-B048-85BDC9FD1C3A}</a:tableStyleId>
                  </a:tblPr>
                  <a:tblGrid>
                    <a:gridCol w="2088085">
                      <a:extLst>
                        <a:ext uri="{9D8B030D-6E8A-4147-A177-3AD203B41FA5}">
                          <a16:colId xmlns:a16="http://schemas.microsoft.com/office/drawing/2014/main" val="3336171718"/>
                        </a:ext>
                      </a:extLst>
                    </a:gridCol>
                    <a:gridCol w="2383948">
                      <a:extLst>
                        <a:ext uri="{9D8B030D-6E8A-4147-A177-3AD203B41FA5}">
                          <a16:colId xmlns:a16="http://schemas.microsoft.com/office/drawing/2014/main" val="796385836"/>
                        </a:ext>
                      </a:extLst>
                    </a:gridCol>
                    <a:gridCol w="7103779">
                      <a:extLst>
                        <a:ext uri="{9D8B030D-6E8A-4147-A177-3AD203B41FA5}">
                          <a16:colId xmlns:a16="http://schemas.microsoft.com/office/drawing/2014/main" val="877472502"/>
                        </a:ext>
                      </a:extLst>
                    </a:gridCol>
                  </a:tblGrid>
                  <a:tr h="477224">
                    <a:tc>
                      <a:txBody>
                        <a:bodyPr/>
                        <a:lstStyle/>
                        <a:p>
                          <a:pPr algn="ctr"/>
                          <a:r>
                            <a:rPr kumimoji="1" lang="ja-JP" altLang="en-US" sz="1600" b="1" dirty="0">
                              <a:solidFill>
                                <a:schemeClr val="tx1"/>
                              </a:solidFill>
                              <a:latin typeface="メイリオ" panose="020B0604030504040204" pitchFamily="50" charset="-128"/>
                              <a:ea typeface="メイリオ" panose="020B0604030504040204" pitchFamily="50" charset="-128"/>
                            </a:rPr>
                            <a:t>工程能力指数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1600" b="1">
                              <a:solidFill>
                                <a:schemeClr val="tx1"/>
                              </a:solidFill>
                              <a:latin typeface="メイリオ" panose="020B0604030504040204" pitchFamily="50" charset="-128"/>
                              <a:ea typeface="メイリオ" panose="020B0604030504040204" pitchFamily="50" charset="-128"/>
                            </a:rPr>
                            <a:t>解釈</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1600" b="1">
                              <a:solidFill>
                                <a:schemeClr val="tx1"/>
                              </a:solidFill>
                              <a:latin typeface="メイリオ" panose="020B0604030504040204" pitchFamily="50" charset="-128"/>
                              <a:ea typeface="メイリオ" panose="020B0604030504040204" pitchFamily="50" charset="-128"/>
                            </a:rPr>
                            <a:t>処置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540374278"/>
                      </a:ext>
                    </a:extLst>
                  </a:tr>
                  <a:tr h="828402">
                    <a:tc>
                      <a:txBody>
                        <a:bodyPr/>
                        <a:lstStyle/>
                        <a:p>
                          <a:pPr algn="ctr"/>
                          <a14:m>
                            <m:oMath xmlns:m="http://schemas.openxmlformats.org/officeDocument/2006/math">
                              <m:sSub>
                                <m:sSubPr>
                                  <m:ctrlPr>
                                    <a:rPr kumimoji="1" lang="en-US" altLang="ja-JP" sz="1800" i="1" smtClean="0">
                                      <a:latin typeface="Cambria Math" panose="02040503050406030204" pitchFamily="18" charset="0"/>
                                    </a:rPr>
                                  </m:ctrlPr>
                                </m:sSubPr>
                                <m:e>
                                  <m:r>
                                    <a:rPr kumimoji="1" lang="en-US" altLang="ja-JP" sz="1800" b="0" i="1" smtClean="0">
                                      <a:latin typeface="Cambria Math" panose="02040503050406030204" pitchFamily="18" charset="0"/>
                                    </a:rPr>
                                    <m:t>𝐶</m:t>
                                  </m:r>
                                </m:e>
                                <m:sub>
                                  <m:r>
                                    <a:rPr kumimoji="1" lang="en-US" altLang="ja-JP" sz="1800" b="0" i="1" smtClean="0">
                                      <a:latin typeface="Cambria Math" panose="02040503050406030204" pitchFamily="18" charset="0"/>
                                    </a:rPr>
                                    <m:t>𝑝</m:t>
                                  </m:r>
                                </m:sub>
                              </m:sSub>
                            </m:oMath>
                          </a14:m>
                          <a:r>
                            <a:rPr kumimoji="1" lang="ja-JP" altLang="en-US" sz="1600">
                              <a:latin typeface="メイリオ" panose="020B0604030504040204" pitchFamily="50" charset="-128"/>
                              <a:ea typeface="メイリオ" panose="020B0604030504040204" pitchFamily="50" charset="-128"/>
                            </a:rPr>
                            <a:t>≧</a:t>
                          </a:r>
                          <a:r>
                            <a:rPr kumimoji="1" lang="en-US" altLang="ja-JP" sz="1600" dirty="0">
                              <a:latin typeface="メイリオ" panose="020B0604030504040204" pitchFamily="50" charset="-128"/>
                              <a:ea typeface="メイリオ" panose="020B0604030504040204" pitchFamily="50" charset="-128"/>
                            </a:rPr>
                            <a:t>1.67</a:t>
                          </a:r>
                          <a:endParaRPr kumimoji="1" lang="ja-JP" altLang="en-US" sz="1600" dirty="0">
                            <a:latin typeface="メイリオ" panose="020B0604030504040204" pitchFamily="50" charset="-128"/>
                            <a:ea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dirty="0">
                              <a:latin typeface="メイリオ" panose="020B0604030504040204" pitchFamily="50" charset="-128"/>
                              <a:ea typeface="メイリオ" panose="020B0604030504040204" pitchFamily="50" charset="-128"/>
                            </a:rPr>
                            <a:t>場合によっては、工程能力指数は十分すぎる。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a:latin typeface="メイリオ" panose="020B0604030504040204" pitchFamily="50" charset="-128"/>
                              <a:ea typeface="メイリオ" panose="020B0604030504040204" pitchFamily="50" charset="-128"/>
                            </a:rPr>
                            <a:t>品質のばらつきが少し大きくなっても問題ないので、</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a:latin typeface="メイリオ" panose="020B0604030504040204" pitchFamily="50" charset="-128"/>
                              <a:ea typeface="メイリオ" panose="020B0604030504040204" pitchFamily="50" charset="-128"/>
                            </a:rPr>
                            <a:t>管理の簡素化やコスト低減に注力する。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3606077"/>
                      </a:ext>
                    </a:extLst>
                  </a:tr>
                  <a:tr h="66862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1.67</a:t>
                          </a:r>
                          <a:r>
                            <a:rPr kumimoji="1" lang="ja-JP" altLang="en-US" sz="1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a:t>
                          </a:r>
                          <a14:m>
                            <m:oMath xmlns:m="http://schemas.openxmlformats.org/officeDocument/2006/math">
                              <m:sSub>
                                <m:sSubPr>
                                  <m:ctrlPr>
                                    <a:rPr kumimoji="1" lang="en-US" altLang="ja-JP" sz="1800" i="1" smtClean="0">
                                      <a:latin typeface="Cambria Math" panose="02040503050406030204" pitchFamily="18" charset="0"/>
                                    </a:rPr>
                                  </m:ctrlPr>
                                </m:sSubPr>
                                <m:e>
                                  <m:r>
                                    <a:rPr kumimoji="1" lang="en-US" altLang="ja-JP" sz="1800" b="0" i="1" smtClean="0">
                                      <a:latin typeface="Cambria Math" panose="02040503050406030204" pitchFamily="18" charset="0"/>
                                    </a:rPr>
                                    <m:t>𝐶</m:t>
                                  </m:r>
                                </m:e>
                                <m:sub>
                                  <m:r>
                                    <a:rPr kumimoji="1" lang="en-US" altLang="ja-JP" sz="1800" b="0" i="1" smtClean="0">
                                      <a:latin typeface="Cambria Math" panose="02040503050406030204" pitchFamily="18" charset="0"/>
                                    </a:rPr>
                                    <m:t>𝑝</m:t>
                                  </m:r>
                                </m:sub>
                              </m:sSub>
                            </m:oMath>
                          </a14:m>
                          <a:r>
                            <a:rPr kumimoji="1" lang="ja-JP" altLang="en-US" sz="1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1.33</a:t>
                          </a:r>
                          <a:endParaRPr kumimoji="1" lang="ja-JP" altLang="en-US" sz="1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dirty="0">
                              <a:latin typeface="メイリオ" panose="020B0604030504040204" pitchFamily="50" charset="-128"/>
                              <a:ea typeface="メイリオ" panose="020B0604030504040204" pitchFamily="50" charset="-128"/>
                            </a:rPr>
                            <a:t>工程能力は十分にある。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dirty="0">
                              <a:latin typeface="メイリオ" panose="020B0604030504040204" pitchFamily="50" charset="-128"/>
                              <a:ea typeface="メイリオ" panose="020B0604030504040204" pitchFamily="50" charset="-128"/>
                            </a:rPr>
                            <a:t>理想的な状態なので維持する。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32513951"/>
                      </a:ext>
                    </a:extLst>
                  </a:tr>
                  <a:tr h="66862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1.33</a:t>
                          </a:r>
                          <a:r>
                            <a:rPr kumimoji="1" lang="ja-JP" altLang="en-US" sz="1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a:t>
                          </a:r>
                          <a14:m>
                            <m:oMath xmlns:m="http://schemas.openxmlformats.org/officeDocument/2006/math">
                              <m:sSub>
                                <m:sSubPr>
                                  <m:ctrlPr>
                                    <a:rPr kumimoji="1" lang="en-US" altLang="ja-JP" sz="1800" i="1" smtClean="0">
                                      <a:latin typeface="Cambria Math" panose="02040503050406030204" pitchFamily="18" charset="0"/>
                                    </a:rPr>
                                  </m:ctrlPr>
                                </m:sSubPr>
                                <m:e>
                                  <m:r>
                                    <a:rPr kumimoji="1" lang="en-US" altLang="ja-JP" sz="1800" b="0" i="1" smtClean="0">
                                      <a:latin typeface="Cambria Math" panose="02040503050406030204" pitchFamily="18" charset="0"/>
                                    </a:rPr>
                                    <m:t>𝐶</m:t>
                                  </m:r>
                                </m:e>
                                <m:sub>
                                  <m:r>
                                    <a:rPr kumimoji="1" lang="en-US" altLang="ja-JP" sz="1800" b="0" i="1" smtClean="0">
                                      <a:latin typeface="Cambria Math" panose="02040503050406030204" pitchFamily="18" charset="0"/>
                                    </a:rPr>
                                    <m:t>𝑝</m:t>
                                  </m:r>
                                </m:sub>
                              </m:sSub>
                            </m:oMath>
                          </a14:m>
                          <a:r>
                            <a:rPr kumimoji="1" lang="ja-JP" altLang="en-US" sz="1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1.00</a:t>
                          </a:r>
                          <a:endParaRPr kumimoji="1" lang="ja-JP" altLang="en-US" sz="1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dirty="0">
                              <a:latin typeface="メイリオ" panose="020B0604030504040204" pitchFamily="50" charset="-128"/>
                              <a:ea typeface="メイリオ" panose="020B0604030504040204" pitchFamily="50" charset="-128"/>
                            </a:rPr>
                            <a:t>まずまずの工程能力がある。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dirty="0">
                              <a:latin typeface="メイリオ" panose="020B0604030504040204" pitchFamily="50" charset="-128"/>
                              <a:ea typeface="メイリオ" panose="020B0604030504040204" pitchFamily="50" charset="-128"/>
                            </a:rPr>
                            <a:t>工程管理をしっかり行い、管理状態を</a:t>
                          </a:r>
                          <a:r>
                            <a:rPr kumimoji="1" lang="ja-JP" altLang="en-US" sz="1600">
                              <a:latin typeface="メイリオ" panose="020B0604030504040204" pitchFamily="50" charset="-128"/>
                              <a:ea typeface="メイリオ" panose="020B0604030504040204" pitchFamily="50" charset="-128"/>
                            </a:rPr>
                            <a:t>保つ。</a:t>
                          </a:r>
                          <a14:m>
                            <m:oMath xmlns:m="http://schemas.openxmlformats.org/officeDocument/2006/math">
                              <m:sSub>
                                <m:sSubPr>
                                  <m:ctrlPr>
                                    <a:rPr kumimoji="1" lang="en-US" altLang="ja-JP" sz="1600" i="1" smtClean="0">
                                      <a:latin typeface="Cambria Math" panose="02040503050406030204" pitchFamily="18" charset="0"/>
                                    </a:rPr>
                                  </m:ctrlPr>
                                </m:sSubPr>
                                <m:e>
                                  <m:r>
                                    <a:rPr kumimoji="1" lang="en-US" altLang="ja-JP" sz="1600" b="0" i="1" smtClean="0">
                                      <a:latin typeface="Cambria Math" panose="02040503050406030204" pitchFamily="18" charset="0"/>
                                    </a:rPr>
                                    <m:t>𝐶</m:t>
                                  </m:r>
                                </m:e>
                                <m:sub>
                                  <m:r>
                                    <a:rPr kumimoji="1" lang="en-US" altLang="ja-JP" sz="1600" b="0" i="1" smtClean="0">
                                      <a:latin typeface="Cambria Math" panose="02040503050406030204" pitchFamily="18" charset="0"/>
                                    </a:rPr>
                                    <m:t>𝑝</m:t>
                                  </m:r>
                                </m:sub>
                              </m:sSub>
                            </m:oMath>
                          </a14:m>
                          <a:r>
                            <a:rPr kumimoji="1" lang="en-US" altLang="ja-JP" sz="1600" dirty="0">
                              <a:latin typeface="メイリオ" panose="020B0604030504040204" pitchFamily="50" charset="-128"/>
                              <a:ea typeface="メイリオ" panose="020B0604030504040204" pitchFamily="50" charset="-128"/>
                            </a:rPr>
                            <a:t> </a:t>
                          </a:r>
                          <a:r>
                            <a:rPr kumimoji="1" lang="ja-JP" altLang="en-US" sz="1600" dirty="0">
                              <a:latin typeface="メイリオ" panose="020B0604030504040204" pitchFamily="50" charset="-128"/>
                              <a:ea typeface="メイリオ" panose="020B0604030504040204" pitchFamily="50" charset="-128"/>
                            </a:rPr>
                            <a:t>が</a:t>
                          </a:r>
                          <a:r>
                            <a:rPr kumimoji="1" lang="en-US" altLang="ja-JP" sz="1600" dirty="0">
                              <a:latin typeface="メイリオ" panose="020B0604030504040204" pitchFamily="50" charset="-128"/>
                              <a:ea typeface="メイリオ" panose="020B0604030504040204" pitchFamily="50" charset="-128"/>
                            </a:rPr>
                            <a:t>1</a:t>
                          </a:r>
                          <a:r>
                            <a:rPr kumimoji="1" lang="ja-JP" altLang="en-US" sz="1600" dirty="0">
                              <a:latin typeface="メイリオ" panose="020B0604030504040204" pitchFamily="50" charset="-128"/>
                              <a:ea typeface="メイリオ" panose="020B0604030504040204" pitchFamily="50" charset="-128"/>
                            </a:rPr>
                            <a:t>に</a:t>
                          </a:r>
                          <a:r>
                            <a:rPr kumimoji="1" lang="ja-JP" altLang="en-US" sz="1600">
                              <a:latin typeface="メイリオ" panose="020B0604030504040204" pitchFamily="50" charset="-128"/>
                              <a:ea typeface="メイリオ" panose="020B0604030504040204" pitchFamily="50" charset="-128"/>
                            </a:rPr>
                            <a:t>近づくと</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a:latin typeface="メイリオ" panose="020B0604030504040204" pitchFamily="50" charset="-128"/>
                              <a:ea typeface="メイリオ" panose="020B0604030504040204" pitchFamily="50" charset="-128"/>
                            </a:rPr>
                            <a:t>不適合品</a:t>
                          </a:r>
                          <a:r>
                            <a:rPr kumimoji="1" lang="ja-JP" altLang="en-US" sz="1600" dirty="0">
                              <a:latin typeface="メイリオ" panose="020B0604030504040204" pitchFamily="50" charset="-128"/>
                              <a:ea typeface="メイリオ" panose="020B0604030504040204" pitchFamily="50" charset="-128"/>
                            </a:rPr>
                            <a:t>発生のおそれがあるので、必要に応じて処置をとる。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87803188"/>
                      </a:ext>
                    </a:extLst>
                  </a:tr>
                  <a:tr h="66862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1.00</a:t>
                          </a:r>
                          <a:r>
                            <a:rPr kumimoji="1" lang="ja-JP" altLang="en-US" sz="1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a:t>
                          </a:r>
                          <a14:m>
                            <m:oMath xmlns:m="http://schemas.openxmlformats.org/officeDocument/2006/math">
                              <m:sSub>
                                <m:sSubPr>
                                  <m:ctrlPr>
                                    <a:rPr kumimoji="1" lang="en-US" altLang="ja-JP" sz="1800" i="1" smtClean="0">
                                      <a:latin typeface="Cambria Math" panose="02040503050406030204" pitchFamily="18" charset="0"/>
                                    </a:rPr>
                                  </m:ctrlPr>
                                </m:sSubPr>
                                <m:e>
                                  <m:r>
                                    <a:rPr kumimoji="1" lang="en-US" altLang="ja-JP" sz="1800" b="0" i="1" smtClean="0">
                                      <a:latin typeface="Cambria Math" panose="02040503050406030204" pitchFamily="18" charset="0"/>
                                    </a:rPr>
                                    <m:t>𝐶</m:t>
                                  </m:r>
                                </m:e>
                                <m:sub>
                                  <m:r>
                                    <a:rPr kumimoji="1" lang="en-US" altLang="ja-JP" sz="1800" b="0" i="1" smtClean="0">
                                      <a:latin typeface="Cambria Math" panose="02040503050406030204" pitchFamily="18" charset="0"/>
                                    </a:rPr>
                                    <m:t>𝑝</m:t>
                                  </m:r>
                                </m:sub>
                              </m:sSub>
                            </m:oMath>
                          </a14:m>
                          <a:r>
                            <a:rPr kumimoji="1" lang="ja-JP" altLang="en-US" sz="1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0.67</a:t>
                          </a:r>
                          <a:endParaRPr kumimoji="1" lang="ja-JP" altLang="en-US" sz="1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a:latin typeface="メイリオ" panose="020B0604030504040204" pitchFamily="50" charset="-128"/>
                              <a:ea typeface="メイリオ" panose="020B0604030504040204" pitchFamily="50" charset="-128"/>
                            </a:rPr>
                            <a:t>工程能力は不足している。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dirty="0">
                              <a:latin typeface="メイリオ" panose="020B0604030504040204" pitchFamily="50" charset="-128"/>
                              <a:ea typeface="メイリオ" panose="020B0604030504040204" pitchFamily="50" charset="-128"/>
                            </a:rPr>
                            <a:t>工程の改善を必要とする。不適合品を検査で取り除く必要がある。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10234352"/>
                      </a:ext>
                    </a:extLst>
                  </a:tr>
                  <a:tr h="9551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0.67</a:t>
                          </a:r>
                          <a:r>
                            <a:rPr kumimoji="1" lang="ja-JP" altLang="en-US" sz="1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a:t>
                          </a:r>
                          <a14:m>
                            <m:oMath xmlns:m="http://schemas.openxmlformats.org/officeDocument/2006/math">
                              <m:sSub>
                                <m:sSubPr>
                                  <m:ctrlPr>
                                    <a:rPr kumimoji="1" lang="en-US" altLang="ja-JP" sz="1800" i="1" smtClean="0">
                                      <a:latin typeface="Cambria Math" panose="02040503050406030204" pitchFamily="18" charset="0"/>
                                    </a:rPr>
                                  </m:ctrlPr>
                                </m:sSubPr>
                                <m:e>
                                  <m:r>
                                    <a:rPr kumimoji="1" lang="en-US" altLang="ja-JP" sz="1800" b="0" i="1" smtClean="0">
                                      <a:latin typeface="Cambria Math" panose="02040503050406030204" pitchFamily="18" charset="0"/>
                                    </a:rPr>
                                    <m:t>𝐶</m:t>
                                  </m:r>
                                </m:e>
                                <m:sub>
                                  <m:r>
                                    <a:rPr kumimoji="1" lang="en-US" altLang="ja-JP" sz="1800" b="0" i="1" smtClean="0">
                                      <a:latin typeface="Cambria Math" panose="02040503050406030204" pitchFamily="18" charset="0"/>
                                    </a:rPr>
                                    <m:t>𝑝</m:t>
                                  </m:r>
                                </m:sub>
                              </m:sSub>
                            </m:oMath>
                          </a14:m>
                          <a:endParaRPr kumimoji="1" lang="ja-JP" altLang="en-US" sz="1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a:latin typeface="メイリオ" panose="020B0604030504040204" pitchFamily="50" charset="-128"/>
                              <a:ea typeface="メイリオ" panose="020B0604030504040204" pitchFamily="50" charset="-128"/>
                            </a:rPr>
                            <a:t>工程能力は非常に不足しており、規格を満足しない。</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dirty="0">
                              <a:latin typeface="メイリオ" panose="020B0604030504040204" pitchFamily="50" charset="-128"/>
                              <a:ea typeface="メイリオ" panose="020B0604030504040204" pitchFamily="50" charset="-128"/>
                            </a:rPr>
                            <a:t>緊急に品質の改善対策を必要とする。規格の再検討を要する。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23577833"/>
                      </a:ext>
                    </a:extLst>
                  </a:tr>
                </a:tbl>
              </a:graphicData>
            </a:graphic>
          </p:graphicFrame>
        </mc:Choice>
        <mc:Fallback xmlns="">
          <p:graphicFrame>
            <p:nvGraphicFramePr>
              <p:cNvPr id="7" name="表 6">
                <a:extLst>
                  <a:ext uri="{FF2B5EF4-FFF2-40B4-BE49-F238E27FC236}">
                    <a16:creationId xmlns:a16="http://schemas.microsoft.com/office/drawing/2014/main" id="{75475C2E-6DC8-D37E-8002-0BAA426FA36E}"/>
                  </a:ext>
                </a:extLst>
              </p:cNvPr>
              <p:cNvGraphicFramePr>
                <a:graphicFrameLocks noGrp="1"/>
              </p:cNvGraphicFramePr>
              <p:nvPr>
                <p:extLst>
                  <p:ext uri="{D42A27DB-BD31-4B8C-83A1-F6EECF244321}">
                    <p14:modId xmlns:p14="http://schemas.microsoft.com/office/powerpoint/2010/main" val="3413176887"/>
                  </p:ext>
                </p:extLst>
              </p:nvPr>
            </p:nvGraphicFramePr>
            <p:xfrm>
              <a:off x="277521" y="1931339"/>
              <a:ext cx="11575812" cy="4266662"/>
            </p:xfrm>
            <a:graphic>
              <a:graphicData uri="http://schemas.openxmlformats.org/drawingml/2006/table">
                <a:tbl>
                  <a:tblPr firstRow="1" bandRow="1">
                    <a:tableStyleId>{5C22544A-7EE6-4342-B048-85BDC9FD1C3A}</a:tableStyleId>
                  </a:tblPr>
                  <a:tblGrid>
                    <a:gridCol w="2088085">
                      <a:extLst>
                        <a:ext uri="{9D8B030D-6E8A-4147-A177-3AD203B41FA5}">
                          <a16:colId xmlns:a16="http://schemas.microsoft.com/office/drawing/2014/main" val="3336171718"/>
                        </a:ext>
                      </a:extLst>
                    </a:gridCol>
                    <a:gridCol w="2383948">
                      <a:extLst>
                        <a:ext uri="{9D8B030D-6E8A-4147-A177-3AD203B41FA5}">
                          <a16:colId xmlns:a16="http://schemas.microsoft.com/office/drawing/2014/main" val="796385836"/>
                        </a:ext>
                      </a:extLst>
                    </a:gridCol>
                    <a:gridCol w="7103779">
                      <a:extLst>
                        <a:ext uri="{9D8B030D-6E8A-4147-A177-3AD203B41FA5}">
                          <a16:colId xmlns:a16="http://schemas.microsoft.com/office/drawing/2014/main" val="877472502"/>
                        </a:ext>
                      </a:extLst>
                    </a:gridCol>
                  </a:tblGrid>
                  <a:tr h="477224">
                    <a:tc>
                      <a:txBody>
                        <a:bodyPr/>
                        <a:lstStyle/>
                        <a:p>
                          <a:pPr algn="ctr"/>
                          <a:r>
                            <a:rPr kumimoji="1" lang="ja-JP" altLang="en-US" sz="1600" b="1" dirty="0">
                              <a:solidFill>
                                <a:schemeClr val="tx1"/>
                              </a:solidFill>
                              <a:latin typeface="メイリオ" panose="020B0604030504040204" pitchFamily="50" charset="-128"/>
                              <a:ea typeface="メイリオ" panose="020B0604030504040204" pitchFamily="50" charset="-128"/>
                            </a:rPr>
                            <a:t>工程能力指数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1600" b="1">
                              <a:solidFill>
                                <a:schemeClr val="tx1"/>
                              </a:solidFill>
                              <a:latin typeface="メイリオ" panose="020B0604030504040204" pitchFamily="50" charset="-128"/>
                              <a:ea typeface="メイリオ" panose="020B0604030504040204" pitchFamily="50" charset="-128"/>
                            </a:rPr>
                            <a:t>解釈</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1600" b="1">
                              <a:solidFill>
                                <a:schemeClr val="tx1"/>
                              </a:solidFill>
                              <a:latin typeface="メイリオ" panose="020B0604030504040204" pitchFamily="50" charset="-128"/>
                              <a:ea typeface="メイリオ" panose="020B0604030504040204" pitchFamily="50" charset="-128"/>
                            </a:rPr>
                            <a:t>処置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540374278"/>
                      </a:ext>
                    </a:extLst>
                  </a:tr>
                  <a:tr h="828402">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t="-60000" r="-453939" b="-361538"/>
                          </a:stretch>
                        </a:blipFill>
                      </a:tcPr>
                    </a:tc>
                    <a:tc>
                      <a:txBody>
                        <a:bodyPr/>
                        <a:lstStyle/>
                        <a:p>
                          <a:r>
                            <a:rPr kumimoji="1" lang="ja-JP" altLang="en-US" sz="1600" dirty="0">
                              <a:latin typeface="メイリオ" panose="020B0604030504040204" pitchFamily="50" charset="-128"/>
                              <a:ea typeface="メイリオ" panose="020B0604030504040204" pitchFamily="50" charset="-128"/>
                            </a:rPr>
                            <a:t>場合によっては、工程能力指数は十分すぎる。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a:latin typeface="メイリオ" panose="020B0604030504040204" pitchFamily="50" charset="-128"/>
                              <a:ea typeface="メイリオ" panose="020B0604030504040204" pitchFamily="50" charset="-128"/>
                            </a:rPr>
                            <a:t>品質のばらつきが少し大きくなっても問題ないので、</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a:latin typeface="メイリオ" panose="020B0604030504040204" pitchFamily="50" charset="-128"/>
                              <a:ea typeface="メイリオ" panose="020B0604030504040204" pitchFamily="50" charset="-128"/>
                            </a:rPr>
                            <a:t>管理の簡素化やコスト低減に注力する。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3606077"/>
                      </a:ext>
                    </a:extLst>
                  </a:tr>
                  <a:tr h="668621">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t="-196226" r="-453939" b="-343396"/>
                          </a:stretch>
                        </a:blipFill>
                      </a:tcPr>
                    </a:tc>
                    <a:tc>
                      <a:txBody>
                        <a:bodyPr/>
                        <a:lstStyle/>
                        <a:p>
                          <a:r>
                            <a:rPr kumimoji="1" lang="ja-JP" altLang="en-US" sz="1600" dirty="0">
                              <a:latin typeface="メイリオ" panose="020B0604030504040204" pitchFamily="50" charset="-128"/>
                              <a:ea typeface="メイリオ" panose="020B0604030504040204" pitchFamily="50" charset="-128"/>
                            </a:rPr>
                            <a:t>工程能力は十分にある。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dirty="0">
                              <a:latin typeface="メイリオ" panose="020B0604030504040204" pitchFamily="50" charset="-128"/>
                              <a:ea typeface="メイリオ" panose="020B0604030504040204" pitchFamily="50" charset="-128"/>
                            </a:rPr>
                            <a:t>理想的な状態なので維持する。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32513951"/>
                      </a:ext>
                    </a:extLst>
                  </a:tr>
                  <a:tr h="668621">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t="-296226" r="-453939" b="-243396"/>
                          </a:stretch>
                        </a:blipFill>
                      </a:tcPr>
                    </a:tc>
                    <a:tc>
                      <a:txBody>
                        <a:bodyPr/>
                        <a:lstStyle/>
                        <a:p>
                          <a:r>
                            <a:rPr kumimoji="1" lang="ja-JP" altLang="en-US" sz="1600" dirty="0">
                              <a:latin typeface="メイリオ" panose="020B0604030504040204" pitchFamily="50" charset="-128"/>
                              <a:ea typeface="メイリオ" panose="020B0604030504040204" pitchFamily="50" charset="-128"/>
                            </a:rPr>
                            <a:t>まずまずの工程能力がある。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63036" t="-296226" r="-179" b="-243396"/>
                          </a:stretch>
                        </a:blipFill>
                      </a:tcPr>
                    </a:tc>
                    <a:extLst>
                      <a:ext uri="{0D108BD9-81ED-4DB2-BD59-A6C34878D82A}">
                        <a16:rowId xmlns:a16="http://schemas.microsoft.com/office/drawing/2014/main" val="3587803188"/>
                      </a:ext>
                    </a:extLst>
                  </a:tr>
                  <a:tr h="668621">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t="-396226" r="-453939" b="-143396"/>
                          </a:stretch>
                        </a:blipFill>
                      </a:tcPr>
                    </a:tc>
                    <a:tc>
                      <a:txBody>
                        <a:bodyPr/>
                        <a:lstStyle/>
                        <a:p>
                          <a:r>
                            <a:rPr kumimoji="1" lang="ja-JP" altLang="en-US" sz="1600">
                              <a:latin typeface="メイリオ" panose="020B0604030504040204" pitchFamily="50" charset="-128"/>
                              <a:ea typeface="メイリオ" panose="020B0604030504040204" pitchFamily="50" charset="-128"/>
                            </a:rPr>
                            <a:t>工程能力は不足している。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dirty="0">
                              <a:latin typeface="メイリオ" panose="020B0604030504040204" pitchFamily="50" charset="-128"/>
                              <a:ea typeface="メイリオ" panose="020B0604030504040204" pitchFamily="50" charset="-128"/>
                            </a:rPr>
                            <a:t>工程の改善を必要とする。不適合品を検査で取り除く必要がある。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10234352"/>
                      </a:ext>
                    </a:extLst>
                  </a:tr>
                  <a:tr h="955173">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t="-350667" r="-453939" b="-1333"/>
                          </a:stretch>
                        </a:blipFill>
                      </a:tcPr>
                    </a:tc>
                    <a:tc>
                      <a:txBody>
                        <a:bodyPr/>
                        <a:lstStyle/>
                        <a:p>
                          <a:r>
                            <a:rPr kumimoji="1" lang="ja-JP" altLang="en-US" sz="1600">
                              <a:latin typeface="メイリオ" panose="020B0604030504040204" pitchFamily="50" charset="-128"/>
                              <a:ea typeface="メイリオ" panose="020B0604030504040204" pitchFamily="50" charset="-128"/>
                            </a:rPr>
                            <a:t>工程能力は非常に不足しており、規格を満足しない。</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dirty="0">
                              <a:latin typeface="メイリオ" panose="020B0604030504040204" pitchFamily="50" charset="-128"/>
                              <a:ea typeface="メイリオ" panose="020B0604030504040204" pitchFamily="50" charset="-128"/>
                            </a:rPr>
                            <a:t>緊急に品質の改善対策を必要とする。規格の再検討を要する。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23577833"/>
                      </a:ext>
                    </a:extLst>
                  </a:tr>
                </a:tbl>
              </a:graphicData>
            </a:graphic>
          </p:graphicFrame>
        </mc:Fallback>
      </mc:AlternateContent>
      <p:sp>
        <p:nvSpPr>
          <p:cNvPr id="8" name="テキスト ボックス 7">
            <a:extLst>
              <a:ext uri="{FF2B5EF4-FFF2-40B4-BE49-F238E27FC236}">
                <a16:creationId xmlns:a16="http://schemas.microsoft.com/office/drawing/2014/main" id="{219F447B-B2C9-C0F9-F888-234BDCBF7F91}"/>
              </a:ext>
            </a:extLst>
          </p:cNvPr>
          <p:cNvSpPr txBox="1"/>
          <p:nvPr/>
        </p:nvSpPr>
        <p:spPr>
          <a:xfrm>
            <a:off x="4068131" y="6281488"/>
            <a:ext cx="3970903" cy="338554"/>
          </a:xfrm>
          <a:prstGeom prst="rect">
            <a:avLst/>
          </a:prstGeom>
          <a:noFill/>
        </p:spPr>
        <p:txBody>
          <a:bodyPr wrap="square" rtlCol="0">
            <a:spAutoFit/>
          </a:bodyPr>
          <a:lstStyle/>
          <a:p>
            <a:pPr algn="ctr"/>
            <a:r>
              <a:rPr kumimoji="1" lang="ja-JP" altLang="en-US" sz="1600" b="1">
                <a:latin typeface="メイリオ" panose="020B0604030504040204" pitchFamily="50" charset="-128"/>
                <a:ea typeface="メイリオ" panose="020B0604030504040204" pitchFamily="50" charset="-128"/>
              </a:rPr>
              <a:t>表</a:t>
            </a:r>
            <a:r>
              <a:rPr lang="en-US" altLang="ja-JP" sz="1600" b="1" dirty="0">
                <a:latin typeface="メイリオ" panose="020B0604030504040204" pitchFamily="50" charset="-128"/>
                <a:ea typeface="メイリオ" panose="020B0604030504040204" pitchFamily="50" charset="-128"/>
              </a:rPr>
              <a:t>8 </a:t>
            </a:r>
            <a:r>
              <a:rPr kumimoji="1" lang="ja-JP" altLang="en-US" sz="1600" b="1">
                <a:latin typeface="メイリオ" panose="020B0604030504040204" pitchFamily="50" charset="-128"/>
                <a:ea typeface="メイリオ" panose="020B0604030504040204" pitchFamily="50" charset="-128"/>
              </a:rPr>
              <a:t>工程</a:t>
            </a:r>
            <a:r>
              <a:rPr kumimoji="1" lang="ja-JP" altLang="en-US" sz="1600" b="1" dirty="0">
                <a:latin typeface="メイリオ" panose="020B0604030504040204" pitchFamily="50" charset="-128"/>
                <a:ea typeface="メイリオ" panose="020B0604030504040204" pitchFamily="50" charset="-128"/>
              </a:rPr>
              <a:t>能力指数の解釈と処置</a:t>
            </a:r>
          </a:p>
        </p:txBody>
      </p:sp>
      <p:sp>
        <p:nvSpPr>
          <p:cNvPr id="3" name="テキスト ボックス 2">
            <a:extLst>
              <a:ext uri="{FF2B5EF4-FFF2-40B4-BE49-F238E27FC236}">
                <a16:creationId xmlns:a16="http://schemas.microsoft.com/office/drawing/2014/main" id="{F662D08D-DD0E-36F1-A4B4-C861988E007E}"/>
              </a:ext>
            </a:extLst>
          </p:cNvPr>
          <p:cNvSpPr txBox="1"/>
          <p:nvPr/>
        </p:nvSpPr>
        <p:spPr>
          <a:xfrm>
            <a:off x="799687" y="1237069"/>
            <a:ext cx="10444046" cy="369332"/>
          </a:xfrm>
          <a:prstGeom prst="rect">
            <a:avLst/>
          </a:prstGeom>
          <a:noFill/>
        </p:spPr>
        <p:txBody>
          <a:bodyPr wrap="square" rtlCol="0">
            <a:spAutoFit/>
          </a:bodyPr>
          <a:lstStyle/>
          <a:p>
            <a:r>
              <a:rPr kumimoji="1" lang="ja-JP" altLang="en-US" b="1" dirty="0"/>
              <a:t>　</a:t>
            </a:r>
            <a:r>
              <a:rPr kumimoji="1" lang="ja-JP" altLang="en-US" b="1" dirty="0">
                <a:latin typeface="メイリオ" panose="020B0604030504040204" pitchFamily="50" charset="-128"/>
                <a:ea typeface="メイリオ" panose="020B0604030504040204" pitchFamily="50" charset="-128"/>
              </a:rPr>
              <a:t>工程能力指数の値に応じて、</a:t>
            </a:r>
            <a:r>
              <a:rPr kumimoji="1" lang="ja-JP" altLang="en-US" b="1">
                <a:latin typeface="メイリオ" panose="020B0604030504040204" pitchFamily="50" charset="-128"/>
                <a:ea typeface="メイリオ" panose="020B0604030504040204" pitchFamily="50" charset="-128"/>
              </a:rPr>
              <a:t>一般に</a:t>
            </a:r>
            <a:r>
              <a:rPr kumimoji="1" lang="en-US" altLang="ja-JP" b="1" dirty="0">
                <a:latin typeface="メイリオ" panose="020B0604030504040204" pitchFamily="50" charset="-128"/>
                <a:ea typeface="メイリオ" panose="020B0604030504040204" pitchFamily="50" charset="-128"/>
              </a:rPr>
              <a:t>(</a:t>
            </a:r>
            <a:r>
              <a:rPr kumimoji="1" lang="ja-JP" altLang="en-US" b="1">
                <a:latin typeface="メイリオ" panose="020B0604030504040204" pitchFamily="50" charset="-128"/>
                <a:ea typeface="メイリオ" panose="020B0604030504040204" pitchFamily="50" charset="-128"/>
              </a:rPr>
              <a:t>表</a:t>
            </a:r>
            <a:r>
              <a:rPr kumimoji="1" lang="en-US" altLang="ja-JP" b="1" dirty="0">
                <a:latin typeface="メイリオ" panose="020B0604030504040204" pitchFamily="50" charset="-128"/>
                <a:ea typeface="メイリオ" panose="020B0604030504040204" pitchFamily="50" charset="-128"/>
              </a:rPr>
              <a:t>8) </a:t>
            </a:r>
            <a:r>
              <a:rPr kumimoji="1" lang="ja-JP" altLang="en-US" b="1">
                <a:latin typeface="メイリオ" panose="020B0604030504040204" pitchFamily="50" charset="-128"/>
                <a:ea typeface="メイリオ" panose="020B0604030504040204" pitchFamily="50" charset="-128"/>
              </a:rPr>
              <a:t>の</a:t>
            </a:r>
            <a:r>
              <a:rPr kumimoji="1" lang="ja-JP" altLang="en-US" b="1" dirty="0">
                <a:latin typeface="メイリオ" panose="020B0604030504040204" pitchFamily="50" charset="-128"/>
                <a:ea typeface="メイリオ" panose="020B0604030504040204" pitchFamily="50" charset="-128"/>
              </a:rPr>
              <a:t>ような解釈を行い</a:t>
            </a:r>
            <a:r>
              <a:rPr kumimoji="1" lang="ja-JP" altLang="en-US" b="1">
                <a:latin typeface="メイリオ" panose="020B0604030504040204" pitchFamily="50" charset="-128"/>
                <a:ea typeface="メイリオ" panose="020B0604030504040204" pitchFamily="50" charset="-128"/>
              </a:rPr>
              <a:t>、それ</a:t>
            </a:r>
            <a:r>
              <a:rPr lang="ja-JP" altLang="en-US" b="1">
                <a:latin typeface="メイリオ" panose="020B0604030504040204" pitchFamily="50" charset="-128"/>
                <a:ea typeface="メイリオ" panose="020B0604030504040204" pitchFamily="50" charset="-128"/>
              </a:rPr>
              <a:t>に</a:t>
            </a:r>
            <a:r>
              <a:rPr lang="ja-JP" altLang="en-US" b="1" dirty="0">
                <a:latin typeface="メイリオ" panose="020B0604030504040204" pitchFamily="50" charset="-128"/>
                <a:ea typeface="メイリオ" panose="020B0604030504040204" pitchFamily="50" charset="-128"/>
              </a:rPr>
              <a:t>応じた処置がなされる。</a:t>
            </a:r>
            <a:endParaRPr kumimoji="1" lang="ja-JP" altLang="en-US" b="1" dirty="0">
              <a:latin typeface="メイリオ" panose="020B0604030504040204" pitchFamily="50" charset="-128"/>
              <a:ea typeface="メイリオ" panose="020B0604030504040204" pitchFamily="50" charset="-128"/>
            </a:endParaRPr>
          </a:p>
        </p:txBody>
      </p:sp>
      <p:sp>
        <p:nvSpPr>
          <p:cNvPr id="14" name="スライド番号プレースホルダー 13">
            <a:extLst>
              <a:ext uri="{FF2B5EF4-FFF2-40B4-BE49-F238E27FC236}">
                <a16:creationId xmlns:a16="http://schemas.microsoft.com/office/drawing/2014/main" id="{4AAA8DC0-A689-266D-8E70-CEA6E0169F47}"/>
              </a:ext>
            </a:extLst>
          </p:cNvPr>
          <p:cNvSpPr>
            <a:spLocks noGrp="1"/>
          </p:cNvSpPr>
          <p:nvPr>
            <p:ph type="sldNum" sz="quarter" idx="12"/>
          </p:nvPr>
        </p:nvSpPr>
        <p:spPr/>
        <p:txBody>
          <a:bodyPr/>
          <a:lstStyle/>
          <a:p>
            <a:fld id="{CCE8A120-D37F-4A4B-AEC4-A3FAB9FD9F34}" type="slidenum">
              <a:rPr lang="ja-JP" altLang="en-US" smtClean="0"/>
              <a:pPr/>
              <a:t>62</a:t>
            </a:fld>
            <a:endParaRPr lang="ja-JP" altLang="en-US"/>
          </a:p>
        </p:txBody>
      </p:sp>
      <p:sp>
        <p:nvSpPr>
          <p:cNvPr id="2" name="テキスト ボックス 1">
            <a:extLst>
              <a:ext uri="{FF2B5EF4-FFF2-40B4-BE49-F238E27FC236}">
                <a16:creationId xmlns:a16="http://schemas.microsoft.com/office/drawing/2014/main" id="{23774056-AB12-D07D-C783-E69A17F68126}"/>
              </a:ext>
            </a:extLst>
          </p:cNvPr>
          <p:cNvSpPr txBox="1"/>
          <p:nvPr/>
        </p:nvSpPr>
        <p:spPr>
          <a:xfrm>
            <a:off x="90974" y="101329"/>
            <a:ext cx="5820190" cy="707886"/>
          </a:xfrm>
          <a:prstGeom prst="rect">
            <a:avLst/>
          </a:prstGeom>
          <a:noFill/>
        </p:spPr>
        <p:txBody>
          <a:bodyPr wrap="square" rtlCol="0" anchor="ctr">
            <a:spAutoFit/>
          </a:bodyPr>
          <a:lstStyle/>
          <a:p>
            <a:r>
              <a:rPr kumimoji="1"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5.5 </a:t>
            </a:r>
            <a:r>
              <a:rPr kumimoji="1" lang="ja-JP" altLang="en-US" sz="4000" b="1" dirty="0">
                <a:solidFill>
                  <a:schemeClr val="bg1"/>
                </a:solidFill>
                <a:latin typeface="Meiryo" panose="020B0604030504040204" pitchFamily="34" charset="-128"/>
                <a:ea typeface="Meiryo" panose="020B0604030504040204" pitchFamily="34" charset="-128"/>
                <a:cs typeface="Arial" panose="020B0604020202020204" pitchFamily="34" charset="0"/>
              </a:rPr>
              <a:t>工程能力指数</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9975445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42923CBC-9441-6973-E84C-D1F45BB7D470}"/>
              </a:ext>
            </a:extLst>
          </p:cNvPr>
          <p:cNvSpPr/>
          <p:nvPr/>
        </p:nvSpPr>
        <p:spPr>
          <a:xfrm>
            <a:off x="251012" y="1225354"/>
            <a:ext cx="11689975" cy="5225688"/>
          </a:xfrm>
          <a:prstGeom prst="rect">
            <a:avLst/>
          </a:prstGeom>
          <a:solidFill>
            <a:schemeClr val="bg1"/>
          </a:solidFill>
          <a:ln>
            <a:solidFill>
              <a:schemeClr val="tx1"/>
            </a:solidFill>
          </a:ln>
          <a:effectLst>
            <a:outerShdw blurRad="132149"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3" name="テキスト ボックス 2">
                <a:extLst>
                  <a:ext uri="{FF2B5EF4-FFF2-40B4-BE49-F238E27FC236}">
                    <a16:creationId xmlns:a16="http://schemas.microsoft.com/office/drawing/2014/main" id="{C5ED9037-6BFD-DACD-8ED8-45FD989402AA}"/>
                  </a:ext>
                </a:extLst>
              </p:cNvPr>
              <p:cNvSpPr txBox="1"/>
              <p:nvPr/>
            </p:nvSpPr>
            <p:spPr>
              <a:xfrm>
                <a:off x="2074873" y="1428519"/>
                <a:ext cx="8560905" cy="4808304"/>
              </a:xfrm>
              <a:prstGeom prst="rect">
                <a:avLst/>
              </a:prstGeom>
              <a:noFill/>
            </p:spPr>
            <p:txBody>
              <a:bodyPr wrap="square" rtlCol="0">
                <a:spAutoFit/>
              </a:bodyPr>
              <a:lstStyle/>
              <a:p>
                <a:pPr>
                  <a:spcBef>
                    <a:spcPts val="600"/>
                  </a:spcBef>
                </a:pPr>
                <a:r>
                  <a:rPr kumimoji="1" lang="ja-JP" altLang="en-US" sz="2300">
                    <a:latin typeface="Meiryo" panose="020B0604030504040204" pitchFamily="34" charset="-128"/>
                    <a:ea typeface="Meiryo" panose="020B0604030504040204" pitchFamily="34" charset="-128"/>
                  </a:rPr>
                  <a:t>木工</a:t>
                </a:r>
                <a:r>
                  <a:rPr kumimoji="1" lang="ja-JP" altLang="en-US" sz="2300" dirty="0">
                    <a:latin typeface="Meiryo" panose="020B0604030504040204" pitchFamily="34" charset="-128"/>
                    <a:ea typeface="Meiryo" panose="020B0604030504040204" pitchFamily="34" charset="-128"/>
                  </a:rPr>
                  <a:t>部品を製造している工程が</a:t>
                </a:r>
                <a:r>
                  <a:rPr kumimoji="1" lang="ja-JP" altLang="en-US" sz="2300">
                    <a:latin typeface="Meiryo" panose="020B0604030504040204" pitchFamily="34" charset="-128"/>
                    <a:ea typeface="Meiryo" panose="020B0604030504040204" pitchFamily="34" charset="-128"/>
                  </a:rPr>
                  <a:t>ある。</a:t>
                </a:r>
                <a:endParaRPr kumimoji="1" lang="en-US" altLang="ja-JP" sz="2300" dirty="0">
                  <a:latin typeface="Meiryo" panose="020B0604030504040204" pitchFamily="34" charset="-128"/>
                  <a:ea typeface="Meiryo" panose="020B0604030504040204" pitchFamily="34" charset="-128"/>
                </a:endParaRPr>
              </a:p>
              <a:p>
                <a:pPr>
                  <a:spcBef>
                    <a:spcPts val="600"/>
                  </a:spcBef>
                </a:pPr>
                <a:r>
                  <a:rPr kumimoji="1" lang="ja-JP" altLang="en-US" sz="2300">
                    <a:latin typeface="Meiryo" panose="020B0604030504040204" pitchFamily="34" charset="-128"/>
                    <a:ea typeface="Meiryo" panose="020B0604030504040204" pitchFamily="34" charset="-128"/>
                  </a:rPr>
                  <a:t>部品</a:t>
                </a:r>
                <a:r>
                  <a:rPr kumimoji="1" lang="ja-JP" altLang="en-US" sz="2300" dirty="0">
                    <a:latin typeface="Meiryo" panose="020B0604030504040204" pitchFamily="34" charset="-128"/>
                    <a:ea typeface="Meiryo" panose="020B0604030504040204" pitchFamily="34" charset="-128"/>
                  </a:rPr>
                  <a:t>全長の規格の上限値は</a:t>
                </a:r>
                <a14:m>
                  <m:oMath xmlns:m="http://schemas.openxmlformats.org/officeDocument/2006/math">
                    <m:sSub>
                      <m:sSubPr>
                        <m:ctrlPr>
                          <a:rPr kumimoji="1" lang="en-US" altLang="ja-JP" sz="2400" i="1" smtClean="0">
                            <a:latin typeface="Cambria Math" panose="02040503050406030204" pitchFamily="18" charset="0"/>
                          </a:rPr>
                        </m:ctrlPr>
                      </m:sSubPr>
                      <m:e>
                        <m:r>
                          <a:rPr kumimoji="1" lang="en-US" altLang="ja-JP" sz="2400" b="0" i="1" smtClean="0">
                            <a:latin typeface="Cambria Math" panose="02040503050406030204" pitchFamily="18" charset="0"/>
                          </a:rPr>
                          <m:t>𝑆</m:t>
                        </m:r>
                      </m:e>
                      <m:sub>
                        <m:r>
                          <a:rPr kumimoji="1" lang="en-US" altLang="ja-JP" sz="2400" b="0" i="1" smtClean="0">
                            <a:latin typeface="Cambria Math" panose="02040503050406030204" pitchFamily="18" charset="0"/>
                          </a:rPr>
                          <m:t>𝑈</m:t>
                        </m:r>
                      </m:sub>
                    </m:sSub>
                  </m:oMath>
                </a14:m>
                <a:r>
                  <a:rPr kumimoji="1" lang="ja-JP" altLang="en-US" sz="2300">
                    <a:latin typeface="Meiryo" panose="020B0604030504040204" pitchFamily="34" charset="-128"/>
                    <a:ea typeface="Meiryo" panose="020B0604030504040204" pitchFamily="34" charset="-128"/>
                  </a:rPr>
                  <a:t>は</a:t>
                </a:r>
                <a:r>
                  <a:rPr lang="en-US" altLang="ja-JP" sz="2300" dirty="0">
                    <a:latin typeface="Meiryo" panose="020B0604030504040204" pitchFamily="34" charset="-128"/>
                    <a:ea typeface="Meiryo" panose="020B0604030504040204" pitchFamily="34" charset="-128"/>
                  </a:rPr>
                  <a:t>510.00mm</a:t>
                </a:r>
                <a:r>
                  <a:rPr lang="ja-JP" altLang="en-US" sz="2300">
                    <a:latin typeface="Meiryo" panose="020B0604030504040204" pitchFamily="34" charset="-128"/>
                    <a:ea typeface="Meiryo" panose="020B0604030504040204" pitchFamily="34" charset="-128"/>
                  </a:rPr>
                  <a:t>、</a:t>
                </a:r>
                <a:endParaRPr lang="en-US" altLang="ja-JP" sz="2300" dirty="0">
                  <a:latin typeface="Meiryo" panose="020B0604030504040204" pitchFamily="34" charset="-128"/>
                  <a:ea typeface="Meiryo" panose="020B0604030504040204" pitchFamily="34" charset="-128"/>
                </a:endParaRPr>
              </a:p>
              <a:p>
                <a:pPr>
                  <a:spcBef>
                    <a:spcPts val="600"/>
                  </a:spcBef>
                </a:pPr>
                <a:r>
                  <a:rPr lang="ja-JP" altLang="en-US" sz="2300">
                    <a:latin typeface="Meiryo" panose="020B0604030504040204" pitchFamily="34" charset="-128"/>
                    <a:ea typeface="Meiryo" panose="020B0604030504040204" pitchFamily="34" charset="-128"/>
                  </a:rPr>
                  <a:t>規格</a:t>
                </a:r>
                <a:r>
                  <a:rPr lang="ja-JP" altLang="en-US" sz="2300" dirty="0">
                    <a:latin typeface="Meiryo" panose="020B0604030504040204" pitchFamily="34" charset="-128"/>
                    <a:ea typeface="Meiryo" panose="020B0604030504040204" pitchFamily="34" charset="-128"/>
                  </a:rPr>
                  <a:t>の</a:t>
                </a:r>
                <a:r>
                  <a:rPr lang="ja-JP" altLang="en-US" sz="2300">
                    <a:latin typeface="Meiryo" panose="020B0604030504040204" pitchFamily="34" charset="-128"/>
                    <a:ea typeface="Meiryo" panose="020B0604030504040204" pitchFamily="34" charset="-128"/>
                  </a:rPr>
                  <a:t>下限値は</a:t>
                </a:r>
                <a14:m>
                  <m:oMath xmlns:m="http://schemas.openxmlformats.org/officeDocument/2006/math">
                    <m:sSub>
                      <m:sSubPr>
                        <m:ctrlPr>
                          <a:rPr kumimoji="1" lang="en-US" altLang="ja-JP" sz="2400" i="1" smtClean="0">
                            <a:latin typeface="Cambria Math" panose="02040503050406030204" pitchFamily="18" charset="0"/>
                          </a:rPr>
                        </m:ctrlPr>
                      </m:sSubPr>
                      <m:e>
                        <m:r>
                          <a:rPr kumimoji="1" lang="en-US" altLang="ja-JP" sz="2400" b="0" i="1" smtClean="0">
                            <a:latin typeface="Cambria Math" panose="02040503050406030204" pitchFamily="18" charset="0"/>
                          </a:rPr>
                          <m:t>𝑆</m:t>
                        </m:r>
                      </m:e>
                      <m:sub>
                        <m:r>
                          <a:rPr kumimoji="1" lang="en-US" altLang="ja-JP" sz="2400" b="0" i="1" smtClean="0">
                            <a:latin typeface="Cambria Math" panose="02040503050406030204" pitchFamily="18" charset="0"/>
                          </a:rPr>
                          <m:t>𝐿</m:t>
                        </m:r>
                      </m:sub>
                    </m:sSub>
                  </m:oMath>
                </a14:m>
                <a:r>
                  <a:rPr lang="ja-JP" altLang="en-US" sz="2300">
                    <a:latin typeface="Meiryo" panose="020B0604030504040204" pitchFamily="34" charset="-128"/>
                    <a:ea typeface="Meiryo" panose="020B0604030504040204" pitchFamily="34" charset="-128"/>
                  </a:rPr>
                  <a:t>は</a:t>
                </a:r>
                <a:r>
                  <a:rPr lang="en-US" altLang="ja-JP" sz="2300" dirty="0">
                    <a:latin typeface="Meiryo" panose="020B0604030504040204" pitchFamily="34" charset="-128"/>
                    <a:ea typeface="Meiryo" panose="020B0604030504040204" pitchFamily="34" charset="-128"/>
                  </a:rPr>
                  <a:t>500.00mm</a:t>
                </a:r>
                <a:r>
                  <a:rPr lang="ja-JP" altLang="en-US" sz="2300" dirty="0">
                    <a:latin typeface="Meiryo" panose="020B0604030504040204" pitchFamily="34" charset="-128"/>
                    <a:ea typeface="Meiryo" panose="020B0604030504040204" pitchFamily="34" charset="-128"/>
                  </a:rPr>
                  <a:t>で</a:t>
                </a:r>
                <a:r>
                  <a:rPr lang="ja-JP" altLang="en-US" sz="2300">
                    <a:latin typeface="Meiryo" panose="020B0604030504040204" pitchFamily="34" charset="-128"/>
                    <a:ea typeface="Meiryo" panose="020B0604030504040204" pitchFamily="34" charset="-128"/>
                  </a:rPr>
                  <a:t>ある。</a:t>
                </a:r>
                <a:endParaRPr lang="en-US" altLang="ja-JP" sz="2300" dirty="0">
                  <a:latin typeface="Meiryo" panose="020B0604030504040204" pitchFamily="34" charset="-128"/>
                  <a:ea typeface="Meiryo" panose="020B0604030504040204" pitchFamily="34" charset="-128"/>
                </a:endParaRPr>
              </a:p>
              <a:p>
                <a:pPr>
                  <a:spcBef>
                    <a:spcPts val="600"/>
                  </a:spcBef>
                </a:pPr>
                <a:r>
                  <a:rPr lang="ja-JP" altLang="en-US" sz="2300">
                    <a:latin typeface="Meiryo" panose="020B0604030504040204" pitchFamily="34" charset="-128"/>
                    <a:ea typeface="Meiryo" panose="020B0604030504040204" pitchFamily="34" charset="-128"/>
                  </a:rPr>
                  <a:t>工程</a:t>
                </a:r>
                <a:r>
                  <a:rPr lang="ja-JP" altLang="en-US" sz="2300" dirty="0">
                    <a:latin typeface="Meiryo" panose="020B0604030504040204" pitchFamily="34" charset="-128"/>
                    <a:ea typeface="Meiryo" panose="020B0604030504040204" pitchFamily="34" charset="-128"/>
                  </a:rPr>
                  <a:t>から</a:t>
                </a:r>
                <a:r>
                  <a:rPr lang="ja-JP" altLang="en-US" sz="2300">
                    <a:latin typeface="Meiryo" panose="020B0604030504040204" pitchFamily="34" charset="-128"/>
                    <a:ea typeface="Meiryo" panose="020B0604030504040204" pitchFamily="34" charset="-128"/>
                  </a:rPr>
                  <a:t>サンプルを</a:t>
                </a:r>
                <a:r>
                  <a:rPr kumimoji="1" lang="ja-JP" altLang="en-US" sz="2300">
                    <a:latin typeface="Meiryo" panose="020B0604030504040204" pitchFamily="34" charset="-128"/>
                    <a:ea typeface="Meiryo" panose="020B0604030504040204" pitchFamily="34" charset="-128"/>
                  </a:rPr>
                  <a:t>採取し、部品</a:t>
                </a:r>
                <a:r>
                  <a:rPr kumimoji="1" lang="ja-JP" altLang="en-US" sz="2300" dirty="0">
                    <a:latin typeface="Meiryo" panose="020B0604030504040204" pitchFamily="34" charset="-128"/>
                    <a:ea typeface="Meiryo" panose="020B0604030504040204" pitchFamily="34" charset="-128"/>
                  </a:rPr>
                  <a:t>全長の平均値と標準</a:t>
                </a:r>
                <a:r>
                  <a:rPr kumimoji="1" lang="ja-JP" altLang="en-US" sz="2300">
                    <a:latin typeface="Meiryo" panose="020B0604030504040204" pitchFamily="34" charset="-128"/>
                    <a:ea typeface="Meiryo" panose="020B0604030504040204" pitchFamily="34" charset="-128"/>
                  </a:rPr>
                  <a:t>偏差を</a:t>
                </a:r>
                <a:endParaRPr kumimoji="1" lang="en-US" altLang="ja-JP" sz="2300" dirty="0">
                  <a:latin typeface="Meiryo" panose="020B0604030504040204" pitchFamily="34" charset="-128"/>
                  <a:ea typeface="Meiryo" panose="020B0604030504040204" pitchFamily="34" charset="-128"/>
                </a:endParaRPr>
              </a:p>
              <a:p>
                <a:pPr>
                  <a:spcBef>
                    <a:spcPts val="600"/>
                  </a:spcBef>
                </a:pPr>
                <a:r>
                  <a:rPr kumimoji="1" lang="ja-JP" altLang="en-US" sz="2300">
                    <a:latin typeface="Meiryo" panose="020B0604030504040204" pitchFamily="34" charset="-128"/>
                    <a:ea typeface="Meiryo" panose="020B0604030504040204" pitchFamily="34" charset="-128"/>
                  </a:rPr>
                  <a:t>求めたところ、それぞれ</a:t>
                </a:r>
                <a:r>
                  <a:rPr kumimoji="1" lang="en-US" altLang="ja-JP" sz="2300" dirty="0">
                    <a:latin typeface="Meiryo" panose="020B0604030504040204" pitchFamily="34" charset="-128"/>
                    <a:ea typeface="Meiryo" panose="020B0604030504040204" pitchFamily="34" charset="-128"/>
                  </a:rPr>
                  <a:t>507.20mm</a:t>
                </a:r>
                <a:r>
                  <a:rPr lang="ja-JP" altLang="en-US" sz="2300">
                    <a:latin typeface="Meiryo" panose="020B0604030504040204" pitchFamily="34" charset="-128"/>
                    <a:ea typeface="Meiryo" panose="020B0604030504040204" pitchFamily="34" charset="-128"/>
                  </a:rPr>
                  <a:t>、</a:t>
                </a:r>
                <a:r>
                  <a:rPr kumimoji="1" lang="en-US" altLang="ja-JP" sz="2300" dirty="0">
                    <a:latin typeface="Meiryo" panose="020B0604030504040204" pitchFamily="34" charset="-128"/>
                    <a:ea typeface="Meiryo" panose="020B0604030504040204" pitchFamily="34" charset="-128"/>
                  </a:rPr>
                  <a:t>0.95mm</a:t>
                </a:r>
                <a:r>
                  <a:rPr kumimoji="1" lang="ja-JP" altLang="en-US" sz="2300">
                    <a:latin typeface="Meiryo" panose="020B0604030504040204" pitchFamily="34" charset="-128"/>
                    <a:ea typeface="Meiryo" panose="020B0604030504040204" pitchFamily="34" charset="-128"/>
                  </a:rPr>
                  <a:t>であった。</a:t>
                </a:r>
                <a:endParaRPr kumimoji="1" lang="en-US" altLang="ja-JP" sz="2300" dirty="0">
                  <a:latin typeface="Meiryo" panose="020B0604030504040204" pitchFamily="34" charset="-128"/>
                  <a:ea typeface="Meiryo" panose="020B0604030504040204" pitchFamily="34" charset="-128"/>
                </a:endParaRPr>
              </a:p>
              <a:p>
                <a:endParaRPr kumimoji="1" lang="en-US" altLang="ja-JP" sz="2300" dirty="0">
                  <a:latin typeface="Meiryo" panose="020B0604030504040204" pitchFamily="34" charset="-128"/>
                  <a:ea typeface="Meiryo" panose="020B0604030504040204" pitchFamily="34" charset="-128"/>
                </a:endParaRPr>
              </a:p>
              <a:p>
                <a:r>
                  <a:rPr kumimoji="1" lang="ja-JP" altLang="en-US" sz="2300">
                    <a:latin typeface="Meiryo" panose="020B0604030504040204" pitchFamily="34" charset="-128"/>
                    <a:ea typeface="Meiryo" panose="020B0604030504040204" pitchFamily="34" charset="-128"/>
                  </a:rPr>
                  <a:t>　①</a:t>
                </a:r>
                <a:r>
                  <a:rPr kumimoji="1" lang="en-US" altLang="ja-JP" sz="2300" dirty="0">
                    <a:latin typeface="Meiryo" panose="020B0604030504040204" pitchFamily="34" charset="-128"/>
                    <a:ea typeface="Meiryo" panose="020B0604030504040204" pitchFamily="34" charset="-128"/>
                  </a:rPr>
                  <a:t> </a:t>
                </a:r>
                <a:r>
                  <a:rPr kumimoji="1" lang="ja-JP" altLang="en-US" sz="2300">
                    <a:latin typeface="Meiryo" panose="020B0604030504040204" pitchFamily="34" charset="-128"/>
                    <a:ea typeface="Meiryo" panose="020B0604030504040204" pitchFamily="34" charset="-128"/>
                  </a:rPr>
                  <a:t>工程能力指数</a:t>
                </a:r>
                <a14:m>
                  <m:oMath xmlns:m="http://schemas.openxmlformats.org/officeDocument/2006/math">
                    <m:sSub>
                      <m:sSubPr>
                        <m:ctrlPr>
                          <a:rPr kumimoji="1" lang="en-US" altLang="ja-JP" sz="2400" i="1" smtClean="0">
                            <a:latin typeface="Cambria Math" panose="02040503050406030204" pitchFamily="18" charset="0"/>
                          </a:rPr>
                        </m:ctrlPr>
                      </m:sSubPr>
                      <m:e>
                        <m:r>
                          <a:rPr kumimoji="1" lang="en-US" altLang="ja-JP" sz="2400" b="0" i="1" smtClean="0">
                            <a:latin typeface="Cambria Math" panose="02040503050406030204" pitchFamily="18" charset="0"/>
                          </a:rPr>
                          <m:t>𝐶</m:t>
                        </m:r>
                      </m:e>
                      <m:sub>
                        <m:r>
                          <a:rPr kumimoji="1" lang="en-US" altLang="ja-JP" sz="2400" b="0" i="1" smtClean="0">
                            <a:latin typeface="Cambria Math" panose="02040503050406030204" pitchFamily="18" charset="0"/>
                          </a:rPr>
                          <m:t>𝑝</m:t>
                        </m:r>
                      </m:sub>
                    </m:sSub>
                  </m:oMath>
                </a14:m>
                <a:r>
                  <a:rPr kumimoji="1" lang="ja-JP" altLang="en-US" sz="2300">
                    <a:latin typeface="Meiryo" panose="020B0604030504040204" pitchFamily="34" charset="-128"/>
                    <a:ea typeface="Meiryo" panose="020B0604030504040204" pitchFamily="34" charset="-128"/>
                  </a:rPr>
                  <a:t>を</a:t>
                </a:r>
                <a:r>
                  <a:rPr kumimoji="1" lang="ja-JP" altLang="en-US" sz="2300" dirty="0">
                    <a:latin typeface="Meiryo" panose="020B0604030504040204" pitchFamily="34" charset="-128"/>
                    <a:ea typeface="Meiryo" panose="020B0604030504040204" pitchFamily="34" charset="-128"/>
                  </a:rPr>
                  <a:t>求め、工程能力を検討</a:t>
                </a:r>
                <a:r>
                  <a:rPr kumimoji="1" lang="ja-JP" altLang="en-US" sz="2300">
                    <a:latin typeface="Meiryo" panose="020B0604030504040204" pitchFamily="34" charset="-128"/>
                    <a:ea typeface="Meiryo" panose="020B0604030504040204" pitchFamily="34" charset="-128"/>
                  </a:rPr>
                  <a:t>せよ。</a:t>
                </a:r>
                <a:endParaRPr kumimoji="1" lang="en-US" altLang="ja-JP" sz="2300" dirty="0">
                  <a:latin typeface="Meiryo" panose="020B0604030504040204" pitchFamily="34" charset="-128"/>
                  <a:ea typeface="Meiryo" panose="020B0604030504040204" pitchFamily="34" charset="-128"/>
                </a:endParaRPr>
              </a:p>
              <a:p>
                <a:endParaRPr kumimoji="1" lang="en-US" altLang="ja-JP" sz="1200" dirty="0">
                  <a:latin typeface="Meiryo" panose="020B0604030504040204" pitchFamily="34" charset="-128"/>
                  <a:ea typeface="Meiryo" panose="020B0604030504040204" pitchFamily="34" charset="-128"/>
                </a:endParaRPr>
              </a:p>
              <a:p>
                <a:r>
                  <a:rPr lang="ja-JP" altLang="en-US" sz="2300">
                    <a:latin typeface="Meiryo" panose="020B0604030504040204" pitchFamily="34" charset="-128"/>
                    <a:ea typeface="Meiryo" panose="020B0604030504040204" pitchFamily="34" charset="-128"/>
                  </a:rPr>
                  <a:t>　②</a:t>
                </a:r>
                <a:r>
                  <a:rPr lang="en-US" altLang="ja-JP" sz="2300" dirty="0">
                    <a:latin typeface="Meiryo" panose="020B0604030504040204" pitchFamily="34" charset="-128"/>
                    <a:ea typeface="Meiryo" panose="020B0604030504040204" pitchFamily="34" charset="-128"/>
                  </a:rPr>
                  <a:t> </a:t>
                </a:r>
                <a:r>
                  <a:rPr lang="ja-JP" altLang="en-US" sz="2300">
                    <a:latin typeface="Meiryo" panose="020B0604030504040204" pitchFamily="34" charset="-128"/>
                    <a:ea typeface="Meiryo" panose="020B0604030504040204" pitchFamily="34" charset="-128"/>
                  </a:rPr>
                  <a:t>かたより</a:t>
                </a:r>
                <a:r>
                  <a:rPr lang="ja-JP" altLang="en-US" sz="2300" dirty="0">
                    <a:latin typeface="Meiryo" panose="020B0604030504040204" pitchFamily="34" charset="-128"/>
                    <a:ea typeface="Meiryo" panose="020B0604030504040204" pitchFamily="34" charset="-128"/>
                  </a:rPr>
                  <a:t>を考慮した工程</a:t>
                </a:r>
                <a:r>
                  <a:rPr lang="ja-JP" altLang="en-US" sz="2300">
                    <a:latin typeface="Meiryo" panose="020B0604030504040204" pitchFamily="34" charset="-128"/>
                    <a:ea typeface="Meiryo" panose="020B0604030504040204" pitchFamily="34" charset="-128"/>
                  </a:rPr>
                  <a:t>能力指数</a:t>
                </a:r>
                <a14:m>
                  <m:oMath xmlns:m="http://schemas.openxmlformats.org/officeDocument/2006/math">
                    <m:sSub>
                      <m:sSubPr>
                        <m:ctrlPr>
                          <a:rPr kumimoji="1" lang="en-US" altLang="ja-JP" sz="2400" i="1" smtClean="0">
                            <a:latin typeface="Cambria Math" panose="02040503050406030204" pitchFamily="18" charset="0"/>
                          </a:rPr>
                        </m:ctrlPr>
                      </m:sSubPr>
                      <m:e>
                        <m:r>
                          <a:rPr kumimoji="1" lang="en-US" altLang="ja-JP" sz="2400" b="0" i="1" smtClean="0">
                            <a:latin typeface="Cambria Math" panose="02040503050406030204" pitchFamily="18" charset="0"/>
                          </a:rPr>
                          <m:t>𝐶</m:t>
                        </m:r>
                      </m:e>
                      <m:sub>
                        <m:r>
                          <a:rPr kumimoji="1" lang="en-US" altLang="ja-JP" sz="2400" b="0" i="1" smtClean="0">
                            <a:latin typeface="Cambria Math" panose="02040503050406030204" pitchFamily="18" charset="0"/>
                          </a:rPr>
                          <m:t>𝑝𝑘</m:t>
                        </m:r>
                      </m:sub>
                    </m:sSub>
                  </m:oMath>
                </a14:m>
                <a:r>
                  <a:rPr lang="ja-JP" altLang="en-US" sz="2300">
                    <a:latin typeface="Meiryo" panose="020B0604030504040204" pitchFamily="34" charset="-128"/>
                    <a:ea typeface="Meiryo" panose="020B0604030504040204" pitchFamily="34" charset="-128"/>
                  </a:rPr>
                  <a:t>を求め、</a:t>
                </a:r>
                <a:endParaRPr lang="en-US" altLang="ja-JP" sz="2300" dirty="0">
                  <a:latin typeface="Meiryo" panose="020B0604030504040204" pitchFamily="34" charset="-128"/>
                  <a:ea typeface="Meiryo" panose="020B0604030504040204" pitchFamily="34" charset="-128"/>
                </a:endParaRPr>
              </a:p>
              <a:p>
                <a:r>
                  <a:rPr lang="ja-JP" altLang="en-US" sz="2300">
                    <a:latin typeface="Meiryo" panose="020B0604030504040204" pitchFamily="34" charset="-128"/>
                    <a:ea typeface="Meiryo" panose="020B0604030504040204" pitchFamily="34" charset="-128"/>
                  </a:rPr>
                  <a:t>　　</a:t>
                </a:r>
                <a:r>
                  <a:rPr lang="en-US" altLang="ja-JP" sz="2300" dirty="0">
                    <a:latin typeface="Meiryo" panose="020B0604030504040204" pitchFamily="34" charset="-128"/>
                    <a:ea typeface="Meiryo" panose="020B0604030504040204" pitchFamily="34" charset="-128"/>
                  </a:rPr>
                  <a:t> </a:t>
                </a:r>
                <a:r>
                  <a:rPr lang="ja-JP" altLang="en-US" sz="2300">
                    <a:latin typeface="Meiryo" panose="020B0604030504040204" pitchFamily="34" charset="-128"/>
                    <a:ea typeface="Meiryo" panose="020B0604030504040204" pitchFamily="34" charset="-128"/>
                  </a:rPr>
                  <a:t>工程</a:t>
                </a:r>
                <a:r>
                  <a:rPr lang="ja-JP" altLang="en-US" sz="2300" dirty="0">
                    <a:latin typeface="Meiryo" panose="020B0604030504040204" pitchFamily="34" charset="-128"/>
                    <a:ea typeface="Meiryo" panose="020B0604030504040204" pitchFamily="34" charset="-128"/>
                  </a:rPr>
                  <a:t>能力と対応</a:t>
                </a:r>
                <a:r>
                  <a:rPr lang="ja-JP" altLang="en-US" sz="2300">
                    <a:latin typeface="Meiryo" panose="020B0604030504040204" pitchFamily="34" charset="-128"/>
                    <a:ea typeface="Meiryo" panose="020B0604030504040204" pitchFamily="34" charset="-128"/>
                  </a:rPr>
                  <a:t>策を</a:t>
                </a:r>
                <a:r>
                  <a:rPr kumimoji="1" lang="ja-JP" altLang="en-US" sz="2300">
                    <a:latin typeface="Meiryo" panose="020B0604030504040204" pitchFamily="34" charset="-128"/>
                    <a:ea typeface="Meiryo" panose="020B0604030504040204" pitchFamily="34" charset="-128"/>
                  </a:rPr>
                  <a:t>検討</a:t>
                </a:r>
                <a:r>
                  <a:rPr kumimoji="1" lang="ja-JP" altLang="en-US" sz="2300" dirty="0">
                    <a:latin typeface="Meiryo" panose="020B0604030504040204" pitchFamily="34" charset="-128"/>
                    <a:ea typeface="Meiryo" panose="020B0604030504040204" pitchFamily="34" charset="-128"/>
                  </a:rPr>
                  <a:t>せよ。</a:t>
                </a:r>
                <a:endParaRPr kumimoji="1" lang="en-US" altLang="ja-JP" sz="2300" dirty="0">
                  <a:latin typeface="Meiryo" panose="020B0604030504040204" pitchFamily="34" charset="-128"/>
                  <a:ea typeface="Meiryo" panose="020B0604030504040204" pitchFamily="34" charset="-128"/>
                </a:endParaRPr>
              </a:p>
              <a:p>
                <a:endParaRPr lang="en-US" altLang="ja-JP" sz="1200" dirty="0">
                  <a:latin typeface="Meiryo" panose="020B0604030504040204" pitchFamily="34" charset="-128"/>
                  <a:ea typeface="Meiryo" panose="020B0604030504040204" pitchFamily="34" charset="-128"/>
                </a:endParaRPr>
              </a:p>
              <a:p>
                <a:r>
                  <a:rPr lang="ja-JP" altLang="en-US" sz="2300">
                    <a:latin typeface="Meiryo" panose="020B0604030504040204" pitchFamily="34" charset="-128"/>
                    <a:ea typeface="Meiryo" panose="020B0604030504040204" pitchFamily="34" charset="-128"/>
                  </a:rPr>
                  <a:t>　③</a:t>
                </a:r>
                <a:r>
                  <a:rPr lang="en-US" altLang="ja-JP" sz="2300" dirty="0">
                    <a:latin typeface="Meiryo" panose="020B0604030504040204" pitchFamily="34" charset="-128"/>
                    <a:ea typeface="Meiryo" panose="020B0604030504040204" pitchFamily="34" charset="-128"/>
                  </a:rPr>
                  <a:t> </a:t>
                </a:r>
                <a:r>
                  <a:rPr lang="ja-JP" altLang="en-US" sz="2300">
                    <a:latin typeface="Meiryo" panose="020B0604030504040204" pitchFamily="34" charset="-128"/>
                    <a:ea typeface="Meiryo" panose="020B0604030504040204" pitchFamily="34" charset="-128"/>
                  </a:rPr>
                  <a:t>平均値</a:t>
                </a:r>
                <a:r>
                  <a:rPr lang="ja-JP" altLang="en-US" sz="2300" dirty="0">
                    <a:latin typeface="Meiryo" panose="020B0604030504040204" pitchFamily="34" charset="-128"/>
                    <a:ea typeface="Meiryo" panose="020B0604030504040204" pitchFamily="34" charset="-128"/>
                  </a:rPr>
                  <a:t>が変わらないと</a:t>
                </a:r>
                <a:r>
                  <a:rPr lang="ja-JP" altLang="en-US" sz="2300">
                    <a:latin typeface="Meiryo" panose="020B0604030504040204" pitchFamily="34" charset="-128"/>
                    <a:ea typeface="Meiryo" panose="020B0604030504040204" pitchFamily="34" charset="-128"/>
                  </a:rPr>
                  <a:t>して、</a:t>
                </a:r>
                <a:r>
                  <a:rPr kumimoji="1" lang="en-US" altLang="ja-JP" sz="2400" dirty="0"/>
                  <a:t> </a:t>
                </a:r>
                <a14:m>
                  <m:oMath xmlns:m="http://schemas.openxmlformats.org/officeDocument/2006/math">
                    <m:sSub>
                      <m:sSubPr>
                        <m:ctrlPr>
                          <a:rPr kumimoji="1" lang="en-US" altLang="ja-JP" sz="2400" i="1" smtClean="0">
                            <a:latin typeface="Cambria Math" panose="02040503050406030204" pitchFamily="18" charset="0"/>
                          </a:rPr>
                        </m:ctrlPr>
                      </m:sSubPr>
                      <m:e>
                        <m:r>
                          <a:rPr kumimoji="1" lang="en-US" altLang="ja-JP" sz="2400" b="0" i="1" smtClean="0">
                            <a:latin typeface="Cambria Math" panose="02040503050406030204" pitchFamily="18" charset="0"/>
                          </a:rPr>
                          <m:t>𝐶</m:t>
                        </m:r>
                      </m:e>
                      <m:sub>
                        <m:r>
                          <a:rPr kumimoji="1" lang="en-US" altLang="ja-JP" sz="2400" b="0" i="1" smtClean="0">
                            <a:latin typeface="Cambria Math" panose="02040503050406030204" pitchFamily="18" charset="0"/>
                          </a:rPr>
                          <m:t>𝑝𝑘</m:t>
                        </m:r>
                      </m:sub>
                    </m:sSub>
                  </m:oMath>
                </a14:m>
                <a:r>
                  <a:rPr lang="ja-JP" altLang="en-US" sz="2300">
                    <a:latin typeface="Meiryo" panose="020B0604030504040204" pitchFamily="34" charset="-128"/>
                    <a:ea typeface="Meiryo" panose="020B0604030504040204" pitchFamily="34" charset="-128"/>
                  </a:rPr>
                  <a:t>を</a:t>
                </a:r>
                <a:r>
                  <a:rPr lang="en-US" altLang="ja-JP" sz="2300" dirty="0">
                    <a:latin typeface="Meiryo" panose="020B0604030504040204" pitchFamily="34" charset="-128"/>
                    <a:ea typeface="Meiryo" panose="020B0604030504040204" pitchFamily="34" charset="-128"/>
                  </a:rPr>
                  <a:t>1.33</a:t>
                </a:r>
                <a:r>
                  <a:rPr lang="ja-JP" altLang="en-US" sz="2300" dirty="0">
                    <a:latin typeface="Meiryo" panose="020B0604030504040204" pitchFamily="34" charset="-128"/>
                    <a:ea typeface="Meiryo" panose="020B0604030504040204" pitchFamily="34" charset="-128"/>
                  </a:rPr>
                  <a:t>以上に</a:t>
                </a:r>
                <a:r>
                  <a:rPr lang="ja-JP" altLang="en-US" sz="2300">
                    <a:latin typeface="Meiryo" panose="020B0604030504040204" pitchFamily="34" charset="-128"/>
                    <a:ea typeface="Meiryo" panose="020B0604030504040204" pitchFamily="34" charset="-128"/>
                  </a:rPr>
                  <a:t>するには</a:t>
                </a:r>
                <a:endParaRPr lang="en-US" altLang="ja-JP" sz="2300" dirty="0">
                  <a:latin typeface="Meiryo" panose="020B0604030504040204" pitchFamily="34" charset="-128"/>
                  <a:ea typeface="Meiryo" panose="020B0604030504040204" pitchFamily="34" charset="-128"/>
                </a:endParaRPr>
              </a:p>
              <a:p>
                <a:r>
                  <a:rPr lang="ja-JP" altLang="en-US" sz="2300">
                    <a:latin typeface="Meiryo" panose="020B0604030504040204" pitchFamily="34" charset="-128"/>
                    <a:ea typeface="Meiryo" panose="020B0604030504040204" pitchFamily="34" charset="-128"/>
                  </a:rPr>
                  <a:t>　　</a:t>
                </a:r>
                <a:r>
                  <a:rPr lang="en-US" altLang="ja-JP" sz="2300" dirty="0">
                    <a:latin typeface="Meiryo" panose="020B0604030504040204" pitchFamily="34" charset="-128"/>
                    <a:ea typeface="Meiryo" panose="020B0604030504040204" pitchFamily="34" charset="-128"/>
                  </a:rPr>
                  <a:t> </a:t>
                </a:r>
                <a:r>
                  <a:rPr lang="ja-JP" altLang="en-US" sz="2300">
                    <a:latin typeface="Meiryo" panose="020B0604030504040204" pitchFamily="34" charset="-128"/>
                    <a:ea typeface="Meiryo" panose="020B0604030504040204" pitchFamily="34" charset="-128"/>
                  </a:rPr>
                  <a:t>標準偏差を</a:t>
                </a:r>
                <a:r>
                  <a:rPr kumimoji="1" lang="ja-JP" altLang="en-US" sz="2300">
                    <a:latin typeface="Meiryo" panose="020B0604030504040204" pitchFamily="34" charset="-128"/>
                    <a:ea typeface="Meiryo" panose="020B0604030504040204" pitchFamily="34" charset="-128"/>
                  </a:rPr>
                  <a:t>いくら</a:t>
                </a:r>
                <a:r>
                  <a:rPr kumimoji="1" lang="ja-JP" altLang="en-US" sz="2300" dirty="0">
                    <a:latin typeface="Meiryo" panose="020B0604030504040204" pitchFamily="34" charset="-128"/>
                    <a:ea typeface="Meiryo" panose="020B0604030504040204" pitchFamily="34" charset="-128"/>
                  </a:rPr>
                  <a:t>以下にすればよいか求めよ。</a:t>
                </a:r>
                <a:endParaRPr kumimoji="1" lang="en-US" altLang="ja-JP" sz="2300" dirty="0">
                  <a:latin typeface="Meiryo" panose="020B0604030504040204" pitchFamily="34" charset="-128"/>
                  <a:ea typeface="Meiryo" panose="020B0604030504040204" pitchFamily="34" charset="-128"/>
                </a:endParaRPr>
              </a:p>
            </p:txBody>
          </p:sp>
        </mc:Choice>
        <mc:Fallback xmlns="">
          <p:sp>
            <p:nvSpPr>
              <p:cNvPr id="3" name="テキスト ボックス 2">
                <a:extLst>
                  <a:ext uri="{FF2B5EF4-FFF2-40B4-BE49-F238E27FC236}">
                    <a16:creationId xmlns:a16="http://schemas.microsoft.com/office/drawing/2014/main" id="{C5ED9037-6BFD-DACD-8ED8-45FD989402AA}"/>
                  </a:ext>
                </a:extLst>
              </p:cNvPr>
              <p:cNvSpPr txBox="1">
                <a:spLocks noRot="1" noChangeAspect="1" noMove="1" noResize="1" noEditPoints="1" noAdjustHandles="1" noChangeArrowheads="1" noChangeShapeType="1" noTextEdit="1"/>
              </p:cNvSpPr>
              <p:nvPr/>
            </p:nvSpPr>
            <p:spPr>
              <a:xfrm>
                <a:off x="2074873" y="1428519"/>
                <a:ext cx="8560905" cy="4808304"/>
              </a:xfrm>
              <a:prstGeom prst="rect">
                <a:avLst/>
              </a:prstGeom>
              <a:blipFill>
                <a:blip r:embed="rId3"/>
                <a:stretch>
                  <a:fillRect l="-1037" t="-1053" b="-1842"/>
                </a:stretch>
              </a:blipFill>
            </p:spPr>
            <p:txBody>
              <a:bodyPr/>
              <a:lstStyle/>
              <a:p>
                <a:r>
                  <a:rPr lang="ja-JP" altLang="en-US">
                    <a:noFill/>
                  </a:rPr>
                  <a:t> </a:t>
                </a:r>
              </a:p>
            </p:txBody>
          </p:sp>
        </mc:Fallback>
      </mc:AlternateContent>
      <p:grpSp>
        <p:nvGrpSpPr>
          <p:cNvPr id="8" name="グループ化 7">
            <a:extLst>
              <a:ext uri="{FF2B5EF4-FFF2-40B4-BE49-F238E27FC236}">
                <a16:creationId xmlns:a16="http://schemas.microsoft.com/office/drawing/2014/main" id="{572CBF4B-74BF-2B3C-DBBD-C408938C0824}"/>
              </a:ext>
            </a:extLst>
          </p:cNvPr>
          <p:cNvGrpSpPr/>
          <p:nvPr/>
        </p:nvGrpSpPr>
        <p:grpSpPr>
          <a:xfrm>
            <a:off x="450408" y="1060915"/>
            <a:ext cx="1222663" cy="857573"/>
            <a:chOff x="365607" y="2201313"/>
            <a:chExt cx="1222663" cy="562436"/>
          </a:xfrm>
        </p:grpSpPr>
        <p:sp>
          <p:nvSpPr>
            <p:cNvPr id="9" name="正方形/長方形 8">
              <a:extLst>
                <a:ext uri="{FF2B5EF4-FFF2-40B4-BE49-F238E27FC236}">
                  <a16:creationId xmlns:a16="http://schemas.microsoft.com/office/drawing/2014/main" id="{581AE14E-E448-FBE4-4114-B2552B02DDB5}"/>
                </a:ext>
              </a:extLst>
            </p:cNvPr>
            <p:cNvSpPr/>
            <p:nvPr/>
          </p:nvSpPr>
          <p:spPr>
            <a:xfrm>
              <a:off x="365608" y="2201313"/>
              <a:ext cx="1222662" cy="56243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B71EC643-8C94-10AF-1769-AF3FB46DBF68}"/>
                </a:ext>
              </a:extLst>
            </p:cNvPr>
            <p:cNvSpPr txBox="1"/>
            <p:nvPr/>
          </p:nvSpPr>
          <p:spPr>
            <a:xfrm>
              <a:off x="365607" y="2346061"/>
              <a:ext cx="1222663" cy="302781"/>
            </a:xfrm>
            <a:prstGeom prst="rect">
              <a:avLst/>
            </a:prstGeom>
            <a:noFill/>
          </p:spPr>
          <p:txBody>
            <a:bodyPr wrap="square" rtlCol="0" anchor="ctr">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例題</a:t>
              </a:r>
              <a:r>
                <a:rPr lang="en-US" altLang="ja-JP" sz="2400" b="1" dirty="0">
                  <a:solidFill>
                    <a:schemeClr val="bg1"/>
                  </a:solidFill>
                  <a:latin typeface="Meiryo" panose="020B0604030504040204" pitchFamily="34" charset="-128"/>
                  <a:ea typeface="Meiryo" panose="020B0604030504040204" pitchFamily="34" charset="-128"/>
                </a:rPr>
                <a:t>3</a:t>
              </a:r>
              <a:endParaRPr kumimoji="1" lang="ja-JP" altLang="en-US" sz="2400" b="1">
                <a:solidFill>
                  <a:schemeClr val="bg1"/>
                </a:solidFill>
                <a:latin typeface="Meiryo" panose="020B0604030504040204" pitchFamily="34" charset="-128"/>
                <a:ea typeface="Meiryo" panose="020B0604030504040204" pitchFamily="34" charset="-128"/>
              </a:endParaRPr>
            </a:p>
          </p:txBody>
        </p:sp>
      </p:grpSp>
      <p:sp>
        <p:nvSpPr>
          <p:cNvPr id="16" name="スライド番号プレースホルダー 15">
            <a:extLst>
              <a:ext uri="{FF2B5EF4-FFF2-40B4-BE49-F238E27FC236}">
                <a16:creationId xmlns:a16="http://schemas.microsoft.com/office/drawing/2014/main" id="{0AB8F852-22B5-42C3-DBD6-FC2CA4E9E407}"/>
              </a:ext>
            </a:extLst>
          </p:cNvPr>
          <p:cNvSpPr>
            <a:spLocks noGrp="1"/>
          </p:cNvSpPr>
          <p:nvPr>
            <p:ph type="sldNum" sz="quarter" idx="12"/>
          </p:nvPr>
        </p:nvSpPr>
        <p:spPr/>
        <p:txBody>
          <a:bodyPr/>
          <a:lstStyle/>
          <a:p>
            <a:fld id="{CCE8A120-D37F-4A4B-AEC4-A3FAB9FD9F34}" type="slidenum">
              <a:rPr lang="ja-JP" altLang="en-US" smtClean="0"/>
              <a:pPr/>
              <a:t>63</a:t>
            </a:fld>
            <a:endParaRPr lang="ja-JP" altLang="en-US"/>
          </a:p>
        </p:txBody>
      </p:sp>
      <p:pic>
        <p:nvPicPr>
          <p:cNvPr id="2" name="図 1" descr="アイコン&#10;&#10;自動的に生成された説明">
            <a:extLst>
              <a:ext uri="{FF2B5EF4-FFF2-40B4-BE49-F238E27FC236}">
                <a16:creationId xmlns:a16="http://schemas.microsoft.com/office/drawing/2014/main" id="{4BEDFB38-63E3-7DAE-FB6F-A9A4D8DF6C54}"/>
              </a:ext>
            </a:extLst>
          </p:cNvPr>
          <p:cNvPicPr>
            <a:picLocks noChangeAspect="1"/>
          </p:cNvPicPr>
          <p:nvPr/>
        </p:nvPicPr>
        <p:blipFill>
          <a:blip r:embed="rId4"/>
          <a:stretch>
            <a:fillRect/>
          </a:stretch>
        </p:blipFill>
        <p:spPr>
          <a:xfrm>
            <a:off x="90974" y="3832671"/>
            <a:ext cx="2753316" cy="1835544"/>
          </a:xfrm>
          <a:prstGeom prst="rect">
            <a:avLst/>
          </a:prstGeom>
        </p:spPr>
      </p:pic>
      <p:sp>
        <p:nvSpPr>
          <p:cNvPr id="4" name="テキスト ボックス 3">
            <a:extLst>
              <a:ext uri="{FF2B5EF4-FFF2-40B4-BE49-F238E27FC236}">
                <a16:creationId xmlns:a16="http://schemas.microsoft.com/office/drawing/2014/main" id="{C83FC38D-E748-E83D-742E-03191389E498}"/>
              </a:ext>
            </a:extLst>
          </p:cNvPr>
          <p:cNvSpPr txBox="1"/>
          <p:nvPr/>
        </p:nvSpPr>
        <p:spPr>
          <a:xfrm>
            <a:off x="90974" y="101329"/>
            <a:ext cx="5820190" cy="707886"/>
          </a:xfrm>
          <a:prstGeom prst="rect">
            <a:avLst/>
          </a:prstGeom>
          <a:noFill/>
        </p:spPr>
        <p:txBody>
          <a:bodyPr wrap="square" rtlCol="0" anchor="ctr">
            <a:spAutoFit/>
          </a:bodyPr>
          <a:lstStyle/>
          <a:p>
            <a:r>
              <a:rPr kumimoji="1"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5.5 </a:t>
            </a:r>
            <a:r>
              <a:rPr kumimoji="1" lang="ja-JP" altLang="en-US" sz="4000" b="1" dirty="0">
                <a:solidFill>
                  <a:schemeClr val="bg1"/>
                </a:solidFill>
                <a:latin typeface="Meiryo" panose="020B0604030504040204" pitchFamily="34" charset="-128"/>
                <a:ea typeface="Meiryo" panose="020B0604030504040204" pitchFamily="34" charset="-128"/>
                <a:cs typeface="Arial" panose="020B0604020202020204" pitchFamily="34" charset="0"/>
              </a:rPr>
              <a:t>工程能力指数</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1228355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B88C9903-BD5F-249C-D5E2-C4DF29E090CE}"/>
              </a:ext>
            </a:extLst>
          </p:cNvPr>
          <p:cNvSpPr/>
          <p:nvPr/>
        </p:nvSpPr>
        <p:spPr>
          <a:xfrm>
            <a:off x="495300" y="1123963"/>
            <a:ext cx="10839450" cy="5386922"/>
          </a:xfrm>
          <a:prstGeom prst="rect">
            <a:avLst/>
          </a:prstGeom>
          <a:solidFill>
            <a:schemeClr val="bg1"/>
          </a:solidFill>
          <a:ln>
            <a:solidFill>
              <a:schemeClr val="tx1"/>
            </a:solidFill>
          </a:ln>
          <a:effectLst>
            <a:outerShdw blurRad="180948"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C027034F-85B3-901D-CA8D-9464ADB87F13}"/>
                  </a:ext>
                </a:extLst>
              </p:cNvPr>
              <p:cNvSpPr txBox="1"/>
              <p:nvPr/>
            </p:nvSpPr>
            <p:spPr>
              <a:xfrm>
                <a:off x="2181730" y="1303786"/>
                <a:ext cx="6430297" cy="423770"/>
              </a:xfrm>
              <a:prstGeom prst="rect">
                <a:avLst/>
              </a:prstGeom>
              <a:noFill/>
            </p:spPr>
            <p:txBody>
              <a:bodyPr wrap="square" rtlCol="0">
                <a:spAutoFit/>
              </a:bodyPr>
              <a:lstStyle/>
              <a:p>
                <a:r>
                  <a:rPr kumimoji="1" lang="ja-JP" altLang="en-US" sz="2000" dirty="0">
                    <a:latin typeface="メイリオ" panose="020B0604030504040204" pitchFamily="50" charset="-128"/>
                    <a:ea typeface="メイリオ" panose="020B0604030504040204" pitchFamily="50" charset="-128"/>
                  </a:rPr>
                  <a:t>①両側規格なので、工程</a:t>
                </a:r>
                <a:r>
                  <a:rPr kumimoji="1" lang="ja-JP" altLang="en-US" sz="2000">
                    <a:latin typeface="メイリオ" panose="020B0604030504040204" pitchFamily="50" charset="-128"/>
                    <a:ea typeface="メイリオ" panose="020B0604030504040204" pitchFamily="50" charset="-128"/>
                  </a:rPr>
                  <a:t>能力指数</a:t>
                </a:r>
                <a14:m>
                  <m:oMath xmlns:m="http://schemas.openxmlformats.org/officeDocument/2006/math">
                    <m:sSub>
                      <m:sSubPr>
                        <m:ctrlPr>
                          <a:rPr kumimoji="1" lang="en-US" altLang="ja-JP" sz="2000" i="1" smtClean="0">
                            <a:latin typeface="Cambria Math" panose="02040503050406030204" pitchFamily="18" charset="0"/>
                          </a:rPr>
                        </m:ctrlPr>
                      </m:sSubPr>
                      <m:e>
                        <m:r>
                          <a:rPr kumimoji="1" lang="en-US" altLang="ja-JP" sz="2000" b="0" i="1" smtClean="0">
                            <a:latin typeface="Cambria Math" panose="02040503050406030204" pitchFamily="18" charset="0"/>
                          </a:rPr>
                          <m:t>𝐶</m:t>
                        </m:r>
                      </m:e>
                      <m:sub>
                        <m:r>
                          <a:rPr kumimoji="1" lang="en-US" altLang="ja-JP" sz="2000" b="0" i="1" smtClean="0">
                            <a:latin typeface="Cambria Math" panose="02040503050406030204" pitchFamily="18" charset="0"/>
                          </a:rPr>
                          <m:t>𝑝</m:t>
                        </m:r>
                      </m:sub>
                    </m:sSub>
                  </m:oMath>
                </a14:m>
                <a:r>
                  <a:rPr kumimoji="1" lang="ja-JP" altLang="en-US" sz="2000">
                    <a:latin typeface="メイリオ" panose="020B0604030504040204" pitchFamily="50" charset="-128"/>
                    <a:ea typeface="メイリオ" panose="020B0604030504040204" pitchFamily="50" charset="-128"/>
                  </a:rPr>
                  <a:t>は、</a:t>
                </a:r>
                <a:endParaRPr kumimoji="1" lang="en-US" altLang="ja-JP" sz="2000" dirty="0">
                  <a:latin typeface="メイリオ" panose="020B0604030504040204" pitchFamily="50" charset="-128"/>
                  <a:ea typeface="メイリオ" panose="020B0604030504040204" pitchFamily="50" charset="-128"/>
                </a:endParaRPr>
              </a:p>
            </p:txBody>
          </p:sp>
        </mc:Choice>
        <mc:Fallback xmlns="">
          <p:sp>
            <p:nvSpPr>
              <p:cNvPr id="8" name="テキスト ボックス 7">
                <a:extLst>
                  <a:ext uri="{FF2B5EF4-FFF2-40B4-BE49-F238E27FC236}">
                    <a16:creationId xmlns:a16="http://schemas.microsoft.com/office/drawing/2014/main" id="{C027034F-85B3-901D-CA8D-9464ADB87F13}"/>
                  </a:ext>
                </a:extLst>
              </p:cNvPr>
              <p:cNvSpPr txBox="1">
                <a:spLocks noRot="1" noChangeAspect="1" noMove="1" noResize="1" noEditPoints="1" noAdjustHandles="1" noChangeArrowheads="1" noChangeShapeType="1" noTextEdit="1"/>
              </p:cNvSpPr>
              <p:nvPr/>
            </p:nvSpPr>
            <p:spPr>
              <a:xfrm>
                <a:off x="2181730" y="1303786"/>
                <a:ext cx="6430297" cy="423770"/>
              </a:xfrm>
              <a:prstGeom prst="rect">
                <a:avLst/>
              </a:prstGeom>
              <a:blipFill>
                <a:blip r:embed="rId4"/>
                <a:stretch>
                  <a:fillRect l="-984" b="-2647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BC595E2C-5486-B3B7-F475-53739576F759}"/>
                  </a:ext>
                </a:extLst>
              </p:cNvPr>
              <p:cNvSpPr txBox="1"/>
              <p:nvPr/>
            </p:nvSpPr>
            <p:spPr>
              <a:xfrm>
                <a:off x="2181730" y="3159441"/>
                <a:ext cx="8819982" cy="731547"/>
              </a:xfrm>
              <a:prstGeom prst="rect">
                <a:avLst/>
              </a:prstGeom>
              <a:noFill/>
            </p:spPr>
            <p:txBody>
              <a:bodyPr wrap="square" rtlCol="0">
                <a:spAutoFit/>
              </a:bodyPr>
              <a:lstStyle/>
              <a:p>
                <a:r>
                  <a:rPr kumimoji="1" lang="ja-JP" altLang="en-US" sz="2000" dirty="0">
                    <a:latin typeface="メイリオ" panose="020B0604030504040204" pitchFamily="50" charset="-128"/>
                    <a:ea typeface="メイリオ" panose="020B0604030504040204" pitchFamily="50" charset="-128"/>
                  </a:rPr>
                  <a:t>②かたよりを考慮した工程</a:t>
                </a:r>
                <a:r>
                  <a:rPr kumimoji="1" lang="ja-JP" altLang="en-US" sz="2000">
                    <a:latin typeface="メイリオ" panose="020B0604030504040204" pitchFamily="50" charset="-128"/>
                    <a:ea typeface="メイリオ" panose="020B0604030504040204" pitchFamily="50" charset="-128"/>
                  </a:rPr>
                  <a:t>能力指数</a:t>
                </a:r>
                <a14:m>
                  <m:oMath xmlns:m="http://schemas.openxmlformats.org/officeDocument/2006/math">
                    <m:sSub>
                      <m:sSubPr>
                        <m:ctrlPr>
                          <a:rPr kumimoji="1" lang="en-US" altLang="ja-JP" sz="2000" i="1" smtClean="0">
                            <a:latin typeface="Cambria Math" panose="02040503050406030204" pitchFamily="18" charset="0"/>
                          </a:rPr>
                        </m:ctrlPr>
                      </m:sSubPr>
                      <m:e>
                        <m:r>
                          <a:rPr kumimoji="1" lang="en-US" altLang="ja-JP" sz="2000" b="0" i="1" smtClean="0">
                            <a:latin typeface="Cambria Math" panose="02040503050406030204" pitchFamily="18" charset="0"/>
                          </a:rPr>
                          <m:t>𝐶</m:t>
                        </m:r>
                      </m:e>
                      <m:sub>
                        <m:r>
                          <a:rPr kumimoji="1" lang="en-US" altLang="ja-JP" sz="2000" b="0" i="1" smtClean="0">
                            <a:latin typeface="Cambria Math" panose="02040503050406030204" pitchFamily="18" charset="0"/>
                          </a:rPr>
                          <m:t>𝑝𝑘</m:t>
                        </m:r>
                      </m:sub>
                    </m:sSub>
                  </m:oMath>
                </a14:m>
                <a:r>
                  <a:rPr kumimoji="1" lang="ja-JP" altLang="en-US" sz="2000">
                    <a:latin typeface="メイリオ" panose="020B0604030504040204" pitchFamily="50" charset="-128"/>
                    <a:ea typeface="メイリオ" panose="020B0604030504040204" pitchFamily="50" charset="-128"/>
                  </a:rPr>
                  <a:t>を求める。</a:t>
                </a: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a:latin typeface="メイリオ" panose="020B0604030504040204" pitchFamily="50" charset="-128"/>
                    <a:ea typeface="メイリオ" panose="020B0604030504040204" pitchFamily="50" charset="-128"/>
                  </a:rPr>
                  <a:t>　平均値</a:t>
                </a:r>
                <a:r>
                  <a:rPr kumimoji="1" lang="ja-JP" altLang="en-US" sz="2000" dirty="0">
                    <a:latin typeface="メイリオ" panose="020B0604030504040204" pitchFamily="50" charset="-128"/>
                    <a:ea typeface="メイリオ" panose="020B0604030504040204" pitchFamily="50" charset="-128"/>
                  </a:rPr>
                  <a:t>が規格</a:t>
                </a:r>
                <a:r>
                  <a:rPr kumimoji="1" lang="ja-JP" altLang="en-US" sz="2000">
                    <a:latin typeface="メイリオ" panose="020B0604030504040204" pitchFamily="50" charset="-128"/>
                    <a:ea typeface="メイリオ" panose="020B0604030504040204" pitchFamily="50" charset="-128"/>
                  </a:rPr>
                  <a:t>の</a:t>
                </a:r>
                <a:r>
                  <a:rPr lang="ja-JP" altLang="en-US" sz="2000">
                    <a:latin typeface="メイリオ" panose="020B0604030504040204" pitchFamily="50" charset="-128"/>
                    <a:ea typeface="メイリオ" panose="020B0604030504040204" pitchFamily="50" charset="-128"/>
                  </a:rPr>
                  <a:t>上限値</a:t>
                </a:r>
                <a:r>
                  <a:rPr lang="ja-JP" altLang="en-US" sz="2000" dirty="0">
                    <a:latin typeface="メイリオ" panose="020B0604030504040204" pitchFamily="50" charset="-128"/>
                    <a:ea typeface="メイリオ" panose="020B0604030504040204" pitchFamily="50" charset="-128"/>
                  </a:rPr>
                  <a:t>に偏っている</a:t>
                </a:r>
                <a:r>
                  <a:rPr lang="ja-JP" altLang="en-US" sz="2000">
                    <a:latin typeface="メイリオ" panose="020B0604030504040204" pitchFamily="50" charset="-128"/>
                    <a:ea typeface="メイリオ" panose="020B0604030504040204" pitchFamily="50" charset="-128"/>
                  </a:rPr>
                  <a:t>ので、</a:t>
                </a:r>
                <a:endParaRPr lang="en-US" altLang="ja-JP" sz="2000" dirty="0">
                  <a:latin typeface="メイリオ" panose="020B0604030504040204" pitchFamily="50" charset="-128"/>
                  <a:ea typeface="メイリオ" panose="020B0604030504040204" pitchFamily="50" charset="-128"/>
                </a:endParaRPr>
              </a:p>
            </p:txBody>
          </p:sp>
        </mc:Choice>
        <mc:Fallback xmlns="">
          <p:sp>
            <p:nvSpPr>
              <p:cNvPr id="9" name="テキスト ボックス 8">
                <a:extLst>
                  <a:ext uri="{FF2B5EF4-FFF2-40B4-BE49-F238E27FC236}">
                    <a16:creationId xmlns:a16="http://schemas.microsoft.com/office/drawing/2014/main" id="{BC595E2C-5486-B3B7-F475-53739576F759}"/>
                  </a:ext>
                </a:extLst>
              </p:cNvPr>
              <p:cNvSpPr txBox="1">
                <a:spLocks noRot="1" noChangeAspect="1" noMove="1" noResize="1" noEditPoints="1" noAdjustHandles="1" noChangeArrowheads="1" noChangeShapeType="1" noTextEdit="1"/>
              </p:cNvSpPr>
              <p:nvPr/>
            </p:nvSpPr>
            <p:spPr>
              <a:xfrm>
                <a:off x="2181730" y="3159441"/>
                <a:ext cx="8819982" cy="731547"/>
              </a:xfrm>
              <a:prstGeom prst="rect">
                <a:avLst/>
              </a:prstGeom>
              <a:blipFill>
                <a:blip r:embed="rId5"/>
                <a:stretch>
                  <a:fillRect l="-718" b="-1355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2FC03AF8-2C70-978C-26F0-2FA6F5B13820}"/>
                  </a:ext>
                </a:extLst>
              </p:cNvPr>
              <p:cNvSpPr txBox="1"/>
              <p:nvPr/>
            </p:nvSpPr>
            <p:spPr>
              <a:xfrm>
                <a:off x="3027515" y="1869011"/>
                <a:ext cx="4690194" cy="5846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𝐶</m:t>
                          </m:r>
                        </m:e>
                        <m:sub>
                          <m:r>
                            <a:rPr lang="en-US" altLang="ja-JP" sz="2000" i="1">
                              <a:latin typeface="Cambria Math" panose="02040503050406030204" pitchFamily="18" charset="0"/>
                            </a:rPr>
                            <m:t>𝑝</m:t>
                          </m:r>
                        </m:sub>
                      </m:sSub>
                      <m:r>
                        <a:rPr lang="en-US" altLang="ja-JP" sz="2000" i="1">
                          <a:latin typeface="Cambria Math" panose="02040503050406030204" pitchFamily="18" charset="0"/>
                        </a:rPr>
                        <m:t> </m:t>
                      </m:r>
                      <m:r>
                        <a:rPr kumimoji="1" lang="en-US" altLang="ja-JP" sz="2000" b="0" i="1" smtClean="0">
                          <a:latin typeface="Cambria Math" panose="02040503050406030204" pitchFamily="18" charset="0"/>
                        </a:rPr>
                        <m:t>=</m:t>
                      </m:r>
                      <m:f>
                        <m:fPr>
                          <m:ctrlPr>
                            <a:rPr lang="en-US" altLang="ja-JP" sz="2000" i="1">
                              <a:latin typeface="Cambria Math" panose="02040503050406030204" pitchFamily="18" charset="0"/>
                            </a:rPr>
                          </m:ctrlPr>
                        </m:fPr>
                        <m:num>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𝑆</m:t>
                              </m:r>
                            </m:e>
                            <m:sub>
                              <m:r>
                                <a:rPr lang="en-US" altLang="ja-JP" sz="2000" i="1">
                                  <a:latin typeface="Cambria Math" panose="02040503050406030204" pitchFamily="18" charset="0"/>
                                </a:rPr>
                                <m:t>𝑈</m:t>
                              </m:r>
                            </m:sub>
                          </m:sSub>
                          <m:r>
                            <a:rPr lang="en-US" altLang="ja-JP" sz="2000" i="1">
                              <a:latin typeface="Cambria Math" panose="02040503050406030204" pitchFamily="18" charset="0"/>
                            </a:rPr>
                            <m:t>−</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𝑆</m:t>
                              </m:r>
                            </m:e>
                            <m:sub>
                              <m:r>
                                <a:rPr lang="en-US" altLang="ja-JP" sz="2000" i="1">
                                  <a:latin typeface="Cambria Math" panose="02040503050406030204" pitchFamily="18" charset="0"/>
                                </a:rPr>
                                <m:t>𝐿</m:t>
                              </m:r>
                            </m:sub>
                          </m:sSub>
                        </m:num>
                        <m:den>
                          <m:r>
                            <a:rPr lang="en-US" altLang="ja-JP" sz="2000" i="1">
                              <a:latin typeface="Cambria Math" panose="02040503050406030204" pitchFamily="18" charset="0"/>
                            </a:rPr>
                            <m:t>6</m:t>
                          </m:r>
                          <m:r>
                            <a:rPr lang="en-US" altLang="ja-JP" sz="2000" i="1">
                              <a:latin typeface="Cambria Math" panose="02040503050406030204" pitchFamily="18" charset="0"/>
                            </a:rPr>
                            <m:t>𝑠</m:t>
                          </m:r>
                        </m:den>
                      </m:f>
                      <m:r>
                        <a:rPr lang="en-US" altLang="ja-JP" sz="2000" b="0" i="1" smtClean="0">
                          <a:latin typeface="Cambria Math" panose="02040503050406030204" pitchFamily="18" charset="0"/>
                        </a:rPr>
                        <m:t>=</m:t>
                      </m:r>
                      <m:f>
                        <m:fPr>
                          <m:ctrlPr>
                            <a:rPr lang="en-US" altLang="ja-JP" sz="2000" i="1">
                              <a:latin typeface="Cambria Math" panose="02040503050406030204" pitchFamily="18" charset="0"/>
                            </a:rPr>
                          </m:ctrlPr>
                        </m:fPr>
                        <m:num>
                          <m:r>
                            <a:rPr lang="en-US" altLang="ja-JP" sz="2000" i="1">
                              <a:latin typeface="Cambria Math" panose="02040503050406030204" pitchFamily="18" charset="0"/>
                            </a:rPr>
                            <m:t>510.00−500.00</m:t>
                          </m:r>
                        </m:num>
                        <m:den>
                          <m:r>
                            <a:rPr lang="en-US" altLang="ja-JP" sz="2000" i="1">
                              <a:latin typeface="Cambria Math" panose="02040503050406030204" pitchFamily="18" charset="0"/>
                            </a:rPr>
                            <m:t>6</m:t>
                          </m:r>
                          <m:r>
                            <a:rPr lang="en-US" altLang="ja-JP" sz="2000" i="1">
                              <a:latin typeface="Cambria Math" panose="02040503050406030204" pitchFamily="18" charset="0"/>
                              <a:ea typeface="Cambria Math" panose="02040503050406030204" pitchFamily="18" charset="0"/>
                            </a:rPr>
                            <m:t>×</m:t>
                          </m:r>
                          <m:r>
                            <a:rPr lang="en-US" altLang="ja-JP" sz="2000" i="1">
                              <a:latin typeface="Cambria Math" panose="02040503050406030204" pitchFamily="18" charset="0"/>
                            </a:rPr>
                            <m:t>0.95</m:t>
                          </m:r>
                        </m:den>
                      </m:f>
                      <m:r>
                        <a:rPr lang="en-US" altLang="ja-JP" sz="2000" b="0" i="1" smtClean="0">
                          <a:latin typeface="Cambria Math" panose="02040503050406030204" pitchFamily="18" charset="0"/>
                        </a:rPr>
                        <m:t>=1.754</m:t>
                      </m:r>
                    </m:oMath>
                  </m:oMathPara>
                </a14:m>
                <a:endParaRPr kumimoji="1" lang="ja-JP" altLang="en-US" sz="2000"/>
              </a:p>
            </p:txBody>
          </p:sp>
        </mc:Choice>
        <mc:Fallback xmlns="">
          <p:sp>
            <p:nvSpPr>
              <p:cNvPr id="12" name="テキスト ボックス 11">
                <a:extLst>
                  <a:ext uri="{FF2B5EF4-FFF2-40B4-BE49-F238E27FC236}">
                    <a16:creationId xmlns:a16="http://schemas.microsoft.com/office/drawing/2014/main" id="{2FC03AF8-2C70-978C-26F0-2FA6F5B13820}"/>
                  </a:ext>
                </a:extLst>
              </p:cNvPr>
              <p:cNvSpPr txBox="1">
                <a:spLocks noRot="1" noChangeAspect="1" noMove="1" noResize="1" noEditPoints="1" noAdjustHandles="1" noChangeArrowheads="1" noChangeShapeType="1" noTextEdit="1"/>
              </p:cNvSpPr>
              <p:nvPr/>
            </p:nvSpPr>
            <p:spPr>
              <a:xfrm>
                <a:off x="3027515" y="1869011"/>
                <a:ext cx="4690194" cy="584647"/>
              </a:xfrm>
              <a:prstGeom prst="rect">
                <a:avLst/>
              </a:prstGeom>
              <a:blipFill>
                <a:blip r:embed="rId6"/>
                <a:stretch>
                  <a:fillRect l="-541" t="-2128" r="-811" b="-12766"/>
                </a:stretch>
              </a:blipFill>
            </p:spPr>
            <p:txBody>
              <a:bodyPr/>
              <a:lstStyle/>
              <a:p>
                <a:r>
                  <a:rPr lang="ja-JP" altLang="en-US">
                    <a:noFill/>
                  </a:rPr>
                  <a:t> </a:t>
                </a:r>
              </a:p>
            </p:txBody>
          </p:sp>
        </mc:Fallback>
      </mc:AlternateContent>
      <p:sp>
        <p:nvSpPr>
          <p:cNvPr id="14" name="テキスト ボックス 13">
            <a:extLst>
              <a:ext uri="{FF2B5EF4-FFF2-40B4-BE49-F238E27FC236}">
                <a16:creationId xmlns:a16="http://schemas.microsoft.com/office/drawing/2014/main" id="{E240B263-73B7-6BA9-8E01-5456F35DB523}"/>
              </a:ext>
            </a:extLst>
          </p:cNvPr>
          <p:cNvSpPr txBox="1"/>
          <p:nvPr/>
        </p:nvSpPr>
        <p:spPr>
          <a:xfrm>
            <a:off x="2429804" y="2645456"/>
            <a:ext cx="615875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となり、工程能力は十分であるといえる。</a:t>
            </a:r>
            <a:endPar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8" name="テキスト ボックス 17">
            <a:extLst>
              <a:ext uri="{FF2B5EF4-FFF2-40B4-BE49-F238E27FC236}">
                <a16:creationId xmlns:a16="http://schemas.microsoft.com/office/drawing/2014/main" id="{EF880425-4A51-55F3-A792-A5602BA8312B}"/>
              </a:ext>
            </a:extLst>
          </p:cNvPr>
          <p:cNvSpPr txBox="1"/>
          <p:nvPr/>
        </p:nvSpPr>
        <p:spPr>
          <a:xfrm>
            <a:off x="2429804" y="4706220"/>
            <a:ext cx="8277942"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となり、工程能力は不足している。</a:t>
            </a:r>
            <a:endPar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本工程では、平均値が規格の上限側に偏っているので、</a:t>
            </a:r>
            <a:endPar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上限規格値外れが心配され工程能力が不足する状況である。</a:t>
            </a:r>
            <a:endPar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平均値を規格の中心である</a:t>
            </a:r>
            <a:r>
              <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505.00mm</a:t>
            </a:r>
            <a:r>
              <a:rPr kumimoji="1" lang="ja-JP" altLang="en-US" sz="20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に近づけるか、</a:t>
            </a:r>
            <a:endPar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それができない場合には、さらにばらつきを小さくする必要がある。</a:t>
            </a:r>
            <a:endPar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mc:AlternateContent xmlns:mc="http://schemas.openxmlformats.org/markup-compatibility/2006" xmlns:a14="http://schemas.microsoft.com/office/drawing/2010/main">
        <mc:Choice Requires="a14">
          <p:sp>
            <p:nvSpPr>
              <p:cNvPr id="19" name="テキスト ボックス 18">
                <a:extLst>
                  <a:ext uri="{FF2B5EF4-FFF2-40B4-BE49-F238E27FC236}">
                    <a16:creationId xmlns:a16="http://schemas.microsoft.com/office/drawing/2014/main" id="{14AADC6C-EA71-DE22-BA46-72E634D7E168}"/>
                  </a:ext>
                </a:extLst>
              </p:cNvPr>
              <p:cNvSpPr txBox="1"/>
              <p:nvPr/>
            </p:nvSpPr>
            <p:spPr>
              <a:xfrm>
                <a:off x="3027515" y="3921115"/>
                <a:ext cx="4611204" cy="60382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ja-JP" sz="2000" i="1" smtClean="0">
                              <a:latin typeface="Cambria Math" panose="02040503050406030204" pitchFamily="18" charset="0"/>
                            </a:rPr>
                          </m:ctrlPr>
                        </m:sSubPr>
                        <m:e>
                          <m:r>
                            <a:rPr lang="en-US" altLang="ja-JP" sz="2000" i="1">
                              <a:latin typeface="Cambria Math" panose="02040503050406030204" pitchFamily="18" charset="0"/>
                            </a:rPr>
                            <m:t>𝐶</m:t>
                          </m:r>
                        </m:e>
                        <m:sub>
                          <m:r>
                            <a:rPr lang="en-US" altLang="ja-JP" sz="2000" i="1">
                              <a:latin typeface="Cambria Math" panose="02040503050406030204" pitchFamily="18" charset="0"/>
                            </a:rPr>
                            <m:t>𝑝</m:t>
                          </m:r>
                          <m:r>
                            <a:rPr lang="en-US" altLang="ja-JP" sz="2000" b="0" i="1" smtClean="0">
                              <a:latin typeface="Cambria Math" panose="02040503050406030204" pitchFamily="18" charset="0"/>
                            </a:rPr>
                            <m:t>𝑘</m:t>
                          </m:r>
                        </m:sub>
                      </m:sSub>
                      <m:r>
                        <a:rPr lang="en-US" altLang="ja-JP" sz="2000" i="1">
                          <a:latin typeface="Cambria Math" panose="02040503050406030204" pitchFamily="18" charset="0"/>
                        </a:rPr>
                        <m:t>=</m:t>
                      </m:r>
                      <m:f>
                        <m:fPr>
                          <m:ctrlPr>
                            <a:rPr lang="en-US" altLang="ja-JP" sz="2000" i="1">
                              <a:latin typeface="Cambria Math" panose="02040503050406030204" pitchFamily="18" charset="0"/>
                            </a:rPr>
                          </m:ctrlPr>
                        </m:fPr>
                        <m:num>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𝑆</m:t>
                              </m:r>
                            </m:e>
                            <m:sub>
                              <m:r>
                                <a:rPr lang="en-US" altLang="ja-JP" sz="2000" i="1">
                                  <a:latin typeface="Cambria Math" panose="02040503050406030204" pitchFamily="18" charset="0"/>
                                </a:rPr>
                                <m:t>𝑈</m:t>
                              </m:r>
                            </m:sub>
                          </m:sSub>
                          <m:r>
                            <a:rPr lang="en-US" altLang="ja-JP" sz="2000" i="1">
                              <a:latin typeface="Cambria Math" panose="02040503050406030204" pitchFamily="18" charset="0"/>
                            </a:rPr>
                            <m:t>−</m:t>
                          </m:r>
                          <m:bar>
                            <m:barPr>
                              <m:pos m:val="top"/>
                              <m:ctrlPr>
                                <a:rPr lang="en-US" altLang="ja-JP" sz="2000" i="1">
                                  <a:latin typeface="Cambria Math" panose="02040503050406030204" pitchFamily="18" charset="0"/>
                                </a:rPr>
                              </m:ctrlPr>
                            </m:barPr>
                            <m:e>
                              <m:r>
                                <a:rPr lang="en-US" altLang="ja-JP" sz="2000" i="1">
                                  <a:latin typeface="Cambria Math" panose="02040503050406030204" pitchFamily="18" charset="0"/>
                                </a:rPr>
                                <m:t>𝑥</m:t>
                              </m:r>
                            </m:e>
                          </m:bar>
                        </m:num>
                        <m:den>
                          <m:r>
                            <a:rPr lang="en-US" altLang="ja-JP" sz="2000" i="1">
                              <a:latin typeface="Cambria Math" panose="02040503050406030204" pitchFamily="18" charset="0"/>
                            </a:rPr>
                            <m:t>3</m:t>
                          </m:r>
                          <m:r>
                            <a:rPr lang="en-US" altLang="ja-JP" sz="2000" i="1">
                              <a:latin typeface="Cambria Math" panose="02040503050406030204" pitchFamily="18" charset="0"/>
                            </a:rPr>
                            <m:t>𝑠</m:t>
                          </m:r>
                        </m:den>
                      </m:f>
                      <m:r>
                        <a:rPr lang="en-US" altLang="ja-JP" sz="2000" b="0" i="1" smtClean="0">
                          <a:latin typeface="Cambria Math" panose="02040503050406030204" pitchFamily="18" charset="0"/>
                        </a:rPr>
                        <m:t>=</m:t>
                      </m:r>
                      <m:f>
                        <m:fPr>
                          <m:ctrlPr>
                            <a:rPr lang="en-US" altLang="ja-JP" sz="2000" b="0" i="1" smtClean="0">
                              <a:latin typeface="Cambria Math" panose="02040503050406030204" pitchFamily="18" charset="0"/>
                            </a:rPr>
                          </m:ctrlPr>
                        </m:fPr>
                        <m:num>
                          <m:r>
                            <a:rPr lang="en-US" altLang="ja-JP" sz="2000" b="0" i="1" smtClean="0">
                              <a:latin typeface="Cambria Math" panose="02040503050406030204" pitchFamily="18" charset="0"/>
                            </a:rPr>
                            <m:t>510.00−507.20</m:t>
                          </m:r>
                        </m:num>
                        <m:den>
                          <m:r>
                            <a:rPr lang="en-US" altLang="ja-JP" sz="2000" b="0" i="1" smtClean="0">
                              <a:latin typeface="Cambria Math" panose="02040503050406030204" pitchFamily="18" charset="0"/>
                            </a:rPr>
                            <m:t>3</m:t>
                          </m:r>
                          <m:r>
                            <a:rPr lang="en-US" altLang="ja-JP" sz="2000" b="0" i="1" smtClean="0">
                              <a:latin typeface="Cambria Math" panose="02040503050406030204" pitchFamily="18" charset="0"/>
                              <a:ea typeface="Cambria Math" panose="02040503050406030204" pitchFamily="18" charset="0"/>
                            </a:rPr>
                            <m:t>×0.95</m:t>
                          </m:r>
                        </m:den>
                      </m:f>
                      <m:r>
                        <a:rPr lang="en-US" altLang="ja-JP" sz="2000" b="0" i="1" smtClean="0">
                          <a:latin typeface="Cambria Math" panose="02040503050406030204" pitchFamily="18" charset="0"/>
                        </a:rPr>
                        <m:t>=0.982</m:t>
                      </m:r>
                    </m:oMath>
                  </m:oMathPara>
                </a14:m>
                <a:endParaRPr kumimoji="1" lang="ja-JP" altLang="en-US" dirty="0"/>
              </a:p>
            </p:txBody>
          </p:sp>
        </mc:Choice>
        <mc:Fallback xmlns="">
          <p:sp>
            <p:nvSpPr>
              <p:cNvPr id="19" name="テキスト ボックス 18">
                <a:extLst>
                  <a:ext uri="{FF2B5EF4-FFF2-40B4-BE49-F238E27FC236}">
                    <a16:creationId xmlns:a16="http://schemas.microsoft.com/office/drawing/2014/main" id="{14AADC6C-EA71-DE22-BA46-72E634D7E168}"/>
                  </a:ext>
                </a:extLst>
              </p:cNvPr>
              <p:cNvSpPr txBox="1">
                <a:spLocks noRot="1" noChangeAspect="1" noMove="1" noResize="1" noEditPoints="1" noAdjustHandles="1" noChangeArrowheads="1" noChangeShapeType="1" noTextEdit="1"/>
              </p:cNvSpPr>
              <p:nvPr/>
            </p:nvSpPr>
            <p:spPr>
              <a:xfrm>
                <a:off x="3027515" y="3921115"/>
                <a:ext cx="4611204" cy="603820"/>
              </a:xfrm>
              <a:prstGeom prst="rect">
                <a:avLst/>
              </a:prstGeom>
              <a:blipFill>
                <a:blip r:embed="rId7"/>
                <a:stretch>
                  <a:fillRect l="-1099" r="-1099" b="-14286"/>
                </a:stretch>
              </a:blipFill>
            </p:spPr>
            <p:txBody>
              <a:bodyPr/>
              <a:lstStyle/>
              <a:p>
                <a:r>
                  <a:rPr lang="ja-JP" altLang="en-US">
                    <a:noFill/>
                  </a:rPr>
                  <a:t> </a:t>
                </a:r>
              </a:p>
            </p:txBody>
          </p:sp>
        </mc:Fallback>
      </mc:AlternateContent>
      <p:grpSp>
        <p:nvGrpSpPr>
          <p:cNvPr id="28" name="グループ化 27">
            <a:extLst>
              <a:ext uri="{FF2B5EF4-FFF2-40B4-BE49-F238E27FC236}">
                <a16:creationId xmlns:a16="http://schemas.microsoft.com/office/drawing/2014/main" id="{039E5A8E-3E1E-B4DC-A21D-F87D4FF6ECEC}"/>
              </a:ext>
            </a:extLst>
          </p:cNvPr>
          <p:cNvGrpSpPr/>
          <p:nvPr/>
        </p:nvGrpSpPr>
        <p:grpSpPr>
          <a:xfrm>
            <a:off x="616302" y="956124"/>
            <a:ext cx="1232391" cy="707885"/>
            <a:chOff x="419981" y="1109953"/>
            <a:chExt cx="1232391" cy="707885"/>
          </a:xfrm>
        </p:grpSpPr>
        <p:sp>
          <p:nvSpPr>
            <p:cNvPr id="29" name="正方形/長方形 28">
              <a:extLst>
                <a:ext uri="{FF2B5EF4-FFF2-40B4-BE49-F238E27FC236}">
                  <a16:creationId xmlns:a16="http://schemas.microsoft.com/office/drawing/2014/main" id="{FC76EDEB-B8B7-572B-E95E-0697B81B9611}"/>
                </a:ext>
              </a:extLst>
            </p:cNvPr>
            <p:cNvSpPr/>
            <p:nvPr/>
          </p:nvSpPr>
          <p:spPr>
            <a:xfrm>
              <a:off x="429710" y="1109953"/>
              <a:ext cx="1222662" cy="70788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9AAD2822-BFF6-B3AD-3B51-D13C9FC60751}"/>
                </a:ext>
              </a:extLst>
            </p:cNvPr>
            <p:cNvSpPr txBox="1"/>
            <p:nvPr/>
          </p:nvSpPr>
          <p:spPr>
            <a:xfrm>
              <a:off x="419981" y="1256566"/>
              <a:ext cx="1222663" cy="461665"/>
            </a:xfrm>
            <a:prstGeom prst="rect">
              <a:avLst/>
            </a:prstGeom>
            <a:noFill/>
          </p:spPr>
          <p:txBody>
            <a:bodyPr wrap="square" rtlCol="0" anchor="ctr">
              <a:spAutoFit/>
            </a:bodyPr>
            <a:lstStyle/>
            <a:p>
              <a:pPr algn="ctr"/>
              <a:r>
                <a:rPr lang="ja-JP" altLang="en-US" sz="2400" b="1">
                  <a:solidFill>
                    <a:schemeClr val="bg1"/>
                  </a:solidFill>
                  <a:latin typeface="Meiryo" panose="020B0604030504040204" pitchFamily="34" charset="-128"/>
                  <a:ea typeface="Meiryo" panose="020B0604030504040204" pitchFamily="34" charset="-128"/>
                </a:rPr>
                <a:t>解答</a:t>
              </a:r>
              <a:endParaRPr kumimoji="1" lang="ja-JP" altLang="en-US" sz="2400" b="1">
                <a:solidFill>
                  <a:schemeClr val="bg1"/>
                </a:solidFill>
                <a:latin typeface="Meiryo" panose="020B0604030504040204" pitchFamily="34" charset="-128"/>
                <a:ea typeface="Meiryo" panose="020B0604030504040204" pitchFamily="34" charset="-128"/>
              </a:endParaRPr>
            </a:p>
          </p:txBody>
        </p:sp>
      </p:grpSp>
      <p:sp>
        <p:nvSpPr>
          <p:cNvPr id="16" name="スライド番号プレースホルダー 15">
            <a:extLst>
              <a:ext uri="{FF2B5EF4-FFF2-40B4-BE49-F238E27FC236}">
                <a16:creationId xmlns:a16="http://schemas.microsoft.com/office/drawing/2014/main" id="{9D56A964-E375-2CD3-B420-C07537D020B7}"/>
              </a:ext>
            </a:extLst>
          </p:cNvPr>
          <p:cNvSpPr>
            <a:spLocks noGrp="1"/>
          </p:cNvSpPr>
          <p:nvPr>
            <p:ph type="sldNum" sz="quarter" idx="12"/>
          </p:nvPr>
        </p:nvSpPr>
        <p:spPr/>
        <p:txBody>
          <a:bodyPr/>
          <a:lstStyle/>
          <a:p>
            <a:fld id="{CCE8A120-D37F-4A4B-AEC4-A3FAB9FD9F34}" type="slidenum">
              <a:rPr lang="ja-JP" altLang="en-US" smtClean="0"/>
              <a:pPr/>
              <a:t>64</a:t>
            </a:fld>
            <a:endParaRPr lang="ja-JP" altLang="en-US"/>
          </a:p>
        </p:txBody>
      </p:sp>
      <p:sp>
        <p:nvSpPr>
          <p:cNvPr id="2" name="テキスト ボックス 1">
            <a:extLst>
              <a:ext uri="{FF2B5EF4-FFF2-40B4-BE49-F238E27FC236}">
                <a16:creationId xmlns:a16="http://schemas.microsoft.com/office/drawing/2014/main" id="{EDF18389-148F-8635-CC22-8AAA33FE1C14}"/>
              </a:ext>
            </a:extLst>
          </p:cNvPr>
          <p:cNvSpPr txBox="1"/>
          <p:nvPr/>
        </p:nvSpPr>
        <p:spPr>
          <a:xfrm>
            <a:off x="90974" y="101329"/>
            <a:ext cx="5820190" cy="707886"/>
          </a:xfrm>
          <a:prstGeom prst="rect">
            <a:avLst/>
          </a:prstGeom>
          <a:noFill/>
        </p:spPr>
        <p:txBody>
          <a:bodyPr wrap="square" rtlCol="0" anchor="ctr">
            <a:spAutoFit/>
          </a:bodyPr>
          <a:lstStyle/>
          <a:p>
            <a:r>
              <a:rPr kumimoji="1"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5.5 </a:t>
            </a:r>
            <a:r>
              <a:rPr kumimoji="1" lang="ja-JP" altLang="en-US" sz="4000" b="1" dirty="0">
                <a:solidFill>
                  <a:schemeClr val="bg1"/>
                </a:solidFill>
                <a:latin typeface="Meiryo" panose="020B0604030504040204" pitchFamily="34" charset="-128"/>
                <a:ea typeface="Meiryo" panose="020B0604030504040204" pitchFamily="34" charset="-128"/>
                <a:cs typeface="Arial" panose="020B0604020202020204" pitchFamily="34" charset="0"/>
              </a:rPr>
              <a:t>工程能力指数</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413723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23B98-5074-59EC-D2D3-C0B240AA7721}"/>
            </a:ext>
          </a:extLst>
        </p:cNvPr>
        <p:cNvGrpSpPr/>
        <p:nvPr/>
      </p:nvGrpSpPr>
      <p:grpSpPr>
        <a:xfrm>
          <a:off x="0" y="0"/>
          <a:ext cx="0" cy="0"/>
          <a:chOff x="0" y="0"/>
          <a:chExt cx="0" cy="0"/>
        </a:xfrm>
      </p:grpSpPr>
      <p:sp>
        <p:nvSpPr>
          <p:cNvPr id="10" name="正方形/長方形 9">
            <a:extLst>
              <a:ext uri="{FF2B5EF4-FFF2-40B4-BE49-F238E27FC236}">
                <a16:creationId xmlns:a16="http://schemas.microsoft.com/office/drawing/2014/main" id="{88E1D780-6EBF-D2DE-006B-0CB48D066AF9}"/>
              </a:ext>
            </a:extLst>
          </p:cNvPr>
          <p:cNvSpPr/>
          <p:nvPr/>
        </p:nvSpPr>
        <p:spPr>
          <a:xfrm>
            <a:off x="495300" y="1259839"/>
            <a:ext cx="10839450" cy="5251045"/>
          </a:xfrm>
          <a:prstGeom prst="rect">
            <a:avLst/>
          </a:prstGeom>
          <a:solidFill>
            <a:schemeClr val="bg1"/>
          </a:solidFill>
          <a:ln>
            <a:solidFill>
              <a:schemeClr val="tx1"/>
            </a:solidFill>
          </a:ln>
          <a:effectLst>
            <a:outerShdw blurRad="180948"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E013C48B-E790-A1B8-1D4D-6AB0EB0D5360}"/>
              </a:ext>
            </a:extLst>
          </p:cNvPr>
          <p:cNvGrpSpPr/>
          <p:nvPr/>
        </p:nvGrpSpPr>
        <p:grpSpPr>
          <a:xfrm>
            <a:off x="616302" y="956124"/>
            <a:ext cx="1232391" cy="707885"/>
            <a:chOff x="419981" y="1109953"/>
            <a:chExt cx="1232391" cy="707885"/>
          </a:xfrm>
        </p:grpSpPr>
        <p:sp>
          <p:nvSpPr>
            <p:cNvPr id="12" name="正方形/長方形 11">
              <a:extLst>
                <a:ext uri="{FF2B5EF4-FFF2-40B4-BE49-F238E27FC236}">
                  <a16:creationId xmlns:a16="http://schemas.microsoft.com/office/drawing/2014/main" id="{DB62A708-38CA-E6A9-0C58-7D4D5AE74167}"/>
                </a:ext>
              </a:extLst>
            </p:cNvPr>
            <p:cNvSpPr/>
            <p:nvPr/>
          </p:nvSpPr>
          <p:spPr>
            <a:xfrm>
              <a:off x="429710" y="1109953"/>
              <a:ext cx="1222662" cy="70788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71485E12-4B4F-1BEE-F38C-A3DB146F4FB1}"/>
                </a:ext>
              </a:extLst>
            </p:cNvPr>
            <p:cNvSpPr txBox="1"/>
            <p:nvPr/>
          </p:nvSpPr>
          <p:spPr>
            <a:xfrm>
              <a:off x="419981" y="1256566"/>
              <a:ext cx="1222663" cy="461665"/>
            </a:xfrm>
            <a:prstGeom prst="rect">
              <a:avLst/>
            </a:prstGeom>
            <a:noFill/>
          </p:spPr>
          <p:txBody>
            <a:bodyPr wrap="square" rtlCol="0" anchor="ctr">
              <a:spAutoFit/>
            </a:bodyPr>
            <a:lstStyle/>
            <a:p>
              <a:pPr algn="ctr"/>
              <a:r>
                <a:rPr lang="ja-JP" altLang="en-US" sz="2400" b="1">
                  <a:solidFill>
                    <a:schemeClr val="bg1"/>
                  </a:solidFill>
                  <a:latin typeface="Meiryo" panose="020B0604030504040204" pitchFamily="34" charset="-128"/>
                  <a:ea typeface="Meiryo" panose="020B0604030504040204" pitchFamily="34" charset="-128"/>
                </a:rPr>
                <a:t>解答</a:t>
              </a:r>
              <a:endParaRPr kumimoji="1" lang="ja-JP" altLang="en-US" sz="2400" b="1">
                <a:solidFill>
                  <a:schemeClr val="bg1"/>
                </a:solidFill>
                <a:latin typeface="Meiryo" panose="020B0604030504040204" pitchFamily="34" charset="-128"/>
                <a:ea typeface="Meiryo" panose="020B0604030504040204" pitchFamily="34" charset="-128"/>
              </a:endParaRPr>
            </a:p>
          </p:txBody>
        </p:sp>
      </p:grpSp>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7B8CB2B0-DD56-0CD2-B1F9-CF1889E137C4}"/>
                  </a:ext>
                </a:extLst>
              </p:cNvPr>
              <p:cNvSpPr txBox="1"/>
              <p:nvPr/>
            </p:nvSpPr>
            <p:spPr>
              <a:xfrm>
                <a:off x="2020064" y="1564402"/>
                <a:ext cx="8819982" cy="797975"/>
              </a:xfrm>
              <a:prstGeom prst="rect">
                <a:avLst/>
              </a:prstGeom>
              <a:noFill/>
            </p:spPr>
            <p:txBody>
              <a:bodyPr wrap="square" rtlCol="0">
                <a:spAutoFit/>
              </a:bodyPr>
              <a:lstStyle/>
              <a:p>
                <a:r>
                  <a:rPr lang="ja-JP" altLang="en-US" sz="2000">
                    <a:latin typeface="メイリオ" panose="020B0604030504040204" pitchFamily="50" charset="-128"/>
                    <a:ea typeface="メイリオ" panose="020B0604030504040204" pitchFamily="50" charset="-128"/>
                  </a:rPr>
                  <a:t>③</a:t>
                </a:r>
                <a:r>
                  <a:rPr lang="ja-JP" altLang="en-US" sz="2000" dirty="0">
                    <a:latin typeface="メイリオ" panose="020B0604030504040204" pitchFamily="50" charset="-128"/>
                    <a:ea typeface="メイリオ" panose="020B0604030504040204" pitchFamily="50" charset="-128"/>
                  </a:rPr>
                  <a:t>平均値が変わらないと</a:t>
                </a:r>
                <a:r>
                  <a:rPr lang="ja-JP" altLang="en-US" sz="2000">
                    <a:latin typeface="メイリオ" panose="020B0604030504040204" pitchFamily="50" charset="-128"/>
                    <a:ea typeface="メイリオ" panose="020B0604030504040204" pitchFamily="50" charset="-128"/>
                  </a:rPr>
                  <a:t>して、</a:t>
                </a:r>
                <a:endParaRPr lang="en-US" altLang="ja-JP" sz="2000" dirty="0">
                  <a:latin typeface="メイリオ" panose="020B0604030504040204" pitchFamily="50" charset="-128"/>
                  <a:ea typeface="メイリオ" panose="020B0604030504040204" pitchFamily="50" charset="-128"/>
                </a:endParaRPr>
              </a:p>
              <a:p>
                <a:r>
                  <a:rPr lang="ja-JP" altLang="en-US" sz="2000">
                    <a:latin typeface="メイリオ" panose="020B0604030504040204" pitchFamily="50" charset="-128"/>
                    <a:ea typeface="メイリオ" panose="020B0604030504040204" pitchFamily="50" charset="-128"/>
                  </a:rPr>
                  <a:t>　</a:t>
                </a:r>
                <a:r>
                  <a:rPr kumimoji="1" lang="en-US" altLang="ja-JP" sz="2000" dirty="0"/>
                  <a:t> </a:t>
                </a:r>
                <a14:m>
                  <m:oMath xmlns:m="http://schemas.openxmlformats.org/officeDocument/2006/math">
                    <m:sSub>
                      <m:sSubPr>
                        <m:ctrlPr>
                          <a:rPr kumimoji="1" lang="en-US" altLang="ja-JP" sz="2400" i="1" smtClean="0">
                            <a:latin typeface="Cambria Math" panose="02040503050406030204" pitchFamily="18" charset="0"/>
                          </a:rPr>
                        </m:ctrlPr>
                      </m:sSubPr>
                      <m:e>
                        <m:r>
                          <a:rPr kumimoji="1" lang="en-US" altLang="ja-JP" sz="2400" b="0" i="1" smtClean="0">
                            <a:latin typeface="Cambria Math" panose="02040503050406030204" pitchFamily="18" charset="0"/>
                          </a:rPr>
                          <m:t>𝐶</m:t>
                        </m:r>
                      </m:e>
                      <m:sub>
                        <m:r>
                          <a:rPr kumimoji="1" lang="en-US" altLang="ja-JP" sz="2400" b="0" i="1" smtClean="0">
                            <a:latin typeface="Cambria Math" panose="02040503050406030204" pitchFamily="18" charset="0"/>
                          </a:rPr>
                          <m:t>𝑝𝑘</m:t>
                        </m:r>
                      </m:sub>
                    </m:sSub>
                  </m:oMath>
                </a14:m>
                <a:r>
                  <a:rPr lang="ja-JP" altLang="en-US" sz="2000">
                    <a:latin typeface="メイリオ" panose="020B0604030504040204" pitchFamily="50" charset="-128"/>
                    <a:ea typeface="メイリオ" panose="020B0604030504040204" pitchFamily="50" charset="-128"/>
                  </a:rPr>
                  <a:t>を</a:t>
                </a:r>
                <a:r>
                  <a:rPr lang="en-US" altLang="ja-JP" sz="2000" dirty="0">
                    <a:latin typeface="メイリオ" panose="020B0604030504040204" pitchFamily="50" charset="-128"/>
                    <a:ea typeface="メイリオ" panose="020B0604030504040204" pitchFamily="50" charset="-128"/>
                  </a:rPr>
                  <a:t>1.33</a:t>
                </a:r>
                <a:r>
                  <a:rPr lang="ja-JP" altLang="en-US" sz="2000">
                    <a:latin typeface="メイリオ" panose="020B0604030504040204" pitchFamily="50" charset="-128"/>
                    <a:ea typeface="メイリオ" panose="020B0604030504040204" pitchFamily="50" charset="-128"/>
                  </a:rPr>
                  <a:t>以上に</a:t>
                </a:r>
                <a:r>
                  <a:rPr lang="ja-JP" altLang="en-US" sz="2000" dirty="0">
                    <a:latin typeface="メイリオ" panose="020B0604030504040204" pitchFamily="50" charset="-128"/>
                    <a:ea typeface="メイリオ" panose="020B0604030504040204" pitchFamily="50" charset="-128"/>
                  </a:rPr>
                  <a:t>するための</a:t>
                </a:r>
                <a:r>
                  <a:rPr lang="ja-JP" altLang="en-US" sz="2000">
                    <a:latin typeface="メイリオ" panose="020B0604030504040204" pitchFamily="50" charset="-128"/>
                    <a:ea typeface="メイリオ" panose="020B0604030504040204" pitchFamily="50" charset="-128"/>
                  </a:rPr>
                  <a:t>標準偏差</a:t>
                </a:r>
                <a:r>
                  <a:rPr kumimoji="1" lang="ja-JP" altLang="en-US" sz="2000">
                    <a:latin typeface="メイリオ" panose="020B0604030504040204" pitchFamily="50" charset="-128"/>
                    <a:ea typeface="メイリオ" panose="020B0604030504040204" pitchFamily="50" charset="-128"/>
                  </a:rPr>
                  <a:t>を求める</a:t>
                </a:r>
                <a:r>
                  <a:rPr lang="ja-JP" altLang="en-US" sz="2000">
                    <a:latin typeface="メイリオ" panose="020B0604030504040204" pitchFamily="50" charset="-128"/>
                    <a:ea typeface="メイリオ" panose="020B0604030504040204" pitchFamily="50" charset="-128"/>
                  </a:rPr>
                  <a:t>。</a:t>
                </a:r>
                <a:endParaRPr lang="en-US" altLang="ja-JP" sz="2000" dirty="0">
                  <a:latin typeface="メイリオ" panose="020B0604030504040204" pitchFamily="50" charset="-128"/>
                  <a:ea typeface="メイリオ" panose="020B0604030504040204" pitchFamily="50" charset="-128"/>
                </a:endParaRPr>
              </a:p>
            </p:txBody>
          </p:sp>
        </mc:Choice>
        <mc:Fallback xmlns="">
          <p:sp>
            <p:nvSpPr>
              <p:cNvPr id="9" name="テキスト ボックス 8">
                <a:extLst>
                  <a:ext uri="{FF2B5EF4-FFF2-40B4-BE49-F238E27FC236}">
                    <a16:creationId xmlns:a16="http://schemas.microsoft.com/office/drawing/2014/main" id="{7B8CB2B0-DD56-0CD2-B1F9-CF1889E137C4}"/>
                  </a:ext>
                </a:extLst>
              </p:cNvPr>
              <p:cNvSpPr txBox="1">
                <a:spLocks noRot="1" noChangeAspect="1" noMove="1" noResize="1" noEditPoints="1" noAdjustHandles="1" noChangeArrowheads="1" noChangeShapeType="1" noTextEdit="1"/>
              </p:cNvSpPr>
              <p:nvPr/>
            </p:nvSpPr>
            <p:spPr>
              <a:xfrm>
                <a:off x="2020064" y="1564402"/>
                <a:ext cx="8819982" cy="797975"/>
              </a:xfrm>
              <a:prstGeom prst="rect">
                <a:avLst/>
              </a:prstGeom>
              <a:blipFill>
                <a:blip r:embed="rId3"/>
                <a:stretch>
                  <a:fillRect l="-575" t="-4688" b="-937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5" name="テキスト ボックス 14">
                <a:extLst>
                  <a:ext uri="{FF2B5EF4-FFF2-40B4-BE49-F238E27FC236}">
                    <a16:creationId xmlns:a16="http://schemas.microsoft.com/office/drawing/2014/main" id="{291D2BDE-F04D-03FF-67BA-986564A34B81}"/>
                  </a:ext>
                </a:extLst>
              </p:cNvPr>
              <p:cNvSpPr txBox="1"/>
              <p:nvPr/>
            </p:nvSpPr>
            <p:spPr>
              <a:xfrm>
                <a:off x="2420235" y="5114376"/>
                <a:ext cx="9596120" cy="851002"/>
              </a:xfrm>
              <a:prstGeom prst="rect">
                <a:avLst/>
              </a:prstGeom>
              <a:noFill/>
            </p:spPr>
            <p:txBody>
              <a:bodyPr wrap="square">
                <a:spAutoFit/>
              </a:bodyPr>
              <a:lstStyle/>
              <a:p>
                <a:pPr lvl="0">
                  <a:defRPr/>
                </a:pPr>
                <a:r>
                  <a:rPr kumimoji="1" lang="ja-JP" altLang="en-US" sz="20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よって、標準偏差</a:t>
                </a:r>
                <a14:m>
                  <m:oMath xmlns:m="http://schemas.openxmlformats.org/officeDocument/2006/math">
                    <m:r>
                      <a:rPr lang="en-US" altLang="ja-JP" sz="2400" b="0" i="0" smtClean="0">
                        <a:latin typeface="Cambria Math" panose="02040503050406030204" pitchFamily="18" charset="0"/>
                      </a:rPr>
                      <m:t> </m:t>
                    </m:r>
                    <m:r>
                      <m:rPr>
                        <m:sty m:val="p"/>
                      </m:rPr>
                      <a:rPr lang="en-US" altLang="ja-JP" sz="2400" i="1" smtClean="0">
                        <a:latin typeface="Cambria Math" panose="02040503050406030204" pitchFamily="18" charset="0"/>
                      </a:rPr>
                      <m:t>s</m:t>
                    </m:r>
                  </m:oMath>
                </a14:m>
                <a:r>
                  <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ja-JP" altLang="en-US" sz="20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を</a:t>
                </a:r>
                <a14:m>
                  <m:oMath xmlns:m="http://schemas.openxmlformats.org/officeDocument/2006/math">
                    <m:r>
                      <a:rPr lang="en-US" altLang="ja-JP" sz="2400" i="1">
                        <a:latin typeface="Cambria Math" panose="02040503050406030204" pitchFamily="18" charset="0"/>
                        <a:ea typeface="Cambria Math" panose="02040503050406030204" pitchFamily="18" charset="0"/>
                      </a:rPr>
                      <m:t>0.702(</m:t>
                    </m:r>
                    <m:r>
                      <a:rPr lang="en-US" altLang="ja-JP" sz="2400" i="1">
                        <a:latin typeface="Cambria Math" panose="02040503050406030204" pitchFamily="18" charset="0"/>
                        <a:ea typeface="Cambria Math" panose="02040503050406030204" pitchFamily="18" charset="0"/>
                      </a:rPr>
                      <m:t>𝑚𝑚</m:t>
                    </m:r>
                    <m:r>
                      <a:rPr lang="en-US" altLang="ja-JP" sz="2400" i="1">
                        <a:latin typeface="Cambria Math" panose="02040503050406030204" pitchFamily="18" charset="0"/>
                        <a:ea typeface="Cambria Math" panose="02040503050406030204" pitchFamily="18" charset="0"/>
                      </a:rPr>
                      <m:t>)</m:t>
                    </m:r>
                  </m:oMath>
                </a14:m>
                <a:r>
                  <a:rPr kumimoji="1" lang="ja-JP" altLang="en-US" sz="20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以下にすると、</a:t>
                </a:r>
                <a:endPar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1" lang="en-US" altLang="ja-JP" sz="2400" i="1" smtClean="0">
                            <a:latin typeface="Cambria Math" panose="02040503050406030204" pitchFamily="18" charset="0"/>
                          </a:rPr>
                        </m:ctrlPr>
                      </m:sSubPr>
                      <m:e>
                        <m:r>
                          <a:rPr kumimoji="1" lang="en-US" altLang="ja-JP" sz="2400" b="0" i="1" smtClean="0">
                            <a:latin typeface="Cambria Math" panose="02040503050406030204" pitchFamily="18" charset="0"/>
                          </a:rPr>
                          <m:t>𝐶</m:t>
                        </m:r>
                      </m:e>
                      <m:sub>
                        <m:r>
                          <a:rPr kumimoji="1" lang="en-US" altLang="ja-JP" sz="2400" b="0" i="1" smtClean="0">
                            <a:latin typeface="Cambria Math" panose="02040503050406030204" pitchFamily="18" charset="0"/>
                          </a:rPr>
                          <m:t>𝑝𝑘</m:t>
                        </m:r>
                      </m:sub>
                    </m:sSub>
                  </m:oMath>
                </a14:m>
                <a:r>
                  <a:rPr kumimoji="1" lang="ja-JP" altLang="en-US" sz="20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を</a:t>
                </a:r>
                <a:r>
                  <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1.33</a:t>
                </a:r>
                <a:r>
                  <a:rPr kumimoji="1" lang="ja-JP" altLang="en-US" sz="20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以上にできる。</a:t>
                </a:r>
                <a:endPar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mc:Choice>
        <mc:Fallback xmlns="">
          <p:sp>
            <p:nvSpPr>
              <p:cNvPr id="15" name="テキスト ボックス 14">
                <a:extLst>
                  <a:ext uri="{FF2B5EF4-FFF2-40B4-BE49-F238E27FC236}">
                    <a16:creationId xmlns:a16="http://schemas.microsoft.com/office/drawing/2014/main" id="{291D2BDE-F04D-03FF-67BA-986564A34B81}"/>
                  </a:ext>
                </a:extLst>
              </p:cNvPr>
              <p:cNvSpPr txBox="1">
                <a:spLocks noRot="1" noChangeAspect="1" noMove="1" noResize="1" noEditPoints="1" noAdjustHandles="1" noChangeArrowheads="1" noChangeShapeType="1" noTextEdit="1"/>
              </p:cNvSpPr>
              <p:nvPr/>
            </p:nvSpPr>
            <p:spPr>
              <a:xfrm>
                <a:off x="2420235" y="5114376"/>
                <a:ext cx="9596120" cy="851002"/>
              </a:xfrm>
              <a:prstGeom prst="rect">
                <a:avLst/>
              </a:prstGeom>
              <a:blipFill>
                <a:blip r:embed="rId5"/>
                <a:stretch>
                  <a:fillRect l="-661" b="-1029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 name="テキスト ボックス 15">
                <a:extLst>
                  <a:ext uri="{FF2B5EF4-FFF2-40B4-BE49-F238E27FC236}">
                    <a16:creationId xmlns:a16="http://schemas.microsoft.com/office/drawing/2014/main" id="{516E0219-3B90-DABA-4CB6-79C010AC28D2}"/>
                  </a:ext>
                </a:extLst>
              </p:cNvPr>
              <p:cNvSpPr txBox="1"/>
              <p:nvPr/>
            </p:nvSpPr>
            <p:spPr>
              <a:xfrm>
                <a:off x="2838075" y="2538300"/>
                <a:ext cx="2011845" cy="60382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ja-JP" sz="2000" i="1" smtClean="0">
                              <a:latin typeface="Cambria Math" panose="02040503050406030204" pitchFamily="18" charset="0"/>
                            </a:rPr>
                          </m:ctrlPr>
                        </m:sSubPr>
                        <m:e>
                          <m:r>
                            <a:rPr lang="en-US" altLang="ja-JP" sz="2000" i="1">
                              <a:latin typeface="Cambria Math" panose="02040503050406030204" pitchFamily="18" charset="0"/>
                            </a:rPr>
                            <m:t>𝐶</m:t>
                          </m:r>
                        </m:e>
                        <m:sub>
                          <m:r>
                            <a:rPr lang="en-US" altLang="ja-JP" sz="2000" i="1">
                              <a:latin typeface="Cambria Math" panose="02040503050406030204" pitchFamily="18" charset="0"/>
                            </a:rPr>
                            <m:t>𝑝</m:t>
                          </m:r>
                          <m:r>
                            <a:rPr lang="en-US" altLang="ja-JP" sz="2000" b="0" i="1" smtClean="0">
                              <a:latin typeface="Cambria Math" panose="02040503050406030204" pitchFamily="18" charset="0"/>
                            </a:rPr>
                            <m:t>𝑘</m:t>
                          </m:r>
                        </m:sub>
                      </m:sSub>
                      <m:r>
                        <a:rPr lang="en-US" altLang="ja-JP" sz="2000" i="1">
                          <a:latin typeface="Cambria Math" panose="02040503050406030204" pitchFamily="18" charset="0"/>
                        </a:rPr>
                        <m:t>=</m:t>
                      </m:r>
                      <m:f>
                        <m:fPr>
                          <m:ctrlPr>
                            <a:rPr lang="en-US" altLang="ja-JP" sz="2000" i="1">
                              <a:latin typeface="Cambria Math" panose="02040503050406030204" pitchFamily="18" charset="0"/>
                            </a:rPr>
                          </m:ctrlPr>
                        </m:fPr>
                        <m:num>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𝑆</m:t>
                              </m:r>
                            </m:e>
                            <m:sub>
                              <m:r>
                                <a:rPr lang="en-US" altLang="ja-JP" sz="2000" i="1">
                                  <a:latin typeface="Cambria Math" panose="02040503050406030204" pitchFamily="18" charset="0"/>
                                </a:rPr>
                                <m:t>𝑈</m:t>
                              </m:r>
                            </m:sub>
                          </m:sSub>
                          <m:r>
                            <a:rPr lang="en-US" altLang="ja-JP" sz="2000" i="1">
                              <a:latin typeface="Cambria Math" panose="02040503050406030204" pitchFamily="18" charset="0"/>
                            </a:rPr>
                            <m:t>−</m:t>
                          </m:r>
                          <m:bar>
                            <m:barPr>
                              <m:pos m:val="top"/>
                              <m:ctrlPr>
                                <a:rPr lang="en-US" altLang="ja-JP" sz="2000" i="1">
                                  <a:latin typeface="Cambria Math" panose="02040503050406030204" pitchFamily="18" charset="0"/>
                                </a:rPr>
                              </m:ctrlPr>
                            </m:barPr>
                            <m:e>
                              <m:r>
                                <a:rPr lang="en-US" altLang="ja-JP" sz="2000" i="1">
                                  <a:latin typeface="Cambria Math" panose="02040503050406030204" pitchFamily="18" charset="0"/>
                                </a:rPr>
                                <m:t>𝑥</m:t>
                              </m:r>
                            </m:e>
                          </m:bar>
                        </m:num>
                        <m:den>
                          <m:r>
                            <a:rPr lang="en-US" altLang="ja-JP" sz="2000" i="1">
                              <a:latin typeface="Cambria Math" panose="02040503050406030204" pitchFamily="18" charset="0"/>
                            </a:rPr>
                            <m:t>3</m:t>
                          </m:r>
                          <m:r>
                            <a:rPr lang="en-US" altLang="ja-JP" sz="2000" i="1">
                              <a:latin typeface="Cambria Math" panose="02040503050406030204" pitchFamily="18" charset="0"/>
                            </a:rPr>
                            <m:t>𝑠</m:t>
                          </m:r>
                        </m:den>
                      </m:f>
                    </m:oMath>
                  </m:oMathPara>
                </a14:m>
                <a:endParaRPr kumimoji="1" lang="ja-JP" altLang="en-US" sz="1600" dirty="0"/>
              </a:p>
            </p:txBody>
          </p:sp>
        </mc:Choice>
        <mc:Fallback xmlns="">
          <p:sp>
            <p:nvSpPr>
              <p:cNvPr id="16" name="テキスト ボックス 15">
                <a:extLst>
                  <a:ext uri="{FF2B5EF4-FFF2-40B4-BE49-F238E27FC236}">
                    <a16:creationId xmlns:a16="http://schemas.microsoft.com/office/drawing/2014/main" id="{516E0219-3B90-DABA-4CB6-79C010AC28D2}"/>
                  </a:ext>
                </a:extLst>
              </p:cNvPr>
              <p:cNvSpPr txBox="1">
                <a:spLocks noRot="1" noChangeAspect="1" noMove="1" noResize="1" noEditPoints="1" noAdjustHandles="1" noChangeArrowheads="1" noChangeShapeType="1" noTextEdit="1"/>
              </p:cNvSpPr>
              <p:nvPr/>
            </p:nvSpPr>
            <p:spPr>
              <a:xfrm>
                <a:off x="2838075" y="2538300"/>
                <a:ext cx="2011845" cy="603820"/>
              </a:xfrm>
              <a:prstGeom prst="rect">
                <a:avLst/>
              </a:prstGeom>
              <a:blipFill>
                <a:blip r:embed="rId6"/>
                <a:stretch>
                  <a:fillRect b="-1428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 name="テキスト ボックス 16">
                <a:extLst>
                  <a:ext uri="{FF2B5EF4-FFF2-40B4-BE49-F238E27FC236}">
                    <a16:creationId xmlns:a16="http://schemas.microsoft.com/office/drawing/2014/main" id="{782BB480-7EAB-E5DB-320E-EF5CCB214C9D}"/>
                  </a:ext>
                </a:extLst>
              </p:cNvPr>
              <p:cNvSpPr txBox="1"/>
              <p:nvPr/>
            </p:nvSpPr>
            <p:spPr>
              <a:xfrm>
                <a:off x="3021389" y="3380906"/>
                <a:ext cx="2585644" cy="5846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000" b="0" i="1" smtClean="0">
                          <a:latin typeface="Cambria Math" panose="02040503050406030204" pitchFamily="18" charset="0"/>
                        </a:rPr>
                        <m:t>1.33</m:t>
                      </m:r>
                      <m:r>
                        <a:rPr kumimoji="1" lang="en-US" altLang="ja-JP" sz="2000" b="0" i="1" smtClean="0">
                          <a:latin typeface="Cambria Math" panose="02040503050406030204" pitchFamily="18" charset="0"/>
                          <a:ea typeface="Cambria Math" panose="02040503050406030204" pitchFamily="18" charset="0"/>
                        </a:rPr>
                        <m:t>≦</m:t>
                      </m:r>
                      <m:f>
                        <m:fPr>
                          <m:ctrlPr>
                            <a:rPr kumimoji="1" lang="en-US" altLang="ja-JP" sz="2000" b="0" i="1" smtClean="0">
                              <a:latin typeface="Cambria Math" panose="02040503050406030204" pitchFamily="18" charset="0"/>
                              <a:ea typeface="Cambria Math" panose="02040503050406030204" pitchFamily="18" charset="0"/>
                            </a:rPr>
                          </m:ctrlPr>
                        </m:fPr>
                        <m:num>
                          <m:r>
                            <a:rPr kumimoji="1" lang="en-US" altLang="ja-JP" sz="2000" b="0" i="1" smtClean="0">
                              <a:latin typeface="Cambria Math" panose="02040503050406030204" pitchFamily="18" charset="0"/>
                              <a:ea typeface="Cambria Math" panose="02040503050406030204" pitchFamily="18" charset="0"/>
                            </a:rPr>
                            <m:t>510.0−507.20</m:t>
                          </m:r>
                        </m:num>
                        <m:den>
                          <m:r>
                            <a:rPr kumimoji="1" lang="en-US" altLang="ja-JP" sz="2000" b="0" i="1" smtClean="0">
                              <a:latin typeface="Cambria Math" panose="02040503050406030204" pitchFamily="18" charset="0"/>
                              <a:ea typeface="Cambria Math" panose="02040503050406030204" pitchFamily="18" charset="0"/>
                            </a:rPr>
                            <m:t>3</m:t>
                          </m:r>
                          <m:r>
                            <a:rPr kumimoji="1" lang="en-US" altLang="ja-JP" sz="2000" b="0" i="1" smtClean="0">
                              <a:latin typeface="Cambria Math" panose="02040503050406030204" pitchFamily="18" charset="0"/>
                              <a:ea typeface="Cambria Math" panose="02040503050406030204" pitchFamily="18" charset="0"/>
                            </a:rPr>
                            <m:t>𝑠</m:t>
                          </m:r>
                        </m:den>
                      </m:f>
                    </m:oMath>
                  </m:oMathPara>
                </a14:m>
                <a:endParaRPr kumimoji="1" lang="ja-JP" altLang="en-US"/>
              </a:p>
            </p:txBody>
          </p:sp>
        </mc:Choice>
        <mc:Fallback xmlns="">
          <p:sp>
            <p:nvSpPr>
              <p:cNvPr id="17" name="テキスト ボックス 16">
                <a:extLst>
                  <a:ext uri="{FF2B5EF4-FFF2-40B4-BE49-F238E27FC236}">
                    <a16:creationId xmlns:a16="http://schemas.microsoft.com/office/drawing/2014/main" id="{782BB480-7EAB-E5DB-320E-EF5CCB214C9D}"/>
                  </a:ext>
                </a:extLst>
              </p:cNvPr>
              <p:cNvSpPr txBox="1">
                <a:spLocks noRot="1" noChangeAspect="1" noMove="1" noResize="1" noEditPoints="1" noAdjustHandles="1" noChangeArrowheads="1" noChangeShapeType="1" noTextEdit="1"/>
              </p:cNvSpPr>
              <p:nvPr/>
            </p:nvSpPr>
            <p:spPr>
              <a:xfrm>
                <a:off x="3021389" y="3380906"/>
                <a:ext cx="2585644" cy="584647"/>
              </a:xfrm>
              <a:prstGeom prst="rect">
                <a:avLst/>
              </a:prstGeom>
              <a:blipFill>
                <a:blip r:embed="rId7"/>
                <a:stretch>
                  <a:fillRect l="-1471" t="-2128" r="-1471" b="-1276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8" name="テキスト ボックス 17">
                <a:extLst>
                  <a:ext uri="{FF2B5EF4-FFF2-40B4-BE49-F238E27FC236}">
                    <a16:creationId xmlns:a16="http://schemas.microsoft.com/office/drawing/2014/main" id="{0F974D1C-9A92-93EA-4885-583502DD276E}"/>
                  </a:ext>
                </a:extLst>
              </p:cNvPr>
              <p:cNvSpPr txBox="1"/>
              <p:nvPr/>
            </p:nvSpPr>
            <p:spPr>
              <a:xfrm>
                <a:off x="3398981" y="4247705"/>
                <a:ext cx="3819314" cy="5845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tLang="ja-JP" sz="2000" i="1" smtClean="0">
                          <a:latin typeface="Cambria Math" panose="02040503050406030204" pitchFamily="18" charset="0"/>
                        </a:rPr>
                        <m:t>s</m:t>
                      </m:r>
                      <m:r>
                        <a:rPr kumimoji="1" lang="en-US" altLang="ja-JP" sz="2000" b="0" i="1" smtClean="0">
                          <a:latin typeface="Cambria Math" panose="02040503050406030204" pitchFamily="18" charset="0"/>
                          <a:ea typeface="Cambria Math" panose="02040503050406030204" pitchFamily="18" charset="0"/>
                        </a:rPr>
                        <m:t>≦</m:t>
                      </m:r>
                      <m:f>
                        <m:fPr>
                          <m:ctrlPr>
                            <a:rPr kumimoji="1" lang="en-US" altLang="ja-JP" sz="2000" b="0" i="1" smtClean="0">
                              <a:latin typeface="Cambria Math" panose="02040503050406030204" pitchFamily="18" charset="0"/>
                              <a:ea typeface="Cambria Math" panose="02040503050406030204" pitchFamily="18" charset="0"/>
                            </a:rPr>
                          </m:ctrlPr>
                        </m:fPr>
                        <m:num>
                          <m:r>
                            <a:rPr kumimoji="1" lang="en-US" altLang="ja-JP" sz="2000" b="0" i="1" smtClean="0">
                              <a:latin typeface="Cambria Math" panose="02040503050406030204" pitchFamily="18" charset="0"/>
                              <a:ea typeface="Cambria Math" panose="02040503050406030204" pitchFamily="18" charset="0"/>
                            </a:rPr>
                            <m:t>510.0−507.20</m:t>
                          </m:r>
                        </m:num>
                        <m:den>
                          <m:r>
                            <a:rPr kumimoji="1" lang="en-US" altLang="ja-JP" sz="2000" b="0" i="1" smtClean="0">
                              <a:latin typeface="Cambria Math" panose="02040503050406030204" pitchFamily="18" charset="0"/>
                              <a:ea typeface="Cambria Math" panose="02040503050406030204" pitchFamily="18" charset="0"/>
                            </a:rPr>
                            <m:t>3×1.33</m:t>
                          </m:r>
                        </m:den>
                      </m:f>
                      <m:r>
                        <a:rPr kumimoji="1" lang="en-US" altLang="ja-JP" sz="2000" b="0" i="1" smtClean="0">
                          <a:latin typeface="Cambria Math" panose="02040503050406030204" pitchFamily="18" charset="0"/>
                          <a:ea typeface="Cambria Math" panose="02040503050406030204" pitchFamily="18" charset="0"/>
                        </a:rPr>
                        <m:t>=0.702(</m:t>
                      </m:r>
                      <m:r>
                        <a:rPr kumimoji="1" lang="en-US" altLang="ja-JP" sz="2000" b="0" i="1" smtClean="0">
                          <a:latin typeface="Cambria Math" panose="02040503050406030204" pitchFamily="18" charset="0"/>
                          <a:ea typeface="Cambria Math" panose="02040503050406030204" pitchFamily="18" charset="0"/>
                        </a:rPr>
                        <m:t>𝑚𝑚</m:t>
                      </m:r>
                      <m:r>
                        <a:rPr kumimoji="1" lang="en-US" altLang="ja-JP" sz="2000" b="0" i="1" smtClean="0">
                          <a:latin typeface="Cambria Math" panose="02040503050406030204" pitchFamily="18" charset="0"/>
                          <a:ea typeface="Cambria Math" panose="02040503050406030204" pitchFamily="18" charset="0"/>
                        </a:rPr>
                        <m:t>)</m:t>
                      </m:r>
                    </m:oMath>
                  </m:oMathPara>
                </a14:m>
                <a:endParaRPr kumimoji="1" lang="ja-JP" altLang="en-US"/>
              </a:p>
            </p:txBody>
          </p:sp>
        </mc:Choice>
        <mc:Fallback xmlns="">
          <p:sp>
            <p:nvSpPr>
              <p:cNvPr id="18" name="テキスト ボックス 17">
                <a:extLst>
                  <a:ext uri="{FF2B5EF4-FFF2-40B4-BE49-F238E27FC236}">
                    <a16:creationId xmlns:a16="http://schemas.microsoft.com/office/drawing/2014/main" id="{0F974D1C-9A92-93EA-4885-583502DD276E}"/>
                  </a:ext>
                </a:extLst>
              </p:cNvPr>
              <p:cNvSpPr txBox="1">
                <a:spLocks noRot="1" noChangeAspect="1" noMove="1" noResize="1" noEditPoints="1" noAdjustHandles="1" noChangeArrowheads="1" noChangeShapeType="1" noTextEdit="1"/>
              </p:cNvSpPr>
              <p:nvPr/>
            </p:nvSpPr>
            <p:spPr>
              <a:xfrm>
                <a:off x="3398981" y="4247705"/>
                <a:ext cx="3819314" cy="584519"/>
              </a:xfrm>
              <a:prstGeom prst="rect">
                <a:avLst/>
              </a:prstGeom>
              <a:blipFill>
                <a:blip r:embed="rId8"/>
                <a:stretch>
                  <a:fillRect l="-331" t="-2128" r="-1656" b="-12766"/>
                </a:stretch>
              </a:blipFill>
            </p:spPr>
            <p:txBody>
              <a:bodyPr/>
              <a:lstStyle/>
              <a:p>
                <a:r>
                  <a:rPr lang="ja-JP" altLang="en-US">
                    <a:noFill/>
                  </a:rPr>
                  <a:t> </a:t>
                </a:r>
              </a:p>
            </p:txBody>
          </p:sp>
        </mc:Fallback>
      </mc:AlternateContent>
      <p:sp>
        <p:nvSpPr>
          <p:cNvPr id="21" name="スライド番号プレースホルダー 20">
            <a:extLst>
              <a:ext uri="{FF2B5EF4-FFF2-40B4-BE49-F238E27FC236}">
                <a16:creationId xmlns:a16="http://schemas.microsoft.com/office/drawing/2014/main" id="{07D5C875-BFDF-9595-166D-0346C89881BF}"/>
              </a:ext>
            </a:extLst>
          </p:cNvPr>
          <p:cNvSpPr>
            <a:spLocks noGrp="1"/>
          </p:cNvSpPr>
          <p:nvPr>
            <p:ph type="sldNum" sz="quarter" idx="12"/>
          </p:nvPr>
        </p:nvSpPr>
        <p:spPr/>
        <p:txBody>
          <a:bodyPr/>
          <a:lstStyle/>
          <a:p>
            <a:fld id="{CCE8A120-D37F-4A4B-AEC4-A3FAB9FD9F34}" type="slidenum">
              <a:rPr lang="ja-JP" altLang="en-US" smtClean="0"/>
              <a:pPr/>
              <a:t>65</a:t>
            </a:fld>
            <a:endParaRPr lang="ja-JP" altLang="en-US"/>
          </a:p>
        </p:txBody>
      </p:sp>
      <p:sp>
        <p:nvSpPr>
          <p:cNvPr id="2" name="テキスト ボックス 1">
            <a:extLst>
              <a:ext uri="{FF2B5EF4-FFF2-40B4-BE49-F238E27FC236}">
                <a16:creationId xmlns:a16="http://schemas.microsoft.com/office/drawing/2014/main" id="{36E5EDF3-694B-62FB-4726-A63E8C9315D3}"/>
              </a:ext>
            </a:extLst>
          </p:cNvPr>
          <p:cNvSpPr txBox="1"/>
          <p:nvPr/>
        </p:nvSpPr>
        <p:spPr>
          <a:xfrm>
            <a:off x="90974" y="101329"/>
            <a:ext cx="5820190" cy="707886"/>
          </a:xfrm>
          <a:prstGeom prst="rect">
            <a:avLst/>
          </a:prstGeom>
          <a:noFill/>
        </p:spPr>
        <p:txBody>
          <a:bodyPr wrap="square" rtlCol="0" anchor="ctr">
            <a:spAutoFit/>
          </a:bodyPr>
          <a:lstStyle/>
          <a:p>
            <a:r>
              <a:rPr kumimoji="1"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5.5 </a:t>
            </a:r>
            <a:r>
              <a:rPr kumimoji="1" lang="ja-JP" altLang="en-US" sz="4000" b="1" dirty="0">
                <a:solidFill>
                  <a:schemeClr val="bg1"/>
                </a:solidFill>
                <a:latin typeface="Meiryo" panose="020B0604030504040204" pitchFamily="34" charset="-128"/>
                <a:ea typeface="Meiryo" panose="020B0604030504040204" pitchFamily="34" charset="-128"/>
                <a:cs typeface="Arial" panose="020B0604020202020204" pitchFamily="34" charset="0"/>
              </a:rPr>
              <a:t>工程能力指数</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143510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屋内, 建物, コンピュータ, 座る が含まれている画像&#10;&#10;自動的に生成された説明">
            <a:extLst>
              <a:ext uri="{FF2B5EF4-FFF2-40B4-BE49-F238E27FC236}">
                <a16:creationId xmlns:a16="http://schemas.microsoft.com/office/drawing/2014/main" id="{3675B2A5-9E5C-7F6B-F352-12FA12FBB18E}"/>
              </a:ext>
            </a:extLst>
          </p:cNvPr>
          <p:cNvPicPr>
            <a:picLocks noChangeAspect="1"/>
          </p:cNvPicPr>
          <p:nvPr/>
        </p:nvPicPr>
        <p:blipFill>
          <a:blip r:embed="rId2"/>
          <a:srcRect t="12194"/>
          <a:stretch/>
        </p:blipFill>
        <p:spPr>
          <a:xfrm flipH="1">
            <a:off x="11535" y="624311"/>
            <a:ext cx="12191997" cy="6021690"/>
          </a:xfrm>
          <a:prstGeom prst="rect">
            <a:avLst/>
          </a:prstGeom>
        </p:spPr>
      </p:pic>
      <p:sp>
        <p:nvSpPr>
          <p:cNvPr id="3" name="正方形/長方形 2">
            <a:extLst>
              <a:ext uri="{FF2B5EF4-FFF2-40B4-BE49-F238E27FC236}">
                <a16:creationId xmlns:a16="http://schemas.microsoft.com/office/drawing/2014/main" id="{1CB20831-5396-4122-147A-CE1AD77ECB3C}"/>
              </a:ext>
            </a:extLst>
          </p:cNvPr>
          <p:cNvSpPr/>
          <p:nvPr/>
        </p:nvSpPr>
        <p:spPr>
          <a:xfrm>
            <a:off x="0" y="0"/>
            <a:ext cx="12192000" cy="624674"/>
          </a:xfrm>
          <a:prstGeom prst="rect">
            <a:avLst/>
          </a:prstGeom>
          <a:solidFill>
            <a:schemeClr val="tx1"/>
          </a:solidFill>
          <a:ln w="12700">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83E8A6EC-DAB5-A263-C561-17BE7C4515B7}"/>
              </a:ext>
            </a:extLst>
          </p:cNvPr>
          <p:cNvSpPr/>
          <p:nvPr/>
        </p:nvSpPr>
        <p:spPr>
          <a:xfrm>
            <a:off x="1736365" y="0"/>
            <a:ext cx="1734525" cy="650722"/>
          </a:xfrm>
          <a:prstGeom prst="rect">
            <a:avLst/>
          </a:prstGeom>
          <a:solidFill>
            <a:schemeClr val="bg1"/>
          </a:solidFill>
          <a:ln w="12700">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直線コネクタ 5">
            <a:extLst>
              <a:ext uri="{FF2B5EF4-FFF2-40B4-BE49-F238E27FC236}">
                <a16:creationId xmlns:a16="http://schemas.microsoft.com/office/drawing/2014/main" id="{1042CD62-0D8C-7C88-F3AD-6069AB5C2795}"/>
              </a:ext>
            </a:extLst>
          </p:cNvPr>
          <p:cNvCxnSpPr>
            <a:cxnSpLocks/>
          </p:cNvCxnSpPr>
          <p:nvPr/>
        </p:nvCxnSpPr>
        <p:spPr>
          <a:xfrm flipH="1">
            <a:off x="1734522" y="371"/>
            <a:ext cx="8" cy="599453"/>
          </a:xfrm>
          <a:prstGeom prst="line">
            <a:avLst/>
          </a:prstGeom>
          <a:ln w="1270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7" name="直線コネクタ 6">
            <a:extLst>
              <a:ext uri="{FF2B5EF4-FFF2-40B4-BE49-F238E27FC236}">
                <a16:creationId xmlns:a16="http://schemas.microsoft.com/office/drawing/2014/main" id="{1FC6FAFC-FCB3-CA08-E2D8-3EBF7DB180CB}"/>
              </a:ext>
            </a:extLst>
          </p:cNvPr>
          <p:cNvCxnSpPr>
            <a:cxnSpLocks/>
          </p:cNvCxnSpPr>
          <p:nvPr/>
        </p:nvCxnSpPr>
        <p:spPr>
          <a:xfrm>
            <a:off x="3469060" y="371"/>
            <a:ext cx="0" cy="637799"/>
          </a:xfrm>
          <a:prstGeom prst="line">
            <a:avLst/>
          </a:prstGeom>
          <a:ln w="1270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8" name="直線コネクタ 7">
            <a:extLst>
              <a:ext uri="{FF2B5EF4-FFF2-40B4-BE49-F238E27FC236}">
                <a16:creationId xmlns:a16="http://schemas.microsoft.com/office/drawing/2014/main" id="{24A61A3C-C9A4-4C49-F208-A4A1D9E317C1}"/>
              </a:ext>
            </a:extLst>
          </p:cNvPr>
          <p:cNvCxnSpPr>
            <a:cxnSpLocks/>
          </p:cNvCxnSpPr>
          <p:nvPr/>
        </p:nvCxnSpPr>
        <p:spPr>
          <a:xfrm>
            <a:off x="5203590" y="371"/>
            <a:ext cx="0" cy="637799"/>
          </a:xfrm>
          <a:prstGeom prst="line">
            <a:avLst/>
          </a:prstGeom>
          <a:ln w="1270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9" name="直線コネクタ 8">
            <a:extLst>
              <a:ext uri="{FF2B5EF4-FFF2-40B4-BE49-F238E27FC236}">
                <a16:creationId xmlns:a16="http://schemas.microsoft.com/office/drawing/2014/main" id="{3FCB026B-51E9-1CB3-BF02-DDA7BEB7408A}"/>
              </a:ext>
            </a:extLst>
          </p:cNvPr>
          <p:cNvCxnSpPr>
            <a:cxnSpLocks/>
          </p:cNvCxnSpPr>
          <p:nvPr/>
        </p:nvCxnSpPr>
        <p:spPr>
          <a:xfrm>
            <a:off x="6938120" y="371"/>
            <a:ext cx="0" cy="637799"/>
          </a:xfrm>
          <a:prstGeom prst="line">
            <a:avLst/>
          </a:prstGeom>
          <a:ln w="1270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0" name="直線コネクタ 9">
            <a:extLst>
              <a:ext uri="{FF2B5EF4-FFF2-40B4-BE49-F238E27FC236}">
                <a16:creationId xmlns:a16="http://schemas.microsoft.com/office/drawing/2014/main" id="{1D1A9409-DD7C-9D14-91F2-E3224AA36420}"/>
              </a:ext>
            </a:extLst>
          </p:cNvPr>
          <p:cNvCxnSpPr>
            <a:cxnSpLocks/>
          </p:cNvCxnSpPr>
          <p:nvPr/>
        </p:nvCxnSpPr>
        <p:spPr>
          <a:xfrm>
            <a:off x="8672650" y="371"/>
            <a:ext cx="0" cy="623940"/>
          </a:xfrm>
          <a:prstGeom prst="line">
            <a:avLst/>
          </a:prstGeom>
          <a:ln w="1270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1" name="直線コネクタ 10">
            <a:extLst>
              <a:ext uri="{FF2B5EF4-FFF2-40B4-BE49-F238E27FC236}">
                <a16:creationId xmlns:a16="http://schemas.microsoft.com/office/drawing/2014/main" id="{AB40137D-6F3F-B108-CCC8-DFA4FC6E463B}"/>
              </a:ext>
            </a:extLst>
          </p:cNvPr>
          <p:cNvCxnSpPr>
            <a:cxnSpLocks/>
          </p:cNvCxnSpPr>
          <p:nvPr/>
        </p:nvCxnSpPr>
        <p:spPr>
          <a:xfrm>
            <a:off x="10407178" y="371"/>
            <a:ext cx="0" cy="599453"/>
          </a:xfrm>
          <a:prstGeom prst="line">
            <a:avLst/>
          </a:prstGeom>
          <a:ln w="1270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14" name="テキスト ボックス 13">
            <a:extLst>
              <a:ext uri="{FF2B5EF4-FFF2-40B4-BE49-F238E27FC236}">
                <a16:creationId xmlns:a16="http://schemas.microsoft.com/office/drawing/2014/main" id="{0FEA71F7-9C48-25E8-86FE-837572FCD5E1}"/>
              </a:ext>
            </a:extLst>
          </p:cNvPr>
          <p:cNvSpPr txBox="1"/>
          <p:nvPr/>
        </p:nvSpPr>
        <p:spPr>
          <a:xfrm>
            <a:off x="194344" y="198155"/>
            <a:ext cx="1350146" cy="276999"/>
          </a:xfrm>
          <a:prstGeom prst="rect">
            <a:avLst/>
          </a:prstGeom>
          <a:noFill/>
          <a:ln w="12700">
            <a:noFill/>
            <a:prstDash val="sysDot"/>
          </a:ln>
        </p:spPr>
        <p:txBody>
          <a:bodyPr wrap="square" rtlCol="0">
            <a:spAutoFit/>
          </a:bodyPr>
          <a:lstStyle/>
          <a:p>
            <a:pPr algn="ctr"/>
            <a:r>
              <a:rPr lang="en-US" altLang="ja-JP" sz="1200" b="1" dirty="0">
                <a:solidFill>
                  <a:schemeClr val="bg1"/>
                </a:solidFill>
                <a:latin typeface="Meiryo" panose="020B0604030504040204" pitchFamily="34" charset="-128"/>
                <a:ea typeface="Meiryo" panose="020B0604030504040204" pitchFamily="34" charset="-128"/>
              </a:rPr>
              <a:t>Section1</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02D2F9D8-8843-650B-AB64-62F1E50BBA7C}"/>
              </a:ext>
            </a:extLst>
          </p:cNvPr>
          <p:cNvSpPr txBox="1"/>
          <p:nvPr/>
        </p:nvSpPr>
        <p:spPr>
          <a:xfrm>
            <a:off x="1886348" y="198155"/>
            <a:ext cx="1350146" cy="276999"/>
          </a:xfrm>
          <a:prstGeom prst="rect">
            <a:avLst/>
          </a:prstGeom>
          <a:noFill/>
          <a:ln w="12700">
            <a:noFill/>
            <a:prstDash val="sysDot"/>
          </a:ln>
        </p:spPr>
        <p:txBody>
          <a:bodyPr wrap="square" rtlCol="0">
            <a:spAutoFit/>
          </a:bodyPr>
          <a:lstStyle/>
          <a:p>
            <a:pPr algn="ctr"/>
            <a:r>
              <a:rPr lang="en-US" altLang="ja-JP" sz="1200" b="1" dirty="0">
                <a:latin typeface="Meiryo" panose="020B0604030504040204" pitchFamily="34" charset="-128"/>
                <a:ea typeface="Meiryo" panose="020B0604030504040204" pitchFamily="34" charset="-128"/>
              </a:rPr>
              <a:t>Section2</a:t>
            </a:r>
            <a:endParaRPr kumimoji="1" lang="ja-JP" altLang="en-US" sz="1200" b="1">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E05F0D9B-6FDC-51D6-0E48-A75DCF26F162}"/>
              </a:ext>
            </a:extLst>
          </p:cNvPr>
          <p:cNvSpPr txBox="1"/>
          <p:nvPr/>
        </p:nvSpPr>
        <p:spPr>
          <a:xfrm>
            <a:off x="3663404" y="198155"/>
            <a:ext cx="1350146" cy="276999"/>
          </a:xfrm>
          <a:prstGeom prst="rect">
            <a:avLst/>
          </a:prstGeom>
          <a:noFill/>
          <a:ln w="12700">
            <a:noFill/>
            <a:prstDash val="sysDot"/>
          </a:ln>
        </p:spPr>
        <p:txBody>
          <a:bodyPr wrap="square" rtlCol="0">
            <a:spAutoFit/>
          </a:bodyPr>
          <a:lstStyle/>
          <a:p>
            <a:pPr algn="ctr"/>
            <a:r>
              <a:rPr lang="en-US" altLang="ja-JP" sz="1200" b="1" dirty="0">
                <a:solidFill>
                  <a:schemeClr val="bg1"/>
                </a:solidFill>
                <a:latin typeface="Meiryo" panose="020B0604030504040204" pitchFamily="34" charset="-128"/>
                <a:ea typeface="Meiryo" panose="020B0604030504040204" pitchFamily="34" charset="-128"/>
              </a:rPr>
              <a:t>Section3</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47D7BA60-C89E-9093-7A65-B3C63D098769}"/>
              </a:ext>
            </a:extLst>
          </p:cNvPr>
          <p:cNvSpPr txBox="1"/>
          <p:nvPr/>
        </p:nvSpPr>
        <p:spPr>
          <a:xfrm>
            <a:off x="5397931" y="198155"/>
            <a:ext cx="1350146" cy="276999"/>
          </a:xfrm>
          <a:prstGeom prst="rect">
            <a:avLst/>
          </a:prstGeom>
          <a:noFill/>
          <a:ln w="12700">
            <a:noFill/>
            <a:prstDash val="sysDot"/>
          </a:ln>
        </p:spPr>
        <p:txBody>
          <a:bodyPr wrap="square" rtlCol="0">
            <a:spAutoFit/>
          </a:bodyPr>
          <a:lstStyle/>
          <a:p>
            <a:pPr algn="ctr"/>
            <a:r>
              <a:rPr lang="en-US" altLang="ja-JP" sz="1200" b="1" dirty="0">
                <a:solidFill>
                  <a:schemeClr val="bg1"/>
                </a:solidFill>
                <a:latin typeface="Meiryo" panose="020B0604030504040204" pitchFamily="34" charset="-128"/>
                <a:ea typeface="Meiryo" panose="020B0604030504040204" pitchFamily="34" charset="-128"/>
              </a:rPr>
              <a:t>Section4</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CE4000C1-3411-1416-A818-7BC6C846CCD3}"/>
              </a:ext>
            </a:extLst>
          </p:cNvPr>
          <p:cNvSpPr txBox="1"/>
          <p:nvPr/>
        </p:nvSpPr>
        <p:spPr>
          <a:xfrm>
            <a:off x="7132464" y="198155"/>
            <a:ext cx="1350146" cy="276999"/>
          </a:xfrm>
          <a:prstGeom prst="rect">
            <a:avLst/>
          </a:prstGeom>
          <a:noFill/>
          <a:ln w="12700">
            <a:noFill/>
            <a:prstDash val="sysDot"/>
          </a:ln>
        </p:spPr>
        <p:txBody>
          <a:bodyPr wrap="square" rtlCol="0">
            <a:spAutoFit/>
          </a:bodyPr>
          <a:lstStyle/>
          <a:p>
            <a:pPr algn="ctr"/>
            <a:r>
              <a:rPr lang="en-US" altLang="ja-JP" sz="1200" b="1" dirty="0">
                <a:solidFill>
                  <a:schemeClr val="bg1"/>
                </a:solidFill>
                <a:latin typeface="Meiryo" panose="020B0604030504040204" pitchFamily="34" charset="-128"/>
                <a:ea typeface="Meiryo" panose="020B0604030504040204" pitchFamily="34" charset="-128"/>
              </a:rPr>
              <a:t>Section5</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4DEE1B13-628A-5521-6353-E5CCB6DB558E}"/>
              </a:ext>
            </a:extLst>
          </p:cNvPr>
          <p:cNvSpPr txBox="1"/>
          <p:nvPr/>
        </p:nvSpPr>
        <p:spPr>
          <a:xfrm>
            <a:off x="8917285" y="198155"/>
            <a:ext cx="1350146" cy="276999"/>
          </a:xfrm>
          <a:prstGeom prst="rect">
            <a:avLst/>
          </a:prstGeom>
          <a:noFill/>
          <a:ln w="12700">
            <a:noFill/>
            <a:prstDash val="sysDot"/>
          </a:ln>
        </p:spPr>
        <p:txBody>
          <a:bodyPr wrap="square" rtlCol="0">
            <a:spAutoFit/>
          </a:bodyPr>
          <a:lstStyle/>
          <a:p>
            <a:pPr algn="ctr"/>
            <a:r>
              <a:rPr lang="en-US" altLang="ja-JP" sz="1200" b="1" dirty="0">
                <a:solidFill>
                  <a:schemeClr val="bg1"/>
                </a:solidFill>
                <a:latin typeface="Meiryo" panose="020B0604030504040204" pitchFamily="34" charset="-128"/>
                <a:ea typeface="Meiryo" panose="020B0604030504040204" pitchFamily="34" charset="-128"/>
              </a:rPr>
              <a:t>Section6</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599470A2-CFFD-CFEF-E43C-AEB15D02B101}"/>
              </a:ext>
            </a:extLst>
          </p:cNvPr>
          <p:cNvSpPr txBox="1"/>
          <p:nvPr/>
        </p:nvSpPr>
        <p:spPr>
          <a:xfrm>
            <a:off x="10651812" y="198155"/>
            <a:ext cx="1350146" cy="276999"/>
          </a:xfrm>
          <a:prstGeom prst="rect">
            <a:avLst/>
          </a:prstGeom>
          <a:noFill/>
          <a:ln w="12700">
            <a:noFill/>
            <a:prstDash val="sysDot"/>
          </a:ln>
        </p:spPr>
        <p:txBody>
          <a:bodyPr wrap="square" rtlCol="0">
            <a:spAutoFit/>
          </a:bodyPr>
          <a:lstStyle/>
          <a:p>
            <a:pPr algn="ctr"/>
            <a:r>
              <a:rPr lang="en-US" altLang="ja-JP" sz="1200" b="1" dirty="0">
                <a:solidFill>
                  <a:schemeClr val="bg1"/>
                </a:solidFill>
                <a:latin typeface="Meiryo" panose="020B0604030504040204" pitchFamily="34" charset="-128"/>
                <a:ea typeface="Meiryo" panose="020B0604030504040204" pitchFamily="34" charset="-128"/>
              </a:rPr>
              <a:t>Section7</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4142A55F-5AD0-766A-78B2-7665C58EAB8C}"/>
              </a:ext>
            </a:extLst>
          </p:cNvPr>
          <p:cNvSpPr/>
          <p:nvPr/>
        </p:nvSpPr>
        <p:spPr>
          <a:xfrm>
            <a:off x="1948385" y="2776508"/>
            <a:ext cx="8381076" cy="1828720"/>
          </a:xfrm>
          <a:prstGeom prst="rect">
            <a:avLst/>
          </a:prstGeom>
          <a:solidFill>
            <a:schemeClr val="bg1"/>
          </a:solidFill>
          <a:ln>
            <a:solidFill>
              <a:schemeClr val="tx1"/>
            </a:solidFill>
          </a:ln>
          <a:effectLst>
            <a:outerShdw blurRad="180948"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C0DEBC6D-AA1F-32D6-E804-F45B3FBDA3FD}"/>
              </a:ext>
            </a:extLst>
          </p:cNvPr>
          <p:cNvSpPr/>
          <p:nvPr/>
        </p:nvSpPr>
        <p:spPr>
          <a:xfrm>
            <a:off x="4165600" y="2153194"/>
            <a:ext cx="3843867" cy="947588"/>
          </a:xfrm>
          <a:prstGeom prst="rect">
            <a:avLst/>
          </a:prstGeom>
          <a:solidFill>
            <a:schemeClr val="bg1"/>
          </a:solidFill>
          <a:ln>
            <a:solidFill>
              <a:schemeClr val="tx1"/>
            </a:solidFill>
          </a:ln>
          <a:effectLst>
            <a:outerShdw blurRad="180948"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3B76909B-8BB9-686E-C532-E2450EDAD139}"/>
              </a:ext>
            </a:extLst>
          </p:cNvPr>
          <p:cNvSpPr txBox="1"/>
          <p:nvPr/>
        </p:nvSpPr>
        <p:spPr>
          <a:xfrm>
            <a:off x="2702384" y="3409824"/>
            <a:ext cx="6741240" cy="769441"/>
          </a:xfrm>
          <a:prstGeom prst="rect">
            <a:avLst/>
          </a:prstGeom>
          <a:noFill/>
        </p:spPr>
        <p:txBody>
          <a:bodyPr wrap="square" rtlCol="0">
            <a:spAutoFit/>
          </a:bodyPr>
          <a:lstStyle/>
          <a:p>
            <a:pPr algn="ctr">
              <a:spcBef>
                <a:spcPts val="600"/>
              </a:spcBef>
            </a:pPr>
            <a:r>
              <a:rPr lang="en-US" altLang="ja-JP" sz="4400" b="1" dirty="0">
                <a:latin typeface="Meiryo" panose="020B0604030504040204" pitchFamily="34" charset="-128"/>
                <a:ea typeface="Meiryo" panose="020B0604030504040204" pitchFamily="34" charset="-128"/>
              </a:rPr>
              <a:t>QC7</a:t>
            </a:r>
            <a:r>
              <a:rPr lang="ja-JP" altLang="en-US" sz="4400" b="1" dirty="0">
                <a:latin typeface="Meiryo" panose="020B0604030504040204" pitchFamily="34" charset="-128"/>
                <a:ea typeface="Meiryo" panose="020B0604030504040204" pitchFamily="34" charset="-128"/>
              </a:rPr>
              <a:t>つ道具</a:t>
            </a:r>
            <a:endParaRPr kumimoji="1" lang="ja-JP" altLang="en-US" sz="4400" b="1" dirty="0">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F1FEC4D4-8618-7493-FBFE-D9BE0A9FBF79}"/>
              </a:ext>
            </a:extLst>
          </p:cNvPr>
          <p:cNvSpPr txBox="1"/>
          <p:nvPr/>
        </p:nvSpPr>
        <p:spPr>
          <a:xfrm>
            <a:off x="4546696" y="2351163"/>
            <a:ext cx="3057831" cy="646331"/>
          </a:xfrm>
          <a:prstGeom prst="rect">
            <a:avLst/>
          </a:prstGeom>
          <a:noFill/>
        </p:spPr>
        <p:txBody>
          <a:bodyPr wrap="square" rtlCol="0">
            <a:spAutoFit/>
          </a:bodyPr>
          <a:lstStyle/>
          <a:p>
            <a:pPr algn="ctr"/>
            <a:r>
              <a:rPr lang="en-US" altLang="ja-JP" sz="3600" b="1" dirty="0">
                <a:latin typeface="Meiryo" panose="020B0604030504040204" pitchFamily="34" charset="-128"/>
                <a:ea typeface="Meiryo" panose="020B0604030504040204" pitchFamily="34" charset="-128"/>
                <a:cs typeface="Arial" panose="020B0604020202020204" pitchFamily="34" charset="0"/>
              </a:rPr>
              <a:t>Section6</a:t>
            </a:r>
            <a:endParaRPr kumimoji="1" lang="ja-JP" altLang="en-US" sz="3600" b="1" dirty="0">
              <a:latin typeface="Meiryo" panose="020B0604030504040204" pitchFamily="34" charset="-128"/>
              <a:ea typeface="Meiryo" panose="020B0604030504040204" pitchFamily="34" charset="-128"/>
              <a:cs typeface="Arial" panose="020B0604020202020204" pitchFamily="34" charset="0"/>
            </a:endParaRPr>
          </a:p>
        </p:txBody>
      </p:sp>
      <p:sp>
        <p:nvSpPr>
          <p:cNvPr id="2" name="スライド番号プレースホルダー 1">
            <a:extLst>
              <a:ext uri="{FF2B5EF4-FFF2-40B4-BE49-F238E27FC236}">
                <a16:creationId xmlns:a16="http://schemas.microsoft.com/office/drawing/2014/main" id="{5A39FA56-006F-BD29-7638-906B47CCB47B}"/>
              </a:ext>
            </a:extLst>
          </p:cNvPr>
          <p:cNvSpPr>
            <a:spLocks noGrp="1"/>
          </p:cNvSpPr>
          <p:nvPr>
            <p:ph type="sldNum" sz="quarter" idx="12"/>
          </p:nvPr>
        </p:nvSpPr>
        <p:spPr/>
        <p:txBody>
          <a:bodyPr/>
          <a:lstStyle/>
          <a:p>
            <a:fld id="{CCE8A120-D37F-4A4B-AEC4-A3FAB9FD9F34}" type="slidenum">
              <a:rPr lang="ja-JP" altLang="en-US" smtClean="0"/>
              <a:pPr/>
              <a:t>66</a:t>
            </a:fld>
            <a:endParaRPr lang="ja-JP" altLang="en-US"/>
          </a:p>
        </p:txBody>
      </p:sp>
    </p:spTree>
    <p:extLst>
      <p:ext uri="{BB962C8B-B14F-4D97-AF65-F5344CB8AC3E}">
        <p14:creationId xmlns:p14="http://schemas.microsoft.com/office/powerpoint/2010/main" val="1507668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BF57A-921E-48AA-4734-35A6B1EB371F}"/>
            </a:ext>
          </a:extLst>
        </p:cNvPr>
        <p:cNvGrpSpPr/>
        <p:nvPr/>
      </p:nvGrpSpPr>
      <p:grpSpPr>
        <a:xfrm>
          <a:off x="0" y="0"/>
          <a:ext cx="0" cy="0"/>
          <a:chOff x="0" y="0"/>
          <a:chExt cx="0" cy="0"/>
        </a:xfrm>
      </p:grpSpPr>
      <p:sp>
        <p:nvSpPr>
          <p:cNvPr id="21" name="スライド番号プレースホルダー 20">
            <a:extLst>
              <a:ext uri="{FF2B5EF4-FFF2-40B4-BE49-F238E27FC236}">
                <a16:creationId xmlns:a16="http://schemas.microsoft.com/office/drawing/2014/main" id="{21C8540A-337F-C158-8382-AEF2F296FCB2}"/>
              </a:ext>
            </a:extLst>
          </p:cNvPr>
          <p:cNvSpPr>
            <a:spLocks noGrp="1"/>
          </p:cNvSpPr>
          <p:nvPr>
            <p:ph type="sldNum" sz="quarter" idx="12"/>
          </p:nvPr>
        </p:nvSpPr>
        <p:spPr/>
        <p:txBody>
          <a:bodyPr/>
          <a:lstStyle/>
          <a:p>
            <a:fld id="{CCE8A120-D37F-4A4B-AEC4-A3FAB9FD9F34}" type="slidenum">
              <a:rPr lang="ja-JP" altLang="en-US" smtClean="0"/>
              <a:pPr/>
              <a:t>67</a:t>
            </a:fld>
            <a:endParaRPr lang="ja-JP" altLang="en-US"/>
          </a:p>
        </p:txBody>
      </p:sp>
      <p:sp>
        <p:nvSpPr>
          <p:cNvPr id="2" name="テキスト ボックス 1">
            <a:extLst>
              <a:ext uri="{FF2B5EF4-FFF2-40B4-BE49-F238E27FC236}">
                <a16:creationId xmlns:a16="http://schemas.microsoft.com/office/drawing/2014/main" id="{AC543613-36CA-32E6-F6E8-EC56E18959E9}"/>
              </a:ext>
            </a:extLst>
          </p:cNvPr>
          <p:cNvSpPr txBox="1"/>
          <p:nvPr/>
        </p:nvSpPr>
        <p:spPr>
          <a:xfrm>
            <a:off x="90974" y="101329"/>
            <a:ext cx="5820190" cy="707886"/>
          </a:xfrm>
          <a:prstGeom prst="rect">
            <a:avLst/>
          </a:prstGeom>
          <a:noFill/>
        </p:spPr>
        <p:txBody>
          <a:bodyPr wrap="square" rtlCol="0" anchor="ctr">
            <a:spAutoFit/>
          </a:bodyPr>
          <a:lstStyle/>
          <a:p>
            <a:r>
              <a:rPr kumimoji="1"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6.1 </a:t>
            </a:r>
            <a:r>
              <a:rPr kumimoji="1" lang="ja-JP" altLang="en-US" sz="4000" b="1" dirty="0">
                <a:solidFill>
                  <a:schemeClr val="bg1"/>
                </a:solidFill>
                <a:latin typeface="Meiryo" panose="020B0604030504040204" pitchFamily="34" charset="-128"/>
                <a:ea typeface="Meiryo" panose="020B0604030504040204" pitchFamily="34" charset="-128"/>
                <a:cs typeface="Arial" panose="020B0604020202020204" pitchFamily="34" charset="0"/>
              </a:rPr>
              <a:t>パレート図</a:t>
            </a:r>
            <a:endParaRPr kumimoji="1" lang="ja-JP" altLang="en-US" sz="3600" b="1" dirty="0">
              <a:solidFill>
                <a:schemeClr val="bg1"/>
              </a:solidFill>
              <a:latin typeface="Meiryo" panose="020B0604030504040204" pitchFamily="34" charset="-128"/>
              <a:ea typeface="Meiryo" panose="020B0604030504040204" pitchFamily="34" charset="-128"/>
            </a:endParaRPr>
          </a:p>
        </p:txBody>
      </p:sp>
      <p:pic>
        <p:nvPicPr>
          <p:cNvPr id="4" name="図 3">
            <a:extLst>
              <a:ext uri="{FF2B5EF4-FFF2-40B4-BE49-F238E27FC236}">
                <a16:creationId xmlns:a16="http://schemas.microsoft.com/office/drawing/2014/main" id="{695ED9A8-3BE1-8C13-55AB-60FEC32F8F39}"/>
              </a:ext>
            </a:extLst>
          </p:cNvPr>
          <p:cNvPicPr>
            <a:picLocks noChangeAspect="1"/>
          </p:cNvPicPr>
          <p:nvPr/>
        </p:nvPicPr>
        <p:blipFill>
          <a:blip r:embed="rId3"/>
          <a:stretch>
            <a:fillRect/>
          </a:stretch>
        </p:blipFill>
        <p:spPr>
          <a:xfrm>
            <a:off x="3494481" y="1235008"/>
            <a:ext cx="5203038" cy="5036912"/>
          </a:xfrm>
          <a:prstGeom prst="rect">
            <a:avLst/>
          </a:prstGeom>
        </p:spPr>
      </p:pic>
    </p:spTree>
    <p:extLst>
      <p:ext uri="{BB962C8B-B14F-4D97-AF65-F5344CB8AC3E}">
        <p14:creationId xmlns:p14="http://schemas.microsoft.com/office/powerpoint/2010/main" val="5042295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17000-E7E3-4EA0-96B5-611DF662B4A1}"/>
            </a:ext>
          </a:extLst>
        </p:cNvPr>
        <p:cNvGrpSpPr/>
        <p:nvPr/>
      </p:nvGrpSpPr>
      <p:grpSpPr>
        <a:xfrm>
          <a:off x="0" y="0"/>
          <a:ext cx="0" cy="0"/>
          <a:chOff x="0" y="0"/>
          <a:chExt cx="0" cy="0"/>
        </a:xfrm>
      </p:grpSpPr>
      <p:sp>
        <p:nvSpPr>
          <p:cNvPr id="21" name="スライド番号プレースホルダー 20">
            <a:extLst>
              <a:ext uri="{FF2B5EF4-FFF2-40B4-BE49-F238E27FC236}">
                <a16:creationId xmlns:a16="http://schemas.microsoft.com/office/drawing/2014/main" id="{C3A85DD8-7E8D-1262-7345-C5FFACB9D79E}"/>
              </a:ext>
            </a:extLst>
          </p:cNvPr>
          <p:cNvSpPr>
            <a:spLocks noGrp="1"/>
          </p:cNvSpPr>
          <p:nvPr>
            <p:ph type="sldNum" sz="quarter" idx="12"/>
          </p:nvPr>
        </p:nvSpPr>
        <p:spPr/>
        <p:txBody>
          <a:bodyPr/>
          <a:lstStyle/>
          <a:p>
            <a:fld id="{CCE8A120-D37F-4A4B-AEC4-A3FAB9FD9F34}" type="slidenum">
              <a:rPr lang="ja-JP" altLang="en-US" smtClean="0"/>
              <a:pPr/>
              <a:t>68</a:t>
            </a:fld>
            <a:endParaRPr lang="ja-JP" altLang="en-US"/>
          </a:p>
        </p:txBody>
      </p:sp>
      <p:sp>
        <p:nvSpPr>
          <p:cNvPr id="2" name="テキスト ボックス 1">
            <a:extLst>
              <a:ext uri="{FF2B5EF4-FFF2-40B4-BE49-F238E27FC236}">
                <a16:creationId xmlns:a16="http://schemas.microsoft.com/office/drawing/2014/main" id="{510266B9-CF96-F003-3E60-5071FBC732F0}"/>
              </a:ext>
            </a:extLst>
          </p:cNvPr>
          <p:cNvSpPr txBox="1"/>
          <p:nvPr/>
        </p:nvSpPr>
        <p:spPr>
          <a:xfrm>
            <a:off x="90974" y="101329"/>
            <a:ext cx="5820190" cy="707886"/>
          </a:xfrm>
          <a:prstGeom prst="rect">
            <a:avLst/>
          </a:prstGeom>
          <a:noFill/>
        </p:spPr>
        <p:txBody>
          <a:bodyPr wrap="square" rtlCol="0" anchor="ctr">
            <a:spAutoFit/>
          </a:bodyPr>
          <a:lstStyle/>
          <a:p>
            <a:r>
              <a:rPr kumimoji="1"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6.2 </a:t>
            </a:r>
            <a:r>
              <a:rPr kumimoji="1" lang="ja-JP" altLang="en-US" sz="4000" b="1" dirty="0">
                <a:solidFill>
                  <a:schemeClr val="bg1"/>
                </a:solidFill>
                <a:latin typeface="Meiryo" panose="020B0604030504040204" pitchFamily="34" charset="-128"/>
                <a:ea typeface="Meiryo" panose="020B0604030504040204" pitchFamily="34" charset="-128"/>
                <a:cs typeface="Arial" panose="020B0604020202020204" pitchFamily="34" charset="0"/>
              </a:rPr>
              <a:t>特性要因図</a:t>
            </a:r>
            <a:endParaRPr kumimoji="1" lang="ja-JP" altLang="en-US" sz="3600" b="1" dirty="0">
              <a:solidFill>
                <a:schemeClr val="bg1"/>
              </a:solidFill>
              <a:latin typeface="Meiryo" panose="020B0604030504040204" pitchFamily="34" charset="-128"/>
              <a:ea typeface="Meiryo" panose="020B0604030504040204" pitchFamily="34" charset="-128"/>
            </a:endParaRPr>
          </a:p>
        </p:txBody>
      </p:sp>
      <p:pic>
        <p:nvPicPr>
          <p:cNvPr id="4" name="図 3">
            <a:extLst>
              <a:ext uri="{FF2B5EF4-FFF2-40B4-BE49-F238E27FC236}">
                <a16:creationId xmlns:a16="http://schemas.microsoft.com/office/drawing/2014/main" id="{19B5C9E8-7BE6-E4CC-4E36-4898AF353428}"/>
              </a:ext>
            </a:extLst>
          </p:cNvPr>
          <p:cNvPicPr>
            <a:picLocks noChangeAspect="1"/>
          </p:cNvPicPr>
          <p:nvPr/>
        </p:nvPicPr>
        <p:blipFill>
          <a:blip r:embed="rId3"/>
          <a:stretch>
            <a:fillRect/>
          </a:stretch>
        </p:blipFill>
        <p:spPr>
          <a:xfrm>
            <a:off x="2678743" y="1071716"/>
            <a:ext cx="6834514" cy="5399928"/>
          </a:xfrm>
          <a:prstGeom prst="rect">
            <a:avLst/>
          </a:prstGeom>
        </p:spPr>
      </p:pic>
    </p:spTree>
    <p:extLst>
      <p:ext uri="{BB962C8B-B14F-4D97-AF65-F5344CB8AC3E}">
        <p14:creationId xmlns:p14="http://schemas.microsoft.com/office/powerpoint/2010/main" val="5141105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255ED-B400-61A8-3C63-6950BDC216C7}"/>
            </a:ext>
          </a:extLst>
        </p:cNvPr>
        <p:cNvGrpSpPr/>
        <p:nvPr/>
      </p:nvGrpSpPr>
      <p:grpSpPr>
        <a:xfrm>
          <a:off x="0" y="0"/>
          <a:ext cx="0" cy="0"/>
          <a:chOff x="0" y="0"/>
          <a:chExt cx="0" cy="0"/>
        </a:xfrm>
      </p:grpSpPr>
      <p:sp>
        <p:nvSpPr>
          <p:cNvPr id="21" name="スライド番号プレースホルダー 20">
            <a:extLst>
              <a:ext uri="{FF2B5EF4-FFF2-40B4-BE49-F238E27FC236}">
                <a16:creationId xmlns:a16="http://schemas.microsoft.com/office/drawing/2014/main" id="{ACB3635C-4953-4007-C000-C2B40DCBD5E8}"/>
              </a:ext>
            </a:extLst>
          </p:cNvPr>
          <p:cNvSpPr>
            <a:spLocks noGrp="1"/>
          </p:cNvSpPr>
          <p:nvPr>
            <p:ph type="sldNum" sz="quarter" idx="12"/>
          </p:nvPr>
        </p:nvSpPr>
        <p:spPr/>
        <p:txBody>
          <a:bodyPr/>
          <a:lstStyle/>
          <a:p>
            <a:fld id="{CCE8A120-D37F-4A4B-AEC4-A3FAB9FD9F34}" type="slidenum">
              <a:rPr lang="ja-JP" altLang="en-US" smtClean="0"/>
              <a:pPr/>
              <a:t>69</a:t>
            </a:fld>
            <a:endParaRPr lang="ja-JP" altLang="en-US"/>
          </a:p>
        </p:txBody>
      </p:sp>
      <p:sp>
        <p:nvSpPr>
          <p:cNvPr id="2" name="テキスト ボックス 1">
            <a:extLst>
              <a:ext uri="{FF2B5EF4-FFF2-40B4-BE49-F238E27FC236}">
                <a16:creationId xmlns:a16="http://schemas.microsoft.com/office/drawing/2014/main" id="{916CA8E1-61FF-B73E-F1BF-B5F4EC86AD77}"/>
              </a:ext>
            </a:extLst>
          </p:cNvPr>
          <p:cNvSpPr txBox="1"/>
          <p:nvPr/>
        </p:nvSpPr>
        <p:spPr>
          <a:xfrm>
            <a:off x="90974" y="101329"/>
            <a:ext cx="5820190" cy="707886"/>
          </a:xfrm>
          <a:prstGeom prst="rect">
            <a:avLst/>
          </a:prstGeom>
          <a:noFill/>
        </p:spPr>
        <p:txBody>
          <a:bodyPr wrap="square" rtlCol="0" anchor="ctr">
            <a:spAutoFit/>
          </a:bodyPr>
          <a:lstStyle/>
          <a:p>
            <a:r>
              <a:rPr kumimoji="1"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6.3 </a:t>
            </a:r>
            <a:r>
              <a:rPr kumimoji="1" lang="ja-JP" altLang="en-US" sz="4000" b="1" dirty="0">
                <a:solidFill>
                  <a:schemeClr val="bg1"/>
                </a:solidFill>
                <a:latin typeface="Meiryo" panose="020B0604030504040204" pitchFamily="34" charset="-128"/>
                <a:ea typeface="Meiryo" panose="020B0604030504040204" pitchFamily="34" charset="-128"/>
                <a:cs typeface="Arial" panose="020B0604020202020204" pitchFamily="34" charset="0"/>
              </a:rPr>
              <a:t>チェックシート</a:t>
            </a:r>
            <a:endParaRPr kumimoji="1" lang="ja-JP" altLang="en-US" sz="3600" b="1" dirty="0">
              <a:solidFill>
                <a:schemeClr val="bg1"/>
              </a:solidFill>
              <a:latin typeface="Meiryo" panose="020B0604030504040204" pitchFamily="34" charset="-128"/>
              <a:ea typeface="Meiryo" panose="020B0604030504040204" pitchFamily="34" charset="-128"/>
            </a:endParaRPr>
          </a:p>
        </p:txBody>
      </p:sp>
      <p:pic>
        <p:nvPicPr>
          <p:cNvPr id="4" name="図 3">
            <a:extLst>
              <a:ext uri="{FF2B5EF4-FFF2-40B4-BE49-F238E27FC236}">
                <a16:creationId xmlns:a16="http://schemas.microsoft.com/office/drawing/2014/main" id="{13F373B4-6B1C-023D-EEB1-BA2D79FB9793}"/>
              </a:ext>
            </a:extLst>
          </p:cNvPr>
          <p:cNvPicPr>
            <a:picLocks noChangeAspect="1"/>
          </p:cNvPicPr>
          <p:nvPr/>
        </p:nvPicPr>
        <p:blipFill>
          <a:blip r:embed="rId3"/>
          <a:stretch>
            <a:fillRect/>
          </a:stretch>
        </p:blipFill>
        <p:spPr>
          <a:xfrm>
            <a:off x="3739662" y="963561"/>
            <a:ext cx="4712676" cy="5540478"/>
          </a:xfrm>
          <a:prstGeom prst="rect">
            <a:avLst/>
          </a:prstGeom>
        </p:spPr>
      </p:pic>
    </p:spTree>
    <p:extLst>
      <p:ext uri="{BB962C8B-B14F-4D97-AF65-F5344CB8AC3E}">
        <p14:creationId xmlns:p14="http://schemas.microsoft.com/office/powerpoint/2010/main" val="463486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D6173-AE17-DE95-9632-7F46B4929DA7}"/>
            </a:ext>
          </a:extLst>
        </p:cNvPr>
        <p:cNvGrpSpPr/>
        <p:nvPr/>
      </p:nvGrpSpPr>
      <p:grpSpPr>
        <a:xfrm>
          <a:off x="0" y="0"/>
          <a:ext cx="0" cy="0"/>
          <a:chOff x="0" y="0"/>
          <a:chExt cx="0" cy="0"/>
        </a:xfrm>
      </p:grpSpPr>
      <p:pic>
        <p:nvPicPr>
          <p:cNvPr id="5" name="図 4" descr="屋内, 建物, コンピュータ, 座る が含まれている画像&#10;&#10;自動的に生成された説明">
            <a:extLst>
              <a:ext uri="{FF2B5EF4-FFF2-40B4-BE49-F238E27FC236}">
                <a16:creationId xmlns:a16="http://schemas.microsoft.com/office/drawing/2014/main" id="{606AE5AB-02B8-0ED6-C961-D9431A85D6D0}"/>
              </a:ext>
            </a:extLst>
          </p:cNvPr>
          <p:cNvPicPr>
            <a:picLocks noChangeAspect="1"/>
          </p:cNvPicPr>
          <p:nvPr/>
        </p:nvPicPr>
        <p:blipFill>
          <a:blip r:embed="rId2"/>
          <a:srcRect t="12194"/>
          <a:stretch/>
        </p:blipFill>
        <p:spPr>
          <a:xfrm flipH="1">
            <a:off x="11535" y="624311"/>
            <a:ext cx="12191997" cy="6021690"/>
          </a:xfrm>
          <a:prstGeom prst="rect">
            <a:avLst/>
          </a:prstGeom>
        </p:spPr>
      </p:pic>
      <p:sp>
        <p:nvSpPr>
          <p:cNvPr id="12" name="正方形/長方形 11">
            <a:extLst>
              <a:ext uri="{FF2B5EF4-FFF2-40B4-BE49-F238E27FC236}">
                <a16:creationId xmlns:a16="http://schemas.microsoft.com/office/drawing/2014/main" id="{20616817-5BF1-F696-A63A-21FFF1D6F428}"/>
              </a:ext>
            </a:extLst>
          </p:cNvPr>
          <p:cNvSpPr/>
          <p:nvPr/>
        </p:nvSpPr>
        <p:spPr>
          <a:xfrm>
            <a:off x="723900" y="2652863"/>
            <a:ext cx="10839450" cy="2476500"/>
          </a:xfrm>
          <a:prstGeom prst="rect">
            <a:avLst/>
          </a:prstGeom>
          <a:solidFill>
            <a:schemeClr val="bg1"/>
          </a:solidFill>
          <a:ln>
            <a:solidFill>
              <a:schemeClr val="tx1"/>
            </a:solidFill>
          </a:ln>
          <a:effectLst>
            <a:outerShdw blurRad="180948"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0939B0EA-E127-5F8A-1601-223B8CB602D2}"/>
              </a:ext>
            </a:extLst>
          </p:cNvPr>
          <p:cNvSpPr/>
          <p:nvPr/>
        </p:nvSpPr>
        <p:spPr>
          <a:xfrm>
            <a:off x="3771943" y="1962150"/>
            <a:ext cx="4671183" cy="947588"/>
          </a:xfrm>
          <a:prstGeom prst="rect">
            <a:avLst/>
          </a:prstGeom>
          <a:solidFill>
            <a:schemeClr val="bg1"/>
          </a:solidFill>
          <a:ln>
            <a:solidFill>
              <a:schemeClr val="tx1"/>
            </a:solidFill>
          </a:ln>
          <a:effectLst>
            <a:outerShdw blurRad="180948"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35309760-BF39-869C-FE02-0B5BAE332435}"/>
              </a:ext>
            </a:extLst>
          </p:cNvPr>
          <p:cNvSpPr/>
          <p:nvPr/>
        </p:nvSpPr>
        <p:spPr>
          <a:xfrm>
            <a:off x="0" y="0"/>
            <a:ext cx="12192000" cy="624674"/>
          </a:xfrm>
          <a:prstGeom prst="rect">
            <a:avLst/>
          </a:prstGeom>
          <a:solidFill>
            <a:schemeClr val="tx1"/>
          </a:solidFill>
          <a:ln w="12700">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BD588AFC-9DFD-48EA-795E-B26167FBCAA1}"/>
              </a:ext>
            </a:extLst>
          </p:cNvPr>
          <p:cNvSpPr/>
          <p:nvPr/>
        </p:nvSpPr>
        <p:spPr>
          <a:xfrm>
            <a:off x="0" y="6998"/>
            <a:ext cx="1734525" cy="624674"/>
          </a:xfrm>
          <a:prstGeom prst="rect">
            <a:avLst/>
          </a:prstGeom>
          <a:solidFill>
            <a:schemeClr val="bg1"/>
          </a:solidFill>
          <a:ln w="12700">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51D3D866-EE4B-6DA6-F42E-A6C81E376245}"/>
              </a:ext>
            </a:extLst>
          </p:cNvPr>
          <p:cNvSpPr txBox="1"/>
          <p:nvPr/>
        </p:nvSpPr>
        <p:spPr>
          <a:xfrm>
            <a:off x="880220" y="3506392"/>
            <a:ext cx="10500851" cy="769441"/>
          </a:xfrm>
          <a:prstGeom prst="rect">
            <a:avLst/>
          </a:prstGeom>
          <a:noFill/>
        </p:spPr>
        <p:txBody>
          <a:bodyPr wrap="square" rtlCol="0">
            <a:spAutoFit/>
          </a:bodyPr>
          <a:lstStyle/>
          <a:p>
            <a:pPr algn="ctr">
              <a:spcBef>
                <a:spcPts val="600"/>
              </a:spcBef>
            </a:pPr>
            <a:r>
              <a:rPr kumimoji="1" lang="ja-JP" altLang="en-US" sz="4400" b="1" dirty="0">
                <a:latin typeface="Meiryo" panose="020B0604030504040204" pitchFamily="34" charset="-128"/>
                <a:ea typeface="Meiryo" panose="020B0604030504040204" pitchFamily="34" charset="-128"/>
              </a:rPr>
              <a:t>品質の分類</a:t>
            </a:r>
          </a:p>
        </p:txBody>
      </p:sp>
      <p:sp>
        <p:nvSpPr>
          <p:cNvPr id="7" name="テキスト ボックス 6">
            <a:extLst>
              <a:ext uri="{FF2B5EF4-FFF2-40B4-BE49-F238E27FC236}">
                <a16:creationId xmlns:a16="http://schemas.microsoft.com/office/drawing/2014/main" id="{6A294459-852C-1065-DC9F-5ACD56C9F873}"/>
              </a:ext>
            </a:extLst>
          </p:cNvPr>
          <p:cNvSpPr txBox="1"/>
          <p:nvPr/>
        </p:nvSpPr>
        <p:spPr>
          <a:xfrm>
            <a:off x="4563629" y="2160119"/>
            <a:ext cx="3057831" cy="646331"/>
          </a:xfrm>
          <a:prstGeom prst="rect">
            <a:avLst/>
          </a:prstGeom>
          <a:noFill/>
        </p:spPr>
        <p:txBody>
          <a:bodyPr wrap="square" rtlCol="0">
            <a:spAutoFit/>
          </a:bodyPr>
          <a:lstStyle/>
          <a:p>
            <a:pPr algn="ctr"/>
            <a:r>
              <a:rPr lang="en-US" altLang="ja-JP" sz="3600" b="1" dirty="0">
                <a:latin typeface="Meiryo" panose="020B0604030504040204" pitchFamily="34" charset="-128"/>
                <a:ea typeface="Meiryo" panose="020B0604030504040204" pitchFamily="34" charset="-128"/>
                <a:cs typeface="Arial" panose="020B0604020202020204" pitchFamily="34" charset="0"/>
              </a:rPr>
              <a:t>Section2</a:t>
            </a:r>
            <a:endParaRPr kumimoji="1" lang="ja-JP" altLang="en-US" sz="3600" b="1" dirty="0">
              <a:latin typeface="Meiryo" panose="020B0604030504040204" pitchFamily="34" charset="-128"/>
              <a:ea typeface="Meiryo" panose="020B0604030504040204" pitchFamily="34" charset="-128"/>
              <a:cs typeface="Arial" panose="020B0604020202020204" pitchFamily="34" charset="0"/>
            </a:endParaRPr>
          </a:p>
        </p:txBody>
      </p:sp>
      <p:cxnSp>
        <p:nvCxnSpPr>
          <p:cNvPr id="14" name="直線コネクタ 13">
            <a:extLst>
              <a:ext uri="{FF2B5EF4-FFF2-40B4-BE49-F238E27FC236}">
                <a16:creationId xmlns:a16="http://schemas.microsoft.com/office/drawing/2014/main" id="{53C365C1-0E11-61BF-B2E6-1F5D70238485}"/>
              </a:ext>
            </a:extLst>
          </p:cNvPr>
          <p:cNvCxnSpPr>
            <a:cxnSpLocks/>
          </p:cNvCxnSpPr>
          <p:nvPr/>
        </p:nvCxnSpPr>
        <p:spPr>
          <a:xfrm flipH="1">
            <a:off x="1734522" y="371"/>
            <a:ext cx="8" cy="599453"/>
          </a:xfrm>
          <a:prstGeom prst="line">
            <a:avLst/>
          </a:prstGeom>
          <a:ln w="1270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9" name="直線コネクタ 18">
            <a:extLst>
              <a:ext uri="{FF2B5EF4-FFF2-40B4-BE49-F238E27FC236}">
                <a16:creationId xmlns:a16="http://schemas.microsoft.com/office/drawing/2014/main" id="{5ACB26FF-7A13-29EA-B558-41682DB18B86}"/>
              </a:ext>
            </a:extLst>
          </p:cNvPr>
          <p:cNvCxnSpPr>
            <a:cxnSpLocks/>
          </p:cNvCxnSpPr>
          <p:nvPr/>
        </p:nvCxnSpPr>
        <p:spPr>
          <a:xfrm>
            <a:off x="3469060" y="371"/>
            <a:ext cx="0" cy="637799"/>
          </a:xfrm>
          <a:prstGeom prst="line">
            <a:avLst/>
          </a:prstGeom>
          <a:ln w="1270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0" name="直線コネクタ 19">
            <a:extLst>
              <a:ext uri="{FF2B5EF4-FFF2-40B4-BE49-F238E27FC236}">
                <a16:creationId xmlns:a16="http://schemas.microsoft.com/office/drawing/2014/main" id="{5C78D15F-0F37-5D87-AD18-C513965BB973}"/>
              </a:ext>
            </a:extLst>
          </p:cNvPr>
          <p:cNvCxnSpPr>
            <a:cxnSpLocks/>
          </p:cNvCxnSpPr>
          <p:nvPr/>
        </p:nvCxnSpPr>
        <p:spPr>
          <a:xfrm>
            <a:off x="5203590" y="371"/>
            <a:ext cx="0" cy="637799"/>
          </a:xfrm>
          <a:prstGeom prst="line">
            <a:avLst/>
          </a:prstGeom>
          <a:ln w="1270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1" name="直線コネクタ 20">
            <a:extLst>
              <a:ext uri="{FF2B5EF4-FFF2-40B4-BE49-F238E27FC236}">
                <a16:creationId xmlns:a16="http://schemas.microsoft.com/office/drawing/2014/main" id="{E1B59290-DE9E-7288-1043-2A7CE21C6BBB}"/>
              </a:ext>
            </a:extLst>
          </p:cNvPr>
          <p:cNvCxnSpPr>
            <a:cxnSpLocks/>
          </p:cNvCxnSpPr>
          <p:nvPr/>
        </p:nvCxnSpPr>
        <p:spPr>
          <a:xfrm>
            <a:off x="6938120" y="371"/>
            <a:ext cx="0" cy="637799"/>
          </a:xfrm>
          <a:prstGeom prst="line">
            <a:avLst/>
          </a:prstGeom>
          <a:ln w="1270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2" name="直線コネクタ 21">
            <a:extLst>
              <a:ext uri="{FF2B5EF4-FFF2-40B4-BE49-F238E27FC236}">
                <a16:creationId xmlns:a16="http://schemas.microsoft.com/office/drawing/2014/main" id="{53B70213-F86E-5D6D-4984-7EBE5FAAE865}"/>
              </a:ext>
            </a:extLst>
          </p:cNvPr>
          <p:cNvCxnSpPr>
            <a:cxnSpLocks/>
          </p:cNvCxnSpPr>
          <p:nvPr/>
        </p:nvCxnSpPr>
        <p:spPr>
          <a:xfrm>
            <a:off x="8672650" y="371"/>
            <a:ext cx="0" cy="623940"/>
          </a:xfrm>
          <a:prstGeom prst="line">
            <a:avLst/>
          </a:prstGeom>
          <a:ln w="1270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3" name="直線コネクタ 22">
            <a:extLst>
              <a:ext uri="{FF2B5EF4-FFF2-40B4-BE49-F238E27FC236}">
                <a16:creationId xmlns:a16="http://schemas.microsoft.com/office/drawing/2014/main" id="{C5563B6E-B1C8-DAE3-83B0-C08A9388AEAE}"/>
              </a:ext>
            </a:extLst>
          </p:cNvPr>
          <p:cNvCxnSpPr>
            <a:cxnSpLocks/>
          </p:cNvCxnSpPr>
          <p:nvPr/>
        </p:nvCxnSpPr>
        <p:spPr>
          <a:xfrm>
            <a:off x="10407178" y="371"/>
            <a:ext cx="0" cy="599453"/>
          </a:xfrm>
          <a:prstGeom prst="line">
            <a:avLst/>
          </a:prstGeom>
          <a:ln w="1270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6" name="直線コネクタ 25">
            <a:extLst>
              <a:ext uri="{FF2B5EF4-FFF2-40B4-BE49-F238E27FC236}">
                <a16:creationId xmlns:a16="http://schemas.microsoft.com/office/drawing/2014/main" id="{B8974835-DFE2-26E2-A7AC-2D56952FCEAE}"/>
              </a:ext>
            </a:extLst>
          </p:cNvPr>
          <p:cNvCxnSpPr>
            <a:cxnSpLocks/>
          </p:cNvCxnSpPr>
          <p:nvPr/>
        </p:nvCxnSpPr>
        <p:spPr>
          <a:xfrm>
            <a:off x="0" y="371"/>
            <a:ext cx="0" cy="637799"/>
          </a:xfrm>
          <a:prstGeom prst="line">
            <a:avLst/>
          </a:prstGeom>
          <a:ln w="12700">
            <a:solidFill>
              <a:schemeClr val="bg1"/>
            </a:solidFill>
            <a:prstDash val="sysDot"/>
          </a:ln>
        </p:spPr>
        <p:style>
          <a:lnRef idx="2">
            <a:schemeClr val="accent1"/>
          </a:lnRef>
          <a:fillRef idx="0">
            <a:schemeClr val="accent1"/>
          </a:fillRef>
          <a:effectRef idx="1">
            <a:schemeClr val="accent1"/>
          </a:effectRef>
          <a:fontRef idx="minor">
            <a:schemeClr val="tx1"/>
          </a:fontRef>
        </p:style>
      </p:cxnSp>
      <p:sp>
        <p:nvSpPr>
          <p:cNvPr id="27" name="テキスト ボックス 26">
            <a:extLst>
              <a:ext uri="{FF2B5EF4-FFF2-40B4-BE49-F238E27FC236}">
                <a16:creationId xmlns:a16="http://schemas.microsoft.com/office/drawing/2014/main" id="{90979D6D-7A9D-5EC9-DD99-55EA71EB6775}"/>
              </a:ext>
            </a:extLst>
          </p:cNvPr>
          <p:cNvSpPr txBox="1"/>
          <p:nvPr/>
        </p:nvSpPr>
        <p:spPr>
          <a:xfrm>
            <a:off x="153400" y="198155"/>
            <a:ext cx="1350146" cy="276999"/>
          </a:xfrm>
          <a:prstGeom prst="rect">
            <a:avLst/>
          </a:prstGeom>
          <a:noFill/>
          <a:ln w="12700">
            <a:noFill/>
            <a:prstDash val="sysDot"/>
          </a:ln>
        </p:spPr>
        <p:txBody>
          <a:bodyPr wrap="square" rtlCol="0">
            <a:spAutoFit/>
          </a:bodyPr>
          <a:lstStyle/>
          <a:p>
            <a:pPr algn="ctr"/>
            <a:r>
              <a:rPr lang="en-US" altLang="ja-JP" sz="1200" b="1" dirty="0">
                <a:latin typeface="Meiryo" panose="020B0604030504040204" pitchFamily="34" charset="-128"/>
                <a:ea typeface="Meiryo" panose="020B0604030504040204" pitchFamily="34" charset="-128"/>
              </a:rPr>
              <a:t>Section1</a:t>
            </a:r>
            <a:endParaRPr kumimoji="1" lang="ja-JP" altLang="en-US" sz="1200" b="1">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4803F6CA-D968-620D-006E-186D5F123C18}"/>
              </a:ext>
            </a:extLst>
          </p:cNvPr>
          <p:cNvSpPr txBox="1"/>
          <p:nvPr/>
        </p:nvSpPr>
        <p:spPr>
          <a:xfrm>
            <a:off x="1845404" y="198155"/>
            <a:ext cx="1350146" cy="276999"/>
          </a:xfrm>
          <a:prstGeom prst="rect">
            <a:avLst/>
          </a:prstGeom>
          <a:noFill/>
          <a:ln w="12700">
            <a:noFill/>
            <a:prstDash val="sysDot"/>
          </a:ln>
        </p:spPr>
        <p:txBody>
          <a:bodyPr wrap="square" rtlCol="0">
            <a:spAutoFit/>
          </a:bodyPr>
          <a:lstStyle/>
          <a:p>
            <a:pPr algn="ctr"/>
            <a:r>
              <a:rPr lang="en-US" altLang="ja-JP" sz="1200" b="1" dirty="0">
                <a:solidFill>
                  <a:schemeClr val="bg1"/>
                </a:solidFill>
                <a:latin typeface="Meiryo" panose="020B0604030504040204" pitchFamily="34" charset="-128"/>
                <a:ea typeface="Meiryo" panose="020B0604030504040204" pitchFamily="34" charset="-128"/>
              </a:rPr>
              <a:t>Section2</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B6A0CE55-AD34-6E45-C869-7C400FDEB3E3}"/>
              </a:ext>
            </a:extLst>
          </p:cNvPr>
          <p:cNvSpPr txBox="1"/>
          <p:nvPr/>
        </p:nvSpPr>
        <p:spPr>
          <a:xfrm>
            <a:off x="3622460" y="198155"/>
            <a:ext cx="1350146" cy="276999"/>
          </a:xfrm>
          <a:prstGeom prst="rect">
            <a:avLst/>
          </a:prstGeom>
          <a:noFill/>
          <a:ln w="12700">
            <a:noFill/>
            <a:prstDash val="sysDot"/>
          </a:ln>
        </p:spPr>
        <p:txBody>
          <a:bodyPr wrap="square" rtlCol="0">
            <a:spAutoFit/>
          </a:bodyPr>
          <a:lstStyle/>
          <a:p>
            <a:pPr algn="ctr"/>
            <a:r>
              <a:rPr lang="en-US" altLang="ja-JP" sz="1200" b="1" dirty="0">
                <a:solidFill>
                  <a:schemeClr val="bg1"/>
                </a:solidFill>
                <a:latin typeface="Meiryo" panose="020B0604030504040204" pitchFamily="34" charset="-128"/>
                <a:ea typeface="Meiryo" panose="020B0604030504040204" pitchFamily="34" charset="-128"/>
              </a:rPr>
              <a:t>Section3</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D13CBE1A-A1C3-9029-9085-5B76B8766009}"/>
              </a:ext>
            </a:extLst>
          </p:cNvPr>
          <p:cNvSpPr txBox="1"/>
          <p:nvPr/>
        </p:nvSpPr>
        <p:spPr>
          <a:xfrm>
            <a:off x="5356987" y="198155"/>
            <a:ext cx="1350146" cy="276999"/>
          </a:xfrm>
          <a:prstGeom prst="rect">
            <a:avLst/>
          </a:prstGeom>
          <a:noFill/>
          <a:ln w="12700">
            <a:noFill/>
            <a:prstDash val="sysDot"/>
          </a:ln>
        </p:spPr>
        <p:txBody>
          <a:bodyPr wrap="square" rtlCol="0">
            <a:spAutoFit/>
          </a:bodyPr>
          <a:lstStyle/>
          <a:p>
            <a:pPr algn="ctr"/>
            <a:r>
              <a:rPr lang="en-US" altLang="ja-JP" sz="1200" b="1" dirty="0">
                <a:solidFill>
                  <a:schemeClr val="bg1"/>
                </a:solidFill>
                <a:latin typeface="Meiryo" panose="020B0604030504040204" pitchFamily="34" charset="-128"/>
                <a:ea typeface="Meiryo" panose="020B0604030504040204" pitchFamily="34" charset="-128"/>
              </a:rPr>
              <a:t>Section4</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FE442ABF-CE76-67B1-CD82-4F806FD188E2}"/>
              </a:ext>
            </a:extLst>
          </p:cNvPr>
          <p:cNvSpPr txBox="1"/>
          <p:nvPr/>
        </p:nvSpPr>
        <p:spPr>
          <a:xfrm>
            <a:off x="7091520" y="198155"/>
            <a:ext cx="1350146" cy="276999"/>
          </a:xfrm>
          <a:prstGeom prst="rect">
            <a:avLst/>
          </a:prstGeom>
          <a:noFill/>
          <a:ln w="12700">
            <a:noFill/>
            <a:prstDash val="sysDot"/>
          </a:ln>
        </p:spPr>
        <p:txBody>
          <a:bodyPr wrap="square" rtlCol="0">
            <a:spAutoFit/>
          </a:bodyPr>
          <a:lstStyle/>
          <a:p>
            <a:pPr algn="ctr"/>
            <a:r>
              <a:rPr lang="en-US" altLang="ja-JP" sz="1200" b="1" dirty="0">
                <a:solidFill>
                  <a:schemeClr val="bg1"/>
                </a:solidFill>
                <a:latin typeface="Meiryo" panose="020B0604030504040204" pitchFamily="34" charset="-128"/>
                <a:ea typeface="Meiryo" panose="020B0604030504040204" pitchFamily="34" charset="-128"/>
              </a:rPr>
              <a:t>Section5</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33" name="テキスト ボックス 32">
            <a:extLst>
              <a:ext uri="{FF2B5EF4-FFF2-40B4-BE49-F238E27FC236}">
                <a16:creationId xmlns:a16="http://schemas.microsoft.com/office/drawing/2014/main" id="{D702D77D-C136-708E-079A-43E75CCC9743}"/>
              </a:ext>
            </a:extLst>
          </p:cNvPr>
          <p:cNvSpPr txBox="1"/>
          <p:nvPr/>
        </p:nvSpPr>
        <p:spPr>
          <a:xfrm>
            <a:off x="8876341" y="198155"/>
            <a:ext cx="1350146" cy="276999"/>
          </a:xfrm>
          <a:prstGeom prst="rect">
            <a:avLst/>
          </a:prstGeom>
          <a:noFill/>
          <a:ln w="12700">
            <a:noFill/>
            <a:prstDash val="sysDot"/>
          </a:ln>
        </p:spPr>
        <p:txBody>
          <a:bodyPr wrap="square" rtlCol="0">
            <a:spAutoFit/>
          </a:bodyPr>
          <a:lstStyle/>
          <a:p>
            <a:pPr algn="ctr"/>
            <a:r>
              <a:rPr lang="en-US" altLang="ja-JP" sz="1200" b="1" dirty="0">
                <a:solidFill>
                  <a:schemeClr val="bg1"/>
                </a:solidFill>
                <a:latin typeface="Meiryo" panose="020B0604030504040204" pitchFamily="34" charset="-128"/>
                <a:ea typeface="Meiryo" panose="020B0604030504040204" pitchFamily="34" charset="-128"/>
              </a:rPr>
              <a:t>Section6</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BE0D8DDB-8691-72B9-20D4-02A7A6DC3EB4}"/>
              </a:ext>
            </a:extLst>
          </p:cNvPr>
          <p:cNvSpPr txBox="1"/>
          <p:nvPr/>
        </p:nvSpPr>
        <p:spPr>
          <a:xfrm>
            <a:off x="10610868" y="198155"/>
            <a:ext cx="1350146" cy="276999"/>
          </a:xfrm>
          <a:prstGeom prst="rect">
            <a:avLst/>
          </a:prstGeom>
          <a:noFill/>
          <a:ln w="12700">
            <a:noFill/>
            <a:prstDash val="sysDot"/>
          </a:ln>
        </p:spPr>
        <p:txBody>
          <a:bodyPr wrap="square" rtlCol="0">
            <a:spAutoFit/>
          </a:bodyPr>
          <a:lstStyle/>
          <a:p>
            <a:pPr algn="ctr"/>
            <a:r>
              <a:rPr lang="en-US" altLang="ja-JP" sz="1200" b="1" dirty="0">
                <a:solidFill>
                  <a:schemeClr val="bg1"/>
                </a:solidFill>
                <a:latin typeface="Meiryo" panose="020B0604030504040204" pitchFamily="34" charset="-128"/>
                <a:ea typeface="Meiryo" panose="020B0604030504040204" pitchFamily="34" charset="-128"/>
              </a:rPr>
              <a:t>Section7</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3" name="スライド番号プレースホルダー 2">
            <a:extLst>
              <a:ext uri="{FF2B5EF4-FFF2-40B4-BE49-F238E27FC236}">
                <a16:creationId xmlns:a16="http://schemas.microsoft.com/office/drawing/2014/main" id="{A03787A3-BE5A-643E-DFB9-18961E41370F}"/>
              </a:ext>
            </a:extLst>
          </p:cNvPr>
          <p:cNvSpPr>
            <a:spLocks noGrp="1"/>
          </p:cNvSpPr>
          <p:nvPr>
            <p:ph type="sldNum" sz="quarter" idx="12"/>
          </p:nvPr>
        </p:nvSpPr>
        <p:spPr/>
        <p:txBody>
          <a:bodyPr/>
          <a:lstStyle/>
          <a:p>
            <a:fld id="{CCE8A120-D37F-4A4B-AEC4-A3FAB9FD9F34}" type="slidenum">
              <a:rPr lang="ja-JP" altLang="en-US" smtClean="0"/>
              <a:pPr/>
              <a:t>7</a:t>
            </a:fld>
            <a:endParaRPr lang="ja-JP" altLang="en-US"/>
          </a:p>
        </p:txBody>
      </p:sp>
    </p:spTree>
    <p:extLst>
      <p:ext uri="{BB962C8B-B14F-4D97-AF65-F5344CB8AC3E}">
        <p14:creationId xmlns:p14="http://schemas.microsoft.com/office/powerpoint/2010/main" val="11797679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595FC-7207-7A9B-D2A8-ED1E380A8D03}"/>
            </a:ext>
          </a:extLst>
        </p:cNvPr>
        <p:cNvGrpSpPr/>
        <p:nvPr/>
      </p:nvGrpSpPr>
      <p:grpSpPr>
        <a:xfrm>
          <a:off x="0" y="0"/>
          <a:ext cx="0" cy="0"/>
          <a:chOff x="0" y="0"/>
          <a:chExt cx="0" cy="0"/>
        </a:xfrm>
      </p:grpSpPr>
      <p:sp>
        <p:nvSpPr>
          <p:cNvPr id="21" name="スライド番号プレースホルダー 20">
            <a:extLst>
              <a:ext uri="{FF2B5EF4-FFF2-40B4-BE49-F238E27FC236}">
                <a16:creationId xmlns:a16="http://schemas.microsoft.com/office/drawing/2014/main" id="{53674061-5158-8CED-03A1-55C90EB27A31}"/>
              </a:ext>
            </a:extLst>
          </p:cNvPr>
          <p:cNvSpPr>
            <a:spLocks noGrp="1"/>
          </p:cNvSpPr>
          <p:nvPr>
            <p:ph type="sldNum" sz="quarter" idx="12"/>
          </p:nvPr>
        </p:nvSpPr>
        <p:spPr/>
        <p:txBody>
          <a:bodyPr/>
          <a:lstStyle/>
          <a:p>
            <a:fld id="{CCE8A120-D37F-4A4B-AEC4-A3FAB9FD9F34}" type="slidenum">
              <a:rPr lang="ja-JP" altLang="en-US" smtClean="0"/>
              <a:pPr/>
              <a:t>70</a:t>
            </a:fld>
            <a:endParaRPr lang="ja-JP" altLang="en-US"/>
          </a:p>
        </p:txBody>
      </p:sp>
      <p:sp>
        <p:nvSpPr>
          <p:cNvPr id="2" name="テキスト ボックス 1">
            <a:extLst>
              <a:ext uri="{FF2B5EF4-FFF2-40B4-BE49-F238E27FC236}">
                <a16:creationId xmlns:a16="http://schemas.microsoft.com/office/drawing/2014/main" id="{9501F83D-6F4B-1BAC-A472-6241C8EB4065}"/>
              </a:ext>
            </a:extLst>
          </p:cNvPr>
          <p:cNvSpPr txBox="1"/>
          <p:nvPr/>
        </p:nvSpPr>
        <p:spPr>
          <a:xfrm>
            <a:off x="90974" y="101329"/>
            <a:ext cx="5820190" cy="707886"/>
          </a:xfrm>
          <a:prstGeom prst="rect">
            <a:avLst/>
          </a:prstGeom>
          <a:noFill/>
        </p:spPr>
        <p:txBody>
          <a:bodyPr wrap="square" rtlCol="0" anchor="ctr">
            <a:spAutoFit/>
          </a:bodyPr>
          <a:lstStyle/>
          <a:p>
            <a:r>
              <a:rPr kumimoji="1"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6.4 </a:t>
            </a:r>
            <a:r>
              <a:rPr kumimoji="1" lang="ja-JP" altLang="en-US" sz="4000" b="1" dirty="0">
                <a:solidFill>
                  <a:schemeClr val="bg1"/>
                </a:solidFill>
                <a:latin typeface="Meiryo" panose="020B0604030504040204" pitchFamily="34" charset="-128"/>
                <a:ea typeface="Meiryo" panose="020B0604030504040204" pitchFamily="34" charset="-128"/>
                <a:cs typeface="Arial" panose="020B0604020202020204" pitchFamily="34" charset="0"/>
              </a:rPr>
              <a:t>ヒストグラム</a:t>
            </a:r>
            <a:endParaRPr kumimoji="1" lang="ja-JP" altLang="en-US" sz="3600" b="1" dirty="0">
              <a:solidFill>
                <a:schemeClr val="bg1"/>
              </a:solidFill>
              <a:latin typeface="Meiryo" panose="020B0604030504040204" pitchFamily="34" charset="-128"/>
              <a:ea typeface="Meiryo" panose="020B0604030504040204" pitchFamily="34" charset="-128"/>
            </a:endParaRPr>
          </a:p>
        </p:txBody>
      </p:sp>
      <p:pic>
        <p:nvPicPr>
          <p:cNvPr id="4" name="図 3">
            <a:extLst>
              <a:ext uri="{FF2B5EF4-FFF2-40B4-BE49-F238E27FC236}">
                <a16:creationId xmlns:a16="http://schemas.microsoft.com/office/drawing/2014/main" id="{2D5BC43A-2493-D8DE-5589-5778C51B151A}"/>
              </a:ext>
            </a:extLst>
          </p:cNvPr>
          <p:cNvPicPr>
            <a:picLocks noChangeAspect="1"/>
          </p:cNvPicPr>
          <p:nvPr/>
        </p:nvPicPr>
        <p:blipFill>
          <a:blip r:embed="rId3"/>
          <a:stretch>
            <a:fillRect/>
          </a:stretch>
        </p:blipFill>
        <p:spPr>
          <a:xfrm>
            <a:off x="2558293" y="1504336"/>
            <a:ext cx="7075414" cy="4812888"/>
          </a:xfrm>
          <a:prstGeom prst="rect">
            <a:avLst/>
          </a:prstGeom>
        </p:spPr>
      </p:pic>
    </p:spTree>
    <p:extLst>
      <p:ext uri="{BB962C8B-B14F-4D97-AF65-F5344CB8AC3E}">
        <p14:creationId xmlns:p14="http://schemas.microsoft.com/office/powerpoint/2010/main" val="4747423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D7A8F-1C01-DAF9-0EAC-87E76DF36D72}"/>
            </a:ext>
          </a:extLst>
        </p:cNvPr>
        <p:cNvGrpSpPr/>
        <p:nvPr/>
      </p:nvGrpSpPr>
      <p:grpSpPr>
        <a:xfrm>
          <a:off x="0" y="0"/>
          <a:ext cx="0" cy="0"/>
          <a:chOff x="0" y="0"/>
          <a:chExt cx="0" cy="0"/>
        </a:xfrm>
      </p:grpSpPr>
      <p:sp>
        <p:nvSpPr>
          <p:cNvPr id="21" name="スライド番号プレースホルダー 20">
            <a:extLst>
              <a:ext uri="{FF2B5EF4-FFF2-40B4-BE49-F238E27FC236}">
                <a16:creationId xmlns:a16="http://schemas.microsoft.com/office/drawing/2014/main" id="{77559FF0-F8DB-A5B4-6EC1-16349EA5F8C1}"/>
              </a:ext>
            </a:extLst>
          </p:cNvPr>
          <p:cNvSpPr>
            <a:spLocks noGrp="1"/>
          </p:cNvSpPr>
          <p:nvPr>
            <p:ph type="sldNum" sz="quarter" idx="12"/>
          </p:nvPr>
        </p:nvSpPr>
        <p:spPr/>
        <p:txBody>
          <a:bodyPr/>
          <a:lstStyle/>
          <a:p>
            <a:fld id="{CCE8A120-D37F-4A4B-AEC4-A3FAB9FD9F34}" type="slidenum">
              <a:rPr lang="ja-JP" altLang="en-US" smtClean="0"/>
              <a:pPr/>
              <a:t>71</a:t>
            </a:fld>
            <a:endParaRPr lang="ja-JP" altLang="en-US"/>
          </a:p>
        </p:txBody>
      </p:sp>
      <p:sp>
        <p:nvSpPr>
          <p:cNvPr id="2" name="テキスト ボックス 1">
            <a:extLst>
              <a:ext uri="{FF2B5EF4-FFF2-40B4-BE49-F238E27FC236}">
                <a16:creationId xmlns:a16="http://schemas.microsoft.com/office/drawing/2014/main" id="{D95B70DA-56C0-0BB4-9473-2970A940780C}"/>
              </a:ext>
            </a:extLst>
          </p:cNvPr>
          <p:cNvSpPr txBox="1"/>
          <p:nvPr/>
        </p:nvSpPr>
        <p:spPr>
          <a:xfrm>
            <a:off x="90974" y="101329"/>
            <a:ext cx="5820190" cy="707886"/>
          </a:xfrm>
          <a:prstGeom prst="rect">
            <a:avLst/>
          </a:prstGeom>
          <a:noFill/>
        </p:spPr>
        <p:txBody>
          <a:bodyPr wrap="square" rtlCol="0" anchor="ctr">
            <a:spAutoFit/>
          </a:bodyPr>
          <a:lstStyle/>
          <a:p>
            <a:r>
              <a:rPr kumimoji="1"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6.4 </a:t>
            </a:r>
            <a:r>
              <a:rPr kumimoji="1" lang="ja-JP" altLang="en-US" sz="4000" b="1" dirty="0">
                <a:solidFill>
                  <a:schemeClr val="bg1"/>
                </a:solidFill>
                <a:latin typeface="Meiryo" panose="020B0604030504040204" pitchFamily="34" charset="-128"/>
                <a:ea typeface="Meiryo" panose="020B0604030504040204" pitchFamily="34" charset="-128"/>
                <a:cs typeface="Arial" panose="020B0604020202020204" pitchFamily="34" charset="0"/>
              </a:rPr>
              <a:t>ヒストグラム</a:t>
            </a:r>
            <a:endParaRPr kumimoji="1" lang="ja-JP" altLang="en-US" sz="3600" b="1" dirty="0">
              <a:solidFill>
                <a:schemeClr val="bg1"/>
              </a:solidFill>
              <a:latin typeface="Meiryo" panose="020B0604030504040204" pitchFamily="34" charset="-128"/>
              <a:ea typeface="Meiryo" panose="020B0604030504040204" pitchFamily="34" charset="-128"/>
            </a:endParaRPr>
          </a:p>
        </p:txBody>
      </p:sp>
      <p:pic>
        <p:nvPicPr>
          <p:cNvPr id="5" name="図 4">
            <a:extLst>
              <a:ext uri="{FF2B5EF4-FFF2-40B4-BE49-F238E27FC236}">
                <a16:creationId xmlns:a16="http://schemas.microsoft.com/office/drawing/2014/main" id="{5EB8215F-9FEB-1874-5ECC-7D4F14F4BFC6}"/>
              </a:ext>
            </a:extLst>
          </p:cNvPr>
          <p:cNvPicPr>
            <a:picLocks noChangeAspect="1"/>
          </p:cNvPicPr>
          <p:nvPr/>
        </p:nvPicPr>
        <p:blipFill>
          <a:blip r:embed="rId3"/>
          <a:stretch>
            <a:fillRect/>
          </a:stretch>
        </p:blipFill>
        <p:spPr>
          <a:xfrm>
            <a:off x="4254704" y="1261499"/>
            <a:ext cx="3682592" cy="5239570"/>
          </a:xfrm>
          <a:prstGeom prst="rect">
            <a:avLst/>
          </a:prstGeom>
        </p:spPr>
      </p:pic>
    </p:spTree>
    <p:extLst>
      <p:ext uri="{BB962C8B-B14F-4D97-AF65-F5344CB8AC3E}">
        <p14:creationId xmlns:p14="http://schemas.microsoft.com/office/powerpoint/2010/main" val="22902195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9D6C6-5286-3CAE-5386-2FDA7EF7955D}"/>
            </a:ext>
          </a:extLst>
        </p:cNvPr>
        <p:cNvGrpSpPr/>
        <p:nvPr/>
      </p:nvGrpSpPr>
      <p:grpSpPr>
        <a:xfrm>
          <a:off x="0" y="0"/>
          <a:ext cx="0" cy="0"/>
          <a:chOff x="0" y="0"/>
          <a:chExt cx="0" cy="0"/>
        </a:xfrm>
      </p:grpSpPr>
      <p:sp>
        <p:nvSpPr>
          <p:cNvPr id="21" name="スライド番号プレースホルダー 20">
            <a:extLst>
              <a:ext uri="{FF2B5EF4-FFF2-40B4-BE49-F238E27FC236}">
                <a16:creationId xmlns:a16="http://schemas.microsoft.com/office/drawing/2014/main" id="{721E1CE5-C1FE-7C1B-F40A-809ED243447B}"/>
              </a:ext>
            </a:extLst>
          </p:cNvPr>
          <p:cNvSpPr>
            <a:spLocks noGrp="1"/>
          </p:cNvSpPr>
          <p:nvPr>
            <p:ph type="sldNum" sz="quarter" idx="12"/>
          </p:nvPr>
        </p:nvSpPr>
        <p:spPr/>
        <p:txBody>
          <a:bodyPr/>
          <a:lstStyle/>
          <a:p>
            <a:fld id="{CCE8A120-D37F-4A4B-AEC4-A3FAB9FD9F34}" type="slidenum">
              <a:rPr lang="ja-JP" altLang="en-US" smtClean="0"/>
              <a:pPr/>
              <a:t>72</a:t>
            </a:fld>
            <a:endParaRPr lang="ja-JP" altLang="en-US"/>
          </a:p>
        </p:txBody>
      </p:sp>
      <p:sp>
        <p:nvSpPr>
          <p:cNvPr id="2" name="テキスト ボックス 1">
            <a:extLst>
              <a:ext uri="{FF2B5EF4-FFF2-40B4-BE49-F238E27FC236}">
                <a16:creationId xmlns:a16="http://schemas.microsoft.com/office/drawing/2014/main" id="{86DEDEC9-E9D5-898E-285D-0A76592D8B7B}"/>
              </a:ext>
            </a:extLst>
          </p:cNvPr>
          <p:cNvSpPr txBox="1"/>
          <p:nvPr/>
        </p:nvSpPr>
        <p:spPr>
          <a:xfrm>
            <a:off x="90974" y="101329"/>
            <a:ext cx="5820190" cy="707886"/>
          </a:xfrm>
          <a:prstGeom prst="rect">
            <a:avLst/>
          </a:prstGeom>
          <a:noFill/>
        </p:spPr>
        <p:txBody>
          <a:bodyPr wrap="square" rtlCol="0" anchor="ctr">
            <a:spAutoFit/>
          </a:bodyPr>
          <a:lstStyle/>
          <a:p>
            <a:r>
              <a:rPr kumimoji="1"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6.5 </a:t>
            </a:r>
            <a:r>
              <a:rPr kumimoji="1" lang="ja-JP" altLang="en-US" sz="4000" b="1" dirty="0">
                <a:solidFill>
                  <a:schemeClr val="bg1"/>
                </a:solidFill>
                <a:latin typeface="Meiryo" panose="020B0604030504040204" pitchFamily="34" charset="-128"/>
                <a:ea typeface="Meiryo" panose="020B0604030504040204" pitchFamily="34" charset="-128"/>
                <a:cs typeface="Arial" panose="020B0604020202020204" pitchFamily="34" charset="0"/>
              </a:rPr>
              <a:t>散布図</a:t>
            </a:r>
            <a:endParaRPr kumimoji="1" lang="ja-JP" altLang="en-US" sz="3600" b="1" dirty="0">
              <a:solidFill>
                <a:schemeClr val="bg1"/>
              </a:solidFill>
              <a:latin typeface="Meiryo" panose="020B0604030504040204" pitchFamily="34" charset="-128"/>
              <a:ea typeface="Meiryo" panose="020B0604030504040204" pitchFamily="34" charset="-128"/>
            </a:endParaRPr>
          </a:p>
        </p:txBody>
      </p:sp>
      <p:pic>
        <p:nvPicPr>
          <p:cNvPr id="4" name="図 3">
            <a:extLst>
              <a:ext uri="{FF2B5EF4-FFF2-40B4-BE49-F238E27FC236}">
                <a16:creationId xmlns:a16="http://schemas.microsoft.com/office/drawing/2014/main" id="{8A2F232B-7024-A52A-F06D-333147F340C9}"/>
              </a:ext>
            </a:extLst>
          </p:cNvPr>
          <p:cNvPicPr>
            <a:picLocks noChangeAspect="1"/>
          </p:cNvPicPr>
          <p:nvPr/>
        </p:nvPicPr>
        <p:blipFill>
          <a:blip r:embed="rId3"/>
          <a:stretch>
            <a:fillRect/>
          </a:stretch>
        </p:blipFill>
        <p:spPr>
          <a:xfrm>
            <a:off x="3757975" y="1337187"/>
            <a:ext cx="4676050" cy="4694904"/>
          </a:xfrm>
          <a:prstGeom prst="rect">
            <a:avLst/>
          </a:prstGeom>
        </p:spPr>
      </p:pic>
    </p:spTree>
    <p:extLst>
      <p:ext uri="{BB962C8B-B14F-4D97-AF65-F5344CB8AC3E}">
        <p14:creationId xmlns:p14="http://schemas.microsoft.com/office/powerpoint/2010/main" val="32679412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90A16-CCF6-8548-D630-597B0A411EBA}"/>
            </a:ext>
          </a:extLst>
        </p:cNvPr>
        <p:cNvGrpSpPr/>
        <p:nvPr/>
      </p:nvGrpSpPr>
      <p:grpSpPr>
        <a:xfrm>
          <a:off x="0" y="0"/>
          <a:ext cx="0" cy="0"/>
          <a:chOff x="0" y="0"/>
          <a:chExt cx="0" cy="0"/>
        </a:xfrm>
      </p:grpSpPr>
      <p:sp>
        <p:nvSpPr>
          <p:cNvPr id="21" name="スライド番号プレースホルダー 20">
            <a:extLst>
              <a:ext uri="{FF2B5EF4-FFF2-40B4-BE49-F238E27FC236}">
                <a16:creationId xmlns:a16="http://schemas.microsoft.com/office/drawing/2014/main" id="{A917C0D7-7810-8413-23AA-ECD3C3EE9BDD}"/>
              </a:ext>
            </a:extLst>
          </p:cNvPr>
          <p:cNvSpPr>
            <a:spLocks noGrp="1"/>
          </p:cNvSpPr>
          <p:nvPr>
            <p:ph type="sldNum" sz="quarter" idx="12"/>
          </p:nvPr>
        </p:nvSpPr>
        <p:spPr/>
        <p:txBody>
          <a:bodyPr/>
          <a:lstStyle/>
          <a:p>
            <a:fld id="{CCE8A120-D37F-4A4B-AEC4-A3FAB9FD9F34}" type="slidenum">
              <a:rPr lang="ja-JP" altLang="en-US" smtClean="0"/>
              <a:pPr/>
              <a:t>73</a:t>
            </a:fld>
            <a:endParaRPr lang="ja-JP" altLang="en-US"/>
          </a:p>
        </p:txBody>
      </p:sp>
      <p:sp>
        <p:nvSpPr>
          <p:cNvPr id="2" name="テキスト ボックス 1">
            <a:extLst>
              <a:ext uri="{FF2B5EF4-FFF2-40B4-BE49-F238E27FC236}">
                <a16:creationId xmlns:a16="http://schemas.microsoft.com/office/drawing/2014/main" id="{CC1DB94C-923B-F4F6-1A46-1669FF064D44}"/>
              </a:ext>
            </a:extLst>
          </p:cNvPr>
          <p:cNvSpPr txBox="1"/>
          <p:nvPr/>
        </p:nvSpPr>
        <p:spPr>
          <a:xfrm>
            <a:off x="90974" y="101329"/>
            <a:ext cx="5820190" cy="707886"/>
          </a:xfrm>
          <a:prstGeom prst="rect">
            <a:avLst/>
          </a:prstGeom>
          <a:noFill/>
        </p:spPr>
        <p:txBody>
          <a:bodyPr wrap="square" rtlCol="0" anchor="ctr">
            <a:spAutoFit/>
          </a:bodyPr>
          <a:lstStyle/>
          <a:p>
            <a:r>
              <a:rPr kumimoji="1"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6.6 </a:t>
            </a:r>
            <a:r>
              <a:rPr kumimoji="1" lang="ja-JP" altLang="en-US" sz="4000" b="1" dirty="0">
                <a:solidFill>
                  <a:schemeClr val="bg1"/>
                </a:solidFill>
                <a:latin typeface="Meiryo" panose="020B0604030504040204" pitchFamily="34" charset="-128"/>
                <a:ea typeface="Meiryo" panose="020B0604030504040204" pitchFamily="34" charset="-128"/>
                <a:cs typeface="Arial" panose="020B0604020202020204" pitchFamily="34" charset="0"/>
              </a:rPr>
              <a:t>グラフ</a:t>
            </a:r>
            <a:endParaRPr kumimoji="1" lang="ja-JP" altLang="en-US" sz="3600" b="1" dirty="0">
              <a:solidFill>
                <a:schemeClr val="bg1"/>
              </a:solidFill>
              <a:latin typeface="Meiryo" panose="020B0604030504040204" pitchFamily="34" charset="-128"/>
              <a:ea typeface="Meiryo" panose="020B0604030504040204" pitchFamily="34" charset="-128"/>
            </a:endParaRPr>
          </a:p>
        </p:txBody>
      </p:sp>
      <p:pic>
        <p:nvPicPr>
          <p:cNvPr id="4" name="図 3">
            <a:extLst>
              <a:ext uri="{FF2B5EF4-FFF2-40B4-BE49-F238E27FC236}">
                <a16:creationId xmlns:a16="http://schemas.microsoft.com/office/drawing/2014/main" id="{648C770E-E4D0-F7D5-437A-EB15E5D9D6BB}"/>
              </a:ext>
            </a:extLst>
          </p:cNvPr>
          <p:cNvPicPr>
            <a:picLocks noChangeAspect="1"/>
          </p:cNvPicPr>
          <p:nvPr/>
        </p:nvPicPr>
        <p:blipFill>
          <a:blip r:embed="rId3"/>
          <a:stretch>
            <a:fillRect/>
          </a:stretch>
        </p:blipFill>
        <p:spPr>
          <a:xfrm>
            <a:off x="2397243" y="1602658"/>
            <a:ext cx="7397514" cy="4419600"/>
          </a:xfrm>
          <a:prstGeom prst="rect">
            <a:avLst/>
          </a:prstGeom>
        </p:spPr>
      </p:pic>
    </p:spTree>
    <p:extLst>
      <p:ext uri="{BB962C8B-B14F-4D97-AF65-F5344CB8AC3E}">
        <p14:creationId xmlns:p14="http://schemas.microsoft.com/office/powerpoint/2010/main" val="25766741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D17AE-47A5-C3D8-8F5D-25C7980C9C6F}"/>
            </a:ext>
          </a:extLst>
        </p:cNvPr>
        <p:cNvGrpSpPr/>
        <p:nvPr/>
      </p:nvGrpSpPr>
      <p:grpSpPr>
        <a:xfrm>
          <a:off x="0" y="0"/>
          <a:ext cx="0" cy="0"/>
          <a:chOff x="0" y="0"/>
          <a:chExt cx="0" cy="0"/>
        </a:xfrm>
      </p:grpSpPr>
      <p:sp>
        <p:nvSpPr>
          <p:cNvPr id="21" name="スライド番号プレースホルダー 20">
            <a:extLst>
              <a:ext uri="{FF2B5EF4-FFF2-40B4-BE49-F238E27FC236}">
                <a16:creationId xmlns:a16="http://schemas.microsoft.com/office/drawing/2014/main" id="{D18F8592-0ACC-3C0C-5E5B-4B2E2C4945A2}"/>
              </a:ext>
            </a:extLst>
          </p:cNvPr>
          <p:cNvSpPr>
            <a:spLocks noGrp="1"/>
          </p:cNvSpPr>
          <p:nvPr>
            <p:ph type="sldNum" sz="quarter" idx="12"/>
          </p:nvPr>
        </p:nvSpPr>
        <p:spPr/>
        <p:txBody>
          <a:bodyPr/>
          <a:lstStyle/>
          <a:p>
            <a:fld id="{CCE8A120-D37F-4A4B-AEC4-A3FAB9FD9F34}" type="slidenum">
              <a:rPr lang="ja-JP" altLang="en-US" smtClean="0"/>
              <a:pPr/>
              <a:t>74</a:t>
            </a:fld>
            <a:endParaRPr lang="ja-JP" altLang="en-US"/>
          </a:p>
        </p:txBody>
      </p:sp>
      <p:sp>
        <p:nvSpPr>
          <p:cNvPr id="2" name="テキスト ボックス 1">
            <a:extLst>
              <a:ext uri="{FF2B5EF4-FFF2-40B4-BE49-F238E27FC236}">
                <a16:creationId xmlns:a16="http://schemas.microsoft.com/office/drawing/2014/main" id="{182D26E0-AA2A-C464-B34F-7E49838C5B72}"/>
              </a:ext>
            </a:extLst>
          </p:cNvPr>
          <p:cNvSpPr txBox="1"/>
          <p:nvPr/>
        </p:nvSpPr>
        <p:spPr>
          <a:xfrm>
            <a:off x="90974" y="101329"/>
            <a:ext cx="5820190" cy="707886"/>
          </a:xfrm>
          <a:prstGeom prst="rect">
            <a:avLst/>
          </a:prstGeom>
          <a:noFill/>
        </p:spPr>
        <p:txBody>
          <a:bodyPr wrap="square" rtlCol="0" anchor="ctr">
            <a:spAutoFit/>
          </a:bodyPr>
          <a:lstStyle/>
          <a:p>
            <a:r>
              <a:rPr kumimoji="1"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6.6 </a:t>
            </a:r>
            <a:r>
              <a:rPr kumimoji="1" lang="ja-JP" altLang="en-US" sz="4000" b="1" dirty="0">
                <a:solidFill>
                  <a:schemeClr val="bg1"/>
                </a:solidFill>
                <a:latin typeface="Meiryo" panose="020B0604030504040204" pitchFamily="34" charset="-128"/>
                <a:ea typeface="Meiryo" panose="020B0604030504040204" pitchFamily="34" charset="-128"/>
                <a:cs typeface="Arial" panose="020B0604020202020204" pitchFamily="34" charset="0"/>
              </a:rPr>
              <a:t>グラフ</a:t>
            </a:r>
            <a:endParaRPr kumimoji="1" lang="ja-JP" altLang="en-US" sz="3600" b="1" dirty="0">
              <a:solidFill>
                <a:schemeClr val="bg1"/>
              </a:solidFill>
              <a:latin typeface="Meiryo" panose="020B0604030504040204" pitchFamily="34" charset="-128"/>
              <a:ea typeface="Meiryo" panose="020B0604030504040204" pitchFamily="34" charset="-128"/>
            </a:endParaRPr>
          </a:p>
        </p:txBody>
      </p:sp>
      <p:pic>
        <p:nvPicPr>
          <p:cNvPr id="7" name="図 6">
            <a:extLst>
              <a:ext uri="{FF2B5EF4-FFF2-40B4-BE49-F238E27FC236}">
                <a16:creationId xmlns:a16="http://schemas.microsoft.com/office/drawing/2014/main" id="{FE83AD31-3923-7FCA-6207-6D4DC6D8B7BB}"/>
              </a:ext>
            </a:extLst>
          </p:cNvPr>
          <p:cNvPicPr>
            <a:picLocks noChangeAspect="1"/>
          </p:cNvPicPr>
          <p:nvPr/>
        </p:nvPicPr>
        <p:blipFill>
          <a:blip r:embed="rId3"/>
          <a:stretch>
            <a:fillRect/>
          </a:stretch>
        </p:blipFill>
        <p:spPr>
          <a:xfrm>
            <a:off x="247068" y="1818969"/>
            <a:ext cx="5508002" cy="3220062"/>
          </a:xfrm>
          <a:prstGeom prst="rect">
            <a:avLst/>
          </a:prstGeom>
        </p:spPr>
      </p:pic>
      <p:pic>
        <p:nvPicPr>
          <p:cNvPr id="9" name="図 8">
            <a:extLst>
              <a:ext uri="{FF2B5EF4-FFF2-40B4-BE49-F238E27FC236}">
                <a16:creationId xmlns:a16="http://schemas.microsoft.com/office/drawing/2014/main" id="{6835B08E-A775-C387-7BB5-5DBF52347F51}"/>
              </a:ext>
            </a:extLst>
          </p:cNvPr>
          <p:cNvPicPr>
            <a:picLocks noChangeAspect="1"/>
          </p:cNvPicPr>
          <p:nvPr/>
        </p:nvPicPr>
        <p:blipFill>
          <a:blip r:embed="rId4"/>
          <a:stretch>
            <a:fillRect/>
          </a:stretch>
        </p:blipFill>
        <p:spPr>
          <a:xfrm>
            <a:off x="6646920" y="1747603"/>
            <a:ext cx="4305901" cy="3362794"/>
          </a:xfrm>
          <a:prstGeom prst="rect">
            <a:avLst/>
          </a:prstGeom>
        </p:spPr>
      </p:pic>
    </p:spTree>
    <p:extLst>
      <p:ext uri="{BB962C8B-B14F-4D97-AF65-F5344CB8AC3E}">
        <p14:creationId xmlns:p14="http://schemas.microsoft.com/office/powerpoint/2010/main" val="28615767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E7E40-7586-1284-E043-D97532A33B89}"/>
            </a:ext>
          </a:extLst>
        </p:cNvPr>
        <p:cNvGrpSpPr/>
        <p:nvPr/>
      </p:nvGrpSpPr>
      <p:grpSpPr>
        <a:xfrm>
          <a:off x="0" y="0"/>
          <a:ext cx="0" cy="0"/>
          <a:chOff x="0" y="0"/>
          <a:chExt cx="0" cy="0"/>
        </a:xfrm>
      </p:grpSpPr>
      <p:sp>
        <p:nvSpPr>
          <p:cNvPr id="21" name="スライド番号プレースホルダー 20">
            <a:extLst>
              <a:ext uri="{FF2B5EF4-FFF2-40B4-BE49-F238E27FC236}">
                <a16:creationId xmlns:a16="http://schemas.microsoft.com/office/drawing/2014/main" id="{7B8D619D-0426-1B56-2B9C-070F0CA05091}"/>
              </a:ext>
            </a:extLst>
          </p:cNvPr>
          <p:cNvSpPr>
            <a:spLocks noGrp="1"/>
          </p:cNvSpPr>
          <p:nvPr>
            <p:ph type="sldNum" sz="quarter" idx="12"/>
          </p:nvPr>
        </p:nvSpPr>
        <p:spPr/>
        <p:txBody>
          <a:bodyPr/>
          <a:lstStyle/>
          <a:p>
            <a:fld id="{CCE8A120-D37F-4A4B-AEC4-A3FAB9FD9F34}" type="slidenum">
              <a:rPr lang="ja-JP" altLang="en-US" smtClean="0"/>
              <a:pPr/>
              <a:t>75</a:t>
            </a:fld>
            <a:endParaRPr lang="ja-JP" altLang="en-US"/>
          </a:p>
        </p:txBody>
      </p:sp>
      <p:sp>
        <p:nvSpPr>
          <p:cNvPr id="2" name="テキスト ボックス 1">
            <a:extLst>
              <a:ext uri="{FF2B5EF4-FFF2-40B4-BE49-F238E27FC236}">
                <a16:creationId xmlns:a16="http://schemas.microsoft.com/office/drawing/2014/main" id="{F36D78FD-BD8C-37CF-82A8-600FF6F71988}"/>
              </a:ext>
            </a:extLst>
          </p:cNvPr>
          <p:cNvSpPr txBox="1"/>
          <p:nvPr/>
        </p:nvSpPr>
        <p:spPr>
          <a:xfrm>
            <a:off x="90974" y="101329"/>
            <a:ext cx="5820190" cy="707886"/>
          </a:xfrm>
          <a:prstGeom prst="rect">
            <a:avLst/>
          </a:prstGeom>
          <a:noFill/>
        </p:spPr>
        <p:txBody>
          <a:bodyPr wrap="square" rtlCol="0" anchor="ctr">
            <a:spAutoFit/>
          </a:bodyPr>
          <a:lstStyle/>
          <a:p>
            <a:r>
              <a:rPr kumimoji="1"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6.7 </a:t>
            </a:r>
            <a:r>
              <a:rPr kumimoji="1" lang="ja-JP" altLang="en-US" sz="4000" b="1" dirty="0">
                <a:solidFill>
                  <a:schemeClr val="bg1"/>
                </a:solidFill>
                <a:latin typeface="Meiryo" panose="020B0604030504040204" pitchFamily="34" charset="-128"/>
                <a:ea typeface="Meiryo" panose="020B0604030504040204" pitchFamily="34" charset="-128"/>
                <a:cs typeface="Arial" panose="020B0604020202020204" pitchFamily="34" charset="0"/>
              </a:rPr>
              <a:t>層別</a:t>
            </a:r>
            <a:endParaRPr kumimoji="1" lang="ja-JP" altLang="en-US" sz="3600" b="1" dirty="0">
              <a:solidFill>
                <a:schemeClr val="bg1"/>
              </a:solidFill>
              <a:latin typeface="Meiryo" panose="020B0604030504040204" pitchFamily="34" charset="-128"/>
              <a:ea typeface="Meiryo" panose="020B0604030504040204" pitchFamily="34" charset="-128"/>
            </a:endParaRPr>
          </a:p>
        </p:txBody>
      </p:sp>
      <p:pic>
        <p:nvPicPr>
          <p:cNvPr id="4" name="図 3">
            <a:extLst>
              <a:ext uri="{FF2B5EF4-FFF2-40B4-BE49-F238E27FC236}">
                <a16:creationId xmlns:a16="http://schemas.microsoft.com/office/drawing/2014/main" id="{36FCB5F2-19B5-ADE7-FA07-FEE2A7F9AC32}"/>
              </a:ext>
            </a:extLst>
          </p:cNvPr>
          <p:cNvPicPr>
            <a:picLocks noChangeAspect="1"/>
          </p:cNvPicPr>
          <p:nvPr/>
        </p:nvPicPr>
        <p:blipFill>
          <a:blip r:embed="rId3"/>
          <a:stretch>
            <a:fillRect/>
          </a:stretch>
        </p:blipFill>
        <p:spPr>
          <a:xfrm>
            <a:off x="1837368" y="1464708"/>
            <a:ext cx="8517264" cy="4538184"/>
          </a:xfrm>
          <a:prstGeom prst="rect">
            <a:avLst/>
          </a:prstGeom>
        </p:spPr>
      </p:pic>
    </p:spTree>
    <p:extLst>
      <p:ext uri="{BB962C8B-B14F-4D97-AF65-F5344CB8AC3E}">
        <p14:creationId xmlns:p14="http://schemas.microsoft.com/office/powerpoint/2010/main" val="8302465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E9CBF-8B5A-14C4-9D2F-0BA5720C20CB}"/>
            </a:ext>
          </a:extLst>
        </p:cNvPr>
        <p:cNvGrpSpPr/>
        <p:nvPr/>
      </p:nvGrpSpPr>
      <p:grpSpPr>
        <a:xfrm>
          <a:off x="0" y="0"/>
          <a:ext cx="0" cy="0"/>
          <a:chOff x="0" y="0"/>
          <a:chExt cx="0" cy="0"/>
        </a:xfrm>
      </p:grpSpPr>
      <p:pic>
        <p:nvPicPr>
          <p:cNvPr id="5" name="図 4" descr="屋内, 建物, コンピュータ, 座る が含まれている画像&#10;&#10;自動的に生成された説明">
            <a:extLst>
              <a:ext uri="{FF2B5EF4-FFF2-40B4-BE49-F238E27FC236}">
                <a16:creationId xmlns:a16="http://schemas.microsoft.com/office/drawing/2014/main" id="{0196638E-D981-7065-55F8-31AB74E3C442}"/>
              </a:ext>
            </a:extLst>
          </p:cNvPr>
          <p:cNvPicPr>
            <a:picLocks noChangeAspect="1"/>
          </p:cNvPicPr>
          <p:nvPr/>
        </p:nvPicPr>
        <p:blipFill>
          <a:blip r:embed="rId2"/>
          <a:srcRect t="12194"/>
          <a:stretch/>
        </p:blipFill>
        <p:spPr>
          <a:xfrm flipH="1">
            <a:off x="11535" y="624311"/>
            <a:ext cx="12191997" cy="6021690"/>
          </a:xfrm>
          <a:prstGeom prst="rect">
            <a:avLst/>
          </a:prstGeom>
        </p:spPr>
      </p:pic>
      <p:sp>
        <p:nvSpPr>
          <p:cNvPr id="3" name="正方形/長方形 2">
            <a:extLst>
              <a:ext uri="{FF2B5EF4-FFF2-40B4-BE49-F238E27FC236}">
                <a16:creationId xmlns:a16="http://schemas.microsoft.com/office/drawing/2014/main" id="{DF45F941-3FF1-8021-A969-39968BE9EA3A}"/>
              </a:ext>
            </a:extLst>
          </p:cNvPr>
          <p:cNvSpPr/>
          <p:nvPr/>
        </p:nvSpPr>
        <p:spPr>
          <a:xfrm>
            <a:off x="0" y="0"/>
            <a:ext cx="12192000" cy="624674"/>
          </a:xfrm>
          <a:prstGeom prst="rect">
            <a:avLst/>
          </a:prstGeom>
          <a:solidFill>
            <a:schemeClr val="tx1"/>
          </a:solidFill>
          <a:ln w="12700">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991A3E4A-D121-675D-FB88-AFB4BE70EC0C}"/>
              </a:ext>
            </a:extLst>
          </p:cNvPr>
          <p:cNvSpPr/>
          <p:nvPr/>
        </p:nvSpPr>
        <p:spPr>
          <a:xfrm>
            <a:off x="3467095" y="0"/>
            <a:ext cx="1734525" cy="650722"/>
          </a:xfrm>
          <a:prstGeom prst="rect">
            <a:avLst/>
          </a:prstGeom>
          <a:solidFill>
            <a:schemeClr val="bg1"/>
          </a:solidFill>
          <a:ln w="12700">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直線コネクタ 5">
            <a:extLst>
              <a:ext uri="{FF2B5EF4-FFF2-40B4-BE49-F238E27FC236}">
                <a16:creationId xmlns:a16="http://schemas.microsoft.com/office/drawing/2014/main" id="{1064997E-AF96-B5BC-B7E7-A944CA721759}"/>
              </a:ext>
            </a:extLst>
          </p:cNvPr>
          <p:cNvCxnSpPr>
            <a:cxnSpLocks/>
          </p:cNvCxnSpPr>
          <p:nvPr/>
        </p:nvCxnSpPr>
        <p:spPr>
          <a:xfrm flipH="1">
            <a:off x="1734522" y="371"/>
            <a:ext cx="8" cy="599453"/>
          </a:xfrm>
          <a:prstGeom prst="line">
            <a:avLst/>
          </a:prstGeom>
          <a:ln w="1270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7" name="直線コネクタ 6">
            <a:extLst>
              <a:ext uri="{FF2B5EF4-FFF2-40B4-BE49-F238E27FC236}">
                <a16:creationId xmlns:a16="http://schemas.microsoft.com/office/drawing/2014/main" id="{BD6A1BF2-63D1-4CDC-7C98-4934E0B2A04D}"/>
              </a:ext>
            </a:extLst>
          </p:cNvPr>
          <p:cNvCxnSpPr>
            <a:cxnSpLocks/>
          </p:cNvCxnSpPr>
          <p:nvPr/>
        </p:nvCxnSpPr>
        <p:spPr>
          <a:xfrm>
            <a:off x="3469060" y="371"/>
            <a:ext cx="0" cy="637799"/>
          </a:xfrm>
          <a:prstGeom prst="line">
            <a:avLst/>
          </a:prstGeom>
          <a:ln w="1270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8" name="直線コネクタ 7">
            <a:extLst>
              <a:ext uri="{FF2B5EF4-FFF2-40B4-BE49-F238E27FC236}">
                <a16:creationId xmlns:a16="http://schemas.microsoft.com/office/drawing/2014/main" id="{F6A89C32-69D6-784A-C0AE-D39B50408D39}"/>
              </a:ext>
            </a:extLst>
          </p:cNvPr>
          <p:cNvCxnSpPr>
            <a:cxnSpLocks/>
          </p:cNvCxnSpPr>
          <p:nvPr/>
        </p:nvCxnSpPr>
        <p:spPr>
          <a:xfrm>
            <a:off x="5203590" y="371"/>
            <a:ext cx="0" cy="637799"/>
          </a:xfrm>
          <a:prstGeom prst="line">
            <a:avLst/>
          </a:prstGeom>
          <a:ln w="1270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9" name="直線コネクタ 8">
            <a:extLst>
              <a:ext uri="{FF2B5EF4-FFF2-40B4-BE49-F238E27FC236}">
                <a16:creationId xmlns:a16="http://schemas.microsoft.com/office/drawing/2014/main" id="{CB05C672-C107-C72F-E4E7-DFFC575ECDF0}"/>
              </a:ext>
            </a:extLst>
          </p:cNvPr>
          <p:cNvCxnSpPr>
            <a:cxnSpLocks/>
          </p:cNvCxnSpPr>
          <p:nvPr/>
        </p:nvCxnSpPr>
        <p:spPr>
          <a:xfrm>
            <a:off x="6938120" y="371"/>
            <a:ext cx="0" cy="637799"/>
          </a:xfrm>
          <a:prstGeom prst="line">
            <a:avLst/>
          </a:prstGeom>
          <a:ln w="1270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0" name="直線コネクタ 9">
            <a:extLst>
              <a:ext uri="{FF2B5EF4-FFF2-40B4-BE49-F238E27FC236}">
                <a16:creationId xmlns:a16="http://schemas.microsoft.com/office/drawing/2014/main" id="{6CDB304D-8A1B-DB93-ACDF-CE2F070C9F7E}"/>
              </a:ext>
            </a:extLst>
          </p:cNvPr>
          <p:cNvCxnSpPr>
            <a:cxnSpLocks/>
          </p:cNvCxnSpPr>
          <p:nvPr/>
        </p:nvCxnSpPr>
        <p:spPr>
          <a:xfrm>
            <a:off x="8672650" y="371"/>
            <a:ext cx="0" cy="623940"/>
          </a:xfrm>
          <a:prstGeom prst="line">
            <a:avLst/>
          </a:prstGeom>
          <a:ln w="1270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1" name="直線コネクタ 10">
            <a:extLst>
              <a:ext uri="{FF2B5EF4-FFF2-40B4-BE49-F238E27FC236}">
                <a16:creationId xmlns:a16="http://schemas.microsoft.com/office/drawing/2014/main" id="{FFBECD9A-9C1F-EA16-C821-6DC2B28EF085}"/>
              </a:ext>
            </a:extLst>
          </p:cNvPr>
          <p:cNvCxnSpPr>
            <a:cxnSpLocks/>
          </p:cNvCxnSpPr>
          <p:nvPr/>
        </p:nvCxnSpPr>
        <p:spPr>
          <a:xfrm>
            <a:off x="10407178" y="371"/>
            <a:ext cx="0" cy="599453"/>
          </a:xfrm>
          <a:prstGeom prst="line">
            <a:avLst/>
          </a:prstGeom>
          <a:ln w="1270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14" name="テキスト ボックス 13">
            <a:extLst>
              <a:ext uri="{FF2B5EF4-FFF2-40B4-BE49-F238E27FC236}">
                <a16:creationId xmlns:a16="http://schemas.microsoft.com/office/drawing/2014/main" id="{2920478E-4009-2E3D-0EC7-1E055CA04AB1}"/>
              </a:ext>
            </a:extLst>
          </p:cNvPr>
          <p:cNvSpPr txBox="1"/>
          <p:nvPr/>
        </p:nvSpPr>
        <p:spPr>
          <a:xfrm>
            <a:off x="194344" y="198155"/>
            <a:ext cx="1350146" cy="276999"/>
          </a:xfrm>
          <a:prstGeom prst="rect">
            <a:avLst/>
          </a:prstGeom>
          <a:noFill/>
          <a:ln w="12700">
            <a:noFill/>
            <a:prstDash val="sysDot"/>
          </a:ln>
        </p:spPr>
        <p:txBody>
          <a:bodyPr wrap="square" rtlCol="0">
            <a:spAutoFit/>
          </a:bodyPr>
          <a:lstStyle/>
          <a:p>
            <a:pPr algn="ctr"/>
            <a:r>
              <a:rPr lang="en-US" altLang="ja-JP" sz="1200" b="1" dirty="0">
                <a:solidFill>
                  <a:schemeClr val="bg1"/>
                </a:solidFill>
                <a:latin typeface="Meiryo" panose="020B0604030504040204" pitchFamily="34" charset="-128"/>
                <a:ea typeface="Meiryo" panose="020B0604030504040204" pitchFamily="34" charset="-128"/>
              </a:rPr>
              <a:t>Section1</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E212A937-1BA3-F455-E5F5-E8A9EEF7E5EE}"/>
              </a:ext>
            </a:extLst>
          </p:cNvPr>
          <p:cNvSpPr txBox="1"/>
          <p:nvPr/>
        </p:nvSpPr>
        <p:spPr>
          <a:xfrm>
            <a:off x="1886348" y="198155"/>
            <a:ext cx="1350146" cy="276999"/>
          </a:xfrm>
          <a:prstGeom prst="rect">
            <a:avLst/>
          </a:prstGeom>
          <a:noFill/>
          <a:ln w="12700">
            <a:noFill/>
            <a:prstDash val="sysDot"/>
          </a:ln>
        </p:spPr>
        <p:txBody>
          <a:bodyPr wrap="square" rtlCol="0">
            <a:spAutoFit/>
          </a:bodyPr>
          <a:lstStyle/>
          <a:p>
            <a:pPr algn="ctr"/>
            <a:r>
              <a:rPr lang="en-US" altLang="ja-JP" sz="1200" b="1" dirty="0">
                <a:solidFill>
                  <a:schemeClr val="bg1"/>
                </a:solidFill>
                <a:latin typeface="Meiryo" panose="020B0604030504040204" pitchFamily="34" charset="-128"/>
                <a:ea typeface="Meiryo" panose="020B0604030504040204" pitchFamily="34" charset="-128"/>
              </a:rPr>
              <a:t>Section2</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694E0E01-BD1F-5304-7E5F-95F46B64ABC6}"/>
              </a:ext>
            </a:extLst>
          </p:cNvPr>
          <p:cNvSpPr txBox="1"/>
          <p:nvPr/>
        </p:nvSpPr>
        <p:spPr>
          <a:xfrm>
            <a:off x="3663404" y="198155"/>
            <a:ext cx="1350146" cy="276999"/>
          </a:xfrm>
          <a:prstGeom prst="rect">
            <a:avLst/>
          </a:prstGeom>
          <a:noFill/>
          <a:ln w="12700">
            <a:noFill/>
            <a:prstDash val="sysDot"/>
          </a:ln>
        </p:spPr>
        <p:txBody>
          <a:bodyPr wrap="square" rtlCol="0">
            <a:spAutoFit/>
          </a:bodyPr>
          <a:lstStyle/>
          <a:p>
            <a:pPr algn="ctr"/>
            <a:r>
              <a:rPr lang="en-US" altLang="ja-JP" sz="1200" b="1" dirty="0">
                <a:latin typeface="Meiryo" panose="020B0604030504040204" pitchFamily="34" charset="-128"/>
                <a:ea typeface="Meiryo" panose="020B0604030504040204" pitchFamily="34" charset="-128"/>
              </a:rPr>
              <a:t>Section3</a:t>
            </a:r>
            <a:endParaRPr kumimoji="1" lang="ja-JP" altLang="en-US" sz="1200" b="1">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EA4A447A-5066-65A7-9DC9-60C0B9B60A9B}"/>
              </a:ext>
            </a:extLst>
          </p:cNvPr>
          <p:cNvSpPr txBox="1"/>
          <p:nvPr/>
        </p:nvSpPr>
        <p:spPr>
          <a:xfrm>
            <a:off x="5397931" y="198155"/>
            <a:ext cx="1350146" cy="276999"/>
          </a:xfrm>
          <a:prstGeom prst="rect">
            <a:avLst/>
          </a:prstGeom>
          <a:noFill/>
          <a:ln w="12700">
            <a:noFill/>
            <a:prstDash val="sysDot"/>
          </a:ln>
        </p:spPr>
        <p:txBody>
          <a:bodyPr wrap="square" rtlCol="0">
            <a:spAutoFit/>
          </a:bodyPr>
          <a:lstStyle/>
          <a:p>
            <a:pPr algn="ctr"/>
            <a:r>
              <a:rPr lang="en-US" altLang="ja-JP" sz="1200" b="1" dirty="0">
                <a:solidFill>
                  <a:schemeClr val="bg1"/>
                </a:solidFill>
                <a:latin typeface="Meiryo" panose="020B0604030504040204" pitchFamily="34" charset="-128"/>
                <a:ea typeface="Meiryo" panose="020B0604030504040204" pitchFamily="34" charset="-128"/>
              </a:rPr>
              <a:t>Section4</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D814B2DB-6217-44C2-EA6F-C1C458E478A5}"/>
              </a:ext>
            </a:extLst>
          </p:cNvPr>
          <p:cNvSpPr txBox="1"/>
          <p:nvPr/>
        </p:nvSpPr>
        <p:spPr>
          <a:xfrm>
            <a:off x="7132464" y="198155"/>
            <a:ext cx="1350146" cy="276999"/>
          </a:xfrm>
          <a:prstGeom prst="rect">
            <a:avLst/>
          </a:prstGeom>
          <a:noFill/>
          <a:ln w="12700">
            <a:noFill/>
            <a:prstDash val="sysDot"/>
          </a:ln>
        </p:spPr>
        <p:txBody>
          <a:bodyPr wrap="square" rtlCol="0">
            <a:spAutoFit/>
          </a:bodyPr>
          <a:lstStyle/>
          <a:p>
            <a:pPr algn="ctr"/>
            <a:r>
              <a:rPr lang="en-US" altLang="ja-JP" sz="1200" b="1" dirty="0">
                <a:solidFill>
                  <a:schemeClr val="bg1"/>
                </a:solidFill>
                <a:latin typeface="Meiryo" panose="020B0604030504040204" pitchFamily="34" charset="-128"/>
                <a:ea typeface="Meiryo" panose="020B0604030504040204" pitchFamily="34" charset="-128"/>
              </a:rPr>
              <a:t>Section5</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002B2877-78F6-9FCF-4373-0EE3B314490D}"/>
              </a:ext>
            </a:extLst>
          </p:cNvPr>
          <p:cNvSpPr txBox="1"/>
          <p:nvPr/>
        </p:nvSpPr>
        <p:spPr>
          <a:xfrm>
            <a:off x="8917285" y="198155"/>
            <a:ext cx="1350146" cy="276999"/>
          </a:xfrm>
          <a:prstGeom prst="rect">
            <a:avLst/>
          </a:prstGeom>
          <a:noFill/>
          <a:ln w="12700">
            <a:noFill/>
            <a:prstDash val="sysDot"/>
          </a:ln>
        </p:spPr>
        <p:txBody>
          <a:bodyPr wrap="square" rtlCol="0">
            <a:spAutoFit/>
          </a:bodyPr>
          <a:lstStyle/>
          <a:p>
            <a:pPr algn="ctr"/>
            <a:r>
              <a:rPr lang="en-US" altLang="ja-JP" sz="1200" b="1" dirty="0">
                <a:solidFill>
                  <a:schemeClr val="bg1"/>
                </a:solidFill>
                <a:latin typeface="Meiryo" panose="020B0604030504040204" pitchFamily="34" charset="-128"/>
                <a:ea typeface="Meiryo" panose="020B0604030504040204" pitchFamily="34" charset="-128"/>
              </a:rPr>
              <a:t>Section6</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19D611A9-0A9B-63FF-5ACE-7D149789EAC5}"/>
              </a:ext>
            </a:extLst>
          </p:cNvPr>
          <p:cNvSpPr txBox="1"/>
          <p:nvPr/>
        </p:nvSpPr>
        <p:spPr>
          <a:xfrm>
            <a:off x="10651812" y="198155"/>
            <a:ext cx="1350146" cy="276999"/>
          </a:xfrm>
          <a:prstGeom prst="rect">
            <a:avLst/>
          </a:prstGeom>
          <a:noFill/>
          <a:ln w="12700">
            <a:noFill/>
            <a:prstDash val="sysDot"/>
          </a:ln>
        </p:spPr>
        <p:txBody>
          <a:bodyPr wrap="square" rtlCol="0">
            <a:spAutoFit/>
          </a:bodyPr>
          <a:lstStyle/>
          <a:p>
            <a:pPr algn="ctr"/>
            <a:r>
              <a:rPr lang="en-US" altLang="ja-JP" sz="1200" b="1" dirty="0">
                <a:solidFill>
                  <a:schemeClr val="bg1"/>
                </a:solidFill>
                <a:latin typeface="Meiryo" panose="020B0604030504040204" pitchFamily="34" charset="-128"/>
                <a:ea typeface="Meiryo" panose="020B0604030504040204" pitchFamily="34" charset="-128"/>
              </a:rPr>
              <a:t>Section7</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0BEAC243-F191-9952-EC93-FAED6F19C4A0}"/>
              </a:ext>
            </a:extLst>
          </p:cNvPr>
          <p:cNvSpPr/>
          <p:nvPr/>
        </p:nvSpPr>
        <p:spPr>
          <a:xfrm>
            <a:off x="1948385" y="2776508"/>
            <a:ext cx="8381076" cy="1828720"/>
          </a:xfrm>
          <a:prstGeom prst="rect">
            <a:avLst/>
          </a:prstGeom>
          <a:solidFill>
            <a:schemeClr val="bg1"/>
          </a:solidFill>
          <a:ln>
            <a:solidFill>
              <a:schemeClr val="tx1"/>
            </a:solidFill>
          </a:ln>
          <a:effectLst>
            <a:outerShdw blurRad="180948"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01332E8F-DEE2-B759-7754-308479655585}"/>
              </a:ext>
            </a:extLst>
          </p:cNvPr>
          <p:cNvSpPr/>
          <p:nvPr/>
        </p:nvSpPr>
        <p:spPr>
          <a:xfrm>
            <a:off x="4165600" y="2153194"/>
            <a:ext cx="3843867" cy="947588"/>
          </a:xfrm>
          <a:prstGeom prst="rect">
            <a:avLst/>
          </a:prstGeom>
          <a:solidFill>
            <a:schemeClr val="bg1"/>
          </a:solidFill>
          <a:ln>
            <a:solidFill>
              <a:schemeClr val="tx1"/>
            </a:solidFill>
          </a:ln>
          <a:effectLst>
            <a:outerShdw blurRad="180948"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F13A7C59-49C4-FBA4-5429-5B5F8CFC6D17}"/>
              </a:ext>
            </a:extLst>
          </p:cNvPr>
          <p:cNvSpPr txBox="1"/>
          <p:nvPr/>
        </p:nvSpPr>
        <p:spPr>
          <a:xfrm>
            <a:off x="2252723" y="3425145"/>
            <a:ext cx="7772400" cy="769441"/>
          </a:xfrm>
          <a:prstGeom prst="rect">
            <a:avLst/>
          </a:prstGeom>
          <a:noFill/>
        </p:spPr>
        <p:txBody>
          <a:bodyPr wrap="square" rtlCol="0">
            <a:spAutoFit/>
          </a:bodyPr>
          <a:lstStyle/>
          <a:p>
            <a:pPr algn="ctr">
              <a:spcBef>
                <a:spcPts val="600"/>
              </a:spcBef>
            </a:pPr>
            <a:r>
              <a:rPr lang="ja-JP" altLang="en-US" sz="4400" b="1" dirty="0">
                <a:latin typeface="Meiryo" panose="020B0604030504040204" pitchFamily="34" charset="-128"/>
                <a:ea typeface="Meiryo" panose="020B0604030504040204" pitchFamily="34" charset="-128"/>
              </a:rPr>
              <a:t>新</a:t>
            </a:r>
            <a:r>
              <a:rPr lang="en-US" altLang="ja-JP" sz="4400" b="1" dirty="0">
                <a:latin typeface="Meiryo" panose="020B0604030504040204" pitchFamily="34" charset="-128"/>
                <a:ea typeface="Meiryo" panose="020B0604030504040204" pitchFamily="34" charset="-128"/>
              </a:rPr>
              <a:t>QC7</a:t>
            </a:r>
            <a:r>
              <a:rPr lang="ja-JP" altLang="en-US" sz="4400" b="1" dirty="0">
                <a:latin typeface="Meiryo" panose="020B0604030504040204" pitchFamily="34" charset="-128"/>
                <a:ea typeface="Meiryo" panose="020B0604030504040204" pitchFamily="34" charset="-128"/>
              </a:rPr>
              <a:t>つ道具</a:t>
            </a:r>
          </a:p>
        </p:txBody>
      </p:sp>
      <p:sp>
        <p:nvSpPr>
          <p:cNvPr id="26" name="テキスト ボックス 25">
            <a:extLst>
              <a:ext uri="{FF2B5EF4-FFF2-40B4-BE49-F238E27FC236}">
                <a16:creationId xmlns:a16="http://schemas.microsoft.com/office/drawing/2014/main" id="{0096265F-36B2-6585-3CA7-AB453594C558}"/>
              </a:ext>
            </a:extLst>
          </p:cNvPr>
          <p:cNvSpPr txBox="1"/>
          <p:nvPr/>
        </p:nvSpPr>
        <p:spPr>
          <a:xfrm>
            <a:off x="4546696" y="2351163"/>
            <a:ext cx="3057831" cy="646331"/>
          </a:xfrm>
          <a:prstGeom prst="rect">
            <a:avLst/>
          </a:prstGeom>
          <a:noFill/>
        </p:spPr>
        <p:txBody>
          <a:bodyPr wrap="square" rtlCol="0">
            <a:spAutoFit/>
          </a:bodyPr>
          <a:lstStyle/>
          <a:p>
            <a:pPr algn="ctr"/>
            <a:r>
              <a:rPr lang="en-US" altLang="ja-JP" sz="3600" b="1" dirty="0">
                <a:latin typeface="Meiryo" panose="020B0604030504040204" pitchFamily="34" charset="-128"/>
                <a:ea typeface="Meiryo" panose="020B0604030504040204" pitchFamily="34" charset="-128"/>
                <a:cs typeface="Arial" panose="020B0604020202020204" pitchFamily="34" charset="0"/>
              </a:rPr>
              <a:t>Section7</a:t>
            </a:r>
            <a:endParaRPr kumimoji="1" lang="ja-JP" altLang="en-US" sz="3600" b="1" dirty="0">
              <a:latin typeface="Meiryo" panose="020B0604030504040204" pitchFamily="34" charset="-128"/>
              <a:ea typeface="Meiryo" panose="020B0604030504040204" pitchFamily="34" charset="-128"/>
              <a:cs typeface="Arial" panose="020B0604020202020204" pitchFamily="34" charset="0"/>
            </a:endParaRPr>
          </a:p>
        </p:txBody>
      </p:sp>
      <p:sp>
        <p:nvSpPr>
          <p:cNvPr id="2" name="スライド番号プレースホルダー 1">
            <a:extLst>
              <a:ext uri="{FF2B5EF4-FFF2-40B4-BE49-F238E27FC236}">
                <a16:creationId xmlns:a16="http://schemas.microsoft.com/office/drawing/2014/main" id="{20DF82C0-E051-A03B-8048-411FF7A333C9}"/>
              </a:ext>
            </a:extLst>
          </p:cNvPr>
          <p:cNvSpPr>
            <a:spLocks noGrp="1"/>
          </p:cNvSpPr>
          <p:nvPr>
            <p:ph type="sldNum" sz="quarter" idx="12"/>
          </p:nvPr>
        </p:nvSpPr>
        <p:spPr/>
        <p:txBody>
          <a:bodyPr/>
          <a:lstStyle/>
          <a:p>
            <a:fld id="{CCE8A120-D37F-4A4B-AEC4-A3FAB9FD9F34}" type="slidenum">
              <a:rPr lang="ja-JP" altLang="en-US" smtClean="0"/>
              <a:pPr/>
              <a:t>76</a:t>
            </a:fld>
            <a:endParaRPr lang="ja-JP" altLang="en-US"/>
          </a:p>
        </p:txBody>
      </p:sp>
    </p:spTree>
    <p:extLst>
      <p:ext uri="{BB962C8B-B14F-4D97-AF65-F5344CB8AC3E}">
        <p14:creationId xmlns:p14="http://schemas.microsoft.com/office/powerpoint/2010/main" val="16336085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A37E0-5BCA-1B58-9827-8D09D6952318}"/>
            </a:ext>
          </a:extLst>
        </p:cNvPr>
        <p:cNvGrpSpPr/>
        <p:nvPr/>
      </p:nvGrpSpPr>
      <p:grpSpPr>
        <a:xfrm>
          <a:off x="0" y="0"/>
          <a:ext cx="0" cy="0"/>
          <a:chOff x="0" y="0"/>
          <a:chExt cx="0" cy="0"/>
        </a:xfrm>
      </p:grpSpPr>
      <p:sp>
        <p:nvSpPr>
          <p:cNvPr id="21" name="スライド番号プレースホルダー 20">
            <a:extLst>
              <a:ext uri="{FF2B5EF4-FFF2-40B4-BE49-F238E27FC236}">
                <a16:creationId xmlns:a16="http://schemas.microsoft.com/office/drawing/2014/main" id="{CF6AB2CD-4880-9DEE-184E-EDF5C4AD4061}"/>
              </a:ext>
            </a:extLst>
          </p:cNvPr>
          <p:cNvSpPr>
            <a:spLocks noGrp="1"/>
          </p:cNvSpPr>
          <p:nvPr>
            <p:ph type="sldNum" sz="quarter" idx="12"/>
          </p:nvPr>
        </p:nvSpPr>
        <p:spPr/>
        <p:txBody>
          <a:bodyPr/>
          <a:lstStyle/>
          <a:p>
            <a:fld id="{CCE8A120-D37F-4A4B-AEC4-A3FAB9FD9F34}" type="slidenum">
              <a:rPr lang="ja-JP" altLang="en-US" smtClean="0"/>
              <a:pPr/>
              <a:t>77</a:t>
            </a:fld>
            <a:endParaRPr lang="ja-JP" altLang="en-US"/>
          </a:p>
        </p:txBody>
      </p:sp>
      <p:sp>
        <p:nvSpPr>
          <p:cNvPr id="2" name="テキスト ボックス 1">
            <a:extLst>
              <a:ext uri="{FF2B5EF4-FFF2-40B4-BE49-F238E27FC236}">
                <a16:creationId xmlns:a16="http://schemas.microsoft.com/office/drawing/2014/main" id="{C6212006-2530-3D77-3BE0-8CB8DB16C815}"/>
              </a:ext>
            </a:extLst>
          </p:cNvPr>
          <p:cNvSpPr txBox="1"/>
          <p:nvPr/>
        </p:nvSpPr>
        <p:spPr>
          <a:xfrm>
            <a:off x="90974" y="101329"/>
            <a:ext cx="5820190" cy="707886"/>
          </a:xfrm>
          <a:prstGeom prst="rect">
            <a:avLst/>
          </a:prstGeom>
          <a:noFill/>
        </p:spPr>
        <p:txBody>
          <a:bodyPr wrap="square" rtlCol="0" anchor="ctr">
            <a:spAutoFit/>
          </a:bodyPr>
          <a:lstStyle/>
          <a:p>
            <a:r>
              <a:rPr kumimoji="1"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7.1 </a:t>
            </a:r>
            <a:r>
              <a:rPr kumimoji="1" lang="ja-JP" altLang="en-US" sz="4000" b="1" dirty="0">
                <a:solidFill>
                  <a:schemeClr val="bg1"/>
                </a:solidFill>
                <a:latin typeface="Meiryo" panose="020B0604030504040204" pitchFamily="34" charset="-128"/>
                <a:ea typeface="Meiryo" panose="020B0604030504040204" pitchFamily="34" charset="-128"/>
                <a:cs typeface="Arial" panose="020B0604020202020204" pitchFamily="34" charset="0"/>
              </a:rPr>
              <a:t>親和図法</a:t>
            </a:r>
            <a:endParaRPr kumimoji="1" lang="ja-JP" altLang="en-US" sz="3600" b="1" dirty="0">
              <a:solidFill>
                <a:schemeClr val="bg1"/>
              </a:solidFill>
              <a:latin typeface="Meiryo" panose="020B0604030504040204" pitchFamily="34" charset="-128"/>
              <a:ea typeface="Meiryo" panose="020B0604030504040204" pitchFamily="34" charset="-128"/>
            </a:endParaRPr>
          </a:p>
        </p:txBody>
      </p:sp>
      <p:pic>
        <p:nvPicPr>
          <p:cNvPr id="4" name="図 3">
            <a:extLst>
              <a:ext uri="{FF2B5EF4-FFF2-40B4-BE49-F238E27FC236}">
                <a16:creationId xmlns:a16="http://schemas.microsoft.com/office/drawing/2014/main" id="{BAC70E42-5E2C-3B16-C4A8-5B6BCBD57888}"/>
              </a:ext>
            </a:extLst>
          </p:cNvPr>
          <p:cNvPicPr>
            <a:picLocks noChangeAspect="1"/>
          </p:cNvPicPr>
          <p:nvPr/>
        </p:nvPicPr>
        <p:blipFill>
          <a:blip r:embed="rId3"/>
          <a:stretch>
            <a:fillRect/>
          </a:stretch>
        </p:blipFill>
        <p:spPr>
          <a:xfrm>
            <a:off x="2669444" y="1533831"/>
            <a:ext cx="6853112" cy="4616246"/>
          </a:xfrm>
          <a:prstGeom prst="rect">
            <a:avLst/>
          </a:prstGeom>
        </p:spPr>
      </p:pic>
    </p:spTree>
    <p:extLst>
      <p:ext uri="{BB962C8B-B14F-4D97-AF65-F5344CB8AC3E}">
        <p14:creationId xmlns:p14="http://schemas.microsoft.com/office/powerpoint/2010/main" val="6300275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E9070-91A9-2BD6-0A62-8F01876464A9}"/>
            </a:ext>
          </a:extLst>
        </p:cNvPr>
        <p:cNvGrpSpPr/>
        <p:nvPr/>
      </p:nvGrpSpPr>
      <p:grpSpPr>
        <a:xfrm>
          <a:off x="0" y="0"/>
          <a:ext cx="0" cy="0"/>
          <a:chOff x="0" y="0"/>
          <a:chExt cx="0" cy="0"/>
        </a:xfrm>
      </p:grpSpPr>
      <p:sp>
        <p:nvSpPr>
          <p:cNvPr id="21" name="スライド番号プレースホルダー 20">
            <a:extLst>
              <a:ext uri="{FF2B5EF4-FFF2-40B4-BE49-F238E27FC236}">
                <a16:creationId xmlns:a16="http://schemas.microsoft.com/office/drawing/2014/main" id="{7F0B583C-D639-072D-CAA4-0D3AEF2F7A8B}"/>
              </a:ext>
            </a:extLst>
          </p:cNvPr>
          <p:cNvSpPr>
            <a:spLocks noGrp="1"/>
          </p:cNvSpPr>
          <p:nvPr>
            <p:ph type="sldNum" sz="quarter" idx="12"/>
          </p:nvPr>
        </p:nvSpPr>
        <p:spPr/>
        <p:txBody>
          <a:bodyPr/>
          <a:lstStyle/>
          <a:p>
            <a:fld id="{CCE8A120-D37F-4A4B-AEC4-A3FAB9FD9F34}" type="slidenum">
              <a:rPr lang="ja-JP" altLang="en-US" smtClean="0"/>
              <a:pPr/>
              <a:t>78</a:t>
            </a:fld>
            <a:endParaRPr lang="ja-JP" altLang="en-US"/>
          </a:p>
        </p:txBody>
      </p:sp>
      <p:sp>
        <p:nvSpPr>
          <p:cNvPr id="2" name="テキスト ボックス 1">
            <a:extLst>
              <a:ext uri="{FF2B5EF4-FFF2-40B4-BE49-F238E27FC236}">
                <a16:creationId xmlns:a16="http://schemas.microsoft.com/office/drawing/2014/main" id="{0CA93399-A1FE-8612-989F-339763FB4659}"/>
              </a:ext>
            </a:extLst>
          </p:cNvPr>
          <p:cNvSpPr txBox="1"/>
          <p:nvPr/>
        </p:nvSpPr>
        <p:spPr>
          <a:xfrm>
            <a:off x="90974" y="101329"/>
            <a:ext cx="5820190" cy="707886"/>
          </a:xfrm>
          <a:prstGeom prst="rect">
            <a:avLst/>
          </a:prstGeom>
          <a:noFill/>
        </p:spPr>
        <p:txBody>
          <a:bodyPr wrap="square" rtlCol="0" anchor="ctr">
            <a:spAutoFit/>
          </a:bodyPr>
          <a:lstStyle/>
          <a:p>
            <a:r>
              <a:rPr kumimoji="1"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7.2 </a:t>
            </a:r>
            <a:r>
              <a:rPr lang="ja-JP" altLang="en-US" sz="4000" b="1" dirty="0">
                <a:solidFill>
                  <a:schemeClr val="bg1"/>
                </a:solidFill>
                <a:latin typeface="Meiryo" panose="020B0604030504040204" pitchFamily="34" charset="-128"/>
                <a:ea typeface="Meiryo" panose="020B0604030504040204" pitchFamily="34" charset="-128"/>
                <a:cs typeface="Arial" panose="020B0604020202020204" pitchFamily="34" charset="0"/>
              </a:rPr>
              <a:t>連関図法</a:t>
            </a:r>
            <a:endParaRPr kumimoji="1" lang="ja-JP" altLang="en-US" sz="3600" b="1" dirty="0">
              <a:solidFill>
                <a:schemeClr val="bg1"/>
              </a:solidFill>
              <a:latin typeface="Meiryo" panose="020B0604030504040204" pitchFamily="34" charset="-128"/>
              <a:ea typeface="Meiryo" panose="020B0604030504040204" pitchFamily="34" charset="-128"/>
            </a:endParaRPr>
          </a:p>
        </p:txBody>
      </p:sp>
      <p:pic>
        <p:nvPicPr>
          <p:cNvPr id="4" name="図 3">
            <a:extLst>
              <a:ext uri="{FF2B5EF4-FFF2-40B4-BE49-F238E27FC236}">
                <a16:creationId xmlns:a16="http://schemas.microsoft.com/office/drawing/2014/main" id="{613E68AA-AE1A-2C12-CEA4-911525435D1A}"/>
              </a:ext>
            </a:extLst>
          </p:cNvPr>
          <p:cNvPicPr>
            <a:picLocks noChangeAspect="1"/>
          </p:cNvPicPr>
          <p:nvPr/>
        </p:nvPicPr>
        <p:blipFill>
          <a:blip r:embed="rId3"/>
          <a:stretch>
            <a:fillRect/>
          </a:stretch>
        </p:blipFill>
        <p:spPr>
          <a:xfrm>
            <a:off x="2012214" y="1504336"/>
            <a:ext cx="8167572" cy="4478592"/>
          </a:xfrm>
          <a:prstGeom prst="rect">
            <a:avLst/>
          </a:prstGeom>
        </p:spPr>
      </p:pic>
    </p:spTree>
    <p:extLst>
      <p:ext uri="{BB962C8B-B14F-4D97-AF65-F5344CB8AC3E}">
        <p14:creationId xmlns:p14="http://schemas.microsoft.com/office/powerpoint/2010/main" val="954803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9964E-3D12-93E9-D636-810EAA5FA2EC}"/>
            </a:ext>
          </a:extLst>
        </p:cNvPr>
        <p:cNvGrpSpPr/>
        <p:nvPr/>
      </p:nvGrpSpPr>
      <p:grpSpPr>
        <a:xfrm>
          <a:off x="0" y="0"/>
          <a:ext cx="0" cy="0"/>
          <a:chOff x="0" y="0"/>
          <a:chExt cx="0" cy="0"/>
        </a:xfrm>
      </p:grpSpPr>
      <p:sp>
        <p:nvSpPr>
          <p:cNvPr id="21" name="スライド番号プレースホルダー 20">
            <a:extLst>
              <a:ext uri="{FF2B5EF4-FFF2-40B4-BE49-F238E27FC236}">
                <a16:creationId xmlns:a16="http://schemas.microsoft.com/office/drawing/2014/main" id="{7AB93E4A-13D9-507E-608A-16F5E120CE8D}"/>
              </a:ext>
            </a:extLst>
          </p:cNvPr>
          <p:cNvSpPr>
            <a:spLocks noGrp="1"/>
          </p:cNvSpPr>
          <p:nvPr>
            <p:ph type="sldNum" sz="quarter" idx="12"/>
          </p:nvPr>
        </p:nvSpPr>
        <p:spPr/>
        <p:txBody>
          <a:bodyPr/>
          <a:lstStyle/>
          <a:p>
            <a:fld id="{CCE8A120-D37F-4A4B-AEC4-A3FAB9FD9F34}" type="slidenum">
              <a:rPr lang="ja-JP" altLang="en-US" smtClean="0"/>
              <a:pPr/>
              <a:t>79</a:t>
            </a:fld>
            <a:endParaRPr lang="ja-JP" altLang="en-US"/>
          </a:p>
        </p:txBody>
      </p:sp>
      <p:sp>
        <p:nvSpPr>
          <p:cNvPr id="2" name="テキスト ボックス 1">
            <a:extLst>
              <a:ext uri="{FF2B5EF4-FFF2-40B4-BE49-F238E27FC236}">
                <a16:creationId xmlns:a16="http://schemas.microsoft.com/office/drawing/2014/main" id="{7A9A23B6-456E-A98C-3081-90E9A8E95719}"/>
              </a:ext>
            </a:extLst>
          </p:cNvPr>
          <p:cNvSpPr txBox="1"/>
          <p:nvPr/>
        </p:nvSpPr>
        <p:spPr>
          <a:xfrm>
            <a:off x="90974" y="101329"/>
            <a:ext cx="5820190" cy="707886"/>
          </a:xfrm>
          <a:prstGeom prst="rect">
            <a:avLst/>
          </a:prstGeom>
          <a:noFill/>
        </p:spPr>
        <p:txBody>
          <a:bodyPr wrap="square" rtlCol="0" anchor="ctr">
            <a:spAutoFit/>
          </a:bodyPr>
          <a:lstStyle/>
          <a:p>
            <a:r>
              <a:rPr kumimoji="1"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7.3 </a:t>
            </a:r>
            <a:r>
              <a:rPr kumimoji="1" lang="ja-JP" altLang="en-US" sz="4000" b="1" dirty="0">
                <a:solidFill>
                  <a:schemeClr val="bg1"/>
                </a:solidFill>
                <a:latin typeface="Meiryo" panose="020B0604030504040204" pitchFamily="34" charset="-128"/>
                <a:ea typeface="Meiryo" panose="020B0604030504040204" pitchFamily="34" charset="-128"/>
                <a:cs typeface="Arial" panose="020B0604020202020204" pitchFamily="34" charset="0"/>
              </a:rPr>
              <a:t>系統図法</a:t>
            </a:r>
            <a:endParaRPr kumimoji="1" lang="ja-JP" altLang="en-US" sz="3600" b="1" dirty="0">
              <a:solidFill>
                <a:schemeClr val="bg1"/>
              </a:solidFill>
              <a:latin typeface="Meiryo" panose="020B0604030504040204" pitchFamily="34" charset="-128"/>
              <a:ea typeface="Meiryo" panose="020B0604030504040204" pitchFamily="34" charset="-128"/>
            </a:endParaRPr>
          </a:p>
        </p:txBody>
      </p:sp>
      <p:pic>
        <p:nvPicPr>
          <p:cNvPr id="4" name="図 3">
            <a:extLst>
              <a:ext uri="{FF2B5EF4-FFF2-40B4-BE49-F238E27FC236}">
                <a16:creationId xmlns:a16="http://schemas.microsoft.com/office/drawing/2014/main" id="{13F44614-E295-9559-C0EA-2D64E573FB8B}"/>
              </a:ext>
            </a:extLst>
          </p:cNvPr>
          <p:cNvPicPr>
            <a:picLocks noChangeAspect="1"/>
          </p:cNvPicPr>
          <p:nvPr/>
        </p:nvPicPr>
        <p:blipFill>
          <a:blip r:embed="rId3"/>
          <a:stretch>
            <a:fillRect/>
          </a:stretch>
        </p:blipFill>
        <p:spPr>
          <a:xfrm>
            <a:off x="2171510" y="1268362"/>
            <a:ext cx="7848980" cy="5068528"/>
          </a:xfrm>
          <a:prstGeom prst="rect">
            <a:avLst/>
          </a:prstGeom>
        </p:spPr>
      </p:pic>
    </p:spTree>
    <p:extLst>
      <p:ext uri="{BB962C8B-B14F-4D97-AF65-F5344CB8AC3E}">
        <p14:creationId xmlns:p14="http://schemas.microsoft.com/office/powerpoint/2010/main" val="223777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B6592-A609-DED3-5AED-AF34312D5BC0}"/>
            </a:ext>
          </a:extLst>
        </p:cNvPr>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F11C9B21-D8D5-6DE1-EA6B-7C32D1A8E6A7}"/>
              </a:ext>
            </a:extLst>
          </p:cNvPr>
          <p:cNvSpPr txBox="1"/>
          <p:nvPr/>
        </p:nvSpPr>
        <p:spPr>
          <a:xfrm>
            <a:off x="85310" y="101329"/>
            <a:ext cx="12192000"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2.1</a:t>
            </a:r>
            <a:r>
              <a:rPr lang="en-US" altLang="ja-JP" sz="3600" b="1" dirty="0">
                <a:solidFill>
                  <a:schemeClr val="bg1"/>
                </a:solidFill>
                <a:latin typeface="Meiryo" panose="020B0604030504040204" pitchFamily="34" charset="-128"/>
                <a:ea typeface="Meiryo" panose="020B0604030504040204" pitchFamily="34" charset="-128"/>
              </a:rPr>
              <a:t> </a:t>
            </a:r>
            <a:r>
              <a:rPr lang="ja-JP" altLang="en-US" sz="3600" b="1" dirty="0">
                <a:solidFill>
                  <a:schemeClr val="bg1"/>
                </a:solidFill>
                <a:latin typeface="Meiryo" panose="020B0604030504040204" pitchFamily="34" charset="-128"/>
                <a:ea typeface="Meiryo" panose="020B0604030504040204" pitchFamily="34" charset="-128"/>
              </a:rPr>
              <a:t>ねらいの品質とできばえの品質</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
        <p:nvSpPr>
          <p:cNvPr id="9" name="スライド番号プレースホルダー 8">
            <a:extLst>
              <a:ext uri="{FF2B5EF4-FFF2-40B4-BE49-F238E27FC236}">
                <a16:creationId xmlns:a16="http://schemas.microsoft.com/office/drawing/2014/main" id="{A37557B7-FC65-FA7D-3681-F27C1ADBBEE5}"/>
              </a:ext>
            </a:extLst>
          </p:cNvPr>
          <p:cNvSpPr>
            <a:spLocks noGrp="1"/>
          </p:cNvSpPr>
          <p:nvPr>
            <p:ph type="sldNum" sz="quarter" idx="12"/>
          </p:nvPr>
        </p:nvSpPr>
        <p:spPr/>
        <p:txBody>
          <a:bodyPr/>
          <a:lstStyle/>
          <a:p>
            <a:fld id="{CCE8A120-D37F-4A4B-AEC4-A3FAB9FD9F34}" type="slidenum">
              <a:rPr lang="ja-JP" altLang="en-US" smtClean="0"/>
              <a:pPr/>
              <a:t>8</a:t>
            </a:fld>
            <a:endParaRPr lang="ja-JP" altLang="en-US"/>
          </a:p>
        </p:txBody>
      </p:sp>
      <p:pic>
        <p:nvPicPr>
          <p:cNvPr id="6" name="図 5">
            <a:extLst>
              <a:ext uri="{FF2B5EF4-FFF2-40B4-BE49-F238E27FC236}">
                <a16:creationId xmlns:a16="http://schemas.microsoft.com/office/drawing/2014/main" id="{CCD9D647-AED8-9C1B-A9DE-15119CBCE62E}"/>
              </a:ext>
            </a:extLst>
          </p:cNvPr>
          <p:cNvPicPr>
            <a:picLocks noChangeAspect="1"/>
          </p:cNvPicPr>
          <p:nvPr/>
        </p:nvPicPr>
        <p:blipFill>
          <a:blip r:embed="rId3"/>
          <a:stretch>
            <a:fillRect/>
          </a:stretch>
        </p:blipFill>
        <p:spPr>
          <a:xfrm>
            <a:off x="85310" y="2458065"/>
            <a:ext cx="5629639" cy="2755894"/>
          </a:xfrm>
          <a:prstGeom prst="rect">
            <a:avLst/>
          </a:prstGeom>
        </p:spPr>
      </p:pic>
      <p:pic>
        <p:nvPicPr>
          <p:cNvPr id="8" name="図 7">
            <a:extLst>
              <a:ext uri="{FF2B5EF4-FFF2-40B4-BE49-F238E27FC236}">
                <a16:creationId xmlns:a16="http://schemas.microsoft.com/office/drawing/2014/main" id="{42C94325-C4E2-2E61-816D-7E93ACFE46C7}"/>
              </a:ext>
            </a:extLst>
          </p:cNvPr>
          <p:cNvPicPr>
            <a:picLocks noChangeAspect="1"/>
          </p:cNvPicPr>
          <p:nvPr/>
        </p:nvPicPr>
        <p:blipFill>
          <a:blip r:embed="rId4"/>
          <a:stretch>
            <a:fillRect/>
          </a:stretch>
        </p:blipFill>
        <p:spPr>
          <a:xfrm>
            <a:off x="6181310" y="2646740"/>
            <a:ext cx="5991316" cy="2378544"/>
          </a:xfrm>
          <a:prstGeom prst="rect">
            <a:avLst/>
          </a:prstGeom>
        </p:spPr>
      </p:pic>
    </p:spTree>
    <p:extLst>
      <p:ext uri="{BB962C8B-B14F-4D97-AF65-F5344CB8AC3E}">
        <p14:creationId xmlns:p14="http://schemas.microsoft.com/office/powerpoint/2010/main" val="1332404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E4C5E-A2C3-44A6-FFB3-23F113F4B9B1}"/>
            </a:ext>
          </a:extLst>
        </p:cNvPr>
        <p:cNvGrpSpPr/>
        <p:nvPr/>
      </p:nvGrpSpPr>
      <p:grpSpPr>
        <a:xfrm>
          <a:off x="0" y="0"/>
          <a:ext cx="0" cy="0"/>
          <a:chOff x="0" y="0"/>
          <a:chExt cx="0" cy="0"/>
        </a:xfrm>
      </p:grpSpPr>
      <p:sp>
        <p:nvSpPr>
          <p:cNvPr id="21" name="スライド番号プレースホルダー 20">
            <a:extLst>
              <a:ext uri="{FF2B5EF4-FFF2-40B4-BE49-F238E27FC236}">
                <a16:creationId xmlns:a16="http://schemas.microsoft.com/office/drawing/2014/main" id="{3DE447D0-83D0-110F-3970-2D472E6F1B1E}"/>
              </a:ext>
            </a:extLst>
          </p:cNvPr>
          <p:cNvSpPr>
            <a:spLocks noGrp="1"/>
          </p:cNvSpPr>
          <p:nvPr>
            <p:ph type="sldNum" sz="quarter" idx="12"/>
          </p:nvPr>
        </p:nvSpPr>
        <p:spPr/>
        <p:txBody>
          <a:bodyPr/>
          <a:lstStyle/>
          <a:p>
            <a:fld id="{CCE8A120-D37F-4A4B-AEC4-A3FAB9FD9F34}" type="slidenum">
              <a:rPr lang="ja-JP" altLang="en-US" smtClean="0"/>
              <a:pPr/>
              <a:t>80</a:t>
            </a:fld>
            <a:endParaRPr lang="ja-JP" altLang="en-US"/>
          </a:p>
        </p:txBody>
      </p:sp>
      <p:sp>
        <p:nvSpPr>
          <p:cNvPr id="2" name="テキスト ボックス 1">
            <a:extLst>
              <a:ext uri="{FF2B5EF4-FFF2-40B4-BE49-F238E27FC236}">
                <a16:creationId xmlns:a16="http://schemas.microsoft.com/office/drawing/2014/main" id="{4F8AA4CE-85D9-D9E6-437B-141306CCB5A2}"/>
              </a:ext>
            </a:extLst>
          </p:cNvPr>
          <p:cNvSpPr txBox="1"/>
          <p:nvPr/>
        </p:nvSpPr>
        <p:spPr>
          <a:xfrm>
            <a:off x="90974" y="101329"/>
            <a:ext cx="5820190" cy="707886"/>
          </a:xfrm>
          <a:prstGeom prst="rect">
            <a:avLst/>
          </a:prstGeom>
          <a:noFill/>
        </p:spPr>
        <p:txBody>
          <a:bodyPr wrap="square" rtlCol="0" anchor="ctr">
            <a:spAutoFit/>
          </a:bodyPr>
          <a:lstStyle/>
          <a:p>
            <a:r>
              <a:rPr kumimoji="1"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7.4 </a:t>
            </a:r>
            <a:r>
              <a:rPr kumimoji="1" lang="ja-JP" altLang="en-US" sz="4000" b="1" dirty="0">
                <a:solidFill>
                  <a:schemeClr val="bg1"/>
                </a:solidFill>
                <a:latin typeface="Meiryo" panose="020B0604030504040204" pitchFamily="34" charset="-128"/>
                <a:ea typeface="Meiryo" panose="020B0604030504040204" pitchFamily="34" charset="-128"/>
                <a:cs typeface="Arial" panose="020B0604020202020204" pitchFamily="34" charset="0"/>
              </a:rPr>
              <a:t>マトリックス図法</a:t>
            </a:r>
            <a:endParaRPr kumimoji="1" lang="ja-JP" altLang="en-US" sz="3600" b="1" dirty="0">
              <a:solidFill>
                <a:schemeClr val="bg1"/>
              </a:solidFill>
              <a:latin typeface="Meiryo" panose="020B0604030504040204" pitchFamily="34" charset="-128"/>
              <a:ea typeface="Meiryo" panose="020B0604030504040204" pitchFamily="34" charset="-128"/>
            </a:endParaRPr>
          </a:p>
        </p:txBody>
      </p:sp>
      <p:pic>
        <p:nvPicPr>
          <p:cNvPr id="4" name="図 3">
            <a:extLst>
              <a:ext uri="{FF2B5EF4-FFF2-40B4-BE49-F238E27FC236}">
                <a16:creationId xmlns:a16="http://schemas.microsoft.com/office/drawing/2014/main" id="{E1CED8C7-D914-B64D-A46C-00F119353930}"/>
              </a:ext>
            </a:extLst>
          </p:cNvPr>
          <p:cNvPicPr>
            <a:picLocks noChangeAspect="1"/>
          </p:cNvPicPr>
          <p:nvPr/>
        </p:nvPicPr>
        <p:blipFill>
          <a:blip r:embed="rId3"/>
          <a:stretch>
            <a:fillRect/>
          </a:stretch>
        </p:blipFill>
        <p:spPr>
          <a:xfrm>
            <a:off x="1950607" y="1352996"/>
            <a:ext cx="8290786" cy="5036912"/>
          </a:xfrm>
          <a:prstGeom prst="rect">
            <a:avLst/>
          </a:prstGeom>
        </p:spPr>
      </p:pic>
    </p:spTree>
    <p:extLst>
      <p:ext uri="{BB962C8B-B14F-4D97-AF65-F5344CB8AC3E}">
        <p14:creationId xmlns:p14="http://schemas.microsoft.com/office/powerpoint/2010/main" val="19614038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76C4B-DEB1-6370-DFEC-EDA64CC0D8F9}"/>
            </a:ext>
          </a:extLst>
        </p:cNvPr>
        <p:cNvGrpSpPr/>
        <p:nvPr/>
      </p:nvGrpSpPr>
      <p:grpSpPr>
        <a:xfrm>
          <a:off x="0" y="0"/>
          <a:ext cx="0" cy="0"/>
          <a:chOff x="0" y="0"/>
          <a:chExt cx="0" cy="0"/>
        </a:xfrm>
      </p:grpSpPr>
      <p:sp>
        <p:nvSpPr>
          <p:cNvPr id="21" name="スライド番号プレースホルダー 20">
            <a:extLst>
              <a:ext uri="{FF2B5EF4-FFF2-40B4-BE49-F238E27FC236}">
                <a16:creationId xmlns:a16="http://schemas.microsoft.com/office/drawing/2014/main" id="{BE443592-80AD-1B28-AA93-555CDF123925}"/>
              </a:ext>
            </a:extLst>
          </p:cNvPr>
          <p:cNvSpPr>
            <a:spLocks noGrp="1"/>
          </p:cNvSpPr>
          <p:nvPr>
            <p:ph type="sldNum" sz="quarter" idx="12"/>
          </p:nvPr>
        </p:nvSpPr>
        <p:spPr/>
        <p:txBody>
          <a:bodyPr/>
          <a:lstStyle/>
          <a:p>
            <a:fld id="{CCE8A120-D37F-4A4B-AEC4-A3FAB9FD9F34}" type="slidenum">
              <a:rPr lang="ja-JP" altLang="en-US" smtClean="0"/>
              <a:pPr/>
              <a:t>81</a:t>
            </a:fld>
            <a:endParaRPr lang="ja-JP" altLang="en-US"/>
          </a:p>
        </p:txBody>
      </p:sp>
      <p:sp>
        <p:nvSpPr>
          <p:cNvPr id="2" name="テキスト ボックス 1">
            <a:extLst>
              <a:ext uri="{FF2B5EF4-FFF2-40B4-BE49-F238E27FC236}">
                <a16:creationId xmlns:a16="http://schemas.microsoft.com/office/drawing/2014/main" id="{9A221D32-A84D-1B01-E61D-63F881EA2DFA}"/>
              </a:ext>
            </a:extLst>
          </p:cNvPr>
          <p:cNvSpPr txBox="1"/>
          <p:nvPr/>
        </p:nvSpPr>
        <p:spPr>
          <a:xfrm>
            <a:off x="90974" y="101329"/>
            <a:ext cx="5820190" cy="707886"/>
          </a:xfrm>
          <a:prstGeom prst="rect">
            <a:avLst/>
          </a:prstGeom>
          <a:noFill/>
        </p:spPr>
        <p:txBody>
          <a:bodyPr wrap="square" rtlCol="0" anchor="ctr">
            <a:spAutoFit/>
          </a:bodyPr>
          <a:lstStyle/>
          <a:p>
            <a:r>
              <a:rPr kumimoji="1"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7.5 </a:t>
            </a:r>
            <a:r>
              <a:rPr kumimoji="1" lang="ja-JP" altLang="en-US" sz="4000" b="1" dirty="0">
                <a:solidFill>
                  <a:schemeClr val="bg1"/>
                </a:solidFill>
                <a:latin typeface="Meiryo" panose="020B0604030504040204" pitchFamily="34" charset="-128"/>
                <a:ea typeface="Meiryo" panose="020B0604030504040204" pitchFamily="34" charset="-128"/>
                <a:cs typeface="Arial" panose="020B0604020202020204" pitchFamily="34" charset="0"/>
              </a:rPr>
              <a:t>アローダイアグラム</a:t>
            </a:r>
            <a:endParaRPr kumimoji="1" lang="ja-JP" altLang="en-US" sz="3600" b="1" dirty="0">
              <a:solidFill>
                <a:schemeClr val="bg1"/>
              </a:solidFill>
              <a:latin typeface="Meiryo" panose="020B0604030504040204" pitchFamily="34" charset="-128"/>
              <a:ea typeface="Meiryo" panose="020B0604030504040204" pitchFamily="34" charset="-128"/>
            </a:endParaRPr>
          </a:p>
        </p:txBody>
      </p:sp>
      <p:pic>
        <p:nvPicPr>
          <p:cNvPr id="4" name="図 3">
            <a:extLst>
              <a:ext uri="{FF2B5EF4-FFF2-40B4-BE49-F238E27FC236}">
                <a16:creationId xmlns:a16="http://schemas.microsoft.com/office/drawing/2014/main" id="{49620B7C-7E4B-9BA6-EE72-A2DB32AACE8A}"/>
              </a:ext>
            </a:extLst>
          </p:cNvPr>
          <p:cNvPicPr>
            <a:picLocks noChangeAspect="1"/>
          </p:cNvPicPr>
          <p:nvPr/>
        </p:nvPicPr>
        <p:blipFill>
          <a:blip r:embed="rId3"/>
          <a:stretch>
            <a:fillRect/>
          </a:stretch>
        </p:blipFill>
        <p:spPr>
          <a:xfrm>
            <a:off x="870630" y="1261500"/>
            <a:ext cx="10450740" cy="5239568"/>
          </a:xfrm>
          <a:prstGeom prst="rect">
            <a:avLst/>
          </a:prstGeom>
        </p:spPr>
      </p:pic>
    </p:spTree>
    <p:extLst>
      <p:ext uri="{BB962C8B-B14F-4D97-AF65-F5344CB8AC3E}">
        <p14:creationId xmlns:p14="http://schemas.microsoft.com/office/powerpoint/2010/main" val="35862010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1E9FE-A35D-BF2D-FF81-8572A7290AAA}"/>
            </a:ext>
          </a:extLst>
        </p:cNvPr>
        <p:cNvGrpSpPr/>
        <p:nvPr/>
      </p:nvGrpSpPr>
      <p:grpSpPr>
        <a:xfrm>
          <a:off x="0" y="0"/>
          <a:ext cx="0" cy="0"/>
          <a:chOff x="0" y="0"/>
          <a:chExt cx="0" cy="0"/>
        </a:xfrm>
      </p:grpSpPr>
      <p:sp>
        <p:nvSpPr>
          <p:cNvPr id="21" name="スライド番号プレースホルダー 20">
            <a:extLst>
              <a:ext uri="{FF2B5EF4-FFF2-40B4-BE49-F238E27FC236}">
                <a16:creationId xmlns:a16="http://schemas.microsoft.com/office/drawing/2014/main" id="{694D79E4-675C-85C7-959A-AAE6EC326014}"/>
              </a:ext>
            </a:extLst>
          </p:cNvPr>
          <p:cNvSpPr>
            <a:spLocks noGrp="1"/>
          </p:cNvSpPr>
          <p:nvPr>
            <p:ph type="sldNum" sz="quarter" idx="12"/>
          </p:nvPr>
        </p:nvSpPr>
        <p:spPr/>
        <p:txBody>
          <a:bodyPr/>
          <a:lstStyle/>
          <a:p>
            <a:fld id="{CCE8A120-D37F-4A4B-AEC4-A3FAB9FD9F34}" type="slidenum">
              <a:rPr lang="ja-JP" altLang="en-US" smtClean="0"/>
              <a:pPr/>
              <a:t>82</a:t>
            </a:fld>
            <a:endParaRPr lang="ja-JP" altLang="en-US"/>
          </a:p>
        </p:txBody>
      </p:sp>
      <p:sp>
        <p:nvSpPr>
          <p:cNvPr id="2" name="テキスト ボックス 1">
            <a:extLst>
              <a:ext uri="{FF2B5EF4-FFF2-40B4-BE49-F238E27FC236}">
                <a16:creationId xmlns:a16="http://schemas.microsoft.com/office/drawing/2014/main" id="{78191514-116C-27B3-3F97-CE99E99634E8}"/>
              </a:ext>
            </a:extLst>
          </p:cNvPr>
          <p:cNvSpPr txBox="1"/>
          <p:nvPr/>
        </p:nvSpPr>
        <p:spPr>
          <a:xfrm>
            <a:off x="90974" y="101329"/>
            <a:ext cx="5820190" cy="707886"/>
          </a:xfrm>
          <a:prstGeom prst="rect">
            <a:avLst/>
          </a:prstGeom>
          <a:noFill/>
        </p:spPr>
        <p:txBody>
          <a:bodyPr wrap="square" rtlCol="0" anchor="ctr">
            <a:spAutoFit/>
          </a:bodyPr>
          <a:lstStyle/>
          <a:p>
            <a:r>
              <a:rPr kumimoji="1"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7.6 PDPC</a:t>
            </a:r>
            <a:r>
              <a:rPr kumimoji="1" lang="ja-JP" altLang="en-US" sz="4000" b="1" dirty="0">
                <a:solidFill>
                  <a:schemeClr val="bg1"/>
                </a:solidFill>
                <a:latin typeface="Meiryo" panose="020B0604030504040204" pitchFamily="34" charset="-128"/>
                <a:ea typeface="Meiryo" panose="020B0604030504040204" pitchFamily="34" charset="-128"/>
                <a:cs typeface="Arial" panose="020B0604020202020204" pitchFamily="34" charset="0"/>
              </a:rPr>
              <a:t>法</a:t>
            </a:r>
            <a:endParaRPr kumimoji="1" lang="ja-JP" altLang="en-US" sz="3600" b="1" dirty="0">
              <a:solidFill>
                <a:schemeClr val="bg1"/>
              </a:solidFill>
              <a:latin typeface="Meiryo" panose="020B0604030504040204" pitchFamily="34" charset="-128"/>
              <a:ea typeface="Meiryo" panose="020B0604030504040204" pitchFamily="34" charset="-128"/>
            </a:endParaRPr>
          </a:p>
        </p:txBody>
      </p:sp>
      <p:pic>
        <p:nvPicPr>
          <p:cNvPr id="4" name="図 3">
            <a:extLst>
              <a:ext uri="{FF2B5EF4-FFF2-40B4-BE49-F238E27FC236}">
                <a16:creationId xmlns:a16="http://schemas.microsoft.com/office/drawing/2014/main" id="{B3352485-1240-781F-274F-0AD4B7977FFA}"/>
              </a:ext>
            </a:extLst>
          </p:cNvPr>
          <p:cNvPicPr>
            <a:picLocks noChangeAspect="1"/>
          </p:cNvPicPr>
          <p:nvPr/>
        </p:nvPicPr>
        <p:blipFill>
          <a:blip r:embed="rId3"/>
          <a:stretch>
            <a:fillRect/>
          </a:stretch>
        </p:blipFill>
        <p:spPr>
          <a:xfrm>
            <a:off x="3960121" y="967871"/>
            <a:ext cx="4271758" cy="5678130"/>
          </a:xfrm>
          <a:prstGeom prst="rect">
            <a:avLst/>
          </a:prstGeom>
        </p:spPr>
      </p:pic>
    </p:spTree>
    <p:extLst>
      <p:ext uri="{BB962C8B-B14F-4D97-AF65-F5344CB8AC3E}">
        <p14:creationId xmlns:p14="http://schemas.microsoft.com/office/powerpoint/2010/main" val="21767257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FA684-4EEF-BAF8-A67E-DA2D586A81AF}"/>
            </a:ext>
          </a:extLst>
        </p:cNvPr>
        <p:cNvGrpSpPr/>
        <p:nvPr/>
      </p:nvGrpSpPr>
      <p:grpSpPr>
        <a:xfrm>
          <a:off x="0" y="0"/>
          <a:ext cx="0" cy="0"/>
          <a:chOff x="0" y="0"/>
          <a:chExt cx="0" cy="0"/>
        </a:xfrm>
      </p:grpSpPr>
      <p:sp>
        <p:nvSpPr>
          <p:cNvPr id="21" name="スライド番号プレースホルダー 20">
            <a:extLst>
              <a:ext uri="{FF2B5EF4-FFF2-40B4-BE49-F238E27FC236}">
                <a16:creationId xmlns:a16="http://schemas.microsoft.com/office/drawing/2014/main" id="{8EEB7572-C95C-DF5A-530B-5C66682F59F5}"/>
              </a:ext>
            </a:extLst>
          </p:cNvPr>
          <p:cNvSpPr>
            <a:spLocks noGrp="1"/>
          </p:cNvSpPr>
          <p:nvPr>
            <p:ph type="sldNum" sz="quarter" idx="12"/>
          </p:nvPr>
        </p:nvSpPr>
        <p:spPr/>
        <p:txBody>
          <a:bodyPr/>
          <a:lstStyle/>
          <a:p>
            <a:fld id="{CCE8A120-D37F-4A4B-AEC4-A3FAB9FD9F34}" type="slidenum">
              <a:rPr lang="ja-JP" altLang="en-US" smtClean="0"/>
              <a:pPr/>
              <a:t>83</a:t>
            </a:fld>
            <a:endParaRPr lang="ja-JP" altLang="en-US"/>
          </a:p>
        </p:txBody>
      </p:sp>
      <p:sp>
        <p:nvSpPr>
          <p:cNvPr id="2" name="テキスト ボックス 1">
            <a:extLst>
              <a:ext uri="{FF2B5EF4-FFF2-40B4-BE49-F238E27FC236}">
                <a16:creationId xmlns:a16="http://schemas.microsoft.com/office/drawing/2014/main" id="{3A0E3D50-24E8-3FC6-D07A-C9FEFA1AA971}"/>
              </a:ext>
            </a:extLst>
          </p:cNvPr>
          <p:cNvSpPr txBox="1"/>
          <p:nvPr/>
        </p:nvSpPr>
        <p:spPr>
          <a:xfrm>
            <a:off x="90974" y="101329"/>
            <a:ext cx="7666678" cy="707886"/>
          </a:xfrm>
          <a:prstGeom prst="rect">
            <a:avLst/>
          </a:prstGeom>
          <a:noFill/>
        </p:spPr>
        <p:txBody>
          <a:bodyPr wrap="square" rtlCol="0" anchor="ctr">
            <a:spAutoFit/>
          </a:bodyPr>
          <a:lstStyle/>
          <a:p>
            <a:r>
              <a:rPr kumimoji="1"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7.7 </a:t>
            </a:r>
            <a:r>
              <a:rPr kumimoji="1" lang="ja-JP" altLang="en-US" sz="4000" b="1" dirty="0">
                <a:solidFill>
                  <a:schemeClr val="bg1"/>
                </a:solidFill>
                <a:latin typeface="Meiryo" panose="020B0604030504040204" pitchFamily="34" charset="-128"/>
                <a:ea typeface="Meiryo" panose="020B0604030504040204" pitchFamily="34" charset="-128"/>
                <a:cs typeface="Arial" panose="020B0604020202020204" pitchFamily="34" charset="0"/>
              </a:rPr>
              <a:t>マトリックス・データ解析</a:t>
            </a:r>
            <a:endParaRPr kumimoji="1" lang="ja-JP" altLang="en-US" sz="3600" b="1" dirty="0">
              <a:solidFill>
                <a:schemeClr val="bg1"/>
              </a:solidFill>
              <a:latin typeface="Meiryo" panose="020B0604030504040204" pitchFamily="34" charset="-128"/>
              <a:ea typeface="Meiryo" panose="020B0604030504040204" pitchFamily="34" charset="-128"/>
            </a:endParaRPr>
          </a:p>
        </p:txBody>
      </p:sp>
      <p:cxnSp>
        <p:nvCxnSpPr>
          <p:cNvPr id="3" name="直線矢印コネクタ 2">
            <a:extLst>
              <a:ext uri="{FF2B5EF4-FFF2-40B4-BE49-F238E27FC236}">
                <a16:creationId xmlns:a16="http://schemas.microsoft.com/office/drawing/2014/main" id="{D950E2A9-2238-B6A7-9F91-17A29C53875D}"/>
              </a:ext>
            </a:extLst>
          </p:cNvPr>
          <p:cNvCxnSpPr>
            <a:cxnSpLocks/>
          </p:cNvCxnSpPr>
          <p:nvPr/>
        </p:nvCxnSpPr>
        <p:spPr>
          <a:xfrm>
            <a:off x="2811586" y="2283245"/>
            <a:ext cx="0" cy="4215968"/>
          </a:xfrm>
          <a:prstGeom prst="straightConnector1">
            <a:avLst/>
          </a:prstGeom>
          <a:ln w="76200">
            <a:solidFill>
              <a:srgbClr val="1D6FA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 name="直線矢印コネクタ 3">
            <a:extLst>
              <a:ext uri="{FF2B5EF4-FFF2-40B4-BE49-F238E27FC236}">
                <a16:creationId xmlns:a16="http://schemas.microsoft.com/office/drawing/2014/main" id="{3EC488FE-62CA-9B10-BBEB-05D200DCC0BE}"/>
              </a:ext>
            </a:extLst>
          </p:cNvPr>
          <p:cNvCxnSpPr>
            <a:cxnSpLocks/>
          </p:cNvCxnSpPr>
          <p:nvPr/>
        </p:nvCxnSpPr>
        <p:spPr>
          <a:xfrm flipH="1">
            <a:off x="515711" y="4317873"/>
            <a:ext cx="4591749" cy="0"/>
          </a:xfrm>
          <a:prstGeom prst="straightConnector1">
            <a:avLst/>
          </a:prstGeom>
          <a:ln w="76200">
            <a:solidFill>
              <a:srgbClr val="F9C27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0B4F75D4-B258-B881-31B0-0852402F34EE}"/>
              </a:ext>
            </a:extLst>
          </p:cNvPr>
          <p:cNvSpPr txBox="1"/>
          <p:nvPr/>
        </p:nvSpPr>
        <p:spPr>
          <a:xfrm>
            <a:off x="4285384" y="4310437"/>
            <a:ext cx="3088375" cy="684803"/>
          </a:xfrm>
          <a:prstGeom prst="rect">
            <a:avLst/>
          </a:prstGeom>
          <a:noFill/>
        </p:spPr>
        <p:txBody>
          <a:bodyPr wrap="square" rtlCol="0">
            <a:spAutoFit/>
          </a:bodyPr>
          <a:lstStyle/>
          <a:p>
            <a:pPr>
              <a:lnSpc>
                <a:spcPct val="150000"/>
              </a:lnSpc>
            </a:pPr>
            <a:r>
              <a:rPr kumimoji="1" lang="ja-JP" altLang="en-US" sz="2800" b="1" dirty="0">
                <a:latin typeface="メイリオ" panose="020B0604030504040204" pitchFamily="50" charset="-128"/>
                <a:ea typeface="メイリオ" panose="020B0604030504040204" pitchFamily="50" charset="-128"/>
              </a:rPr>
              <a:t>総合的なおいしさ</a:t>
            </a:r>
          </a:p>
        </p:txBody>
      </p:sp>
      <p:sp>
        <p:nvSpPr>
          <p:cNvPr id="6" name="テキスト ボックス 5">
            <a:extLst>
              <a:ext uri="{FF2B5EF4-FFF2-40B4-BE49-F238E27FC236}">
                <a16:creationId xmlns:a16="http://schemas.microsoft.com/office/drawing/2014/main" id="{D0183064-E64A-0341-04CB-725CE25FF3A2}"/>
              </a:ext>
            </a:extLst>
          </p:cNvPr>
          <p:cNvSpPr txBox="1"/>
          <p:nvPr/>
        </p:nvSpPr>
        <p:spPr>
          <a:xfrm>
            <a:off x="874900" y="1819989"/>
            <a:ext cx="3873370" cy="523220"/>
          </a:xfrm>
          <a:prstGeom prst="rect">
            <a:avLst/>
          </a:prstGeom>
          <a:noFill/>
        </p:spPr>
        <p:txBody>
          <a:bodyPr wrap="square" rtlCol="0">
            <a:spAutoFit/>
          </a:bodyPr>
          <a:lstStyle/>
          <a:p>
            <a:pPr algn="ctr"/>
            <a:r>
              <a:rPr kumimoji="1" lang="ja-JP" altLang="en-US" sz="2800" b="1" dirty="0">
                <a:latin typeface="メイリオ" panose="020B0604030504040204" pitchFamily="50" charset="-128"/>
                <a:ea typeface="メイリオ" panose="020B0604030504040204" pitchFamily="50" charset="-128"/>
              </a:rPr>
              <a:t>清涼感（ネーミング）</a:t>
            </a:r>
          </a:p>
        </p:txBody>
      </p:sp>
      <p:sp>
        <p:nvSpPr>
          <p:cNvPr id="7" name="楕円 6">
            <a:extLst>
              <a:ext uri="{FF2B5EF4-FFF2-40B4-BE49-F238E27FC236}">
                <a16:creationId xmlns:a16="http://schemas.microsoft.com/office/drawing/2014/main" id="{E85FF3C3-66A1-10D1-1548-9A68236B3523}"/>
              </a:ext>
            </a:extLst>
          </p:cNvPr>
          <p:cNvSpPr/>
          <p:nvPr/>
        </p:nvSpPr>
        <p:spPr>
          <a:xfrm>
            <a:off x="3161843" y="2974555"/>
            <a:ext cx="176269" cy="154232"/>
          </a:xfrm>
          <a:prstGeom prst="ellipse">
            <a:avLst/>
          </a:prstGeom>
          <a:solidFill>
            <a:srgbClr val="5F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44C0722B-6DE2-B361-F3E8-F144A7C92951}"/>
              </a:ext>
            </a:extLst>
          </p:cNvPr>
          <p:cNvSpPr/>
          <p:nvPr/>
        </p:nvSpPr>
        <p:spPr>
          <a:xfrm>
            <a:off x="3360148" y="3423411"/>
            <a:ext cx="176269" cy="154232"/>
          </a:xfrm>
          <a:prstGeom prst="ellipse">
            <a:avLst/>
          </a:prstGeom>
          <a:solidFill>
            <a:srgbClr val="5F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6A49342A-8C7B-CAE9-0042-478861FF09B5}"/>
              </a:ext>
            </a:extLst>
          </p:cNvPr>
          <p:cNvSpPr/>
          <p:nvPr/>
        </p:nvSpPr>
        <p:spPr>
          <a:xfrm>
            <a:off x="3117779" y="3905792"/>
            <a:ext cx="176269" cy="154232"/>
          </a:xfrm>
          <a:prstGeom prst="ellipse">
            <a:avLst/>
          </a:prstGeom>
          <a:solidFill>
            <a:srgbClr val="5F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a:extLst>
              <a:ext uri="{FF2B5EF4-FFF2-40B4-BE49-F238E27FC236}">
                <a16:creationId xmlns:a16="http://schemas.microsoft.com/office/drawing/2014/main" id="{22F514AC-628B-D18B-CD9B-4AA8B2BDED06}"/>
              </a:ext>
            </a:extLst>
          </p:cNvPr>
          <p:cNvSpPr/>
          <p:nvPr/>
        </p:nvSpPr>
        <p:spPr>
          <a:xfrm>
            <a:off x="3783254" y="4069514"/>
            <a:ext cx="176269" cy="154232"/>
          </a:xfrm>
          <a:prstGeom prst="ellipse">
            <a:avLst/>
          </a:prstGeom>
          <a:solidFill>
            <a:srgbClr val="5F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E92C88BA-5219-ABAF-3AED-65ADF10A39B0}"/>
              </a:ext>
            </a:extLst>
          </p:cNvPr>
          <p:cNvSpPr/>
          <p:nvPr/>
        </p:nvSpPr>
        <p:spPr>
          <a:xfrm>
            <a:off x="2373195" y="4498607"/>
            <a:ext cx="176269" cy="154232"/>
          </a:xfrm>
          <a:prstGeom prst="ellipse">
            <a:avLst/>
          </a:prstGeom>
          <a:solidFill>
            <a:srgbClr val="5F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655AED93-BCC3-1D26-6192-60686B486F2F}"/>
              </a:ext>
            </a:extLst>
          </p:cNvPr>
          <p:cNvSpPr/>
          <p:nvPr/>
        </p:nvSpPr>
        <p:spPr>
          <a:xfrm>
            <a:off x="2373195" y="4060024"/>
            <a:ext cx="176269" cy="154232"/>
          </a:xfrm>
          <a:prstGeom prst="ellipse">
            <a:avLst/>
          </a:prstGeom>
          <a:solidFill>
            <a:srgbClr val="5F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a:extLst>
              <a:ext uri="{FF2B5EF4-FFF2-40B4-BE49-F238E27FC236}">
                <a16:creationId xmlns:a16="http://schemas.microsoft.com/office/drawing/2014/main" id="{F39B7F99-3C1F-6C69-5C35-60C278CC55A3}"/>
              </a:ext>
            </a:extLst>
          </p:cNvPr>
          <p:cNvSpPr/>
          <p:nvPr/>
        </p:nvSpPr>
        <p:spPr>
          <a:xfrm>
            <a:off x="3848269" y="4544863"/>
            <a:ext cx="176269" cy="154232"/>
          </a:xfrm>
          <a:prstGeom prst="ellipse">
            <a:avLst/>
          </a:prstGeom>
          <a:solidFill>
            <a:srgbClr val="5F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E6E1C3DB-3838-937C-CB7C-E97E10C4D596}"/>
              </a:ext>
            </a:extLst>
          </p:cNvPr>
          <p:cNvSpPr/>
          <p:nvPr/>
        </p:nvSpPr>
        <p:spPr>
          <a:xfrm>
            <a:off x="3343667" y="4549459"/>
            <a:ext cx="176269" cy="154232"/>
          </a:xfrm>
          <a:prstGeom prst="ellipse">
            <a:avLst/>
          </a:prstGeom>
          <a:solidFill>
            <a:srgbClr val="5F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a:extLst>
              <a:ext uri="{FF2B5EF4-FFF2-40B4-BE49-F238E27FC236}">
                <a16:creationId xmlns:a16="http://schemas.microsoft.com/office/drawing/2014/main" id="{A0131C8F-C1BC-1601-5F1C-E161C8158524}"/>
              </a:ext>
            </a:extLst>
          </p:cNvPr>
          <p:cNvSpPr/>
          <p:nvPr/>
        </p:nvSpPr>
        <p:spPr>
          <a:xfrm>
            <a:off x="4041659" y="4069514"/>
            <a:ext cx="176269" cy="154232"/>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a:extLst>
              <a:ext uri="{FF2B5EF4-FFF2-40B4-BE49-F238E27FC236}">
                <a16:creationId xmlns:a16="http://schemas.microsoft.com/office/drawing/2014/main" id="{616C5182-D67F-0E63-A577-F0FC90F64371}"/>
              </a:ext>
            </a:extLst>
          </p:cNvPr>
          <p:cNvSpPr/>
          <p:nvPr/>
        </p:nvSpPr>
        <p:spPr>
          <a:xfrm>
            <a:off x="2009641" y="3500527"/>
            <a:ext cx="176269" cy="154232"/>
          </a:xfrm>
          <a:prstGeom prst="ellipse">
            <a:avLst/>
          </a:prstGeom>
          <a:solidFill>
            <a:srgbClr val="5F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extLst>
              <a:ext uri="{FF2B5EF4-FFF2-40B4-BE49-F238E27FC236}">
                <a16:creationId xmlns:a16="http://schemas.microsoft.com/office/drawing/2014/main" id="{EC614891-6D87-CAE4-BE59-3FE2AC528F2D}"/>
              </a:ext>
            </a:extLst>
          </p:cNvPr>
          <p:cNvSpPr/>
          <p:nvPr/>
        </p:nvSpPr>
        <p:spPr>
          <a:xfrm>
            <a:off x="4300064" y="4137140"/>
            <a:ext cx="176269" cy="154232"/>
          </a:xfrm>
          <a:prstGeom prst="ellipse">
            <a:avLst/>
          </a:prstGeom>
          <a:solidFill>
            <a:srgbClr val="5F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a:extLst>
              <a:ext uri="{FF2B5EF4-FFF2-40B4-BE49-F238E27FC236}">
                <a16:creationId xmlns:a16="http://schemas.microsoft.com/office/drawing/2014/main" id="{67047B7E-0BD1-D8E6-F075-22AD37EC40CB}"/>
              </a:ext>
            </a:extLst>
          </p:cNvPr>
          <p:cNvGrpSpPr/>
          <p:nvPr/>
        </p:nvGrpSpPr>
        <p:grpSpPr>
          <a:xfrm>
            <a:off x="7092577" y="2555206"/>
            <a:ext cx="4292907" cy="684803"/>
            <a:chOff x="7092577" y="2555206"/>
            <a:chExt cx="4292907" cy="684803"/>
          </a:xfrm>
        </p:grpSpPr>
        <p:sp>
          <p:nvSpPr>
            <p:cNvPr id="19" name="テキスト ボックス 18">
              <a:extLst>
                <a:ext uri="{FF2B5EF4-FFF2-40B4-BE49-F238E27FC236}">
                  <a16:creationId xmlns:a16="http://schemas.microsoft.com/office/drawing/2014/main" id="{C8C53D79-74A2-79C4-AC0B-92BC51A9A414}"/>
                </a:ext>
              </a:extLst>
            </p:cNvPr>
            <p:cNvSpPr txBox="1"/>
            <p:nvPr/>
          </p:nvSpPr>
          <p:spPr>
            <a:xfrm>
              <a:off x="8058389" y="2555206"/>
              <a:ext cx="3327095" cy="684803"/>
            </a:xfrm>
            <a:prstGeom prst="rect">
              <a:avLst/>
            </a:prstGeom>
            <a:noFill/>
          </p:spPr>
          <p:txBody>
            <a:bodyPr wrap="square" rtlCol="0">
              <a:spAutoFit/>
            </a:bodyPr>
            <a:lstStyle/>
            <a:p>
              <a:pPr>
                <a:lnSpc>
                  <a:spcPct val="150000"/>
                </a:lnSpc>
              </a:pPr>
              <a:r>
                <a:rPr kumimoji="1" lang="ja-JP" altLang="en-US" sz="2800" b="1" dirty="0">
                  <a:latin typeface="メイリオ" panose="020B0604030504040204" pitchFamily="50" charset="-128"/>
                  <a:ea typeface="メイリオ" panose="020B0604030504040204" pitchFamily="50" charset="-128"/>
                </a:rPr>
                <a:t>商品の名前を変更</a:t>
              </a:r>
            </a:p>
          </p:txBody>
        </p:sp>
        <p:sp>
          <p:nvSpPr>
            <p:cNvPr id="20" name="矢印: 右 19">
              <a:extLst>
                <a:ext uri="{FF2B5EF4-FFF2-40B4-BE49-F238E27FC236}">
                  <a16:creationId xmlns:a16="http://schemas.microsoft.com/office/drawing/2014/main" id="{27EA78ED-17E9-4274-C23E-9F808B30C3A2}"/>
                </a:ext>
              </a:extLst>
            </p:cNvPr>
            <p:cNvSpPr/>
            <p:nvPr/>
          </p:nvSpPr>
          <p:spPr>
            <a:xfrm>
              <a:off x="7092577" y="2657737"/>
              <a:ext cx="697928" cy="582272"/>
            </a:xfrm>
            <a:prstGeom prst="rightArrow">
              <a:avLst/>
            </a:prstGeom>
            <a:solidFill>
              <a:srgbClr val="1D6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2" name="グループ化 21">
            <a:extLst>
              <a:ext uri="{FF2B5EF4-FFF2-40B4-BE49-F238E27FC236}">
                <a16:creationId xmlns:a16="http://schemas.microsoft.com/office/drawing/2014/main" id="{86A8B502-4205-6451-4276-F5E0AFF4D2F7}"/>
              </a:ext>
            </a:extLst>
          </p:cNvPr>
          <p:cNvGrpSpPr/>
          <p:nvPr/>
        </p:nvGrpSpPr>
        <p:grpSpPr>
          <a:xfrm>
            <a:off x="4129794" y="2208597"/>
            <a:ext cx="2962783" cy="1860917"/>
            <a:chOff x="4129794" y="2208597"/>
            <a:chExt cx="2962783" cy="1860917"/>
          </a:xfrm>
        </p:grpSpPr>
        <p:sp>
          <p:nvSpPr>
            <p:cNvPr id="23" name="テキスト ボックス 22">
              <a:extLst>
                <a:ext uri="{FF2B5EF4-FFF2-40B4-BE49-F238E27FC236}">
                  <a16:creationId xmlns:a16="http://schemas.microsoft.com/office/drawing/2014/main" id="{2064BA8F-C9E7-60D5-EDFA-E50DF520261F}"/>
                </a:ext>
              </a:extLst>
            </p:cNvPr>
            <p:cNvSpPr txBox="1"/>
            <p:nvPr/>
          </p:nvSpPr>
          <p:spPr>
            <a:xfrm>
              <a:off x="4613781" y="2208597"/>
              <a:ext cx="2478796" cy="1331134"/>
            </a:xfrm>
            <a:prstGeom prst="rect">
              <a:avLst/>
            </a:prstGeom>
            <a:noFill/>
          </p:spPr>
          <p:txBody>
            <a:bodyPr wrap="square" rtlCol="0">
              <a:spAutoFit/>
            </a:bodyPr>
            <a:lstStyle/>
            <a:p>
              <a:pPr>
                <a:lnSpc>
                  <a:spcPct val="150000"/>
                </a:lnSpc>
              </a:pPr>
              <a:r>
                <a:rPr kumimoji="1" lang="ja-JP" altLang="en-US" sz="2800" b="1" dirty="0">
                  <a:latin typeface="メイリオ" panose="020B0604030504040204" pitchFamily="50" charset="-128"/>
                  <a:ea typeface="メイリオ" panose="020B0604030504040204" pitchFamily="50" charset="-128"/>
                </a:rPr>
                <a:t>美味しいが</a:t>
              </a:r>
              <a:endParaRPr kumimoji="1" lang="en-US" altLang="ja-JP" sz="2800" b="1" dirty="0">
                <a:latin typeface="メイリオ" panose="020B0604030504040204" pitchFamily="50" charset="-128"/>
                <a:ea typeface="メイリオ" panose="020B0604030504040204" pitchFamily="50" charset="-128"/>
              </a:endParaRPr>
            </a:p>
            <a:p>
              <a:pPr>
                <a:lnSpc>
                  <a:spcPct val="150000"/>
                </a:lnSpc>
              </a:pPr>
              <a:r>
                <a:rPr kumimoji="1" lang="ja-JP" altLang="en-US" sz="2800" b="1" dirty="0">
                  <a:latin typeface="メイリオ" panose="020B0604030504040204" pitchFamily="50" charset="-128"/>
                  <a:ea typeface="メイリオ" panose="020B0604030504040204" pitchFamily="50" charset="-128"/>
                </a:rPr>
                <a:t>清涼感が低い</a:t>
              </a:r>
            </a:p>
          </p:txBody>
        </p:sp>
        <p:cxnSp>
          <p:nvCxnSpPr>
            <p:cNvPr id="24" name="直線矢印コネクタ 23">
              <a:extLst>
                <a:ext uri="{FF2B5EF4-FFF2-40B4-BE49-F238E27FC236}">
                  <a16:creationId xmlns:a16="http://schemas.microsoft.com/office/drawing/2014/main" id="{115DEA1A-759F-DCFC-2EC0-22348C8497B6}"/>
                </a:ext>
              </a:extLst>
            </p:cNvPr>
            <p:cNvCxnSpPr>
              <a:cxnSpLocks/>
              <a:endCxn id="15" idx="0"/>
            </p:cNvCxnSpPr>
            <p:nvPr/>
          </p:nvCxnSpPr>
          <p:spPr>
            <a:xfrm flipH="1">
              <a:off x="4129794" y="3423411"/>
              <a:ext cx="483987" cy="646103"/>
            </a:xfrm>
            <a:prstGeom prst="straightConnector1">
              <a:avLst/>
            </a:prstGeom>
            <a:ln w="76200">
              <a:solidFill>
                <a:srgbClr val="FF6600"/>
              </a:solidFill>
              <a:tailEnd type="triangle"/>
            </a:ln>
          </p:spPr>
          <p:style>
            <a:lnRef idx="1">
              <a:schemeClr val="dk1"/>
            </a:lnRef>
            <a:fillRef idx="0">
              <a:schemeClr val="dk1"/>
            </a:fillRef>
            <a:effectRef idx="0">
              <a:schemeClr val="dk1"/>
            </a:effectRef>
            <a:fontRef idx="minor">
              <a:schemeClr val="tx1"/>
            </a:fontRef>
          </p:style>
        </p:cxnSp>
      </p:grpSp>
      <p:grpSp>
        <p:nvGrpSpPr>
          <p:cNvPr id="25" name="グループ化 24">
            <a:extLst>
              <a:ext uri="{FF2B5EF4-FFF2-40B4-BE49-F238E27FC236}">
                <a16:creationId xmlns:a16="http://schemas.microsoft.com/office/drawing/2014/main" id="{C94770F1-3011-1736-A447-386F5208B479}"/>
              </a:ext>
            </a:extLst>
          </p:cNvPr>
          <p:cNvGrpSpPr/>
          <p:nvPr/>
        </p:nvGrpSpPr>
        <p:grpSpPr>
          <a:xfrm>
            <a:off x="7373759" y="3746462"/>
            <a:ext cx="4773409" cy="2623795"/>
            <a:chOff x="7373759" y="3746462"/>
            <a:chExt cx="4773409" cy="2623795"/>
          </a:xfrm>
        </p:grpSpPr>
        <p:sp>
          <p:nvSpPr>
            <p:cNvPr id="26" name="テキスト ボックス 25">
              <a:extLst>
                <a:ext uri="{FF2B5EF4-FFF2-40B4-BE49-F238E27FC236}">
                  <a16:creationId xmlns:a16="http://schemas.microsoft.com/office/drawing/2014/main" id="{1F46D3DB-D2D7-F18A-C3B2-891EBF7F41F7}"/>
                </a:ext>
              </a:extLst>
            </p:cNvPr>
            <p:cNvSpPr txBox="1"/>
            <p:nvPr/>
          </p:nvSpPr>
          <p:spPr>
            <a:xfrm>
              <a:off x="7757393" y="3746462"/>
              <a:ext cx="4389775" cy="2623795"/>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kumimoji="1" lang="ja-JP" altLang="en-US" sz="2800" b="1" dirty="0">
                  <a:latin typeface="メイリオ" panose="020B0604030504040204" pitchFamily="50" charset="-128"/>
                  <a:ea typeface="メイリオ" panose="020B0604030504040204" pitchFamily="50" charset="-128"/>
                </a:rPr>
                <a:t>データの標準化</a:t>
              </a:r>
              <a:endParaRPr kumimoji="1" lang="en-US" altLang="ja-JP" sz="2800" b="1" dirty="0">
                <a:latin typeface="メイリオ" panose="020B0604030504040204" pitchFamily="50" charset="-128"/>
                <a:ea typeface="メイリオ" panose="020B0604030504040204" pitchFamily="50" charset="-128"/>
              </a:endParaRPr>
            </a:p>
            <a:p>
              <a:pPr marL="457200" indent="-457200">
                <a:lnSpc>
                  <a:spcPct val="150000"/>
                </a:lnSpc>
                <a:buFont typeface="Arial" panose="020B0604020202020204" pitchFamily="34" charset="0"/>
                <a:buChar char="•"/>
              </a:pPr>
              <a:r>
                <a:rPr kumimoji="1" lang="ja-JP" altLang="en-US" sz="2800" b="1" dirty="0">
                  <a:latin typeface="メイリオ" panose="020B0604030504040204" pitchFamily="50" charset="-128"/>
                  <a:ea typeface="メイリオ" panose="020B0604030504040204" pitchFamily="50" charset="-128"/>
                </a:rPr>
                <a:t>相関行列</a:t>
              </a:r>
              <a:endParaRPr kumimoji="1" lang="en-US" altLang="ja-JP" sz="2800" b="1" dirty="0">
                <a:latin typeface="メイリオ" panose="020B0604030504040204" pitchFamily="50" charset="-128"/>
                <a:ea typeface="メイリオ" panose="020B0604030504040204" pitchFamily="50" charset="-128"/>
              </a:endParaRPr>
            </a:p>
            <a:p>
              <a:pPr marL="457200" indent="-457200">
                <a:lnSpc>
                  <a:spcPct val="150000"/>
                </a:lnSpc>
                <a:buFont typeface="Arial" panose="020B0604020202020204" pitchFamily="34" charset="0"/>
                <a:buChar char="•"/>
              </a:pPr>
              <a:r>
                <a:rPr kumimoji="1" lang="ja-JP" altLang="en-US" sz="2800" b="1" dirty="0">
                  <a:latin typeface="メイリオ" panose="020B0604030504040204" pitchFamily="50" charset="-128"/>
                  <a:ea typeface="メイリオ" panose="020B0604030504040204" pitchFamily="50" charset="-128"/>
                </a:rPr>
                <a:t>固有値・固有ベクトル</a:t>
              </a:r>
              <a:endParaRPr kumimoji="1" lang="en-US" altLang="ja-JP" sz="2800" b="1" dirty="0">
                <a:latin typeface="メイリオ" panose="020B0604030504040204" pitchFamily="50" charset="-128"/>
                <a:ea typeface="メイリオ" panose="020B0604030504040204" pitchFamily="50" charset="-128"/>
              </a:endParaRPr>
            </a:p>
            <a:p>
              <a:pPr marL="457200" indent="-457200">
                <a:lnSpc>
                  <a:spcPct val="150000"/>
                </a:lnSpc>
                <a:buFont typeface="Arial" panose="020B0604020202020204" pitchFamily="34" charset="0"/>
                <a:buChar char="•"/>
              </a:pPr>
              <a:r>
                <a:rPr kumimoji="1" lang="ja-JP" altLang="en-US" sz="2800" b="1" dirty="0">
                  <a:latin typeface="メイリオ" panose="020B0604030504040204" pitchFamily="50" charset="-128"/>
                  <a:ea typeface="メイリオ" panose="020B0604030504040204" pitchFamily="50" charset="-128"/>
                </a:rPr>
                <a:t>寄与率</a:t>
              </a:r>
            </a:p>
          </p:txBody>
        </p:sp>
        <p:sp>
          <p:nvSpPr>
            <p:cNvPr id="27" name="左中かっこ 26">
              <a:extLst>
                <a:ext uri="{FF2B5EF4-FFF2-40B4-BE49-F238E27FC236}">
                  <a16:creationId xmlns:a16="http://schemas.microsoft.com/office/drawing/2014/main" id="{9DEB58E7-9D6A-0A59-3751-8E4873236663}"/>
                </a:ext>
              </a:extLst>
            </p:cNvPr>
            <p:cNvSpPr/>
            <p:nvPr/>
          </p:nvSpPr>
          <p:spPr>
            <a:xfrm>
              <a:off x="7373759" y="3746462"/>
              <a:ext cx="416746" cy="2623794"/>
            </a:xfrm>
            <a:prstGeom prst="leftBrace">
              <a:avLst>
                <a:gd name="adj1" fmla="val 8333"/>
                <a:gd name="adj2" fmla="val 36984"/>
              </a:avLst>
            </a:prstGeom>
            <a:ln w="38100">
              <a:solidFill>
                <a:srgbClr val="5FADE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Tree>
    <p:extLst>
      <p:ext uri="{BB962C8B-B14F-4D97-AF65-F5344CB8AC3E}">
        <p14:creationId xmlns:p14="http://schemas.microsoft.com/office/powerpoint/2010/main" val="11346374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CA40E-A491-D62D-5649-65DF80FC5825}"/>
            </a:ext>
          </a:extLst>
        </p:cNvPr>
        <p:cNvGrpSpPr/>
        <p:nvPr/>
      </p:nvGrpSpPr>
      <p:grpSpPr>
        <a:xfrm>
          <a:off x="0" y="0"/>
          <a:ext cx="0" cy="0"/>
          <a:chOff x="0" y="0"/>
          <a:chExt cx="0" cy="0"/>
        </a:xfrm>
      </p:grpSpPr>
      <p:pic>
        <p:nvPicPr>
          <p:cNvPr id="5" name="図 4" descr="屋内, 建物, コンピュータ, 座る が含まれている画像&#10;&#10;自動的に生成された説明">
            <a:extLst>
              <a:ext uri="{FF2B5EF4-FFF2-40B4-BE49-F238E27FC236}">
                <a16:creationId xmlns:a16="http://schemas.microsoft.com/office/drawing/2014/main" id="{C35C4C38-C837-F27F-1963-20D15A6DE2C8}"/>
              </a:ext>
            </a:extLst>
          </p:cNvPr>
          <p:cNvPicPr>
            <a:picLocks noChangeAspect="1"/>
          </p:cNvPicPr>
          <p:nvPr/>
        </p:nvPicPr>
        <p:blipFill>
          <a:blip r:embed="rId2"/>
          <a:srcRect t="12194"/>
          <a:stretch/>
        </p:blipFill>
        <p:spPr>
          <a:xfrm flipH="1">
            <a:off x="11535" y="624311"/>
            <a:ext cx="12191997" cy="6021690"/>
          </a:xfrm>
          <a:prstGeom prst="rect">
            <a:avLst/>
          </a:prstGeom>
        </p:spPr>
      </p:pic>
      <p:sp>
        <p:nvSpPr>
          <p:cNvPr id="3" name="正方形/長方形 2">
            <a:extLst>
              <a:ext uri="{FF2B5EF4-FFF2-40B4-BE49-F238E27FC236}">
                <a16:creationId xmlns:a16="http://schemas.microsoft.com/office/drawing/2014/main" id="{C2A65945-2F73-32A2-CE67-E93D888656B0}"/>
              </a:ext>
            </a:extLst>
          </p:cNvPr>
          <p:cNvSpPr/>
          <p:nvPr/>
        </p:nvSpPr>
        <p:spPr>
          <a:xfrm>
            <a:off x="0" y="0"/>
            <a:ext cx="12192000" cy="624674"/>
          </a:xfrm>
          <a:prstGeom prst="rect">
            <a:avLst/>
          </a:prstGeom>
          <a:solidFill>
            <a:schemeClr val="tx1"/>
          </a:solidFill>
          <a:ln w="12700">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756552FB-2F99-041C-A9F3-07F35CA193D2}"/>
              </a:ext>
            </a:extLst>
          </p:cNvPr>
          <p:cNvSpPr/>
          <p:nvPr/>
        </p:nvSpPr>
        <p:spPr>
          <a:xfrm>
            <a:off x="5203588" y="0"/>
            <a:ext cx="1734525" cy="650722"/>
          </a:xfrm>
          <a:prstGeom prst="rect">
            <a:avLst/>
          </a:prstGeom>
          <a:solidFill>
            <a:schemeClr val="bg1"/>
          </a:solidFill>
          <a:ln w="12700">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直線コネクタ 5">
            <a:extLst>
              <a:ext uri="{FF2B5EF4-FFF2-40B4-BE49-F238E27FC236}">
                <a16:creationId xmlns:a16="http://schemas.microsoft.com/office/drawing/2014/main" id="{83877AA4-F36B-B1F4-CE75-8D2C3F107CBA}"/>
              </a:ext>
            </a:extLst>
          </p:cNvPr>
          <p:cNvCxnSpPr>
            <a:cxnSpLocks/>
          </p:cNvCxnSpPr>
          <p:nvPr/>
        </p:nvCxnSpPr>
        <p:spPr>
          <a:xfrm flipH="1">
            <a:off x="1734522" y="371"/>
            <a:ext cx="8" cy="599453"/>
          </a:xfrm>
          <a:prstGeom prst="line">
            <a:avLst/>
          </a:prstGeom>
          <a:ln w="1270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7" name="直線コネクタ 6">
            <a:extLst>
              <a:ext uri="{FF2B5EF4-FFF2-40B4-BE49-F238E27FC236}">
                <a16:creationId xmlns:a16="http://schemas.microsoft.com/office/drawing/2014/main" id="{4BBC7E3C-AEA4-2B83-3959-0629E4A9BAB3}"/>
              </a:ext>
            </a:extLst>
          </p:cNvPr>
          <p:cNvCxnSpPr>
            <a:cxnSpLocks/>
          </p:cNvCxnSpPr>
          <p:nvPr/>
        </p:nvCxnSpPr>
        <p:spPr>
          <a:xfrm>
            <a:off x="3469060" y="371"/>
            <a:ext cx="0" cy="637799"/>
          </a:xfrm>
          <a:prstGeom prst="line">
            <a:avLst/>
          </a:prstGeom>
          <a:ln w="1270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8" name="直線コネクタ 7">
            <a:extLst>
              <a:ext uri="{FF2B5EF4-FFF2-40B4-BE49-F238E27FC236}">
                <a16:creationId xmlns:a16="http://schemas.microsoft.com/office/drawing/2014/main" id="{58F0F4DB-DCD4-616F-FADA-B3D637D40F23}"/>
              </a:ext>
            </a:extLst>
          </p:cNvPr>
          <p:cNvCxnSpPr>
            <a:cxnSpLocks/>
          </p:cNvCxnSpPr>
          <p:nvPr/>
        </p:nvCxnSpPr>
        <p:spPr>
          <a:xfrm>
            <a:off x="5203590" y="371"/>
            <a:ext cx="0" cy="637799"/>
          </a:xfrm>
          <a:prstGeom prst="line">
            <a:avLst/>
          </a:prstGeom>
          <a:ln w="1270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9" name="直線コネクタ 8">
            <a:extLst>
              <a:ext uri="{FF2B5EF4-FFF2-40B4-BE49-F238E27FC236}">
                <a16:creationId xmlns:a16="http://schemas.microsoft.com/office/drawing/2014/main" id="{2501F0A6-6EE6-8FCF-7193-EE50F943B336}"/>
              </a:ext>
            </a:extLst>
          </p:cNvPr>
          <p:cNvCxnSpPr>
            <a:cxnSpLocks/>
          </p:cNvCxnSpPr>
          <p:nvPr/>
        </p:nvCxnSpPr>
        <p:spPr>
          <a:xfrm>
            <a:off x="6938120" y="371"/>
            <a:ext cx="0" cy="637799"/>
          </a:xfrm>
          <a:prstGeom prst="line">
            <a:avLst/>
          </a:prstGeom>
          <a:ln w="1270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0" name="直線コネクタ 9">
            <a:extLst>
              <a:ext uri="{FF2B5EF4-FFF2-40B4-BE49-F238E27FC236}">
                <a16:creationId xmlns:a16="http://schemas.microsoft.com/office/drawing/2014/main" id="{D77A1037-1296-3ED7-DA6C-826DA85E0168}"/>
              </a:ext>
            </a:extLst>
          </p:cNvPr>
          <p:cNvCxnSpPr>
            <a:cxnSpLocks/>
          </p:cNvCxnSpPr>
          <p:nvPr/>
        </p:nvCxnSpPr>
        <p:spPr>
          <a:xfrm>
            <a:off x="8672650" y="371"/>
            <a:ext cx="0" cy="623940"/>
          </a:xfrm>
          <a:prstGeom prst="line">
            <a:avLst/>
          </a:prstGeom>
          <a:ln w="1270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1" name="直線コネクタ 10">
            <a:extLst>
              <a:ext uri="{FF2B5EF4-FFF2-40B4-BE49-F238E27FC236}">
                <a16:creationId xmlns:a16="http://schemas.microsoft.com/office/drawing/2014/main" id="{900C7B3C-DC6E-B1FA-3BC0-A42F68AD8CAB}"/>
              </a:ext>
            </a:extLst>
          </p:cNvPr>
          <p:cNvCxnSpPr>
            <a:cxnSpLocks/>
          </p:cNvCxnSpPr>
          <p:nvPr/>
        </p:nvCxnSpPr>
        <p:spPr>
          <a:xfrm>
            <a:off x="10407178" y="371"/>
            <a:ext cx="0" cy="599453"/>
          </a:xfrm>
          <a:prstGeom prst="line">
            <a:avLst/>
          </a:prstGeom>
          <a:ln w="1270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14" name="テキスト ボックス 13">
            <a:extLst>
              <a:ext uri="{FF2B5EF4-FFF2-40B4-BE49-F238E27FC236}">
                <a16:creationId xmlns:a16="http://schemas.microsoft.com/office/drawing/2014/main" id="{68081EA9-9387-DEAD-5AE0-82EEBD7A2E3F}"/>
              </a:ext>
            </a:extLst>
          </p:cNvPr>
          <p:cNvSpPr txBox="1"/>
          <p:nvPr/>
        </p:nvSpPr>
        <p:spPr>
          <a:xfrm>
            <a:off x="194344" y="198155"/>
            <a:ext cx="1350146" cy="276999"/>
          </a:xfrm>
          <a:prstGeom prst="rect">
            <a:avLst/>
          </a:prstGeom>
          <a:noFill/>
          <a:ln w="12700">
            <a:noFill/>
            <a:prstDash val="sysDot"/>
          </a:ln>
        </p:spPr>
        <p:txBody>
          <a:bodyPr wrap="square" rtlCol="0">
            <a:spAutoFit/>
          </a:bodyPr>
          <a:lstStyle/>
          <a:p>
            <a:pPr algn="ctr"/>
            <a:r>
              <a:rPr lang="en-US" altLang="ja-JP" sz="1200" b="1" dirty="0">
                <a:solidFill>
                  <a:schemeClr val="bg1"/>
                </a:solidFill>
                <a:latin typeface="Meiryo" panose="020B0604030504040204" pitchFamily="34" charset="-128"/>
                <a:ea typeface="Meiryo" panose="020B0604030504040204" pitchFamily="34" charset="-128"/>
              </a:rPr>
              <a:t>Section1</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CC16481E-7FEF-8570-23D1-75E5B1D256ED}"/>
              </a:ext>
            </a:extLst>
          </p:cNvPr>
          <p:cNvSpPr txBox="1"/>
          <p:nvPr/>
        </p:nvSpPr>
        <p:spPr>
          <a:xfrm>
            <a:off x="1886348" y="198155"/>
            <a:ext cx="1350146" cy="276999"/>
          </a:xfrm>
          <a:prstGeom prst="rect">
            <a:avLst/>
          </a:prstGeom>
          <a:noFill/>
          <a:ln w="12700">
            <a:noFill/>
            <a:prstDash val="sysDot"/>
          </a:ln>
        </p:spPr>
        <p:txBody>
          <a:bodyPr wrap="square" rtlCol="0">
            <a:spAutoFit/>
          </a:bodyPr>
          <a:lstStyle/>
          <a:p>
            <a:pPr algn="ctr"/>
            <a:r>
              <a:rPr lang="en-US" altLang="ja-JP" sz="1200" b="1" dirty="0">
                <a:solidFill>
                  <a:schemeClr val="bg1"/>
                </a:solidFill>
                <a:latin typeface="Meiryo" panose="020B0604030504040204" pitchFamily="34" charset="-128"/>
                <a:ea typeface="Meiryo" panose="020B0604030504040204" pitchFamily="34" charset="-128"/>
              </a:rPr>
              <a:t>Section2</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1912090E-3749-6242-D6FB-C00FD880571E}"/>
              </a:ext>
            </a:extLst>
          </p:cNvPr>
          <p:cNvSpPr txBox="1"/>
          <p:nvPr/>
        </p:nvSpPr>
        <p:spPr>
          <a:xfrm>
            <a:off x="3663404" y="198155"/>
            <a:ext cx="1350146" cy="276999"/>
          </a:xfrm>
          <a:prstGeom prst="rect">
            <a:avLst/>
          </a:prstGeom>
          <a:noFill/>
          <a:ln w="12700">
            <a:noFill/>
            <a:prstDash val="sysDot"/>
          </a:ln>
        </p:spPr>
        <p:txBody>
          <a:bodyPr wrap="square" rtlCol="0">
            <a:spAutoFit/>
          </a:bodyPr>
          <a:lstStyle/>
          <a:p>
            <a:pPr algn="ctr"/>
            <a:r>
              <a:rPr lang="en-US" altLang="ja-JP" sz="1200" b="1" dirty="0">
                <a:solidFill>
                  <a:schemeClr val="bg1"/>
                </a:solidFill>
                <a:latin typeface="Meiryo" panose="020B0604030504040204" pitchFamily="34" charset="-128"/>
                <a:ea typeface="Meiryo" panose="020B0604030504040204" pitchFamily="34" charset="-128"/>
              </a:rPr>
              <a:t>Section3</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4A3014EE-B379-14D7-1A13-F1FC06BA966F}"/>
              </a:ext>
            </a:extLst>
          </p:cNvPr>
          <p:cNvSpPr txBox="1"/>
          <p:nvPr/>
        </p:nvSpPr>
        <p:spPr>
          <a:xfrm>
            <a:off x="5397931" y="198155"/>
            <a:ext cx="1350146" cy="276999"/>
          </a:xfrm>
          <a:prstGeom prst="rect">
            <a:avLst/>
          </a:prstGeom>
          <a:noFill/>
          <a:ln w="12700">
            <a:noFill/>
            <a:prstDash val="sysDot"/>
          </a:ln>
        </p:spPr>
        <p:txBody>
          <a:bodyPr wrap="square" rtlCol="0">
            <a:spAutoFit/>
          </a:bodyPr>
          <a:lstStyle/>
          <a:p>
            <a:pPr algn="ctr"/>
            <a:r>
              <a:rPr lang="en-US" altLang="ja-JP" sz="1200" b="1" dirty="0">
                <a:latin typeface="Meiryo" panose="020B0604030504040204" pitchFamily="34" charset="-128"/>
                <a:ea typeface="Meiryo" panose="020B0604030504040204" pitchFamily="34" charset="-128"/>
              </a:rPr>
              <a:t>Section4</a:t>
            </a:r>
            <a:endParaRPr kumimoji="1" lang="ja-JP" altLang="en-US" sz="1200" b="1">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EA114166-7FA8-CC1D-E3FA-80B4C83FD05D}"/>
              </a:ext>
            </a:extLst>
          </p:cNvPr>
          <p:cNvSpPr txBox="1"/>
          <p:nvPr/>
        </p:nvSpPr>
        <p:spPr>
          <a:xfrm>
            <a:off x="7132464" y="198155"/>
            <a:ext cx="1350146" cy="276999"/>
          </a:xfrm>
          <a:prstGeom prst="rect">
            <a:avLst/>
          </a:prstGeom>
          <a:noFill/>
          <a:ln w="12700">
            <a:noFill/>
            <a:prstDash val="sysDot"/>
          </a:ln>
        </p:spPr>
        <p:txBody>
          <a:bodyPr wrap="square" rtlCol="0">
            <a:spAutoFit/>
          </a:bodyPr>
          <a:lstStyle/>
          <a:p>
            <a:pPr algn="ctr"/>
            <a:r>
              <a:rPr lang="en-US" altLang="ja-JP" sz="1200" b="1" dirty="0">
                <a:solidFill>
                  <a:schemeClr val="bg1"/>
                </a:solidFill>
                <a:latin typeface="Meiryo" panose="020B0604030504040204" pitchFamily="34" charset="-128"/>
                <a:ea typeface="Meiryo" panose="020B0604030504040204" pitchFamily="34" charset="-128"/>
              </a:rPr>
              <a:t>Section5</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87D84911-A443-2015-9BA1-CE9F48C565C3}"/>
              </a:ext>
            </a:extLst>
          </p:cNvPr>
          <p:cNvSpPr txBox="1"/>
          <p:nvPr/>
        </p:nvSpPr>
        <p:spPr>
          <a:xfrm>
            <a:off x="8917285" y="198155"/>
            <a:ext cx="1350146" cy="276999"/>
          </a:xfrm>
          <a:prstGeom prst="rect">
            <a:avLst/>
          </a:prstGeom>
          <a:noFill/>
          <a:ln w="12700">
            <a:noFill/>
            <a:prstDash val="sysDot"/>
          </a:ln>
        </p:spPr>
        <p:txBody>
          <a:bodyPr wrap="square" rtlCol="0">
            <a:spAutoFit/>
          </a:bodyPr>
          <a:lstStyle/>
          <a:p>
            <a:pPr algn="ctr"/>
            <a:r>
              <a:rPr lang="en-US" altLang="ja-JP" sz="1200" b="1" dirty="0">
                <a:solidFill>
                  <a:schemeClr val="bg1"/>
                </a:solidFill>
                <a:latin typeface="Meiryo" panose="020B0604030504040204" pitchFamily="34" charset="-128"/>
                <a:ea typeface="Meiryo" panose="020B0604030504040204" pitchFamily="34" charset="-128"/>
              </a:rPr>
              <a:t>Section6</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0EF0C8A1-0342-5B53-9016-9B10BF0809D2}"/>
              </a:ext>
            </a:extLst>
          </p:cNvPr>
          <p:cNvSpPr txBox="1"/>
          <p:nvPr/>
        </p:nvSpPr>
        <p:spPr>
          <a:xfrm>
            <a:off x="10651812" y="198155"/>
            <a:ext cx="1350146" cy="276999"/>
          </a:xfrm>
          <a:prstGeom prst="rect">
            <a:avLst/>
          </a:prstGeom>
          <a:noFill/>
          <a:ln w="12700">
            <a:noFill/>
            <a:prstDash val="sysDot"/>
          </a:ln>
        </p:spPr>
        <p:txBody>
          <a:bodyPr wrap="square" rtlCol="0">
            <a:spAutoFit/>
          </a:bodyPr>
          <a:lstStyle/>
          <a:p>
            <a:pPr algn="ctr"/>
            <a:r>
              <a:rPr lang="en-US" altLang="ja-JP" sz="1200" b="1" dirty="0">
                <a:solidFill>
                  <a:schemeClr val="bg1"/>
                </a:solidFill>
                <a:latin typeface="Meiryo" panose="020B0604030504040204" pitchFamily="34" charset="-128"/>
                <a:ea typeface="Meiryo" panose="020B0604030504040204" pitchFamily="34" charset="-128"/>
              </a:rPr>
              <a:t>Section7</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7153B54E-E9E8-741B-A1A0-C5A9BBB71950}"/>
              </a:ext>
            </a:extLst>
          </p:cNvPr>
          <p:cNvSpPr/>
          <p:nvPr/>
        </p:nvSpPr>
        <p:spPr>
          <a:xfrm>
            <a:off x="2252720" y="2554835"/>
            <a:ext cx="7686558" cy="2529784"/>
          </a:xfrm>
          <a:prstGeom prst="rect">
            <a:avLst/>
          </a:prstGeom>
          <a:solidFill>
            <a:schemeClr val="bg1"/>
          </a:solidFill>
          <a:ln>
            <a:solidFill>
              <a:schemeClr val="tx1"/>
            </a:solidFill>
          </a:ln>
          <a:effectLst>
            <a:outerShdw blurRad="180948"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42B7DC2D-F0F9-97C6-EBBD-021FE7A38580}"/>
              </a:ext>
            </a:extLst>
          </p:cNvPr>
          <p:cNvSpPr/>
          <p:nvPr/>
        </p:nvSpPr>
        <p:spPr>
          <a:xfrm>
            <a:off x="4165600" y="1931522"/>
            <a:ext cx="3843867" cy="947588"/>
          </a:xfrm>
          <a:prstGeom prst="rect">
            <a:avLst/>
          </a:prstGeom>
          <a:solidFill>
            <a:schemeClr val="bg1"/>
          </a:solidFill>
          <a:ln>
            <a:solidFill>
              <a:schemeClr val="tx1"/>
            </a:solidFill>
          </a:ln>
          <a:effectLst>
            <a:outerShdw blurRad="180948"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mc:Choice xmlns:a14="http://schemas.microsoft.com/office/drawing/2010/main" Requires="a14">
          <p:sp>
            <p:nvSpPr>
              <p:cNvPr id="25" name="テキスト ボックス 24">
                <a:extLst>
                  <a:ext uri="{FF2B5EF4-FFF2-40B4-BE49-F238E27FC236}">
                    <a16:creationId xmlns:a16="http://schemas.microsoft.com/office/drawing/2014/main" id="{DED9458C-729E-13E6-416A-66009FDBA12D}"/>
                  </a:ext>
                </a:extLst>
              </p:cNvPr>
              <p:cNvSpPr txBox="1"/>
              <p:nvPr/>
            </p:nvSpPr>
            <p:spPr>
              <a:xfrm>
                <a:off x="2252723" y="3399135"/>
                <a:ext cx="7772400" cy="844655"/>
              </a:xfrm>
              <a:prstGeom prst="rect">
                <a:avLst/>
              </a:prstGeom>
              <a:noFill/>
            </p:spPr>
            <p:txBody>
              <a:bodyPr wrap="square" rtlCol="0">
                <a:spAutoFit/>
              </a:bodyPr>
              <a:lstStyle/>
              <a:p>
                <a:pPr algn="ctr">
                  <a:spcBef>
                    <a:spcPts val="600"/>
                  </a:spcBef>
                </a:pPr>
                <a:r>
                  <a:rPr lang="ja-JP" altLang="en-US" sz="4400" b="1" dirty="0">
                    <a:latin typeface="Meiryo" panose="020B0604030504040204" pitchFamily="34" charset="-128"/>
                    <a:ea typeface="Meiryo" panose="020B0604030504040204" pitchFamily="34" charset="-128"/>
                  </a:rPr>
                  <a:t>管理図（</a:t>
                </a:r>
                <a14:m>
                  <m:oMath xmlns:m="http://schemas.openxmlformats.org/officeDocument/2006/math">
                    <m:bar>
                      <m:barPr>
                        <m:pos m:val="top"/>
                        <m:ctrlPr>
                          <a:rPr lang="en" altLang="ja-JP" sz="4400" b="1" i="1" smtClean="0">
                            <a:solidFill>
                              <a:schemeClr val="tx1"/>
                            </a:solidFill>
                            <a:latin typeface="Cambria Math" panose="02040503050406030204" pitchFamily="18" charset="0"/>
                          </a:rPr>
                        </m:ctrlPr>
                      </m:barPr>
                      <m:e>
                        <m:r>
                          <a:rPr lang="en-US" altLang="ja-JP" sz="4400" b="1" i="0" smtClean="0">
                            <a:solidFill>
                              <a:schemeClr val="tx1"/>
                            </a:solidFill>
                            <a:latin typeface="Cambria Math" panose="02040503050406030204" pitchFamily="18" charset="0"/>
                          </a:rPr>
                          <m:t>𝐗</m:t>
                        </m:r>
                      </m:e>
                    </m:bar>
                  </m:oMath>
                </a14:m>
                <a:r>
                  <a:rPr lang="en-US" altLang="ja-JP" sz="4400" b="1" dirty="0">
                    <a:latin typeface="Meiryo" panose="020B0604030504040204" pitchFamily="34" charset="-128"/>
                    <a:ea typeface="Meiryo" panose="020B0604030504040204" pitchFamily="34" charset="-128"/>
                  </a:rPr>
                  <a:t>-</a:t>
                </a:r>
                <a14:m>
                  <m:oMath xmlns:m="http://schemas.openxmlformats.org/officeDocument/2006/math">
                    <m:r>
                      <a:rPr lang="en-US" altLang="ja-JP" sz="4400" b="1" i="0">
                        <a:latin typeface="Cambria Math" panose="02040503050406030204" pitchFamily="18" charset="0"/>
                      </a:rPr>
                      <m:t>𝐑</m:t>
                    </m:r>
                  </m:oMath>
                </a14:m>
                <a:r>
                  <a:rPr lang="ja-JP" altLang="en-US" sz="4400" b="1" dirty="0">
                    <a:latin typeface="Meiryo" panose="020B0604030504040204" pitchFamily="34" charset="-128"/>
                    <a:ea typeface="Meiryo" panose="020B0604030504040204" pitchFamily="34" charset="-128"/>
                  </a:rPr>
                  <a:t>管理図）</a:t>
                </a:r>
              </a:p>
            </p:txBody>
          </p:sp>
        </mc:Choice>
        <mc:Fallback>
          <p:sp>
            <p:nvSpPr>
              <p:cNvPr id="25" name="テキスト ボックス 24">
                <a:extLst>
                  <a:ext uri="{FF2B5EF4-FFF2-40B4-BE49-F238E27FC236}">
                    <a16:creationId xmlns:a16="http://schemas.microsoft.com/office/drawing/2014/main" id="{DED9458C-729E-13E6-416A-66009FDBA12D}"/>
                  </a:ext>
                </a:extLst>
              </p:cNvPr>
              <p:cNvSpPr txBox="1">
                <a:spLocks noRot="1" noChangeAspect="1" noMove="1" noResize="1" noEditPoints="1" noAdjustHandles="1" noChangeArrowheads="1" noChangeShapeType="1" noTextEdit="1"/>
              </p:cNvSpPr>
              <p:nvPr/>
            </p:nvSpPr>
            <p:spPr>
              <a:xfrm>
                <a:off x="2252723" y="3399135"/>
                <a:ext cx="7772400" cy="844655"/>
              </a:xfrm>
              <a:prstGeom prst="rect">
                <a:avLst/>
              </a:prstGeom>
              <a:blipFill>
                <a:blip r:embed="rId3"/>
                <a:stretch>
                  <a:fillRect t="-4348" b="-36232"/>
                </a:stretch>
              </a:blipFill>
            </p:spPr>
            <p:txBody>
              <a:bodyPr/>
              <a:lstStyle/>
              <a:p>
                <a:r>
                  <a:rPr lang="ja-JP" altLang="en-US">
                    <a:noFill/>
                  </a:rPr>
                  <a:t> </a:t>
                </a:r>
              </a:p>
            </p:txBody>
          </p:sp>
        </mc:Fallback>
      </mc:AlternateContent>
      <p:sp>
        <p:nvSpPr>
          <p:cNvPr id="26" name="テキスト ボックス 25">
            <a:extLst>
              <a:ext uri="{FF2B5EF4-FFF2-40B4-BE49-F238E27FC236}">
                <a16:creationId xmlns:a16="http://schemas.microsoft.com/office/drawing/2014/main" id="{FEDABB3B-A82F-5425-D9C2-AC114D65AA2F}"/>
              </a:ext>
            </a:extLst>
          </p:cNvPr>
          <p:cNvSpPr txBox="1"/>
          <p:nvPr/>
        </p:nvSpPr>
        <p:spPr>
          <a:xfrm>
            <a:off x="4546696" y="2129491"/>
            <a:ext cx="3057831" cy="646331"/>
          </a:xfrm>
          <a:prstGeom prst="rect">
            <a:avLst/>
          </a:prstGeom>
          <a:noFill/>
        </p:spPr>
        <p:txBody>
          <a:bodyPr wrap="square" rtlCol="0">
            <a:spAutoFit/>
          </a:bodyPr>
          <a:lstStyle/>
          <a:p>
            <a:pPr algn="ctr"/>
            <a:r>
              <a:rPr lang="en-US" altLang="ja-JP" sz="3600" b="1" dirty="0">
                <a:latin typeface="Meiryo" panose="020B0604030504040204" pitchFamily="34" charset="-128"/>
                <a:ea typeface="Meiryo" panose="020B0604030504040204" pitchFamily="34" charset="-128"/>
                <a:cs typeface="Arial" panose="020B0604020202020204" pitchFamily="34" charset="0"/>
              </a:rPr>
              <a:t>Section8</a:t>
            </a:r>
            <a:endParaRPr kumimoji="1" lang="ja-JP" altLang="en-US" sz="3600" b="1" dirty="0">
              <a:latin typeface="Meiryo" panose="020B0604030504040204" pitchFamily="34" charset="-128"/>
              <a:ea typeface="Meiryo" panose="020B0604030504040204" pitchFamily="34" charset="-128"/>
              <a:cs typeface="Arial" panose="020B0604020202020204" pitchFamily="34" charset="0"/>
            </a:endParaRPr>
          </a:p>
        </p:txBody>
      </p:sp>
      <p:sp>
        <p:nvSpPr>
          <p:cNvPr id="2" name="スライド番号プレースホルダー 1">
            <a:extLst>
              <a:ext uri="{FF2B5EF4-FFF2-40B4-BE49-F238E27FC236}">
                <a16:creationId xmlns:a16="http://schemas.microsoft.com/office/drawing/2014/main" id="{78AD2F3B-9A42-84AD-8930-D1BD06434678}"/>
              </a:ext>
            </a:extLst>
          </p:cNvPr>
          <p:cNvSpPr>
            <a:spLocks noGrp="1"/>
          </p:cNvSpPr>
          <p:nvPr>
            <p:ph type="sldNum" sz="quarter" idx="12"/>
          </p:nvPr>
        </p:nvSpPr>
        <p:spPr/>
        <p:txBody>
          <a:bodyPr/>
          <a:lstStyle/>
          <a:p>
            <a:fld id="{CCE8A120-D37F-4A4B-AEC4-A3FAB9FD9F34}" type="slidenum">
              <a:rPr lang="ja-JP" altLang="en-US" smtClean="0"/>
              <a:pPr/>
              <a:t>84</a:t>
            </a:fld>
            <a:endParaRPr lang="ja-JP" altLang="en-US"/>
          </a:p>
        </p:txBody>
      </p:sp>
    </p:spTree>
    <p:extLst>
      <p:ext uri="{BB962C8B-B14F-4D97-AF65-F5344CB8AC3E}">
        <p14:creationId xmlns:p14="http://schemas.microsoft.com/office/powerpoint/2010/main" val="14830921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433C4666-A1A2-A703-3AB4-D07A7DCBFF1C}"/>
              </a:ext>
            </a:extLst>
          </p:cNvPr>
          <p:cNvSpPr/>
          <p:nvPr/>
        </p:nvSpPr>
        <p:spPr>
          <a:xfrm>
            <a:off x="417633" y="1185645"/>
            <a:ext cx="11356733" cy="1659155"/>
          </a:xfrm>
          <a:prstGeom prst="rect">
            <a:avLst/>
          </a:prstGeom>
          <a:solidFill>
            <a:schemeClr val="bg1"/>
          </a:solidFill>
          <a:ln>
            <a:solidFill>
              <a:schemeClr val="tx1"/>
            </a:solidFill>
          </a:ln>
          <a:effectLst>
            <a:outerShdw blurRad="889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0F270B3A-3BCD-673F-3BD2-9A1320ED72D1}"/>
              </a:ext>
            </a:extLst>
          </p:cNvPr>
          <p:cNvSpPr txBox="1"/>
          <p:nvPr/>
        </p:nvSpPr>
        <p:spPr>
          <a:xfrm>
            <a:off x="1302773" y="3139551"/>
            <a:ext cx="10471593" cy="3339376"/>
          </a:xfrm>
          <a:prstGeom prst="rect">
            <a:avLst/>
          </a:prstGeom>
          <a:noFill/>
        </p:spPr>
        <p:txBody>
          <a:bodyPr wrap="square" rtlCol="0">
            <a:spAutoFit/>
          </a:bodyPr>
          <a:lstStyle/>
          <a:p>
            <a:pPr>
              <a:spcBef>
                <a:spcPts val="600"/>
              </a:spcBef>
            </a:pPr>
            <a:r>
              <a:rPr lang="en-US" altLang="ja-JP" sz="2000" b="1" dirty="0">
                <a:latin typeface="メイリオ" panose="020B0604030504040204" pitchFamily="50" charset="-128"/>
                <a:ea typeface="メイリオ" panose="020B0604030504040204" pitchFamily="50" charset="-128"/>
              </a:rPr>
              <a:t>①</a:t>
            </a:r>
            <a:r>
              <a:rPr lang="ja-JP" altLang="en-US" sz="2000" b="1" dirty="0">
                <a:latin typeface="メイリオ" panose="020B0604030504040204" pitchFamily="50" charset="-128"/>
                <a:ea typeface="メイリオ" panose="020B0604030504040204" pitchFamily="50" charset="-128"/>
              </a:rPr>
              <a:t>偶然原因によるばらつき</a:t>
            </a:r>
            <a:endParaRPr lang="en-US" altLang="ja-JP" sz="2000" b="1" dirty="0">
              <a:latin typeface="メイリオ" panose="020B0604030504040204" pitchFamily="50" charset="-128"/>
              <a:ea typeface="メイリオ" panose="020B0604030504040204" pitchFamily="50" charset="-128"/>
            </a:endParaRPr>
          </a:p>
          <a:p>
            <a:pPr>
              <a:spcBef>
                <a:spcPts val="600"/>
              </a:spcBef>
            </a:pPr>
            <a:r>
              <a:rPr kumimoji="1" lang="ja-JP" altLang="en-US" sz="2000" dirty="0">
                <a:latin typeface="メイリオ" panose="020B0604030504040204" pitchFamily="50" charset="-128"/>
                <a:ea typeface="メイリオ" panose="020B0604030504040204" pitchFamily="50" charset="-128"/>
              </a:rPr>
              <a:t>　・原材料、作業方法、機械・設備などについて、</a:t>
            </a:r>
            <a:endParaRPr kumimoji="1" lang="en-US" altLang="ja-JP" sz="2000" dirty="0">
              <a:latin typeface="メイリオ" panose="020B0604030504040204" pitchFamily="50" charset="-128"/>
              <a:ea typeface="メイリオ" panose="020B0604030504040204" pitchFamily="50" charset="-128"/>
            </a:endParaRPr>
          </a:p>
          <a:p>
            <a:pPr>
              <a:spcBef>
                <a:spcPts val="600"/>
              </a:spcBef>
            </a:pPr>
            <a:r>
              <a:rPr lang="ja-JP" altLang="en-US" sz="2000" dirty="0">
                <a:latin typeface="メイリオ" panose="020B0604030504040204" pitchFamily="50" charset="-128"/>
                <a:ea typeface="メイリオ" panose="020B0604030504040204" pitchFamily="50" charset="-128"/>
              </a:rPr>
              <a:t>　　</a:t>
            </a:r>
            <a:r>
              <a:rPr kumimoji="1" lang="ja-JP" altLang="en-US" sz="2000" dirty="0">
                <a:latin typeface="メイリオ" panose="020B0604030504040204" pitchFamily="50" charset="-128"/>
                <a:ea typeface="メイリオ" panose="020B0604030504040204" pitchFamily="50" charset="-128"/>
              </a:rPr>
              <a:t>技術的に十分検討した</a:t>
            </a:r>
            <a:r>
              <a:rPr lang="ja-JP" altLang="en-US" sz="2000" dirty="0">
                <a:latin typeface="メイリオ" panose="020B0604030504040204" pitchFamily="50" charset="-128"/>
                <a:ea typeface="メイリオ" panose="020B0604030504040204" pitchFamily="50" charset="-128"/>
              </a:rPr>
              <a:t>標準に基づき製造してもなお、発生するばらつき。</a:t>
            </a:r>
            <a:endParaRPr lang="en-US" altLang="ja-JP" sz="2000" dirty="0">
              <a:latin typeface="メイリオ" panose="020B0604030504040204" pitchFamily="50" charset="-128"/>
              <a:ea typeface="メイリオ" panose="020B0604030504040204" pitchFamily="50" charset="-128"/>
            </a:endParaRPr>
          </a:p>
          <a:p>
            <a:pPr>
              <a:spcBef>
                <a:spcPts val="600"/>
              </a:spcBef>
            </a:pPr>
            <a:r>
              <a:rPr kumimoji="1" lang="ja-JP" altLang="en-US" sz="2000" dirty="0">
                <a:latin typeface="メイリオ" panose="020B0604030504040204" pitchFamily="50" charset="-128"/>
                <a:ea typeface="メイリオ" panose="020B0604030504040204" pitchFamily="50" charset="-128"/>
              </a:rPr>
              <a:t>　・技術的にも経済的にも、これを除去する必要のないばらつき。</a:t>
            </a:r>
            <a:endParaRPr kumimoji="1" lang="en-US" altLang="ja-JP" sz="2000" dirty="0">
              <a:latin typeface="メイリオ" panose="020B0604030504040204" pitchFamily="50" charset="-128"/>
              <a:ea typeface="メイリオ" panose="020B0604030504040204" pitchFamily="50" charset="-128"/>
            </a:endParaRPr>
          </a:p>
          <a:p>
            <a:pPr>
              <a:spcBef>
                <a:spcPts val="600"/>
              </a:spcBef>
            </a:pPr>
            <a:r>
              <a:rPr lang="ja-JP" altLang="en-US" sz="2000" dirty="0">
                <a:latin typeface="メイリオ" panose="020B0604030504040204" pitchFamily="50" charset="-128"/>
                <a:ea typeface="メイリオ" panose="020B0604030504040204" pitchFamily="50" charset="-128"/>
              </a:rPr>
              <a:t>　　</a:t>
            </a:r>
            <a:r>
              <a:rPr kumimoji="1" lang="ja-JP" altLang="en-US" sz="2000" dirty="0">
                <a:latin typeface="メイリオ" panose="020B0604030504040204" pitchFamily="50" charset="-128"/>
                <a:ea typeface="メイリオ" panose="020B0604030504040204" pitchFamily="50" charset="-128"/>
              </a:rPr>
              <a:t>不可避</a:t>
            </a:r>
            <a:r>
              <a:rPr lang="ja-JP" altLang="en-US" sz="2000" dirty="0">
                <a:latin typeface="メイリオ" panose="020B0604030504040204" pitchFamily="50" charset="-128"/>
                <a:ea typeface="メイリオ" panose="020B0604030504040204" pitchFamily="50" charset="-128"/>
              </a:rPr>
              <a:t>な原因によるばらつき。</a:t>
            </a:r>
            <a:endParaRPr lang="en-US" altLang="ja-JP" sz="2000" dirty="0">
              <a:latin typeface="メイリオ" panose="020B0604030504040204" pitchFamily="50" charset="-128"/>
              <a:ea typeface="メイリオ" panose="020B0604030504040204" pitchFamily="50" charset="-128"/>
            </a:endParaRPr>
          </a:p>
          <a:p>
            <a:pPr>
              <a:spcBef>
                <a:spcPts val="600"/>
              </a:spcBef>
            </a:pPr>
            <a:endParaRPr lang="en-US" altLang="ja-JP" sz="1000" dirty="0">
              <a:latin typeface="メイリオ" panose="020B0604030504040204" pitchFamily="50" charset="-128"/>
              <a:ea typeface="メイリオ" panose="020B0604030504040204" pitchFamily="50" charset="-128"/>
            </a:endParaRPr>
          </a:p>
          <a:p>
            <a:pPr>
              <a:spcBef>
                <a:spcPts val="600"/>
              </a:spcBef>
            </a:pPr>
            <a:r>
              <a:rPr lang="en-US" altLang="ja-JP" sz="2000" b="1" dirty="0">
                <a:latin typeface="メイリオ" panose="020B0604030504040204" pitchFamily="50" charset="-128"/>
                <a:ea typeface="メイリオ" panose="020B0604030504040204" pitchFamily="50" charset="-128"/>
              </a:rPr>
              <a:t>②</a:t>
            </a:r>
            <a:r>
              <a:rPr kumimoji="1" lang="ja-JP" altLang="en-US" sz="2000" b="1" dirty="0">
                <a:latin typeface="メイリオ" panose="020B0604030504040204" pitchFamily="50" charset="-128"/>
                <a:ea typeface="メイリオ" panose="020B0604030504040204" pitchFamily="50" charset="-128"/>
              </a:rPr>
              <a:t>異常原因によるばらつき</a:t>
            </a:r>
            <a:endParaRPr kumimoji="1" lang="en-US" altLang="ja-JP" sz="2000" b="1" dirty="0">
              <a:latin typeface="メイリオ" panose="020B0604030504040204" pitchFamily="50" charset="-128"/>
              <a:ea typeface="メイリオ" panose="020B0604030504040204" pitchFamily="50" charset="-128"/>
            </a:endParaRPr>
          </a:p>
          <a:p>
            <a:pPr>
              <a:spcBef>
                <a:spcPts val="600"/>
              </a:spcBef>
            </a:pPr>
            <a:r>
              <a:rPr lang="ja-JP" altLang="en-US" sz="2000" dirty="0">
                <a:latin typeface="メイリオ" panose="020B0604030504040204" pitchFamily="50" charset="-128"/>
                <a:ea typeface="メイリオ" panose="020B0604030504040204" pitchFamily="50" charset="-128"/>
              </a:rPr>
              <a:t>　・標準どおりの作業ができていない、標準が適当でないなどのために生</a:t>
            </a:r>
            <a:r>
              <a:rPr kumimoji="1" lang="ja-JP" altLang="en-US" sz="2000" dirty="0">
                <a:latin typeface="メイリオ" panose="020B0604030504040204" pitchFamily="50" charset="-128"/>
                <a:ea typeface="メイリオ" panose="020B0604030504040204" pitchFamily="50" charset="-128"/>
              </a:rPr>
              <a:t>ずるばらつき。</a:t>
            </a:r>
            <a:endParaRPr kumimoji="1" lang="en-US" altLang="ja-JP" sz="2000" dirty="0">
              <a:latin typeface="メイリオ" panose="020B0604030504040204" pitchFamily="50" charset="-128"/>
              <a:ea typeface="メイリオ" panose="020B0604030504040204" pitchFamily="50" charset="-128"/>
            </a:endParaRPr>
          </a:p>
          <a:p>
            <a:pPr>
              <a:spcBef>
                <a:spcPts val="600"/>
              </a:spcBef>
            </a:pPr>
            <a:r>
              <a:rPr lang="ja-JP" altLang="en-US" sz="2000" dirty="0">
                <a:latin typeface="メイリオ" panose="020B0604030504040204" pitchFamily="50" charset="-128"/>
                <a:ea typeface="メイリオ" panose="020B0604030504040204" pitchFamily="50" charset="-128"/>
              </a:rPr>
              <a:t>　・技術的にも経済的にも、これを見逃すことのできないばらつき。</a:t>
            </a:r>
            <a:endParaRPr kumimoji="1" lang="ja-JP" altLang="en-US" sz="2000" dirty="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A4C03EA6-B6FD-992C-0154-580551903850}"/>
              </a:ext>
            </a:extLst>
          </p:cNvPr>
          <p:cNvSpPr txBox="1"/>
          <p:nvPr/>
        </p:nvSpPr>
        <p:spPr>
          <a:xfrm>
            <a:off x="1331349" y="1450599"/>
            <a:ext cx="9825568" cy="1200329"/>
          </a:xfrm>
          <a:prstGeom prst="rect">
            <a:avLst/>
          </a:prstGeom>
          <a:noFill/>
        </p:spPr>
        <p:txBody>
          <a:bodyPr wrap="square">
            <a:spAutoFit/>
          </a:bodyPr>
          <a:lstStyle/>
          <a:p>
            <a:r>
              <a:rPr kumimoji="1" lang="ja-JP" altLang="en-US" sz="2400" b="1">
                <a:latin typeface="メイリオ" panose="020B0604030504040204" pitchFamily="50" charset="-128"/>
                <a:ea typeface="メイリオ" panose="020B0604030504040204" pitchFamily="50" charset="-128"/>
              </a:rPr>
              <a:t>工場などで製造される製品の品質は、必ずばらつきをもつ。</a:t>
            </a:r>
            <a:endParaRPr kumimoji="1" lang="en-US" altLang="ja-JP" sz="2400" b="1" dirty="0">
              <a:latin typeface="メイリオ" panose="020B0604030504040204" pitchFamily="50" charset="-128"/>
              <a:ea typeface="メイリオ" panose="020B0604030504040204" pitchFamily="50" charset="-128"/>
            </a:endParaRPr>
          </a:p>
          <a:p>
            <a:r>
              <a:rPr kumimoji="1" lang="ja-JP" altLang="en-US" sz="2400" b="1">
                <a:latin typeface="メイリオ" panose="020B0604030504040204" pitchFamily="50" charset="-128"/>
                <a:ea typeface="メイリオ" panose="020B0604030504040204" pitchFamily="50" charset="-128"/>
              </a:rPr>
              <a:t>工程において、品質のばらつきをもたらす原因には多くのものがある。</a:t>
            </a:r>
            <a:endParaRPr kumimoji="1" lang="en-US" altLang="ja-JP" sz="2400" b="1" dirty="0">
              <a:latin typeface="メイリオ" panose="020B0604030504040204" pitchFamily="50" charset="-128"/>
              <a:ea typeface="メイリオ" panose="020B0604030504040204" pitchFamily="50" charset="-128"/>
            </a:endParaRPr>
          </a:p>
          <a:p>
            <a:r>
              <a:rPr kumimoji="1" lang="ja-JP" altLang="en-US" sz="2400" b="1">
                <a:latin typeface="メイリオ" panose="020B0604030504040204" pitchFamily="50" charset="-128"/>
                <a:ea typeface="メイリオ" panose="020B0604030504040204" pitchFamily="50" charset="-128"/>
              </a:rPr>
              <a:t>これらの原因</a:t>
            </a:r>
            <a:r>
              <a:rPr lang="ja-JP" altLang="en-US" sz="2400" b="1">
                <a:latin typeface="メイリオ" panose="020B0604030504040204" pitchFamily="50" charset="-128"/>
                <a:ea typeface="メイリオ" panose="020B0604030504040204" pitchFamily="50" charset="-128"/>
              </a:rPr>
              <a:t>は偶然原因と異常原因に分けることができる。</a:t>
            </a:r>
            <a:endParaRPr lang="en-US" altLang="ja-JP" sz="2400" b="1"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68B844A0-F7FB-41A5-B148-B08AFC71717B}"/>
              </a:ext>
            </a:extLst>
          </p:cNvPr>
          <p:cNvSpPr txBox="1"/>
          <p:nvPr/>
        </p:nvSpPr>
        <p:spPr>
          <a:xfrm>
            <a:off x="90974" y="101329"/>
            <a:ext cx="5820190" cy="707886"/>
          </a:xfrm>
          <a:prstGeom prst="rect">
            <a:avLst/>
          </a:prstGeom>
          <a:noFill/>
        </p:spPr>
        <p:txBody>
          <a:bodyPr wrap="square" rtlCol="0" anchor="ctr">
            <a:spAutoFit/>
          </a:bodyPr>
          <a:lstStyle/>
          <a:p>
            <a:r>
              <a:rPr kumimoji="1"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4.1 </a:t>
            </a:r>
            <a:r>
              <a:rPr lang="ja-JP" altLang="en-US" sz="4000" b="1">
                <a:solidFill>
                  <a:schemeClr val="bg1"/>
                </a:solidFill>
                <a:latin typeface="Meiryo" panose="020B0604030504040204" pitchFamily="34" charset="-128"/>
                <a:ea typeface="Meiryo" panose="020B0604030504040204" pitchFamily="34" charset="-128"/>
                <a:cs typeface="Arial" panose="020B0604020202020204" pitchFamily="34" charset="0"/>
              </a:rPr>
              <a:t>管理図の考え方</a:t>
            </a:r>
            <a:endParaRPr kumimoji="1" lang="ja-JP" altLang="en-US" sz="3600" b="1">
              <a:solidFill>
                <a:schemeClr val="bg1"/>
              </a:solidFill>
              <a:latin typeface="Meiryo" panose="020B0604030504040204" pitchFamily="34" charset="-128"/>
              <a:ea typeface="Meiryo" panose="020B0604030504040204" pitchFamily="34" charset="-128"/>
            </a:endParaRPr>
          </a:p>
        </p:txBody>
      </p:sp>
      <p:sp>
        <p:nvSpPr>
          <p:cNvPr id="11" name="スライド番号プレースホルダー 10">
            <a:extLst>
              <a:ext uri="{FF2B5EF4-FFF2-40B4-BE49-F238E27FC236}">
                <a16:creationId xmlns:a16="http://schemas.microsoft.com/office/drawing/2014/main" id="{B48158F7-5E63-4EC0-F819-93D434631E21}"/>
              </a:ext>
            </a:extLst>
          </p:cNvPr>
          <p:cNvSpPr>
            <a:spLocks noGrp="1"/>
          </p:cNvSpPr>
          <p:nvPr>
            <p:ph type="sldNum" sz="quarter" idx="12"/>
          </p:nvPr>
        </p:nvSpPr>
        <p:spPr/>
        <p:txBody>
          <a:bodyPr/>
          <a:lstStyle/>
          <a:p>
            <a:fld id="{CCE8A120-D37F-4A4B-AEC4-A3FAB9FD9F34}" type="slidenum">
              <a:rPr lang="ja-JP" altLang="en-US" smtClean="0"/>
              <a:pPr/>
              <a:t>85</a:t>
            </a:fld>
            <a:endParaRPr lang="ja-JP" altLang="en-US"/>
          </a:p>
        </p:txBody>
      </p:sp>
    </p:spTree>
    <p:extLst>
      <p:ext uri="{BB962C8B-B14F-4D97-AF65-F5344CB8AC3E}">
        <p14:creationId xmlns:p14="http://schemas.microsoft.com/office/powerpoint/2010/main" val="6256035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F1D98234-1AE2-3C73-A7D0-DE1F64EF315B}"/>
              </a:ext>
            </a:extLst>
          </p:cNvPr>
          <p:cNvSpPr/>
          <p:nvPr/>
        </p:nvSpPr>
        <p:spPr>
          <a:xfrm>
            <a:off x="417633" y="1185645"/>
            <a:ext cx="11356733" cy="5265955"/>
          </a:xfrm>
          <a:prstGeom prst="rect">
            <a:avLst/>
          </a:prstGeom>
          <a:solidFill>
            <a:schemeClr val="bg1"/>
          </a:solidFill>
          <a:ln>
            <a:solidFill>
              <a:schemeClr val="tx1"/>
            </a:solidFill>
          </a:ln>
          <a:effectLst>
            <a:outerShdw blurRad="889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0E9C7129-A964-8A12-40C3-2952D6D710D3}"/>
              </a:ext>
            </a:extLst>
          </p:cNvPr>
          <p:cNvSpPr txBox="1"/>
          <p:nvPr/>
        </p:nvSpPr>
        <p:spPr>
          <a:xfrm>
            <a:off x="643814" y="1464131"/>
            <a:ext cx="10904372" cy="4708981"/>
          </a:xfrm>
          <a:prstGeom prst="rect">
            <a:avLst/>
          </a:prstGeom>
          <a:noFill/>
        </p:spPr>
        <p:txBody>
          <a:bodyPr wrap="square" rtlCol="0">
            <a:spAutoFit/>
          </a:bodyPr>
          <a:lstStyle/>
          <a:p>
            <a:r>
              <a:rPr kumimoji="1" lang="ja-JP" altLang="en-US" sz="2000" b="1">
                <a:latin typeface="メイリオ" panose="020B0604030504040204" pitchFamily="50" charset="-128"/>
                <a:ea typeface="メイリオ" panose="020B0604030504040204" pitchFamily="50" charset="-128"/>
              </a:rPr>
              <a:t>工程</a:t>
            </a:r>
            <a:r>
              <a:rPr kumimoji="1" lang="ja-JP" altLang="en-US" sz="2000" b="1" dirty="0">
                <a:latin typeface="メイリオ" panose="020B0604030504040204" pitchFamily="50" charset="-128"/>
                <a:ea typeface="メイリオ" panose="020B0604030504040204" pitchFamily="50" charset="-128"/>
              </a:rPr>
              <a:t>を管理するために</a:t>
            </a:r>
            <a:r>
              <a:rPr kumimoji="1" lang="ja-JP" altLang="en-US" sz="2000" b="1">
                <a:latin typeface="メイリオ" panose="020B0604030504040204" pitchFamily="50" charset="-128"/>
                <a:ea typeface="メイリオ" panose="020B0604030504040204" pitchFamily="50" charset="-128"/>
              </a:rPr>
              <a:t>は、</a:t>
            </a:r>
            <a:r>
              <a:rPr kumimoji="1" lang="ja-JP" altLang="en-US" sz="2000">
                <a:latin typeface="メイリオ" panose="020B0604030504040204" pitchFamily="50" charset="-128"/>
                <a:ea typeface="メイリオ" panose="020B0604030504040204" pitchFamily="50" charset="-128"/>
              </a:rPr>
              <a:t>偶然</a:t>
            </a:r>
            <a:r>
              <a:rPr kumimoji="1" lang="ja-JP" altLang="en-US" sz="2000" dirty="0">
                <a:latin typeface="メイリオ" panose="020B0604030504040204" pitchFamily="50" charset="-128"/>
                <a:ea typeface="メイリオ" panose="020B0604030504040204" pitchFamily="50" charset="-128"/>
              </a:rPr>
              <a:t>原因によるばらつきは許容し、</a:t>
            </a:r>
            <a:r>
              <a:rPr kumimoji="1" lang="ja-JP" altLang="en-US" sz="2000">
                <a:latin typeface="メイリオ" panose="020B0604030504040204" pitchFamily="50" charset="-128"/>
                <a:ea typeface="メイリオ" panose="020B0604030504040204" pitchFamily="50" charset="-128"/>
              </a:rPr>
              <a:t>異常原因</a:t>
            </a:r>
            <a:r>
              <a:rPr lang="ja-JP" altLang="en-US" sz="2000">
                <a:latin typeface="メイリオ" panose="020B0604030504040204" pitchFamily="50" charset="-128"/>
                <a:ea typeface="メイリオ" panose="020B0604030504040204" pitchFamily="50" charset="-128"/>
              </a:rPr>
              <a:t>に</a:t>
            </a:r>
            <a:r>
              <a:rPr lang="ja-JP" altLang="en-US" sz="2000" dirty="0">
                <a:latin typeface="メイリオ" panose="020B0604030504040204" pitchFamily="50" charset="-128"/>
                <a:ea typeface="メイリオ" panose="020B0604030504040204" pitchFamily="50" charset="-128"/>
              </a:rPr>
              <a:t>よるばらつき</a:t>
            </a:r>
            <a:r>
              <a:rPr lang="ja-JP" altLang="en-US" sz="2000">
                <a:latin typeface="メイリオ" panose="020B0604030504040204" pitchFamily="50" charset="-128"/>
                <a:ea typeface="メイリオ" panose="020B0604030504040204" pitchFamily="50" charset="-128"/>
              </a:rPr>
              <a:t>は、</a:t>
            </a:r>
            <a:endParaRPr lang="en-US" altLang="ja-JP" sz="2000" dirty="0">
              <a:latin typeface="メイリオ" panose="020B0604030504040204" pitchFamily="50" charset="-128"/>
              <a:ea typeface="メイリオ" panose="020B0604030504040204" pitchFamily="50" charset="-128"/>
            </a:endParaRPr>
          </a:p>
          <a:p>
            <a:r>
              <a:rPr lang="ja-JP" altLang="en-US" sz="2000">
                <a:latin typeface="メイリオ" panose="020B0604030504040204" pitchFamily="50" charset="-128"/>
                <a:ea typeface="メイリオ" panose="020B0604030504040204" pitchFamily="50" charset="-128"/>
              </a:rPr>
              <a:t>その</a:t>
            </a:r>
            <a:r>
              <a:rPr lang="ja-JP" altLang="en-US" sz="2000" dirty="0">
                <a:latin typeface="メイリオ" panose="020B0604030504040204" pitchFamily="50" charset="-128"/>
                <a:ea typeface="メイリオ" panose="020B0604030504040204" pitchFamily="50" charset="-128"/>
              </a:rPr>
              <a:t>原因を追究・除去して、二度と同じ原因に</a:t>
            </a:r>
            <a:r>
              <a:rPr lang="ja-JP" altLang="en-US" sz="2000">
                <a:latin typeface="メイリオ" panose="020B0604030504040204" pitchFamily="50" charset="-128"/>
                <a:ea typeface="メイリオ" panose="020B0604030504040204" pitchFamily="50" charset="-128"/>
              </a:rPr>
              <a:t>よる異</a:t>
            </a:r>
            <a:r>
              <a:rPr kumimoji="1" lang="ja-JP" altLang="en-US" sz="2000">
                <a:latin typeface="メイリオ" panose="020B0604030504040204" pitchFamily="50" charset="-128"/>
                <a:ea typeface="メイリオ" panose="020B0604030504040204" pitchFamily="50" charset="-128"/>
              </a:rPr>
              <a:t>常</a:t>
            </a:r>
            <a:r>
              <a:rPr kumimoji="1" lang="ja-JP" altLang="en-US" sz="2000" dirty="0">
                <a:latin typeface="メイリオ" panose="020B0604030504040204" pitchFamily="50" charset="-128"/>
                <a:ea typeface="メイリオ" panose="020B0604030504040204" pitchFamily="50" charset="-128"/>
              </a:rPr>
              <a:t>を発生させないようにする必要が</a:t>
            </a:r>
            <a:r>
              <a:rPr kumimoji="1" lang="ja-JP" altLang="en-US" sz="2000">
                <a:latin typeface="メイリオ" panose="020B0604030504040204" pitchFamily="50" charset="-128"/>
                <a:ea typeface="メイリオ" panose="020B0604030504040204" pitchFamily="50" charset="-128"/>
              </a:rPr>
              <a:t>ある。</a:t>
            </a:r>
            <a:endParaRPr kumimoji="1" lang="en-US" altLang="ja-JP" sz="2000" dirty="0">
              <a:latin typeface="メイリオ" panose="020B0604030504040204" pitchFamily="50" charset="-128"/>
              <a:ea typeface="メイリオ" panose="020B0604030504040204" pitchFamily="50" charset="-128"/>
            </a:endParaRPr>
          </a:p>
          <a:p>
            <a:endParaRPr kumimoji="1" lang="en-US" altLang="ja-JP" sz="2000" dirty="0">
              <a:latin typeface="メイリオ" panose="020B0604030504040204" pitchFamily="50" charset="-128"/>
              <a:ea typeface="メイリオ" panose="020B0604030504040204" pitchFamily="50" charset="-128"/>
            </a:endParaRPr>
          </a:p>
          <a:p>
            <a:r>
              <a:rPr lang="ja-JP" altLang="en-US" sz="2000" b="1">
                <a:latin typeface="メイリオ" panose="020B0604030504040204" pitchFamily="50" charset="-128"/>
                <a:ea typeface="メイリオ" panose="020B0604030504040204" pitchFamily="50" charset="-128"/>
              </a:rPr>
              <a:t>管理図は、</a:t>
            </a:r>
            <a:r>
              <a:rPr lang="ja-JP" altLang="en-US" sz="2000">
                <a:latin typeface="メイリオ" panose="020B0604030504040204" pitchFamily="50" charset="-128"/>
                <a:ea typeface="メイリオ" panose="020B0604030504040204" pitchFamily="50" charset="-128"/>
              </a:rPr>
              <a:t>工程</a:t>
            </a:r>
            <a:r>
              <a:rPr lang="ja-JP" altLang="en-US" sz="2000" dirty="0">
                <a:latin typeface="メイリオ" panose="020B0604030504040204" pitchFamily="50" charset="-128"/>
                <a:ea typeface="メイリオ" panose="020B0604030504040204" pitchFamily="50" charset="-128"/>
              </a:rPr>
              <a:t>を管理または解析する道具と</a:t>
            </a:r>
            <a:r>
              <a:rPr lang="ja-JP" altLang="en-US" sz="2000">
                <a:latin typeface="メイリオ" panose="020B0604030504040204" pitchFamily="50" charset="-128"/>
                <a:ea typeface="メイリオ" panose="020B0604030504040204" pitchFamily="50" charset="-128"/>
              </a:rPr>
              <a:t>して、</a:t>
            </a:r>
            <a:endParaRPr lang="en-US" altLang="ja-JP" sz="2000" dirty="0">
              <a:latin typeface="メイリオ" panose="020B0604030504040204" pitchFamily="50" charset="-128"/>
              <a:ea typeface="メイリオ" panose="020B0604030504040204" pitchFamily="50" charset="-128"/>
            </a:endParaRPr>
          </a:p>
          <a:p>
            <a:r>
              <a:rPr lang="ja-JP" altLang="en-US" sz="2000">
                <a:latin typeface="メイリオ" panose="020B0604030504040204" pitchFamily="50" charset="-128"/>
                <a:ea typeface="メイリオ" panose="020B0604030504040204" pitchFamily="50" charset="-128"/>
              </a:rPr>
              <a:t>アメリカの統計</a:t>
            </a:r>
            <a:r>
              <a:rPr kumimoji="1" lang="ja-JP" altLang="en-US" sz="2000">
                <a:latin typeface="メイリオ" panose="020B0604030504040204" pitchFamily="50" charset="-128"/>
                <a:ea typeface="メイリオ" panose="020B0604030504040204" pitchFamily="50" charset="-128"/>
              </a:rPr>
              <a:t>学者</a:t>
            </a:r>
            <a:r>
              <a:rPr kumimoji="1" lang="ja-JP" altLang="en-US" sz="2000" dirty="0">
                <a:latin typeface="メイリオ" panose="020B0604030504040204" pitchFamily="50" charset="-128"/>
                <a:ea typeface="メイリオ" panose="020B0604030504040204" pitchFamily="50" charset="-128"/>
              </a:rPr>
              <a:t>であるシューハート</a:t>
            </a:r>
            <a:r>
              <a:rPr kumimoji="1" lang="en-US" altLang="ja-JP" sz="2000" dirty="0">
                <a:latin typeface="メイリオ" panose="020B0604030504040204" pitchFamily="50" charset="-128"/>
                <a:ea typeface="メイリオ" panose="020B0604030504040204" pitchFamily="50" charset="-128"/>
              </a:rPr>
              <a:t>(W.A.Shewhart)</a:t>
            </a:r>
            <a:r>
              <a:rPr kumimoji="1" lang="ja-JP" altLang="en-US" sz="2000" dirty="0">
                <a:latin typeface="メイリオ" panose="020B0604030504040204" pitchFamily="50" charset="-128"/>
                <a:ea typeface="メイリオ" panose="020B0604030504040204" pitchFamily="50" charset="-128"/>
              </a:rPr>
              <a:t>によって考案</a:t>
            </a:r>
            <a:r>
              <a:rPr kumimoji="1" lang="ja-JP" altLang="en-US" sz="2000">
                <a:latin typeface="メイリオ" panose="020B0604030504040204" pitchFamily="50" charset="-128"/>
                <a:ea typeface="メイリオ" panose="020B0604030504040204" pitchFamily="50" charset="-128"/>
              </a:rPr>
              <a:t>された。</a:t>
            </a:r>
            <a:endParaRPr kumimoji="1" lang="en-US" altLang="ja-JP" sz="2000" dirty="0">
              <a:latin typeface="メイリオ" panose="020B0604030504040204" pitchFamily="50" charset="-128"/>
              <a:ea typeface="メイリオ" panose="020B0604030504040204" pitchFamily="50" charset="-128"/>
            </a:endParaRPr>
          </a:p>
          <a:p>
            <a:endParaRPr kumimoji="1" lang="en-US" altLang="ja-JP" sz="2000" dirty="0">
              <a:latin typeface="メイリオ" panose="020B0604030504040204" pitchFamily="50" charset="-128"/>
              <a:ea typeface="メイリオ" panose="020B0604030504040204" pitchFamily="50" charset="-128"/>
            </a:endParaRPr>
          </a:p>
          <a:p>
            <a:r>
              <a:rPr kumimoji="1" lang="ja-JP" altLang="en-US" sz="2000">
                <a:latin typeface="メイリオ" panose="020B0604030504040204" pitchFamily="50" charset="-128"/>
                <a:ea typeface="メイリオ" panose="020B0604030504040204" pitchFamily="50" charset="-128"/>
              </a:rPr>
              <a:t>シュー</a:t>
            </a:r>
            <a:r>
              <a:rPr lang="ja-JP" altLang="en-US" sz="2000">
                <a:latin typeface="メイリオ" panose="020B0604030504040204" pitchFamily="50" charset="-128"/>
                <a:ea typeface="メイリオ" panose="020B0604030504040204" pitchFamily="50" charset="-128"/>
              </a:rPr>
              <a:t>ハート</a:t>
            </a:r>
            <a:r>
              <a:rPr lang="ja-JP" altLang="en-US" sz="2000" dirty="0">
                <a:latin typeface="メイリオ" panose="020B0604030504040204" pitchFamily="50" charset="-128"/>
                <a:ea typeface="メイリオ" panose="020B0604030504040204" pitchFamily="50" charset="-128"/>
              </a:rPr>
              <a:t>は、工程が偶然原因のみによってばらつくという理想的な状態</a:t>
            </a:r>
            <a:r>
              <a:rPr lang="ja-JP" altLang="en-US" sz="2000">
                <a:latin typeface="メイリオ" panose="020B0604030504040204" pitchFamily="50" charset="-128"/>
                <a:ea typeface="メイリオ" panose="020B0604030504040204" pitchFamily="50" charset="-128"/>
              </a:rPr>
              <a:t>を考</a:t>
            </a:r>
            <a:r>
              <a:rPr kumimoji="1" lang="ja-JP" altLang="en-US" sz="2000">
                <a:latin typeface="メイリオ" panose="020B0604030504040204" pitchFamily="50" charset="-128"/>
                <a:ea typeface="メイリオ" panose="020B0604030504040204" pitchFamily="50" charset="-128"/>
              </a:rPr>
              <a:t>え、</a:t>
            </a: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a:latin typeface="メイリオ" panose="020B0604030504040204" pitchFamily="50" charset="-128"/>
                <a:ea typeface="メイリオ" panose="020B0604030504040204" pitchFamily="50" charset="-128"/>
              </a:rPr>
              <a:t>「</a:t>
            </a:r>
            <a:r>
              <a:rPr kumimoji="1" lang="ja-JP" altLang="en-US" sz="2000" dirty="0">
                <a:latin typeface="メイリオ" panose="020B0604030504040204" pitchFamily="50" charset="-128"/>
                <a:ea typeface="メイリオ" panose="020B0604030504040204" pitchFamily="50" charset="-128"/>
              </a:rPr>
              <a:t>安定状態」と</a:t>
            </a:r>
            <a:r>
              <a:rPr kumimoji="1" lang="ja-JP" altLang="en-US" sz="2000">
                <a:latin typeface="メイリオ" panose="020B0604030504040204" pitchFamily="50" charset="-128"/>
                <a:ea typeface="メイリオ" panose="020B0604030504040204" pitchFamily="50" charset="-128"/>
              </a:rPr>
              <a:t>名付けた。</a:t>
            </a:r>
            <a:r>
              <a:rPr lang="ja-JP" altLang="en-US" sz="2000">
                <a:latin typeface="メイリオ" panose="020B0604030504040204" pitchFamily="50" charset="-128"/>
                <a:ea typeface="メイリオ" panose="020B0604030504040204" pitchFamily="50" charset="-128"/>
              </a:rPr>
              <a:t>また</a:t>
            </a:r>
            <a:r>
              <a:rPr lang="ja-JP" altLang="en-US" sz="2000" dirty="0">
                <a:latin typeface="メイリオ" panose="020B0604030504040204" pitchFamily="50" charset="-128"/>
                <a:ea typeface="メイリオ" panose="020B0604030504040204" pitchFamily="50" charset="-128"/>
              </a:rPr>
              <a:t>、これを見極めるための判断基準と</a:t>
            </a:r>
            <a:r>
              <a:rPr lang="ja-JP" altLang="en-US" sz="2000">
                <a:latin typeface="メイリオ" panose="020B0604030504040204" pitchFamily="50" charset="-128"/>
                <a:ea typeface="メイリオ" panose="020B0604030504040204" pitchFamily="50" charset="-128"/>
              </a:rPr>
              <a:t>して、</a:t>
            </a:r>
            <a:endParaRPr lang="en-US" altLang="ja-JP" sz="2000" dirty="0">
              <a:latin typeface="メイリオ" panose="020B0604030504040204" pitchFamily="50" charset="-128"/>
              <a:ea typeface="メイリオ" panose="020B0604030504040204" pitchFamily="50" charset="-128"/>
            </a:endParaRPr>
          </a:p>
          <a:p>
            <a:r>
              <a:rPr lang="ja-JP" altLang="en-US" sz="2000">
                <a:latin typeface="メイリオ" panose="020B0604030504040204" pitchFamily="50" charset="-128"/>
                <a:ea typeface="メイリオ" panose="020B0604030504040204" pitchFamily="50" charset="-128"/>
              </a:rPr>
              <a:t>次</a:t>
            </a:r>
            <a:r>
              <a:rPr lang="ja-JP" altLang="en-US" sz="2000" dirty="0">
                <a:latin typeface="メイリオ" panose="020B0604030504040204" pitchFamily="50" charset="-128"/>
                <a:ea typeface="メイリオ" panose="020B0604030504040204" pitchFamily="50" charset="-128"/>
              </a:rPr>
              <a:t>の管理限界</a:t>
            </a:r>
            <a:r>
              <a:rPr lang="en-US" altLang="ja-JP" sz="2000" dirty="0">
                <a:latin typeface="メイリオ" panose="020B0604030504040204" pitchFamily="50" charset="-128"/>
                <a:ea typeface="メイリオ" panose="020B0604030504040204" pitchFamily="50" charset="-128"/>
              </a:rPr>
              <a:t>(3</a:t>
            </a:r>
            <a:r>
              <a:rPr lang="ja-JP" altLang="en-US" sz="2000">
                <a:latin typeface="メイリオ" panose="020B0604030504040204" pitchFamily="50" charset="-128"/>
                <a:ea typeface="メイリオ" panose="020B0604030504040204" pitchFamily="50" charset="-128"/>
              </a:rPr>
              <a:t>シグマ法</a:t>
            </a: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を</a:t>
            </a:r>
            <a:r>
              <a:rPr lang="ja-JP" altLang="en-US" sz="2000">
                <a:latin typeface="メイリオ" panose="020B0604030504040204" pitchFamily="50" charset="-128"/>
                <a:ea typeface="メイリオ" panose="020B0604030504040204" pitchFamily="50" charset="-128"/>
              </a:rPr>
              <a:t>設けた。</a:t>
            </a:r>
            <a:endParaRPr lang="en-US" altLang="ja-JP" sz="2000" dirty="0">
              <a:latin typeface="メイリオ" panose="020B0604030504040204" pitchFamily="50" charset="-128"/>
              <a:ea typeface="メイリオ" panose="020B0604030504040204" pitchFamily="50" charset="-128"/>
            </a:endParaRPr>
          </a:p>
          <a:p>
            <a:endParaRPr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　　　</a:t>
            </a:r>
            <a:r>
              <a:rPr kumimoji="1" lang="en-US" altLang="ja-JP" sz="2000" b="1" dirty="0">
                <a:latin typeface="メイリオ" panose="020B0604030504040204" pitchFamily="50" charset="-128"/>
                <a:ea typeface="メイリオ" panose="020B0604030504040204" pitchFamily="50" charset="-128"/>
              </a:rPr>
              <a:t>(</a:t>
            </a:r>
            <a:r>
              <a:rPr kumimoji="1" lang="ja-JP" altLang="en-US" sz="2000" b="1" dirty="0">
                <a:latin typeface="メイリオ" panose="020B0604030504040204" pitchFamily="50" charset="-128"/>
                <a:ea typeface="メイリオ" panose="020B0604030504040204" pitchFamily="50" charset="-128"/>
              </a:rPr>
              <a:t>平均値</a:t>
            </a:r>
            <a:r>
              <a:rPr kumimoji="1" lang="en-US" altLang="ja-JP" sz="2000" b="1" dirty="0">
                <a:latin typeface="メイリオ" panose="020B0604030504040204" pitchFamily="50" charset="-128"/>
                <a:ea typeface="メイリオ" panose="020B0604030504040204" pitchFamily="50" charset="-128"/>
              </a:rPr>
              <a:t>)±3×(</a:t>
            </a:r>
            <a:r>
              <a:rPr kumimoji="1" lang="ja-JP" altLang="en-US" sz="2000" b="1" dirty="0">
                <a:latin typeface="メイリオ" panose="020B0604030504040204" pitchFamily="50" charset="-128"/>
                <a:ea typeface="メイリオ" panose="020B0604030504040204" pitchFamily="50" charset="-128"/>
              </a:rPr>
              <a:t>標準偏差</a:t>
            </a:r>
            <a:r>
              <a:rPr kumimoji="1" lang="en-US" altLang="ja-JP" sz="2000" b="1" dirty="0">
                <a:latin typeface="メイリオ" panose="020B0604030504040204" pitchFamily="50" charset="-128"/>
                <a:ea typeface="メイリオ" panose="020B0604030504040204" pitchFamily="50" charset="-128"/>
              </a:rPr>
              <a:t>)</a:t>
            </a:r>
          </a:p>
          <a:p>
            <a:endParaRPr lang="en-US" altLang="ja-JP" sz="2000" dirty="0">
              <a:latin typeface="メイリオ" panose="020B0604030504040204" pitchFamily="50" charset="-128"/>
              <a:ea typeface="メイリオ" panose="020B0604030504040204" pitchFamily="50" charset="-128"/>
            </a:endParaRPr>
          </a:p>
          <a:p>
            <a:r>
              <a:rPr lang="ja-JP" altLang="en-US" sz="2000" b="1">
                <a:latin typeface="メイリオ" panose="020B0604030504040204" pitchFamily="50" charset="-128"/>
                <a:ea typeface="メイリオ" panose="020B0604030504040204" pitchFamily="50" charset="-128"/>
              </a:rPr>
              <a:t>この</a:t>
            </a:r>
            <a:r>
              <a:rPr lang="ja-JP" altLang="en-US" sz="2000" b="1" dirty="0">
                <a:latin typeface="メイリオ" panose="020B0604030504040204" pitchFamily="50" charset="-128"/>
                <a:ea typeface="メイリオ" panose="020B0604030504040204" pitchFamily="50" charset="-128"/>
              </a:rPr>
              <a:t>管理限界に</a:t>
            </a:r>
            <a:r>
              <a:rPr lang="ja-JP" altLang="en-US" sz="2000" b="1">
                <a:latin typeface="メイリオ" panose="020B0604030504040204" pitchFamily="50" charset="-128"/>
                <a:ea typeface="メイリオ" panose="020B0604030504040204" pitchFamily="50" charset="-128"/>
              </a:rPr>
              <a:t>対して、</a:t>
            </a:r>
            <a:endParaRPr lang="en-US" altLang="ja-JP" sz="2000" b="1" dirty="0">
              <a:latin typeface="メイリオ" panose="020B0604030504040204" pitchFamily="50" charset="-128"/>
              <a:ea typeface="メイリオ" panose="020B0604030504040204" pitchFamily="50" charset="-128"/>
            </a:endParaRPr>
          </a:p>
          <a:p>
            <a:r>
              <a:rPr lang="ja-JP" altLang="en-US" sz="1400">
                <a:latin typeface="メイリオ" panose="020B0604030504040204" pitchFamily="50" charset="-128"/>
                <a:ea typeface="メイリオ" panose="020B0604030504040204" pitchFamily="50" charset="-128"/>
              </a:rPr>
              <a:t>「ページ数を最後に記載」</a:t>
            </a:r>
            <a:r>
              <a:rPr lang="ja-JP" altLang="en-US" sz="2000">
                <a:latin typeface="メイリオ" panose="020B0604030504040204" pitchFamily="50" charset="-128"/>
                <a:ea typeface="メイリオ" panose="020B0604030504040204" pitchFamily="50" charset="-128"/>
              </a:rPr>
              <a:t>で</a:t>
            </a:r>
            <a:r>
              <a:rPr lang="ja-JP" altLang="en-US" sz="2000" dirty="0">
                <a:latin typeface="メイリオ" panose="020B0604030504040204" pitchFamily="50" charset="-128"/>
                <a:ea typeface="メイリオ" panose="020B0604030504040204" pitchFamily="50" charset="-128"/>
              </a:rPr>
              <a:t>示すルール群を定め、異常の有無</a:t>
            </a:r>
            <a:r>
              <a:rPr lang="ja-JP" altLang="en-US" sz="2000">
                <a:latin typeface="メイリオ" panose="020B0604030504040204" pitchFamily="50" charset="-128"/>
                <a:ea typeface="メイリオ" panose="020B0604030504040204" pitchFamily="50" charset="-128"/>
              </a:rPr>
              <a:t>を判定する。</a:t>
            </a:r>
            <a:endParaRPr lang="en-US" altLang="ja-JP" sz="2000" dirty="0">
              <a:latin typeface="メイリオ" panose="020B0604030504040204" pitchFamily="50" charset="-128"/>
              <a:ea typeface="メイリオ" panose="020B0604030504040204" pitchFamily="50" charset="-128"/>
            </a:endParaRPr>
          </a:p>
          <a:p>
            <a:r>
              <a:rPr lang="ja-JP" altLang="en-US" sz="2000">
                <a:latin typeface="メイリオ" panose="020B0604030504040204" pitchFamily="50" charset="-128"/>
                <a:ea typeface="メイリオ" panose="020B0604030504040204" pitchFamily="50" charset="-128"/>
              </a:rPr>
              <a:t>管理図</a:t>
            </a:r>
            <a:r>
              <a:rPr lang="ja-JP" altLang="en-US" sz="2000" dirty="0">
                <a:latin typeface="メイリオ" panose="020B0604030504040204" pitchFamily="50" charset="-128"/>
                <a:ea typeface="メイリオ" panose="020B0604030504040204" pitchFamily="50" charset="-128"/>
              </a:rPr>
              <a:t>の打点に異常がない時、「</a:t>
            </a: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統計的</a:t>
            </a: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管理状態」で</a:t>
            </a:r>
            <a:r>
              <a:rPr lang="ja-JP" altLang="en-US" sz="2000">
                <a:latin typeface="メイリオ" panose="020B0604030504040204" pitchFamily="50" charset="-128"/>
                <a:ea typeface="メイリオ" panose="020B0604030504040204" pitchFamily="50" charset="-128"/>
              </a:rPr>
              <a:t>あると</a:t>
            </a:r>
            <a:r>
              <a:rPr kumimoji="1" lang="ja-JP" altLang="en-US" sz="2000">
                <a:latin typeface="メイリオ" panose="020B0604030504040204" pitchFamily="50" charset="-128"/>
                <a:ea typeface="メイリオ" panose="020B0604030504040204" pitchFamily="50" charset="-128"/>
              </a:rPr>
              <a:t>いう</a:t>
            </a:r>
            <a:r>
              <a:rPr kumimoji="1" lang="ja-JP" altLang="en-US" sz="2000" dirty="0">
                <a:latin typeface="メイリオ" panose="020B0604030504040204" pitchFamily="50" charset="-128"/>
                <a:ea typeface="メイリオ" panose="020B0604030504040204" pitchFamily="50" charset="-128"/>
              </a:rPr>
              <a:t>。</a:t>
            </a:r>
          </a:p>
        </p:txBody>
      </p:sp>
      <p:sp>
        <p:nvSpPr>
          <p:cNvPr id="6" name="テキスト ボックス 5">
            <a:extLst>
              <a:ext uri="{FF2B5EF4-FFF2-40B4-BE49-F238E27FC236}">
                <a16:creationId xmlns:a16="http://schemas.microsoft.com/office/drawing/2014/main" id="{C8B2B941-576C-277A-1C6A-67D358635B74}"/>
              </a:ext>
            </a:extLst>
          </p:cNvPr>
          <p:cNvSpPr txBox="1"/>
          <p:nvPr/>
        </p:nvSpPr>
        <p:spPr>
          <a:xfrm>
            <a:off x="90974" y="101329"/>
            <a:ext cx="5820190" cy="707886"/>
          </a:xfrm>
          <a:prstGeom prst="rect">
            <a:avLst/>
          </a:prstGeom>
          <a:noFill/>
        </p:spPr>
        <p:txBody>
          <a:bodyPr wrap="square" rtlCol="0" anchor="ctr">
            <a:spAutoFit/>
          </a:bodyPr>
          <a:lstStyle/>
          <a:p>
            <a:r>
              <a:rPr kumimoji="1"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4.1 </a:t>
            </a:r>
            <a:r>
              <a:rPr lang="ja-JP" altLang="en-US" sz="4000" b="1">
                <a:solidFill>
                  <a:schemeClr val="bg1"/>
                </a:solidFill>
                <a:latin typeface="Meiryo" panose="020B0604030504040204" pitchFamily="34" charset="-128"/>
                <a:ea typeface="Meiryo" panose="020B0604030504040204" pitchFamily="34" charset="-128"/>
                <a:cs typeface="Arial" panose="020B0604020202020204" pitchFamily="34" charset="0"/>
              </a:rPr>
              <a:t>管理図の考え方</a:t>
            </a:r>
            <a:endParaRPr kumimoji="1" lang="ja-JP" altLang="en-US" sz="3600" b="1">
              <a:solidFill>
                <a:schemeClr val="bg1"/>
              </a:solidFill>
              <a:latin typeface="Meiryo" panose="020B0604030504040204" pitchFamily="34" charset="-128"/>
              <a:ea typeface="Meiryo" panose="020B0604030504040204" pitchFamily="34" charset="-128"/>
            </a:endParaRPr>
          </a:p>
        </p:txBody>
      </p:sp>
      <p:sp>
        <p:nvSpPr>
          <p:cNvPr id="10" name="スライド番号プレースホルダー 9">
            <a:extLst>
              <a:ext uri="{FF2B5EF4-FFF2-40B4-BE49-F238E27FC236}">
                <a16:creationId xmlns:a16="http://schemas.microsoft.com/office/drawing/2014/main" id="{D326C862-8339-5ABF-4BC1-2E6B85D438B8}"/>
              </a:ext>
            </a:extLst>
          </p:cNvPr>
          <p:cNvSpPr>
            <a:spLocks noGrp="1"/>
          </p:cNvSpPr>
          <p:nvPr>
            <p:ph type="sldNum" sz="quarter" idx="12"/>
          </p:nvPr>
        </p:nvSpPr>
        <p:spPr/>
        <p:txBody>
          <a:bodyPr/>
          <a:lstStyle/>
          <a:p>
            <a:fld id="{CCE8A120-D37F-4A4B-AEC4-A3FAB9FD9F34}" type="slidenum">
              <a:rPr lang="ja-JP" altLang="en-US" smtClean="0"/>
              <a:pPr/>
              <a:t>86</a:t>
            </a:fld>
            <a:endParaRPr lang="ja-JP" altLang="en-US"/>
          </a:p>
        </p:txBody>
      </p:sp>
    </p:spTree>
    <p:extLst>
      <p:ext uri="{BB962C8B-B14F-4D97-AF65-F5344CB8AC3E}">
        <p14:creationId xmlns:p14="http://schemas.microsoft.com/office/powerpoint/2010/main" val="21513812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BB51A674-A7D6-D42D-C118-75E60F277E65}"/>
              </a:ext>
            </a:extLst>
          </p:cNvPr>
          <p:cNvSpPr/>
          <p:nvPr/>
        </p:nvSpPr>
        <p:spPr>
          <a:xfrm>
            <a:off x="417633" y="1383927"/>
            <a:ext cx="11356733" cy="4859737"/>
          </a:xfrm>
          <a:prstGeom prst="rect">
            <a:avLst/>
          </a:prstGeom>
          <a:solidFill>
            <a:schemeClr val="bg1"/>
          </a:solidFill>
          <a:ln>
            <a:solidFill>
              <a:schemeClr val="tx1"/>
            </a:solidFill>
          </a:ln>
          <a:effectLst>
            <a:outerShdw blurRad="1016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4" name="テキスト ボックス 13">
                <a:extLst>
                  <a:ext uri="{FF2B5EF4-FFF2-40B4-BE49-F238E27FC236}">
                    <a16:creationId xmlns:a16="http://schemas.microsoft.com/office/drawing/2014/main" id="{B631DBB4-3315-4ADA-D933-0CE0B5613B26}"/>
                  </a:ext>
                </a:extLst>
              </p:cNvPr>
              <p:cNvSpPr txBox="1"/>
              <p:nvPr/>
            </p:nvSpPr>
            <p:spPr>
              <a:xfrm>
                <a:off x="1197522" y="2066707"/>
                <a:ext cx="8898564" cy="1545872"/>
              </a:xfrm>
              <a:prstGeom prst="rect">
                <a:avLst/>
              </a:prstGeom>
              <a:noFill/>
            </p:spPr>
            <p:txBody>
              <a:bodyPr wrap="square" rtlCol="0">
                <a:spAutoFit/>
              </a:bodyPr>
              <a:lstStyle/>
              <a:p>
                <a:pPr>
                  <a:spcBef>
                    <a:spcPts val="600"/>
                  </a:spcBef>
                </a:pPr>
                <a14:m>
                  <m:oMath xmlns:m="http://schemas.openxmlformats.org/officeDocument/2006/math">
                    <m:bar>
                      <m:barPr>
                        <m:pos m:val="top"/>
                        <m:ctrlPr>
                          <a:rPr lang="en" altLang="ja-JP" sz="2800" b="1" i="1" smtClean="0">
                            <a:latin typeface="Cambria Math" panose="02040503050406030204" pitchFamily="18" charset="0"/>
                          </a:rPr>
                        </m:ctrlPr>
                      </m:barPr>
                      <m:e>
                        <m:r>
                          <a:rPr lang="en-US" altLang="ja-JP" sz="2800" b="1">
                            <a:latin typeface="Cambria Math" panose="02040503050406030204" pitchFamily="18" charset="0"/>
                          </a:rPr>
                          <m:t>𝐗</m:t>
                        </m:r>
                      </m:e>
                    </m:bar>
                    <m:r>
                      <m:rPr>
                        <m:nor/>
                      </m:rPr>
                      <a:rPr lang="en-US" altLang="ja-JP" sz="2800" b="1" dirty="0">
                        <a:latin typeface="Meiryo" panose="020B0604030504040204" pitchFamily="34" charset="-128"/>
                        <a:ea typeface="Meiryo" panose="020B0604030504040204" pitchFamily="34" charset="-128"/>
                      </a:rPr>
                      <m:t>−</m:t>
                    </m:r>
                    <m:r>
                      <a:rPr lang="en-US" altLang="ja-JP" sz="2800" b="1">
                        <a:latin typeface="Cambria Math" panose="02040503050406030204" pitchFamily="18" charset="0"/>
                      </a:rPr>
                      <m:t>𝐑</m:t>
                    </m:r>
                  </m:oMath>
                </a14:m>
                <a:r>
                  <a:rPr lang="ja-JP" altLang="en-US" sz="2400" b="1">
                    <a:latin typeface="Meiryo" panose="020B0604030504040204" pitchFamily="34" charset="-128"/>
                    <a:ea typeface="Meiryo" panose="020B0604030504040204" pitchFamily="34" charset="-128"/>
                  </a:rPr>
                  <a:t>管理図は、</a:t>
                </a:r>
                <a:r>
                  <a:rPr lang="ja-JP" altLang="en-US" sz="2400">
                    <a:latin typeface="Meiryo" panose="020B0604030504040204" pitchFamily="34" charset="-128"/>
                    <a:ea typeface="Meiryo" panose="020B0604030504040204" pitchFamily="34" charset="-128"/>
                  </a:rPr>
                  <a:t>長さ、重量、収率などの計量値について</a:t>
                </a:r>
                <a:endParaRPr lang="en-US" altLang="ja-JP" sz="2400" dirty="0">
                  <a:latin typeface="Meiryo" panose="020B0604030504040204" pitchFamily="34" charset="-128"/>
                  <a:ea typeface="Meiryo" panose="020B0604030504040204" pitchFamily="34" charset="-128"/>
                </a:endParaRPr>
              </a:p>
              <a:p>
                <a:pPr>
                  <a:spcBef>
                    <a:spcPts val="600"/>
                  </a:spcBef>
                </a:pPr>
                <a:r>
                  <a:rPr lang="ja-JP" altLang="en-US" sz="2400">
                    <a:latin typeface="Meiryo" panose="020B0604030504040204" pitchFamily="34" charset="-128"/>
                    <a:ea typeface="Meiryo" panose="020B0604030504040204" pitchFamily="34" charset="-128"/>
                  </a:rPr>
                  <a:t>郡内のば</a:t>
                </a:r>
                <a:r>
                  <a:rPr kumimoji="1" lang="ja-JP" altLang="en-US" sz="2400">
                    <a:latin typeface="Meiryo" panose="020B0604030504040204" pitchFamily="34" charset="-128"/>
                    <a:ea typeface="Meiryo" panose="020B0604030504040204" pitchFamily="34" charset="-128"/>
                  </a:rPr>
                  <a:t>らつきの変動を管理・解析する</a:t>
                </a:r>
                <a14:m>
                  <m:oMath xmlns:m="http://schemas.openxmlformats.org/officeDocument/2006/math">
                    <m:r>
                      <a:rPr lang="en-US" altLang="ja-JP" sz="2400" b="0" i="0" smtClean="0">
                        <a:solidFill>
                          <a:schemeClr val="tx1"/>
                        </a:solidFill>
                        <a:latin typeface="Cambria Math" panose="02040503050406030204" pitchFamily="18" charset="0"/>
                      </a:rPr>
                      <m:t> </m:t>
                    </m:r>
                    <m:r>
                      <a:rPr lang="en-US" altLang="ja-JP" sz="2400" b="0" i="1">
                        <a:solidFill>
                          <a:schemeClr val="tx1"/>
                        </a:solidFill>
                        <a:latin typeface="Cambria Math" panose="02040503050406030204" pitchFamily="18" charset="0"/>
                      </a:rPr>
                      <m:t>𝑅</m:t>
                    </m:r>
                    <m:r>
                      <a:rPr lang="en-US" altLang="ja-JP" sz="2400" b="0" i="1" smtClean="0">
                        <a:solidFill>
                          <a:schemeClr val="tx1"/>
                        </a:solidFill>
                        <a:latin typeface="Cambria Math" panose="02040503050406030204" pitchFamily="18" charset="0"/>
                      </a:rPr>
                      <m:t> </m:t>
                    </m:r>
                  </m:oMath>
                </a14:m>
                <a:r>
                  <a:rPr kumimoji="1" lang="ja-JP" altLang="en-US" sz="2400">
                    <a:latin typeface="Meiryo" panose="020B0604030504040204" pitchFamily="34" charset="-128"/>
                    <a:ea typeface="Meiryo" panose="020B0604030504040204" pitchFamily="34" charset="-128"/>
                  </a:rPr>
                  <a:t>管理図と、</a:t>
                </a:r>
                <a:endParaRPr kumimoji="1" lang="en-US" altLang="ja-JP" sz="2400" dirty="0">
                  <a:latin typeface="Meiryo" panose="020B0604030504040204" pitchFamily="34" charset="-128"/>
                  <a:ea typeface="Meiryo" panose="020B0604030504040204" pitchFamily="34" charset="-128"/>
                </a:endParaRPr>
              </a:p>
              <a:p>
                <a:pPr>
                  <a:spcBef>
                    <a:spcPts val="600"/>
                  </a:spcBef>
                </a:pPr>
                <a:r>
                  <a:rPr kumimoji="1" lang="ja-JP" altLang="en-US" sz="2400">
                    <a:latin typeface="Meiryo" panose="020B0604030504040204" pitchFamily="34" charset="-128"/>
                    <a:ea typeface="Meiryo" panose="020B0604030504040204" pitchFamily="34" charset="-128"/>
                  </a:rPr>
                  <a:t>工程平均の変動を管理・解析する</a:t>
                </a:r>
                <a:r>
                  <a:rPr kumimoji="1" lang="en-US" altLang="ja-JP" sz="2400" dirty="0">
                    <a:latin typeface="Meiryo" panose="020B0604030504040204" pitchFamily="34" charset="-128"/>
                    <a:ea typeface="Meiryo" panose="020B0604030504040204" pitchFamily="34" charset="-128"/>
                  </a:rPr>
                  <a:t> </a:t>
                </a:r>
                <a14:m>
                  <m:oMath xmlns:m="http://schemas.openxmlformats.org/officeDocument/2006/math">
                    <m:bar>
                      <m:barPr>
                        <m:pos m:val="top"/>
                        <m:ctrlPr>
                          <a:rPr lang="en" altLang="ja-JP" sz="2400" i="1">
                            <a:latin typeface="Cambria Math" panose="02040503050406030204" pitchFamily="18" charset="0"/>
                          </a:rPr>
                        </m:ctrlPr>
                      </m:barPr>
                      <m:e>
                        <m:r>
                          <m:rPr>
                            <m:sty m:val="p"/>
                          </m:rPr>
                          <a:rPr lang="en-US" altLang="ja-JP" sz="2400" b="0" i="1">
                            <a:latin typeface="Cambria Math" panose="02040503050406030204" pitchFamily="18" charset="0"/>
                          </a:rPr>
                          <m:t>X</m:t>
                        </m:r>
                      </m:e>
                    </m:bar>
                  </m:oMath>
                </a14:m>
                <a:r>
                  <a:rPr kumimoji="1" lang="en-US" altLang="ja-JP" sz="2400" dirty="0">
                    <a:latin typeface="Meiryo" panose="020B0604030504040204" pitchFamily="34" charset="-128"/>
                    <a:ea typeface="Meiryo" panose="020B0604030504040204" pitchFamily="34" charset="-128"/>
                  </a:rPr>
                  <a:t> </a:t>
                </a:r>
                <a:r>
                  <a:rPr kumimoji="1" lang="ja-JP" altLang="en-US" sz="2400">
                    <a:latin typeface="Meiryo" panose="020B0604030504040204" pitchFamily="34" charset="-128"/>
                    <a:ea typeface="Meiryo" panose="020B0604030504040204" pitchFamily="34" charset="-128"/>
                  </a:rPr>
                  <a:t>管理図よりなっている。</a:t>
                </a:r>
              </a:p>
            </p:txBody>
          </p:sp>
        </mc:Choice>
        <mc:Fallback xmlns="">
          <p:sp>
            <p:nvSpPr>
              <p:cNvPr id="14" name="テキスト ボックス 13">
                <a:extLst>
                  <a:ext uri="{FF2B5EF4-FFF2-40B4-BE49-F238E27FC236}">
                    <a16:creationId xmlns:a16="http://schemas.microsoft.com/office/drawing/2014/main" id="{B631DBB4-3315-4ADA-D933-0CE0B5613B26}"/>
                  </a:ext>
                </a:extLst>
              </p:cNvPr>
              <p:cNvSpPr txBox="1">
                <a:spLocks noRot="1" noChangeAspect="1" noMove="1" noResize="1" noEditPoints="1" noAdjustHandles="1" noChangeArrowheads="1" noChangeShapeType="1" noTextEdit="1"/>
              </p:cNvSpPr>
              <p:nvPr/>
            </p:nvSpPr>
            <p:spPr>
              <a:xfrm>
                <a:off x="1197522" y="2066707"/>
                <a:ext cx="8898564" cy="1545872"/>
              </a:xfrm>
              <a:prstGeom prst="rect">
                <a:avLst/>
              </a:prstGeom>
              <a:blipFill>
                <a:blip r:embed="rId2"/>
                <a:stretch>
                  <a:fillRect l="-1141" b="-4878"/>
                </a:stretch>
              </a:blipFill>
            </p:spPr>
            <p:txBody>
              <a:bodyPr/>
              <a:lstStyle/>
              <a:p>
                <a:r>
                  <a:rPr lang="ja-JP" altLang="en-US">
                    <a:noFill/>
                  </a:rPr>
                  <a:t> </a:t>
                </a:r>
              </a:p>
            </p:txBody>
          </p:sp>
        </mc:Fallback>
      </mc:AlternateContent>
      <p:sp>
        <p:nvSpPr>
          <p:cNvPr id="51" name="正方形/長方形 50">
            <a:extLst>
              <a:ext uri="{FF2B5EF4-FFF2-40B4-BE49-F238E27FC236}">
                <a16:creationId xmlns:a16="http://schemas.microsoft.com/office/drawing/2014/main" id="{BE468C24-5502-9054-8203-725DB52E338C}"/>
              </a:ext>
            </a:extLst>
          </p:cNvPr>
          <p:cNvSpPr/>
          <p:nvPr/>
        </p:nvSpPr>
        <p:spPr>
          <a:xfrm>
            <a:off x="887391" y="1074769"/>
            <a:ext cx="2597171" cy="786607"/>
          </a:xfrm>
          <a:prstGeom prst="rect">
            <a:avLst/>
          </a:pr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800" b="1">
                <a:latin typeface="メイリオ" panose="020B0604030504040204" pitchFamily="50" charset="-128"/>
                <a:ea typeface="メイリオ" panose="020B0604030504040204" pitchFamily="50" charset="-128"/>
              </a:rPr>
              <a:t>標準化と工程改善</a:t>
            </a:r>
            <a:endParaRPr kumimoji="1" lang="ja-JP" altLang="en-US"/>
          </a:p>
        </p:txBody>
      </p:sp>
      <mc:AlternateContent xmlns:mc="http://schemas.openxmlformats.org/markup-compatibility/2006" xmlns:a14="http://schemas.microsoft.com/office/drawing/2010/main">
        <mc:Choice Requires="a14">
          <p:sp>
            <p:nvSpPr>
              <p:cNvPr id="54" name="テキスト ボックス 53">
                <a:extLst>
                  <a:ext uri="{FF2B5EF4-FFF2-40B4-BE49-F238E27FC236}">
                    <a16:creationId xmlns:a16="http://schemas.microsoft.com/office/drawing/2014/main" id="{7351BE5F-426B-9F04-8363-C6F275012CD1}"/>
                  </a:ext>
                </a:extLst>
              </p:cNvPr>
              <p:cNvSpPr txBox="1"/>
              <p:nvPr/>
            </p:nvSpPr>
            <p:spPr>
              <a:xfrm>
                <a:off x="1105560" y="1121682"/>
                <a:ext cx="2597172" cy="639662"/>
              </a:xfrm>
              <a:prstGeom prst="rect">
                <a:avLst/>
              </a:prstGeom>
              <a:noFill/>
            </p:spPr>
            <p:txBody>
              <a:bodyPr wrap="square">
                <a:spAutoFit/>
              </a:bodyPr>
              <a:lstStyle/>
              <a:p>
                <a14:m>
                  <m:oMath xmlns:m="http://schemas.openxmlformats.org/officeDocument/2006/math">
                    <m:bar>
                      <m:barPr>
                        <m:pos m:val="top"/>
                        <m:ctrlPr>
                          <a:rPr lang="en" altLang="ja-JP" sz="3200" b="1" i="1">
                            <a:latin typeface="Cambria Math" panose="02040503050406030204" pitchFamily="18" charset="0"/>
                          </a:rPr>
                        </m:ctrlPr>
                      </m:barPr>
                      <m:e>
                        <m:r>
                          <a:rPr lang="en-US" altLang="ja-JP" sz="3200" b="1">
                            <a:latin typeface="Cambria Math" panose="02040503050406030204" pitchFamily="18" charset="0"/>
                          </a:rPr>
                          <m:t>𝐗</m:t>
                        </m:r>
                      </m:e>
                    </m:bar>
                    <m:r>
                      <m:rPr>
                        <m:nor/>
                      </m:rPr>
                      <a:rPr lang="en-US" altLang="ja-JP" sz="3200" b="1" dirty="0">
                        <a:latin typeface="Meiryo" panose="020B0604030504040204" pitchFamily="34" charset="-128"/>
                        <a:ea typeface="Meiryo" panose="020B0604030504040204" pitchFamily="34" charset="-128"/>
                      </a:rPr>
                      <m:t>−</m:t>
                    </m:r>
                    <m:r>
                      <a:rPr lang="en-US" altLang="ja-JP" sz="3200" b="1">
                        <a:latin typeface="Cambria Math" panose="02040503050406030204" pitchFamily="18" charset="0"/>
                      </a:rPr>
                      <m:t>𝐑</m:t>
                    </m:r>
                  </m:oMath>
                </a14:m>
                <a:r>
                  <a:rPr lang="ja-JP" altLang="en-US" sz="2800" b="1">
                    <a:latin typeface="Meiryo" panose="020B0604030504040204" pitchFamily="34" charset="-128"/>
                    <a:ea typeface="Meiryo" panose="020B0604030504040204" pitchFamily="34" charset="-128"/>
                  </a:rPr>
                  <a:t>管理図</a:t>
                </a:r>
                <a:endParaRPr lang="ja-JP" altLang="en-US" sz="3200"/>
              </a:p>
            </p:txBody>
          </p:sp>
        </mc:Choice>
        <mc:Fallback xmlns="">
          <p:sp>
            <p:nvSpPr>
              <p:cNvPr id="54" name="テキスト ボックス 53">
                <a:extLst>
                  <a:ext uri="{FF2B5EF4-FFF2-40B4-BE49-F238E27FC236}">
                    <a16:creationId xmlns:a16="http://schemas.microsoft.com/office/drawing/2014/main" id="{7351BE5F-426B-9F04-8363-C6F275012CD1}"/>
                  </a:ext>
                </a:extLst>
              </p:cNvPr>
              <p:cNvSpPr txBox="1">
                <a:spLocks noRot="1" noChangeAspect="1" noMove="1" noResize="1" noEditPoints="1" noAdjustHandles="1" noChangeArrowheads="1" noChangeShapeType="1" noTextEdit="1"/>
              </p:cNvSpPr>
              <p:nvPr/>
            </p:nvSpPr>
            <p:spPr>
              <a:xfrm>
                <a:off x="1105560" y="1121682"/>
                <a:ext cx="2597172" cy="639662"/>
              </a:xfrm>
              <a:prstGeom prst="rect">
                <a:avLst/>
              </a:prstGeom>
              <a:blipFill>
                <a:blip r:embed="rId3"/>
                <a:stretch>
                  <a:fillRect l="-1456" b="-27451"/>
                </a:stretch>
              </a:blipFill>
            </p:spPr>
            <p:txBody>
              <a:bodyPr/>
              <a:lstStyle/>
              <a:p>
                <a:r>
                  <a:rPr lang="ja-JP" altLang="en-US">
                    <a:noFill/>
                  </a:rPr>
                  <a:t> </a:t>
                </a:r>
              </a:p>
            </p:txBody>
          </p:sp>
        </mc:Fallback>
      </mc:AlternateContent>
      <p:sp>
        <p:nvSpPr>
          <p:cNvPr id="55" name="テキスト ボックス 54">
            <a:extLst>
              <a:ext uri="{FF2B5EF4-FFF2-40B4-BE49-F238E27FC236}">
                <a16:creationId xmlns:a16="http://schemas.microsoft.com/office/drawing/2014/main" id="{95405469-B4D1-1834-9334-1D34B908EC8A}"/>
              </a:ext>
            </a:extLst>
          </p:cNvPr>
          <p:cNvSpPr txBox="1"/>
          <p:nvPr/>
        </p:nvSpPr>
        <p:spPr>
          <a:xfrm>
            <a:off x="1197522" y="3585196"/>
            <a:ext cx="9796956" cy="1154162"/>
          </a:xfrm>
          <a:prstGeom prst="rect">
            <a:avLst/>
          </a:prstGeom>
          <a:noFill/>
        </p:spPr>
        <p:txBody>
          <a:bodyPr wrap="square" rtlCol="0">
            <a:spAutoFit/>
          </a:bodyPr>
          <a:lstStyle/>
          <a:p>
            <a:pPr>
              <a:lnSpc>
                <a:spcPct val="150000"/>
              </a:lnSpc>
            </a:pPr>
            <a:r>
              <a:rPr kumimoji="1" lang="ja-JP" altLang="en-US" sz="2400">
                <a:latin typeface="メイリオ" panose="020B0604030504040204" pitchFamily="50" charset="-128"/>
                <a:ea typeface="メイリオ" panose="020B0604030504040204" pitchFamily="50" charset="-128"/>
              </a:rPr>
              <a:t>現在の工程が正常（管理状態）か異常かを客観的に判断し、</a:t>
            </a:r>
            <a:endParaRPr kumimoji="1" lang="en-US" altLang="ja-JP" sz="2400" dirty="0">
              <a:latin typeface="メイリオ" panose="020B0604030504040204" pitchFamily="50" charset="-128"/>
              <a:ea typeface="メイリオ" panose="020B0604030504040204" pitchFamily="50" charset="-128"/>
            </a:endParaRPr>
          </a:p>
          <a:p>
            <a:pPr>
              <a:lnSpc>
                <a:spcPct val="150000"/>
              </a:lnSpc>
            </a:pPr>
            <a:r>
              <a:rPr kumimoji="1" lang="ja-JP" altLang="en-US" sz="2400">
                <a:latin typeface="メイリオ" panose="020B0604030504040204" pitchFamily="50" charset="-128"/>
                <a:ea typeface="メイリオ" panose="020B0604030504040204" pitchFamily="50" charset="-128"/>
              </a:rPr>
              <a:t>さらに工程を管理状態（安定状態）に保つために活用する手法である。</a:t>
            </a:r>
          </a:p>
        </p:txBody>
      </p:sp>
      <p:grpSp>
        <p:nvGrpSpPr>
          <p:cNvPr id="56" name="グループ化 55">
            <a:extLst>
              <a:ext uri="{FF2B5EF4-FFF2-40B4-BE49-F238E27FC236}">
                <a16:creationId xmlns:a16="http://schemas.microsoft.com/office/drawing/2014/main" id="{AEFD9D18-79B7-EA9C-DD03-540844A8C8EC}"/>
              </a:ext>
            </a:extLst>
          </p:cNvPr>
          <p:cNvGrpSpPr/>
          <p:nvPr/>
        </p:nvGrpSpPr>
        <p:grpSpPr>
          <a:xfrm>
            <a:off x="4487197" y="4941779"/>
            <a:ext cx="3160507" cy="1081523"/>
            <a:chOff x="5201919" y="3779757"/>
            <a:chExt cx="5671895" cy="2678975"/>
          </a:xfrm>
        </p:grpSpPr>
        <p:grpSp>
          <p:nvGrpSpPr>
            <p:cNvPr id="57" name="グループ化 56">
              <a:extLst>
                <a:ext uri="{FF2B5EF4-FFF2-40B4-BE49-F238E27FC236}">
                  <a16:creationId xmlns:a16="http://schemas.microsoft.com/office/drawing/2014/main" id="{ADC1C180-7FBD-F05E-94A3-4D8F04F2F10D}"/>
                </a:ext>
              </a:extLst>
            </p:cNvPr>
            <p:cNvGrpSpPr/>
            <p:nvPr/>
          </p:nvGrpSpPr>
          <p:grpSpPr>
            <a:xfrm>
              <a:off x="5549464" y="4023230"/>
              <a:ext cx="5324350" cy="1472140"/>
              <a:chOff x="990600" y="2805113"/>
              <a:chExt cx="8191500" cy="1928813"/>
            </a:xfrm>
          </p:grpSpPr>
          <p:cxnSp>
            <p:nvCxnSpPr>
              <p:cNvPr id="64" name="直線コネクタ 63">
                <a:extLst>
                  <a:ext uri="{FF2B5EF4-FFF2-40B4-BE49-F238E27FC236}">
                    <a16:creationId xmlns:a16="http://schemas.microsoft.com/office/drawing/2014/main" id="{0341D7C6-7B6A-D90B-208A-F23C730BF0A0}"/>
                  </a:ext>
                </a:extLst>
              </p:cNvPr>
              <p:cNvCxnSpPr>
                <a:cxnSpLocks/>
                <a:stCxn id="79" idx="5"/>
              </p:cNvCxnSpPr>
              <p:nvPr/>
            </p:nvCxnSpPr>
            <p:spPr>
              <a:xfrm flipH="1" flipV="1">
                <a:off x="6577188" y="3423219"/>
                <a:ext cx="450845" cy="355645"/>
              </a:xfrm>
              <a:prstGeom prst="line">
                <a:avLst/>
              </a:prstGeom>
              <a:ln w="38100"/>
            </p:spPr>
            <p:style>
              <a:lnRef idx="1">
                <a:schemeClr val="dk1"/>
              </a:lnRef>
              <a:fillRef idx="0">
                <a:schemeClr val="dk1"/>
              </a:fillRef>
              <a:effectRef idx="0">
                <a:schemeClr val="dk1"/>
              </a:effectRef>
              <a:fontRef idx="minor">
                <a:schemeClr val="tx1"/>
              </a:fontRef>
            </p:style>
          </p:cxnSp>
          <p:sp>
            <p:nvSpPr>
              <p:cNvPr id="65" name="楕円 6">
                <a:extLst>
                  <a:ext uri="{FF2B5EF4-FFF2-40B4-BE49-F238E27FC236}">
                    <a16:creationId xmlns:a16="http://schemas.microsoft.com/office/drawing/2014/main" id="{F855CD62-DCAE-3298-A365-9B765C27FF28}"/>
                  </a:ext>
                </a:extLst>
              </p:cNvPr>
              <p:cNvSpPr/>
              <p:nvPr/>
            </p:nvSpPr>
            <p:spPr>
              <a:xfrm>
                <a:off x="990600" y="4543426"/>
                <a:ext cx="190500" cy="190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楕円 7">
                <a:extLst>
                  <a:ext uri="{FF2B5EF4-FFF2-40B4-BE49-F238E27FC236}">
                    <a16:creationId xmlns:a16="http://schemas.microsoft.com/office/drawing/2014/main" id="{97D2CC1D-831F-12AE-4235-77F06B830C68}"/>
                  </a:ext>
                </a:extLst>
              </p:cNvPr>
              <p:cNvSpPr/>
              <p:nvPr/>
            </p:nvSpPr>
            <p:spPr>
              <a:xfrm>
                <a:off x="1455231" y="3966820"/>
                <a:ext cx="190500" cy="190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楕円 8">
                <a:extLst>
                  <a:ext uri="{FF2B5EF4-FFF2-40B4-BE49-F238E27FC236}">
                    <a16:creationId xmlns:a16="http://schemas.microsoft.com/office/drawing/2014/main" id="{85B69EA2-989F-A646-78EF-E71EA5ACD03F}"/>
                  </a:ext>
                </a:extLst>
              </p:cNvPr>
              <p:cNvSpPr/>
              <p:nvPr/>
            </p:nvSpPr>
            <p:spPr>
              <a:xfrm>
                <a:off x="1862711" y="4378947"/>
                <a:ext cx="190500" cy="190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楕円 9">
                <a:extLst>
                  <a:ext uri="{FF2B5EF4-FFF2-40B4-BE49-F238E27FC236}">
                    <a16:creationId xmlns:a16="http://schemas.microsoft.com/office/drawing/2014/main" id="{CA0797F9-A26D-DA4F-820F-5A5D8B384873}"/>
                  </a:ext>
                </a:extLst>
              </p:cNvPr>
              <p:cNvSpPr/>
              <p:nvPr/>
            </p:nvSpPr>
            <p:spPr>
              <a:xfrm>
                <a:off x="2293431" y="3957295"/>
                <a:ext cx="190500" cy="190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楕円 10">
                <a:extLst>
                  <a:ext uri="{FF2B5EF4-FFF2-40B4-BE49-F238E27FC236}">
                    <a16:creationId xmlns:a16="http://schemas.microsoft.com/office/drawing/2014/main" id="{5880D73D-5986-1505-09DA-AF06960E2A49}"/>
                  </a:ext>
                </a:extLst>
              </p:cNvPr>
              <p:cNvSpPr/>
              <p:nvPr/>
            </p:nvSpPr>
            <p:spPr>
              <a:xfrm>
                <a:off x="2620522" y="4414838"/>
                <a:ext cx="190500" cy="190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楕円 11">
                <a:extLst>
                  <a:ext uri="{FF2B5EF4-FFF2-40B4-BE49-F238E27FC236}">
                    <a16:creationId xmlns:a16="http://schemas.microsoft.com/office/drawing/2014/main" id="{AC21520C-7753-9DA7-3506-7DEE15C51BE9}"/>
                  </a:ext>
                </a:extLst>
              </p:cNvPr>
              <p:cNvSpPr/>
              <p:nvPr/>
            </p:nvSpPr>
            <p:spPr>
              <a:xfrm>
                <a:off x="3084006" y="3947770"/>
                <a:ext cx="190500" cy="190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楕円 12">
                <a:extLst>
                  <a:ext uri="{FF2B5EF4-FFF2-40B4-BE49-F238E27FC236}">
                    <a16:creationId xmlns:a16="http://schemas.microsoft.com/office/drawing/2014/main" id="{10344545-4A09-42AA-4253-4C0D5F9DC2DE}"/>
                  </a:ext>
                </a:extLst>
              </p:cNvPr>
              <p:cNvSpPr/>
              <p:nvPr/>
            </p:nvSpPr>
            <p:spPr>
              <a:xfrm>
                <a:off x="3598356" y="4488657"/>
                <a:ext cx="190500" cy="190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楕円 13">
                <a:extLst>
                  <a:ext uri="{FF2B5EF4-FFF2-40B4-BE49-F238E27FC236}">
                    <a16:creationId xmlns:a16="http://schemas.microsoft.com/office/drawing/2014/main" id="{9D8679EF-A33A-F6EE-DC61-0F5EB61AE8C3}"/>
                  </a:ext>
                </a:extLst>
              </p:cNvPr>
              <p:cNvSpPr/>
              <p:nvPr/>
            </p:nvSpPr>
            <p:spPr>
              <a:xfrm>
                <a:off x="3874581" y="4147795"/>
                <a:ext cx="190500" cy="190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楕円 14">
                <a:extLst>
                  <a:ext uri="{FF2B5EF4-FFF2-40B4-BE49-F238E27FC236}">
                    <a16:creationId xmlns:a16="http://schemas.microsoft.com/office/drawing/2014/main" id="{97875E07-0664-E352-1619-8773F086D1FA}"/>
                  </a:ext>
                </a:extLst>
              </p:cNvPr>
              <p:cNvSpPr/>
              <p:nvPr/>
            </p:nvSpPr>
            <p:spPr>
              <a:xfrm>
                <a:off x="4279967" y="4355135"/>
                <a:ext cx="190500" cy="190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楕円 15">
                <a:extLst>
                  <a:ext uri="{FF2B5EF4-FFF2-40B4-BE49-F238E27FC236}">
                    <a16:creationId xmlns:a16="http://schemas.microsoft.com/office/drawing/2014/main" id="{91427468-B532-BA60-0593-5958998C15A1}"/>
                  </a:ext>
                </a:extLst>
              </p:cNvPr>
              <p:cNvSpPr/>
              <p:nvPr/>
            </p:nvSpPr>
            <p:spPr>
              <a:xfrm>
                <a:off x="4684206" y="3711512"/>
                <a:ext cx="190500" cy="190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楕円 16">
                <a:extLst>
                  <a:ext uri="{FF2B5EF4-FFF2-40B4-BE49-F238E27FC236}">
                    <a16:creationId xmlns:a16="http://schemas.microsoft.com/office/drawing/2014/main" id="{66ECCB39-9E60-D980-D19D-297E25FE6411}"/>
                  </a:ext>
                </a:extLst>
              </p:cNvPr>
              <p:cNvSpPr/>
              <p:nvPr/>
            </p:nvSpPr>
            <p:spPr>
              <a:xfrm>
                <a:off x="5156740" y="4086225"/>
                <a:ext cx="190500" cy="190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楕円 17">
                <a:extLst>
                  <a:ext uri="{FF2B5EF4-FFF2-40B4-BE49-F238E27FC236}">
                    <a16:creationId xmlns:a16="http://schemas.microsoft.com/office/drawing/2014/main" id="{906BC455-8D02-767E-657C-E20E1176D532}"/>
                  </a:ext>
                </a:extLst>
              </p:cNvPr>
              <p:cNvSpPr/>
              <p:nvPr/>
            </p:nvSpPr>
            <p:spPr>
              <a:xfrm>
                <a:off x="5554848" y="3766795"/>
                <a:ext cx="190500" cy="190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楕円 18">
                <a:extLst>
                  <a:ext uri="{FF2B5EF4-FFF2-40B4-BE49-F238E27FC236}">
                    <a16:creationId xmlns:a16="http://schemas.microsoft.com/office/drawing/2014/main" id="{D10A1D01-88EA-34DC-24C3-2DCDEF6882FB}"/>
                  </a:ext>
                </a:extLst>
              </p:cNvPr>
              <p:cNvSpPr/>
              <p:nvPr/>
            </p:nvSpPr>
            <p:spPr>
              <a:xfrm>
                <a:off x="6051196" y="3957295"/>
                <a:ext cx="190500" cy="190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楕円 19">
                <a:extLst>
                  <a:ext uri="{FF2B5EF4-FFF2-40B4-BE49-F238E27FC236}">
                    <a16:creationId xmlns:a16="http://schemas.microsoft.com/office/drawing/2014/main" id="{976CFA33-46C9-A2D7-EAE7-11DF454E0A93}"/>
                  </a:ext>
                </a:extLst>
              </p:cNvPr>
              <p:cNvSpPr/>
              <p:nvPr/>
            </p:nvSpPr>
            <p:spPr>
              <a:xfrm>
                <a:off x="6493956" y="3364535"/>
                <a:ext cx="190500" cy="190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楕円 20">
                <a:extLst>
                  <a:ext uri="{FF2B5EF4-FFF2-40B4-BE49-F238E27FC236}">
                    <a16:creationId xmlns:a16="http://schemas.microsoft.com/office/drawing/2014/main" id="{11DE5C3F-9B0D-250A-611A-B7F3CC116DDB}"/>
                  </a:ext>
                </a:extLst>
              </p:cNvPr>
              <p:cNvSpPr/>
              <p:nvPr/>
            </p:nvSpPr>
            <p:spPr>
              <a:xfrm>
                <a:off x="6865431" y="3616262"/>
                <a:ext cx="190500" cy="190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楕円 21">
                <a:extLst>
                  <a:ext uri="{FF2B5EF4-FFF2-40B4-BE49-F238E27FC236}">
                    <a16:creationId xmlns:a16="http://schemas.microsoft.com/office/drawing/2014/main" id="{731254BC-257A-AC5D-388F-69DE8EAD646E}"/>
                  </a:ext>
                </a:extLst>
              </p:cNvPr>
              <p:cNvSpPr/>
              <p:nvPr/>
            </p:nvSpPr>
            <p:spPr>
              <a:xfrm>
                <a:off x="7332156" y="2872131"/>
                <a:ext cx="190500" cy="190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楕円 22">
                <a:extLst>
                  <a:ext uri="{FF2B5EF4-FFF2-40B4-BE49-F238E27FC236}">
                    <a16:creationId xmlns:a16="http://schemas.microsoft.com/office/drawing/2014/main" id="{87948291-1B68-01CB-5AB4-378FE95E5D83}"/>
                  </a:ext>
                </a:extLst>
              </p:cNvPr>
              <p:cNvSpPr/>
              <p:nvPr/>
            </p:nvSpPr>
            <p:spPr>
              <a:xfrm>
                <a:off x="7789356" y="3380689"/>
                <a:ext cx="190500" cy="190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楕円 23">
                <a:extLst>
                  <a:ext uri="{FF2B5EF4-FFF2-40B4-BE49-F238E27FC236}">
                    <a16:creationId xmlns:a16="http://schemas.microsoft.com/office/drawing/2014/main" id="{C97EEB1C-6E68-8E71-6158-84BAD4F273DB}"/>
                  </a:ext>
                </a:extLst>
              </p:cNvPr>
              <p:cNvSpPr/>
              <p:nvPr/>
            </p:nvSpPr>
            <p:spPr>
              <a:xfrm>
                <a:off x="8256081" y="2997480"/>
                <a:ext cx="190500" cy="190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楕円 24">
                <a:extLst>
                  <a:ext uri="{FF2B5EF4-FFF2-40B4-BE49-F238E27FC236}">
                    <a16:creationId xmlns:a16="http://schemas.microsoft.com/office/drawing/2014/main" id="{6BE6705A-825E-764B-AF17-0A3B0C9B3929}"/>
                  </a:ext>
                </a:extLst>
              </p:cNvPr>
              <p:cNvSpPr/>
              <p:nvPr/>
            </p:nvSpPr>
            <p:spPr>
              <a:xfrm>
                <a:off x="8991600" y="2805113"/>
                <a:ext cx="190500" cy="1905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4" name="直線コネクタ 83">
                <a:extLst>
                  <a:ext uri="{FF2B5EF4-FFF2-40B4-BE49-F238E27FC236}">
                    <a16:creationId xmlns:a16="http://schemas.microsoft.com/office/drawing/2014/main" id="{CAEEA13D-4BAC-2659-FF8C-AFCA297B320F}"/>
                  </a:ext>
                </a:extLst>
              </p:cNvPr>
              <p:cNvCxnSpPr>
                <a:cxnSpLocks/>
              </p:cNvCxnSpPr>
              <p:nvPr/>
            </p:nvCxnSpPr>
            <p:spPr>
              <a:xfrm flipV="1">
                <a:off x="1062610" y="4029076"/>
                <a:ext cx="514351" cy="638176"/>
              </a:xfrm>
              <a:prstGeom prst="line">
                <a:avLst/>
              </a:prstGeom>
              <a:ln w="38100"/>
            </p:spPr>
            <p:style>
              <a:lnRef idx="1">
                <a:schemeClr val="dk1"/>
              </a:lnRef>
              <a:fillRef idx="0">
                <a:schemeClr val="dk1"/>
              </a:fillRef>
              <a:effectRef idx="0">
                <a:schemeClr val="dk1"/>
              </a:effectRef>
              <a:fontRef idx="minor">
                <a:schemeClr val="tx1"/>
              </a:fontRef>
            </p:style>
          </p:cxnSp>
          <p:cxnSp>
            <p:nvCxnSpPr>
              <p:cNvPr id="85" name="直線コネクタ 84">
                <a:extLst>
                  <a:ext uri="{FF2B5EF4-FFF2-40B4-BE49-F238E27FC236}">
                    <a16:creationId xmlns:a16="http://schemas.microsoft.com/office/drawing/2014/main" id="{08D55085-9150-0756-C3C9-907F56200C0B}"/>
                  </a:ext>
                </a:extLst>
              </p:cNvPr>
              <p:cNvCxnSpPr>
                <a:cxnSpLocks/>
                <a:endCxn id="68" idx="7"/>
              </p:cNvCxnSpPr>
              <p:nvPr/>
            </p:nvCxnSpPr>
            <p:spPr>
              <a:xfrm flipV="1">
                <a:off x="1938911" y="3985193"/>
                <a:ext cx="517122" cy="545470"/>
              </a:xfrm>
              <a:prstGeom prst="line">
                <a:avLst/>
              </a:prstGeom>
              <a:ln w="38100"/>
            </p:spPr>
            <p:style>
              <a:lnRef idx="1">
                <a:schemeClr val="dk1"/>
              </a:lnRef>
              <a:fillRef idx="0">
                <a:schemeClr val="dk1"/>
              </a:fillRef>
              <a:effectRef idx="0">
                <a:schemeClr val="dk1"/>
              </a:effectRef>
              <a:fontRef idx="minor">
                <a:schemeClr val="tx1"/>
              </a:fontRef>
            </p:style>
          </p:cxnSp>
          <p:cxnSp>
            <p:nvCxnSpPr>
              <p:cNvPr id="86" name="直線コネクタ 85">
                <a:extLst>
                  <a:ext uri="{FF2B5EF4-FFF2-40B4-BE49-F238E27FC236}">
                    <a16:creationId xmlns:a16="http://schemas.microsoft.com/office/drawing/2014/main" id="{E2575F96-204B-F8AD-13CF-37C0AA61F314}"/>
                  </a:ext>
                </a:extLst>
              </p:cNvPr>
              <p:cNvCxnSpPr>
                <a:cxnSpLocks/>
                <a:endCxn id="70" idx="3"/>
              </p:cNvCxnSpPr>
              <p:nvPr/>
            </p:nvCxnSpPr>
            <p:spPr>
              <a:xfrm flipV="1">
                <a:off x="2663122" y="4110372"/>
                <a:ext cx="448782" cy="490204"/>
              </a:xfrm>
              <a:prstGeom prst="line">
                <a:avLst/>
              </a:prstGeom>
              <a:ln w="38100"/>
            </p:spPr>
            <p:style>
              <a:lnRef idx="1">
                <a:schemeClr val="dk1"/>
              </a:lnRef>
              <a:fillRef idx="0">
                <a:schemeClr val="dk1"/>
              </a:fillRef>
              <a:effectRef idx="0">
                <a:schemeClr val="dk1"/>
              </a:effectRef>
              <a:fontRef idx="minor">
                <a:schemeClr val="tx1"/>
              </a:fontRef>
            </p:style>
          </p:cxnSp>
          <p:cxnSp>
            <p:nvCxnSpPr>
              <p:cNvPr id="87" name="直線コネクタ 86">
                <a:extLst>
                  <a:ext uri="{FF2B5EF4-FFF2-40B4-BE49-F238E27FC236}">
                    <a16:creationId xmlns:a16="http://schemas.microsoft.com/office/drawing/2014/main" id="{1E3207D8-A87D-62A5-1079-1BB57E6D43EA}"/>
                  </a:ext>
                </a:extLst>
              </p:cNvPr>
              <p:cNvCxnSpPr>
                <a:cxnSpLocks/>
                <a:stCxn id="71" idx="7"/>
              </p:cNvCxnSpPr>
              <p:nvPr/>
            </p:nvCxnSpPr>
            <p:spPr>
              <a:xfrm flipV="1">
                <a:off x="3760958" y="4222633"/>
                <a:ext cx="217767" cy="293922"/>
              </a:xfrm>
              <a:prstGeom prst="line">
                <a:avLst/>
              </a:prstGeom>
              <a:ln w="38100"/>
            </p:spPr>
            <p:style>
              <a:lnRef idx="1">
                <a:schemeClr val="dk1"/>
              </a:lnRef>
              <a:fillRef idx="0">
                <a:schemeClr val="dk1"/>
              </a:fillRef>
              <a:effectRef idx="0">
                <a:schemeClr val="dk1"/>
              </a:effectRef>
              <a:fontRef idx="minor">
                <a:schemeClr val="tx1"/>
              </a:fontRef>
            </p:style>
          </p:cxnSp>
          <p:cxnSp>
            <p:nvCxnSpPr>
              <p:cNvPr id="88" name="直線コネクタ 87">
                <a:extLst>
                  <a:ext uri="{FF2B5EF4-FFF2-40B4-BE49-F238E27FC236}">
                    <a16:creationId xmlns:a16="http://schemas.microsoft.com/office/drawing/2014/main" id="{8582B3AC-B29D-C9B0-5860-99E81BA34826}"/>
                  </a:ext>
                </a:extLst>
              </p:cNvPr>
              <p:cNvCxnSpPr>
                <a:cxnSpLocks/>
                <a:stCxn id="73" idx="3"/>
              </p:cNvCxnSpPr>
              <p:nvPr/>
            </p:nvCxnSpPr>
            <p:spPr>
              <a:xfrm flipV="1">
                <a:off x="4307865" y="3845539"/>
                <a:ext cx="432814" cy="672198"/>
              </a:xfrm>
              <a:prstGeom prst="line">
                <a:avLst/>
              </a:prstGeom>
              <a:ln w="38100"/>
            </p:spPr>
            <p:style>
              <a:lnRef idx="1">
                <a:schemeClr val="dk1"/>
              </a:lnRef>
              <a:fillRef idx="0">
                <a:schemeClr val="dk1"/>
              </a:fillRef>
              <a:effectRef idx="0">
                <a:schemeClr val="dk1"/>
              </a:effectRef>
              <a:fontRef idx="minor">
                <a:schemeClr val="tx1"/>
              </a:fontRef>
            </p:style>
          </p:cxnSp>
          <p:cxnSp>
            <p:nvCxnSpPr>
              <p:cNvPr id="89" name="直線コネクタ 88">
                <a:extLst>
                  <a:ext uri="{FF2B5EF4-FFF2-40B4-BE49-F238E27FC236}">
                    <a16:creationId xmlns:a16="http://schemas.microsoft.com/office/drawing/2014/main" id="{D8D518D9-A493-E8B3-A57F-5C2D57FEAB27}"/>
                  </a:ext>
                </a:extLst>
              </p:cNvPr>
              <p:cNvCxnSpPr>
                <a:cxnSpLocks/>
                <a:stCxn id="75" idx="7"/>
              </p:cNvCxnSpPr>
              <p:nvPr/>
            </p:nvCxnSpPr>
            <p:spPr>
              <a:xfrm flipV="1">
                <a:off x="5319342" y="3900822"/>
                <a:ext cx="263404" cy="213301"/>
              </a:xfrm>
              <a:prstGeom prst="line">
                <a:avLst/>
              </a:prstGeom>
              <a:ln w="38100"/>
            </p:spPr>
            <p:style>
              <a:lnRef idx="1">
                <a:schemeClr val="dk1"/>
              </a:lnRef>
              <a:fillRef idx="0">
                <a:schemeClr val="dk1"/>
              </a:fillRef>
              <a:effectRef idx="0">
                <a:schemeClr val="dk1"/>
              </a:effectRef>
              <a:fontRef idx="minor">
                <a:schemeClr val="tx1"/>
              </a:fontRef>
            </p:style>
          </p:cxnSp>
          <p:cxnSp>
            <p:nvCxnSpPr>
              <p:cNvPr id="90" name="直線コネクタ 89">
                <a:extLst>
                  <a:ext uri="{FF2B5EF4-FFF2-40B4-BE49-F238E27FC236}">
                    <a16:creationId xmlns:a16="http://schemas.microsoft.com/office/drawing/2014/main" id="{01E40FCD-E6EF-2760-BD74-5192B4CB30F7}"/>
                  </a:ext>
                </a:extLst>
              </p:cNvPr>
              <p:cNvCxnSpPr>
                <a:cxnSpLocks/>
              </p:cNvCxnSpPr>
              <p:nvPr/>
            </p:nvCxnSpPr>
            <p:spPr>
              <a:xfrm flipV="1">
                <a:off x="6175021" y="3460462"/>
                <a:ext cx="375408" cy="620658"/>
              </a:xfrm>
              <a:prstGeom prst="line">
                <a:avLst/>
              </a:prstGeom>
              <a:ln w="38100"/>
            </p:spPr>
            <p:style>
              <a:lnRef idx="1">
                <a:schemeClr val="dk1"/>
              </a:lnRef>
              <a:fillRef idx="0">
                <a:schemeClr val="dk1"/>
              </a:fillRef>
              <a:effectRef idx="0">
                <a:schemeClr val="dk1"/>
              </a:effectRef>
              <a:fontRef idx="minor">
                <a:schemeClr val="tx1"/>
              </a:fontRef>
            </p:style>
          </p:cxnSp>
          <p:cxnSp>
            <p:nvCxnSpPr>
              <p:cNvPr id="91" name="直線コネクタ 90">
                <a:extLst>
                  <a:ext uri="{FF2B5EF4-FFF2-40B4-BE49-F238E27FC236}">
                    <a16:creationId xmlns:a16="http://schemas.microsoft.com/office/drawing/2014/main" id="{D15F157A-3D4E-1142-14E2-65D8504833E6}"/>
                  </a:ext>
                </a:extLst>
              </p:cNvPr>
              <p:cNvCxnSpPr>
                <a:cxnSpLocks/>
                <a:endCxn id="80" idx="3"/>
              </p:cNvCxnSpPr>
              <p:nvPr/>
            </p:nvCxnSpPr>
            <p:spPr>
              <a:xfrm flipV="1">
                <a:off x="6952863" y="3034733"/>
                <a:ext cx="407191" cy="684518"/>
              </a:xfrm>
              <a:prstGeom prst="line">
                <a:avLst/>
              </a:prstGeom>
              <a:ln w="38100"/>
            </p:spPr>
            <p:style>
              <a:lnRef idx="1">
                <a:schemeClr val="dk1"/>
              </a:lnRef>
              <a:fillRef idx="0">
                <a:schemeClr val="dk1"/>
              </a:fillRef>
              <a:effectRef idx="0">
                <a:schemeClr val="dk1"/>
              </a:effectRef>
              <a:fontRef idx="minor">
                <a:schemeClr val="tx1"/>
              </a:fontRef>
            </p:style>
          </p:cxnSp>
          <p:cxnSp>
            <p:nvCxnSpPr>
              <p:cNvPr id="92" name="直線コネクタ 91">
                <a:extLst>
                  <a:ext uri="{FF2B5EF4-FFF2-40B4-BE49-F238E27FC236}">
                    <a16:creationId xmlns:a16="http://schemas.microsoft.com/office/drawing/2014/main" id="{672BD95E-B9A2-5A8C-86C4-8506621E258B}"/>
                  </a:ext>
                </a:extLst>
              </p:cNvPr>
              <p:cNvCxnSpPr>
                <a:cxnSpLocks/>
                <a:endCxn id="82" idx="3"/>
              </p:cNvCxnSpPr>
              <p:nvPr/>
            </p:nvCxnSpPr>
            <p:spPr>
              <a:xfrm flipV="1">
                <a:off x="7905435" y="3160082"/>
                <a:ext cx="378544" cy="302898"/>
              </a:xfrm>
              <a:prstGeom prst="line">
                <a:avLst/>
              </a:prstGeom>
              <a:ln w="38100"/>
            </p:spPr>
            <p:style>
              <a:lnRef idx="1">
                <a:schemeClr val="dk1"/>
              </a:lnRef>
              <a:fillRef idx="0">
                <a:schemeClr val="dk1"/>
              </a:fillRef>
              <a:effectRef idx="0">
                <a:schemeClr val="dk1"/>
              </a:effectRef>
              <a:fontRef idx="minor">
                <a:schemeClr val="tx1"/>
              </a:fontRef>
            </p:style>
          </p:cxnSp>
          <p:cxnSp>
            <p:nvCxnSpPr>
              <p:cNvPr id="93" name="直線コネクタ 92">
                <a:extLst>
                  <a:ext uri="{FF2B5EF4-FFF2-40B4-BE49-F238E27FC236}">
                    <a16:creationId xmlns:a16="http://schemas.microsoft.com/office/drawing/2014/main" id="{E7B57D1C-9ABF-9CC4-4988-A37C599377C6}"/>
                  </a:ext>
                </a:extLst>
              </p:cNvPr>
              <p:cNvCxnSpPr>
                <a:cxnSpLocks/>
                <a:stCxn id="82" idx="2"/>
                <a:endCxn id="83" idx="6"/>
              </p:cNvCxnSpPr>
              <p:nvPr/>
            </p:nvCxnSpPr>
            <p:spPr>
              <a:xfrm flipV="1">
                <a:off x="8256081" y="2900363"/>
                <a:ext cx="926019" cy="192367"/>
              </a:xfrm>
              <a:prstGeom prst="line">
                <a:avLst/>
              </a:prstGeom>
              <a:ln w="38100"/>
            </p:spPr>
            <p:style>
              <a:lnRef idx="1">
                <a:schemeClr val="dk1"/>
              </a:lnRef>
              <a:fillRef idx="0">
                <a:schemeClr val="dk1"/>
              </a:fillRef>
              <a:effectRef idx="0">
                <a:schemeClr val="dk1"/>
              </a:effectRef>
              <a:fontRef idx="minor">
                <a:schemeClr val="tx1"/>
              </a:fontRef>
            </p:style>
          </p:cxnSp>
          <p:cxnSp>
            <p:nvCxnSpPr>
              <p:cNvPr id="94" name="直線コネクタ 93">
                <a:extLst>
                  <a:ext uri="{FF2B5EF4-FFF2-40B4-BE49-F238E27FC236}">
                    <a16:creationId xmlns:a16="http://schemas.microsoft.com/office/drawing/2014/main" id="{62F326AE-1D48-FC66-DDC9-836219F8446E}"/>
                  </a:ext>
                </a:extLst>
              </p:cNvPr>
              <p:cNvCxnSpPr>
                <a:cxnSpLocks/>
              </p:cNvCxnSpPr>
              <p:nvPr/>
            </p:nvCxnSpPr>
            <p:spPr>
              <a:xfrm flipH="1" flipV="1">
                <a:off x="1560683" y="4062747"/>
                <a:ext cx="407480" cy="412127"/>
              </a:xfrm>
              <a:prstGeom prst="line">
                <a:avLst/>
              </a:prstGeom>
              <a:ln w="38100"/>
            </p:spPr>
            <p:style>
              <a:lnRef idx="1">
                <a:schemeClr val="dk1"/>
              </a:lnRef>
              <a:fillRef idx="0">
                <a:schemeClr val="dk1"/>
              </a:fillRef>
              <a:effectRef idx="0">
                <a:schemeClr val="dk1"/>
              </a:effectRef>
              <a:fontRef idx="minor">
                <a:schemeClr val="tx1"/>
              </a:fontRef>
            </p:style>
          </p:cxnSp>
          <p:cxnSp>
            <p:nvCxnSpPr>
              <p:cNvPr id="95" name="直線コネクタ 94">
                <a:extLst>
                  <a:ext uri="{FF2B5EF4-FFF2-40B4-BE49-F238E27FC236}">
                    <a16:creationId xmlns:a16="http://schemas.microsoft.com/office/drawing/2014/main" id="{8FE7F4E2-641B-BE8F-4E10-A5FE4700D812}"/>
                  </a:ext>
                </a:extLst>
              </p:cNvPr>
              <p:cNvCxnSpPr>
                <a:cxnSpLocks/>
              </p:cNvCxnSpPr>
              <p:nvPr/>
            </p:nvCxnSpPr>
            <p:spPr>
              <a:xfrm flipH="1" flipV="1">
                <a:off x="2417933" y="4062747"/>
                <a:ext cx="278789" cy="439196"/>
              </a:xfrm>
              <a:prstGeom prst="line">
                <a:avLst/>
              </a:prstGeom>
              <a:ln w="38100"/>
            </p:spPr>
            <p:style>
              <a:lnRef idx="1">
                <a:schemeClr val="dk1"/>
              </a:lnRef>
              <a:fillRef idx="0">
                <a:schemeClr val="dk1"/>
              </a:fillRef>
              <a:effectRef idx="0">
                <a:schemeClr val="dk1"/>
              </a:effectRef>
              <a:fontRef idx="minor">
                <a:schemeClr val="tx1"/>
              </a:fontRef>
            </p:style>
          </p:cxnSp>
          <p:cxnSp>
            <p:nvCxnSpPr>
              <p:cNvPr id="96" name="直線コネクタ 95">
                <a:extLst>
                  <a:ext uri="{FF2B5EF4-FFF2-40B4-BE49-F238E27FC236}">
                    <a16:creationId xmlns:a16="http://schemas.microsoft.com/office/drawing/2014/main" id="{E8CFAD24-BE4F-5309-2A06-2A7828FAC157}"/>
                  </a:ext>
                </a:extLst>
              </p:cNvPr>
              <p:cNvCxnSpPr>
                <a:cxnSpLocks/>
                <a:stCxn id="71" idx="1"/>
              </p:cNvCxnSpPr>
              <p:nvPr/>
            </p:nvCxnSpPr>
            <p:spPr>
              <a:xfrm flipH="1" flipV="1">
                <a:off x="3236613" y="4073633"/>
                <a:ext cx="389641" cy="442922"/>
              </a:xfrm>
              <a:prstGeom prst="line">
                <a:avLst/>
              </a:prstGeom>
              <a:ln w="38100"/>
            </p:spPr>
            <p:style>
              <a:lnRef idx="1">
                <a:schemeClr val="dk1"/>
              </a:lnRef>
              <a:fillRef idx="0">
                <a:schemeClr val="dk1"/>
              </a:fillRef>
              <a:effectRef idx="0">
                <a:schemeClr val="dk1"/>
              </a:effectRef>
              <a:fontRef idx="minor">
                <a:schemeClr val="tx1"/>
              </a:fontRef>
            </p:style>
          </p:cxnSp>
          <p:cxnSp>
            <p:nvCxnSpPr>
              <p:cNvPr id="97" name="直線コネクタ 96">
                <a:extLst>
                  <a:ext uri="{FF2B5EF4-FFF2-40B4-BE49-F238E27FC236}">
                    <a16:creationId xmlns:a16="http://schemas.microsoft.com/office/drawing/2014/main" id="{955CD127-4B4E-7405-36C5-467CEE1F7D61}"/>
                  </a:ext>
                </a:extLst>
              </p:cNvPr>
              <p:cNvCxnSpPr>
                <a:cxnSpLocks/>
              </p:cNvCxnSpPr>
              <p:nvPr/>
            </p:nvCxnSpPr>
            <p:spPr>
              <a:xfrm flipH="1" flipV="1">
                <a:off x="3937321" y="4197287"/>
                <a:ext cx="476673" cy="291875"/>
              </a:xfrm>
              <a:prstGeom prst="line">
                <a:avLst/>
              </a:prstGeom>
              <a:ln w="38100"/>
            </p:spPr>
            <p:style>
              <a:lnRef idx="1">
                <a:schemeClr val="dk1"/>
              </a:lnRef>
              <a:fillRef idx="0">
                <a:schemeClr val="dk1"/>
              </a:fillRef>
              <a:effectRef idx="0">
                <a:schemeClr val="dk1"/>
              </a:effectRef>
              <a:fontRef idx="minor">
                <a:schemeClr val="tx1"/>
              </a:fontRef>
            </p:style>
          </p:cxnSp>
          <p:cxnSp>
            <p:nvCxnSpPr>
              <p:cNvPr id="98" name="直線コネクタ 97">
                <a:extLst>
                  <a:ext uri="{FF2B5EF4-FFF2-40B4-BE49-F238E27FC236}">
                    <a16:creationId xmlns:a16="http://schemas.microsoft.com/office/drawing/2014/main" id="{D4CB6705-C4F0-D7CA-DB7C-4F49058F1340}"/>
                  </a:ext>
                </a:extLst>
              </p:cNvPr>
              <p:cNvCxnSpPr>
                <a:cxnSpLocks/>
              </p:cNvCxnSpPr>
              <p:nvPr/>
            </p:nvCxnSpPr>
            <p:spPr>
              <a:xfrm flipH="1" flipV="1">
                <a:off x="4813156" y="3814669"/>
                <a:ext cx="390532" cy="308979"/>
              </a:xfrm>
              <a:prstGeom prst="line">
                <a:avLst/>
              </a:prstGeom>
              <a:ln w="38100"/>
            </p:spPr>
            <p:style>
              <a:lnRef idx="1">
                <a:schemeClr val="dk1"/>
              </a:lnRef>
              <a:fillRef idx="0">
                <a:schemeClr val="dk1"/>
              </a:fillRef>
              <a:effectRef idx="0">
                <a:schemeClr val="dk1"/>
              </a:effectRef>
              <a:fontRef idx="minor">
                <a:schemeClr val="tx1"/>
              </a:fontRef>
            </p:style>
          </p:cxnSp>
          <p:cxnSp>
            <p:nvCxnSpPr>
              <p:cNvPr id="99" name="直線コネクタ 98">
                <a:extLst>
                  <a:ext uri="{FF2B5EF4-FFF2-40B4-BE49-F238E27FC236}">
                    <a16:creationId xmlns:a16="http://schemas.microsoft.com/office/drawing/2014/main" id="{CF843E26-712F-B0C2-C071-7804AE0EA558}"/>
                  </a:ext>
                </a:extLst>
              </p:cNvPr>
              <p:cNvCxnSpPr>
                <a:cxnSpLocks/>
              </p:cNvCxnSpPr>
              <p:nvPr/>
            </p:nvCxnSpPr>
            <p:spPr>
              <a:xfrm flipH="1" flipV="1">
                <a:off x="5614311" y="3822101"/>
                <a:ext cx="580437" cy="278746"/>
              </a:xfrm>
              <a:prstGeom prst="line">
                <a:avLst/>
              </a:prstGeom>
              <a:ln w="38100"/>
            </p:spPr>
            <p:style>
              <a:lnRef idx="1">
                <a:schemeClr val="dk1"/>
              </a:lnRef>
              <a:fillRef idx="0">
                <a:schemeClr val="dk1"/>
              </a:fillRef>
              <a:effectRef idx="0">
                <a:schemeClr val="dk1"/>
              </a:effectRef>
              <a:fontRef idx="minor">
                <a:schemeClr val="tx1"/>
              </a:fontRef>
            </p:style>
          </p:cxnSp>
          <p:cxnSp>
            <p:nvCxnSpPr>
              <p:cNvPr id="100" name="直線コネクタ 99">
                <a:extLst>
                  <a:ext uri="{FF2B5EF4-FFF2-40B4-BE49-F238E27FC236}">
                    <a16:creationId xmlns:a16="http://schemas.microsoft.com/office/drawing/2014/main" id="{E0C12AB3-8F85-80ED-3B2A-2E67D0ECD6C6}"/>
                  </a:ext>
                </a:extLst>
              </p:cNvPr>
              <p:cNvCxnSpPr>
                <a:cxnSpLocks/>
                <a:stCxn id="81" idx="5"/>
              </p:cNvCxnSpPr>
              <p:nvPr/>
            </p:nvCxnSpPr>
            <p:spPr>
              <a:xfrm flipH="1" flipV="1">
                <a:off x="7396550" y="2937711"/>
                <a:ext cx="555408" cy="605580"/>
              </a:xfrm>
              <a:prstGeom prst="line">
                <a:avLst/>
              </a:prstGeom>
              <a:ln w="38100"/>
            </p:spPr>
            <p:style>
              <a:lnRef idx="1">
                <a:schemeClr val="dk1"/>
              </a:lnRef>
              <a:fillRef idx="0">
                <a:schemeClr val="dk1"/>
              </a:fillRef>
              <a:effectRef idx="0">
                <a:schemeClr val="dk1"/>
              </a:effectRef>
              <a:fontRef idx="minor">
                <a:schemeClr val="tx1"/>
              </a:fontRef>
            </p:style>
          </p:cxnSp>
        </p:grpSp>
        <p:grpSp>
          <p:nvGrpSpPr>
            <p:cNvPr id="58" name="グループ化 57">
              <a:extLst>
                <a:ext uri="{FF2B5EF4-FFF2-40B4-BE49-F238E27FC236}">
                  <a16:creationId xmlns:a16="http://schemas.microsoft.com/office/drawing/2014/main" id="{A9960714-F5C4-BC6D-CE03-017645A63E6B}"/>
                </a:ext>
              </a:extLst>
            </p:cNvPr>
            <p:cNvGrpSpPr/>
            <p:nvPr/>
          </p:nvGrpSpPr>
          <p:grpSpPr>
            <a:xfrm>
              <a:off x="5201919" y="3779757"/>
              <a:ext cx="5671894" cy="2678975"/>
              <a:chOff x="1019175" y="2238375"/>
              <a:chExt cx="8172450" cy="3733800"/>
            </a:xfrm>
          </p:grpSpPr>
          <p:cxnSp>
            <p:nvCxnSpPr>
              <p:cNvPr id="59" name="直線コネクタ 58">
                <a:extLst>
                  <a:ext uri="{FF2B5EF4-FFF2-40B4-BE49-F238E27FC236}">
                    <a16:creationId xmlns:a16="http://schemas.microsoft.com/office/drawing/2014/main" id="{54C2B6E5-DE07-7E4D-3382-C045FEC1C01F}"/>
                  </a:ext>
                </a:extLst>
              </p:cNvPr>
              <p:cNvCxnSpPr/>
              <p:nvPr/>
            </p:nvCxnSpPr>
            <p:spPr>
              <a:xfrm>
                <a:off x="1047750" y="2238375"/>
                <a:ext cx="0" cy="373380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DB7D640B-0497-0F58-E203-6A7A0B194FFE}"/>
                  </a:ext>
                </a:extLst>
              </p:cNvPr>
              <p:cNvCxnSpPr>
                <a:cxnSpLocks/>
              </p:cNvCxnSpPr>
              <p:nvPr/>
            </p:nvCxnSpPr>
            <p:spPr>
              <a:xfrm flipH="1">
                <a:off x="1019175" y="5962650"/>
                <a:ext cx="817245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AEC13251-B394-6759-9925-76712409FB5F}"/>
                  </a:ext>
                </a:extLst>
              </p:cNvPr>
              <p:cNvCxnSpPr>
                <a:cxnSpLocks/>
              </p:cNvCxnSpPr>
              <p:nvPr/>
            </p:nvCxnSpPr>
            <p:spPr>
              <a:xfrm flipH="1">
                <a:off x="1019175" y="4000500"/>
                <a:ext cx="817245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7D1198FB-FA1A-6719-589A-DEF43C764BD3}"/>
                  </a:ext>
                </a:extLst>
              </p:cNvPr>
              <p:cNvCxnSpPr>
                <a:cxnSpLocks/>
              </p:cNvCxnSpPr>
              <p:nvPr/>
            </p:nvCxnSpPr>
            <p:spPr>
              <a:xfrm flipH="1">
                <a:off x="1019175" y="4752975"/>
                <a:ext cx="8172450" cy="0"/>
              </a:xfrm>
              <a:prstGeom prst="line">
                <a:avLst/>
              </a:prstGeom>
              <a:ln w="381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9B8806DC-2F10-F904-EE5E-9CAD57745665}"/>
                  </a:ext>
                </a:extLst>
              </p:cNvPr>
              <p:cNvCxnSpPr>
                <a:cxnSpLocks/>
              </p:cNvCxnSpPr>
              <p:nvPr/>
            </p:nvCxnSpPr>
            <p:spPr>
              <a:xfrm flipH="1">
                <a:off x="1019175" y="3219450"/>
                <a:ext cx="8172450" cy="0"/>
              </a:xfrm>
              <a:prstGeom prst="line">
                <a:avLst/>
              </a:prstGeom>
              <a:ln w="381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101" name="テキスト ボックス 100">
                <a:extLst>
                  <a:ext uri="{FF2B5EF4-FFF2-40B4-BE49-F238E27FC236}">
                    <a16:creationId xmlns:a16="http://schemas.microsoft.com/office/drawing/2014/main" id="{9717D982-FF46-7DEE-2B28-DED14CAB27BB}"/>
                  </a:ext>
                </a:extLst>
              </p:cNvPr>
              <p:cNvSpPr txBox="1"/>
              <p:nvPr/>
            </p:nvSpPr>
            <p:spPr>
              <a:xfrm>
                <a:off x="90974" y="33189"/>
                <a:ext cx="6964582" cy="776431"/>
              </a:xfrm>
              <a:prstGeom prst="rect">
                <a:avLst/>
              </a:prstGeom>
              <a:noFill/>
            </p:spPr>
            <p:txBody>
              <a:bodyPr wrap="square" rtlCol="0" anchor="ctr">
                <a:spAutoFit/>
              </a:bodyPr>
              <a:lstStyle/>
              <a:p>
                <a:r>
                  <a:rPr kumimoji="1"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4.2 </a:t>
                </a:r>
                <a14:m>
                  <m:oMath xmlns:m="http://schemas.openxmlformats.org/officeDocument/2006/math">
                    <m:bar>
                      <m:barPr>
                        <m:pos m:val="top"/>
                        <m:ctrlPr>
                          <a:rPr lang="en" altLang="ja-JP" sz="4000" b="1" i="1" smtClean="0">
                            <a:solidFill>
                              <a:schemeClr val="bg1"/>
                            </a:solidFill>
                            <a:latin typeface="Cambria Math" panose="02040503050406030204" pitchFamily="18" charset="0"/>
                          </a:rPr>
                        </m:ctrlPr>
                      </m:barPr>
                      <m:e>
                        <m:r>
                          <a:rPr lang="en-US" altLang="ja-JP" sz="4000" b="1">
                            <a:solidFill>
                              <a:schemeClr val="bg1"/>
                            </a:solidFill>
                            <a:latin typeface="Cambria Math" panose="02040503050406030204" pitchFamily="18" charset="0"/>
                          </a:rPr>
                          <m:t>𝐗</m:t>
                        </m:r>
                      </m:e>
                    </m:bar>
                  </m:oMath>
                </a14:m>
                <a:r>
                  <a:rPr lang="en-US" altLang="ja-JP" sz="4000" b="1" dirty="0">
                    <a:solidFill>
                      <a:schemeClr val="bg1"/>
                    </a:solidFill>
                    <a:latin typeface="Meiryo" panose="020B0604030504040204" pitchFamily="34" charset="-128"/>
                    <a:ea typeface="Meiryo" panose="020B0604030504040204" pitchFamily="34" charset="-128"/>
                  </a:rPr>
                  <a:t>-</a:t>
                </a:r>
                <a14:m>
                  <m:oMath xmlns:m="http://schemas.openxmlformats.org/officeDocument/2006/math">
                    <m:r>
                      <a:rPr lang="en-US" altLang="ja-JP" sz="4000" b="1">
                        <a:solidFill>
                          <a:schemeClr val="bg1"/>
                        </a:solidFill>
                        <a:latin typeface="Cambria Math" panose="02040503050406030204" pitchFamily="18" charset="0"/>
                      </a:rPr>
                      <m:t>𝐑</m:t>
                    </m:r>
                  </m:oMath>
                </a14:m>
                <a:r>
                  <a:rPr lang="ja-JP" altLang="en-US" sz="4000" b="1">
                    <a:solidFill>
                      <a:schemeClr val="bg1"/>
                    </a:solidFill>
                    <a:latin typeface="Meiryo" panose="020B0604030504040204" pitchFamily="34" charset="-128"/>
                    <a:ea typeface="Meiryo" panose="020B0604030504040204" pitchFamily="34" charset="-128"/>
                    <a:cs typeface="Arial" panose="020B0604020202020204" pitchFamily="34" charset="0"/>
                  </a:rPr>
                  <a:t>管理図とその見方</a:t>
                </a:r>
                <a:endParaRPr kumimoji="1" lang="ja-JP" altLang="en-US" sz="3600" b="1">
                  <a:solidFill>
                    <a:schemeClr val="bg1"/>
                  </a:solidFill>
                  <a:latin typeface="Meiryo" panose="020B0604030504040204" pitchFamily="34" charset="-128"/>
                  <a:ea typeface="Meiryo" panose="020B0604030504040204" pitchFamily="34" charset="-128"/>
                </a:endParaRPr>
              </a:p>
            </p:txBody>
          </p:sp>
        </mc:Choice>
        <mc:Fallback xmlns="">
          <p:sp>
            <p:nvSpPr>
              <p:cNvPr id="101" name="テキスト ボックス 100">
                <a:extLst>
                  <a:ext uri="{FF2B5EF4-FFF2-40B4-BE49-F238E27FC236}">
                    <a16:creationId xmlns:a16="http://schemas.microsoft.com/office/drawing/2014/main" id="{9717D982-FF46-7DEE-2B28-DED14CAB27BB}"/>
                  </a:ext>
                </a:extLst>
              </p:cNvPr>
              <p:cNvSpPr txBox="1">
                <a:spLocks noRot="1" noChangeAspect="1" noMove="1" noResize="1" noEditPoints="1" noAdjustHandles="1" noChangeArrowheads="1" noChangeShapeType="1" noTextEdit="1"/>
              </p:cNvSpPr>
              <p:nvPr/>
            </p:nvSpPr>
            <p:spPr>
              <a:xfrm>
                <a:off x="90974" y="33189"/>
                <a:ext cx="6964582" cy="776431"/>
              </a:xfrm>
              <a:prstGeom prst="rect">
                <a:avLst/>
              </a:prstGeom>
              <a:blipFill>
                <a:blip r:embed="rId5"/>
                <a:stretch>
                  <a:fillRect l="-3279" t="-1613" b="-35484"/>
                </a:stretch>
              </a:blipFill>
            </p:spPr>
            <p:txBody>
              <a:bodyPr/>
              <a:lstStyle/>
              <a:p>
                <a:r>
                  <a:rPr lang="ja-JP" altLang="en-US">
                    <a:noFill/>
                  </a:rPr>
                  <a:t> </a:t>
                </a:r>
              </a:p>
            </p:txBody>
          </p:sp>
        </mc:Fallback>
      </mc:AlternateContent>
      <p:sp>
        <p:nvSpPr>
          <p:cNvPr id="7" name="スライド番号プレースホルダー 6">
            <a:extLst>
              <a:ext uri="{FF2B5EF4-FFF2-40B4-BE49-F238E27FC236}">
                <a16:creationId xmlns:a16="http://schemas.microsoft.com/office/drawing/2014/main" id="{D33015CB-E40D-0999-F9A2-1F46FBD6B5A5}"/>
              </a:ext>
            </a:extLst>
          </p:cNvPr>
          <p:cNvSpPr>
            <a:spLocks noGrp="1"/>
          </p:cNvSpPr>
          <p:nvPr>
            <p:ph type="sldNum" sz="quarter" idx="12"/>
          </p:nvPr>
        </p:nvSpPr>
        <p:spPr/>
        <p:txBody>
          <a:bodyPr/>
          <a:lstStyle/>
          <a:p>
            <a:fld id="{CCE8A120-D37F-4A4B-AEC4-A3FAB9FD9F34}" type="slidenum">
              <a:rPr lang="ja-JP" altLang="en-US" smtClean="0"/>
              <a:pPr/>
              <a:t>87</a:t>
            </a:fld>
            <a:endParaRPr lang="ja-JP" altLang="en-US"/>
          </a:p>
        </p:txBody>
      </p:sp>
    </p:spTree>
    <p:extLst>
      <p:ext uri="{BB962C8B-B14F-4D97-AF65-F5344CB8AC3E}">
        <p14:creationId xmlns:p14="http://schemas.microsoft.com/office/powerpoint/2010/main" val="239071380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668F9FB5-502C-C31E-471C-671B1FA7B186}"/>
              </a:ext>
            </a:extLst>
          </p:cNvPr>
          <p:cNvSpPr/>
          <p:nvPr/>
        </p:nvSpPr>
        <p:spPr>
          <a:xfrm>
            <a:off x="305799" y="1530625"/>
            <a:ext cx="11580402" cy="4504655"/>
          </a:xfrm>
          <a:prstGeom prst="rect">
            <a:avLst/>
          </a:prstGeom>
          <a:solidFill>
            <a:schemeClr val="bg1"/>
          </a:solidFill>
          <a:ln>
            <a:solidFill>
              <a:schemeClr val="tx1"/>
            </a:solidFill>
          </a:ln>
          <a:effectLst>
            <a:outerShdw blurRad="1016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2C9FC7CA-AFB0-A34F-0933-656B43F3CC3D}"/>
              </a:ext>
            </a:extLst>
          </p:cNvPr>
          <p:cNvSpPr/>
          <p:nvPr/>
        </p:nvSpPr>
        <p:spPr>
          <a:xfrm>
            <a:off x="1239221" y="1997534"/>
            <a:ext cx="8134350" cy="969842"/>
          </a:xfrm>
          <a:prstGeom prst="rect">
            <a:avLst/>
          </a:prstGeom>
          <a:solidFill>
            <a:srgbClr val="ED4B57">
              <a:alpha val="1509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正方形/長方形 74">
            <a:extLst>
              <a:ext uri="{FF2B5EF4-FFF2-40B4-BE49-F238E27FC236}">
                <a16:creationId xmlns:a16="http://schemas.microsoft.com/office/drawing/2014/main" id="{B9CF1E22-C487-D505-48F9-A5CE28A29EDB}"/>
              </a:ext>
            </a:extLst>
          </p:cNvPr>
          <p:cNvSpPr/>
          <p:nvPr/>
        </p:nvSpPr>
        <p:spPr>
          <a:xfrm>
            <a:off x="1239221" y="2964409"/>
            <a:ext cx="8134350" cy="1549139"/>
          </a:xfrm>
          <a:prstGeom prst="rect">
            <a:avLst/>
          </a:prstGeom>
          <a:solidFill>
            <a:schemeClr val="tx2">
              <a:lumMod val="50000"/>
              <a:lumOff val="50000"/>
              <a:alpha val="2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 name="グループ化 6">
            <a:extLst>
              <a:ext uri="{FF2B5EF4-FFF2-40B4-BE49-F238E27FC236}">
                <a16:creationId xmlns:a16="http://schemas.microsoft.com/office/drawing/2014/main" id="{0E205B05-9A5C-9E9D-3045-9ADB88EE7272}"/>
              </a:ext>
            </a:extLst>
          </p:cNvPr>
          <p:cNvGrpSpPr/>
          <p:nvPr/>
        </p:nvGrpSpPr>
        <p:grpSpPr>
          <a:xfrm>
            <a:off x="1210646" y="1999836"/>
            <a:ext cx="8348813" cy="3733800"/>
            <a:chOff x="1019175" y="2238375"/>
            <a:chExt cx="8348813" cy="3733800"/>
          </a:xfrm>
        </p:grpSpPr>
        <p:cxnSp>
          <p:nvCxnSpPr>
            <p:cNvPr id="8" name="直線コネクタ 7">
              <a:extLst>
                <a:ext uri="{FF2B5EF4-FFF2-40B4-BE49-F238E27FC236}">
                  <a16:creationId xmlns:a16="http://schemas.microsoft.com/office/drawing/2014/main" id="{836453C1-6611-1690-03BD-F3BB474F41B8}"/>
                </a:ext>
              </a:extLst>
            </p:cNvPr>
            <p:cNvCxnSpPr/>
            <p:nvPr/>
          </p:nvCxnSpPr>
          <p:spPr>
            <a:xfrm>
              <a:off x="1047750" y="2238375"/>
              <a:ext cx="0" cy="373380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7A0D3399-6686-3700-DB26-6A4953E0A233}"/>
                </a:ext>
              </a:extLst>
            </p:cNvPr>
            <p:cNvCxnSpPr>
              <a:cxnSpLocks/>
            </p:cNvCxnSpPr>
            <p:nvPr/>
          </p:nvCxnSpPr>
          <p:spPr>
            <a:xfrm flipH="1">
              <a:off x="1019175" y="5962650"/>
              <a:ext cx="817245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6EB4132F-0BB9-5A5E-1A26-AE6DBAE2D236}"/>
                </a:ext>
              </a:extLst>
            </p:cNvPr>
            <p:cNvCxnSpPr>
              <a:cxnSpLocks/>
            </p:cNvCxnSpPr>
            <p:nvPr/>
          </p:nvCxnSpPr>
          <p:spPr>
            <a:xfrm flipH="1">
              <a:off x="1019175" y="4000500"/>
              <a:ext cx="8323292"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47663620-3D31-A3AD-4C6B-C6065462A01F}"/>
                </a:ext>
              </a:extLst>
            </p:cNvPr>
            <p:cNvCxnSpPr>
              <a:cxnSpLocks/>
            </p:cNvCxnSpPr>
            <p:nvPr/>
          </p:nvCxnSpPr>
          <p:spPr>
            <a:xfrm flipH="1">
              <a:off x="1019175" y="4752975"/>
              <a:ext cx="8348813" cy="0"/>
            </a:xfrm>
            <a:prstGeom prst="line">
              <a:avLst/>
            </a:prstGeom>
            <a:ln w="381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E88A26EB-44DF-8B1D-2986-33D6C5B55E53}"/>
                </a:ext>
              </a:extLst>
            </p:cNvPr>
            <p:cNvCxnSpPr>
              <a:cxnSpLocks/>
            </p:cNvCxnSpPr>
            <p:nvPr/>
          </p:nvCxnSpPr>
          <p:spPr>
            <a:xfrm flipH="1">
              <a:off x="1019175" y="3219450"/>
              <a:ext cx="8303419" cy="0"/>
            </a:xfrm>
            <a:prstGeom prst="line">
              <a:avLst/>
            </a:prstGeom>
            <a:ln w="381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13" name="グループ化 12">
            <a:extLst>
              <a:ext uri="{FF2B5EF4-FFF2-40B4-BE49-F238E27FC236}">
                <a16:creationId xmlns:a16="http://schemas.microsoft.com/office/drawing/2014/main" id="{B2889971-3301-1F8D-ACE9-2F1F5B7A5FFB}"/>
              </a:ext>
            </a:extLst>
          </p:cNvPr>
          <p:cNvGrpSpPr/>
          <p:nvPr/>
        </p:nvGrpSpPr>
        <p:grpSpPr>
          <a:xfrm>
            <a:off x="1182071" y="2566574"/>
            <a:ext cx="8191500" cy="1928813"/>
            <a:chOff x="990600" y="2805113"/>
            <a:chExt cx="8191500" cy="1928813"/>
          </a:xfrm>
        </p:grpSpPr>
        <p:cxnSp>
          <p:nvCxnSpPr>
            <p:cNvPr id="14" name="直線コネクタ 13">
              <a:extLst>
                <a:ext uri="{FF2B5EF4-FFF2-40B4-BE49-F238E27FC236}">
                  <a16:creationId xmlns:a16="http://schemas.microsoft.com/office/drawing/2014/main" id="{FB36060A-9F1A-9A38-F053-CC9B52C498C2}"/>
                </a:ext>
              </a:extLst>
            </p:cNvPr>
            <p:cNvCxnSpPr>
              <a:cxnSpLocks/>
              <a:stCxn id="29" idx="5"/>
            </p:cNvCxnSpPr>
            <p:nvPr/>
          </p:nvCxnSpPr>
          <p:spPr>
            <a:xfrm flipH="1" flipV="1">
              <a:off x="6577188" y="3423219"/>
              <a:ext cx="450845" cy="355645"/>
            </a:xfrm>
            <a:prstGeom prst="line">
              <a:avLst/>
            </a:prstGeom>
            <a:ln w="38100"/>
          </p:spPr>
          <p:style>
            <a:lnRef idx="1">
              <a:schemeClr val="dk1"/>
            </a:lnRef>
            <a:fillRef idx="0">
              <a:schemeClr val="dk1"/>
            </a:fillRef>
            <a:effectRef idx="0">
              <a:schemeClr val="dk1"/>
            </a:effectRef>
            <a:fontRef idx="minor">
              <a:schemeClr val="tx1"/>
            </a:fontRef>
          </p:style>
        </p:cxnSp>
        <p:cxnSp>
          <p:nvCxnSpPr>
            <p:cNvPr id="34" name="直線コネクタ 33">
              <a:extLst>
                <a:ext uri="{FF2B5EF4-FFF2-40B4-BE49-F238E27FC236}">
                  <a16:creationId xmlns:a16="http://schemas.microsoft.com/office/drawing/2014/main" id="{20B94794-579A-937F-C04D-BA3B110CD73A}"/>
                </a:ext>
              </a:extLst>
            </p:cNvPr>
            <p:cNvCxnSpPr>
              <a:cxnSpLocks/>
            </p:cNvCxnSpPr>
            <p:nvPr/>
          </p:nvCxnSpPr>
          <p:spPr>
            <a:xfrm flipV="1">
              <a:off x="1062610" y="4029076"/>
              <a:ext cx="514351" cy="638176"/>
            </a:xfrm>
            <a:prstGeom prst="line">
              <a:avLst/>
            </a:prstGeom>
            <a:ln w="38100"/>
          </p:spPr>
          <p:style>
            <a:lnRef idx="1">
              <a:schemeClr val="dk1"/>
            </a:lnRef>
            <a:fillRef idx="0">
              <a:schemeClr val="dk1"/>
            </a:fillRef>
            <a:effectRef idx="0">
              <a:schemeClr val="dk1"/>
            </a:effectRef>
            <a:fontRef idx="minor">
              <a:schemeClr val="tx1"/>
            </a:fontRef>
          </p:style>
        </p:cxnSp>
        <p:cxnSp>
          <p:nvCxnSpPr>
            <p:cNvPr id="35" name="直線コネクタ 34">
              <a:extLst>
                <a:ext uri="{FF2B5EF4-FFF2-40B4-BE49-F238E27FC236}">
                  <a16:creationId xmlns:a16="http://schemas.microsoft.com/office/drawing/2014/main" id="{2AD4CA39-CC39-9419-B2A6-2BA76DEE02FC}"/>
                </a:ext>
              </a:extLst>
            </p:cNvPr>
            <p:cNvCxnSpPr>
              <a:cxnSpLocks/>
              <a:endCxn id="18" idx="7"/>
            </p:cNvCxnSpPr>
            <p:nvPr/>
          </p:nvCxnSpPr>
          <p:spPr>
            <a:xfrm flipV="1">
              <a:off x="1938911" y="3985193"/>
              <a:ext cx="517122" cy="545470"/>
            </a:xfrm>
            <a:prstGeom prst="line">
              <a:avLst/>
            </a:prstGeom>
            <a:ln w="38100"/>
          </p:spPr>
          <p:style>
            <a:lnRef idx="1">
              <a:schemeClr val="dk1"/>
            </a:lnRef>
            <a:fillRef idx="0">
              <a:schemeClr val="dk1"/>
            </a:fillRef>
            <a:effectRef idx="0">
              <a:schemeClr val="dk1"/>
            </a:effectRef>
            <a:fontRef idx="minor">
              <a:schemeClr val="tx1"/>
            </a:fontRef>
          </p:style>
        </p:cxnSp>
        <p:cxnSp>
          <p:nvCxnSpPr>
            <p:cNvPr id="36" name="直線コネクタ 35">
              <a:extLst>
                <a:ext uri="{FF2B5EF4-FFF2-40B4-BE49-F238E27FC236}">
                  <a16:creationId xmlns:a16="http://schemas.microsoft.com/office/drawing/2014/main" id="{3040E8B6-1B7B-C3B6-D3BE-F23C32CE3810}"/>
                </a:ext>
              </a:extLst>
            </p:cNvPr>
            <p:cNvCxnSpPr>
              <a:cxnSpLocks/>
              <a:endCxn id="20" idx="3"/>
            </p:cNvCxnSpPr>
            <p:nvPr/>
          </p:nvCxnSpPr>
          <p:spPr>
            <a:xfrm flipV="1">
              <a:off x="2663122" y="4110372"/>
              <a:ext cx="448782" cy="490204"/>
            </a:xfrm>
            <a:prstGeom prst="line">
              <a:avLst/>
            </a:prstGeom>
            <a:ln w="38100"/>
          </p:spPr>
          <p:style>
            <a:lnRef idx="1">
              <a:schemeClr val="dk1"/>
            </a:lnRef>
            <a:fillRef idx="0">
              <a:schemeClr val="dk1"/>
            </a:fillRef>
            <a:effectRef idx="0">
              <a:schemeClr val="dk1"/>
            </a:effectRef>
            <a:fontRef idx="minor">
              <a:schemeClr val="tx1"/>
            </a:fontRef>
          </p:style>
        </p:cxnSp>
        <p:cxnSp>
          <p:nvCxnSpPr>
            <p:cNvPr id="37" name="直線コネクタ 36">
              <a:extLst>
                <a:ext uri="{FF2B5EF4-FFF2-40B4-BE49-F238E27FC236}">
                  <a16:creationId xmlns:a16="http://schemas.microsoft.com/office/drawing/2014/main" id="{CF67E499-EDCA-3C18-D0FA-65BEEBDF5C45}"/>
                </a:ext>
              </a:extLst>
            </p:cNvPr>
            <p:cNvCxnSpPr>
              <a:cxnSpLocks/>
              <a:stCxn id="21" idx="7"/>
            </p:cNvCxnSpPr>
            <p:nvPr/>
          </p:nvCxnSpPr>
          <p:spPr>
            <a:xfrm flipV="1">
              <a:off x="3760958" y="4222633"/>
              <a:ext cx="217767" cy="293922"/>
            </a:xfrm>
            <a:prstGeom prst="line">
              <a:avLst/>
            </a:prstGeom>
            <a:ln w="38100"/>
          </p:spPr>
          <p:style>
            <a:lnRef idx="1">
              <a:schemeClr val="dk1"/>
            </a:lnRef>
            <a:fillRef idx="0">
              <a:schemeClr val="dk1"/>
            </a:fillRef>
            <a:effectRef idx="0">
              <a:schemeClr val="dk1"/>
            </a:effectRef>
            <a:fontRef idx="minor">
              <a:schemeClr val="tx1"/>
            </a:fontRef>
          </p:style>
        </p:cxnSp>
        <p:cxnSp>
          <p:nvCxnSpPr>
            <p:cNvPr id="38" name="直線コネクタ 37">
              <a:extLst>
                <a:ext uri="{FF2B5EF4-FFF2-40B4-BE49-F238E27FC236}">
                  <a16:creationId xmlns:a16="http://schemas.microsoft.com/office/drawing/2014/main" id="{E873B9E9-EB48-8ECC-8FBC-D84CC5F1306E}"/>
                </a:ext>
              </a:extLst>
            </p:cNvPr>
            <p:cNvCxnSpPr>
              <a:cxnSpLocks/>
              <a:stCxn id="23" idx="3"/>
            </p:cNvCxnSpPr>
            <p:nvPr/>
          </p:nvCxnSpPr>
          <p:spPr>
            <a:xfrm flipV="1">
              <a:off x="4307865" y="3845539"/>
              <a:ext cx="432814" cy="672198"/>
            </a:xfrm>
            <a:prstGeom prst="line">
              <a:avLst/>
            </a:prstGeom>
            <a:ln w="38100"/>
          </p:spPr>
          <p:style>
            <a:lnRef idx="1">
              <a:schemeClr val="dk1"/>
            </a:lnRef>
            <a:fillRef idx="0">
              <a:schemeClr val="dk1"/>
            </a:fillRef>
            <a:effectRef idx="0">
              <a:schemeClr val="dk1"/>
            </a:effectRef>
            <a:fontRef idx="minor">
              <a:schemeClr val="tx1"/>
            </a:fontRef>
          </p:style>
        </p:cxnSp>
        <p:cxnSp>
          <p:nvCxnSpPr>
            <p:cNvPr id="39" name="直線コネクタ 38">
              <a:extLst>
                <a:ext uri="{FF2B5EF4-FFF2-40B4-BE49-F238E27FC236}">
                  <a16:creationId xmlns:a16="http://schemas.microsoft.com/office/drawing/2014/main" id="{0DFCAF79-170A-1E41-C66A-952CE2252219}"/>
                </a:ext>
              </a:extLst>
            </p:cNvPr>
            <p:cNvCxnSpPr>
              <a:cxnSpLocks/>
              <a:stCxn id="25" idx="7"/>
            </p:cNvCxnSpPr>
            <p:nvPr/>
          </p:nvCxnSpPr>
          <p:spPr>
            <a:xfrm flipV="1">
              <a:off x="5319342" y="3900822"/>
              <a:ext cx="263404" cy="213301"/>
            </a:xfrm>
            <a:prstGeom prst="line">
              <a:avLst/>
            </a:prstGeom>
            <a:ln w="38100"/>
          </p:spPr>
          <p:style>
            <a:lnRef idx="1">
              <a:schemeClr val="dk1"/>
            </a:lnRef>
            <a:fillRef idx="0">
              <a:schemeClr val="dk1"/>
            </a:fillRef>
            <a:effectRef idx="0">
              <a:schemeClr val="dk1"/>
            </a:effectRef>
            <a:fontRef idx="minor">
              <a:schemeClr val="tx1"/>
            </a:fontRef>
          </p:style>
        </p:cxnSp>
        <p:cxnSp>
          <p:nvCxnSpPr>
            <p:cNvPr id="40" name="直線コネクタ 39">
              <a:extLst>
                <a:ext uri="{FF2B5EF4-FFF2-40B4-BE49-F238E27FC236}">
                  <a16:creationId xmlns:a16="http://schemas.microsoft.com/office/drawing/2014/main" id="{97EC8B20-D16C-8165-82E4-6F50DE823F9A}"/>
                </a:ext>
              </a:extLst>
            </p:cNvPr>
            <p:cNvCxnSpPr>
              <a:cxnSpLocks/>
            </p:cNvCxnSpPr>
            <p:nvPr/>
          </p:nvCxnSpPr>
          <p:spPr>
            <a:xfrm flipV="1">
              <a:off x="6175021" y="3460462"/>
              <a:ext cx="375408" cy="620658"/>
            </a:xfrm>
            <a:prstGeom prst="line">
              <a:avLst/>
            </a:prstGeom>
            <a:ln w="38100"/>
          </p:spPr>
          <p:style>
            <a:lnRef idx="1">
              <a:schemeClr val="dk1"/>
            </a:lnRef>
            <a:fillRef idx="0">
              <a:schemeClr val="dk1"/>
            </a:fillRef>
            <a:effectRef idx="0">
              <a:schemeClr val="dk1"/>
            </a:effectRef>
            <a:fontRef idx="minor">
              <a:schemeClr val="tx1"/>
            </a:fontRef>
          </p:style>
        </p:cxnSp>
        <p:cxnSp>
          <p:nvCxnSpPr>
            <p:cNvPr id="41" name="直線コネクタ 40">
              <a:extLst>
                <a:ext uri="{FF2B5EF4-FFF2-40B4-BE49-F238E27FC236}">
                  <a16:creationId xmlns:a16="http://schemas.microsoft.com/office/drawing/2014/main" id="{93726CBE-D47D-87B0-5C90-D694BF402FC4}"/>
                </a:ext>
              </a:extLst>
            </p:cNvPr>
            <p:cNvCxnSpPr>
              <a:cxnSpLocks/>
              <a:endCxn id="30" idx="3"/>
            </p:cNvCxnSpPr>
            <p:nvPr/>
          </p:nvCxnSpPr>
          <p:spPr>
            <a:xfrm flipV="1">
              <a:off x="6952863" y="3034733"/>
              <a:ext cx="407191" cy="684518"/>
            </a:xfrm>
            <a:prstGeom prst="line">
              <a:avLst/>
            </a:prstGeom>
            <a:ln w="38100"/>
          </p:spPr>
          <p:style>
            <a:lnRef idx="1">
              <a:schemeClr val="dk1"/>
            </a:lnRef>
            <a:fillRef idx="0">
              <a:schemeClr val="dk1"/>
            </a:fillRef>
            <a:effectRef idx="0">
              <a:schemeClr val="dk1"/>
            </a:effectRef>
            <a:fontRef idx="minor">
              <a:schemeClr val="tx1"/>
            </a:fontRef>
          </p:style>
        </p:cxnSp>
        <p:cxnSp>
          <p:nvCxnSpPr>
            <p:cNvPr id="42" name="直線コネクタ 41">
              <a:extLst>
                <a:ext uri="{FF2B5EF4-FFF2-40B4-BE49-F238E27FC236}">
                  <a16:creationId xmlns:a16="http://schemas.microsoft.com/office/drawing/2014/main" id="{BE9A3800-255A-E87A-4EBB-2F8C05902E36}"/>
                </a:ext>
              </a:extLst>
            </p:cNvPr>
            <p:cNvCxnSpPr>
              <a:cxnSpLocks/>
              <a:endCxn id="32" idx="3"/>
            </p:cNvCxnSpPr>
            <p:nvPr/>
          </p:nvCxnSpPr>
          <p:spPr>
            <a:xfrm flipV="1">
              <a:off x="7905435" y="3160082"/>
              <a:ext cx="378544" cy="302898"/>
            </a:xfrm>
            <a:prstGeom prst="line">
              <a:avLst/>
            </a:prstGeom>
            <a:ln w="38100"/>
          </p:spPr>
          <p:style>
            <a:lnRef idx="1">
              <a:schemeClr val="dk1"/>
            </a:lnRef>
            <a:fillRef idx="0">
              <a:schemeClr val="dk1"/>
            </a:fillRef>
            <a:effectRef idx="0">
              <a:schemeClr val="dk1"/>
            </a:effectRef>
            <a:fontRef idx="minor">
              <a:schemeClr val="tx1"/>
            </a:fontRef>
          </p:style>
        </p:cxnSp>
        <p:cxnSp>
          <p:nvCxnSpPr>
            <p:cNvPr id="43" name="直線コネクタ 42">
              <a:extLst>
                <a:ext uri="{FF2B5EF4-FFF2-40B4-BE49-F238E27FC236}">
                  <a16:creationId xmlns:a16="http://schemas.microsoft.com/office/drawing/2014/main" id="{D9307030-DB06-320B-39B4-9421B12BD950}"/>
                </a:ext>
              </a:extLst>
            </p:cNvPr>
            <p:cNvCxnSpPr>
              <a:cxnSpLocks/>
              <a:stCxn id="32" idx="2"/>
              <a:endCxn id="33" idx="6"/>
            </p:cNvCxnSpPr>
            <p:nvPr/>
          </p:nvCxnSpPr>
          <p:spPr>
            <a:xfrm flipV="1">
              <a:off x="8256081" y="2900363"/>
              <a:ext cx="926019" cy="192367"/>
            </a:xfrm>
            <a:prstGeom prst="line">
              <a:avLst/>
            </a:prstGeom>
            <a:ln w="38100"/>
          </p:spPr>
          <p:style>
            <a:lnRef idx="1">
              <a:schemeClr val="dk1"/>
            </a:lnRef>
            <a:fillRef idx="0">
              <a:schemeClr val="dk1"/>
            </a:fillRef>
            <a:effectRef idx="0">
              <a:schemeClr val="dk1"/>
            </a:effectRef>
            <a:fontRef idx="minor">
              <a:schemeClr val="tx1"/>
            </a:fontRef>
          </p:style>
        </p:cxnSp>
        <p:cxnSp>
          <p:nvCxnSpPr>
            <p:cNvPr id="44" name="直線コネクタ 43">
              <a:extLst>
                <a:ext uri="{FF2B5EF4-FFF2-40B4-BE49-F238E27FC236}">
                  <a16:creationId xmlns:a16="http://schemas.microsoft.com/office/drawing/2014/main" id="{78792C70-FCDA-836A-2BB6-708D14FE77F9}"/>
                </a:ext>
              </a:extLst>
            </p:cNvPr>
            <p:cNvCxnSpPr>
              <a:cxnSpLocks/>
            </p:cNvCxnSpPr>
            <p:nvPr/>
          </p:nvCxnSpPr>
          <p:spPr>
            <a:xfrm flipH="1" flipV="1">
              <a:off x="1560683" y="4062747"/>
              <a:ext cx="407480" cy="412127"/>
            </a:xfrm>
            <a:prstGeom prst="line">
              <a:avLst/>
            </a:prstGeom>
            <a:ln w="38100"/>
          </p:spPr>
          <p:style>
            <a:lnRef idx="1">
              <a:schemeClr val="dk1"/>
            </a:lnRef>
            <a:fillRef idx="0">
              <a:schemeClr val="dk1"/>
            </a:fillRef>
            <a:effectRef idx="0">
              <a:schemeClr val="dk1"/>
            </a:effectRef>
            <a:fontRef idx="minor">
              <a:schemeClr val="tx1"/>
            </a:fontRef>
          </p:style>
        </p:cxnSp>
        <p:cxnSp>
          <p:nvCxnSpPr>
            <p:cNvPr id="45" name="直線コネクタ 44">
              <a:extLst>
                <a:ext uri="{FF2B5EF4-FFF2-40B4-BE49-F238E27FC236}">
                  <a16:creationId xmlns:a16="http://schemas.microsoft.com/office/drawing/2014/main" id="{8492748F-CD5D-1A91-6835-8867F5D6A320}"/>
                </a:ext>
              </a:extLst>
            </p:cNvPr>
            <p:cNvCxnSpPr>
              <a:cxnSpLocks/>
            </p:cNvCxnSpPr>
            <p:nvPr/>
          </p:nvCxnSpPr>
          <p:spPr>
            <a:xfrm flipH="1" flipV="1">
              <a:off x="2417933" y="4062747"/>
              <a:ext cx="278789" cy="439196"/>
            </a:xfrm>
            <a:prstGeom prst="line">
              <a:avLst/>
            </a:prstGeom>
            <a:ln w="38100"/>
          </p:spPr>
          <p:style>
            <a:lnRef idx="1">
              <a:schemeClr val="dk1"/>
            </a:lnRef>
            <a:fillRef idx="0">
              <a:schemeClr val="dk1"/>
            </a:fillRef>
            <a:effectRef idx="0">
              <a:schemeClr val="dk1"/>
            </a:effectRef>
            <a:fontRef idx="minor">
              <a:schemeClr val="tx1"/>
            </a:fontRef>
          </p:style>
        </p:cxnSp>
        <p:cxnSp>
          <p:nvCxnSpPr>
            <p:cNvPr id="46" name="直線コネクタ 45">
              <a:extLst>
                <a:ext uri="{FF2B5EF4-FFF2-40B4-BE49-F238E27FC236}">
                  <a16:creationId xmlns:a16="http://schemas.microsoft.com/office/drawing/2014/main" id="{5FA5FD6C-5283-2883-5DF6-17D3A7CFC0C1}"/>
                </a:ext>
              </a:extLst>
            </p:cNvPr>
            <p:cNvCxnSpPr>
              <a:cxnSpLocks/>
              <a:stCxn id="21" idx="1"/>
            </p:cNvCxnSpPr>
            <p:nvPr/>
          </p:nvCxnSpPr>
          <p:spPr>
            <a:xfrm flipH="1" flipV="1">
              <a:off x="3236613" y="4073633"/>
              <a:ext cx="389641" cy="442922"/>
            </a:xfrm>
            <a:prstGeom prst="line">
              <a:avLst/>
            </a:prstGeom>
            <a:ln w="38100"/>
          </p:spPr>
          <p:style>
            <a:lnRef idx="1">
              <a:schemeClr val="dk1"/>
            </a:lnRef>
            <a:fillRef idx="0">
              <a:schemeClr val="dk1"/>
            </a:fillRef>
            <a:effectRef idx="0">
              <a:schemeClr val="dk1"/>
            </a:effectRef>
            <a:fontRef idx="minor">
              <a:schemeClr val="tx1"/>
            </a:fontRef>
          </p:style>
        </p:cxnSp>
        <p:cxnSp>
          <p:nvCxnSpPr>
            <p:cNvPr id="47" name="直線コネクタ 46">
              <a:extLst>
                <a:ext uri="{FF2B5EF4-FFF2-40B4-BE49-F238E27FC236}">
                  <a16:creationId xmlns:a16="http://schemas.microsoft.com/office/drawing/2014/main" id="{CD280089-9857-F21F-0D51-A42F4573E40D}"/>
                </a:ext>
              </a:extLst>
            </p:cNvPr>
            <p:cNvCxnSpPr>
              <a:cxnSpLocks/>
            </p:cNvCxnSpPr>
            <p:nvPr/>
          </p:nvCxnSpPr>
          <p:spPr>
            <a:xfrm flipH="1" flipV="1">
              <a:off x="3937321" y="4197287"/>
              <a:ext cx="476673" cy="291875"/>
            </a:xfrm>
            <a:prstGeom prst="line">
              <a:avLst/>
            </a:prstGeom>
            <a:ln w="38100"/>
          </p:spPr>
          <p:style>
            <a:lnRef idx="1">
              <a:schemeClr val="dk1"/>
            </a:lnRef>
            <a:fillRef idx="0">
              <a:schemeClr val="dk1"/>
            </a:fillRef>
            <a:effectRef idx="0">
              <a:schemeClr val="dk1"/>
            </a:effectRef>
            <a:fontRef idx="minor">
              <a:schemeClr val="tx1"/>
            </a:fontRef>
          </p:style>
        </p:cxnSp>
        <p:cxnSp>
          <p:nvCxnSpPr>
            <p:cNvPr id="48" name="直線コネクタ 47">
              <a:extLst>
                <a:ext uri="{FF2B5EF4-FFF2-40B4-BE49-F238E27FC236}">
                  <a16:creationId xmlns:a16="http://schemas.microsoft.com/office/drawing/2014/main" id="{4C66D033-101E-1C99-9B2A-E951299EF2EB}"/>
                </a:ext>
              </a:extLst>
            </p:cNvPr>
            <p:cNvCxnSpPr>
              <a:cxnSpLocks/>
            </p:cNvCxnSpPr>
            <p:nvPr/>
          </p:nvCxnSpPr>
          <p:spPr>
            <a:xfrm flipH="1" flipV="1">
              <a:off x="4813156" y="3814669"/>
              <a:ext cx="390532" cy="308979"/>
            </a:xfrm>
            <a:prstGeom prst="line">
              <a:avLst/>
            </a:prstGeom>
            <a:ln w="38100"/>
          </p:spPr>
          <p:style>
            <a:lnRef idx="1">
              <a:schemeClr val="dk1"/>
            </a:lnRef>
            <a:fillRef idx="0">
              <a:schemeClr val="dk1"/>
            </a:fillRef>
            <a:effectRef idx="0">
              <a:schemeClr val="dk1"/>
            </a:effectRef>
            <a:fontRef idx="minor">
              <a:schemeClr val="tx1"/>
            </a:fontRef>
          </p:style>
        </p:cxnSp>
        <p:cxnSp>
          <p:nvCxnSpPr>
            <p:cNvPr id="50" name="直線コネクタ 49">
              <a:extLst>
                <a:ext uri="{FF2B5EF4-FFF2-40B4-BE49-F238E27FC236}">
                  <a16:creationId xmlns:a16="http://schemas.microsoft.com/office/drawing/2014/main" id="{5DACDE14-28E2-6843-6E95-B8CB63199B81}"/>
                </a:ext>
              </a:extLst>
            </p:cNvPr>
            <p:cNvCxnSpPr>
              <a:cxnSpLocks/>
              <a:stCxn id="31" idx="5"/>
            </p:cNvCxnSpPr>
            <p:nvPr/>
          </p:nvCxnSpPr>
          <p:spPr>
            <a:xfrm flipH="1" flipV="1">
              <a:off x="7396550" y="2937711"/>
              <a:ext cx="555408" cy="605580"/>
            </a:xfrm>
            <a:prstGeom prst="line">
              <a:avLst/>
            </a:prstGeom>
            <a:ln w="38100"/>
          </p:spPr>
          <p:style>
            <a:lnRef idx="1">
              <a:schemeClr val="dk1"/>
            </a:lnRef>
            <a:fillRef idx="0">
              <a:schemeClr val="dk1"/>
            </a:fillRef>
            <a:effectRef idx="0">
              <a:schemeClr val="dk1"/>
            </a:effectRef>
            <a:fontRef idx="minor">
              <a:schemeClr val="tx1"/>
            </a:fontRef>
          </p:style>
        </p:cxnSp>
        <p:sp>
          <p:nvSpPr>
            <p:cNvPr id="16" name="楕円 15">
              <a:extLst>
                <a:ext uri="{FF2B5EF4-FFF2-40B4-BE49-F238E27FC236}">
                  <a16:creationId xmlns:a16="http://schemas.microsoft.com/office/drawing/2014/main" id="{27AEC83C-B4CA-E4AC-A8CC-F0A4187D709A}"/>
                </a:ext>
              </a:extLst>
            </p:cNvPr>
            <p:cNvSpPr/>
            <p:nvPr/>
          </p:nvSpPr>
          <p:spPr>
            <a:xfrm>
              <a:off x="1455231" y="3966820"/>
              <a:ext cx="190500" cy="190500"/>
            </a:xfrm>
            <a:prstGeom prst="ellipse">
              <a:avLst/>
            </a:prstGeom>
            <a:solidFill>
              <a:schemeClr val="tx2">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7" name="楕円 16">
              <a:extLst>
                <a:ext uri="{FF2B5EF4-FFF2-40B4-BE49-F238E27FC236}">
                  <a16:creationId xmlns:a16="http://schemas.microsoft.com/office/drawing/2014/main" id="{8818D3A1-8FEF-E464-DF8B-807A74B9A70D}"/>
                </a:ext>
              </a:extLst>
            </p:cNvPr>
            <p:cNvSpPr/>
            <p:nvPr/>
          </p:nvSpPr>
          <p:spPr>
            <a:xfrm>
              <a:off x="1862711" y="4378947"/>
              <a:ext cx="190500" cy="190500"/>
            </a:xfrm>
            <a:prstGeom prst="ellipse">
              <a:avLst/>
            </a:prstGeom>
            <a:solidFill>
              <a:schemeClr val="tx2">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5" name="楕円 14">
              <a:extLst>
                <a:ext uri="{FF2B5EF4-FFF2-40B4-BE49-F238E27FC236}">
                  <a16:creationId xmlns:a16="http://schemas.microsoft.com/office/drawing/2014/main" id="{55E892D0-2CE2-9362-A926-58FE5EF5137B}"/>
                </a:ext>
              </a:extLst>
            </p:cNvPr>
            <p:cNvSpPr/>
            <p:nvPr/>
          </p:nvSpPr>
          <p:spPr>
            <a:xfrm>
              <a:off x="990600" y="4543426"/>
              <a:ext cx="190500" cy="190500"/>
            </a:xfrm>
            <a:prstGeom prst="ellipse">
              <a:avLst/>
            </a:prstGeom>
            <a:solidFill>
              <a:schemeClr val="tx2">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8" name="楕円 17">
              <a:extLst>
                <a:ext uri="{FF2B5EF4-FFF2-40B4-BE49-F238E27FC236}">
                  <a16:creationId xmlns:a16="http://schemas.microsoft.com/office/drawing/2014/main" id="{A4A8BEED-195C-3D44-F84A-3505331CC270}"/>
                </a:ext>
              </a:extLst>
            </p:cNvPr>
            <p:cNvSpPr/>
            <p:nvPr/>
          </p:nvSpPr>
          <p:spPr>
            <a:xfrm>
              <a:off x="2293431" y="3957295"/>
              <a:ext cx="190500" cy="190500"/>
            </a:xfrm>
            <a:prstGeom prst="ellipse">
              <a:avLst/>
            </a:prstGeom>
            <a:solidFill>
              <a:schemeClr val="tx2">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9" name="楕円 18">
              <a:extLst>
                <a:ext uri="{FF2B5EF4-FFF2-40B4-BE49-F238E27FC236}">
                  <a16:creationId xmlns:a16="http://schemas.microsoft.com/office/drawing/2014/main" id="{B9829950-C46B-E910-E67F-79F9DB890CC3}"/>
                </a:ext>
              </a:extLst>
            </p:cNvPr>
            <p:cNvSpPr/>
            <p:nvPr/>
          </p:nvSpPr>
          <p:spPr>
            <a:xfrm>
              <a:off x="2620522" y="4414838"/>
              <a:ext cx="190500" cy="190500"/>
            </a:xfrm>
            <a:prstGeom prst="ellipse">
              <a:avLst/>
            </a:prstGeom>
            <a:solidFill>
              <a:schemeClr val="tx2">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20" name="楕円 19">
              <a:extLst>
                <a:ext uri="{FF2B5EF4-FFF2-40B4-BE49-F238E27FC236}">
                  <a16:creationId xmlns:a16="http://schemas.microsoft.com/office/drawing/2014/main" id="{1FC358C7-EE2C-67D8-91D4-15511AC072E2}"/>
                </a:ext>
              </a:extLst>
            </p:cNvPr>
            <p:cNvSpPr/>
            <p:nvPr/>
          </p:nvSpPr>
          <p:spPr>
            <a:xfrm>
              <a:off x="3084006" y="3947770"/>
              <a:ext cx="190500" cy="190500"/>
            </a:xfrm>
            <a:prstGeom prst="ellipse">
              <a:avLst/>
            </a:prstGeom>
            <a:solidFill>
              <a:schemeClr val="tx2">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21" name="楕円 20">
              <a:extLst>
                <a:ext uri="{FF2B5EF4-FFF2-40B4-BE49-F238E27FC236}">
                  <a16:creationId xmlns:a16="http://schemas.microsoft.com/office/drawing/2014/main" id="{791E130A-1B57-EF53-3FD9-F91781CE9703}"/>
                </a:ext>
              </a:extLst>
            </p:cNvPr>
            <p:cNvSpPr/>
            <p:nvPr/>
          </p:nvSpPr>
          <p:spPr>
            <a:xfrm>
              <a:off x="3598356" y="4488657"/>
              <a:ext cx="190500" cy="190500"/>
            </a:xfrm>
            <a:prstGeom prst="ellipse">
              <a:avLst/>
            </a:prstGeom>
            <a:solidFill>
              <a:schemeClr val="tx2">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22" name="楕円 21">
              <a:extLst>
                <a:ext uri="{FF2B5EF4-FFF2-40B4-BE49-F238E27FC236}">
                  <a16:creationId xmlns:a16="http://schemas.microsoft.com/office/drawing/2014/main" id="{C0F5A26E-E155-152D-8E4F-1F9B5AA02E8E}"/>
                </a:ext>
              </a:extLst>
            </p:cNvPr>
            <p:cNvSpPr/>
            <p:nvPr/>
          </p:nvSpPr>
          <p:spPr>
            <a:xfrm>
              <a:off x="3874581" y="4147795"/>
              <a:ext cx="190500" cy="190500"/>
            </a:xfrm>
            <a:prstGeom prst="ellipse">
              <a:avLst/>
            </a:prstGeom>
            <a:solidFill>
              <a:schemeClr val="tx2">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23" name="楕円 22">
              <a:extLst>
                <a:ext uri="{FF2B5EF4-FFF2-40B4-BE49-F238E27FC236}">
                  <a16:creationId xmlns:a16="http://schemas.microsoft.com/office/drawing/2014/main" id="{48B2C246-46E0-DF3B-F49C-BF9D971392E1}"/>
                </a:ext>
              </a:extLst>
            </p:cNvPr>
            <p:cNvSpPr/>
            <p:nvPr/>
          </p:nvSpPr>
          <p:spPr>
            <a:xfrm>
              <a:off x="4279967" y="4355135"/>
              <a:ext cx="190500" cy="190500"/>
            </a:xfrm>
            <a:prstGeom prst="ellipse">
              <a:avLst/>
            </a:prstGeom>
            <a:solidFill>
              <a:schemeClr val="tx2">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24" name="楕円 23">
              <a:extLst>
                <a:ext uri="{FF2B5EF4-FFF2-40B4-BE49-F238E27FC236}">
                  <a16:creationId xmlns:a16="http://schemas.microsoft.com/office/drawing/2014/main" id="{31DEFF65-A9D2-651C-7560-41319BD446BB}"/>
                </a:ext>
              </a:extLst>
            </p:cNvPr>
            <p:cNvSpPr/>
            <p:nvPr/>
          </p:nvSpPr>
          <p:spPr>
            <a:xfrm>
              <a:off x="4684206" y="3711512"/>
              <a:ext cx="190500" cy="190500"/>
            </a:xfrm>
            <a:prstGeom prst="ellipse">
              <a:avLst/>
            </a:prstGeom>
            <a:solidFill>
              <a:schemeClr val="tx2">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25" name="楕円 24">
              <a:extLst>
                <a:ext uri="{FF2B5EF4-FFF2-40B4-BE49-F238E27FC236}">
                  <a16:creationId xmlns:a16="http://schemas.microsoft.com/office/drawing/2014/main" id="{AE71DB3A-065C-4DD8-2DD8-DE8CAD622F05}"/>
                </a:ext>
              </a:extLst>
            </p:cNvPr>
            <p:cNvSpPr/>
            <p:nvPr/>
          </p:nvSpPr>
          <p:spPr>
            <a:xfrm>
              <a:off x="5156740" y="4086225"/>
              <a:ext cx="190500" cy="190500"/>
            </a:xfrm>
            <a:prstGeom prst="ellipse">
              <a:avLst/>
            </a:prstGeom>
            <a:solidFill>
              <a:schemeClr val="tx2">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cxnSp>
          <p:nvCxnSpPr>
            <p:cNvPr id="49" name="直線コネクタ 48">
              <a:extLst>
                <a:ext uri="{FF2B5EF4-FFF2-40B4-BE49-F238E27FC236}">
                  <a16:creationId xmlns:a16="http://schemas.microsoft.com/office/drawing/2014/main" id="{4AD8427C-F59F-E96A-322E-0E746A8DCFC9}"/>
                </a:ext>
              </a:extLst>
            </p:cNvPr>
            <p:cNvCxnSpPr>
              <a:cxnSpLocks/>
            </p:cNvCxnSpPr>
            <p:nvPr/>
          </p:nvCxnSpPr>
          <p:spPr>
            <a:xfrm flipH="1" flipV="1">
              <a:off x="5614311" y="3822101"/>
              <a:ext cx="580437" cy="278746"/>
            </a:xfrm>
            <a:prstGeom prst="line">
              <a:avLst/>
            </a:prstGeom>
            <a:solidFill>
              <a:schemeClr val="tx2">
                <a:lumMod val="50000"/>
                <a:lumOff val="50000"/>
              </a:schemeClr>
            </a:solidFill>
            <a:ln w="38100">
              <a:solidFill>
                <a:schemeClr val="tx1"/>
              </a:solidFill>
            </a:ln>
          </p:spPr>
          <p:style>
            <a:lnRef idx="1">
              <a:schemeClr val="dk1"/>
            </a:lnRef>
            <a:fillRef idx="0">
              <a:schemeClr val="dk1"/>
            </a:fillRef>
            <a:effectRef idx="0">
              <a:schemeClr val="dk1"/>
            </a:effectRef>
            <a:fontRef idx="minor">
              <a:schemeClr val="tx1"/>
            </a:fontRef>
          </p:style>
        </p:cxnSp>
        <p:sp>
          <p:nvSpPr>
            <p:cNvPr id="26" name="楕円 25">
              <a:extLst>
                <a:ext uri="{FF2B5EF4-FFF2-40B4-BE49-F238E27FC236}">
                  <a16:creationId xmlns:a16="http://schemas.microsoft.com/office/drawing/2014/main" id="{93D9B93F-F1D9-3E2F-2243-80CDA613B442}"/>
                </a:ext>
              </a:extLst>
            </p:cNvPr>
            <p:cNvSpPr/>
            <p:nvPr/>
          </p:nvSpPr>
          <p:spPr>
            <a:xfrm>
              <a:off x="5554848" y="3766795"/>
              <a:ext cx="190500" cy="190500"/>
            </a:xfrm>
            <a:prstGeom prst="ellipse">
              <a:avLst/>
            </a:prstGeom>
            <a:solidFill>
              <a:schemeClr val="tx2">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27" name="楕円 26">
              <a:extLst>
                <a:ext uri="{FF2B5EF4-FFF2-40B4-BE49-F238E27FC236}">
                  <a16:creationId xmlns:a16="http://schemas.microsoft.com/office/drawing/2014/main" id="{A45F35DB-06DF-ACFB-02B6-022E105FB762}"/>
                </a:ext>
              </a:extLst>
            </p:cNvPr>
            <p:cNvSpPr/>
            <p:nvPr/>
          </p:nvSpPr>
          <p:spPr>
            <a:xfrm>
              <a:off x="6051196" y="3957295"/>
              <a:ext cx="190500" cy="190500"/>
            </a:xfrm>
            <a:prstGeom prst="ellipse">
              <a:avLst/>
            </a:prstGeom>
            <a:solidFill>
              <a:schemeClr val="tx2">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28" name="楕円 27">
              <a:extLst>
                <a:ext uri="{FF2B5EF4-FFF2-40B4-BE49-F238E27FC236}">
                  <a16:creationId xmlns:a16="http://schemas.microsoft.com/office/drawing/2014/main" id="{04354D6D-05C3-B317-C487-FA6CEC858D16}"/>
                </a:ext>
              </a:extLst>
            </p:cNvPr>
            <p:cNvSpPr/>
            <p:nvPr/>
          </p:nvSpPr>
          <p:spPr>
            <a:xfrm>
              <a:off x="6493956" y="3364535"/>
              <a:ext cx="190500" cy="190500"/>
            </a:xfrm>
            <a:prstGeom prst="ellipse">
              <a:avLst/>
            </a:prstGeom>
            <a:solidFill>
              <a:schemeClr val="tx2">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29" name="楕円 28">
              <a:extLst>
                <a:ext uri="{FF2B5EF4-FFF2-40B4-BE49-F238E27FC236}">
                  <a16:creationId xmlns:a16="http://schemas.microsoft.com/office/drawing/2014/main" id="{097894C5-C743-63B5-DA30-16D80431F032}"/>
                </a:ext>
              </a:extLst>
            </p:cNvPr>
            <p:cNvSpPr/>
            <p:nvPr/>
          </p:nvSpPr>
          <p:spPr>
            <a:xfrm>
              <a:off x="6865431" y="3616262"/>
              <a:ext cx="190500" cy="190500"/>
            </a:xfrm>
            <a:prstGeom prst="ellipse">
              <a:avLst/>
            </a:prstGeom>
            <a:solidFill>
              <a:schemeClr val="tx2">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30" name="楕円 29">
              <a:extLst>
                <a:ext uri="{FF2B5EF4-FFF2-40B4-BE49-F238E27FC236}">
                  <a16:creationId xmlns:a16="http://schemas.microsoft.com/office/drawing/2014/main" id="{8CC1757C-5A2F-16E1-3273-9AC247BAF269}"/>
                </a:ext>
              </a:extLst>
            </p:cNvPr>
            <p:cNvSpPr/>
            <p:nvPr/>
          </p:nvSpPr>
          <p:spPr>
            <a:xfrm>
              <a:off x="7332156" y="2872131"/>
              <a:ext cx="190500" cy="190500"/>
            </a:xfrm>
            <a:prstGeom prst="ellipse">
              <a:avLst/>
            </a:prstGeom>
            <a:solidFill>
              <a:srgbClr val="ED4B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31" name="楕円 30">
              <a:extLst>
                <a:ext uri="{FF2B5EF4-FFF2-40B4-BE49-F238E27FC236}">
                  <a16:creationId xmlns:a16="http://schemas.microsoft.com/office/drawing/2014/main" id="{A01E9837-0AB7-2817-BBA5-F8A157667307}"/>
                </a:ext>
              </a:extLst>
            </p:cNvPr>
            <p:cNvSpPr/>
            <p:nvPr/>
          </p:nvSpPr>
          <p:spPr>
            <a:xfrm>
              <a:off x="7789356" y="3380689"/>
              <a:ext cx="190500" cy="190500"/>
            </a:xfrm>
            <a:prstGeom prst="ellipse">
              <a:avLst/>
            </a:prstGeom>
            <a:solidFill>
              <a:schemeClr val="tx2">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32" name="楕円 31">
              <a:extLst>
                <a:ext uri="{FF2B5EF4-FFF2-40B4-BE49-F238E27FC236}">
                  <a16:creationId xmlns:a16="http://schemas.microsoft.com/office/drawing/2014/main" id="{54AA2C96-1422-5061-81DF-6609C6121130}"/>
                </a:ext>
              </a:extLst>
            </p:cNvPr>
            <p:cNvSpPr/>
            <p:nvPr/>
          </p:nvSpPr>
          <p:spPr>
            <a:xfrm>
              <a:off x="8256081" y="2997480"/>
              <a:ext cx="190500" cy="190500"/>
            </a:xfrm>
            <a:prstGeom prst="ellipse">
              <a:avLst/>
            </a:prstGeom>
            <a:solidFill>
              <a:srgbClr val="ED4B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33" name="楕円 32">
              <a:extLst>
                <a:ext uri="{FF2B5EF4-FFF2-40B4-BE49-F238E27FC236}">
                  <a16:creationId xmlns:a16="http://schemas.microsoft.com/office/drawing/2014/main" id="{DD7CC68C-068A-5D4C-E743-571B5893E2E8}"/>
                </a:ext>
              </a:extLst>
            </p:cNvPr>
            <p:cNvSpPr/>
            <p:nvPr/>
          </p:nvSpPr>
          <p:spPr>
            <a:xfrm>
              <a:off x="8991600" y="2805113"/>
              <a:ext cx="190500" cy="190500"/>
            </a:xfrm>
            <a:prstGeom prst="ellipse">
              <a:avLst/>
            </a:prstGeom>
            <a:solidFill>
              <a:srgbClr val="ED4B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grpSp>
      <p:grpSp>
        <p:nvGrpSpPr>
          <p:cNvPr id="51" name="グループ化 50">
            <a:extLst>
              <a:ext uri="{FF2B5EF4-FFF2-40B4-BE49-F238E27FC236}">
                <a16:creationId xmlns:a16="http://schemas.microsoft.com/office/drawing/2014/main" id="{2AF5CE01-9D9B-4FB7-C7EC-EA88405E2BC7}"/>
              </a:ext>
            </a:extLst>
          </p:cNvPr>
          <p:cNvGrpSpPr/>
          <p:nvPr/>
        </p:nvGrpSpPr>
        <p:grpSpPr>
          <a:xfrm>
            <a:off x="546584" y="2781645"/>
            <a:ext cx="10545469" cy="2365843"/>
            <a:chOff x="355113" y="3020184"/>
            <a:chExt cx="10545469" cy="2365843"/>
          </a:xfrm>
        </p:grpSpPr>
        <p:sp>
          <p:nvSpPr>
            <p:cNvPr id="52" name="テキスト ボックス 51">
              <a:extLst>
                <a:ext uri="{FF2B5EF4-FFF2-40B4-BE49-F238E27FC236}">
                  <a16:creationId xmlns:a16="http://schemas.microsoft.com/office/drawing/2014/main" id="{AA453D83-F8C8-BB4E-CDA6-D4A864AC228F}"/>
                </a:ext>
              </a:extLst>
            </p:cNvPr>
            <p:cNvSpPr txBox="1"/>
            <p:nvPr/>
          </p:nvSpPr>
          <p:spPr>
            <a:xfrm>
              <a:off x="355113" y="3020184"/>
              <a:ext cx="615553" cy="2365843"/>
            </a:xfrm>
            <a:prstGeom prst="rect">
              <a:avLst/>
            </a:prstGeom>
            <a:noFill/>
          </p:spPr>
          <p:txBody>
            <a:bodyPr vert="eaVert" wrap="square" rtlCol="0">
              <a:spAutoFit/>
            </a:bodyPr>
            <a:lstStyle/>
            <a:p>
              <a:r>
                <a:rPr kumimoji="1" lang="ja-JP" altLang="en-US" sz="2800" b="1">
                  <a:latin typeface="Meiryo" panose="020B0604030504040204" pitchFamily="34" charset="-128"/>
                  <a:ea typeface="Meiryo" panose="020B0604030504040204" pitchFamily="34" charset="-128"/>
                </a:rPr>
                <a:t>品質特性値</a:t>
              </a:r>
            </a:p>
          </p:txBody>
        </p:sp>
        <p:sp>
          <p:nvSpPr>
            <p:cNvPr id="53" name="テキスト ボックス 52">
              <a:extLst>
                <a:ext uri="{FF2B5EF4-FFF2-40B4-BE49-F238E27FC236}">
                  <a16:creationId xmlns:a16="http://schemas.microsoft.com/office/drawing/2014/main" id="{C8F151DE-779C-D06B-B086-A8F2D635B16A}"/>
                </a:ext>
              </a:extLst>
            </p:cNvPr>
            <p:cNvSpPr txBox="1"/>
            <p:nvPr/>
          </p:nvSpPr>
          <p:spPr>
            <a:xfrm>
              <a:off x="9384178" y="3784928"/>
              <a:ext cx="1516404" cy="523220"/>
            </a:xfrm>
            <a:prstGeom prst="rect">
              <a:avLst/>
            </a:prstGeom>
            <a:noFill/>
          </p:spPr>
          <p:txBody>
            <a:bodyPr wrap="square" rtlCol="0">
              <a:spAutoFit/>
            </a:bodyPr>
            <a:lstStyle/>
            <a:p>
              <a:r>
                <a:rPr kumimoji="1" lang="ja-JP" altLang="en-US" sz="2800" b="1">
                  <a:latin typeface="Meiryo" panose="020B0604030504040204" pitchFamily="34" charset="-128"/>
                  <a:ea typeface="Meiryo" panose="020B0604030504040204" pitchFamily="34" charset="-128"/>
                </a:rPr>
                <a:t>中央線</a:t>
              </a:r>
            </a:p>
          </p:txBody>
        </p:sp>
      </p:grpSp>
      <p:grpSp>
        <p:nvGrpSpPr>
          <p:cNvPr id="54" name="グループ化 53">
            <a:extLst>
              <a:ext uri="{FF2B5EF4-FFF2-40B4-BE49-F238E27FC236}">
                <a16:creationId xmlns:a16="http://schemas.microsoft.com/office/drawing/2014/main" id="{96486828-5347-243B-4317-0F4D5DAB389F}"/>
              </a:ext>
            </a:extLst>
          </p:cNvPr>
          <p:cNvGrpSpPr/>
          <p:nvPr/>
        </p:nvGrpSpPr>
        <p:grpSpPr>
          <a:xfrm>
            <a:off x="9533938" y="2728156"/>
            <a:ext cx="2291571" cy="2077825"/>
            <a:chOff x="9342467" y="2966695"/>
            <a:chExt cx="2291571" cy="2077825"/>
          </a:xfrm>
        </p:grpSpPr>
        <p:sp>
          <p:nvSpPr>
            <p:cNvPr id="55" name="テキスト ボックス 54">
              <a:extLst>
                <a:ext uri="{FF2B5EF4-FFF2-40B4-BE49-F238E27FC236}">
                  <a16:creationId xmlns:a16="http://schemas.microsoft.com/office/drawing/2014/main" id="{B4F95C7D-A671-F0E7-4E8E-09FA9167AE3C}"/>
                </a:ext>
              </a:extLst>
            </p:cNvPr>
            <p:cNvSpPr txBox="1"/>
            <p:nvPr/>
          </p:nvSpPr>
          <p:spPr>
            <a:xfrm>
              <a:off x="9342467" y="2966695"/>
              <a:ext cx="2249696" cy="523220"/>
            </a:xfrm>
            <a:prstGeom prst="rect">
              <a:avLst/>
            </a:prstGeom>
            <a:noFill/>
          </p:spPr>
          <p:txBody>
            <a:bodyPr wrap="square" rtlCol="0">
              <a:spAutoFit/>
            </a:bodyPr>
            <a:lstStyle/>
            <a:p>
              <a:r>
                <a:rPr kumimoji="1" lang="ja-JP" altLang="en-US" sz="2800" b="1">
                  <a:latin typeface="Meiryo" panose="020B0604030504040204" pitchFamily="34" charset="-128"/>
                  <a:ea typeface="Meiryo" panose="020B0604030504040204" pitchFamily="34" charset="-128"/>
                </a:rPr>
                <a:t>上限値</a:t>
              </a:r>
              <a:r>
                <a:rPr kumimoji="1" lang="en-US" altLang="ja-JP" sz="2800" b="1" dirty="0">
                  <a:latin typeface="Meiryo" panose="020B0604030504040204" pitchFamily="34" charset="-128"/>
                  <a:ea typeface="Meiryo" panose="020B0604030504040204" pitchFamily="34" charset="-128"/>
                </a:rPr>
                <a:t>UCL</a:t>
              </a:r>
              <a:endParaRPr kumimoji="1" lang="ja-JP" altLang="en-US" sz="2800" b="1">
                <a:latin typeface="Meiryo" panose="020B0604030504040204" pitchFamily="34" charset="-128"/>
                <a:ea typeface="Meiryo" panose="020B0604030504040204" pitchFamily="34" charset="-128"/>
              </a:endParaRPr>
            </a:p>
          </p:txBody>
        </p:sp>
        <p:sp>
          <p:nvSpPr>
            <p:cNvPr id="56" name="テキスト ボックス 55">
              <a:extLst>
                <a:ext uri="{FF2B5EF4-FFF2-40B4-BE49-F238E27FC236}">
                  <a16:creationId xmlns:a16="http://schemas.microsoft.com/office/drawing/2014/main" id="{4BAD24A1-B548-369F-7105-65028BAF7942}"/>
                </a:ext>
              </a:extLst>
            </p:cNvPr>
            <p:cNvSpPr txBox="1"/>
            <p:nvPr/>
          </p:nvSpPr>
          <p:spPr>
            <a:xfrm>
              <a:off x="9384342" y="4521300"/>
              <a:ext cx="2249696" cy="523220"/>
            </a:xfrm>
            <a:prstGeom prst="rect">
              <a:avLst/>
            </a:prstGeom>
            <a:noFill/>
          </p:spPr>
          <p:txBody>
            <a:bodyPr wrap="square" rtlCol="0">
              <a:spAutoFit/>
            </a:bodyPr>
            <a:lstStyle/>
            <a:p>
              <a:r>
                <a:rPr kumimoji="1" lang="ja-JP" altLang="en-US" sz="2800" b="1">
                  <a:latin typeface="Meiryo" panose="020B0604030504040204" pitchFamily="34" charset="-128"/>
                  <a:ea typeface="Meiryo" panose="020B0604030504040204" pitchFamily="34" charset="-128"/>
                </a:rPr>
                <a:t>下限値</a:t>
              </a:r>
              <a:r>
                <a:rPr kumimoji="1" lang="en-US" altLang="ja-JP" sz="2800" b="1" dirty="0">
                  <a:latin typeface="Meiryo" panose="020B0604030504040204" pitchFamily="34" charset="-128"/>
                  <a:ea typeface="Meiryo" panose="020B0604030504040204" pitchFamily="34" charset="-128"/>
                </a:rPr>
                <a:t>LCL</a:t>
              </a:r>
              <a:endParaRPr kumimoji="1" lang="ja-JP" altLang="en-US" sz="2800" b="1">
                <a:latin typeface="Meiryo" panose="020B0604030504040204" pitchFamily="34" charset="-128"/>
                <a:ea typeface="Meiryo" panose="020B0604030504040204" pitchFamily="34" charset="-128"/>
              </a:endParaRPr>
            </a:p>
          </p:txBody>
        </p:sp>
      </p:grpSp>
      <p:grpSp>
        <p:nvGrpSpPr>
          <p:cNvPr id="57" name="グループ化 56">
            <a:extLst>
              <a:ext uri="{FF2B5EF4-FFF2-40B4-BE49-F238E27FC236}">
                <a16:creationId xmlns:a16="http://schemas.microsoft.com/office/drawing/2014/main" id="{D3FCB716-3533-97A1-5143-B16C99A221F4}"/>
              </a:ext>
            </a:extLst>
          </p:cNvPr>
          <p:cNvGrpSpPr/>
          <p:nvPr/>
        </p:nvGrpSpPr>
        <p:grpSpPr>
          <a:xfrm>
            <a:off x="7370976" y="2073819"/>
            <a:ext cx="2625435" cy="1005231"/>
            <a:chOff x="7179505" y="2312358"/>
            <a:chExt cx="2625435" cy="1005231"/>
          </a:xfrm>
        </p:grpSpPr>
        <p:sp>
          <p:nvSpPr>
            <p:cNvPr id="58" name="楕円 57">
              <a:extLst>
                <a:ext uri="{FF2B5EF4-FFF2-40B4-BE49-F238E27FC236}">
                  <a16:creationId xmlns:a16="http://schemas.microsoft.com/office/drawing/2014/main" id="{0BEA8805-44E2-CF9D-2A5B-5F38510D28FB}"/>
                </a:ext>
              </a:extLst>
            </p:cNvPr>
            <p:cNvSpPr/>
            <p:nvPr/>
          </p:nvSpPr>
          <p:spPr>
            <a:xfrm>
              <a:off x="7179505" y="2702120"/>
              <a:ext cx="471488" cy="471488"/>
            </a:xfrm>
            <a:prstGeom prst="ellipse">
              <a:avLst/>
            </a:prstGeom>
            <a:noFill/>
            <a:ln w="38100">
              <a:solidFill>
                <a:srgbClr val="ED4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59" name="楕円 58">
              <a:extLst>
                <a:ext uri="{FF2B5EF4-FFF2-40B4-BE49-F238E27FC236}">
                  <a16:creationId xmlns:a16="http://schemas.microsoft.com/office/drawing/2014/main" id="{34F5C533-6441-3BFA-A52C-2747FFDF0C38}"/>
                </a:ext>
              </a:extLst>
            </p:cNvPr>
            <p:cNvSpPr/>
            <p:nvPr/>
          </p:nvSpPr>
          <p:spPr>
            <a:xfrm>
              <a:off x="8115587" y="2846101"/>
              <a:ext cx="471488" cy="471488"/>
            </a:xfrm>
            <a:prstGeom prst="ellipse">
              <a:avLst/>
            </a:prstGeom>
            <a:noFill/>
            <a:ln w="38100">
              <a:solidFill>
                <a:srgbClr val="ED4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60" name="楕円 59">
              <a:extLst>
                <a:ext uri="{FF2B5EF4-FFF2-40B4-BE49-F238E27FC236}">
                  <a16:creationId xmlns:a16="http://schemas.microsoft.com/office/drawing/2014/main" id="{4326E786-92C2-93D0-6815-F55EFC75CDC9}"/>
                </a:ext>
              </a:extLst>
            </p:cNvPr>
            <p:cNvSpPr/>
            <p:nvPr/>
          </p:nvSpPr>
          <p:spPr>
            <a:xfrm>
              <a:off x="8851106" y="2657642"/>
              <a:ext cx="471488" cy="471488"/>
            </a:xfrm>
            <a:prstGeom prst="ellipse">
              <a:avLst/>
            </a:prstGeom>
            <a:noFill/>
            <a:ln w="38100">
              <a:solidFill>
                <a:srgbClr val="ED4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61" name="テキスト ボックス 60">
              <a:extLst>
                <a:ext uri="{FF2B5EF4-FFF2-40B4-BE49-F238E27FC236}">
                  <a16:creationId xmlns:a16="http://schemas.microsoft.com/office/drawing/2014/main" id="{F7BD03BD-5B4B-71F9-4C1C-32A28AE0FD45}"/>
                </a:ext>
              </a:extLst>
            </p:cNvPr>
            <p:cNvSpPr txBox="1"/>
            <p:nvPr/>
          </p:nvSpPr>
          <p:spPr>
            <a:xfrm>
              <a:off x="7555244" y="2312358"/>
              <a:ext cx="2249696" cy="523220"/>
            </a:xfrm>
            <a:prstGeom prst="rect">
              <a:avLst/>
            </a:prstGeom>
            <a:noFill/>
            <a:ln>
              <a:noFill/>
            </a:ln>
          </p:spPr>
          <p:txBody>
            <a:bodyPr wrap="square" rtlCol="0">
              <a:spAutoFit/>
            </a:bodyPr>
            <a:lstStyle/>
            <a:p>
              <a:r>
                <a:rPr kumimoji="1" lang="ja-JP" altLang="en-US" sz="2800" b="1">
                  <a:solidFill>
                    <a:srgbClr val="ED4B57"/>
                  </a:solidFill>
                  <a:latin typeface="Meiryo" panose="020B0604030504040204" pitchFamily="34" charset="-128"/>
                  <a:ea typeface="Meiryo" panose="020B0604030504040204" pitchFamily="34" charset="-128"/>
                </a:rPr>
                <a:t>異常値</a:t>
              </a:r>
            </a:p>
          </p:txBody>
        </p:sp>
      </p:grpSp>
      <p:sp>
        <p:nvSpPr>
          <p:cNvPr id="70" name="テキスト ボックス 69">
            <a:extLst>
              <a:ext uri="{FF2B5EF4-FFF2-40B4-BE49-F238E27FC236}">
                <a16:creationId xmlns:a16="http://schemas.microsoft.com/office/drawing/2014/main" id="{A96F390C-B470-AA58-1F4F-91229471FC8C}"/>
              </a:ext>
            </a:extLst>
          </p:cNvPr>
          <p:cNvSpPr txBox="1"/>
          <p:nvPr/>
        </p:nvSpPr>
        <p:spPr>
          <a:xfrm>
            <a:off x="6649576" y="3958198"/>
            <a:ext cx="2249696" cy="523220"/>
          </a:xfrm>
          <a:prstGeom prst="rect">
            <a:avLst/>
          </a:prstGeom>
          <a:noFill/>
        </p:spPr>
        <p:txBody>
          <a:bodyPr wrap="square" rtlCol="0">
            <a:spAutoFit/>
          </a:bodyPr>
          <a:lstStyle/>
          <a:p>
            <a:r>
              <a:rPr kumimoji="1" lang="ja-JP" altLang="en-US" sz="2800" b="1">
                <a:solidFill>
                  <a:srgbClr val="1D6FA9"/>
                </a:solidFill>
                <a:latin typeface="Meiryo" panose="020B0604030504040204" pitchFamily="34" charset="-128"/>
                <a:ea typeface="Meiryo" panose="020B0604030504040204" pitchFamily="34" charset="-128"/>
              </a:rPr>
              <a:t>正常値</a:t>
            </a:r>
          </a:p>
        </p:txBody>
      </p:sp>
      <p:sp>
        <p:nvSpPr>
          <p:cNvPr id="74" name="テキスト ボックス 73">
            <a:extLst>
              <a:ext uri="{FF2B5EF4-FFF2-40B4-BE49-F238E27FC236}">
                <a16:creationId xmlns:a16="http://schemas.microsoft.com/office/drawing/2014/main" id="{FB62FDBF-431C-7D99-5420-AF67BAAC4693}"/>
              </a:ext>
            </a:extLst>
          </p:cNvPr>
          <p:cNvSpPr txBox="1"/>
          <p:nvPr/>
        </p:nvSpPr>
        <p:spPr>
          <a:xfrm>
            <a:off x="1348981" y="3034944"/>
            <a:ext cx="4736166" cy="510778"/>
          </a:xfrm>
          <a:prstGeom prst="wedgeRoundRectCallout">
            <a:avLst>
              <a:gd name="adj1" fmla="val 50070"/>
              <a:gd name="adj2" fmla="val -70142"/>
              <a:gd name="adj3" fmla="val 16667"/>
            </a:avLst>
          </a:prstGeom>
          <a:noFill/>
        </p:spPr>
        <p:txBody>
          <a:bodyPr wrap="square" rtlCol="0">
            <a:spAutoFit/>
          </a:bodyPr>
          <a:lstStyle/>
          <a:p>
            <a:pPr algn="ctr"/>
            <a:r>
              <a:rPr kumimoji="1" lang="ja-JP" altLang="en-US" sz="2400" b="1">
                <a:solidFill>
                  <a:schemeClr val="accent1"/>
                </a:solidFill>
                <a:latin typeface="Meiryo" panose="020B0604030504040204" pitchFamily="34" charset="-128"/>
                <a:ea typeface="Meiryo" panose="020B0604030504040204" pitchFamily="34" charset="-128"/>
              </a:rPr>
              <a:t>偶然原因によるバラツキの範囲</a:t>
            </a:r>
          </a:p>
        </p:txBody>
      </p:sp>
      <p:sp>
        <p:nvSpPr>
          <p:cNvPr id="68" name="テキスト ボックス 67">
            <a:extLst>
              <a:ext uri="{FF2B5EF4-FFF2-40B4-BE49-F238E27FC236}">
                <a16:creationId xmlns:a16="http://schemas.microsoft.com/office/drawing/2014/main" id="{8C22ABA9-CCBC-38F0-7887-17E8A80544FB}"/>
              </a:ext>
            </a:extLst>
          </p:cNvPr>
          <p:cNvSpPr txBox="1"/>
          <p:nvPr/>
        </p:nvSpPr>
        <p:spPr>
          <a:xfrm>
            <a:off x="1365310" y="2261756"/>
            <a:ext cx="4072846" cy="461665"/>
          </a:xfrm>
          <a:prstGeom prst="rect">
            <a:avLst/>
          </a:prstGeom>
          <a:noFill/>
        </p:spPr>
        <p:txBody>
          <a:bodyPr wrap="square" rtlCol="0">
            <a:spAutoFit/>
          </a:bodyPr>
          <a:lstStyle/>
          <a:p>
            <a:pPr algn="ctr"/>
            <a:r>
              <a:rPr kumimoji="1" lang="ja-JP" altLang="en-US" sz="2400" b="1">
                <a:solidFill>
                  <a:srgbClr val="ED4B57"/>
                </a:solidFill>
                <a:latin typeface="Meiryo" panose="020B0604030504040204" pitchFamily="34" charset="-128"/>
                <a:ea typeface="Meiryo" panose="020B0604030504040204" pitchFamily="34" charset="-128"/>
              </a:rPr>
              <a:t>異常原因によるバラツキ域</a:t>
            </a:r>
          </a:p>
        </p:txBody>
      </p:sp>
      <p:sp>
        <p:nvSpPr>
          <p:cNvPr id="5" name="正方形/長方形 4">
            <a:extLst>
              <a:ext uri="{FF2B5EF4-FFF2-40B4-BE49-F238E27FC236}">
                <a16:creationId xmlns:a16="http://schemas.microsoft.com/office/drawing/2014/main" id="{56B37CE6-9786-3734-5DE8-452FF0E59E26}"/>
              </a:ext>
            </a:extLst>
          </p:cNvPr>
          <p:cNvSpPr/>
          <p:nvPr/>
        </p:nvSpPr>
        <p:spPr>
          <a:xfrm>
            <a:off x="1239220" y="4526478"/>
            <a:ext cx="8134347" cy="1178583"/>
          </a:xfrm>
          <a:prstGeom prst="rect">
            <a:avLst/>
          </a:prstGeom>
          <a:solidFill>
            <a:srgbClr val="ED4B57">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8C4BC9DF-932D-32CC-69A0-ABA09ACF8609}"/>
              </a:ext>
            </a:extLst>
          </p:cNvPr>
          <p:cNvSpPr txBox="1"/>
          <p:nvPr/>
        </p:nvSpPr>
        <p:spPr>
          <a:xfrm>
            <a:off x="1429554" y="4921837"/>
            <a:ext cx="4072846" cy="461665"/>
          </a:xfrm>
          <a:prstGeom prst="rect">
            <a:avLst/>
          </a:prstGeom>
          <a:noFill/>
        </p:spPr>
        <p:txBody>
          <a:bodyPr wrap="square" rtlCol="0">
            <a:spAutoFit/>
          </a:bodyPr>
          <a:lstStyle/>
          <a:p>
            <a:pPr algn="ctr"/>
            <a:r>
              <a:rPr kumimoji="1" lang="ja-JP" altLang="en-US" sz="2400" b="1">
                <a:solidFill>
                  <a:srgbClr val="ED4B57"/>
                </a:solidFill>
                <a:latin typeface="Meiryo" panose="020B0604030504040204" pitchFamily="34" charset="-128"/>
                <a:ea typeface="Meiryo" panose="020B0604030504040204" pitchFamily="34" charset="-128"/>
              </a:rPr>
              <a:t>異常原因によるバラツキ域</a:t>
            </a:r>
          </a:p>
        </p:txBody>
      </p:sp>
      <mc:AlternateContent xmlns:mc="http://schemas.openxmlformats.org/markup-compatibility/2006" xmlns:a14="http://schemas.microsoft.com/office/drawing/2010/main">
        <mc:Choice Requires="a14">
          <p:sp>
            <p:nvSpPr>
              <p:cNvPr id="80" name="テキスト ボックス 79">
                <a:extLst>
                  <a:ext uri="{FF2B5EF4-FFF2-40B4-BE49-F238E27FC236}">
                    <a16:creationId xmlns:a16="http://schemas.microsoft.com/office/drawing/2014/main" id="{9387379C-84D9-579F-59CC-C85F3C5BF3B3}"/>
                  </a:ext>
                </a:extLst>
              </p:cNvPr>
              <p:cNvSpPr txBox="1"/>
              <p:nvPr/>
            </p:nvSpPr>
            <p:spPr>
              <a:xfrm>
                <a:off x="90974" y="33189"/>
                <a:ext cx="6964582" cy="776431"/>
              </a:xfrm>
              <a:prstGeom prst="rect">
                <a:avLst/>
              </a:prstGeom>
              <a:noFill/>
            </p:spPr>
            <p:txBody>
              <a:bodyPr wrap="square" rtlCol="0" anchor="ctr">
                <a:spAutoFit/>
              </a:bodyPr>
              <a:lstStyle/>
              <a:p>
                <a:r>
                  <a:rPr kumimoji="1"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4.2 </a:t>
                </a:r>
                <a14:m>
                  <m:oMath xmlns:m="http://schemas.openxmlformats.org/officeDocument/2006/math">
                    <m:bar>
                      <m:barPr>
                        <m:pos m:val="top"/>
                        <m:ctrlPr>
                          <a:rPr lang="en" altLang="ja-JP" sz="4000" b="1" i="1">
                            <a:solidFill>
                              <a:schemeClr val="bg1"/>
                            </a:solidFill>
                            <a:latin typeface="Cambria Math" panose="02040503050406030204" pitchFamily="18" charset="0"/>
                          </a:rPr>
                        </m:ctrlPr>
                      </m:barPr>
                      <m:e>
                        <m:r>
                          <a:rPr lang="en-US" altLang="ja-JP" sz="4000" b="1">
                            <a:solidFill>
                              <a:schemeClr val="bg1"/>
                            </a:solidFill>
                            <a:latin typeface="Cambria Math" panose="02040503050406030204" pitchFamily="18" charset="0"/>
                          </a:rPr>
                          <m:t>𝐗</m:t>
                        </m:r>
                      </m:e>
                    </m:bar>
                  </m:oMath>
                </a14:m>
                <a:r>
                  <a:rPr lang="en-US" altLang="ja-JP" sz="4000" b="1" dirty="0">
                    <a:solidFill>
                      <a:schemeClr val="bg1"/>
                    </a:solidFill>
                    <a:latin typeface="Meiryo" panose="020B0604030504040204" pitchFamily="34" charset="-128"/>
                    <a:ea typeface="Meiryo" panose="020B0604030504040204" pitchFamily="34" charset="-128"/>
                  </a:rPr>
                  <a:t>-</a:t>
                </a:r>
                <a14:m>
                  <m:oMath xmlns:m="http://schemas.openxmlformats.org/officeDocument/2006/math">
                    <m:r>
                      <a:rPr lang="en-US" altLang="ja-JP" sz="4000" b="1">
                        <a:solidFill>
                          <a:schemeClr val="bg1"/>
                        </a:solidFill>
                        <a:latin typeface="Cambria Math" panose="02040503050406030204" pitchFamily="18" charset="0"/>
                      </a:rPr>
                      <m:t>𝐑</m:t>
                    </m:r>
                  </m:oMath>
                </a14:m>
                <a:r>
                  <a:rPr lang="ja-JP" altLang="en-US" sz="4000" b="1">
                    <a:solidFill>
                      <a:schemeClr val="bg1"/>
                    </a:solidFill>
                    <a:latin typeface="Meiryo" panose="020B0604030504040204" pitchFamily="34" charset="-128"/>
                    <a:ea typeface="Meiryo" panose="020B0604030504040204" pitchFamily="34" charset="-128"/>
                    <a:cs typeface="Arial" panose="020B0604020202020204" pitchFamily="34" charset="0"/>
                  </a:rPr>
                  <a:t>管理図とその見方</a:t>
                </a:r>
                <a:endParaRPr kumimoji="1" lang="ja-JP" altLang="en-US" sz="3600" b="1">
                  <a:solidFill>
                    <a:schemeClr val="bg1"/>
                  </a:solidFill>
                  <a:latin typeface="Meiryo" panose="020B0604030504040204" pitchFamily="34" charset="-128"/>
                  <a:ea typeface="Meiryo" panose="020B0604030504040204" pitchFamily="34" charset="-128"/>
                </a:endParaRPr>
              </a:p>
            </p:txBody>
          </p:sp>
        </mc:Choice>
        <mc:Fallback xmlns="">
          <p:sp>
            <p:nvSpPr>
              <p:cNvPr id="80" name="テキスト ボックス 79">
                <a:extLst>
                  <a:ext uri="{FF2B5EF4-FFF2-40B4-BE49-F238E27FC236}">
                    <a16:creationId xmlns:a16="http://schemas.microsoft.com/office/drawing/2014/main" id="{9387379C-84D9-579F-59CC-C85F3C5BF3B3}"/>
                  </a:ext>
                </a:extLst>
              </p:cNvPr>
              <p:cNvSpPr txBox="1">
                <a:spLocks noRot="1" noChangeAspect="1" noMove="1" noResize="1" noEditPoints="1" noAdjustHandles="1" noChangeArrowheads="1" noChangeShapeType="1" noTextEdit="1"/>
              </p:cNvSpPr>
              <p:nvPr/>
            </p:nvSpPr>
            <p:spPr>
              <a:xfrm>
                <a:off x="90974" y="33189"/>
                <a:ext cx="6964582" cy="776431"/>
              </a:xfrm>
              <a:prstGeom prst="rect">
                <a:avLst/>
              </a:prstGeom>
              <a:blipFill>
                <a:blip r:embed="rId2"/>
                <a:stretch>
                  <a:fillRect l="-3279" t="-1613" b="-35484"/>
                </a:stretch>
              </a:blipFill>
            </p:spPr>
            <p:txBody>
              <a:bodyPr/>
              <a:lstStyle/>
              <a:p>
                <a:r>
                  <a:rPr lang="ja-JP" altLang="en-US">
                    <a:noFill/>
                  </a:rPr>
                  <a:t> </a:t>
                </a:r>
              </a:p>
            </p:txBody>
          </p:sp>
        </mc:Fallback>
      </mc:AlternateContent>
      <p:sp>
        <p:nvSpPr>
          <p:cNvPr id="65" name="スライド番号プレースホルダー 64">
            <a:extLst>
              <a:ext uri="{FF2B5EF4-FFF2-40B4-BE49-F238E27FC236}">
                <a16:creationId xmlns:a16="http://schemas.microsoft.com/office/drawing/2014/main" id="{866FCAC9-402B-AE94-CA73-6158B966FAFF}"/>
              </a:ext>
            </a:extLst>
          </p:cNvPr>
          <p:cNvSpPr>
            <a:spLocks noGrp="1"/>
          </p:cNvSpPr>
          <p:nvPr>
            <p:ph type="sldNum" sz="quarter" idx="12"/>
          </p:nvPr>
        </p:nvSpPr>
        <p:spPr/>
        <p:txBody>
          <a:bodyPr/>
          <a:lstStyle/>
          <a:p>
            <a:fld id="{CCE8A120-D37F-4A4B-AEC4-A3FAB9FD9F34}" type="slidenum">
              <a:rPr lang="ja-JP" altLang="en-US" smtClean="0"/>
              <a:pPr/>
              <a:t>88</a:t>
            </a:fld>
            <a:endParaRPr lang="ja-JP" altLang="en-US"/>
          </a:p>
        </p:txBody>
      </p:sp>
    </p:spTree>
    <p:extLst>
      <p:ext uri="{BB962C8B-B14F-4D97-AF65-F5344CB8AC3E}">
        <p14:creationId xmlns:p14="http://schemas.microsoft.com/office/powerpoint/2010/main" val="315020226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9F724-A7BF-860B-FD21-E57569539A66}"/>
            </a:ext>
          </a:extLst>
        </p:cNvPr>
        <p:cNvGrpSpPr/>
        <p:nvPr/>
      </p:nvGrpSpPr>
      <p:grpSpPr>
        <a:xfrm>
          <a:off x="0" y="0"/>
          <a:ext cx="0" cy="0"/>
          <a:chOff x="0" y="0"/>
          <a:chExt cx="0" cy="0"/>
        </a:xfrm>
      </p:grpSpPr>
      <p:pic>
        <p:nvPicPr>
          <p:cNvPr id="5" name="図 4" descr="屋内, 建物, コンピュータ, 座る が含まれている画像&#10;&#10;自動的に生成された説明">
            <a:extLst>
              <a:ext uri="{FF2B5EF4-FFF2-40B4-BE49-F238E27FC236}">
                <a16:creationId xmlns:a16="http://schemas.microsoft.com/office/drawing/2014/main" id="{B71811CE-7A61-D747-6746-D84BB1903329}"/>
              </a:ext>
            </a:extLst>
          </p:cNvPr>
          <p:cNvPicPr>
            <a:picLocks noChangeAspect="1"/>
          </p:cNvPicPr>
          <p:nvPr/>
        </p:nvPicPr>
        <p:blipFill>
          <a:blip r:embed="rId2"/>
          <a:srcRect t="12194"/>
          <a:stretch/>
        </p:blipFill>
        <p:spPr>
          <a:xfrm>
            <a:off x="11535" y="624311"/>
            <a:ext cx="12191997" cy="6021690"/>
          </a:xfrm>
          <a:prstGeom prst="rect">
            <a:avLst/>
          </a:prstGeom>
        </p:spPr>
      </p:pic>
      <p:sp>
        <p:nvSpPr>
          <p:cNvPr id="3" name="正方形/長方形 2">
            <a:extLst>
              <a:ext uri="{FF2B5EF4-FFF2-40B4-BE49-F238E27FC236}">
                <a16:creationId xmlns:a16="http://schemas.microsoft.com/office/drawing/2014/main" id="{448864A7-32F4-AC2B-11F8-39D4FD334DBE}"/>
              </a:ext>
            </a:extLst>
          </p:cNvPr>
          <p:cNvSpPr/>
          <p:nvPr/>
        </p:nvSpPr>
        <p:spPr>
          <a:xfrm>
            <a:off x="0" y="0"/>
            <a:ext cx="12192000" cy="624674"/>
          </a:xfrm>
          <a:prstGeom prst="rect">
            <a:avLst/>
          </a:prstGeom>
          <a:solidFill>
            <a:schemeClr val="tx1"/>
          </a:solidFill>
          <a:ln w="12700">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98B5188A-6960-2E29-3DAB-E2585B35DF66}"/>
              </a:ext>
            </a:extLst>
          </p:cNvPr>
          <p:cNvSpPr/>
          <p:nvPr/>
        </p:nvSpPr>
        <p:spPr>
          <a:xfrm>
            <a:off x="10407181" y="0"/>
            <a:ext cx="1784819" cy="650722"/>
          </a:xfrm>
          <a:prstGeom prst="rect">
            <a:avLst/>
          </a:prstGeom>
          <a:solidFill>
            <a:schemeClr val="bg1"/>
          </a:solidFill>
          <a:ln w="12700">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直線コネクタ 5">
            <a:extLst>
              <a:ext uri="{FF2B5EF4-FFF2-40B4-BE49-F238E27FC236}">
                <a16:creationId xmlns:a16="http://schemas.microsoft.com/office/drawing/2014/main" id="{CCBD3729-B155-32DC-288C-7E20F637AAD2}"/>
              </a:ext>
            </a:extLst>
          </p:cNvPr>
          <p:cNvCxnSpPr>
            <a:cxnSpLocks/>
          </p:cNvCxnSpPr>
          <p:nvPr/>
        </p:nvCxnSpPr>
        <p:spPr>
          <a:xfrm flipH="1">
            <a:off x="1734522" y="371"/>
            <a:ext cx="8" cy="599453"/>
          </a:xfrm>
          <a:prstGeom prst="line">
            <a:avLst/>
          </a:prstGeom>
          <a:ln w="1270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7" name="直線コネクタ 6">
            <a:extLst>
              <a:ext uri="{FF2B5EF4-FFF2-40B4-BE49-F238E27FC236}">
                <a16:creationId xmlns:a16="http://schemas.microsoft.com/office/drawing/2014/main" id="{99B3511B-222F-2E45-9C77-47A73491A25E}"/>
              </a:ext>
            </a:extLst>
          </p:cNvPr>
          <p:cNvCxnSpPr>
            <a:cxnSpLocks/>
          </p:cNvCxnSpPr>
          <p:nvPr/>
        </p:nvCxnSpPr>
        <p:spPr>
          <a:xfrm>
            <a:off x="3469060" y="371"/>
            <a:ext cx="0" cy="637799"/>
          </a:xfrm>
          <a:prstGeom prst="line">
            <a:avLst/>
          </a:prstGeom>
          <a:ln w="1270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8" name="直線コネクタ 7">
            <a:extLst>
              <a:ext uri="{FF2B5EF4-FFF2-40B4-BE49-F238E27FC236}">
                <a16:creationId xmlns:a16="http://schemas.microsoft.com/office/drawing/2014/main" id="{43E1CA7B-D81C-B625-CE7D-8035C530D38B}"/>
              </a:ext>
            </a:extLst>
          </p:cNvPr>
          <p:cNvCxnSpPr>
            <a:cxnSpLocks/>
          </p:cNvCxnSpPr>
          <p:nvPr/>
        </p:nvCxnSpPr>
        <p:spPr>
          <a:xfrm>
            <a:off x="5203590" y="371"/>
            <a:ext cx="0" cy="637799"/>
          </a:xfrm>
          <a:prstGeom prst="line">
            <a:avLst/>
          </a:prstGeom>
          <a:ln w="1270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9" name="直線コネクタ 8">
            <a:extLst>
              <a:ext uri="{FF2B5EF4-FFF2-40B4-BE49-F238E27FC236}">
                <a16:creationId xmlns:a16="http://schemas.microsoft.com/office/drawing/2014/main" id="{509B2166-675B-3698-5435-08299B61A911}"/>
              </a:ext>
            </a:extLst>
          </p:cNvPr>
          <p:cNvCxnSpPr>
            <a:cxnSpLocks/>
          </p:cNvCxnSpPr>
          <p:nvPr/>
        </p:nvCxnSpPr>
        <p:spPr>
          <a:xfrm>
            <a:off x="6938120" y="371"/>
            <a:ext cx="0" cy="637799"/>
          </a:xfrm>
          <a:prstGeom prst="line">
            <a:avLst/>
          </a:prstGeom>
          <a:ln w="1270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0" name="直線コネクタ 9">
            <a:extLst>
              <a:ext uri="{FF2B5EF4-FFF2-40B4-BE49-F238E27FC236}">
                <a16:creationId xmlns:a16="http://schemas.microsoft.com/office/drawing/2014/main" id="{D5124F17-5035-1BEE-B097-F5CB089D33D0}"/>
              </a:ext>
            </a:extLst>
          </p:cNvPr>
          <p:cNvCxnSpPr>
            <a:cxnSpLocks/>
          </p:cNvCxnSpPr>
          <p:nvPr/>
        </p:nvCxnSpPr>
        <p:spPr>
          <a:xfrm>
            <a:off x="8672650" y="371"/>
            <a:ext cx="0" cy="623940"/>
          </a:xfrm>
          <a:prstGeom prst="line">
            <a:avLst/>
          </a:prstGeom>
          <a:ln w="1270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1" name="直線コネクタ 10">
            <a:extLst>
              <a:ext uri="{FF2B5EF4-FFF2-40B4-BE49-F238E27FC236}">
                <a16:creationId xmlns:a16="http://schemas.microsoft.com/office/drawing/2014/main" id="{E624C55A-E7DE-4C55-2C76-4412942B1B1E}"/>
              </a:ext>
            </a:extLst>
          </p:cNvPr>
          <p:cNvCxnSpPr>
            <a:cxnSpLocks/>
          </p:cNvCxnSpPr>
          <p:nvPr/>
        </p:nvCxnSpPr>
        <p:spPr>
          <a:xfrm>
            <a:off x="10407178" y="371"/>
            <a:ext cx="0" cy="599453"/>
          </a:xfrm>
          <a:prstGeom prst="line">
            <a:avLst/>
          </a:prstGeom>
          <a:ln w="12700">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14" name="テキスト ボックス 13">
            <a:extLst>
              <a:ext uri="{FF2B5EF4-FFF2-40B4-BE49-F238E27FC236}">
                <a16:creationId xmlns:a16="http://schemas.microsoft.com/office/drawing/2014/main" id="{898EC2B2-0CEE-E27A-DE96-8BC264EE792B}"/>
              </a:ext>
            </a:extLst>
          </p:cNvPr>
          <p:cNvSpPr txBox="1"/>
          <p:nvPr/>
        </p:nvSpPr>
        <p:spPr>
          <a:xfrm>
            <a:off x="194344" y="198155"/>
            <a:ext cx="1350146" cy="276999"/>
          </a:xfrm>
          <a:prstGeom prst="rect">
            <a:avLst/>
          </a:prstGeom>
          <a:noFill/>
          <a:ln w="12700">
            <a:noFill/>
            <a:prstDash val="sysDot"/>
          </a:ln>
        </p:spPr>
        <p:txBody>
          <a:bodyPr wrap="square" rtlCol="0">
            <a:spAutoFit/>
          </a:bodyPr>
          <a:lstStyle/>
          <a:p>
            <a:pPr algn="ctr"/>
            <a:r>
              <a:rPr lang="en-US" altLang="ja-JP" sz="1200" b="1" dirty="0">
                <a:solidFill>
                  <a:schemeClr val="bg1"/>
                </a:solidFill>
                <a:latin typeface="Meiryo" panose="020B0604030504040204" pitchFamily="34" charset="-128"/>
                <a:ea typeface="Meiryo" panose="020B0604030504040204" pitchFamily="34" charset="-128"/>
              </a:rPr>
              <a:t>Section1</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81342E80-4007-BE8C-ECF2-54AC7AC6236A}"/>
              </a:ext>
            </a:extLst>
          </p:cNvPr>
          <p:cNvSpPr txBox="1"/>
          <p:nvPr/>
        </p:nvSpPr>
        <p:spPr>
          <a:xfrm>
            <a:off x="1886348" y="198155"/>
            <a:ext cx="1350146" cy="276999"/>
          </a:xfrm>
          <a:prstGeom prst="rect">
            <a:avLst/>
          </a:prstGeom>
          <a:noFill/>
          <a:ln w="12700">
            <a:noFill/>
            <a:prstDash val="sysDot"/>
          </a:ln>
        </p:spPr>
        <p:txBody>
          <a:bodyPr wrap="square" rtlCol="0">
            <a:spAutoFit/>
          </a:bodyPr>
          <a:lstStyle/>
          <a:p>
            <a:pPr algn="ctr"/>
            <a:r>
              <a:rPr lang="en-US" altLang="ja-JP" sz="1200" b="1" dirty="0">
                <a:solidFill>
                  <a:schemeClr val="bg1"/>
                </a:solidFill>
                <a:latin typeface="Meiryo" panose="020B0604030504040204" pitchFamily="34" charset="-128"/>
                <a:ea typeface="Meiryo" panose="020B0604030504040204" pitchFamily="34" charset="-128"/>
              </a:rPr>
              <a:t>Section2</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38430EBE-2363-8D3D-351D-C77849D24FC6}"/>
              </a:ext>
            </a:extLst>
          </p:cNvPr>
          <p:cNvSpPr txBox="1"/>
          <p:nvPr/>
        </p:nvSpPr>
        <p:spPr>
          <a:xfrm>
            <a:off x="3663404" y="198155"/>
            <a:ext cx="1350146" cy="276999"/>
          </a:xfrm>
          <a:prstGeom prst="rect">
            <a:avLst/>
          </a:prstGeom>
          <a:noFill/>
          <a:ln w="12700">
            <a:noFill/>
            <a:prstDash val="sysDot"/>
          </a:ln>
        </p:spPr>
        <p:txBody>
          <a:bodyPr wrap="square" rtlCol="0">
            <a:spAutoFit/>
          </a:bodyPr>
          <a:lstStyle/>
          <a:p>
            <a:pPr algn="ctr"/>
            <a:r>
              <a:rPr lang="en-US" altLang="ja-JP" sz="1200" b="1" dirty="0">
                <a:solidFill>
                  <a:schemeClr val="bg1"/>
                </a:solidFill>
                <a:latin typeface="Meiryo" panose="020B0604030504040204" pitchFamily="34" charset="-128"/>
                <a:ea typeface="Meiryo" panose="020B0604030504040204" pitchFamily="34" charset="-128"/>
              </a:rPr>
              <a:t>Section3</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70CDB04F-BBDB-111A-3198-E3DB926FAB81}"/>
              </a:ext>
            </a:extLst>
          </p:cNvPr>
          <p:cNvSpPr txBox="1"/>
          <p:nvPr/>
        </p:nvSpPr>
        <p:spPr>
          <a:xfrm>
            <a:off x="5397931" y="198155"/>
            <a:ext cx="1350146" cy="276999"/>
          </a:xfrm>
          <a:prstGeom prst="rect">
            <a:avLst/>
          </a:prstGeom>
          <a:noFill/>
          <a:ln w="12700">
            <a:noFill/>
            <a:prstDash val="sysDot"/>
          </a:ln>
        </p:spPr>
        <p:txBody>
          <a:bodyPr wrap="square" rtlCol="0">
            <a:spAutoFit/>
          </a:bodyPr>
          <a:lstStyle/>
          <a:p>
            <a:pPr algn="ctr"/>
            <a:r>
              <a:rPr lang="en-US" altLang="ja-JP" sz="1200" b="1" dirty="0">
                <a:solidFill>
                  <a:schemeClr val="bg1"/>
                </a:solidFill>
                <a:latin typeface="Meiryo" panose="020B0604030504040204" pitchFamily="34" charset="-128"/>
                <a:ea typeface="Meiryo" panose="020B0604030504040204" pitchFamily="34" charset="-128"/>
              </a:rPr>
              <a:t>Section4</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583B2D3B-7D84-4385-8889-281BDCFD70B8}"/>
              </a:ext>
            </a:extLst>
          </p:cNvPr>
          <p:cNvSpPr txBox="1"/>
          <p:nvPr/>
        </p:nvSpPr>
        <p:spPr>
          <a:xfrm>
            <a:off x="7132464" y="198155"/>
            <a:ext cx="1350146" cy="276999"/>
          </a:xfrm>
          <a:prstGeom prst="rect">
            <a:avLst/>
          </a:prstGeom>
          <a:noFill/>
          <a:ln w="12700">
            <a:noFill/>
            <a:prstDash val="sysDot"/>
          </a:ln>
        </p:spPr>
        <p:txBody>
          <a:bodyPr wrap="square" rtlCol="0">
            <a:spAutoFit/>
          </a:bodyPr>
          <a:lstStyle/>
          <a:p>
            <a:pPr algn="ctr"/>
            <a:r>
              <a:rPr lang="en-US" altLang="ja-JP" sz="1200" b="1" dirty="0">
                <a:solidFill>
                  <a:schemeClr val="bg1"/>
                </a:solidFill>
                <a:latin typeface="Meiryo" panose="020B0604030504040204" pitchFamily="34" charset="-128"/>
                <a:ea typeface="Meiryo" panose="020B0604030504040204" pitchFamily="34" charset="-128"/>
              </a:rPr>
              <a:t>Section5</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2EB361A0-84E0-9BE1-6ED3-C5870B60282C}"/>
              </a:ext>
            </a:extLst>
          </p:cNvPr>
          <p:cNvSpPr txBox="1"/>
          <p:nvPr/>
        </p:nvSpPr>
        <p:spPr>
          <a:xfrm>
            <a:off x="8917285" y="198155"/>
            <a:ext cx="1350146" cy="276999"/>
          </a:xfrm>
          <a:prstGeom prst="rect">
            <a:avLst/>
          </a:prstGeom>
          <a:noFill/>
          <a:ln w="12700">
            <a:noFill/>
            <a:prstDash val="sysDot"/>
          </a:ln>
        </p:spPr>
        <p:txBody>
          <a:bodyPr wrap="square" rtlCol="0">
            <a:spAutoFit/>
          </a:bodyPr>
          <a:lstStyle/>
          <a:p>
            <a:pPr algn="ctr"/>
            <a:r>
              <a:rPr lang="en-US" altLang="ja-JP" sz="1200" b="1" dirty="0">
                <a:solidFill>
                  <a:schemeClr val="bg1"/>
                </a:solidFill>
                <a:latin typeface="Meiryo" panose="020B0604030504040204" pitchFamily="34" charset="-128"/>
                <a:ea typeface="Meiryo" panose="020B0604030504040204" pitchFamily="34" charset="-128"/>
              </a:rPr>
              <a:t>Section6</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4558F7A3-6759-8D8D-BE7B-FDB4A4F23CE1}"/>
              </a:ext>
            </a:extLst>
          </p:cNvPr>
          <p:cNvSpPr txBox="1"/>
          <p:nvPr/>
        </p:nvSpPr>
        <p:spPr>
          <a:xfrm>
            <a:off x="10651812" y="198155"/>
            <a:ext cx="1350146" cy="276999"/>
          </a:xfrm>
          <a:prstGeom prst="rect">
            <a:avLst/>
          </a:prstGeom>
          <a:noFill/>
          <a:ln w="12700">
            <a:noFill/>
            <a:prstDash val="sysDot"/>
          </a:ln>
        </p:spPr>
        <p:txBody>
          <a:bodyPr wrap="square" rtlCol="0">
            <a:spAutoFit/>
          </a:bodyPr>
          <a:lstStyle/>
          <a:p>
            <a:pPr algn="ctr"/>
            <a:r>
              <a:rPr lang="en-US" altLang="ja-JP" sz="1200" b="1" dirty="0">
                <a:latin typeface="Meiryo" panose="020B0604030504040204" pitchFamily="34" charset="-128"/>
                <a:ea typeface="Meiryo" panose="020B0604030504040204" pitchFamily="34" charset="-128"/>
              </a:rPr>
              <a:t>Section7</a:t>
            </a:r>
            <a:endParaRPr kumimoji="1" lang="ja-JP" altLang="en-US" sz="1200" b="1">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F3478038-C3F1-8526-01BA-EB97540A6099}"/>
              </a:ext>
            </a:extLst>
          </p:cNvPr>
          <p:cNvSpPr/>
          <p:nvPr/>
        </p:nvSpPr>
        <p:spPr>
          <a:xfrm>
            <a:off x="2244441" y="2776508"/>
            <a:ext cx="7619996" cy="1828720"/>
          </a:xfrm>
          <a:prstGeom prst="rect">
            <a:avLst/>
          </a:prstGeom>
          <a:solidFill>
            <a:schemeClr val="bg1"/>
          </a:solidFill>
          <a:ln>
            <a:solidFill>
              <a:schemeClr val="tx1"/>
            </a:solidFill>
          </a:ln>
          <a:effectLst>
            <a:outerShdw blurRad="180948"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BE9DACDF-04F8-6E1B-B419-4D4F43DB54B1}"/>
              </a:ext>
            </a:extLst>
          </p:cNvPr>
          <p:cNvSpPr/>
          <p:nvPr/>
        </p:nvSpPr>
        <p:spPr>
          <a:xfrm>
            <a:off x="4165600" y="2153194"/>
            <a:ext cx="3843867" cy="947588"/>
          </a:xfrm>
          <a:prstGeom prst="rect">
            <a:avLst/>
          </a:prstGeom>
          <a:solidFill>
            <a:schemeClr val="bg1"/>
          </a:solidFill>
          <a:ln>
            <a:solidFill>
              <a:schemeClr val="tx1"/>
            </a:solidFill>
          </a:ln>
          <a:effectLst>
            <a:outerShdw blurRad="180948"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6E652B29-0FCE-04D6-F959-68BBACA1047A}"/>
              </a:ext>
            </a:extLst>
          </p:cNvPr>
          <p:cNvSpPr txBox="1"/>
          <p:nvPr/>
        </p:nvSpPr>
        <p:spPr>
          <a:xfrm>
            <a:off x="1756742" y="3425145"/>
            <a:ext cx="8678513" cy="769441"/>
          </a:xfrm>
          <a:prstGeom prst="rect">
            <a:avLst/>
          </a:prstGeom>
          <a:noFill/>
        </p:spPr>
        <p:txBody>
          <a:bodyPr wrap="square" rtlCol="0">
            <a:spAutoFit/>
          </a:bodyPr>
          <a:lstStyle/>
          <a:p>
            <a:pPr algn="ctr">
              <a:spcBef>
                <a:spcPts val="600"/>
              </a:spcBef>
            </a:pPr>
            <a:r>
              <a:rPr lang="ja-JP" altLang="en-US" sz="4400" b="1" dirty="0">
                <a:latin typeface="Meiryo" panose="020B0604030504040204" pitchFamily="34" charset="-128"/>
                <a:ea typeface="Meiryo" panose="020B0604030504040204" pitchFamily="34" charset="-128"/>
              </a:rPr>
              <a:t>補足資料</a:t>
            </a:r>
          </a:p>
        </p:txBody>
      </p:sp>
      <p:sp>
        <p:nvSpPr>
          <p:cNvPr id="26" name="テキスト ボックス 25">
            <a:extLst>
              <a:ext uri="{FF2B5EF4-FFF2-40B4-BE49-F238E27FC236}">
                <a16:creationId xmlns:a16="http://schemas.microsoft.com/office/drawing/2014/main" id="{8FB71924-CD8F-C7D8-88F4-7824DF35FB15}"/>
              </a:ext>
            </a:extLst>
          </p:cNvPr>
          <p:cNvSpPr txBox="1"/>
          <p:nvPr/>
        </p:nvSpPr>
        <p:spPr>
          <a:xfrm>
            <a:off x="4546696" y="2351163"/>
            <a:ext cx="3057831" cy="646331"/>
          </a:xfrm>
          <a:prstGeom prst="rect">
            <a:avLst/>
          </a:prstGeom>
          <a:noFill/>
        </p:spPr>
        <p:txBody>
          <a:bodyPr wrap="square" rtlCol="0">
            <a:spAutoFit/>
          </a:bodyPr>
          <a:lstStyle/>
          <a:p>
            <a:pPr algn="ctr"/>
            <a:r>
              <a:rPr lang="en-US" altLang="ja-JP" sz="3600" b="1" dirty="0">
                <a:latin typeface="Meiryo" panose="020B0604030504040204" pitchFamily="34" charset="-128"/>
                <a:ea typeface="Meiryo" panose="020B0604030504040204" pitchFamily="34" charset="-128"/>
                <a:cs typeface="Arial" panose="020B0604020202020204" pitchFamily="34" charset="0"/>
              </a:rPr>
              <a:t>Section9</a:t>
            </a:r>
            <a:endParaRPr kumimoji="1" lang="ja-JP" altLang="en-US" sz="3600" b="1" dirty="0">
              <a:latin typeface="Meiryo" panose="020B0604030504040204" pitchFamily="34" charset="-128"/>
              <a:ea typeface="Meiryo" panose="020B0604030504040204" pitchFamily="34" charset="-128"/>
              <a:cs typeface="Arial" panose="020B0604020202020204" pitchFamily="34" charset="0"/>
            </a:endParaRPr>
          </a:p>
        </p:txBody>
      </p:sp>
      <p:sp>
        <p:nvSpPr>
          <p:cNvPr id="2" name="スライド番号プレースホルダー 1">
            <a:extLst>
              <a:ext uri="{FF2B5EF4-FFF2-40B4-BE49-F238E27FC236}">
                <a16:creationId xmlns:a16="http://schemas.microsoft.com/office/drawing/2014/main" id="{FC3F6D62-A5B7-F0E2-9AA1-5931ED742489}"/>
              </a:ext>
            </a:extLst>
          </p:cNvPr>
          <p:cNvSpPr>
            <a:spLocks noGrp="1"/>
          </p:cNvSpPr>
          <p:nvPr>
            <p:ph type="sldNum" sz="quarter" idx="12"/>
          </p:nvPr>
        </p:nvSpPr>
        <p:spPr/>
        <p:txBody>
          <a:bodyPr/>
          <a:lstStyle/>
          <a:p>
            <a:fld id="{CCE8A120-D37F-4A4B-AEC4-A3FAB9FD9F34}" type="slidenum">
              <a:rPr lang="ja-JP" altLang="en-US" smtClean="0"/>
              <a:pPr/>
              <a:t>89</a:t>
            </a:fld>
            <a:endParaRPr lang="ja-JP" altLang="en-US"/>
          </a:p>
        </p:txBody>
      </p:sp>
    </p:spTree>
    <p:extLst>
      <p:ext uri="{BB962C8B-B14F-4D97-AF65-F5344CB8AC3E}">
        <p14:creationId xmlns:p14="http://schemas.microsoft.com/office/powerpoint/2010/main" val="1191529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27580-3DE9-A539-9396-9B2241B45CA2}"/>
            </a:ext>
          </a:extLst>
        </p:cNvPr>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1A8B0D92-0E24-EECF-9EC9-268BD2DA3349}"/>
              </a:ext>
            </a:extLst>
          </p:cNvPr>
          <p:cNvSpPr txBox="1"/>
          <p:nvPr/>
        </p:nvSpPr>
        <p:spPr>
          <a:xfrm>
            <a:off x="85310" y="101329"/>
            <a:ext cx="12192000"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2.2</a:t>
            </a:r>
            <a:r>
              <a:rPr lang="en-US" altLang="ja-JP" sz="3600" b="1" dirty="0">
                <a:solidFill>
                  <a:schemeClr val="bg1"/>
                </a:solidFill>
                <a:latin typeface="Meiryo" panose="020B0604030504040204" pitchFamily="34" charset="-128"/>
                <a:ea typeface="Meiryo" panose="020B0604030504040204" pitchFamily="34" charset="-128"/>
              </a:rPr>
              <a:t> </a:t>
            </a:r>
            <a:r>
              <a:rPr lang="ja-JP" altLang="en-US" sz="3600" b="1" dirty="0">
                <a:solidFill>
                  <a:schemeClr val="bg1"/>
                </a:solidFill>
                <a:latin typeface="Meiryo" panose="020B0604030504040204" pitchFamily="34" charset="-128"/>
                <a:ea typeface="Meiryo" panose="020B0604030504040204" pitchFamily="34" charset="-128"/>
              </a:rPr>
              <a:t>当たり前品質と魅力的品質</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
        <p:nvSpPr>
          <p:cNvPr id="9" name="スライド番号プレースホルダー 8">
            <a:extLst>
              <a:ext uri="{FF2B5EF4-FFF2-40B4-BE49-F238E27FC236}">
                <a16:creationId xmlns:a16="http://schemas.microsoft.com/office/drawing/2014/main" id="{B75B7E90-7E59-96D4-79D3-1A1FC0CCA50B}"/>
              </a:ext>
            </a:extLst>
          </p:cNvPr>
          <p:cNvSpPr>
            <a:spLocks noGrp="1"/>
          </p:cNvSpPr>
          <p:nvPr>
            <p:ph type="sldNum" sz="quarter" idx="12"/>
          </p:nvPr>
        </p:nvSpPr>
        <p:spPr/>
        <p:txBody>
          <a:bodyPr/>
          <a:lstStyle/>
          <a:p>
            <a:fld id="{CCE8A120-D37F-4A4B-AEC4-A3FAB9FD9F34}" type="slidenum">
              <a:rPr lang="ja-JP" altLang="en-US" smtClean="0"/>
              <a:pPr/>
              <a:t>9</a:t>
            </a:fld>
            <a:endParaRPr lang="ja-JP" altLang="en-US"/>
          </a:p>
        </p:txBody>
      </p:sp>
      <p:pic>
        <p:nvPicPr>
          <p:cNvPr id="3" name="図 2">
            <a:extLst>
              <a:ext uri="{FF2B5EF4-FFF2-40B4-BE49-F238E27FC236}">
                <a16:creationId xmlns:a16="http://schemas.microsoft.com/office/drawing/2014/main" id="{D0897CF9-CA47-382B-E83E-B6B00E1B1755}"/>
              </a:ext>
            </a:extLst>
          </p:cNvPr>
          <p:cNvPicPr>
            <a:picLocks noChangeAspect="1"/>
          </p:cNvPicPr>
          <p:nvPr/>
        </p:nvPicPr>
        <p:blipFill>
          <a:blip r:embed="rId3"/>
          <a:stretch>
            <a:fillRect/>
          </a:stretch>
        </p:blipFill>
        <p:spPr>
          <a:xfrm>
            <a:off x="2464022" y="1258530"/>
            <a:ext cx="7263956" cy="3751006"/>
          </a:xfrm>
          <a:prstGeom prst="rect">
            <a:avLst/>
          </a:prstGeom>
        </p:spPr>
      </p:pic>
      <p:pic>
        <p:nvPicPr>
          <p:cNvPr id="5" name="図 4">
            <a:extLst>
              <a:ext uri="{FF2B5EF4-FFF2-40B4-BE49-F238E27FC236}">
                <a16:creationId xmlns:a16="http://schemas.microsoft.com/office/drawing/2014/main" id="{EFDCF419-AA2D-0D49-762E-F387688AD9A4}"/>
              </a:ext>
            </a:extLst>
          </p:cNvPr>
          <p:cNvPicPr>
            <a:picLocks noChangeAspect="1"/>
          </p:cNvPicPr>
          <p:nvPr/>
        </p:nvPicPr>
        <p:blipFill>
          <a:blip r:embed="rId4"/>
          <a:stretch>
            <a:fillRect/>
          </a:stretch>
        </p:blipFill>
        <p:spPr>
          <a:xfrm>
            <a:off x="2897669" y="5132440"/>
            <a:ext cx="6396662" cy="1299128"/>
          </a:xfrm>
          <a:prstGeom prst="rect">
            <a:avLst/>
          </a:prstGeom>
        </p:spPr>
      </p:pic>
    </p:spTree>
    <p:extLst>
      <p:ext uri="{BB962C8B-B14F-4D97-AF65-F5344CB8AC3E}">
        <p14:creationId xmlns:p14="http://schemas.microsoft.com/office/powerpoint/2010/main" val="240487503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66FBA8F2-A4CD-0646-968F-EB4393863260}"/>
              </a:ext>
            </a:extLst>
          </p:cNvPr>
          <p:cNvSpPr/>
          <p:nvPr/>
        </p:nvSpPr>
        <p:spPr>
          <a:xfrm>
            <a:off x="497056" y="1589523"/>
            <a:ext cx="11104396" cy="4745963"/>
          </a:xfrm>
          <a:prstGeom prst="rect">
            <a:avLst/>
          </a:prstGeom>
          <a:solidFill>
            <a:schemeClr val="bg1"/>
          </a:solidFill>
          <a:ln>
            <a:solidFill>
              <a:schemeClr val="tx1"/>
            </a:solidFill>
          </a:ln>
          <a:effectLst>
            <a:outerShdw blurRad="180948"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A5434FD5-39F4-FE83-3A00-64F2F19542CE}"/>
              </a:ext>
            </a:extLst>
          </p:cNvPr>
          <p:cNvSpPr/>
          <p:nvPr/>
        </p:nvSpPr>
        <p:spPr>
          <a:xfrm>
            <a:off x="998843" y="1175667"/>
            <a:ext cx="3304216" cy="855214"/>
          </a:xfrm>
          <a:prstGeom prst="rect">
            <a:avLst/>
          </a:prstGeom>
          <a:solidFill>
            <a:schemeClr val="bg1"/>
          </a:solidFill>
          <a:ln>
            <a:solidFill>
              <a:schemeClr val="tx1"/>
            </a:solidFill>
          </a:ln>
          <a:effectLst>
            <a:outerShdw blurRad="933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 name="図 30" descr="図形&#10;&#10;中程度の精度で自動的に生成された説明">
            <a:extLst>
              <a:ext uri="{FF2B5EF4-FFF2-40B4-BE49-F238E27FC236}">
                <a16:creationId xmlns:a16="http://schemas.microsoft.com/office/drawing/2014/main" id="{28654C9E-575F-8C36-A6AA-9354468D9CCC}"/>
              </a:ext>
            </a:extLst>
          </p:cNvPr>
          <p:cNvPicPr>
            <a:picLocks noChangeAspect="1"/>
          </p:cNvPicPr>
          <p:nvPr/>
        </p:nvPicPr>
        <p:blipFill>
          <a:blip r:embed="rId2">
            <a:extLst>
              <a:ext uri="{28A0092B-C50C-407E-A947-70E740481C1C}">
                <a14:useLocalDpi xmlns:a14="http://schemas.microsoft.com/office/drawing/2010/main" val="0"/>
              </a:ext>
            </a:extLst>
          </a:blip>
          <a:srcRect l="24580" r="23160"/>
          <a:stretch/>
        </p:blipFill>
        <p:spPr>
          <a:xfrm>
            <a:off x="4822212" y="2147263"/>
            <a:ext cx="2654813" cy="3590861"/>
          </a:xfrm>
          <a:prstGeom prst="rect">
            <a:avLst/>
          </a:prstGeom>
        </p:spPr>
      </p:pic>
      <p:sp>
        <p:nvSpPr>
          <p:cNvPr id="7" name="テキスト ボックス 6">
            <a:extLst>
              <a:ext uri="{FF2B5EF4-FFF2-40B4-BE49-F238E27FC236}">
                <a16:creationId xmlns:a16="http://schemas.microsoft.com/office/drawing/2014/main" id="{9BBFBC27-DD35-9D24-6805-9FF70A894ABF}"/>
              </a:ext>
            </a:extLst>
          </p:cNvPr>
          <p:cNvSpPr txBox="1"/>
          <p:nvPr/>
        </p:nvSpPr>
        <p:spPr>
          <a:xfrm>
            <a:off x="1453451" y="1427867"/>
            <a:ext cx="2615033" cy="523220"/>
          </a:xfrm>
          <a:prstGeom prst="rect">
            <a:avLst/>
          </a:prstGeom>
          <a:noFill/>
        </p:spPr>
        <p:txBody>
          <a:bodyPr wrap="square" rtlCol="0">
            <a:spAutoFit/>
          </a:bodyPr>
          <a:lstStyle/>
          <a:p>
            <a:r>
              <a:rPr kumimoji="1" lang="ja-JP" altLang="en-US" sz="2800" b="1">
                <a:latin typeface="Meiryo" panose="020B0604030504040204" pitchFamily="34" charset="-128"/>
                <a:ea typeface="Meiryo" panose="020B0604030504040204" pitchFamily="34" charset="-128"/>
              </a:rPr>
              <a:t>正規分布とは</a:t>
            </a:r>
          </a:p>
        </p:txBody>
      </p:sp>
      <p:sp>
        <p:nvSpPr>
          <p:cNvPr id="8" name="テキスト ボックス 7">
            <a:extLst>
              <a:ext uri="{FF2B5EF4-FFF2-40B4-BE49-F238E27FC236}">
                <a16:creationId xmlns:a16="http://schemas.microsoft.com/office/drawing/2014/main" id="{E519C914-B21E-708B-BD12-33F58C964BF8}"/>
              </a:ext>
            </a:extLst>
          </p:cNvPr>
          <p:cNvSpPr txBox="1"/>
          <p:nvPr/>
        </p:nvSpPr>
        <p:spPr>
          <a:xfrm>
            <a:off x="1059820" y="2360790"/>
            <a:ext cx="11288561" cy="1354217"/>
          </a:xfrm>
          <a:prstGeom prst="rect">
            <a:avLst/>
          </a:prstGeom>
          <a:noFill/>
        </p:spPr>
        <p:txBody>
          <a:bodyPr wrap="square" rtlCol="0">
            <a:spAutoFit/>
          </a:bodyPr>
          <a:lstStyle/>
          <a:p>
            <a:pPr>
              <a:spcBef>
                <a:spcPts val="600"/>
              </a:spcBef>
            </a:pPr>
            <a:r>
              <a:rPr kumimoji="1" lang="ja-JP" altLang="en-US" sz="2400">
                <a:latin typeface="Meiryo" panose="020B0604030504040204" pitchFamily="34" charset="-128"/>
                <a:ea typeface="Meiryo" panose="020B0604030504040204" pitchFamily="34" charset="-128"/>
              </a:rPr>
              <a:t>計量値の分布は、左右対称で中心付近の度数が多く、</a:t>
            </a:r>
            <a:endParaRPr kumimoji="1" lang="en-US" altLang="ja-JP" sz="2400" dirty="0">
              <a:latin typeface="Meiryo" panose="020B0604030504040204" pitchFamily="34" charset="-128"/>
              <a:ea typeface="Meiryo" panose="020B0604030504040204" pitchFamily="34" charset="-128"/>
            </a:endParaRPr>
          </a:p>
          <a:p>
            <a:pPr>
              <a:spcBef>
                <a:spcPts val="600"/>
              </a:spcBef>
            </a:pPr>
            <a:r>
              <a:rPr kumimoji="1" lang="ja-JP" altLang="en-US" sz="2400">
                <a:latin typeface="Meiryo" panose="020B0604030504040204" pitchFamily="34" charset="-128"/>
                <a:ea typeface="Meiryo" panose="020B0604030504040204" pitchFamily="34" charset="-128"/>
              </a:rPr>
              <a:t>中心より離れるほ</a:t>
            </a:r>
            <a:r>
              <a:rPr lang="ja-JP" altLang="en-US" sz="2400">
                <a:latin typeface="Meiryo" panose="020B0604030504040204" pitchFamily="34" charset="-128"/>
                <a:ea typeface="Meiryo" panose="020B0604030504040204" pitchFamily="34" charset="-128"/>
              </a:rPr>
              <a:t>ど度数が少なくなる富士山型の分布を示すことが多い、</a:t>
            </a:r>
            <a:endParaRPr lang="en-US" altLang="ja-JP" sz="2400" dirty="0">
              <a:latin typeface="Meiryo" panose="020B0604030504040204" pitchFamily="34" charset="-128"/>
              <a:ea typeface="Meiryo" panose="020B0604030504040204" pitchFamily="34" charset="-128"/>
            </a:endParaRPr>
          </a:p>
          <a:p>
            <a:pPr>
              <a:spcBef>
                <a:spcPts val="600"/>
              </a:spcBef>
            </a:pPr>
            <a:r>
              <a:rPr lang="ja-JP" altLang="en-US" sz="2400">
                <a:latin typeface="Meiryo" panose="020B0604030504040204" pitchFamily="34" charset="-128"/>
                <a:ea typeface="Meiryo" panose="020B0604030504040204" pitchFamily="34" charset="-128"/>
              </a:rPr>
              <a:t>このような分布を</a:t>
            </a:r>
            <a:r>
              <a:rPr kumimoji="1" lang="ja-JP" altLang="en-US" sz="2400">
                <a:latin typeface="Meiryo" panose="020B0604030504040204" pitchFamily="34" charset="-128"/>
                <a:ea typeface="Meiryo" panose="020B0604030504040204" pitchFamily="34" charset="-128"/>
              </a:rPr>
              <a:t>“</a:t>
            </a:r>
            <a:r>
              <a:rPr kumimoji="1" lang="ja-JP" altLang="en-US" sz="2400" b="1">
                <a:latin typeface="Meiryo" panose="020B0604030504040204" pitchFamily="34" charset="-128"/>
                <a:ea typeface="Meiryo" panose="020B0604030504040204" pitchFamily="34" charset="-128"/>
              </a:rPr>
              <a:t>正規分布</a:t>
            </a:r>
            <a:r>
              <a:rPr kumimoji="1" lang="ja-JP" altLang="en-US" sz="2400">
                <a:latin typeface="Meiryo" panose="020B0604030504040204" pitchFamily="34" charset="-128"/>
                <a:ea typeface="Meiryo" panose="020B0604030504040204" pitchFamily="34" charset="-128"/>
              </a:rPr>
              <a:t>”という</a:t>
            </a:r>
            <a:r>
              <a:rPr kumimoji="1" lang="en-US" altLang="ja-JP" sz="2400" dirty="0">
                <a:latin typeface="Meiryo" panose="020B0604030504040204" pitchFamily="34" charset="-128"/>
                <a:ea typeface="Meiryo" panose="020B0604030504040204" pitchFamily="34" charset="-128"/>
              </a:rPr>
              <a:t>(</a:t>
            </a:r>
            <a:r>
              <a:rPr kumimoji="1" lang="ja-JP" altLang="en-US" sz="2400">
                <a:latin typeface="Meiryo" panose="020B0604030504040204" pitchFamily="34" charset="-128"/>
                <a:ea typeface="Meiryo" panose="020B0604030504040204" pitchFamily="34" charset="-128"/>
              </a:rPr>
              <a:t>図</a:t>
            </a:r>
            <a:r>
              <a:rPr lang="en-US" altLang="ja-JP" sz="2400" dirty="0">
                <a:latin typeface="Meiryo" panose="020B0604030504040204" pitchFamily="34" charset="-128"/>
                <a:ea typeface="Meiryo" panose="020B0604030504040204" pitchFamily="34" charset="-128"/>
              </a:rPr>
              <a:t>5</a:t>
            </a:r>
            <a:r>
              <a:rPr kumimoji="1" lang="en-US" altLang="ja-JP" sz="2400" dirty="0">
                <a:latin typeface="Meiryo" panose="020B0604030504040204" pitchFamily="34" charset="-128"/>
                <a:ea typeface="Meiryo" panose="020B0604030504040204" pitchFamily="34" charset="-128"/>
              </a:rPr>
              <a:t>)</a:t>
            </a:r>
            <a:endParaRPr kumimoji="1" lang="ja-JP" altLang="en-US" sz="2400">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723AA2B0-AD62-4F1D-B18E-2A51FAFD646F}"/>
              </a:ext>
            </a:extLst>
          </p:cNvPr>
          <p:cNvSpPr txBox="1"/>
          <p:nvPr/>
        </p:nvSpPr>
        <p:spPr>
          <a:xfrm>
            <a:off x="4730772" y="5886322"/>
            <a:ext cx="3056868" cy="338554"/>
          </a:xfrm>
          <a:prstGeom prst="rect">
            <a:avLst/>
          </a:prstGeom>
          <a:noFill/>
        </p:spPr>
        <p:txBody>
          <a:bodyPr wrap="square" rtlCol="0">
            <a:spAutoFit/>
          </a:bodyPr>
          <a:lstStyle/>
          <a:p>
            <a:r>
              <a:rPr kumimoji="1" lang="ja-JP" altLang="en-US" sz="1600" b="1">
                <a:latin typeface="Meiryo" panose="020B0604030504040204" pitchFamily="34" charset="-128"/>
                <a:ea typeface="Meiryo" panose="020B0604030504040204" pitchFamily="34" charset="-128"/>
              </a:rPr>
              <a:t>図</a:t>
            </a:r>
            <a:r>
              <a:rPr lang="en-US" altLang="ja-JP" sz="1600" b="1" dirty="0">
                <a:latin typeface="Meiryo" panose="020B0604030504040204" pitchFamily="34" charset="-128"/>
                <a:ea typeface="Meiryo" panose="020B0604030504040204" pitchFamily="34" charset="-128"/>
              </a:rPr>
              <a:t>5 </a:t>
            </a:r>
            <a:r>
              <a:rPr kumimoji="1" lang="ja-JP" altLang="en-US" sz="1600" b="1">
                <a:latin typeface="Meiryo" panose="020B0604030504040204" pitchFamily="34" charset="-128"/>
                <a:ea typeface="Meiryo" panose="020B0604030504040204" pitchFamily="34" charset="-128"/>
              </a:rPr>
              <a:t>正規分布の中心とばらつき</a:t>
            </a:r>
          </a:p>
        </p:txBody>
      </p:sp>
      <p:sp>
        <p:nvSpPr>
          <p:cNvPr id="10" name="テキスト ボックス 9">
            <a:extLst>
              <a:ext uri="{FF2B5EF4-FFF2-40B4-BE49-F238E27FC236}">
                <a16:creationId xmlns:a16="http://schemas.microsoft.com/office/drawing/2014/main" id="{833F01FD-D55D-E1E2-240E-2A9B69B78874}"/>
              </a:ext>
            </a:extLst>
          </p:cNvPr>
          <p:cNvSpPr txBox="1"/>
          <p:nvPr/>
        </p:nvSpPr>
        <p:spPr>
          <a:xfrm>
            <a:off x="90974" y="101329"/>
            <a:ext cx="5820190"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 </a:t>
            </a:r>
            <a:r>
              <a:rPr lang="ja-JP" altLang="en-US" sz="4000" b="1" dirty="0">
                <a:solidFill>
                  <a:schemeClr val="bg1"/>
                </a:solidFill>
                <a:latin typeface="Meiryo" panose="020B0604030504040204" pitchFamily="34" charset="-128"/>
                <a:ea typeface="Meiryo" panose="020B0604030504040204" pitchFamily="34" charset="-128"/>
                <a:cs typeface="Arial" panose="020B0604020202020204" pitchFamily="34" charset="0"/>
              </a:rPr>
              <a:t>正規分布とは</a:t>
            </a:r>
            <a:endParaRPr kumimoji="1" lang="ja-JP" altLang="en-US" sz="3600" b="1" dirty="0">
              <a:solidFill>
                <a:schemeClr val="bg1"/>
              </a:solidFill>
              <a:latin typeface="Meiryo" panose="020B0604030504040204" pitchFamily="34" charset="-128"/>
              <a:ea typeface="Meiryo" panose="020B0604030504040204" pitchFamily="34" charset="-128"/>
            </a:endParaRPr>
          </a:p>
        </p:txBody>
      </p:sp>
      <p:cxnSp>
        <p:nvCxnSpPr>
          <p:cNvPr id="23" name="直線コネクタ 22">
            <a:extLst>
              <a:ext uri="{FF2B5EF4-FFF2-40B4-BE49-F238E27FC236}">
                <a16:creationId xmlns:a16="http://schemas.microsoft.com/office/drawing/2014/main" id="{359C638E-4998-F9C3-E33A-5436A4B39562}"/>
              </a:ext>
            </a:extLst>
          </p:cNvPr>
          <p:cNvCxnSpPr>
            <a:cxnSpLocks/>
          </p:cNvCxnSpPr>
          <p:nvPr/>
        </p:nvCxnSpPr>
        <p:spPr>
          <a:xfrm>
            <a:off x="4822212" y="5379127"/>
            <a:ext cx="2547577"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直線コネクタ 23">
            <a:extLst>
              <a:ext uri="{FF2B5EF4-FFF2-40B4-BE49-F238E27FC236}">
                <a16:creationId xmlns:a16="http://schemas.microsoft.com/office/drawing/2014/main" id="{B7AF2AF0-C23F-EDA4-EFA4-5BD307EE8A5F}"/>
              </a:ext>
            </a:extLst>
          </p:cNvPr>
          <p:cNvCxnSpPr>
            <a:cxnSpLocks/>
          </p:cNvCxnSpPr>
          <p:nvPr/>
        </p:nvCxnSpPr>
        <p:spPr>
          <a:xfrm>
            <a:off x="6115715" y="3813845"/>
            <a:ext cx="0" cy="1565282"/>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直線矢印コネクタ 24">
            <a:extLst>
              <a:ext uri="{FF2B5EF4-FFF2-40B4-BE49-F238E27FC236}">
                <a16:creationId xmlns:a16="http://schemas.microsoft.com/office/drawing/2014/main" id="{C52709A9-54DD-1A5C-1CF7-772A311B9700}"/>
              </a:ext>
            </a:extLst>
          </p:cNvPr>
          <p:cNvCxnSpPr>
            <a:cxnSpLocks/>
          </p:cNvCxnSpPr>
          <p:nvPr/>
        </p:nvCxnSpPr>
        <p:spPr>
          <a:xfrm>
            <a:off x="6115715" y="4739797"/>
            <a:ext cx="40891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9" name="直線矢印コネクタ 28">
            <a:extLst>
              <a:ext uri="{FF2B5EF4-FFF2-40B4-BE49-F238E27FC236}">
                <a16:creationId xmlns:a16="http://schemas.microsoft.com/office/drawing/2014/main" id="{EBDBD498-7BD5-3675-D403-A6D88B4F310E}"/>
              </a:ext>
            </a:extLst>
          </p:cNvPr>
          <p:cNvCxnSpPr>
            <a:cxnSpLocks/>
          </p:cNvCxnSpPr>
          <p:nvPr/>
        </p:nvCxnSpPr>
        <p:spPr>
          <a:xfrm>
            <a:off x="7360164" y="5379127"/>
            <a:ext cx="190715" cy="0"/>
          </a:xfrm>
          <a:prstGeom prst="straightConnector1">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7" name="テキスト ボックス 36">
                <a:extLst>
                  <a:ext uri="{FF2B5EF4-FFF2-40B4-BE49-F238E27FC236}">
                    <a16:creationId xmlns:a16="http://schemas.microsoft.com/office/drawing/2014/main" id="{084C0DDB-0C49-CE6E-605D-3AB6AAB552A8}"/>
                  </a:ext>
                </a:extLst>
              </p:cNvPr>
              <p:cNvSpPr txBox="1"/>
              <p:nvPr/>
            </p:nvSpPr>
            <p:spPr>
              <a:xfrm>
                <a:off x="6642881" y="4057460"/>
                <a:ext cx="87107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b="0" i="1" smtClean="0">
                          <a:latin typeface="Cambria Math" panose="02040503050406030204" pitchFamily="18" charset="0"/>
                        </a:rPr>
                        <m:t>𝑁</m:t>
                      </m:r>
                      <m:r>
                        <a:rPr lang="en-US" altLang="ja-JP" b="0" i="1" smtClean="0">
                          <a:latin typeface="Cambria Math" panose="02040503050406030204" pitchFamily="18" charset="0"/>
                        </a:rPr>
                        <m:t>(</m:t>
                      </m:r>
                      <m:r>
                        <a:rPr lang="en-US" altLang="ja-JP" b="0" i="1" smtClean="0">
                          <a:latin typeface="Cambria Math" panose="02040503050406030204" pitchFamily="18" charset="0"/>
                          <a:ea typeface="Cambria Math" panose="02040503050406030204" pitchFamily="18" charset="0"/>
                        </a:rPr>
                        <m:t>𝜇</m:t>
                      </m:r>
                      <m:r>
                        <a:rPr lang="en-US" altLang="ja-JP" b="0" i="1" smtClean="0">
                          <a:latin typeface="Cambria Math" panose="02040503050406030204" pitchFamily="18" charset="0"/>
                          <a:ea typeface="Cambria Math" panose="02040503050406030204" pitchFamily="18" charset="0"/>
                        </a:rPr>
                        <m:t>,</m:t>
                      </m:r>
                      <m:r>
                        <a:rPr lang="en-US" altLang="ja-JP" b="0" i="1" smtClean="0">
                          <a:latin typeface="Cambria Math" panose="02040503050406030204" pitchFamily="18" charset="0"/>
                          <a:ea typeface="Cambria Math" panose="02040503050406030204" pitchFamily="18" charset="0"/>
                        </a:rPr>
                        <m:t>𝜎</m:t>
                      </m:r>
                      <m:r>
                        <a:rPr lang="en-US" altLang="ja-JP" b="0" i="1" baseline="30000" smtClean="0">
                          <a:latin typeface="Cambria Math" panose="02040503050406030204" pitchFamily="18" charset="0"/>
                          <a:ea typeface="Cambria Math" panose="02040503050406030204" pitchFamily="18" charset="0"/>
                        </a:rPr>
                        <m:t>2</m:t>
                      </m:r>
                      <m:r>
                        <a:rPr lang="en-US" altLang="ja-JP" b="0" i="1" smtClean="0">
                          <a:latin typeface="Cambria Math" panose="02040503050406030204" pitchFamily="18" charset="0"/>
                        </a:rPr>
                        <m:t>)</m:t>
                      </m:r>
                    </m:oMath>
                  </m:oMathPara>
                </a14:m>
                <a:endParaRPr kumimoji="1" lang="ja-JP" altLang="en-US"/>
              </a:p>
            </p:txBody>
          </p:sp>
        </mc:Choice>
        <mc:Fallback xmlns="">
          <p:sp>
            <p:nvSpPr>
              <p:cNvPr id="37" name="テキスト ボックス 36">
                <a:extLst>
                  <a:ext uri="{FF2B5EF4-FFF2-40B4-BE49-F238E27FC236}">
                    <a16:creationId xmlns:a16="http://schemas.microsoft.com/office/drawing/2014/main" id="{084C0DDB-0C49-CE6E-605D-3AB6AAB552A8}"/>
                  </a:ext>
                </a:extLst>
              </p:cNvPr>
              <p:cNvSpPr txBox="1">
                <a:spLocks noRot="1" noChangeAspect="1" noMove="1" noResize="1" noEditPoints="1" noAdjustHandles="1" noChangeArrowheads="1" noChangeShapeType="1" noTextEdit="1"/>
              </p:cNvSpPr>
              <p:nvPr/>
            </p:nvSpPr>
            <p:spPr>
              <a:xfrm>
                <a:off x="6642881" y="4057460"/>
                <a:ext cx="871071" cy="276999"/>
              </a:xfrm>
              <a:prstGeom prst="rect">
                <a:avLst/>
              </a:prstGeom>
              <a:blipFill>
                <a:blip r:embed="rId4"/>
                <a:stretch>
                  <a:fillRect l="-5797" r="-8696" b="-3478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9" name="テキスト ボックス 38">
                <a:extLst>
                  <a:ext uri="{FF2B5EF4-FFF2-40B4-BE49-F238E27FC236}">
                    <a16:creationId xmlns:a16="http://schemas.microsoft.com/office/drawing/2014/main" id="{1F837753-EA6D-C8C0-B2F0-916D7D44ACF3}"/>
                  </a:ext>
                </a:extLst>
              </p:cNvPr>
              <p:cNvSpPr txBox="1"/>
              <p:nvPr/>
            </p:nvSpPr>
            <p:spPr>
              <a:xfrm>
                <a:off x="5995583" y="4679886"/>
                <a:ext cx="64729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b="0" i="1" smtClean="0">
                          <a:latin typeface="Cambria Math" panose="02040503050406030204" pitchFamily="18" charset="0"/>
                          <a:ea typeface="Cambria Math" panose="02040503050406030204" pitchFamily="18" charset="0"/>
                        </a:rPr>
                        <m:t>𝜎</m:t>
                      </m:r>
                    </m:oMath>
                  </m:oMathPara>
                </a14:m>
                <a:endParaRPr lang="ja-JP" altLang="en-US"/>
              </a:p>
            </p:txBody>
          </p:sp>
        </mc:Choice>
        <mc:Fallback xmlns="">
          <p:sp>
            <p:nvSpPr>
              <p:cNvPr id="39" name="テキスト ボックス 38">
                <a:extLst>
                  <a:ext uri="{FF2B5EF4-FFF2-40B4-BE49-F238E27FC236}">
                    <a16:creationId xmlns:a16="http://schemas.microsoft.com/office/drawing/2014/main" id="{1F837753-EA6D-C8C0-B2F0-916D7D44ACF3}"/>
                  </a:ext>
                </a:extLst>
              </p:cNvPr>
              <p:cNvSpPr txBox="1">
                <a:spLocks noRot="1" noChangeAspect="1" noMove="1" noResize="1" noEditPoints="1" noAdjustHandles="1" noChangeArrowheads="1" noChangeShapeType="1" noTextEdit="1"/>
              </p:cNvSpPr>
              <p:nvPr/>
            </p:nvSpPr>
            <p:spPr>
              <a:xfrm>
                <a:off x="5995583" y="4679886"/>
                <a:ext cx="647298" cy="369332"/>
              </a:xfrm>
              <a:prstGeom prst="rect">
                <a:avLst/>
              </a:prstGeom>
              <a:blipFill>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1" name="テキスト ボックス 40">
                <a:extLst>
                  <a:ext uri="{FF2B5EF4-FFF2-40B4-BE49-F238E27FC236}">
                    <a16:creationId xmlns:a16="http://schemas.microsoft.com/office/drawing/2014/main" id="{A5ABAD5E-B503-60BA-C54E-E9EAB966F6BF}"/>
                  </a:ext>
                </a:extLst>
              </p:cNvPr>
              <p:cNvSpPr txBox="1"/>
              <p:nvPr/>
            </p:nvSpPr>
            <p:spPr>
              <a:xfrm>
                <a:off x="5878229" y="5338836"/>
                <a:ext cx="43554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b="0" i="1" smtClean="0">
                          <a:latin typeface="Cambria Math" panose="02040503050406030204" pitchFamily="18" charset="0"/>
                          <a:ea typeface="Cambria Math" panose="02040503050406030204" pitchFamily="18" charset="0"/>
                        </a:rPr>
                        <m:t>𝜇</m:t>
                      </m:r>
                    </m:oMath>
                  </m:oMathPara>
                </a14:m>
                <a:endParaRPr lang="ja-JP" altLang="en-US"/>
              </a:p>
            </p:txBody>
          </p:sp>
        </mc:Choice>
        <mc:Fallback xmlns="">
          <p:sp>
            <p:nvSpPr>
              <p:cNvPr id="41" name="テキスト ボックス 40">
                <a:extLst>
                  <a:ext uri="{FF2B5EF4-FFF2-40B4-BE49-F238E27FC236}">
                    <a16:creationId xmlns:a16="http://schemas.microsoft.com/office/drawing/2014/main" id="{A5ABAD5E-B503-60BA-C54E-E9EAB966F6BF}"/>
                  </a:ext>
                </a:extLst>
              </p:cNvPr>
              <p:cNvSpPr txBox="1">
                <a:spLocks noRot="1" noChangeAspect="1" noMove="1" noResize="1" noEditPoints="1" noAdjustHandles="1" noChangeArrowheads="1" noChangeShapeType="1" noTextEdit="1"/>
              </p:cNvSpPr>
              <p:nvPr/>
            </p:nvSpPr>
            <p:spPr>
              <a:xfrm>
                <a:off x="5878229" y="5338836"/>
                <a:ext cx="435542" cy="369332"/>
              </a:xfrm>
              <a:prstGeom prst="rect">
                <a:avLst/>
              </a:prstGeom>
              <a:blipFill>
                <a:blip r:embed="rId6"/>
                <a:stretch>
                  <a:fillRect b="-6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3" name="テキスト ボックス 42">
                <a:extLst>
                  <a:ext uri="{FF2B5EF4-FFF2-40B4-BE49-F238E27FC236}">
                    <a16:creationId xmlns:a16="http://schemas.microsoft.com/office/drawing/2014/main" id="{54BD4A84-C032-E2EC-6036-E1B57B7CB26F}"/>
                  </a:ext>
                </a:extLst>
              </p:cNvPr>
              <p:cNvSpPr txBox="1"/>
              <p:nvPr/>
            </p:nvSpPr>
            <p:spPr>
              <a:xfrm>
                <a:off x="7311861" y="5338836"/>
                <a:ext cx="38741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b="0" i="1" smtClean="0">
                          <a:latin typeface="Cambria Math" panose="02040503050406030204" pitchFamily="18" charset="0"/>
                        </a:rPr>
                        <m:t>𝑥</m:t>
                      </m:r>
                    </m:oMath>
                  </m:oMathPara>
                </a14:m>
                <a:endParaRPr lang="ja-JP" altLang="en-US"/>
              </a:p>
            </p:txBody>
          </p:sp>
        </mc:Choice>
        <mc:Fallback xmlns="">
          <p:sp>
            <p:nvSpPr>
              <p:cNvPr id="43" name="テキスト ボックス 42">
                <a:extLst>
                  <a:ext uri="{FF2B5EF4-FFF2-40B4-BE49-F238E27FC236}">
                    <a16:creationId xmlns:a16="http://schemas.microsoft.com/office/drawing/2014/main" id="{54BD4A84-C032-E2EC-6036-E1B57B7CB26F}"/>
                  </a:ext>
                </a:extLst>
              </p:cNvPr>
              <p:cNvSpPr txBox="1">
                <a:spLocks noRot="1" noChangeAspect="1" noMove="1" noResize="1" noEditPoints="1" noAdjustHandles="1" noChangeArrowheads="1" noChangeShapeType="1" noTextEdit="1"/>
              </p:cNvSpPr>
              <p:nvPr/>
            </p:nvSpPr>
            <p:spPr>
              <a:xfrm>
                <a:off x="7311861" y="5338836"/>
                <a:ext cx="387416" cy="369332"/>
              </a:xfrm>
              <a:prstGeom prst="rect">
                <a:avLst/>
              </a:prstGeom>
              <a:blipFill>
                <a:blip r:embed="rId7"/>
                <a:stretch>
                  <a:fillRect/>
                </a:stretch>
              </a:blipFill>
            </p:spPr>
            <p:txBody>
              <a:bodyPr/>
              <a:lstStyle/>
              <a:p>
                <a:r>
                  <a:rPr lang="ja-JP" altLang="en-US">
                    <a:noFill/>
                  </a:rPr>
                  <a:t> </a:t>
                </a:r>
              </a:p>
            </p:txBody>
          </p:sp>
        </mc:Fallback>
      </mc:AlternateContent>
      <p:sp>
        <p:nvSpPr>
          <p:cNvPr id="16" name="スライド番号プレースホルダー 15">
            <a:extLst>
              <a:ext uri="{FF2B5EF4-FFF2-40B4-BE49-F238E27FC236}">
                <a16:creationId xmlns:a16="http://schemas.microsoft.com/office/drawing/2014/main" id="{1B57AF7A-5B04-F33E-D8EC-3850E534D5B0}"/>
              </a:ext>
            </a:extLst>
          </p:cNvPr>
          <p:cNvSpPr>
            <a:spLocks noGrp="1"/>
          </p:cNvSpPr>
          <p:nvPr>
            <p:ph type="sldNum" sz="quarter" idx="12"/>
          </p:nvPr>
        </p:nvSpPr>
        <p:spPr/>
        <p:txBody>
          <a:bodyPr/>
          <a:lstStyle/>
          <a:p>
            <a:fld id="{CCE8A120-D37F-4A4B-AEC4-A3FAB9FD9F34}" type="slidenum">
              <a:rPr lang="ja-JP" altLang="en-US" smtClean="0"/>
              <a:pPr/>
              <a:t>90</a:t>
            </a:fld>
            <a:endParaRPr lang="ja-JP" altLang="en-US"/>
          </a:p>
        </p:txBody>
      </p:sp>
    </p:spTree>
    <p:extLst>
      <p:ext uri="{BB962C8B-B14F-4D97-AF65-F5344CB8AC3E}">
        <p14:creationId xmlns:p14="http://schemas.microsoft.com/office/powerpoint/2010/main" val="35211962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3D78A030-BDE1-8D3E-A582-DB9928E10F1E}"/>
              </a:ext>
            </a:extLst>
          </p:cNvPr>
          <p:cNvSpPr/>
          <p:nvPr/>
        </p:nvSpPr>
        <p:spPr>
          <a:xfrm>
            <a:off x="497056" y="1560009"/>
            <a:ext cx="11104396" cy="4302909"/>
          </a:xfrm>
          <a:prstGeom prst="rect">
            <a:avLst/>
          </a:prstGeom>
          <a:solidFill>
            <a:schemeClr val="bg1"/>
          </a:solidFill>
          <a:ln>
            <a:solidFill>
              <a:schemeClr val="tx1"/>
            </a:solidFill>
          </a:ln>
          <a:effectLst>
            <a:outerShdw blurRad="180948"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3" name="テキスト ボックス 2">
                <a:extLst>
                  <a:ext uri="{FF2B5EF4-FFF2-40B4-BE49-F238E27FC236}">
                    <a16:creationId xmlns:a16="http://schemas.microsoft.com/office/drawing/2014/main" id="{BB1866F2-5E42-21C9-A660-6259649E7DFB}"/>
                  </a:ext>
                </a:extLst>
              </p:cNvPr>
              <p:cNvSpPr txBox="1"/>
              <p:nvPr/>
            </p:nvSpPr>
            <p:spPr>
              <a:xfrm>
                <a:off x="1645808" y="2397333"/>
                <a:ext cx="10068233" cy="944169"/>
              </a:xfrm>
              <a:prstGeom prst="rect">
                <a:avLst/>
              </a:prstGeom>
              <a:noFill/>
            </p:spPr>
            <p:txBody>
              <a:bodyPr wrap="square" rtlCol="0">
                <a:spAutoFit/>
              </a:bodyPr>
              <a:lstStyle/>
              <a:p>
                <a:r>
                  <a:rPr kumimoji="1" lang="ja-JP" altLang="en-US" sz="2400">
                    <a:latin typeface="Meiryo" panose="020B0604030504040204" pitchFamily="34" charset="-128"/>
                    <a:ea typeface="Meiryo" panose="020B0604030504040204" pitchFamily="34" charset="-128"/>
                  </a:rPr>
                  <a:t>正規分布の確率密度関数</a:t>
                </a:r>
                <a:r>
                  <a:rPr kumimoji="1" lang="en-US" altLang="ja-JP" sz="2800" dirty="0">
                    <a:latin typeface="Meiryo" panose="020B0604030504040204" pitchFamily="34" charset="-128"/>
                    <a:ea typeface="Meiryo" panose="020B0604030504040204" pitchFamily="34" charset="-128"/>
                  </a:rPr>
                  <a:t> </a:t>
                </a:r>
                <a14:m>
                  <m:oMath xmlns:m="http://schemas.openxmlformats.org/officeDocument/2006/math">
                    <m:r>
                      <a:rPr kumimoji="1" lang="en-US" altLang="ja-JP" sz="2800" b="0" i="1" smtClean="0">
                        <a:latin typeface="Cambria Math" panose="02040503050406030204" pitchFamily="18" charset="0"/>
                        <a:ea typeface="Meiryo" panose="020B0604030504040204" pitchFamily="34" charset="-128"/>
                      </a:rPr>
                      <m:t>𝑓</m:t>
                    </m:r>
                    <m:r>
                      <a:rPr kumimoji="1" lang="en-US" altLang="ja-JP" sz="2800" b="0" i="1" smtClean="0">
                        <a:latin typeface="Cambria Math" panose="02040503050406030204" pitchFamily="18" charset="0"/>
                        <a:ea typeface="Meiryo" panose="020B0604030504040204" pitchFamily="34" charset="-128"/>
                      </a:rPr>
                      <m:t>(</m:t>
                    </m:r>
                    <m:r>
                      <a:rPr kumimoji="1" lang="en-US" altLang="ja-JP" sz="2800" b="0" i="1" smtClean="0">
                        <a:latin typeface="Cambria Math" panose="02040503050406030204" pitchFamily="18" charset="0"/>
                        <a:ea typeface="Meiryo" panose="020B0604030504040204" pitchFamily="34" charset="-128"/>
                      </a:rPr>
                      <m:t>𝑥</m:t>
                    </m:r>
                    <m:r>
                      <a:rPr kumimoji="1" lang="en-US" altLang="ja-JP" sz="2800" b="0" i="1" smtClean="0">
                        <a:latin typeface="Cambria Math" panose="02040503050406030204" pitchFamily="18" charset="0"/>
                        <a:ea typeface="Meiryo" panose="020B0604030504040204" pitchFamily="34" charset="-128"/>
                      </a:rPr>
                      <m:t>)</m:t>
                    </m:r>
                  </m:oMath>
                </a14:m>
                <a:r>
                  <a:rPr kumimoji="1" lang="en-US" altLang="ja-JP" sz="2400" dirty="0">
                    <a:latin typeface="Meiryo" panose="020B0604030504040204" pitchFamily="34" charset="-128"/>
                    <a:ea typeface="Meiryo" panose="020B0604030504040204" pitchFamily="34" charset="-128"/>
                  </a:rPr>
                  <a:t> </a:t>
                </a:r>
                <a:r>
                  <a:rPr kumimoji="1" lang="ja-JP" altLang="en-US" sz="2400">
                    <a:latin typeface="Meiryo" panose="020B0604030504040204" pitchFamily="34" charset="-128"/>
                    <a:ea typeface="Meiryo" panose="020B0604030504040204" pitchFamily="34" charset="-128"/>
                  </a:rPr>
                  <a:t>は以下のようになり、</a:t>
                </a:r>
                <a:endParaRPr kumimoji="1" lang="en-US" altLang="ja-JP" sz="2400" dirty="0">
                  <a:latin typeface="Meiryo" panose="020B0604030504040204" pitchFamily="34" charset="-128"/>
                  <a:ea typeface="Meiryo" panose="020B0604030504040204" pitchFamily="34" charset="-128"/>
                </a:endParaRPr>
              </a:p>
              <a:p>
                <a:r>
                  <a:rPr kumimoji="1" lang="ja-JP" altLang="en-US" sz="2400">
                    <a:latin typeface="Meiryo" panose="020B0604030504040204" pitchFamily="34" charset="-128"/>
                    <a:ea typeface="Meiryo" panose="020B0604030504040204" pitchFamily="34" charset="-128"/>
                  </a:rPr>
                  <a:t>母平均</a:t>
                </a:r>
                <a14:m>
                  <m:oMath xmlns:m="http://schemas.openxmlformats.org/officeDocument/2006/math">
                    <m:r>
                      <a:rPr kumimoji="1" lang="en-US" altLang="ja-JP" sz="2800" b="0" i="0" smtClean="0">
                        <a:latin typeface="Cambria Math" panose="02040503050406030204" pitchFamily="18" charset="0"/>
                        <a:ea typeface="Meiryo" panose="020B0604030504040204" pitchFamily="34" charset="-128"/>
                      </a:rPr>
                      <m:t> </m:t>
                    </m:r>
                    <m:r>
                      <a:rPr kumimoji="1" lang="ja-JP" altLang="en-US" sz="2800" b="0" i="1" smtClean="0">
                        <a:latin typeface="Cambria Math" panose="02040503050406030204" pitchFamily="18" charset="0"/>
                        <a:ea typeface="Meiryo" panose="020B0604030504040204" pitchFamily="34" charset="-128"/>
                      </a:rPr>
                      <m:t>𝜇</m:t>
                    </m:r>
                    <m:r>
                      <a:rPr kumimoji="1" lang="en-US" altLang="ja-JP" sz="2800" b="0" i="1" smtClean="0">
                        <a:latin typeface="Cambria Math" panose="02040503050406030204" pitchFamily="18" charset="0"/>
                        <a:ea typeface="Meiryo" panose="020B0604030504040204" pitchFamily="34" charset="-128"/>
                      </a:rPr>
                      <m:t> </m:t>
                    </m:r>
                  </m:oMath>
                </a14:m>
                <a:r>
                  <a:rPr kumimoji="1" lang="ja-JP" altLang="en-US" sz="2400">
                    <a:latin typeface="Meiryo" panose="020B0604030504040204" pitchFamily="34" charset="-128"/>
                    <a:ea typeface="Meiryo" panose="020B0604030504040204" pitchFamily="34" charset="-128"/>
                  </a:rPr>
                  <a:t>と母分散</a:t>
                </a:r>
                <a:r>
                  <a:rPr kumimoji="1" lang="en-US" altLang="ja-JP" sz="2400" dirty="0">
                    <a:latin typeface="Meiryo" panose="020B0604030504040204" pitchFamily="34" charset="-128"/>
                    <a:ea typeface="Meiryo" panose="020B0604030504040204" pitchFamily="34" charset="-128"/>
                  </a:rPr>
                  <a:t> </a:t>
                </a:r>
                <a14:m>
                  <m:oMath xmlns:m="http://schemas.openxmlformats.org/officeDocument/2006/math">
                    <m:r>
                      <a:rPr kumimoji="1" lang="ja-JP" altLang="en-US" sz="2800" b="0" i="1" smtClean="0">
                        <a:latin typeface="Cambria Math" panose="02040503050406030204" pitchFamily="18" charset="0"/>
                        <a:ea typeface="Meiryo" panose="020B0604030504040204" pitchFamily="34" charset="-128"/>
                      </a:rPr>
                      <m:t>𝜎</m:t>
                    </m:r>
                  </m:oMath>
                </a14:m>
                <a:r>
                  <a:rPr lang="en-US" altLang="ja-JP" sz="2400" dirty="0">
                    <a:latin typeface="Meiryo" panose="020B0604030504040204" pitchFamily="34" charset="-128"/>
                    <a:ea typeface="Meiryo" panose="020B0604030504040204" pitchFamily="34" charset="-128"/>
                  </a:rPr>
                  <a:t>² (</a:t>
                </a:r>
                <a:r>
                  <a:rPr lang="ja-JP" altLang="en-US" sz="2400">
                    <a:latin typeface="Meiryo" panose="020B0604030504040204" pitchFamily="34" charset="-128"/>
                    <a:ea typeface="Meiryo" panose="020B0604030504040204" pitchFamily="34" charset="-128"/>
                  </a:rPr>
                  <a:t>標準偏差</a:t>
                </a:r>
                <a:r>
                  <a:rPr lang="en-US" altLang="ja-JP" sz="2400" dirty="0">
                    <a:latin typeface="Meiryo" panose="020B0604030504040204" pitchFamily="34" charset="-128"/>
                    <a:ea typeface="Meiryo" panose="020B0604030504040204" pitchFamily="34" charset="-128"/>
                  </a:rPr>
                  <a:t> </a:t>
                </a:r>
                <a14:m>
                  <m:oMath xmlns:m="http://schemas.openxmlformats.org/officeDocument/2006/math">
                    <m:r>
                      <a:rPr lang="ja-JP" altLang="en-US" sz="2800" b="0" i="1" smtClean="0">
                        <a:latin typeface="Cambria Math" panose="02040503050406030204" pitchFamily="18" charset="0"/>
                        <a:ea typeface="Meiryo" panose="020B0604030504040204" pitchFamily="34" charset="-128"/>
                      </a:rPr>
                      <m:t>𝜎</m:t>
                    </m:r>
                    <m:r>
                      <a:rPr lang="en-US" altLang="ja-JP" sz="2800" b="0" i="1" smtClean="0">
                        <a:latin typeface="Cambria Math" panose="02040503050406030204" pitchFamily="18" charset="0"/>
                        <a:ea typeface="Meiryo" panose="020B0604030504040204" pitchFamily="34" charset="-128"/>
                      </a:rPr>
                      <m:t> </m:t>
                    </m:r>
                  </m:oMath>
                </a14:m>
                <a:r>
                  <a:rPr lang="en-US" altLang="ja-JP" sz="2400" dirty="0">
                    <a:latin typeface="Meiryo" panose="020B0604030504040204" pitchFamily="34" charset="-128"/>
                    <a:ea typeface="Meiryo" panose="020B0604030504040204" pitchFamily="34" charset="-128"/>
                  </a:rPr>
                  <a:t>)</a:t>
                </a:r>
                <a:r>
                  <a:rPr lang="ja-JP" altLang="en-US" sz="2400">
                    <a:latin typeface="Meiryo" panose="020B0604030504040204" pitchFamily="34" charset="-128"/>
                    <a:ea typeface="Meiryo" panose="020B0604030504040204" pitchFamily="34" charset="-128"/>
                  </a:rPr>
                  <a:t>によって分布の形が定まる。</a:t>
                </a:r>
                <a:endParaRPr lang="en-US" altLang="ja-JP" sz="2400" dirty="0">
                  <a:latin typeface="Meiryo" panose="020B0604030504040204" pitchFamily="34" charset="-128"/>
                  <a:ea typeface="Meiryo" panose="020B0604030504040204" pitchFamily="34" charset="-128"/>
                </a:endParaRPr>
              </a:p>
            </p:txBody>
          </p:sp>
        </mc:Choice>
        <mc:Fallback xmlns="">
          <p:sp>
            <p:nvSpPr>
              <p:cNvPr id="3" name="テキスト ボックス 2">
                <a:extLst>
                  <a:ext uri="{FF2B5EF4-FFF2-40B4-BE49-F238E27FC236}">
                    <a16:creationId xmlns:a16="http://schemas.microsoft.com/office/drawing/2014/main" id="{BB1866F2-5E42-21C9-A660-6259649E7DFB}"/>
                  </a:ext>
                </a:extLst>
              </p:cNvPr>
              <p:cNvSpPr txBox="1">
                <a:spLocks noRot="1" noChangeAspect="1" noMove="1" noResize="1" noEditPoints="1" noAdjustHandles="1" noChangeArrowheads="1" noChangeShapeType="1" noTextEdit="1"/>
              </p:cNvSpPr>
              <p:nvPr/>
            </p:nvSpPr>
            <p:spPr>
              <a:xfrm>
                <a:off x="1645808" y="2397333"/>
                <a:ext cx="10068233" cy="944169"/>
              </a:xfrm>
              <a:prstGeom prst="rect">
                <a:avLst/>
              </a:prstGeom>
              <a:blipFill>
                <a:blip r:embed="rId2"/>
                <a:stretch>
                  <a:fillRect l="-1008" b="-1447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0BE49958-50EE-84A2-FB2F-98D60DC8AF1A}"/>
                  </a:ext>
                </a:extLst>
              </p:cNvPr>
              <p:cNvSpPr txBox="1"/>
              <p:nvPr/>
            </p:nvSpPr>
            <p:spPr>
              <a:xfrm>
                <a:off x="2302398" y="3440412"/>
                <a:ext cx="6158752" cy="1021498"/>
              </a:xfrm>
              <a:prstGeom prst="rect">
                <a:avLst/>
              </a:prstGeom>
              <a:noFill/>
            </p:spPr>
            <p:txBody>
              <a:bodyPr wrap="square">
                <a:spAutoFit/>
              </a:bodyPr>
              <a:lstStyle/>
              <a:p>
                <a14:m>
                  <m:oMath xmlns:m="http://schemas.openxmlformats.org/officeDocument/2006/math">
                    <m:r>
                      <a:rPr kumimoji="1" lang="en-US" altLang="ja-JP" sz="3200" b="0" i="1" smtClean="0">
                        <a:latin typeface="Cambria Math" panose="02040503050406030204" pitchFamily="18" charset="0"/>
                        <a:ea typeface="Meiryo" panose="020B0604030504040204" pitchFamily="34" charset="-128"/>
                      </a:rPr>
                      <m:t>𝑓</m:t>
                    </m:r>
                    <m:d>
                      <m:dPr>
                        <m:ctrlPr>
                          <a:rPr kumimoji="1" lang="en-US" altLang="ja-JP" sz="3200" i="1" smtClean="0">
                            <a:latin typeface="Cambria Math" panose="02040503050406030204" pitchFamily="18" charset="0"/>
                            <a:ea typeface="Meiryo" panose="020B0604030504040204" pitchFamily="34" charset="-128"/>
                          </a:rPr>
                        </m:ctrlPr>
                      </m:dPr>
                      <m:e>
                        <m:r>
                          <a:rPr kumimoji="1" lang="en-US" altLang="ja-JP" sz="3200" b="0" i="1" smtClean="0">
                            <a:latin typeface="Cambria Math" panose="02040503050406030204" pitchFamily="18" charset="0"/>
                            <a:ea typeface="Meiryo" panose="020B0604030504040204" pitchFamily="34" charset="-128"/>
                          </a:rPr>
                          <m:t>𝑥</m:t>
                        </m:r>
                      </m:e>
                    </m:d>
                    <m:r>
                      <a:rPr kumimoji="1" lang="en-US" altLang="ja-JP" sz="3200" b="0" i="1" smtClean="0">
                        <a:latin typeface="Cambria Math" panose="02040503050406030204" pitchFamily="18" charset="0"/>
                        <a:ea typeface="Meiryo" panose="020B0604030504040204" pitchFamily="34" charset="-128"/>
                      </a:rPr>
                      <m:t>=</m:t>
                    </m:r>
                    <m:f>
                      <m:fPr>
                        <m:ctrlPr>
                          <a:rPr kumimoji="1" lang="en-US" altLang="ja-JP" sz="3200" i="1" smtClean="0">
                            <a:latin typeface="Cambria Math" panose="02040503050406030204" pitchFamily="18" charset="0"/>
                            <a:ea typeface="Meiryo" panose="020B0604030504040204" pitchFamily="34" charset="-128"/>
                          </a:rPr>
                        </m:ctrlPr>
                      </m:fPr>
                      <m:num>
                        <m:r>
                          <a:rPr kumimoji="1" lang="en-US" altLang="ja-JP" sz="3200" b="0" i="1" smtClean="0">
                            <a:latin typeface="Cambria Math" panose="02040503050406030204" pitchFamily="18" charset="0"/>
                            <a:ea typeface="Meiryo" panose="020B0604030504040204" pitchFamily="34" charset="-128"/>
                          </a:rPr>
                          <m:t>1</m:t>
                        </m:r>
                      </m:num>
                      <m:den>
                        <m:rad>
                          <m:radPr>
                            <m:degHide m:val="on"/>
                            <m:ctrlPr>
                              <a:rPr kumimoji="1" lang="en-US" altLang="ja-JP" sz="3200" i="1" smtClean="0">
                                <a:latin typeface="Cambria Math" panose="02040503050406030204" pitchFamily="18" charset="0"/>
                                <a:ea typeface="Meiryo" panose="020B0604030504040204" pitchFamily="34" charset="-128"/>
                              </a:rPr>
                            </m:ctrlPr>
                          </m:radPr>
                          <m:deg/>
                          <m:e>
                            <m:r>
                              <a:rPr kumimoji="1" lang="en-US" altLang="ja-JP" sz="3200" b="0" i="1" smtClean="0">
                                <a:latin typeface="Cambria Math" panose="02040503050406030204" pitchFamily="18" charset="0"/>
                                <a:ea typeface="Meiryo" panose="020B0604030504040204" pitchFamily="34" charset="-128"/>
                              </a:rPr>
                              <m:t>2</m:t>
                            </m:r>
                            <m:r>
                              <a:rPr kumimoji="1" lang="en-US" altLang="ja-JP" sz="3200" b="0" i="1" smtClean="0">
                                <a:latin typeface="Cambria Math" panose="02040503050406030204" pitchFamily="18" charset="0"/>
                                <a:ea typeface="Cambria Math" panose="02040503050406030204" pitchFamily="18" charset="0"/>
                              </a:rPr>
                              <m:t>𝜋</m:t>
                            </m:r>
                          </m:e>
                        </m:rad>
                        <m:r>
                          <a:rPr kumimoji="1" lang="en-US" altLang="ja-JP" sz="3200" b="0" i="1" smtClean="0">
                            <a:latin typeface="Cambria Math" panose="02040503050406030204" pitchFamily="18" charset="0"/>
                            <a:ea typeface="Cambria Math" panose="02040503050406030204" pitchFamily="18" charset="0"/>
                          </a:rPr>
                          <m:t>𝜎</m:t>
                        </m:r>
                      </m:den>
                    </m:f>
                    <m:sSup>
                      <m:sSupPr>
                        <m:ctrlPr>
                          <a:rPr kumimoji="1" lang="en-US" altLang="ja-JP" sz="3200" i="1" smtClean="0">
                            <a:latin typeface="Cambria Math" panose="02040503050406030204" pitchFamily="18" charset="0"/>
                            <a:ea typeface="Cambria Math" panose="02040503050406030204" pitchFamily="18" charset="0"/>
                          </a:rPr>
                        </m:ctrlPr>
                      </m:sSupPr>
                      <m:e>
                        <m:r>
                          <a:rPr kumimoji="1" lang="en-US" altLang="ja-JP" sz="3200" b="0" i="1" smtClean="0">
                            <a:latin typeface="Cambria Math" panose="02040503050406030204" pitchFamily="18" charset="0"/>
                            <a:ea typeface="Cambria Math" panose="02040503050406030204" pitchFamily="18" charset="0"/>
                          </a:rPr>
                          <m:t>𝑒</m:t>
                        </m:r>
                      </m:e>
                      <m:sup>
                        <m:r>
                          <a:rPr kumimoji="1" lang="en-US" altLang="ja-JP" sz="3200" b="0" i="1" smtClean="0">
                            <a:latin typeface="Cambria Math" panose="02040503050406030204" pitchFamily="18" charset="0"/>
                            <a:ea typeface="Cambria Math" panose="02040503050406030204" pitchFamily="18" charset="0"/>
                          </a:rPr>
                          <m:t>− </m:t>
                        </m:r>
                        <m:f>
                          <m:fPr>
                            <m:ctrlPr>
                              <a:rPr kumimoji="1" lang="en-US" altLang="ja-JP" sz="3200" i="1" smtClean="0">
                                <a:latin typeface="Cambria Math" panose="02040503050406030204" pitchFamily="18" charset="0"/>
                                <a:ea typeface="Cambria Math" panose="02040503050406030204" pitchFamily="18" charset="0"/>
                              </a:rPr>
                            </m:ctrlPr>
                          </m:fPr>
                          <m:num>
                            <m:sSup>
                              <m:sSupPr>
                                <m:ctrlPr>
                                  <a:rPr kumimoji="1" lang="en-US" altLang="ja-JP" sz="3200" i="1" smtClean="0">
                                    <a:latin typeface="Cambria Math" panose="02040503050406030204" pitchFamily="18" charset="0"/>
                                    <a:ea typeface="Cambria Math" panose="02040503050406030204" pitchFamily="18" charset="0"/>
                                  </a:rPr>
                                </m:ctrlPr>
                              </m:sSupPr>
                              <m:e>
                                <m:d>
                                  <m:dPr>
                                    <m:ctrlPr>
                                      <a:rPr kumimoji="1" lang="en-US" altLang="ja-JP" sz="3200" i="1" smtClean="0">
                                        <a:latin typeface="Cambria Math" panose="02040503050406030204" pitchFamily="18" charset="0"/>
                                        <a:ea typeface="Cambria Math" panose="02040503050406030204" pitchFamily="18" charset="0"/>
                                      </a:rPr>
                                    </m:ctrlPr>
                                  </m:dPr>
                                  <m:e>
                                    <m:r>
                                      <a:rPr kumimoji="1" lang="en-US" altLang="ja-JP" sz="3200" b="0" i="1" smtClean="0">
                                        <a:latin typeface="Cambria Math" panose="02040503050406030204" pitchFamily="18" charset="0"/>
                                        <a:ea typeface="Cambria Math" panose="02040503050406030204" pitchFamily="18" charset="0"/>
                                      </a:rPr>
                                      <m:t>𝑥</m:t>
                                    </m:r>
                                    <m:r>
                                      <a:rPr kumimoji="1" lang="en-US" altLang="ja-JP" sz="3200" b="0" i="1" smtClean="0">
                                        <a:latin typeface="Cambria Math" panose="02040503050406030204" pitchFamily="18" charset="0"/>
                                        <a:ea typeface="Cambria Math" panose="02040503050406030204" pitchFamily="18" charset="0"/>
                                      </a:rPr>
                                      <m:t>−</m:t>
                                    </m:r>
                                    <m:r>
                                      <a:rPr kumimoji="1" lang="en-US" altLang="ja-JP" sz="3200" b="0" i="1" smtClean="0">
                                        <a:latin typeface="Cambria Math" panose="02040503050406030204" pitchFamily="18" charset="0"/>
                                        <a:ea typeface="Cambria Math" panose="02040503050406030204" pitchFamily="18" charset="0"/>
                                      </a:rPr>
                                      <m:t>𝜇</m:t>
                                    </m:r>
                                  </m:e>
                                </m:d>
                              </m:e>
                              <m:sup>
                                <m:r>
                                  <a:rPr kumimoji="1" lang="en-US" altLang="ja-JP" sz="3200" b="0" i="1" smtClean="0">
                                    <a:latin typeface="Cambria Math" panose="02040503050406030204" pitchFamily="18" charset="0"/>
                                    <a:ea typeface="Cambria Math" panose="02040503050406030204" pitchFamily="18" charset="0"/>
                                  </a:rPr>
                                  <m:t>2</m:t>
                                </m:r>
                              </m:sup>
                            </m:sSup>
                          </m:num>
                          <m:den>
                            <m:r>
                              <a:rPr kumimoji="1" lang="en-US" altLang="ja-JP" sz="3200" b="0" i="1" smtClean="0">
                                <a:latin typeface="Cambria Math" panose="02040503050406030204" pitchFamily="18" charset="0"/>
                                <a:ea typeface="Cambria Math" panose="02040503050406030204" pitchFamily="18" charset="0"/>
                              </a:rPr>
                              <m:t>2</m:t>
                            </m:r>
                            <m:sSup>
                              <m:sSupPr>
                                <m:ctrlPr>
                                  <a:rPr kumimoji="1" lang="en-US" altLang="ja-JP" sz="3200" i="1" smtClean="0">
                                    <a:latin typeface="Cambria Math" panose="02040503050406030204" pitchFamily="18" charset="0"/>
                                    <a:ea typeface="Cambria Math" panose="02040503050406030204" pitchFamily="18" charset="0"/>
                                  </a:rPr>
                                </m:ctrlPr>
                              </m:sSupPr>
                              <m:e>
                                <m:r>
                                  <a:rPr kumimoji="1" lang="en-US" altLang="ja-JP" sz="3200" b="0" i="1" smtClean="0">
                                    <a:latin typeface="Cambria Math" panose="02040503050406030204" pitchFamily="18" charset="0"/>
                                    <a:ea typeface="Cambria Math" panose="02040503050406030204" pitchFamily="18" charset="0"/>
                                  </a:rPr>
                                  <m:t>𝜎</m:t>
                                </m:r>
                              </m:e>
                              <m:sup>
                                <m:r>
                                  <a:rPr kumimoji="1" lang="en-US" altLang="ja-JP" sz="3200" b="0" i="1" smtClean="0">
                                    <a:latin typeface="Cambria Math" panose="02040503050406030204" pitchFamily="18" charset="0"/>
                                    <a:ea typeface="Cambria Math" panose="02040503050406030204" pitchFamily="18" charset="0"/>
                                  </a:rPr>
                                  <m:t>2</m:t>
                                </m:r>
                              </m:sup>
                            </m:sSup>
                          </m:den>
                        </m:f>
                      </m:sup>
                    </m:sSup>
                  </m:oMath>
                </a14:m>
                <a:r>
                  <a:rPr kumimoji="1" lang="en-US" altLang="ja-JP" sz="2400" dirty="0">
                    <a:latin typeface="Meiryo" panose="020B0604030504040204" pitchFamily="34" charset="-128"/>
                    <a:ea typeface="Meiryo" panose="020B0604030504040204" pitchFamily="34" charset="-128"/>
                  </a:rPr>
                  <a:t> </a:t>
                </a:r>
                <a:endParaRPr lang="ja-JP" altLang="en-US" sz="2800" dirty="0"/>
              </a:p>
            </p:txBody>
          </p:sp>
        </mc:Choice>
        <mc:Fallback xmlns="">
          <p:sp>
            <p:nvSpPr>
              <p:cNvPr id="8" name="テキスト ボックス 7">
                <a:extLst>
                  <a:ext uri="{FF2B5EF4-FFF2-40B4-BE49-F238E27FC236}">
                    <a16:creationId xmlns:a16="http://schemas.microsoft.com/office/drawing/2014/main" id="{0BE49958-50EE-84A2-FB2F-98D60DC8AF1A}"/>
                  </a:ext>
                </a:extLst>
              </p:cNvPr>
              <p:cNvSpPr txBox="1">
                <a:spLocks noRot="1" noChangeAspect="1" noMove="1" noResize="1" noEditPoints="1" noAdjustHandles="1" noChangeArrowheads="1" noChangeShapeType="1" noTextEdit="1"/>
              </p:cNvSpPr>
              <p:nvPr/>
            </p:nvSpPr>
            <p:spPr>
              <a:xfrm>
                <a:off x="2302398" y="3440412"/>
                <a:ext cx="6158752" cy="1021498"/>
              </a:xfrm>
              <a:prstGeom prst="rect">
                <a:avLst/>
              </a:prstGeom>
              <a:blipFill>
                <a:blip r:embed="rId4"/>
                <a:stretch>
                  <a:fillRect l="-1646" b="-122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テキスト ボックス 9">
                <a:extLst>
                  <a:ext uri="{FF2B5EF4-FFF2-40B4-BE49-F238E27FC236}">
                    <a16:creationId xmlns:a16="http://schemas.microsoft.com/office/drawing/2014/main" id="{20AD7F2A-469B-8A9A-86A6-002831311062}"/>
                  </a:ext>
                </a:extLst>
              </p:cNvPr>
              <p:cNvSpPr txBox="1"/>
              <p:nvPr/>
            </p:nvSpPr>
            <p:spPr>
              <a:xfrm>
                <a:off x="1645808" y="4784708"/>
                <a:ext cx="6158752" cy="5132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cs typeface="+mn-cs"/>
                  </a:rPr>
                  <a:t>正規分布は、一般に</a:t>
                </a:r>
                <a14:m>
                  <m:oMath xmlns:m="http://schemas.openxmlformats.org/officeDocument/2006/math">
                    <m:r>
                      <a:rPr kumimoji="1" lang="en-US" altLang="ja-JP" sz="2800" b="0" i="1" u="none" strike="noStrike" kern="1200" cap="none" spc="0" normalizeH="0" baseline="0" noProof="0" smtClean="0">
                        <a:ln>
                          <a:noFill/>
                        </a:ln>
                        <a:solidFill>
                          <a:prstClr val="black"/>
                        </a:solidFill>
                        <a:effectLst/>
                        <a:uLnTx/>
                        <a:uFillTx/>
                        <a:latin typeface="Cambria Math" panose="02040503050406030204" pitchFamily="18" charset="0"/>
                        <a:ea typeface="Meiryo" panose="020B0604030504040204" pitchFamily="34" charset="-128"/>
                        <a:cs typeface="+mn-cs"/>
                      </a:rPr>
                      <m:t>𝑁</m:t>
                    </m:r>
                    <m:r>
                      <a:rPr kumimoji="1" lang="en-US" altLang="ja-JP" sz="2800" b="0" i="1" u="none" strike="noStrike" kern="1200" cap="none" spc="0" normalizeH="0" baseline="0" noProof="0" smtClean="0">
                        <a:ln>
                          <a:noFill/>
                        </a:ln>
                        <a:solidFill>
                          <a:prstClr val="black"/>
                        </a:solidFill>
                        <a:effectLst/>
                        <a:uLnTx/>
                        <a:uFillTx/>
                        <a:latin typeface="Cambria Math" panose="02040503050406030204" pitchFamily="18" charset="0"/>
                        <a:ea typeface="Meiryo" panose="020B0604030504040204" pitchFamily="34" charset="-128"/>
                        <a:cs typeface="+mn-cs"/>
                      </a:rPr>
                      <m:t>(</m:t>
                    </m:r>
                    <m:r>
                      <a:rPr kumimoji="1" lang="en-US" altLang="ja-JP"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𝜇</m:t>
                    </m:r>
                    <m:r>
                      <a:rPr kumimoji="1" lang="en-US" altLang="ja-JP"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1" lang="en-US" altLang="ja-JP"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𝜎</m:t>
                    </m:r>
                    <m:r>
                      <a:rPr kumimoji="1" lang="en-US" altLang="ja-JP" sz="2800" b="0" i="1" u="none" strike="noStrike" kern="1200" cap="none" spc="0" normalizeH="0" baseline="3000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r>
                      <a:rPr kumimoji="1" lang="en-US" altLang="ja-JP" sz="2800" b="0" i="1" u="none" strike="noStrike" kern="1200" cap="none" spc="0" normalizeH="0" baseline="0" noProof="0" smtClean="0">
                        <a:ln>
                          <a:noFill/>
                        </a:ln>
                        <a:solidFill>
                          <a:prstClr val="black"/>
                        </a:solidFill>
                        <a:effectLst/>
                        <a:uLnTx/>
                        <a:uFillTx/>
                        <a:latin typeface="Cambria Math" panose="02040503050406030204" pitchFamily="18" charset="0"/>
                        <a:ea typeface="Meiryo" panose="020B0604030504040204" pitchFamily="34" charset="-128"/>
                        <a:cs typeface="+mn-cs"/>
                      </a:rPr>
                      <m:t>)</m:t>
                    </m:r>
                  </m:oMath>
                </a14:m>
                <a:r>
                  <a:rPr kumimoji="1" lang="ja-JP" altLang="en-US" sz="24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cs typeface="+mn-cs"/>
                  </a:rPr>
                  <a:t>と表現される。</a:t>
                </a:r>
              </a:p>
            </p:txBody>
          </p:sp>
        </mc:Choice>
        <mc:Fallback xmlns="">
          <p:sp>
            <p:nvSpPr>
              <p:cNvPr id="10" name="テキスト ボックス 9">
                <a:extLst>
                  <a:ext uri="{FF2B5EF4-FFF2-40B4-BE49-F238E27FC236}">
                    <a16:creationId xmlns:a16="http://schemas.microsoft.com/office/drawing/2014/main" id="{20AD7F2A-469B-8A9A-86A6-002831311062}"/>
                  </a:ext>
                </a:extLst>
              </p:cNvPr>
              <p:cNvSpPr txBox="1">
                <a:spLocks noRot="1" noChangeAspect="1" noMove="1" noResize="1" noEditPoints="1" noAdjustHandles="1" noChangeArrowheads="1" noChangeShapeType="1" noTextEdit="1"/>
              </p:cNvSpPr>
              <p:nvPr/>
            </p:nvSpPr>
            <p:spPr>
              <a:xfrm>
                <a:off x="1645808" y="4784708"/>
                <a:ext cx="6158752" cy="513282"/>
              </a:xfrm>
              <a:prstGeom prst="rect">
                <a:avLst/>
              </a:prstGeom>
              <a:blipFill>
                <a:blip r:embed="rId5"/>
                <a:stretch>
                  <a:fillRect l="-1646" r="-6584" b="-26190"/>
                </a:stretch>
              </a:blipFill>
            </p:spPr>
            <p:txBody>
              <a:bodyPr/>
              <a:lstStyle/>
              <a:p>
                <a:r>
                  <a:rPr lang="ja-JP" altLang="en-US">
                    <a:noFill/>
                  </a:rPr>
                  <a:t> </a:t>
                </a:r>
              </a:p>
            </p:txBody>
          </p:sp>
        </mc:Fallback>
      </mc:AlternateContent>
      <p:sp>
        <p:nvSpPr>
          <p:cNvPr id="4" name="正方形/長方形 3">
            <a:extLst>
              <a:ext uri="{FF2B5EF4-FFF2-40B4-BE49-F238E27FC236}">
                <a16:creationId xmlns:a16="http://schemas.microsoft.com/office/drawing/2014/main" id="{1389BC1F-BB81-A220-55DD-D9379216D5F1}"/>
              </a:ext>
            </a:extLst>
          </p:cNvPr>
          <p:cNvSpPr/>
          <p:nvPr/>
        </p:nvSpPr>
        <p:spPr>
          <a:xfrm>
            <a:off x="998843" y="1175667"/>
            <a:ext cx="3304216" cy="855214"/>
          </a:xfrm>
          <a:prstGeom prst="rect">
            <a:avLst/>
          </a:prstGeom>
          <a:solidFill>
            <a:schemeClr val="bg1"/>
          </a:solidFill>
          <a:ln>
            <a:solidFill>
              <a:schemeClr val="tx1"/>
            </a:solidFill>
          </a:ln>
          <a:effectLst>
            <a:outerShdw blurRad="933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5BDF8FB2-DBB9-FF6F-A80C-7FD593D91D79}"/>
              </a:ext>
            </a:extLst>
          </p:cNvPr>
          <p:cNvSpPr txBox="1"/>
          <p:nvPr/>
        </p:nvSpPr>
        <p:spPr>
          <a:xfrm>
            <a:off x="1471380" y="1392009"/>
            <a:ext cx="2615033" cy="523220"/>
          </a:xfrm>
          <a:prstGeom prst="rect">
            <a:avLst/>
          </a:prstGeom>
          <a:noFill/>
        </p:spPr>
        <p:txBody>
          <a:bodyPr wrap="square" rtlCol="0">
            <a:spAutoFit/>
          </a:bodyPr>
          <a:lstStyle/>
          <a:p>
            <a:r>
              <a:rPr kumimoji="1" lang="ja-JP" altLang="en-US" sz="2800" b="1">
                <a:latin typeface="Meiryo" panose="020B0604030504040204" pitchFamily="34" charset="-128"/>
                <a:ea typeface="Meiryo" panose="020B0604030504040204" pitchFamily="34" charset="-128"/>
              </a:rPr>
              <a:t>正規分布とは</a:t>
            </a:r>
          </a:p>
        </p:txBody>
      </p:sp>
      <p:sp>
        <p:nvSpPr>
          <p:cNvPr id="14" name="スライド番号プレースホルダー 13">
            <a:extLst>
              <a:ext uri="{FF2B5EF4-FFF2-40B4-BE49-F238E27FC236}">
                <a16:creationId xmlns:a16="http://schemas.microsoft.com/office/drawing/2014/main" id="{2A2CD87A-1930-9749-0F24-6DFF6F315090}"/>
              </a:ext>
            </a:extLst>
          </p:cNvPr>
          <p:cNvSpPr>
            <a:spLocks noGrp="1"/>
          </p:cNvSpPr>
          <p:nvPr>
            <p:ph type="sldNum" sz="quarter" idx="12"/>
          </p:nvPr>
        </p:nvSpPr>
        <p:spPr/>
        <p:txBody>
          <a:bodyPr/>
          <a:lstStyle/>
          <a:p>
            <a:fld id="{CCE8A120-D37F-4A4B-AEC4-A3FAB9FD9F34}" type="slidenum">
              <a:rPr lang="ja-JP" altLang="en-US" smtClean="0"/>
              <a:pPr/>
              <a:t>91</a:t>
            </a:fld>
            <a:endParaRPr lang="ja-JP" altLang="en-US"/>
          </a:p>
        </p:txBody>
      </p:sp>
      <p:sp>
        <p:nvSpPr>
          <p:cNvPr id="5" name="テキスト ボックス 4">
            <a:extLst>
              <a:ext uri="{FF2B5EF4-FFF2-40B4-BE49-F238E27FC236}">
                <a16:creationId xmlns:a16="http://schemas.microsoft.com/office/drawing/2014/main" id="{99518E6B-90C1-ACA6-67EB-7E0809B97706}"/>
              </a:ext>
            </a:extLst>
          </p:cNvPr>
          <p:cNvSpPr txBox="1"/>
          <p:nvPr/>
        </p:nvSpPr>
        <p:spPr>
          <a:xfrm>
            <a:off x="90974" y="101329"/>
            <a:ext cx="5820190"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 </a:t>
            </a:r>
            <a:r>
              <a:rPr lang="ja-JP" altLang="en-US" sz="4000" b="1" dirty="0">
                <a:solidFill>
                  <a:schemeClr val="bg1"/>
                </a:solidFill>
                <a:latin typeface="Meiryo" panose="020B0604030504040204" pitchFamily="34" charset="-128"/>
                <a:ea typeface="Meiryo" panose="020B0604030504040204" pitchFamily="34" charset="-128"/>
                <a:cs typeface="Arial" panose="020B0604020202020204" pitchFamily="34" charset="0"/>
              </a:rPr>
              <a:t>正規分布とは</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80927642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F142663-F74A-4908-FB9C-0653B9EF9838}"/>
              </a:ext>
            </a:extLst>
          </p:cNvPr>
          <p:cNvSpPr/>
          <p:nvPr/>
        </p:nvSpPr>
        <p:spPr>
          <a:xfrm>
            <a:off x="399906" y="1377523"/>
            <a:ext cx="11392188" cy="5127586"/>
          </a:xfrm>
          <a:prstGeom prst="rect">
            <a:avLst/>
          </a:prstGeom>
          <a:solidFill>
            <a:schemeClr val="bg1"/>
          </a:solidFill>
          <a:ln>
            <a:solidFill>
              <a:schemeClr val="tx1"/>
            </a:solidFill>
          </a:ln>
          <a:effectLst>
            <a:outerShdw blurRad="180948"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EE8B387D-FAB4-EBD5-FCFC-C196366F1E9E}"/>
              </a:ext>
            </a:extLst>
          </p:cNvPr>
          <p:cNvSpPr/>
          <p:nvPr/>
        </p:nvSpPr>
        <p:spPr>
          <a:xfrm>
            <a:off x="729902" y="990846"/>
            <a:ext cx="3304216" cy="85521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37143A73-D2E6-ADC5-7E52-1E022826DFF8}"/>
              </a:ext>
            </a:extLst>
          </p:cNvPr>
          <p:cNvSpPr txBox="1"/>
          <p:nvPr/>
        </p:nvSpPr>
        <p:spPr>
          <a:xfrm>
            <a:off x="1158890" y="1206349"/>
            <a:ext cx="2736824" cy="523220"/>
          </a:xfrm>
          <a:prstGeom prst="rect">
            <a:avLst/>
          </a:prstGeom>
          <a:noFill/>
        </p:spPr>
        <p:txBody>
          <a:bodyPr wrap="square" rtlCol="0">
            <a:spAutoFit/>
          </a:bodyPr>
          <a:lstStyle/>
          <a:p>
            <a:r>
              <a:rPr lang="ja-JP" altLang="en-US" sz="2800" b="1">
                <a:latin typeface="Meiryo" panose="020B0604030504040204" pitchFamily="34" charset="-128"/>
                <a:ea typeface="Meiryo" panose="020B0604030504040204" pitchFamily="34" charset="-128"/>
              </a:rPr>
              <a:t>標準正規分布</a:t>
            </a:r>
            <a:endParaRPr kumimoji="1" lang="ja-JP" altLang="en-US" sz="2800" b="1">
              <a:latin typeface="Meiryo" panose="020B0604030504040204" pitchFamily="34" charset="-128"/>
              <a:ea typeface="Meiryo" panose="020B0604030504040204" pitchFamily="34" charset="-128"/>
            </a:endParaRPr>
          </a:p>
        </p:txBody>
      </p:sp>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B4571C0D-B1D8-A939-41AD-464429152CE4}"/>
                  </a:ext>
                </a:extLst>
              </p:cNvPr>
              <p:cNvSpPr txBox="1"/>
              <p:nvPr/>
            </p:nvSpPr>
            <p:spPr>
              <a:xfrm>
                <a:off x="788987" y="2061563"/>
                <a:ext cx="10797848" cy="4115807"/>
              </a:xfrm>
              <a:prstGeom prst="rect">
                <a:avLst/>
              </a:prstGeom>
              <a:noFill/>
            </p:spPr>
            <p:txBody>
              <a:bodyPr wrap="square" rtlCol="0">
                <a:spAutoFit/>
              </a:bodyPr>
              <a:lstStyle/>
              <a:p>
                <a:pPr>
                  <a:spcBef>
                    <a:spcPts val="600"/>
                  </a:spcBef>
                </a:pPr>
                <a:r>
                  <a:rPr kumimoji="1" lang="ja-JP" altLang="en-US" sz="2000" dirty="0">
                    <a:latin typeface="Meiryo" panose="020B0604030504040204" pitchFamily="34" charset="-128"/>
                    <a:ea typeface="Meiryo" panose="020B0604030504040204" pitchFamily="34" charset="-128"/>
                  </a:rPr>
                  <a:t>一般式で表される正規分布は</a:t>
                </a:r>
                <a14:m>
                  <m:oMath xmlns:m="http://schemas.openxmlformats.org/officeDocument/2006/math">
                    <m:r>
                      <a:rPr kumimoji="1" lang="en-US" altLang="ja-JP" sz="24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𝜇</m:t>
                    </m:r>
                  </m:oMath>
                </a14:m>
                <a:r>
                  <a:rPr kumimoji="1" lang="en-US" altLang="ja-JP" sz="2000" dirty="0">
                    <a:latin typeface="Meiryo" panose="020B0604030504040204" pitchFamily="34" charset="-128"/>
                    <a:ea typeface="Meiryo" panose="020B0604030504040204" pitchFamily="34" charset="-128"/>
                  </a:rPr>
                  <a:t> </a:t>
                </a:r>
                <a:r>
                  <a:rPr kumimoji="1" lang="ja-JP" altLang="en-US" sz="2000" dirty="0">
                    <a:latin typeface="Meiryo" panose="020B0604030504040204" pitchFamily="34" charset="-128"/>
                    <a:ea typeface="Meiryo" panose="020B0604030504040204" pitchFamily="34" charset="-128"/>
                  </a:rPr>
                  <a:t>と</a:t>
                </a:r>
                <a14:m>
                  <m:oMath xmlns:m="http://schemas.openxmlformats.org/officeDocument/2006/math">
                    <m:r>
                      <a:rPr lang="en-US" altLang="ja-JP" sz="2400" b="0" i="0" smtClean="0">
                        <a:solidFill>
                          <a:prstClr val="black"/>
                        </a:solidFill>
                        <a:latin typeface="Cambria Math" panose="02040503050406030204" pitchFamily="18" charset="0"/>
                        <a:ea typeface="Cambria Math" panose="02040503050406030204" pitchFamily="18" charset="0"/>
                      </a:rPr>
                      <m:t> </m:t>
                    </m:r>
                    <m:r>
                      <a:rPr lang="en-US" altLang="ja-JP" sz="2400" i="1" smtClean="0">
                        <a:solidFill>
                          <a:prstClr val="black"/>
                        </a:solidFill>
                        <a:latin typeface="Cambria Math" panose="02040503050406030204" pitchFamily="18" charset="0"/>
                        <a:ea typeface="Cambria Math" panose="02040503050406030204" pitchFamily="18" charset="0"/>
                      </a:rPr>
                      <m:t>𝜎</m:t>
                    </m:r>
                    <m:r>
                      <a:rPr lang="en-US" altLang="ja-JP" sz="2400" b="0" i="1" smtClean="0">
                        <a:solidFill>
                          <a:prstClr val="black"/>
                        </a:solidFill>
                        <a:latin typeface="Cambria Math" panose="02040503050406030204" pitchFamily="18" charset="0"/>
                        <a:ea typeface="Cambria Math" panose="02040503050406030204" pitchFamily="18" charset="0"/>
                      </a:rPr>
                      <m:t> </m:t>
                    </m:r>
                  </m:oMath>
                </a14:m>
                <a:r>
                  <a:rPr kumimoji="1" lang="ja-JP" altLang="en-US" sz="2000" dirty="0">
                    <a:latin typeface="Meiryo" panose="020B0604030504040204" pitchFamily="34" charset="-128"/>
                    <a:ea typeface="Meiryo" panose="020B0604030504040204" pitchFamily="34" charset="-128"/>
                  </a:rPr>
                  <a:t>の組合せによって分布が無数にある</a:t>
                </a:r>
                <a:r>
                  <a:rPr lang="ja-JP" altLang="en-US" sz="2000" dirty="0">
                    <a:latin typeface="Meiryo" panose="020B0604030504040204" pitchFamily="34" charset="-128"/>
                    <a:ea typeface="Meiryo" panose="020B0604030504040204" pitchFamily="34" charset="-128"/>
                  </a:rPr>
                  <a:t>が、</a:t>
                </a:r>
                <a:endParaRPr lang="en-US" altLang="ja-JP" sz="2000" dirty="0">
                  <a:latin typeface="Meiryo" panose="020B0604030504040204" pitchFamily="34" charset="-128"/>
                  <a:ea typeface="Meiryo" panose="020B0604030504040204" pitchFamily="34" charset="-128"/>
                </a:endParaRPr>
              </a:p>
              <a:p>
                <a:pPr>
                  <a:spcBef>
                    <a:spcPts val="600"/>
                  </a:spcBef>
                </a:pPr>
                <a:r>
                  <a:rPr lang="ja-JP" altLang="en-US" sz="2000" dirty="0">
                    <a:latin typeface="Meiryo" panose="020B0604030504040204" pitchFamily="34" charset="-128"/>
                    <a:ea typeface="Meiryo" panose="020B0604030504040204" pitchFamily="34" charset="-128"/>
                  </a:rPr>
                  <a:t>各データの値から平均</a:t>
                </a:r>
                <a:r>
                  <a:rPr lang="en-US" altLang="ja-JP" sz="2000" dirty="0">
                    <a:latin typeface="Meiryo" panose="020B0604030504040204" pitchFamily="34" charset="-128"/>
                    <a:ea typeface="Meiryo" panose="020B0604030504040204" pitchFamily="34" charset="-128"/>
                  </a:rPr>
                  <a:t> </a:t>
                </a:r>
                <a14:m>
                  <m:oMath xmlns:m="http://schemas.openxmlformats.org/officeDocument/2006/math">
                    <m:r>
                      <a:rPr lang="en-US" altLang="ja-JP" sz="2400" i="1">
                        <a:solidFill>
                          <a:prstClr val="black"/>
                        </a:solidFill>
                        <a:latin typeface="Cambria Math" panose="02040503050406030204" pitchFamily="18" charset="0"/>
                        <a:ea typeface="Cambria Math" panose="02040503050406030204" pitchFamily="18" charset="0"/>
                      </a:rPr>
                      <m:t>𝜇</m:t>
                    </m:r>
                  </m:oMath>
                </a14:m>
                <a:r>
                  <a:rPr lang="en-US" altLang="ja-JP" sz="2000" dirty="0">
                    <a:latin typeface="Meiryo" panose="020B0604030504040204" pitchFamily="34" charset="-128"/>
                    <a:ea typeface="Meiryo" panose="020B0604030504040204" pitchFamily="34" charset="-128"/>
                  </a:rPr>
                  <a:t> </a:t>
                </a:r>
                <a:r>
                  <a:rPr lang="ja-JP" altLang="en-US" sz="2000" dirty="0">
                    <a:latin typeface="Meiryo" panose="020B0604030504040204" pitchFamily="34" charset="-128"/>
                    <a:ea typeface="Meiryo" panose="020B0604030504040204" pitchFamily="34" charset="-128"/>
                  </a:rPr>
                  <a:t>を引き、さらに、この値を標準偏差</a:t>
                </a:r>
                <a14:m>
                  <m:oMath xmlns:m="http://schemas.openxmlformats.org/officeDocument/2006/math">
                    <m:r>
                      <a:rPr lang="en-US" altLang="ja-JP" sz="2400" b="0" i="0" smtClean="0">
                        <a:solidFill>
                          <a:prstClr val="black"/>
                        </a:solidFill>
                        <a:latin typeface="Cambria Math" panose="02040503050406030204" pitchFamily="18" charset="0"/>
                        <a:ea typeface="Cambria Math" panose="02040503050406030204" pitchFamily="18" charset="0"/>
                      </a:rPr>
                      <m:t> </m:t>
                    </m:r>
                    <m:r>
                      <a:rPr lang="en-US" altLang="ja-JP" sz="2400" i="1">
                        <a:solidFill>
                          <a:prstClr val="black"/>
                        </a:solidFill>
                        <a:latin typeface="Cambria Math" panose="02040503050406030204" pitchFamily="18" charset="0"/>
                        <a:ea typeface="Cambria Math" panose="02040503050406030204" pitchFamily="18" charset="0"/>
                      </a:rPr>
                      <m:t>𝜎</m:t>
                    </m:r>
                  </m:oMath>
                </a14:m>
                <a:r>
                  <a:rPr lang="en-US" altLang="ja-JP" sz="2000" dirty="0">
                    <a:latin typeface="Meiryo" panose="020B0604030504040204" pitchFamily="34" charset="-128"/>
                    <a:ea typeface="Meiryo" panose="020B0604030504040204" pitchFamily="34" charset="-128"/>
                  </a:rPr>
                  <a:t> </a:t>
                </a:r>
                <a:r>
                  <a:rPr lang="ja-JP" altLang="en-US" sz="2000" dirty="0">
                    <a:latin typeface="Meiryo" panose="020B0604030504040204" pitchFamily="34" charset="-128"/>
                    <a:ea typeface="Meiryo" panose="020B0604030504040204" pitchFamily="34" charset="-128"/>
                  </a:rPr>
                  <a:t>で割っ</a:t>
                </a:r>
                <a:r>
                  <a:rPr kumimoji="1" lang="ja-JP" altLang="en-US" sz="2000" dirty="0">
                    <a:latin typeface="Meiryo" panose="020B0604030504040204" pitchFamily="34" charset="-128"/>
                    <a:ea typeface="Meiryo" panose="020B0604030504040204" pitchFamily="34" charset="-128"/>
                  </a:rPr>
                  <a:t>た値は単位を持たず、</a:t>
                </a:r>
                <a:endParaRPr kumimoji="1" lang="en-US" altLang="ja-JP" sz="2000" dirty="0">
                  <a:latin typeface="Meiryo" panose="020B0604030504040204" pitchFamily="34" charset="-128"/>
                  <a:ea typeface="Meiryo" panose="020B0604030504040204" pitchFamily="34" charset="-128"/>
                </a:endParaRPr>
              </a:p>
              <a:p>
                <a:pPr>
                  <a:spcBef>
                    <a:spcPts val="600"/>
                  </a:spcBef>
                </a:pPr>
                <a:r>
                  <a:rPr kumimoji="1" lang="ja-JP" altLang="en-US" sz="2000" dirty="0">
                    <a:latin typeface="Meiryo" panose="020B0604030504040204" pitchFamily="34" charset="-128"/>
                    <a:ea typeface="Meiryo" panose="020B0604030504040204" pitchFamily="34" charset="-128"/>
                  </a:rPr>
                  <a:t>平均が</a:t>
                </a:r>
                <a:r>
                  <a:rPr kumimoji="1" lang="en-US" altLang="ja-JP" sz="2000" dirty="0">
                    <a:latin typeface="Meiryo" panose="020B0604030504040204" pitchFamily="34" charset="-128"/>
                    <a:ea typeface="Meiryo" panose="020B0604030504040204" pitchFamily="34" charset="-128"/>
                  </a:rPr>
                  <a:t>0</a:t>
                </a:r>
                <a:r>
                  <a:rPr kumimoji="1" lang="ja-JP" altLang="en-US" sz="2000" dirty="0">
                    <a:latin typeface="Meiryo" panose="020B0604030504040204" pitchFamily="34" charset="-128"/>
                    <a:ea typeface="Meiryo" panose="020B0604030504040204" pitchFamily="34" charset="-128"/>
                  </a:rPr>
                  <a:t>，標準偏差</a:t>
                </a:r>
                <a:r>
                  <a:rPr kumimoji="1" lang="en-US" altLang="ja-JP" sz="2000" dirty="0">
                    <a:latin typeface="Meiryo" panose="020B0604030504040204" pitchFamily="34" charset="-128"/>
                    <a:ea typeface="Meiryo" panose="020B0604030504040204" pitchFamily="34" charset="-128"/>
                  </a:rPr>
                  <a:t>1</a:t>
                </a:r>
                <a:r>
                  <a:rPr kumimoji="1" lang="ja-JP" altLang="en-US" sz="2000" dirty="0">
                    <a:latin typeface="Meiryo" panose="020B0604030504040204" pitchFamily="34" charset="-128"/>
                    <a:ea typeface="Meiryo" panose="020B0604030504040204" pitchFamily="34" charset="-128"/>
                  </a:rPr>
                  <a:t>となる。</a:t>
                </a:r>
                <a:endParaRPr kumimoji="1" lang="en-US" altLang="ja-JP" sz="1100" dirty="0">
                  <a:latin typeface="Meiryo" panose="020B0604030504040204" pitchFamily="34" charset="-128"/>
                  <a:ea typeface="Meiryo" panose="020B0604030504040204" pitchFamily="34" charset="-128"/>
                </a:endParaRPr>
              </a:p>
              <a:p>
                <a:pPr>
                  <a:spcBef>
                    <a:spcPts val="600"/>
                  </a:spcBef>
                </a:pPr>
                <a:r>
                  <a:rPr kumimoji="1" lang="ja-JP" altLang="en-US" sz="2000" dirty="0">
                    <a:latin typeface="Meiryo" panose="020B0604030504040204" pitchFamily="34" charset="-128"/>
                    <a:ea typeface="Meiryo" panose="020B0604030504040204" pitchFamily="34" charset="-128"/>
                  </a:rPr>
                  <a:t>すなわち、各データ</a:t>
                </a:r>
                <a14:m>
                  <m:oMath xmlns:m="http://schemas.openxmlformats.org/officeDocument/2006/math">
                    <m:r>
                      <a:rPr kumimoji="1" lang="en-US" altLang="ja-JP" sz="2400" b="0" i="0" smtClean="0">
                        <a:latin typeface="Cambria Math" panose="02040503050406030204" pitchFamily="18" charset="0"/>
                        <a:ea typeface="Meiryo" panose="020B0604030504040204" pitchFamily="34" charset="-128"/>
                      </a:rPr>
                      <m:t> </m:t>
                    </m:r>
                    <m:r>
                      <a:rPr kumimoji="1" lang="en-US" altLang="ja-JP" sz="2400" b="0" i="1" smtClean="0">
                        <a:latin typeface="Cambria Math" panose="02040503050406030204" pitchFamily="18" charset="0"/>
                        <a:ea typeface="Meiryo" panose="020B0604030504040204" pitchFamily="34" charset="-128"/>
                      </a:rPr>
                      <m:t>𝑥</m:t>
                    </m:r>
                    <m:r>
                      <a:rPr kumimoji="1" lang="en-US" altLang="ja-JP" sz="2400" b="0" i="1" smtClean="0">
                        <a:latin typeface="Cambria Math" panose="02040503050406030204" pitchFamily="18" charset="0"/>
                        <a:ea typeface="Meiryo" panose="020B0604030504040204" pitchFamily="34" charset="-128"/>
                      </a:rPr>
                      <m:t> </m:t>
                    </m:r>
                  </m:oMath>
                </a14:m>
                <a:r>
                  <a:rPr kumimoji="1" lang="ja-JP" altLang="en-US" sz="2000" dirty="0">
                    <a:latin typeface="Meiryo" panose="020B0604030504040204" pitchFamily="34" charset="-128"/>
                    <a:ea typeface="Meiryo" panose="020B0604030504040204" pitchFamily="34" charset="-128"/>
                  </a:rPr>
                  <a:t>が</a:t>
                </a:r>
                <a14:m>
                  <m:oMath xmlns:m="http://schemas.openxmlformats.org/officeDocument/2006/math">
                    <m:r>
                      <a:rPr lang="en-US" altLang="ja-JP" sz="2400" b="0" i="0" smtClean="0">
                        <a:solidFill>
                          <a:prstClr val="black"/>
                        </a:solidFill>
                        <a:latin typeface="Cambria Math" panose="02040503050406030204" pitchFamily="18" charset="0"/>
                        <a:ea typeface="Meiryo" panose="020B0604030504040204" pitchFamily="34" charset="-128"/>
                      </a:rPr>
                      <m:t> </m:t>
                    </m:r>
                    <m:r>
                      <a:rPr lang="en-US" altLang="ja-JP" sz="2400" i="1">
                        <a:solidFill>
                          <a:prstClr val="black"/>
                        </a:solidFill>
                        <a:latin typeface="Cambria Math" panose="02040503050406030204" pitchFamily="18" charset="0"/>
                        <a:ea typeface="Meiryo" panose="020B0604030504040204" pitchFamily="34" charset="-128"/>
                      </a:rPr>
                      <m:t>𝑁</m:t>
                    </m:r>
                    <m:r>
                      <a:rPr lang="en-US" altLang="ja-JP" sz="2400" i="1">
                        <a:solidFill>
                          <a:prstClr val="black"/>
                        </a:solidFill>
                        <a:latin typeface="Cambria Math" panose="02040503050406030204" pitchFamily="18" charset="0"/>
                        <a:ea typeface="Meiryo" panose="020B0604030504040204" pitchFamily="34" charset="-128"/>
                      </a:rPr>
                      <m:t>(</m:t>
                    </m:r>
                    <m:r>
                      <a:rPr lang="en-US" altLang="ja-JP" sz="2400" i="1">
                        <a:solidFill>
                          <a:prstClr val="black"/>
                        </a:solidFill>
                        <a:latin typeface="Cambria Math" panose="02040503050406030204" pitchFamily="18" charset="0"/>
                        <a:ea typeface="Cambria Math" panose="02040503050406030204" pitchFamily="18" charset="0"/>
                      </a:rPr>
                      <m:t>𝜇</m:t>
                    </m:r>
                    <m:r>
                      <a:rPr lang="en-US" altLang="ja-JP" sz="2400" i="1">
                        <a:solidFill>
                          <a:prstClr val="black"/>
                        </a:solidFill>
                        <a:latin typeface="Cambria Math" panose="02040503050406030204" pitchFamily="18" charset="0"/>
                        <a:ea typeface="Cambria Math" panose="02040503050406030204" pitchFamily="18" charset="0"/>
                      </a:rPr>
                      <m:t>,</m:t>
                    </m:r>
                    <m:r>
                      <a:rPr lang="en-US" altLang="ja-JP" sz="2400" i="1">
                        <a:solidFill>
                          <a:prstClr val="black"/>
                        </a:solidFill>
                        <a:latin typeface="Cambria Math" panose="02040503050406030204" pitchFamily="18" charset="0"/>
                        <a:ea typeface="Cambria Math" panose="02040503050406030204" pitchFamily="18" charset="0"/>
                      </a:rPr>
                      <m:t>𝜎</m:t>
                    </m:r>
                    <m:r>
                      <a:rPr lang="en-US" altLang="ja-JP" sz="2400" i="1" baseline="30000">
                        <a:solidFill>
                          <a:prstClr val="black"/>
                        </a:solidFill>
                        <a:latin typeface="Cambria Math" panose="02040503050406030204" pitchFamily="18" charset="0"/>
                        <a:ea typeface="Cambria Math" panose="02040503050406030204" pitchFamily="18" charset="0"/>
                      </a:rPr>
                      <m:t>2</m:t>
                    </m:r>
                    <m:r>
                      <a:rPr lang="en-US" altLang="ja-JP" sz="2400" i="1">
                        <a:solidFill>
                          <a:prstClr val="black"/>
                        </a:solidFill>
                        <a:latin typeface="Cambria Math" panose="02040503050406030204" pitchFamily="18" charset="0"/>
                        <a:ea typeface="Meiryo" panose="020B0604030504040204" pitchFamily="34" charset="-128"/>
                      </a:rPr>
                      <m:t>)</m:t>
                    </m:r>
                  </m:oMath>
                </a14:m>
                <a:r>
                  <a:rPr kumimoji="1" lang="ja-JP" altLang="en-US" sz="2000" dirty="0">
                    <a:latin typeface="Meiryo" panose="020B0604030504040204" pitchFamily="34" charset="-128"/>
                    <a:ea typeface="Meiryo" panose="020B0604030504040204" pitchFamily="34" charset="-128"/>
                  </a:rPr>
                  <a:t>に従うとき、</a:t>
                </a:r>
                <a:r>
                  <a:rPr lang="en-US" altLang="ja-JP" sz="2000" dirty="0">
                    <a:ea typeface="Meiryo" panose="020B0604030504040204" pitchFamily="34" charset="-128"/>
                  </a:rPr>
                  <a:t> </a:t>
                </a:r>
                <a14:m>
                  <m:oMath xmlns:m="http://schemas.openxmlformats.org/officeDocument/2006/math">
                    <m:r>
                      <a:rPr lang="en-US" altLang="ja-JP" sz="2400" i="1">
                        <a:latin typeface="Cambria Math" panose="02040503050406030204" pitchFamily="18" charset="0"/>
                        <a:ea typeface="Meiryo" panose="020B0604030504040204" pitchFamily="34" charset="-128"/>
                      </a:rPr>
                      <m:t>𝑥</m:t>
                    </m:r>
                  </m:oMath>
                </a14:m>
                <a:r>
                  <a:rPr kumimoji="1" lang="en-US" altLang="ja-JP" sz="2000" dirty="0">
                    <a:latin typeface="Meiryo" panose="020B0604030504040204" pitchFamily="34" charset="-128"/>
                    <a:ea typeface="Meiryo" panose="020B0604030504040204" pitchFamily="34" charset="-128"/>
                  </a:rPr>
                  <a:t> </a:t>
                </a:r>
                <a:r>
                  <a:rPr kumimoji="1" lang="ja-JP" altLang="en-US" sz="2000" dirty="0">
                    <a:latin typeface="Meiryo" panose="020B0604030504040204" pitchFamily="34" charset="-128"/>
                    <a:ea typeface="Meiryo" panose="020B0604030504040204" pitchFamily="34" charset="-128"/>
                  </a:rPr>
                  <a:t>を</a:t>
                </a:r>
                <a14:m>
                  <m:oMath xmlns:m="http://schemas.openxmlformats.org/officeDocument/2006/math">
                    <m:r>
                      <a:rPr lang="en-US" altLang="ja-JP" sz="2400" b="0" i="0" smtClean="0">
                        <a:solidFill>
                          <a:prstClr val="black"/>
                        </a:solidFill>
                        <a:latin typeface="Cambria Math" panose="02040503050406030204" pitchFamily="18" charset="0"/>
                        <a:ea typeface="Cambria Math" panose="02040503050406030204" pitchFamily="18" charset="0"/>
                      </a:rPr>
                      <m:t> </m:t>
                    </m:r>
                    <m:r>
                      <a:rPr lang="en-US" altLang="ja-JP" sz="2400" b="0" i="1" smtClean="0">
                        <a:solidFill>
                          <a:prstClr val="black"/>
                        </a:solidFill>
                        <a:latin typeface="Cambria Math" panose="02040503050406030204" pitchFamily="18" charset="0"/>
                        <a:ea typeface="Cambria Math" panose="02040503050406030204" pitchFamily="18" charset="0"/>
                      </a:rPr>
                      <m:t>𝑢</m:t>
                    </m:r>
                    <m:r>
                      <a:rPr lang="en-US" altLang="ja-JP" sz="2400" b="0" i="1" smtClean="0">
                        <a:solidFill>
                          <a:prstClr val="black"/>
                        </a:solidFill>
                        <a:latin typeface="Cambria Math" panose="02040503050406030204" pitchFamily="18" charset="0"/>
                        <a:ea typeface="Cambria Math" panose="02040503050406030204" pitchFamily="18" charset="0"/>
                      </a:rPr>
                      <m:t>=</m:t>
                    </m:r>
                    <m:f>
                      <m:fPr>
                        <m:ctrlPr>
                          <a:rPr lang="en-US" altLang="ja-JP" sz="2400" b="0" i="1" smtClean="0">
                            <a:solidFill>
                              <a:prstClr val="black"/>
                            </a:solidFill>
                            <a:latin typeface="Cambria Math" panose="02040503050406030204" pitchFamily="18" charset="0"/>
                            <a:ea typeface="Cambria Math" panose="02040503050406030204" pitchFamily="18" charset="0"/>
                          </a:rPr>
                        </m:ctrlPr>
                      </m:fPr>
                      <m:num>
                        <m:r>
                          <a:rPr lang="en-US" altLang="ja-JP" sz="2400" i="1">
                            <a:solidFill>
                              <a:prstClr val="black"/>
                            </a:solidFill>
                            <a:latin typeface="Cambria Math" panose="02040503050406030204" pitchFamily="18" charset="0"/>
                            <a:ea typeface="Cambria Math" panose="02040503050406030204" pitchFamily="18" charset="0"/>
                          </a:rPr>
                          <m:t>𝑥</m:t>
                        </m:r>
                        <m:r>
                          <a:rPr lang="en-US" altLang="ja-JP" sz="2400" i="1">
                            <a:solidFill>
                              <a:prstClr val="black"/>
                            </a:solidFill>
                            <a:latin typeface="Cambria Math" panose="02040503050406030204" pitchFamily="18" charset="0"/>
                            <a:ea typeface="Cambria Math" panose="02040503050406030204" pitchFamily="18" charset="0"/>
                          </a:rPr>
                          <m:t>−</m:t>
                        </m:r>
                        <m:r>
                          <a:rPr lang="en-US" altLang="ja-JP" sz="2400" i="1">
                            <a:solidFill>
                              <a:prstClr val="black"/>
                            </a:solidFill>
                            <a:latin typeface="Cambria Math" panose="02040503050406030204" pitchFamily="18" charset="0"/>
                            <a:ea typeface="Cambria Math" panose="02040503050406030204" pitchFamily="18" charset="0"/>
                          </a:rPr>
                          <m:t>𝜇</m:t>
                        </m:r>
                      </m:num>
                      <m:den>
                        <m:r>
                          <a:rPr lang="en-US" altLang="ja-JP" sz="2400" i="1">
                            <a:solidFill>
                              <a:prstClr val="black"/>
                            </a:solidFill>
                            <a:latin typeface="Cambria Math" panose="02040503050406030204" pitchFamily="18" charset="0"/>
                            <a:ea typeface="Cambria Math" panose="02040503050406030204" pitchFamily="18" charset="0"/>
                          </a:rPr>
                          <m:t>𝜎</m:t>
                        </m:r>
                      </m:den>
                    </m:f>
                  </m:oMath>
                </a14:m>
                <a:r>
                  <a:rPr kumimoji="1" lang="ja-JP" altLang="en-US" sz="2000" dirty="0">
                    <a:latin typeface="Meiryo" panose="020B0604030504040204" pitchFamily="34" charset="-128"/>
                    <a:ea typeface="Meiryo" panose="020B0604030504040204" pitchFamily="34" charset="-128"/>
                  </a:rPr>
                  <a:t>　と変換すると、</a:t>
                </a:r>
                <a:endParaRPr kumimoji="1" lang="en-US" altLang="ja-JP" sz="2000" dirty="0">
                  <a:latin typeface="Meiryo" panose="020B0604030504040204" pitchFamily="34" charset="-128"/>
                  <a:ea typeface="Meiryo" panose="020B0604030504040204" pitchFamily="34" charset="-128"/>
                </a:endParaRPr>
              </a:p>
              <a:p>
                <a:pPr>
                  <a:spcBef>
                    <a:spcPts val="600"/>
                  </a:spcBef>
                </a:pPr>
                <a:r>
                  <a:rPr lang="ja-JP" altLang="en-US" sz="2000">
                    <a:latin typeface="Meiryo" panose="020B0604030504040204" pitchFamily="34" charset="-128"/>
                    <a:ea typeface="Meiryo" panose="020B0604030504040204" pitchFamily="34" charset="-128"/>
                  </a:rPr>
                  <a:t>確率変数</a:t>
                </a:r>
                <a:r>
                  <a:rPr lang="en-US" altLang="ja-JP" sz="2000" dirty="0">
                    <a:latin typeface="Meiryo" panose="020B0604030504040204" pitchFamily="34" charset="-128"/>
                    <a:ea typeface="Meiryo" panose="020B0604030504040204" pitchFamily="34" charset="-128"/>
                  </a:rPr>
                  <a:t> </a:t>
                </a:r>
                <a14:m>
                  <m:oMath xmlns:m="http://schemas.openxmlformats.org/officeDocument/2006/math">
                    <m:r>
                      <a:rPr lang="en-US" altLang="ja-JP" sz="2400" b="0" i="1" smtClean="0">
                        <a:latin typeface="Cambria Math" panose="02040503050406030204" pitchFamily="18" charset="0"/>
                      </a:rPr>
                      <m:t>𝑢</m:t>
                    </m:r>
                  </m:oMath>
                </a14:m>
                <a:r>
                  <a:rPr lang="en-US" altLang="ja-JP" sz="2400" dirty="0">
                    <a:latin typeface="Meiryo" panose="020B0604030504040204" pitchFamily="34" charset="-128"/>
                    <a:ea typeface="Meiryo" panose="020B0604030504040204" pitchFamily="34" charset="-128"/>
                  </a:rPr>
                  <a:t> </a:t>
                </a:r>
                <a:r>
                  <a:rPr lang="ja-JP" altLang="en-US" dirty="0">
                    <a:latin typeface="Meiryo" panose="020B0604030504040204" pitchFamily="34" charset="-128"/>
                    <a:ea typeface="Meiryo" panose="020B0604030504040204" pitchFamily="34" charset="-128"/>
                  </a:rPr>
                  <a:t>は</a:t>
                </a:r>
                <a:r>
                  <a:rPr kumimoji="1" lang="en-US" altLang="ja-JP" dirty="0">
                    <a:latin typeface="Meiryo" panose="020B0604030504040204" pitchFamily="34" charset="-128"/>
                    <a:ea typeface="Meiryo" panose="020B0604030504040204" pitchFamily="34" charset="-128"/>
                  </a:rPr>
                  <a:t> </a:t>
                </a:r>
                <a14:m>
                  <m:oMath xmlns:m="http://schemas.openxmlformats.org/officeDocument/2006/math">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ea typeface="Meiryo" panose="020B0604030504040204" pitchFamily="34" charset="-128"/>
                        <a:cs typeface="+mn-cs"/>
                      </a:rPr>
                      <m:t>𝑁</m:t>
                    </m:r>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ea typeface="Meiryo" panose="020B0604030504040204" pitchFamily="34" charset="-128"/>
                        <a:cs typeface="+mn-cs"/>
                      </a:rPr>
                      <m:t>(0 ,</m:t>
                    </m:r>
                    <m:sSup>
                      <m:sSupPr>
                        <m:ctrlP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ea typeface="Meiryo" panose="020B0604030504040204" pitchFamily="34" charset="-128"/>
                            <a:cs typeface="+mn-cs"/>
                          </a:rPr>
                        </m:ctrlPr>
                      </m:sSupPr>
                      <m:e>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ea typeface="Meiryo" panose="020B0604030504040204" pitchFamily="34" charset="-128"/>
                            <a:cs typeface="+mn-cs"/>
                          </a:rPr>
                          <m:t>1</m:t>
                        </m:r>
                      </m:e>
                      <m:sup>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ea typeface="Meiryo" panose="020B0604030504040204" pitchFamily="34" charset="-128"/>
                            <a:cs typeface="+mn-cs"/>
                          </a:rPr>
                          <m:t>2</m:t>
                        </m:r>
                      </m:sup>
                    </m:sSup>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ea typeface="Meiryo" panose="020B0604030504040204" pitchFamily="34" charset="-128"/>
                        <a:cs typeface="+mn-cs"/>
                      </a:rPr>
                      <m:t>)</m:t>
                    </m:r>
                  </m:oMath>
                </a14:m>
                <a:r>
                  <a:rPr kumimoji="1" lang="ja-JP" altLang="en-US" sz="2000" dirty="0">
                    <a:latin typeface="Meiryo" panose="020B0604030504040204" pitchFamily="34" charset="-128"/>
                    <a:ea typeface="Meiryo" panose="020B0604030504040204" pitchFamily="34" charset="-128"/>
                  </a:rPr>
                  <a:t>に従うことになる。この分布を</a:t>
                </a:r>
                <a:r>
                  <a:rPr lang="en-US" altLang="ja-JP" sz="2000" b="1" dirty="0">
                    <a:latin typeface="Meiryo" panose="020B0604030504040204" pitchFamily="34" charset="-128"/>
                    <a:ea typeface="Meiryo" panose="020B0604030504040204" pitchFamily="34" charset="-128"/>
                  </a:rPr>
                  <a:t>“</a:t>
                </a:r>
                <a:r>
                  <a:rPr kumimoji="1" lang="ja-JP" altLang="en-US" sz="2000" b="1" dirty="0">
                    <a:latin typeface="Meiryo" panose="020B0604030504040204" pitchFamily="34" charset="-128"/>
                    <a:ea typeface="Meiryo" panose="020B0604030504040204" pitchFamily="34" charset="-128"/>
                  </a:rPr>
                  <a:t>標準正規分布</a:t>
                </a:r>
                <a:r>
                  <a:rPr lang="en-US" altLang="ja-JP" sz="2000" b="1" dirty="0">
                    <a:latin typeface="Meiryo" panose="020B0604030504040204" pitchFamily="34" charset="-128"/>
                    <a:ea typeface="Meiryo" panose="020B0604030504040204" pitchFamily="34" charset="-128"/>
                  </a:rPr>
                  <a:t>”</a:t>
                </a:r>
                <a:r>
                  <a:rPr kumimoji="1" lang="ja-JP" altLang="en-US" sz="2000" dirty="0">
                    <a:latin typeface="Meiryo" panose="020B0604030504040204" pitchFamily="34" charset="-128"/>
                    <a:ea typeface="Meiryo" panose="020B0604030504040204" pitchFamily="34" charset="-128"/>
                  </a:rPr>
                  <a:t>といい、</a:t>
                </a:r>
                <a:endParaRPr kumimoji="1" lang="en-US" altLang="ja-JP" sz="2000" dirty="0">
                  <a:latin typeface="Meiryo" panose="020B0604030504040204" pitchFamily="34" charset="-128"/>
                  <a:ea typeface="Meiryo" panose="020B0604030504040204" pitchFamily="34" charset="-128"/>
                </a:endParaRPr>
              </a:p>
              <a:p>
                <a:pPr>
                  <a:spcBef>
                    <a:spcPts val="600"/>
                  </a:spcBef>
                </a:pPr>
                <a:r>
                  <a:rPr kumimoji="1" lang="ja-JP" altLang="en-US" sz="2000" dirty="0">
                    <a:latin typeface="Meiryo" panose="020B0604030504040204" pitchFamily="34" charset="-128"/>
                    <a:ea typeface="Meiryo" panose="020B0604030504040204" pitchFamily="34" charset="-128"/>
                  </a:rPr>
                  <a:t>この</a:t>
                </a:r>
                <a:r>
                  <a:rPr lang="ja-JP" altLang="en-US" sz="2000" dirty="0">
                    <a:latin typeface="Meiryo" panose="020B0604030504040204" pitchFamily="34" charset="-128"/>
                    <a:ea typeface="Meiryo" panose="020B0604030504040204" pitchFamily="34" charset="-128"/>
                  </a:rPr>
                  <a:t>操作を</a:t>
                </a:r>
                <a:r>
                  <a:rPr lang="ja-JP" altLang="en-US" sz="2000" b="1" dirty="0">
                    <a:latin typeface="Meiryo" panose="020B0604030504040204" pitchFamily="34" charset="-128"/>
                    <a:ea typeface="Meiryo" panose="020B0604030504040204" pitchFamily="34" charset="-128"/>
                  </a:rPr>
                  <a:t>標準化</a:t>
                </a:r>
                <a:r>
                  <a:rPr lang="en-US" altLang="ja-JP" sz="2000" b="1" dirty="0">
                    <a:latin typeface="Meiryo" panose="020B0604030504040204" pitchFamily="34" charset="-128"/>
                    <a:ea typeface="Meiryo" panose="020B0604030504040204" pitchFamily="34" charset="-128"/>
                  </a:rPr>
                  <a:t>(</a:t>
                </a:r>
                <a:r>
                  <a:rPr lang="ja-JP" altLang="en-US" sz="2000" b="1" dirty="0">
                    <a:latin typeface="Meiryo" panose="020B0604030504040204" pitchFamily="34" charset="-128"/>
                    <a:ea typeface="Meiryo" panose="020B0604030504040204" pitchFamily="34" charset="-128"/>
                  </a:rPr>
                  <a:t>規準化</a:t>
                </a:r>
                <a:r>
                  <a:rPr lang="en-US" altLang="ja-JP" sz="2000" b="1" dirty="0">
                    <a:latin typeface="Meiryo" panose="020B0604030504040204" pitchFamily="34" charset="-128"/>
                    <a:ea typeface="Meiryo" panose="020B0604030504040204" pitchFamily="34" charset="-128"/>
                  </a:rPr>
                  <a:t>)</a:t>
                </a:r>
                <a:r>
                  <a:rPr lang="ja-JP" altLang="en-US" sz="2000" dirty="0">
                    <a:latin typeface="Meiryo" panose="020B0604030504040204" pitchFamily="34" charset="-128"/>
                    <a:ea typeface="Meiryo" panose="020B0604030504040204" pitchFamily="34" charset="-128"/>
                  </a:rPr>
                  <a:t>という。標準化を行うことによってすべての正規分</a:t>
                </a:r>
                <a:r>
                  <a:rPr kumimoji="1" lang="ja-JP" altLang="en-US" sz="2000" dirty="0">
                    <a:latin typeface="Meiryo" panose="020B0604030504040204" pitchFamily="34" charset="-128"/>
                    <a:ea typeface="Meiryo" panose="020B0604030504040204" pitchFamily="34" charset="-128"/>
                  </a:rPr>
                  <a:t>布は、</a:t>
                </a:r>
                <a:endParaRPr kumimoji="1" lang="en-US" altLang="ja-JP" sz="2000" dirty="0">
                  <a:latin typeface="Meiryo" panose="020B0604030504040204" pitchFamily="34" charset="-128"/>
                  <a:ea typeface="Meiryo" panose="020B0604030504040204" pitchFamily="34" charset="-128"/>
                </a:endParaRPr>
              </a:p>
              <a:p>
                <a:pPr>
                  <a:spcBef>
                    <a:spcPts val="600"/>
                  </a:spcBef>
                </a:pPr>
                <a:r>
                  <a:rPr lang="en-US" altLang="ja-JP" sz="2000" dirty="0">
                    <a:solidFill>
                      <a:prstClr val="black"/>
                    </a:solidFill>
                    <a:ea typeface="Cambria Math" panose="02040503050406030204" pitchFamily="18" charset="0"/>
                  </a:rPr>
                  <a:t> </a:t>
                </a:r>
                <a14:m>
                  <m:oMath xmlns:m="http://schemas.openxmlformats.org/officeDocument/2006/math">
                    <m:r>
                      <a:rPr lang="en-US" altLang="ja-JP" sz="2400" i="1">
                        <a:solidFill>
                          <a:prstClr val="black"/>
                        </a:solidFill>
                        <a:latin typeface="Cambria Math" panose="02040503050406030204" pitchFamily="18" charset="0"/>
                        <a:ea typeface="Cambria Math" panose="02040503050406030204" pitchFamily="18" charset="0"/>
                      </a:rPr>
                      <m:t>𝜇</m:t>
                    </m:r>
                    <m:r>
                      <a:rPr lang="en-US" altLang="ja-JP" sz="2400" i="1">
                        <a:solidFill>
                          <a:prstClr val="black"/>
                        </a:solidFill>
                        <a:latin typeface="Cambria Math" panose="02040503050406030204" pitchFamily="18" charset="0"/>
                        <a:ea typeface="Cambria Math" panose="02040503050406030204" pitchFamily="18" charset="0"/>
                      </a:rPr>
                      <m:t>,</m:t>
                    </m:r>
                    <m:r>
                      <a:rPr lang="en-US" altLang="ja-JP" sz="2400" i="1">
                        <a:solidFill>
                          <a:prstClr val="black"/>
                        </a:solidFill>
                        <a:latin typeface="Cambria Math" panose="02040503050406030204" pitchFamily="18" charset="0"/>
                        <a:ea typeface="Cambria Math" panose="02040503050406030204" pitchFamily="18" charset="0"/>
                      </a:rPr>
                      <m:t>𝜎</m:t>
                    </m:r>
                  </m:oMath>
                </a14:m>
                <a:r>
                  <a:rPr kumimoji="1" lang="ja-JP" altLang="en-US" sz="2000" dirty="0">
                    <a:latin typeface="Meiryo" panose="020B0604030504040204" pitchFamily="34" charset="-128"/>
                    <a:ea typeface="Meiryo" panose="020B0604030504040204" pitchFamily="34" charset="-128"/>
                  </a:rPr>
                  <a:t>に無関係な正規分布に変換される</a:t>
                </a:r>
                <a:r>
                  <a:rPr kumimoji="1" lang="en-US" altLang="ja-JP" sz="2000" dirty="0">
                    <a:latin typeface="Meiryo" panose="020B0604030504040204" pitchFamily="34" charset="-128"/>
                    <a:ea typeface="Meiryo" panose="020B0604030504040204" pitchFamily="34" charset="-128"/>
                  </a:rPr>
                  <a:t>(</a:t>
                </a:r>
                <a:r>
                  <a:rPr kumimoji="1" lang="ja-JP" altLang="en-US" sz="2000">
                    <a:latin typeface="Meiryo" panose="020B0604030504040204" pitchFamily="34" charset="-128"/>
                    <a:ea typeface="Meiryo" panose="020B0604030504040204" pitchFamily="34" charset="-128"/>
                  </a:rPr>
                  <a:t>図</a:t>
                </a:r>
                <a:r>
                  <a:rPr lang="en-US" altLang="ja-JP" sz="2000" dirty="0">
                    <a:latin typeface="Meiryo" panose="020B0604030504040204" pitchFamily="34" charset="-128"/>
                    <a:ea typeface="Meiryo" panose="020B0604030504040204" pitchFamily="34" charset="-128"/>
                  </a:rPr>
                  <a:t>6</a:t>
                </a:r>
                <a:r>
                  <a:rPr kumimoji="1" lang="en-US" altLang="ja-JP" sz="2000" dirty="0">
                    <a:latin typeface="Meiryo" panose="020B0604030504040204" pitchFamily="34" charset="-128"/>
                    <a:ea typeface="Meiryo" panose="020B0604030504040204" pitchFamily="34" charset="-128"/>
                  </a:rPr>
                  <a:t> </a:t>
                </a:r>
                <a:r>
                  <a:rPr kumimoji="1" lang="ja-JP" altLang="en-US" sz="2000" dirty="0">
                    <a:latin typeface="Meiryo" panose="020B0604030504040204" pitchFamily="34" charset="-128"/>
                    <a:ea typeface="Meiryo" panose="020B0604030504040204" pitchFamily="34" charset="-128"/>
                  </a:rPr>
                  <a:t>次のページ</a:t>
                </a:r>
                <a:r>
                  <a:rPr kumimoji="1" lang="en-US" altLang="ja-JP" sz="2000" dirty="0">
                    <a:latin typeface="Meiryo" panose="020B0604030504040204" pitchFamily="34" charset="-128"/>
                    <a:ea typeface="Meiryo" panose="020B0604030504040204" pitchFamily="34" charset="-128"/>
                  </a:rPr>
                  <a:t>)</a:t>
                </a:r>
                <a:r>
                  <a:rPr kumimoji="1" lang="ja-JP" altLang="en-US" sz="2000" dirty="0">
                    <a:latin typeface="Meiryo" panose="020B0604030504040204" pitchFamily="34" charset="-128"/>
                    <a:ea typeface="Meiryo" panose="020B0604030504040204" pitchFamily="34" charset="-128"/>
                  </a:rPr>
                  <a:t>。</a:t>
                </a:r>
                <a:endParaRPr kumimoji="1" lang="en-US" altLang="ja-JP" sz="2000" dirty="0">
                  <a:latin typeface="Meiryo" panose="020B0604030504040204" pitchFamily="34" charset="-128"/>
                  <a:ea typeface="Meiryo" panose="020B0604030504040204" pitchFamily="34" charset="-128"/>
                </a:endParaRPr>
              </a:p>
              <a:p>
                <a:pPr>
                  <a:spcBef>
                    <a:spcPts val="600"/>
                  </a:spcBef>
                </a:pPr>
                <a:endParaRPr kumimoji="1" lang="en-US" altLang="ja-JP" sz="1000" dirty="0">
                  <a:latin typeface="Meiryo" panose="020B0604030504040204" pitchFamily="34" charset="-128"/>
                  <a:ea typeface="Meiryo" panose="020B0604030504040204" pitchFamily="34" charset="-128"/>
                </a:endParaRPr>
              </a:p>
              <a:p>
                <a:pPr>
                  <a:spcBef>
                    <a:spcPts val="600"/>
                  </a:spcBef>
                </a:pPr>
                <a14:m>
                  <m:oMath xmlns:m="http://schemas.openxmlformats.org/officeDocument/2006/math">
                    <m:r>
                      <a:rPr lang="en-US" altLang="ja-JP" sz="2000" i="1" smtClean="0">
                        <a:solidFill>
                          <a:prstClr val="black"/>
                        </a:solidFill>
                        <a:latin typeface="Cambria Math" panose="02040503050406030204" pitchFamily="18" charset="0"/>
                        <a:ea typeface="Meiryo" panose="020B0604030504040204" pitchFamily="34" charset="-128"/>
                      </a:rPr>
                      <m:t>𝑁</m:t>
                    </m:r>
                    <m:r>
                      <a:rPr lang="en-US" altLang="ja-JP" sz="2000" i="1" smtClean="0">
                        <a:solidFill>
                          <a:prstClr val="black"/>
                        </a:solidFill>
                        <a:latin typeface="Cambria Math" panose="02040503050406030204" pitchFamily="18" charset="0"/>
                        <a:ea typeface="Meiryo" panose="020B0604030504040204" pitchFamily="34" charset="-128"/>
                      </a:rPr>
                      <m:t>(0,</m:t>
                    </m:r>
                    <m:sSup>
                      <m:sSupPr>
                        <m:ctrlPr>
                          <a:rPr lang="en-US" altLang="ja-JP" sz="2000" i="1" smtClean="0">
                            <a:solidFill>
                              <a:prstClr val="black"/>
                            </a:solidFill>
                            <a:latin typeface="Cambria Math" panose="02040503050406030204" pitchFamily="18" charset="0"/>
                            <a:ea typeface="Cambria Math" panose="02040503050406030204" pitchFamily="18" charset="0"/>
                          </a:rPr>
                        </m:ctrlPr>
                      </m:sSupPr>
                      <m:e>
                        <m:r>
                          <a:rPr lang="en-US" altLang="ja-JP" sz="2000" b="0" i="1" smtClean="0">
                            <a:solidFill>
                              <a:prstClr val="black"/>
                            </a:solidFill>
                            <a:latin typeface="Cambria Math" panose="02040503050406030204" pitchFamily="18" charset="0"/>
                            <a:ea typeface="Cambria Math" panose="02040503050406030204" pitchFamily="18" charset="0"/>
                          </a:rPr>
                          <m:t>1</m:t>
                        </m:r>
                      </m:e>
                      <m:sup>
                        <m:r>
                          <a:rPr lang="en-US" altLang="ja-JP" sz="2000" b="0" i="1" smtClean="0">
                            <a:solidFill>
                              <a:prstClr val="black"/>
                            </a:solidFill>
                            <a:latin typeface="Cambria Math" panose="02040503050406030204" pitchFamily="18" charset="0"/>
                            <a:ea typeface="Cambria Math" panose="02040503050406030204" pitchFamily="18" charset="0"/>
                          </a:rPr>
                          <m:t>2</m:t>
                        </m:r>
                      </m:sup>
                    </m:sSup>
                    <m:r>
                      <a:rPr lang="en-US" altLang="ja-JP" sz="2000" i="1">
                        <a:solidFill>
                          <a:prstClr val="black"/>
                        </a:solidFill>
                        <a:latin typeface="Cambria Math" panose="02040503050406030204" pitchFamily="18" charset="0"/>
                        <a:ea typeface="Cambria Math" panose="02040503050406030204" pitchFamily="18" charset="0"/>
                      </a:rPr>
                      <m:t>)</m:t>
                    </m:r>
                  </m:oMath>
                </a14:m>
                <a:r>
                  <a:rPr kumimoji="1" lang="en-US" altLang="ja-JP" dirty="0">
                    <a:latin typeface="Meiryo" panose="020B0604030504040204" pitchFamily="34" charset="-128"/>
                    <a:ea typeface="Meiryo" panose="020B0604030504040204" pitchFamily="34" charset="-128"/>
                  </a:rPr>
                  <a:t> </a:t>
                </a:r>
                <a:r>
                  <a:rPr kumimoji="1" lang="ja-JP" altLang="en-US" sz="2000" dirty="0">
                    <a:latin typeface="Meiryo" panose="020B0604030504040204" pitchFamily="34" charset="-128"/>
                    <a:ea typeface="Meiryo" panose="020B0604030504040204" pitchFamily="34" charset="-128"/>
                  </a:rPr>
                  <a:t>を標準正規分布といい</a:t>
                </a:r>
                <a:r>
                  <a:rPr kumimoji="1" lang="en-US" altLang="ja-JP" sz="2000" dirty="0">
                    <a:latin typeface="Meiryo" panose="020B0604030504040204" pitchFamily="34" charset="-128"/>
                    <a:ea typeface="Meiryo" panose="020B0604030504040204" pitchFamily="34" charset="-128"/>
                  </a:rPr>
                  <a:t> </a:t>
                </a:r>
                <a14:m>
                  <m:oMath xmlns:m="http://schemas.openxmlformats.org/officeDocument/2006/math">
                    <m:r>
                      <a:rPr lang="en-US" altLang="ja-JP" sz="2000" i="1">
                        <a:solidFill>
                          <a:prstClr val="black"/>
                        </a:solidFill>
                        <a:latin typeface="Cambria Math" panose="02040503050406030204" pitchFamily="18" charset="0"/>
                        <a:ea typeface="Meiryo" panose="020B0604030504040204" pitchFamily="34" charset="-128"/>
                      </a:rPr>
                      <m:t>𝑁</m:t>
                    </m:r>
                    <m:r>
                      <a:rPr lang="en-US" altLang="ja-JP" sz="2000" i="1">
                        <a:solidFill>
                          <a:prstClr val="black"/>
                        </a:solidFill>
                        <a:latin typeface="Cambria Math" panose="02040503050406030204" pitchFamily="18" charset="0"/>
                        <a:ea typeface="Meiryo" panose="020B0604030504040204" pitchFamily="34" charset="-128"/>
                      </a:rPr>
                      <m:t>(0,</m:t>
                    </m:r>
                    <m:sSup>
                      <m:sSupPr>
                        <m:ctrlPr>
                          <a:rPr lang="en-US" altLang="ja-JP" sz="2000" i="1" smtClean="0">
                            <a:solidFill>
                              <a:prstClr val="black"/>
                            </a:solidFill>
                            <a:latin typeface="Cambria Math" panose="02040503050406030204" pitchFamily="18" charset="0"/>
                            <a:ea typeface="Cambria Math" panose="02040503050406030204" pitchFamily="18" charset="0"/>
                          </a:rPr>
                        </m:ctrlPr>
                      </m:sSupPr>
                      <m:e>
                        <m:r>
                          <a:rPr lang="en-US" altLang="ja-JP" sz="2000" b="0" i="1" smtClean="0">
                            <a:solidFill>
                              <a:prstClr val="black"/>
                            </a:solidFill>
                            <a:latin typeface="Cambria Math" panose="02040503050406030204" pitchFamily="18" charset="0"/>
                            <a:ea typeface="Cambria Math" panose="02040503050406030204" pitchFamily="18" charset="0"/>
                          </a:rPr>
                          <m:t>1</m:t>
                        </m:r>
                      </m:e>
                      <m:sup>
                        <m:r>
                          <a:rPr lang="en-US" altLang="ja-JP" sz="2000" b="0" i="1" smtClean="0">
                            <a:solidFill>
                              <a:prstClr val="black"/>
                            </a:solidFill>
                            <a:latin typeface="Cambria Math" panose="02040503050406030204" pitchFamily="18" charset="0"/>
                            <a:ea typeface="Cambria Math" panose="02040503050406030204" pitchFamily="18" charset="0"/>
                          </a:rPr>
                          <m:t>2</m:t>
                        </m:r>
                      </m:sup>
                    </m:sSup>
                    <m:r>
                      <a:rPr lang="en-US" altLang="ja-JP" sz="2000" i="1">
                        <a:solidFill>
                          <a:prstClr val="black"/>
                        </a:solidFill>
                        <a:latin typeface="Cambria Math" panose="02040503050406030204" pitchFamily="18" charset="0"/>
                        <a:ea typeface="Cambria Math" panose="02040503050406030204" pitchFamily="18" charset="0"/>
                      </a:rPr>
                      <m:t>)</m:t>
                    </m:r>
                  </m:oMath>
                </a14:m>
                <a:r>
                  <a:rPr kumimoji="1" lang="en-US" altLang="ja-JP" dirty="0">
                    <a:latin typeface="Meiryo" panose="020B0604030504040204" pitchFamily="34" charset="-128"/>
                    <a:ea typeface="Meiryo" panose="020B0604030504040204" pitchFamily="34" charset="-128"/>
                  </a:rPr>
                  <a:t> </a:t>
                </a:r>
                <a:r>
                  <a:rPr kumimoji="1" lang="ja-JP" altLang="en-US" sz="2000" dirty="0">
                    <a:latin typeface="Meiryo" panose="020B0604030504040204" pitchFamily="34" charset="-128"/>
                    <a:ea typeface="Meiryo" panose="020B0604030504040204" pitchFamily="34" charset="-128"/>
                  </a:rPr>
                  <a:t>の正規分布表を用いることで、</a:t>
                </a:r>
                <a:endParaRPr kumimoji="1" lang="en-US" altLang="ja-JP" sz="2000" dirty="0">
                  <a:latin typeface="Meiryo" panose="020B0604030504040204" pitchFamily="34" charset="-128"/>
                  <a:ea typeface="Meiryo" panose="020B0604030504040204" pitchFamily="34" charset="-128"/>
                </a:endParaRPr>
              </a:p>
              <a:p>
                <a:pPr>
                  <a:spcBef>
                    <a:spcPts val="600"/>
                  </a:spcBef>
                </a:pPr>
                <a:r>
                  <a:rPr lang="ja-JP" altLang="en-US" sz="2000" dirty="0">
                    <a:latin typeface="Meiryo" panose="020B0604030504040204" pitchFamily="34" charset="-128"/>
                    <a:ea typeface="Meiryo" panose="020B0604030504040204" pitchFamily="34" charset="-128"/>
                  </a:rPr>
                  <a:t>正規分布をする確率変数が、ある値以上または以下の値をとる</a:t>
                </a:r>
                <a:r>
                  <a:rPr lang="ja-JP" altLang="en-US" sz="2000">
                    <a:latin typeface="Meiryo" panose="020B0604030504040204" pitchFamily="34" charset="-128"/>
                    <a:ea typeface="Meiryo" panose="020B0604030504040204" pitchFamily="34" charset="-128"/>
                  </a:rPr>
                  <a:t>確率を求め</a:t>
                </a:r>
                <a:r>
                  <a:rPr kumimoji="1" lang="ja-JP" altLang="en-US" sz="2000">
                    <a:latin typeface="Meiryo" panose="020B0604030504040204" pitchFamily="34" charset="-128"/>
                    <a:ea typeface="Meiryo" panose="020B0604030504040204" pitchFamily="34" charset="-128"/>
                  </a:rPr>
                  <a:t>る</a:t>
                </a:r>
                <a:r>
                  <a:rPr kumimoji="1" lang="ja-JP" altLang="en-US" sz="2000" dirty="0">
                    <a:latin typeface="Meiryo" panose="020B0604030504040204" pitchFamily="34" charset="-128"/>
                    <a:ea typeface="Meiryo" panose="020B0604030504040204" pitchFamily="34" charset="-128"/>
                  </a:rPr>
                  <a:t>ことができる。</a:t>
                </a:r>
              </a:p>
            </p:txBody>
          </p:sp>
        </mc:Choice>
        <mc:Fallback xmlns="">
          <p:sp>
            <p:nvSpPr>
              <p:cNvPr id="9" name="テキスト ボックス 8">
                <a:extLst>
                  <a:ext uri="{FF2B5EF4-FFF2-40B4-BE49-F238E27FC236}">
                    <a16:creationId xmlns:a16="http://schemas.microsoft.com/office/drawing/2014/main" id="{B4571C0D-B1D8-A939-41AD-464429152CE4}"/>
                  </a:ext>
                </a:extLst>
              </p:cNvPr>
              <p:cNvSpPr txBox="1">
                <a:spLocks noRot="1" noChangeAspect="1" noMove="1" noResize="1" noEditPoints="1" noAdjustHandles="1" noChangeArrowheads="1" noChangeShapeType="1" noTextEdit="1"/>
              </p:cNvSpPr>
              <p:nvPr/>
            </p:nvSpPr>
            <p:spPr>
              <a:xfrm>
                <a:off x="788987" y="2061563"/>
                <a:ext cx="10797848" cy="4115807"/>
              </a:xfrm>
              <a:prstGeom prst="rect">
                <a:avLst/>
              </a:prstGeom>
              <a:blipFill>
                <a:blip r:embed="rId2"/>
                <a:stretch>
                  <a:fillRect l="-469" r="-352" b="-1846"/>
                </a:stretch>
              </a:blipFill>
            </p:spPr>
            <p:txBody>
              <a:bodyPr/>
              <a:lstStyle/>
              <a:p>
                <a:r>
                  <a:rPr lang="ja-JP" altLang="en-US">
                    <a:noFill/>
                  </a:rPr>
                  <a:t> </a:t>
                </a:r>
              </a:p>
            </p:txBody>
          </p:sp>
        </mc:Fallback>
      </mc:AlternateContent>
      <p:sp>
        <p:nvSpPr>
          <p:cNvPr id="11" name="テキスト ボックス 10">
            <a:extLst>
              <a:ext uri="{FF2B5EF4-FFF2-40B4-BE49-F238E27FC236}">
                <a16:creationId xmlns:a16="http://schemas.microsoft.com/office/drawing/2014/main" id="{B5FDB6EF-03D2-40F6-8EE7-C5D65076C2AA}"/>
              </a:ext>
            </a:extLst>
          </p:cNvPr>
          <p:cNvSpPr txBox="1"/>
          <p:nvPr/>
        </p:nvSpPr>
        <p:spPr>
          <a:xfrm>
            <a:off x="90974" y="101329"/>
            <a:ext cx="5820190"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 </a:t>
            </a:r>
            <a:r>
              <a:rPr lang="ja-JP" altLang="en-US" sz="4000" b="1" dirty="0">
                <a:solidFill>
                  <a:schemeClr val="bg1"/>
                </a:solidFill>
                <a:latin typeface="Meiryo" panose="020B0604030504040204" pitchFamily="34" charset="-128"/>
                <a:ea typeface="Meiryo" panose="020B0604030504040204" pitchFamily="34" charset="-128"/>
                <a:cs typeface="Arial" panose="020B0604020202020204" pitchFamily="34" charset="0"/>
              </a:rPr>
              <a:t>標準正規分布</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
        <p:nvSpPr>
          <p:cNvPr id="13" name="スライド番号プレースホルダー 12">
            <a:extLst>
              <a:ext uri="{FF2B5EF4-FFF2-40B4-BE49-F238E27FC236}">
                <a16:creationId xmlns:a16="http://schemas.microsoft.com/office/drawing/2014/main" id="{5C575674-7321-2C79-A986-C0090465EA73}"/>
              </a:ext>
            </a:extLst>
          </p:cNvPr>
          <p:cNvSpPr>
            <a:spLocks noGrp="1"/>
          </p:cNvSpPr>
          <p:nvPr>
            <p:ph type="sldNum" sz="quarter" idx="12"/>
          </p:nvPr>
        </p:nvSpPr>
        <p:spPr/>
        <p:txBody>
          <a:bodyPr/>
          <a:lstStyle/>
          <a:p>
            <a:fld id="{CCE8A120-D37F-4A4B-AEC4-A3FAB9FD9F34}" type="slidenum">
              <a:rPr lang="ja-JP" altLang="en-US" smtClean="0"/>
              <a:pPr/>
              <a:t>92</a:t>
            </a:fld>
            <a:endParaRPr lang="ja-JP" altLang="en-US"/>
          </a:p>
        </p:txBody>
      </p:sp>
    </p:spTree>
    <p:extLst>
      <p:ext uri="{BB962C8B-B14F-4D97-AF65-F5344CB8AC3E}">
        <p14:creationId xmlns:p14="http://schemas.microsoft.com/office/powerpoint/2010/main" val="193187447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FC80C0D-5617-8396-FD36-A6434F5EA653}"/>
              </a:ext>
            </a:extLst>
          </p:cNvPr>
          <p:cNvSpPr/>
          <p:nvPr/>
        </p:nvSpPr>
        <p:spPr>
          <a:xfrm>
            <a:off x="399906" y="1377523"/>
            <a:ext cx="11392188" cy="5127586"/>
          </a:xfrm>
          <a:prstGeom prst="rect">
            <a:avLst/>
          </a:prstGeom>
          <a:solidFill>
            <a:schemeClr val="bg1"/>
          </a:solidFill>
          <a:ln>
            <a:solidFill>
              <a:schemeClr val="tx1"/>
            </a:solidFill>
          </a:ln>
          <a:effectLst>
            <a:outerShdw blurRad="180948"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E5E66A69-1CD1-6501-33B5-CF8EDB1A0B31}"/>
              </a:ext>
            </a:extLst>
          </p:cNvPr>
          <p:cNvSpPr/>
          <p:nvPr/>
        </p:nvSpPr>
        <p:spPr>
          <a:xfrm>
            <a:off x="729902" y="990846"/>
            <a:ext cx="3304216" cy="85521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1301486F-2A5F-4269-257F-7FB2A1BB910A}"/>
              </a:ext>
            </a:extLst>
          </p:cNvPr>
          <p:cNvSpPr txBox="1"/>
          <p:nvPr/>
        </p:nvSpPr>
        <p:spPr>
          <a:xfrm>
            <a:off x="1145242" y="1192701"/>
            <a:ext cx="2736824" cy="523220"/>
          </a:xfrm>
          <a:prstGeom prst="rect">
            <a:avLst/>
          </a:prstGeom>
          <a:noFill/>
        </p:spPr>
        <p:txBody>
          <a:bodyPr wrap="square" rtlCol="0">
            <a:spAutoFit/>
          </a:bodyPr>
          <a:lstStyle/>
          <a:p>
            <a:r>
              <a:rPr lang="ja-JP" altLang="en-US" sz="2800" b="1">
                <a:latin typeface="Meiryo" panose="020B0604030504040204" pitchFamily="34" charset="-128"/>
                <a:ea typeface="Meiryo" panose="020B0604030504040204" pitchFamily="34" charset="-128"/>
              </a:rPr>
              <a:t>標準正規分布</a:t>
            </a:r>
            <a:endParaRPr kumimoji="1" lang="ja-JP" altLang="en-US" sz="2800" b="1">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F5EB586E-66AC-B7DB-7782-30166BCB3086}"/>
              </a:ext>
            </a:extLst>
          </p:cNvPr>
          <p:cNvSpPr txBox="1"/>
          <p:nvPr/>
        </p:nvSpPr>
        <p:spPr>
          <a:xfrm>
            <a:off x="90974" y="101329"/>
            <a:ext cx="5820190"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 </a:t>
            </a:r>
            <a:r>
              <a:rPr lang="ja-JP" altLang="en-US" sz="4000" b="1" dirty="0">
                <a:solidFill>
                  <a:schemeClr val="bg1"/>
                </a:solidFill>
                <a:latin typeface="Meiryo" panose="020B0604030504040204" pitchFamily="34" charset="-128"/>
                <a:ea typeface="Meiryo" panose="020B0604030504040204" pitchFamily="34" charset="-128"/>
                <a:cs typeface="Arial" panose="020B0604020202020204" pitchFamily="34" charset="0"/>
              </a:rPr>
              <a:t>標準正規分布</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03CFA526-6517-5932-FF6B-25D8D2B2B743}"/>
              </a:ext>
            </a:extLst>
          </p:cNvPr>
          <p:cNvSpPr txBox="1"/>
          <p:nvPr/>
        </p:nvSpPr>
        <p:spPr>
          <a:xfrm>
            <a:off x="4077427" y="1820271"/>
            <a:ext cx="3866258" cy="369332"/>
          </a:xfrm>
          <a:prstGeom prst="rect">
            <a:avLst/>
          </a:prstGeom>
          <a:noFill/>
        </p:spPr>
        <p:txBody>
          <a:bodyPr wrap="square" rtlCol="0">
            <a:spAutoFit/>
          </a:bodyPr>
          <a:lstStyle/>
          <a:p>
            <a:pPr algn="ctr"/>
            <a:r>
              <a:rPr kumimoji="1" lang="ja-JP" altLang="en-US" b="1">
                <a:latin typeface="Meiryo" panose="020B0604030504040204" pitchFamily="34" charset="-128"/>
                <a:ea typeface="Meiryo" panose="020B0604030504040204" pitchFamily="34" charset="-128"/>
              </a:rPr>
              <a:t>図</a:t>
            </a:r>
            <a:r>
              <a:rPr lang="en-US" altLang="ja-JP" b="1" dirty="0">
                <a:latin typeface="Meiryo" panose="020B0604030504040204" pitchFamily="34" charset="-128"/>
                <a:ea typeface="Meiryo" panose="020B0604030504040204" pitchFamily="34" charset="-128"/>
              </a:rPr>
              <a:t>6 </a:t>
            </a:r>
            <a:r>
              <a:rPr kumimoji="1" lang="ja-JP" altLang="en-US" b="1">
                <a:latin typeface="Meiryo" panose="020B0604030504040204" pitchFamily="34" charset="-128"/>
                <a:ea typeface="Meiryo" panose="020B0604030504040204" pitchFamily="34" charset="-128"/>
              </a:rPr>
              <a:t>標準正規分布</a:t>
            </a:r>
          </a:p>
        </p:txBody>
      </p:sp>
      <p:grpSp>
        <p:nvGrpSpPr>
          <p:cNvPr id="120" name="グループ化 119">
            <a:extLst>
              <a:ext uri="{FF2B5EF4-FFF2-40B4-BE49-F238E27FC236}">
                <a16:creationId xmlns:a16="http://schemas.microsoft.com/office/drawing/2014/main" id="{6A9837F1-EA58-830E-5E2E-CD4424AB7029}"/>
              </a:ext>
            </a:extLst>
          </p:cNvPr>
          <p:cNvGrpSpPr/>
          <p:nvPr/>
        </p:nvGrpSpPr>
        <p:grpSpPr>
          <a:xfrm>
            <a:off x="1008179" y="4877270"/>
            <a:ext cx="4415590" cy="805887"/>
            <a:chOff x="989994" y="4744832"/>
            <a:chExt cx="4415590" cy="805887"/>
          </a:xfrm>
        </p:grpSpPr>
        <p:sp>
          <p:nvSpPr>
            <p:cNvPr id="13" name="正方形/長方形 12">
              <a:extLst>
                <a:ext uri="{FF2B5EF4-FFF2-40B4-BE49-F238E27FC236}">
                  <a16:creationId xmlns:a16="http://schemas.microsoft.com/office/drawing/2014/main" id="{697482B2-BFDB-5A1C-EC9C-594F35C88E43}"/>
                </a:ext>
              </a:extLst>
            </p:cNvPr>
            <p:cNvSpPr/>
            <p:nvPr/>
          </p:nvSpPr>
          <p:spPr>
            <a:xfrm>
              <a:off x="989994" y="4744832"/>
              <a:ext cx="4415590" cy="805887"/>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2E99919F-ACFE-C36B-E6B4-1F89E39A7D2D}"/>
                    </a:ext>
                  </a:extLst>
                </p:cNvPr>
                <p:cNvSpPr txBox="1"/>
                <p:nvPr/>
              </p:nvSpPr>
              <p:spPr>
                <a:xfrm>
                  <a:off x="1457393" y="4823783"/>
                  <a:ext cx="3587842" cy="646331"/>
                </a:xfrm>
                <a:prstGeom prst="rect">
                  <a:avLst/>
                </a:prstGeom>
                <a:noFill/>
                <a:ln>
                  <a:noFill/>
                </a:ln>
              </p:spPr>
              <p:txBody>
                <a:bodyPr wrap="none" rtlCol="0">
                  <a:spAutoFit/>
                </a:bodyPr>
                <a:lstStyle/>
                <a:p>
                  <a:pPr algn="ctr"/>
                  <a:r>
                    <a:rPr lang="ja-JP" altLang="en-US">
                      <a:latin typeface="Meiryo" panose="020B0604030504040204" pitchFamily="34" charset="-128"/>
                      <a:ea typeface="Meiryo" panose="020B0604030504040204" pitchFamily="34" charset="-128"/>
                    </a:rPr>
                    <a:t>あらゆる</a:t>
                  </a:r>
                  <a:endParaRPr lang="en-US" altLang="ja-JP" dirty="0">
                    <a:latin typeface="Meiryo" panose="020B0604030504040204" pitchFamily="34" charset="-128"/>
                    <a:ea typeface="Meiryo" panose="020B0604030504040204" pitchFamily="34" charset="-128"/>
                  </a:endParaRPr>
                </a:p>
                <a:p>
                  <a:pPr algn="ctr"/>
                  <a:r>
                    <a:rPr kumimoji="1" lang="ja-JP" altLang="en-US">
                      <a:latin typeface="Meiryo" panose="020B0604030504040204" pitchFamily="34" charset="-128"/>
                      <a:ea typeface="Meiryo" panose="020B0604030504040204" pitchFamily="34" charset="-128"/>
                    </a:rPr>
                    <a:t>母平均</a:t>
                  </a:r>
                  <a14:m>
                    <m:oMath xmlns:m="http://schemas.openxmlformats.org/officeDocument/2006/math">
                      <m:r>
                        <a:rPr lang="en-US" altLang="ja-JP" b="0" i="0" smtClean="0">
                          <a:solidFill>
                            <a:prstClr val="black"/>
                          </a:solidFill>
                          <a:latin typeface="Cambria Math" panose="02040503050406030204" pitchFamily="18" charset="0"/>
                          <a:ea typeface="Cambria Math" panose="02040503050406030204" pitchFamily="18" charset="0"/>
                        </a:rPr>
                        <m:t> </m:t>
                      </m:r>
                      <m:r>
                        <a:rPr lang="en-US" altLang="ja-JP" i="1" smtClean="0">
                          <a:solidFill>
                            <a:prstClr val="black"/>
                          </a:solidFill>
                          <a:latin typeface="Cambria Math" panose="02040503050406030204" pitchFamily="18" charset="0"/>
                          <a:ea typeface="Cambria Math" panose="02040503050406030204" pitchFamily="18" charset="0"/>
                        </a:rPr>
                        <m:t>𝜇</m:t>
                      </m:r>
                      <m:r>
                        <a:rPr lang="ja-JP" altLang="en-US" i="1">
                          <a:solidFill>
                            <a:prstClr val="black"/>
                          </a:solidFill>
                          <a:latin typeface="Cambria Math" panose="02040503050406030204" pitchFamily="18" charset="0"/>
                          <a:ea typeface="Cambria Math" panose="02040503050406030204" pitchFamily="18" charset="0"/>
                        </a:rPr>
                        <m:t>，</m:t>
                      </m:r>
                    </m:oMath>
                  </a14:m>
                  <a:r>
                    <a:rPr lang="en-US" altLang="ja-JP" dirty="0">
                      <a:solidFill>
                        <a:prstClr val="black"/>
                      </a:solidFill>
                      <a:latin typeface="Meiryo" panose="020B0604030504040204" pitchFamily="34" charset="-128"/>
                      <a:ea typeface="Meiryo" panose="020B0604030504040204" pitchFamily="34" charset="-128"/>
                    </a:rPr>
                    <a:t> </a:t>
                  </a:r>
                  <a:r>
                    <a:rPr kumimoji="1" lang="ja-JP" altLang="en-US">
                      <a:latin typeface="Meiryo" panose="020B0604030504040204" pitchFamily="34" charset="-128"/>
                      <a:ea typeface="Meiryo" panose="020B0604030504040204" pitchFamily="34" charset="-128"/>
                    </a:rPr>
                    <a:t>母分数</a:t>
                  </a:r>
                  <a:r>
                    <a:rPr kumimoji="1" lang="en-US" altLang="ja-JP" dirty="0">
                      <a:latin typeface="Meiryo" panose="020B0604030504040204" pitchFamily="34" charset="-128"/>
                      <a:ea typeface="Meiryo" panose="020B0604030504040204" pitchFamily="34" charset="-128"/>
                    </a:rPr>
                    <a:t> </a:t>
                  </a:r>
                  <a14:m>
                    <m:oMath xmlns:m="http://schemas.openxmlformats.org/officeDocument/2006/math">
                      <m:r>
                        <a:rPr lang="en-US" altLang="ja-JP" i="1">
                          <a:solidFill>
                            <a:prstClr val="black"/>
                          </a:solidFill>
                          <a:latin typeface="Cambria Math" panose="02040503050406030204" pitchFamily="18" charset="0"/>
                          <a:ea typeface="Cambria Math" panose="02040503050406030204" pitchFamily="18" charset="0"/>
                        </a:rPr>
                        <m:t>𝜎</m:t>
                      </m:r>
                      <m:r>
                        <a:rPr lang="en-US" altLang="ja-JP" i="1" baseline="30000">
                          <a:solidFill>
                            <a:prstClr val="black"/>
                          </a:solidFill>
                          <a:latin typeface="Cambria Math" panose="02040503050406030204" pitchFamily="18" charset="0"/>
                          <a:ea typeface="Cambria Math" panose="02040503050406030204" pitchFamily="18" charset="0"/>
                        </a:rPr>
                        <m:t>2</m:t>
                      </m:r>
                    </m:oMath>
                  </a14:m>
                  <a:r>
                    <a:rPr kumimoji="1" lang="en-US" altLang="ja-JP" dirty="0">
                      <a:latin typeface="Meiryo" panose="020B0604030504040204" pitchFamily="34" charset="-128"/>
                      <a:ea typeface="Meiryo" panose="020B0604030504040204" pitchFamily="34" charset="-128"/>
                    </a:rPr>
                    <a:t> </a:t>
                  </a:r>
                  <a:r>
                    <a:rPr kumimoji="1" lang="ja-JP" altLang="en-US">
                      <a:latin typeface="Meiryo" panose="020B0604030504040204" pitchFamily="34" charset="-128"/>
                      <a:ea typeface="Meiryo" panose="020B0604030504040204" pitchFamily="34" charset="-128"/>
                    </a:rPr>
                    <a:t>の正規分布</a:t>
                  </a:r>
                </a:p>
              </p:txBody>
            </p:sp>
          </mc:Choice>
          <mc:Fallback xmlns="">
            <p:sp>
              <p:nvSpPr>
                <p:cNvPr id="8" name="テキスト ボックス 7">
                  <a:extLst>
                    <a:ext uri="{FF2B5EF4-FFF2-40B4-BE49-F238E27FC236}">
                      <a16:creationId xmlns:a16="http://schemas.microsoft.com/office/drawing/2014/main" id="{2E99919F-ACFE-C36B-E6B4-1F89E39A7D2D}"/>
                    </a:ext>
                  </a:extLst>
                </p:cNvPr>
                <p:cNvSpPr txBox="1">
                  <a:spLocks noRot="1" noChangeAspect="1" noMove="1" noResize="1" noEditPoints="1" noAdjustHandles="1" noChangeArrowheads="1" noChangeShapeType="1" noTextEdit="1"/>
                </p:cNvSpPr>
                <p:nvPr/>
              </p:nvSpPr>
              <p:spPr>
                <a:xfrm>
                  <a:off x="1457393" y="4823783"/>
                  <a:ext cx="3587842" cy="646331"/>
                </a:xfrm>
                <a:prstGeom prst="rect">
                  <a:avLst/>
                </a:prstGeom>
                <a:blipFill>
                  <a:blip r:embed="rId3"/>
                  <a:stretch>
                    <a:fillRect l="-1060" t="-5882" r="-1060" b="-13725"/>
                  </a:stretch>
                </a:blipFill>
                <a:ln>
                  <a:noFill/>
                </a:ln>
              </p:spPr>
              <p:txBody>
                <a:bodyPr/>
                <a:lstStyle/>
                <a:p>
                  <a:r>
                    <a:rPr lang="ja-JP" altLang="en-US">
                      <a:noFill/>
                    </a:rPr>
                    <a:t> </a:t>
                  </a:r>
                </a:p>
              </p:txBody>
            </p:sp>
          </mc:Fallback>
        </mc:AlternateContent>
      </p:grpSp>
      <p:sp>
        <p:nvSpPr>
          <p:cNvPr id="10" name="テキスト ボックス 9">
            <a:extLst>
              <a:ext uri="{FF2B5EF4-FFF2-40B4-BE49-F238E27FC236}">
                <a16:creationId xmlns:a16="http://schemas.microsoft.com/office/drawing/2014/main" id="{A399A2C9-C34D-B2C3-6749-0994776FD0BF}"/>
              </a:ext>
            </a:extLst>
          </p:cNvPr>
          <p:cNvSpPr txBox="1"/>
          <p:nvPr/>
        </p:nvSpPr>
        <p:spPr>
          <a:xfrm>
            <a:off x="5682238" y="4207439"/>
            <a:ext cx="877163" cy="369332"/>
          </a:xfrm>
          <a:prstGeom prst="rect">
            <a:avLst/>
          </a:prstGeom>
          <a:noFill/>
        </p:spPr>
        <p:txBody>
          <a:bodyPr wrap="none" rtlCol="0">
            <a:spAutoFit/>
          </a:bodyPr>
          <a:lstStyle/>
          <a:p>
            <a:r>
              <a:rPr kumimoji="1" lang="ja-JP" altLang="en-US">
                <a:latin typeface="Meiryo" panose="020B0604030504040204" pitchFamily="34" charset="-128"/>
                <a:ea typeface="Meiryo" panose="020B0604030504040204" pitchFamily="34" charset="-128"/>
              </a:rPr>
              <a:t>標準化</a:t>
            </a:r>
          </a:p>
        </p:txBody>
      </p:sp>
      <mc:AlternateContent xmlns:mc="http://schemas.openxmlformats.org/markup-compatibility/2006" xmlns:a14="http://schemas.microsoft.com/office/drawing/2010/main">
        <mc:Choice Requires="a14">
          <p:sp>
            <p:nvSpPr>
              <p:cNvPr id="11" name="テキスト ボックス 10">
                <a:extLst>
                  <a:ext uri="{FF2B5EF4-FFF2-40B4-BE49-F238E27FC236}">
                    <a16:creationId xmlns:a16="http://schemas.microsoft.com/office/drawing/2014/main" id="{2EB5DB08-F5D7-9DE0-D15E-8A0705454332}"/>
                  </a:ext>
                </a:extLst>
              </p:cNvPr>
              <p:cNvSpPr txBox="1"/>
              <p:nvPr/>
            </p:nvSpPr>
            <p:spPr>
              <a:xfrm>
                <a:off x="2489991" y="5844519"/>
                <a:ext cx="1548373"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2000" b="0" i="1" smtClean="0">
                          <a:latin typeface="Cambria Math" panose="02040503050406030204" pitchFamily="18" charset="0"/>
                          <a:ea typeface="Cambria Math" panose="02040503050406030204" pitchFamily="18" charset="0"/>
                        </a:rPr>
                        <m:t>𝑥</m:t>
                      </m:r>
                      <m:r>
                        <a:rPr kumimoji="1" lang="en-US" altLang="ja-JP" sz="2000" b="0" i="1" smtClean="0">
                          <a:latin typeface="Cambria Math" panose="02040503050406030204" pitchFamily="18" charset="0"/>
                          <a:ea typeface="Cambria Math" panose="02040503050406030204" pitchFamily="18" charset="0"/>
                        </a:rPr>
                        <m:t>~</m:t>
                      </m:r>
                      <m:r>
                        <a:rPr kumimoji="1" lang="en-US" altLang="ja-JP" sz="2000" b="0" i="1" smtClean="0">
                          <a:latin typeface="Cambria Math" panose="02040503050406030204" pitchFamily="18" charset="0"/>
                          <a:ea typeface="Cambria Math" panose="02040503050406030204" pitchFamily="18" charset="0"/>
                        </a:rPr>
                        <m:t>𝑁</m:t>
                      </m:r>
                      <m:r>
                        <a:rPr kumimoji="1" lang="en-US" altLang="ja-JP" sz="2000" b="0" i="1" smtClean="0">
                          <a:latin typeface="Cambria Math" panose="02040503050406030204" pitchFamily="18" charset="0"/>
                          <a:ea typeface="Cambria Math" panose="02040503050406030204" pitchFamily="18" charset="0"/>
                        </a:rPr>
                        <m:t>( </m:t>
                      </m:r>
                      <m:r>
                        <a:rPr lang="en-US" altLang="ja-JP" sz="2000" i="1">
                          <a:solidFill>
                            <a:prstClr val="black"/>
                          </a:solidFill>
                          <a:latin typeface="Cambria Math" panose="02040503050406030204" pitchFamily="18" charset="0"/>
                          <a:ea typeface="Cambria Math" panose="02040503050406030204" pitchFamily="18" charset="0"/>
                        </a:rPr>
                        <m:t>𝜇</m:t>
                      </m:r>
                      <m:r>
                        <a:rPr lang="en-US" altLang="ja-JP" sz="2000" i="1">
                          <a:solidFill>
                            <a:prstClr val="black"/>
                          </a:solidFill>
                          <a:latin typeface="Cambria Math" panose="02040503050406030204" pitchFamily="18" charset="0"/>
                          <a:ea typeface="Cambria Math" panose="02040503050406030204" pitchFamily="18" charset="0"/>
                        </a:rPr>
                        <m:t>,</m:t>
                      </m:r>
                      <m:r>
                        <a:rPr lang="en-US" altLang="ja-JP" sz="2000" i="1">
                          <a:solidFill>
                            <a:prstClr val="black"/>
                          </a:solidFill>
                          <a:latin typeface="Cambria Math" panose="02040503050406030204" pitchFamily="18" charset="0"/>
                          <a:ea typeface="Cambria Math" panose="02040503050406030204" pitchFamily="18" charset="0"/>
                        </a:rPr>
                        <m:t>𝜎</m:t>
                      </m:r>
                      <m:r>
                        <a:rPr lang="en-US" altLang="ja-JP" sz="2000" i="1" baseline="30000">
                          <a:solidFill>
                            <a:prstClr val="black"/>
                          </a:solidFill>
                          <a:latin typeface="Cambria Math" panose="02040503050406030204" pitchFamily="18" charset="0"/>
                          <a:ea typeface="Cambria Math" panose="02040503050406030204" pitchFamily="18" charset="0"/>
                        </a:rPr>
                        <m:t>2</m:t>
                      </m:r>
                      <m:r>
                        <a:rPr kumimoji="1" lang="en-US" altLang="ja-JP" sz="2000" b="0" i="1" smtClean="0">
                          <a:latin typeface="Cambria Math" panose="02040503050406030204" pitchFamily="18" charset="0"/>
                          <a:ea typeface="Cambria Math" panose="02040503050406030204" pitchFamily="18" charset="0"/>
                        </a:rPr>
                        <m:t>)</m:t>
                      </m:r>
                    </m:oMath>
                  </m:oMathPara>
                </a14:m>
                <a:endParaRPr kumimoji="1" lang="en-US" altLang="ja-JP" sz="2000" dirty="0">
                  <a:latin typeface="Meiryo" panose="020B0604030504040204" pitchFamily="34" charset="-128"/>
                  <a:ea typeface="Meiryo" panose="020B0604030504040204" pitchFamily="34" charset="-128"/>
                </a:endParaRPr>
              </a:p>
            </p:txBody>
          </p:sp>
        </mc:Choice>
        <mc:Fallback xmlns="">
          <p:sp>
            <p:nvSpPr>
              <p:cNvPr id="11" name="テキスト ボックス 10">
                <a:extLst>
                  <a:ext uri="{FF2B5EF4-FFF2-40B4-BE49-F238E27FC236}">
                    <a16:creationId xmlns:a16="http://schemas.microsoft.com/office/drawing/2014/main" id="{2EB5DB08-F5D7-9DE0-D15E-8A0705454332}"/>
                  </a:ext>
                </a:extLst>
              </p:cNvPr>
              <p:cNvSpPr txBox="1">
                <a:spLocks noRot="1" noChangeAspect="1" noMove="1" noResize="1" noEditPoints="1" noAdjustHandles="1" noChangeArrowheads="1" noChangeShapeType="1" noTextEdit="1"/>
              </p:cNvSpPr>
              <p:nvPr/>
            </p:nvSpPr>
            <p:spPr>
              <a:xfrm>
                <a:off x="2489991" y="5844519"/>
                <a:ext cx="1548373" cy="400110"/>
              </a:xfrm>
              <a:prstGeom prst="rect">
                <a:avLst/>
              </a:prstGeom>
              <a:blipFill>
                <a:blip r:embed="rId4"/>
                <a:stretch>
                  <a:fillRect b="-15625"/>
                </a:stretch>
              </a:blipFill>
            </p:spPr>
            <p:txBody>
              <a:bodyPr/>
              <a:lstStyle/>
              <a:p>
                <a:r>
                  <a:rPr lang="ja-JP" altLang="en-US">
                    <a:noFill/>
                  </a:rPr>
                  <a:t> </a:t>
                </a:r>
              </a:p>
            </p:txBody>
          </p:sp>
        </mc:Fallback>
      </mc:AlternateContent>
      <p:sp>
        <p:nvSpPr>
          <p:cNvPr id="12" name="右矢印 11">
            <a:extLst>
              <a:ext uri="{FF2B5EF4-FFF2-40B4-BE49-F238E27FC236}">
                <a16:creationId xmlns:a16="http://schemas.microsoft.com/office/drawing/2014/main" id="{0E25BE16-7EFF-B6B2-5D48-6765F61BC7CD}"/>
              </a:ext>
            </a:extLst>
          </p:cNvPr>
          <p:cNvSpPr/>
          <p:nvPr/>
        </p:nvSpPr>
        <p:spPr>
          <a:xfrm>
            <a:off x="6528534" y="4216676"/>
            <a:ext cx="390769" cy="301458"/>
          </a:xfrm>
          <a:prstGeom prst="rightArrow">
            <a:avLst>
              <a:gd name="adj1" fmla="val 50000"/>
              <a:gd name="adj2" fmla="val 58750"/>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grpSp>
        <p:nvGrpSpPr>
          <p:cNvPr id="121" name="グループ化 120">
            <a:extLst>
              <a:ext uri="{FF2B5EF4-FFF2-40B4-BE49-F238E27FC236}">
                <a16:creationId xmlns:a16="http://schemas.microsoft.com/office/drawing/2014/main" id="{CFE6759E-ACD0-875B-0589-3B6795C85122}"/>
              </a:ext>
            </a:extLst>
          </p:cNvPr>
          <p:cNvGrpSpPr/>
          <p:nvPr/>
        </p:nvGrpSpPr>
        <p:grpSpPr>
          <a:xfrm>
            <a:off x="7374381" y="4869451"/>
            <a:ext cx="4036633" cy="805887"/>
            <a:chOff x="7519262" y="4403735"/>
            <a:chExt cx="4036633" cy="805887"/>
          </a:xfrm>
        </p:grpSpPr>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96D4178D-8B81-B23F-7D58-3E1B804E5530}"/>
                    </a:ext>
                  </a:extLst>
                </p:cNvPr>
                <p:cNvSpPr txBox="1"/>
                <p:nvPr/>
              </p:nvSpPr>
              <p:spPr>
                <a:xfrm>
                  <a:off x="7567668" y="4623570"/>
                  <a:ext cx="3809248" cy="369332"/>
                </a:xfrm>
                <a:prstGeom prst="rect">
                  <a:avLst/>
                </a:prstGeom>
                <a:noFill/>
              </p:spPr>
              <p:txBody>
                <a:bodyPr wrap="none" rtlCol="0">
                  <a:spAutoFit/>
                </a:bodyPr>
                <a:lstStyle/>
                <a:p>
                  <a:r>
                    <a:rPr kumimoji="1" lang="ja-JP" altLang="en-US">
                      <a:latin typeface="Meiryo" panose="020B0604030504040204" pitchFamily="34" charset="-128"/>
                      <a:ea typeface="Meiryo" panose="020B0604030504040204" pitchFamily="34" charset="-128"/>
                    </a:rPr>
                    <a:t>　</a:t>
                  </a:r>
                  <a14:m>
                    <m:oMath xmlns:m="http://schemas.openxmlformats.org/officeDocument/2006/math">
                      <m:r>
                        <a:rPr kumimoji="1" lang="en-US" altLang="ja-JP" b="0" i="1" smtClean="0">
                          <a:latin typeface="Cambria Math" panose="02040503050406030204" pitchFamily="18" charset="0"/>
                        </a:rPr>
                        <m:t>𝑢</m:t>
                      </m:r>
                    </m:oMath>
                  </a14:m>
                  <a:r>
                    <a:rPr kumimoji="1" lang="en-US" altLang="ja-JP" dirty="0">
                      <a:latin typeface="Meiryo" panose="020B0604030504040204" pitchFamily="34" charset="-128"/>
                      <a:ea typeface="Meiryo" panose="020B0604030504040204" pitchFamily="34" charset="-128"/>
                    </a:rPr>
                    <a:t> </a:t>
                  </a:r>
                  <a:r>
                    <a:rPr kumimoji="1" lang="ja-JP" altLang="en-US">
                      <a:latin typeface="Meiryo" panose="020B0604030504040204" pitchFamily="34" charset="-128"/>
                      <a:ea typeface="Meiryo" panose="020B0604030504040204" pitchFamily="34" charset="-128"/>
                    </a:rPr>
                    <a:t>は標準正規分布</a:t>
                  </a:r>
                  <a14:m>
                    <m:oMath xmlns:m="http://schemas.openxmlformats.org/officeDocument/2006/math">
                      <m:r>
                        <a:rPr kumimoji="1" lang="en-US" altLang="ja-JP" b="0" i="0" smtClean="0">
                          <a:latin typeface="Cambria Math" panose="02040503050406030204" pitchFamily="18" charset="0"/>
                          <a:ea typeface="Cambria Math" panose="02040503050406030204" pitchFamily="18" charset="0"/>
                        </a:rPr>
                        <m:t> </m:t>
                      </m:r>
                      <m:r>
                        <a:rPr kumimoji="1" lang="en-US" altLang="ja-JP" b="0" i="1" smtClean="0">
                          <a:latin typeface="Cambria Math" panose="02040503050406030204" pitchFamily="18" charset="0"/>
                          <a:ea typeface="Cambria Math" panose="02040503050406030204" pitchFamily="18" charset="0"/>
                        </a:rPr>
                        <m:t>𝑁</m:t>
                      </m:r>
                      <m:r>
                        <a:rPr kumimoji="1" lang="en-US" altLang="ja-JP" b="0" i="1" smtClean="0">
                          <a:latin typeface="Cambria Math" panose="02040503050406030204" pitchFamily="18" charset="0"/>
                          <a:ea typeface="Cambria Math" panose="02040503050406030204" pitchFamily="18" charset="0"/>
                        </a:rPr>
                        <m:t>(0,</m:t>
                      </m:r>
                      <m:sSup>
                        <m:sSupPr>
                          <m:ctrlPr>
                            <a:rPr kumimoji="1" lang="en-US" altLang="ja-JP" b="0" i="1" smtClean="0">
                              <a:latin typeface="Cambria Math" panose="02040503050406030204" pitchFamily="18" charset="0"/>
                              <a:ea typeface="Cambria Math" panose="02040503050406030204" pitchFamily="18" charset="0"/>
                            </a:rPr>
                          </m:ctrlPr>
                        </m:sSupPr>
                        <m:e>
                          <m:r>
                            <a:rPr kumimoji="1" lang="en-US" altLang="ja-JP" b="0" i="1" smtClean="0">
                              <a:latin typeface="Cambria Math" panose="02040503050406030204" pitchFamily="18" charset="0"/>
                              <a:ea typeface="Cambria Math" panose="02040503050406030204" pitchFamily="18" charset="0"/>
                            </a:rPr>
                            <m:t>1</m:t>
                          </m:r>
                        </m:e>
                        <m:sup>
                          <m:r>
                            <a:rPr kumimoji="1" lang="en-US" altLang="ja-JP" b="0" i="1" smtClean="0">
                              <a:latin typeface="Cambria Math" panose="02040503050406030204" pitchFamily="18" charset="0"/>
                              <a:ea typeface="Cambria Math" panose="02040503050406030204" pitchFamily="18" charset="0"/>
                            </a:rPr>
                            <m:t>2</m:t>
                          </m:r>
                        </m:sup>
                      </m:sSup>
                      <m:r>
                        <a:rPr kumimoji="1" lang="en-US" altLang="ja-JP" b="0" i="1" smtClean="0">
                          <a:latin typeface="Cambria Math" panose="02040503050406030204" pitchFamily="18" charset="0"/>
                          <a:ea typeface="Cambria Math" panose="02040503050406030204" pitchFamily="18" charset="0"/>
                        </a:rPr>
                        <m:t>)</m:t>
                      </m:r>
                    </m:oMath>
                  </a14:m>
                  <a:r>
                    <a:rPr kumimoji="1" lang="ja-JP" altLang="en-US">
                      <a:latin typeface="Meiryo" panose="020B0604030504040204" pitchFamily="34" charset="-128"/>
                      <a:ea typeface="Meiryo" panose="020B0604030504040204" pitchFamily="34" charset="-128"/>
                    </a:rPr>
                    <a:t>に従う</a:t>
                  </a:r>
                </a:p>
              </p:txBody>
            </p:sp>
          </mc:Choice>
          <mc:Fallback xmlns="">
            <p:sp>
              <p:nvSpPr>
                <p:cNvPr id="9" name="テキスト ボックス 8">
                  <a:extLst>
                    <a:ext uri="{FF2B5EF4-FFF2-40B4-BE49-F238E27FC236}">
                      <a16:creationId xmlns:a16="http://schemas.microsoft.com/office/drawing/2014/main" id="{96D4178D-8B81-B23F-7D58-3E1B804E5530}"/>
                    </a:ext>
                  </a:extLst>
                </p:cNvPr>
                <p:cNvSpPr txBox="1">
                  <a:spLocks noRot="1" noChangeAspect="1" noMove="1" noResize="1" noEditPoints="1" noAdjustHandles="1" noChangeArrowheads="1" noChangeShapeType="1" noTextEdit="1"/>
                </p:cNvSpPr>
                <p:nvPr/>
              </p:nvSpPr>
              <p:spPr>
                <a:xfrm>
                  <a:off x="7567668" y="4623570"/>
                  <a:ext cx="3809248" cy="369332"/>
                </a:xfrm>
                <a:prstGeom prst="rect">
                  <a:avLst/>
                </a:prstGeom>
                <a:blipFill>
                  <a:blip r:embed="rId5"/>
                  <a:stretch>
                    <a:fillRect t="-3333" r="-332" b="-26667"/>
                  </a:stretch>
                </a:blipFill>
              </p:spPr>
              <p:txBody>
                <a:bodyPr/>
                <a:lstStyle/>
                <a:p>
                  <a:r>
                    <a:rPr lang="ja-JP" altLang="en-US">
                      <a:noFill/>
                    </a:rPr>
                    <a:t> </a:t>
                  </a:r>
                </a:p>
              </p:txBody>
            </p:sp>
          </mc:Fallback>
        </mc:AlternateContent>
        <p:sp>
          <p:nvSpPr>
            <p:cNvPr id="14" name="正方形/長方形 13">
              <a:extLst>
                <a:ext uri="{FF2B5EF4-FFF2-40B4-BE49-F238E27FC236}">
                  <a16:creationId xmlns:a16="http://schemas.microsoft.com/office/drawing/2014/main" id="{3E2B6F0D-582E-1134-9DBA-A005EADF7AC0}"/>
                </a:ext>
              </a:extLst>
            </p:cNvPr>
            <p:cNvSpPr/>
            <p:nvPr/>
          </p:nvSpPr>
          <p:spPr>
            <a:xfrm>
              <a:off x="7519262" y="4403735"/>
              <a:ext cx="4036633" cy="805887"/>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grpSp>
      <mc:AlternateContent xmlns:mc="http://schemas.openxmlformats.org/markup-compatibility/2006" xmlns:a14="http://schemas.microsoft.com/office/drawing/2010/main">
        <mc:Choice Requires="a14">
          <p:sp>
            <p:nvSpPr>
              <p:cNvPr id="15" name="テキスト ボックス 14">
                <a:extLst>
                  <a:ext uri="{FF2B5EF4-FFF2-40B4-BE49-F238E27FC236}">
                    <a16:creationId xmlns:a16="http://schemas.microsoft.com/office/drawing/2014/main" id="{C8F82913-AE2C-DAF7-8417-08F92943482A}"/>
                  </a:ext>
                </a:extLst>
              </p:cNvPr>
              <p:cNvSpPr txBox="1"/>
              <p:nvPr/>
            </p:nvSpPr>
            <p:spPr>
              <a:xfrm>
                <a:off x="8250147" y="5731173"/>
                <a:ext cx="2489977" cy="61940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2000" b="0" i="1" smtClean="0">
                          <a:latin typeface="Cambria Math" panose="02040503050406030204" pitchFamily="18" charset="0"/>
                          <a:ea typeface="Cambria Math" panose="02040503050406030204" pitchFamily="18" charset="0"/>
                        </a:rPr>
                        <m:t>𝑢</m:t>
                      </m:r>
                      <m:r>
                        <a:rPr kumimoji="1" lang="en-US" altLang="ja-JP" sz="2000" b="0" i="1" smtClean="0">
                          <a:latin typeface="Cambria Math" panose="02040503050406030204" pitchFamily="18" charset="0"/>
                          <a:ea typeface="Cambria Math" panose="02040503050406030204" pitchFamily="18" charset="0"/>
                        </a:rPr>
                        <m:t>=</m:t>
                      </m:r>
                      <m:f>
                        <m:fPr>
                          <m:ctrlPr>
                            <a:rPr kumimoji="1" lang="en-US" altLang="ja-JP" sz="2000" b="0" i="1" smtClean="0">
                              <a:latin typeface="Cambria Math" panose="02040503050406030204" pitchFamily="18" charset="0"/>
                              <a:ea typeface="Cambria Math" panose="02040503050406030204" pitchFamily="18" charset="0"/>
                            </a:rPr>
                          </m:ctrlPr>
                        </m:fPr>
                        <m:num>
                          <m:r>
                            <a:rPr kumimoji="1" lang="en-US" altLang="ja-JP" sz="2000" b="0" i="1" smtClean="0">
                              <a:latin typeface="Cambria Math" panose="02040503050406030204" pitchFamily="18" charset="0"/>
                              <a:ea typeface="Cambria Math" panose="02040503050406030204" pitchFamily="18" charset="0"/>
                            </a:rPr>
                            <m:t>𝑥</m:t>
                          </m:r>
                          <m:r>
                            <a:rPr kumimoji="1" lang="en-US" altLang="ja-JP" sz="2000" b="0" i="1" smtClean="0">
                              <a:latin typeface="Cambria Math" panose="02040503050406030204" pitchFamily="18" charset="0"/>
                              <a:ea typeface="Cambria Math" panose="02040503050406030204" pitchFamily="18" charset="0"/>
                            </a:rPr>
                            <m:t>−</m:t>
                          </m:r>
                          <m:r>
                            <a:rPr kumimoji="1" lang="en-US" altLang="ja-JP" sz="2000" b="0" i="1" smtClean="0">
                              <a:latin typeface="Cambria Math" panose="02040503050406030204" pitchFamily="18" charset="0"/>
                              <a:ea typeface="Cambria Math" panose="02040503050406030204" pitchFamily="18" charset="0"/>
                            </a:rPr>
                            <m:t>𝜇</m:t>
                          </m:r>
                        </m:num>
                        <m:den>
                          <m:r>
                            <a:rPr kumimoji="1" lang="en-US" altLang="ja-JP" sz="2000" b="0" i="1" smtClean="0">
                              <a:latin typeface="Cambria Math" panose="02040503050406030204" pitchFamily="18" charset="0"/>
                              <a:ea typeface="Cambria Math" panose="02040503050406030204" pitchFamily="18" charset="0"/>
                            </a:rPr>
                            <m:t>𝜎</m:t>
                          </m:r>
                        </m:den>
                      </m:f>
                      <m:r>
                        <a:rPr kumimoji="1" lang="en-US" altLang="ja-JP" sz="2000" b="0" i="1" smtClean="0">
                          <a:latin typeface="Cambria Math" panose="02040503050406030204" pitchFamily="18" charset="0"/>
                          <a:ea typeface="Cambria Math" panose="02040503050406030204" pitchFamily="18" charset="0"/>
                        </a:rPr>
                        <m:t>~</m:t>
                      </m:r>
                      <m:r>
                        <a:rPr kumimoji="1" lang="en-US" altLang="ja-JP" sz="2000" b="0" i="1" smtClean="0">
                          <a:latin typeface="Cambria Math" panose="02040503050406030204" pitchFamily="18" charset="0"/>
                          <a:ea typeface="Cambria Math" panose="02040503050406030204" pitchFamily="18" charset="0"/>
                        </a:rPr>
                        <m:t>𝑁</m:t>
                      </m:r>
                      <m:r>
                        <a:rPr kumimoji="1" lang="en-US" altLang="ja-JP" sz="2000" b="0" i="1" smtClean="0">
                          <a:latin typeface="Cambria Math" panose="02040503050406030204" pitchFamily="18" charset="0"/>
                          <a:ea typeface="Cambria Math" panose="02040503050406030204" pitchFamily="18" charset="0"/>
                        </a:rPr>
                        <m:t>(0, </m:t>
                      </m:r>
                      <m:sSup>
                        <m:sSupPr>
                          <m:ctrlPr>
                            <a:rPr kumimoji="1" lang="en-US" altLang="ja-JP" sz="2000" b="0" i="1" smtClean="0">
                              <a:latin typeface="Cambria Math" panose="02040503050406030204" pitchFamily="18" charset="0"/>
                              <a:ea typeface="Cambria Math" panose="02040503050406030204" pitchFamily="18" charset="0"/>
                            </a:rPr>
                          </m:ctrlPr>
                        </m:sSupPr>
                        <m:e>
                          <m:r>
                            <a:rPr kumimoji="1" lang="en-US" altLang="ja-JP" sz="2000" b="0" i="1" smtClean="0">
                              <a:latin typeface="Cambria Math" panose="02040503050406030204" pitchFamily="18" charset="0"/>
                              <a:ea typeface="Cambria Math" panose="02040503050406030204" pitchFamily="18" charset="0"/>
                            </a:rPr>
                            <m:t>1</m:t>
                          </m:r>
                        </m:e>
                        <m:sup>
                          <m:r>
                            <a:rPr kumimoji="1" lang="en-US" altLang="ja-JP" sz="2000" b="0" i="1" smtClean="0">
                              <a:latin typeface="Cambria Math" panose="02040503050406030204" pitchFamily="18" charset="0"/>
                              <a:ea typeface="Cambria Math" panose="02040503050406030204" pitchFamily="18" charset="0"/>
                            </a:rPr>
                            <m:t>2</m:t>
                          </m:r>
                        </m:sup>
                      </m:sSup>
                      <m:r>
                        <a:rPr kumimoji="1" lang="en-US" altLang="ja-JP" sz="2000" b="0" i="1" smtClean="0">
                          <a:latin typeface="Cambria Math" panose="02040503050406030204" pitchFamily="18" charset="0"/>
                          <a:ea typeface="Cambria Math" panose="02040503050406030204" pitchFamily="18" charset="0"/>
                        </a:rPr>
                        <m:t>)</m:t>
                      </m:r>
                    </m:oMath>
                  </m:oMathPara>
                </a14:m>
                <a:endParaRPr kumimoji="1" lang="en-US" altLang="ja-JP" sz="2000" dirty="0">
                  <a:latin typeface="Meiryo" panose="020B0604030504040204" pitchFamily="34" charset="-128"/>
                  <a:ea typeface="Meiryo" panose="020B0604030504040204" pitchFamily="34" charset="-128"/>
                </a:endParaRPr>
              </a:p>
            </p:txBody>
          </p:sp>
        </mc:Choice>
        <mc:Fallback xmlns="">
          <p:sp>
            <p:nvSpPr>
              <p:cNvPr id="15" name="テキスト ボックス 14">
                <a:extLst>
                  <a:ext uri="{FF2B5EF4-FFF2-40B4-BE49-F238E27FC236}">
                    <a16:creationId xmlns:a16="http://schemas.microsoft.com/office/drawing/2014/main" id="{C8F82913-AE2C-DAF7-8417-08F92943482A}"/>
                  </a:ext>
                </a:extLst>
              </p:cNvPr>
              <p:cNvSpPr txBox="1">
                <a:spLocks noRot="1" noChangeAspect="1" noMove="1" noResize="1" noEditPoints="1" noAdjustHandles="1" noChangeArrowheads="1" noChangeShapeType="1" noTextEdit="1"/>
              </p:cNvSpPr>
              <p:nvPr/>
            </p:nvSpPr>
            <p:spPr>
              <a:xfrm>
                <a:off x="8250147" y="5731173"/>
                <a:ext cx="2489977" cy="619400"/>
              </a:xfrm>
              <a:prstGeom prst="rect">
                <a:avLst/>
              </a:prstGeom>
              <a:blipFill>
                <a:blip r:embed="rId6"/>
                <a:stretch>
                  <a:fillRect b="-2000"/>
                </a:stretch>
              </a:blipFill>
            </p:spPr>
            <p:txBody>
              <a:bodyPr/>
              <a:lstStyle/>
              <a:p>
                <a:r>
                  <a:rPr lang="ja-JP" altLang="en-US">
                    <a:noFill/>
                  </a:rPr>
                  <a:t> </a:t>
                </a:r>
              </a:p>
            </p:txBody>
          </p:sp>
        </mc:Fallback>
      </mc:AlternateContent>
      <p:grpSp>
        <p:nvGrpSpPr>
          <p:cNvPr id="122" name="グループ化 121">
            <a:extLst>
              <a:ext uri="{FF2B5EF4-FFF2-40B4-BE49-F238E27FC236}">
                <a16:creationId xmlns:a16="http://schemas.microsoft.com/office/drawing/2014/main" id="{3444C8F2-F208-0FDF-666F-EDDBBB716E35}"/>
              </a:ext>
            </a:extLst>
          </p:cNvPr>
          <p:cNvGrpSpPr/>
          <p:nvPr/>
        </p:nvGrpSpPr>
        <p:grpSpPr>
          <a:xfrm>
            <a:off x="7880294" y="2418738"/>
            <a:ext cx="3145515" cy="2282465"/>
            <a:chOff x="7880294" y="1927604"/>
            <a:chExt cx="3145515" cy="2282465"/>
          </a:xfrm>
        </p:grpSpPr>
        <p:pic>
          <p:nvPicPr>
            <p:cNvPr id="16" name="図 15" descr="図形&#10;&#10;中程度の精度で自動的に生成された説明">
              <a:extLst>
                <a:ext uri="{FF2B5EF4-FFF2-40B4-BE49-F238E27FC236}">
                  <a16:creationId xmlns:a16="http://schemas.microsoft.com/office/drawing/2014/main" id="{43D8CE2D-80B1-31C7-2096-49780E32C845}"/>
                </a:ext>
              </a:extLst>
            </p:cNvPr>
            <p:cNvPicPr>
              <a:picLocks noChangeAspect="1"/>
            </p:cNvPicPr>
            <p:nvPr/>
          </p:nvPicPr>
          <p:blipFill>
            <a:blip r:embed="rId7">
              <a:extLst>
                <a:ext uri="{28A0092B-C50C-407E-A947-70E740481C1C}">
                  <a14:useLocalDpi xmlns:a14="http://schemas.microsoft.com/office/drawing/2010/main" val="0"/>
                </a:ext>
              </a:extLst>
            </a:blip>
            <a:srcRect l="26033" t="45050" r="27000"/>
            <a:stretch/>
          </p:blipFill>
          <p:spPr>
            <a:xfrm>
              <a:off x="7880294" y="2163843"/>
              <a:ext cx="2976119" cy="2046226"/>
            </a:xfrm>
            <a:prstGeom prst="rect">
              <a:avLst/>
            </a:prstGeom>
          </p:spPr>
        </p:pic>
        <p:grpSp>
          <p:nvGrpSpPr>
            <p:cNvPr id="22" name="グループ化 21">
              <a:extLst>
                <a:ext uri="{FF2B5EF4-FFF2-40B4-BE49-F238E27FC236}">
                  <a16:creationId xmlns:a16="http://schemas.microsoft.com/office/drawing/2014/main" id="{8363379D-7A05-672F-5163-0E0B03770876}"/>
                </a:ext>
              </a:extLst>
            </p:cNvPr>
            <p:cNvGrpSpPr/>
            <p:nvPr/>
          </p:nvGrpSpPr>
          <p:grpSpPr>
            <a:xfrm>
              <a:off x="7880295" y="1927604"/>
              <a:ext cx="3145514" cy="1909236"/>
              <a:chOff x="1745686" y="3357649"/>
              <a:chExt cx="3145514" cy="1909236"/>
            </a:xfrm>
          </p:grpSpPr>
          <p:grpSp>
            <p:nvGrpSpPr>
              <p:cNvPr id="32" name="グループ化 31">
                <a:extLst>
                  <a:ext uri="{FF2B5EF4-FFF2-40B4-BE49-F238E27FC236}">
                    <a16:creationId xmlns:a16="http://schemas.microsoft.com/office/drawing/2014/main" id="{91DD82BF-93A9-06BB-2D6E-BC63EBC78EB6}"/>
                  </a:ext>
                </a:extLst>
              </p:cNvPr>
              <p:cNvGrpSpPr/>
              <p:nvPr/>
            </p:nvGrpSpPr>
            <p:grpSpPr>
              <a:xfrm>
                <a:off x="1745686" y="3357649"/>
                <a:ext cx="3145514" cy="1909236"/>
                <a:chOff x="2724623" y="2880852"/>
                <a:chExt cx="2426235" cy="1219200"/>
              </a:xfrm>
            </p:grpSpPr>
            <p:cxnSp>
              <p:nvCxnSpPr>
                <p:cNvPr id="34" name="直線コネクタ 33">
                  <a:extLst>
                    <a:ext uri="{FF2B5EF4-FFF2-40B4-BE49-F238E27FC236}">
                      <a16:creationId xmlns:a16="http://schemas.microsoft.com/office/drawing/2014/main" id="{99258E00-857E-505D-CDAD-0CFF4BC93E41}"/>
                    </a:ext>
                  </a:extLst>
                </p:cNvPr>
                <p:cNvCxnSpPr>
                  <a:cxnSpLocks/>
                </p:cNvCxnSpPr>
                <p:nvPr/>
              </p:nvCxnSpPr>
              <p:spPr>
                <a:xfrm>
                  <a:off x="2724623" y="4100052"/>
                  <a:ext cx="2426235"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直線コネクタ 34">
                  <a:extLst>
                    <a:ext uri="{FF2B5EF4-FFF2-40B4-BE49-F238E27FC236}">
                      <a16:creationId xmlns:a16="http://schemas.microsoft.com/office/drawing/2014/main" id="{551BA2DC-4D44-527B-3ECB-697BBE3075C0}"/>
                    </a:ext>
                  </a:extLst>
                </p:cNvPr>
                <p:cNvCxnSpPr>
                  <a:cxnSpLocks/>
                </p:cNvCxnSpPr>
                <p:nvPr/>
              </p:nvCxnSpPr>
              <p:spPr>
                <a:xfrm>
                  <a:off x="3893574" y="2880852"/>
                  <a:ext cx="0" cy="12192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31" name="直線コネクタ 30">
                <a:extLst>
                  <a:ext uri="{FF2B5EF4-FFF2-40B4-BE49-F238E27FC236}">
                    <a16:creationId xmlns:a16="http://schemas.microsoft.com/office/drawing/2014/main" id="{2C14953D-7D53-C205-9821-DFBC9C2C4F0D}"/>
                  </a:ext>
                </a:extLst>
              </p:cNvPr>
              <p:cNvCxnSpPr>
                <a:cxnSpLocks/>
              </p:cNvCxnSpPr>
              <p:nvPr/>
            </p:nvCxnSpPr>
            <p:spPr>
              <a:xfrm>
                <a:off x="3210148" y="4579057"/>
                <a:ext cx="10431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2" name="テキスト ボックス 41">
              <a:extLst>
                <a:ext uri="{FF2B5EF4-FFF2-40B4-BE49-F238E27FC236}">
                  <a16:creationId xmlns:a16="http://schemas.microsoft.com/office/drawing/2014/main" id="{75E018E7-BC28-3A33-B4D7-204372C9F53E}"/>
                </a:ext>
              </a:extLst>
            </p:cNvPr>
            <p:cNvSpPr txBox="1"/>
            <p:nvPr/>
          </p:nvSpPr>
          <p:spPr>
            <a:xfrm>
              <a:off x="9650901" y="2059624"/>
              <a:ext cx="1005403" cy="338554"/>
            </a:xfrm>
            <a:prstGeom prst="rect">
              <a:avLst/>
            </a:prstGeom>
            <a:noFill/>
          </p:spPr>
          <p:txBody>
            <a:bodyPr wrap="none" rtlCol="0">
              <a:spAutoFit/>
            </a:bodyPr>
            <a:lstStyle/>
            <a:p>
              <a:r>
                <a:rPr lang="ja-JP" altLang="en-US" sz="1600">
                  <a:latin typeface="Meiryo" panose="020B0604030504040204" pitchFamily="34" charset="-128"/>
                  <a:ea typeface="Meiryo" panose="020B0604030504040204" pitchFamily="34" charset="-128"/>
                </a:rPr>
                <a:t>確率</a:t>
              </a:r>
              <a:r>
                <a:rPr kumimoji="1" lang="ja-JP" altLang="en-US" sz="1600">
                  <a:latin typeface="Meiryo" panose="020B0604030504040204" pitchFamily="34" charset="-128"/>
                  <a:ea typeface="Meiryo" panose="020B0604030504040204" pitchFamily="34" charset="-128"/>
                </a:rPr>
                <a:t>密度</a:t>
              </a:r>
            </a:p>
          </p:txBody>
        </p:sp>
        <p:sp>
          <p:nvSpPr>
            <p:cNvPr id="43" name="テキスト ボックス 42">
              <a:extLst>
                <a:ext uri="{FF2B5EF4-FFF2-40B4-BE49-F238E27FC236}">
                  <a16:creationId xmlns:a16="http://schemas.microsoft.com/office/drawing/2014/main" id="{6F320422-3626-5009-E31F-166BF264FBD1}"/>
                </a:ext>
              </a:extLst>
            </p:cNvPr>
            <p:cNvSpPr txBox="1"/>
            <p:nvPr/>
          </p:nvSpPr>
          <p:spPr>
            <a:xfrm>
              <a:off x="8998192" y="2216750"/>
              <a:ext cx="471604" cy="307777"/>
            </a:xfrm>
            <a:prstGeom prst="rect">
              <a:avLst/>
            </a:prstGeom>
            <a:noFill/>
          </p:spPr>
          <p:txBody>
            <a:bodyPr wrap="none" rtlCol="0">
              <a:spAutoFit/>
            </a:bodyPr>
            <a:lstStyle/>
            <a:p>
              <a:r>
                <a:rPr kumimoji="1" lang="en-US" altLang="ja-JP" sz="1400" dirty="0">
                  <a:latin typeface="Meiryo" panose="020B0604030504040204" pitchFamily="34" charset="-128"/>
                  <a:ea typeface="Meiryo" panose="020B0604030504040204" pitchFamily="34" charset="-128"/>
                </a:rPr>
                <a:t>0.4</a:t>
              </a:r>
              <a:endParaRPr kumimoji="1" lang="ja-JP" altLang="en-US" sz="1400">
                <a:latin typeface="Meiryo" panose="020B0604030504040204" pitchFamily="34" charset="-128"/>
                <a:ea typeface="Meiryo" panose="020B0604030504040204" pitchFamily="34" charset="-128"/>
              </a:endParaRPr>
            </a:p>
          </p:txBody>
        </p:sp>
        <p:sp>
          <p:nvSpPr>
            <p:cNvPr id="44" name="テキスト ボックス 43">
              <a:extLst>
                <a:ext uri="{FF2B5EF4-FFF2-40B4-BE49-F238E27FC236}">
                  <a16:creationId xmlns:a16="http://schemas.microsoft.com/office/drawing/2014/main" id="{5F42F1A0-A131-BB7C-C2DC-50C636B56CD0}"/>
                </a:ext>
              </a:extLst>
            </p:cNvPr>
            <p:cNvSpPr txBox="1"/>
            <p:nvPr/>
          </p:nvSpPr>
          <p:spPr>
            <a:xfrm>
              <a:off x="8998192" y="2905868"/>
              <a:ext cx="471604" cy="307777"/>
            </a:xfrm>
            <a:prstGeom prst="rect">
              <a:avLst/>
            </a:prstGeom>
            <a:noFill/>
          </p:spPr>
          <p:txBody>
            <a:bodyPr wrap="none" rtlCol="0">
              <a:spAutoFit/>
            </a:bodyPr>
            <a:lstStyle/>
            <a:p>
              <a:r>
                <a:rPr kumimoji="1" lang="en-US" altLang="ja-JP" sz="1400" dirty="0">
                  <a:latin typeface="Meiryo" panose="020B0604030504040204" pitchFamily="34" charset="-128"/>
                  <a:ea typeface="Meiryo" panose="020B0604030504040204" pitchFamily="34" charset="-128"/>
                </a:rPr>
                <a:t>0.2</a:t>
              </a:r>
              <a:endParaRPr kumimoji="1" lang="ja-JP" altLang="en-US" sz="1400">
                <a:latin typeface="Meiryo" panose="020B0604030504040204" pitchFamily="34" charset="-128"/>
                <a:ea typeface="Meiryo" panose="020B0604030504040204" pitchFamily="34" charset="-128"/>
              </a:endParaRPr>
            </a:p>
          </p:txBody>
        </p:sp>
        <p:cxnSp>
          <p:nvCxnSpPr>
            <p:cNvPr id="46" name="直線コネクタ 45">
              <a:extLst>
                <a:ext uri="{FF2B5EF4-FFF2-40B4-BE49-F238E27FC236}">
                  <a16:creationId xmlns:a16="http://schemas.microsoft.com/office/drawing/2014/main" id="{E5876333-D1B0-07C1-6AC4-7E16195C63BC}"/>
                </a:ext>
              </a:extLst>
            </p:cNvPr>
            <p:cNvCxnSpPr>
              <a:cxnSpLocks/>
            </p:cNvCxnSpPr>
            <p:nvPr/>
          </p:nvCxnSpPr>
          <p:spPr>
            <a:xfrm>
              <a:off x="9021788" y="3836839"/>
              <a:ext cx="0" cy="6944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直線コネクタ 47">
              <a:extLst>
                <a:ext uri="{FF2B5EF4-FFF2-40B4-BE49-F238E27FC236}">
                  <a16:creationId xmlns:a16="http://schemas.microsoft.com/office/drawing/2014/main" id="{514522B0-106C-6177-7F0D-4155FE32CC87}"/>
                </a:ext>
              </a:extLst>
            </p:cNvPr>
            <p:cNvCxnSpPr>
              <a:cxnSpLocks/>
            </p:cNvCxnSpPr>
            <p:nvPr/>
          </p:nvCxnSpPr>
          <p:spPr>
            <a:xfrm>
              <a:off x="8608991" y="3836839"/>
              <a:ext cx="0" cy="6944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直線コネクタ 50">
              <a:extLst>
                <a:ext uri="{FF2B5EF4-FFF2-40B4-BE49-F238E27FC236}">
                  <a16:creationId xmlns:a16="http://schemas.microsoft.com/office/drawing/2014/main" id="{7DD060D3-43B4-06B8-930C-57262061CCD5}"/>
                </a:ext>
              </a:extLst>
            </p:cNvPr>
            <p:cNvCxnSpPr>
              <a:cxnSpLocks/>
            </p:cNvCxnSpPr>
            <p:nvPr/>
          </p:nvCxnSpPr>
          <p:spPr>
            <a:xfrm>
              <a:off x="8190135" y="3836839"/>
              <a:ext cx="0" cy="6944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直線コネクタ 58">
              <a:extLst>
                <a:ext uri="{FF2B5EF4-FFF2-40B4-BE49-F238E27FC236}">
                  <a16:creationId xmlns:a16="http://schemas.microsoft.com/office/drawing/2014/main" id="{3819C81D-F0A8-61A7-BAE6-0791421C876B}"/>
                </a:ext>
              </a:extLst>
            </p:cNvPr>
            <p:cNvCxnSpPr>
              <a:cxnSpLocks/>
            </p:cNvCxnSpPr>
            <p:nvPr/>
          </p:nvCxnSpPr>
          <p:spPr>
            <a:xfrm>
              <a:off x="10575736" y="3839838"/>
              <a:ext cx="0" cy="6944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直線コネクタ 59">
              <a:extLst>
                <a:ext uri="{FF2B5EF4-FFF2-40B4-BE49-F238E27FC236}">
                  <a16:creationId xmlns:a16="http://schemas.microsoft.com/office/drawing/2014/main" id="{F2ACAF5E-1AD7-1202-48FE-92BD696FFB26}"/>
                </a:ext>
              </a:extLst>
            </p:cNvPr>
            <p:cNvCxnSpPr>
              <a:cxnSpLocks/>
            </p:cNvCxnSpPr>
            <p:nvPr/>
          </p:nvCxnSpPr>
          <p:spPr>
            <a:xfrm>
              <a:off x="10162939" y="3839838"/>
              <a:ext cx="0" cy="6944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直線コネクタ 60">
              <a:extLst>
                <a:ext uri="{FF2B5EF4-FFF2-40B4-BE49-F238E27FC236}">
                  <a16:creationId xmlns:a16="http://schemas.microsoft.com/office/drawing/2014/main" id="{9D55689E-05B0-E436-4771-5C3E81B9C3F7}"/>
                </a:ext>
              </a:extLst>
            </p:cNvPr>
            <p:cNvCxnSpPr>
              <a:cxnSpLocks/>
            </p:cNvCxnSpPr>
            <p:nvPr/>
          </p:nvCxnSpPr>
          <p:spPr>
            <a:xfrm>
              <a:off x="9744083" y="3839838"/>
              <a:ext cx="0" cy="6944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2" name="直線コネクタ 61">
              <a:extLst>
                <a:ext uri="{FF2B5EF4-FFF2-40B4-BE49-F238E27FC236}">
                  <a16:creationId xmlns:a16="http://schemas.microsoft.com/office/drawing/2014/main" id="{A39437A8-2995-5D0E-CAAD-ECAD6D80DD51}"/>
                </a:ext>
              </a:extLst>
            </p:cNvPr>
            <p:cNvCxnSpPr>
              <a:cxnSpLocks/>
            </p:cNvCxnSpPr>
            <p:nvPr/>
          </p:nvCxnSpPr>
          <p:spPr>
            <a:xfrm>
              <a:off x="9392698" y="3835845"/>
              <a:ext cx="0" cy="6944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3" name="テキスト ボックス 62">
              <a:extLst>
                <a:ext uri="{FF2B5EF4-FFF2-40B4-BE49-F238E27FC236}">
                  <a16:creationId xmlns:a16="http://schemas.microsoft.com/office/drawing/2014/main" id="{20A1A0CF-D1CC-3B38-E4FE-31032F738A87}"/>
                </a:ext>
              </a:extLst>
            </p:cNvPr>
            <p:cNvSpPr txBox="1"/>
            <p:nvPr/>
          </p:nvSpPr>
          <p:spPr>
            <a:xfrm>
              <a:off x="8036014" y="3892961"/>
              <a:ext cx="348172" cy="276999"/>
            </a:xfrm>
            <a:prstGeom prst="rect">
              <a:avLst/>
            </a:prstGeom>
            <a:noFill/>
          </p:spPr>
          <p:txBody>
            <a:bodyPr wrap="none" rtlCol="0">
              <a:spAutoFit/>
            </a:bodyPr>
            <a:lstStyle/>
            <a:p>
              <a:r>
                <a:rPr kumimoji="1" lang="en-US" altLang="ja-JP" sz="1200" dirty="0">
                  <a:latin typeface="Meiryo" panose="020B0604030504040204" pitchFamily="34" charset="-128"/>
                  <a:ea typeface="Meiryo" panose="020B0604030504040204" pitchFamily="34" charset="-128"/>
                </a:rPr>
                <a:t>-3</a:t>
              </a:r>
              <a:endParaRPr kumimoji="1" lang="ja-JP" altLang="en-US" sz="1200">
                <a:latin typeface="Meiryo" panose="020B0604030504040204" pitchFamily="34" charset="-128"/>
                <a:ea typeface="Meiryo" panose="020B0604030504040204" pitchFamily="34" charset="-128"/>
              </a:endParaRPr>
            </a:p>
          </p:txBody>
        </p:sp>
        <p:sp>
          <p:nvSpPr>
            <p:cNvPr id="64" name="テキスト ボックス 63">
              <a:extLst>
                <a:ext uri="{FF2B5EF4-FFF2-40B4-BE49-F238E27FC236}">
                  <a16:creationId xmlns:a16="http://schemas.microsoft.com/office/drawing/2014/main" id="{93BB844B-DF9D-9456-BC78-E1010EFC85C5}"/>
                </a:ext>
              </a:extLst>
            </p:cNvPr>
            <p:cNvSpPr txBox="1"/>
            <p:nvPr/>
          </p:nvSpPr>
          <p:spPr>
            <a:xfrm>
              <a:off x="8451288" y="3892961"/>
              <a:ext cx="348172" cy="276999"/>
            </a:xfrm>
            <a:prstGeom prst="rect">
              <a:avLst/>
            </a:prstGeom>
            <a:noFill/>
          </p:spPr>
          <p:txBody>
            <a:bodyPr wrap="none" rtlCol="0">
              <a:spAutoFit/>
            </a:bodyPr>
            <a:lstStyle/>
            <a:p>
              <a:r>
                <a:rPr kumimoji="1" lang="en-US" altLang="ja-JP" sz="1200" dirty="0">
                  <a:latin typeface="Meiryo" panose="020B0604030504040204" pitchFamily="34" charset="-128"/>
                  <a:ea typeface="Meiryo" panose="020B0604030504040204" pitchFamily="34" charset="-128"/>
                </a:rPr>
                <a:t>-</a:t>
              </a:r>
              <a:r>
                <a:rPr lang="en-US" altLang="ja-JP" sz="1200" dirty="0">
                  <a:latin typeface="Meiryo" panose="020B0604030504040204" pitchFamily="34" charset="-128"/>
                  <a:ea typeface="Meiryo" panose="020B0604030504040204" pitchFamily="34" charset="-128"/>
                </a:rPr>
                <a:t>2</a:t>
              </a:r>
              <a:endParaRPr kumimoji="1" lang="ja-JP" altLang="en-US" sz="1200">
                <a:latin typeface="Meiryo" panose="020B0604030504040204" pitchFamily="34" charset="-128"/>
                <a:ea typeface="Meiryo" panose="020B0604030504040204" pitchFamily="34" charset="-128"/>
              </a:endParaRPr>
            </a:p>
          </p:txBody>
        </p:sp>
        <p:sp>
          <p:nvSpPr>
            <p:cNvPr id="65" name="テキスト ボックス 64">
              <a:extLst>
                <a:ext uri="{FF2B5EF4-FFF2-40B4-BE49-F238E27FC236}">
                  <a16:creationId xmlns:a16="http://schemas.microsoft.com/office/drawing/2014/main" id="{FEDE5450-6401-FB7C-7787-6759FC8D41FB}"/>
                </a:ext>
              </a:extLst>
            </p:cNvPr>
            <p:cNvSpPr txBox="1"/>
            <p:nvPr/>
          </p:nvSpPr>
          <p:spPr>
            <a:xfrm>
              <a:off x="8850589" y="3892961"/>
              <a:ext cx="348172" cy="276999"/>
            </a:xfrm>
            <a:prstGeom prst="rect">
              <a:avLst/>
            </a:prstGeom>
            <a:noFill/>
          </p:spPr>
          <p:txBody>
            <a:bodyPr wrap="none" rtlCol="0">
              <a:spAutoFit/>
            </a:bodyPr>
            <a:lstStyle/>
            <a:p>
              <a:r>
                <a:rPr kumimoji="1" lang="en-US" altLang="ja-JP" sz="1200" dirty="0">
                  <a:latin typeface="Meiryo" panose="020B0604030504040204" pitchFamily="34" charset="-128"/>
                  <a:ea typeface="Meiryo" panose="020B0604030504040204" pitchFamily="34" charset="-128"/>
                </a:rPr>
                <a:t>-1</a:t>
              </a:r>
              <a:endParaRPr kumimoji="1" lang="ja-JP" altLang="en-US" sz="1200">
                <a:latin typeface="Meiryo" panose="020B0604030504040204" pitchFamily="34" charset="-128"/>
                <a:ea typeface="Meiryo" panose="020B0604030504040204" pitchFamily="34" charset="-128"/>
              </a:endParaRPr>
            </a:p>
          </p:txBody>
        </p:sp>
        <p:sp>
          <p:nvSpPr>
            <p:cNvPr id="66" name="テキスト ボックス 65">
              <a:extLst>
                <a:ext uri="{FF2B5EF4-FFF2-40B4-BE49-F238E27FC236}">
                  <a16:creationId xmlns:a16="http://schemas.microsoft.com/office/drawing/2014/main" id="{29BECC9F-7045-B163-BFD0-ABD19090EEFF}"/>
                </a:ext>
              </a:extLst>
            </p:cNvPr>
            <p:cNvSpPr txBox="1"/>
            <p:nvPr/>
          </p:nvSpPr>
          <p:spPr>
            <a:xfrm>
              <a:off x="9256731" y="3892961"/>
              <a:ext cx="280846" cy="276999"/>
            </a:xfrm>
            <a:prstGeom prst="rect">
              <a:avLst/>
            </a:prstGeom>
            <a:noFill/>
          </p:spPr>
          <p:txBody>
            <a:bodyPr wrap="none" rtlCol="0">
              <a:spAutoFit/>
            </a:bodyPr>
            <a:lstStyle/>
            <a:p>
              <a:r>
                <a:rPr lang="en-US" altLang="ja-JP" sz="1200" dirty="0">
                  <a:latin typeface="Meiryo" panose="020B0604030504040204" pitchFamily="34" charset="-128"/>
                  <a:ea typeface="Meiryo" panose="020B0604030504040204" pitchFamily="34" charset="-128"/>
                </a:rPr>
                <a:t>0</a:t>
              </a:r>
              <a:endParaRPr kumimoji="1" lang="ja-JP" altLang="en-US" sz="1200">
                <a:latin typeface="Meiryo" panose="020B0604030504040204" pitchFamily="34" charset="-128"/>
                <a:ea typeface="Meiryo" panose="020B0604030504040204" pitchFamily="34" charset="-128"/>
              </a:endParaRPr>
            </a:p>
          </p:txBody>
        </p:sp>
        <p:sp>
          <p:nvSpPr>
            <p:cNvPr id="67" name="テキスト ボックス 66">
              <a:extLst>
                <a:ext uri="{FF2B5EF4-FFF2-40B4-BE49-F238E27FC236}">
                  <a16:creationId xmlns:a16="http://schemas.microsoft.com/office/drawing/2014/main" id="{86472441-6B75-3F1B-042E-0B340F6FA621}"/>
                </a:ext>
              </a:extLst>
            </p:cNvPr>
            <p:cNvSpPr txBox="1"/>
            <p:nvPr/>
          </p:nvSpPr>
          <p:spPr>
            <a:xfrm>
              <a:off x="9603660" y="3892961"/>
              <a:ext cx="280846" cy="276999"/>
            </a:xfrm>
            <a:prstGeom prst="rect">
              <a:avLst/>
            </a:prstGeom>
            <a:noFill/>
          </p:spPr>
          <p:txBody>
            <a:bodyPr wrap="none" rtlCol="0">
              <a:spAutoFit/>
            </a:bodyPr>
            <a:lstStyle/>
            <a:p>
              <a:r>
                <a:rPr kumimoji="1" lang="en-US" altLang="ja-JP" sz="1200" dirty="0">
                  <a:latin typeface="Meiryo" panose="020B0604030504040204" pitchFamily="34" charset="-128"/>
                  <a:ea typeface="Meiryo" panose="020B0604030504040204" pitchFamily="34" charset="-128"/>
                </a:rPr>
                <a:t>1</a:t>
              </a:r>
              <a:endParaRPr kumimoji="1" lang="ja-JP" altLang="en-US" sz="1200">
                <a:latin typeface="Meiryo" panose="020B0604030504040204" pitchFamily="34" charset="-128"/>
                <a:ea typeface="Meiryo" panose="020B0604030504040204" pitchFamily="34" charset="-128"/>
              </a:endParaRPr>
            </a:p>
          </p:txBody>
        </p:sp>
        <p:sp>
          <p:nvSpPr>
            <p:cNvPr id="68" name="テキスト ボックス 67">
              <a:extLst>
                <a:ext uri="{FF2B5EF4-FFF2-40B4-BE49-F238E27FC236}">
                  <a16:creationId xmlns:a16="http://schemas.microsoft.com/office/drawing/2014/main" id="{7061E485-7840-216E-9A3C-DB1C4564C115}"/>
                </a:ext>
              </a:extLst>
            </p:cNvPr>
            <p:cNvSpPr txBox="1"/>
            <p:nvPr/>
          </p:nvSpPr>
          <p:spPr>
            <a:xfrm>
              <a:off x="10026920" y="3892961"/>
              <a:ext cx="280846" cy="276999"/>
            </a:xfrm>
            <a:prstGeom prst="rect">
              <a:avLst/>
            </a:prstGeom>
            <a:noFill/>
          </p:spPr>
          <p:txBody>
            <a:bodyPr wrap="none" rtlCol="0">
              <a:spAutoFit/>
            </a:bodyPr>
            <a:lstStyle/>
            <a:p>
              <a:r>
                <a:rPr lang="en-US" altLang="ja-JP" sz="1200" dirty="0">
                  <a:latin typeface="Meiryo" panose="020B0604030504040204" pitchFamily="34" charset="-128"/>
                  <a:ea typeface="Meiryo" panose="020B0604030504040204" pitchFamily="34" charset="-128"/>
                </a:rPr>
                <a:t>2</a:t>
              </a:r>
              <a:endParaRPr kumimoji="1" lang="ja-JP" altLang="en-US" sz="1200">
                <a:latin typeface="Meiryo" panose="020B0604030504040204" pitchFamily="34" charset="-128"/>
                <a:ea typeface="Meiryo" panose="020B0604030504040204" pitchFamily="34" charset="-128"/>
              </a:endParaRPr>
            </a:p>
          </p:txBody>
        </p:sp>
        <p:sp>
          <p:nvSpPr>
            <p:cNvPr id="69" name="テキスト ボックス 68">
              <a:extLst>
                <a:ext uri="{FF2B5EF4-FFF2-40B4-BE49-F238E27FC236}">
                  <a16:creationId xmlns:a16="http://schemas.microsoft.com/office/drawing/2014/main" id="{9D727480-6B7D-FD45-BE35-EA068F36B4AF}"/>
                </a:ext>
              </a:extLst>
            </p:cNvPr>
            <p:cNvSpPr txBox="1"/>
            <p:nvPr/>
          </p:nvSpPr>
          <p:spPr>
            <a:xfrm>
              <a:off x="10434207" y="3892961"/>
              <a:ext cx="280846" cy="276999"/>
            </a:xfrm>
            <a:prstGeom prst="rect">
              <a:avLst/>
            </a:prstGeom>
            <a:noFill/>
          </p:spPr>
          <p:txBody>
            <a:bodyPr wrap="none" rtlCol="0">
              <a:spAutoFit/>
            </a:bodyPr>
            <a:lstStyle/>
            <a:p>
              <a:r>
                <a:rPr kumimoji="1" lang="en-US" altLang="ja-JP" sz="1200" dirty="0">
                  <a:latin typeface="Meiryo" panose="020B0604030504040204" pitchFamily="34" charset="-128"/>
                  <a:ea typeface="Meiryo" panose="020B0604030504040204" pitchFamily="34" charset="-128"/>
                </a:rPr>
                <a:t>3</a:t>
              </a:r>
              <a:endParaRPr kumimoji="1" lang="ja-JP" altLang="en-US" sz="1200">
                <a:latin typeface="Meiryo" panose="020B0604030504040204" pitchFamily="34" charset="-128"/>
                <a:ea typeface="Meiryo" panose="020B0604030504040204" pitchFamily="34" charset="-128"/>
              </a:endParaRPr>
            </a:p>
          </p:txBody>
        </p:sp>
      </p:grpSp>
      <p:grpSp>
        <p:nvGrpSpPr>
          <p:cNvPr id="124" name="グループ化 123">
            <a:extLst>
              <a:ext uri="{FF2B5EF4-FFF2-40B4-BE49-F238E27FC236}">
                <a16:creationId xmlns:a16="http://schemas.microsoft.com/office/drawing/2014/main" id="{F76A8054-AEE5-2846-1E63-E44FD102A0DA}"/>
              </a:ext>
            </a:extLst>
          </p:cNvPr>
          <p:cNvGrpSpPr/>
          <p:nvPr/>
        </p:nvGrpSpPr>
        <p:grpSpPr>
          <a:xfrm>
            <a:off x="1095151" y="2344138"/>
            <a:ext cx="4872756" cy="2375919"/>
            <a:chOff x="1095151" y="1853004"/>
            <a:chExt cx="4872756" cy="2375919"/>
          </a:xfrm>
        </p:grpSpPr>
        <p:pic>
          <p:nvPicPr>
            <p:cNvPr id="111" name="図 110" descr="図形&#10;&#10;中程度の精度で自動的に生成された説明">
              <a:extLst>
                <a:ext uri="{FF2B5EF4-FFF2-40B4-BE49-F238E27FC236}">
                  <a16:creationId xmlns:a16="http://schemas.microsoft.com/office/drawing/2014/main" id="{536138F1-27D4-D8A9-C0DA-FB0B21E4236A}"/>
                </a:ext>
              </a:extLst>
            </p:cNvPr>
            <p:cNvPicPr>
              <a:picLocks noChangeAspect="1"/>
            </p:cNvPicPr>
            <p:nvPr/>
          </p:nvPicPr>
          <p:blipFill>
            <a:blip r:embed="rId8">
              <a:extLst>
                <a:ext uri="{28A0092B-C50C-407E-A947-70E740481C1C}">
                  <a14:useLocalDpi xmlns:a14="http://schemas.microsoft.com/office/drawing/2010/main" val="0"/>
                </a:ext>
              </a:extLst>
            </a:blip>
            <a:srcRect l="30722" t="39698" r="31921"/>
            <a:stretch/>
          </p:blipFill>
          <p:spPr>
            <a:xfrm>
              <a:off x="3187686" y="1853004"/>
              <a:ext cx="1555129" cy="2375919"/>
            </a:xfrm>
            <a:prstGeom prst="rect">
              <a:avLst/>
            </a:prstGeom>
          </p:spPr>
        </p:pic>
        <p:grpSp>
          <p:nvGrpSpPr>
            <p:cNvPr id="123" name="グループ化 122">
              <a:extLst>
                <a:ext uri="{FF2B5EF4-FFF2-40B4-BE49-F238E27FC236}">
                  <a16:creationId xmlns:a16="http://schemas.microsoft.com/office/drawing/2014/main" id="{C5844300-47C5-F471-F9AB-A12E513B06F1}"/>
                </a:ext>
              </a:extLst>
            </p:cNvPr>
            <p:cNvGrpSpPr/>
            <p:nvPr/>
          </p:nvGrpSpPr>
          <p:grpSpPr>
            <a:xfrm>
              <a:off x="1095151" y="1859563"/>
              <a:ext cx="4872756" cy="2310397"/>
              <a:chOff x="1095151" y="1859563"/>
              <a:chExt cx="4872756" cy="2310397"/>
            </a:xfrm>
          </p:grpSpPr>
          <p:grpSp>
            <p:nvGrpSpPr>
              <p:cNvPr id="71" name="グループ化 70">
                <a:extLst>
                  <a:ext uri="{FF2B5EF4-FFF2-40B4-BE49-F238E27FC236}">
                    <a16:creationId xmlns:a16="http://schemas.microsoft.com/office/drawing/2014/main" id="{46471388-69BE-8F34-DD98-F0797DA7FE2B}"/>
                  </a:ext>
                </a:extLst>
              </p:cNvPr>
              <p:cNvGrpSpPr/>
              <p:nvPr/>
            </p:nvGrpSpPr>
            <p:grpSpPr>
              <a:xfrm>
                <a:off x="1181819" y="1927604"/>
                <a:ext cx="4041056" cy="1909236"/>
                <a:chOff x="2328671" y="2880852"/>
                <a:chExt cx="3116996" cy="1219200"/>
              </a:xfrm>
            </p:grpSpPr>
            <p:cxnSp>
              <p:nvCxnSpPr>
                <p:cNvPr id="73" name="直線コネクタ 72">
                  <a:extLst>
                    <a:ext uri="{FF2B5EF4-FFF2-40B4-BE49-F238E27FC236}">
                      <a16:creationId xmlns:a16="http://schemas.microsoft.com/office/drawing/2014/main" id="{04D25122-9D91-1A59-915F-0E6C5C407E93}"/>
                    </a:ext>
                  </a:extLst>
                </p:cNvPr>
                <p:cNvCxnSpPr>
                  <a:cxnSpLocks/>
                </p:cNvCxnSpPr>
                <p:nvPr/>
              </p:nvCxnSpPr>
              <p:spPr>
                <a:xfrm>
                  <a:off x="2328671" y="4100052"/>
                  <a:ext cx="3116996"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直線コネクタ 73">
                  <a:extLst>
                    <a:ext uri="{FF2B5EF4-FFF2-40B4-BE49-F238E27FC236}">
                      <a16:creationId xmlns:a16="http://schemas.microsoft.com/office/drawing/2014/main" id="{D34FB8D8-92B4-5FDA-97D8-525519563FF2}"/>
                    </a:ext>
                  </a:extLst>
                </p:cNvPr>
                <p:cNvCxnSpPr>
                  <a:cxnSpLocks/>
                </p:cNvCxnSpPr>
                <p:nvPr/>
              </p:nvCxnSpPr>
              <p:spPr>
                <a:xfrm>
                  <a:off x="3893574" y="2880852"/>
                  <a:ext cx="0" cy="12192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72" name="直線コネクタ 71">
                <a:extLst>
                  <a:ext uri="{FF2B5EF4-FFF2-40B4-BE49-F238E27FC236}">
                    <a16:creationId xmlns:a16="http://schemas.microsoft.com/office/drawing/2014/main" id="{CFDA699F-CB63-6EC7-24E1-2DCB81860DFB}"/>
                  </a:ext>
                </a:extLst>
              </p:cNvPr>
              <p:cNvCxnSpPr>
                <a:cxnSpLocks/>
              </p:cNvCxnSpPr>
              <p:nvPr/>
            </p:nvCxnSpPr>
            <p:spPr>
              <a:xfrm>
                <a:off x="3159617" y="3335900"/>
                <a:ext cx="10431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5" name="直線コネクタ 74">
                <a:extLst>
                  <a:ext uri="{FF2B5EF4-FFF2-40B4-BE49-F238E27FC236}">
                    <a16:creationId xmlns:a16="http://schemas.microsoft.com/office/drawing/2014/main" id="{876E6EF3-1A2D-784C-BFED-4037D67757E0}"/>
                  </a:ext>
                </a:extLst>
              </p:cNvPr>
              <p:cNvCxnSpPr>
                <a:cxnSpLocks/>
              </p:cNvCxnSpPr>
              <p:nvPr/>
            </p:nvCxnSpPr>
            <p:spPr>
              <a:xfrm>
                <a:off x="2826016" y="3836839"/>
                <a:ext cx="0" cy="6944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6" name="直線コネクタ 75">
                <a:extLst>
                  <a:ext uri="{FF2B5EF4-FFF2-40B4-BE49-F238E27FC236}">
                    <a16:creationId xmlns:a16="http://schemas.microsoft.com/office/drawing/2014/main" id="{D0D996A0-01D2-EA1B-62C1-7CE41FBAA427}"/>
                  </a:ext>
                </a:extLst>
              </p:cNvPr>
              <p:cNvCxnSpPr>
                <a:cxnSpLocks/>
              </p:cNvCxnSpPr>
              <p:nvPr/>
            </p:nvCxnSpPr>
            <p:spPr>
              <a:xfrm>
                <a:off x="2429167" y="3836839"/>
                <a:ext cx="0" cy="6944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直線コネクタ 76">
                <a:extLst>
                  <a:ext uri="{FF2B5EF4-FFF2-40B4-BE49-F238E27FC236}">
                    <a16:creationId xmlns:a16="http://schemas.microsoft.com/office/drawing/2014/main" id="{5E4B5C10-778B-BC8E-7F01-AD517683639E}"/>
                  </a:ext>
                </a:extLst>
              </p:cNvPr>
              <p:cNvCxnSpPr>
                <a:cxnSpLocks/>
              </p:cNvCxnSpPr>
              <p:nvPr/>
            </p:nvCxnSpPr>
            <p:spPr>
              <a:xfrm>
                <a:off x="2047528" y="3831523"/>
                <a:ext cx="0" cy="6944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8" name="直線コネクタ 77">
                <a:extLst>
                  <a:ext uri="{FF2B5EF4-FFF2-40B4-BE49-F238E27FC236}">
                    <a16:creationId xmlns:a16="http://schemas.microsoft.com/office/drawing/2014/main" id="{8DA4AC8E-3F01-E40E-F0DA-64A6599DA19E}"/>
                  </a:ext>
                </a:extLst>
              </p:cNvPr>
              <p:cNvCxnSpPr>
                <a:cxnSpLocks/>
              </p:cNvCxnSpPr>
              <p:nvPr/>
            </p:nvCxnSpPr>
            <p:spPr>
              <a:xfrm>
                <a:off x="4395056" y="3839838"/>
                <a:ext cx="0" cy="6944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直線コネクタ 78">
                <a:extLst>
                  <a:ext uri="{FF2B5EF4-FFF2-40B4-BE49-F238E27FC236}">
                    <a16:creationId xmlns:a16="http://schemas.microsoft.com/office/drawing/2014/main" id="{EFE26D6B-7DB9-15BB-3361-A91874D98662}"/>
                  </a:ext>
                </a:extLst>
              </p:cNvPr>
              <p:cNvCxnSpPr>
                <a:cxnSpLocks/>
              </p:cNvCxnSpPr>
              <p:nvPr/>
            </p:nvCxnSpPr>
            <p:spPr>
              <a:xfrm>
                <a:off x="3982259" y="3839838"/>
                <a:ext cx="0" cy="6944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直線コネクタ 79">
                <a:extLst>
                  <a:ext uri="{FF2B5EF4-FFF2-40B4-BE49-F238E27FC236}">
                    <a16:creationId xmlns:a16="http://schemas.microsoft.com/office/drawing/2014/main" id="{4F557BA5-EE99-5C7F-D69C-E7C17651307F}"/>
                  </a:ext>
                </a:extLst>
              </p:cNvPr>
              <p:cNvCxnSpPr>
                <a:cxnSpLocks/>
              </p:cNvCxnSpPr>
              <p:nvPr/>
            </p:nvCxnSpPr>
            <p:spPr>
              <a:xfrm>
                <a:off x="3575498" y="3839838"/>
                <a:ext cx="0" cy="6944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直線コネクタ 80">
                <a:extLst>
                  <a:ext uri="{FF2B5EF4-FFF2-40B4-BE49-F238E27FC236}">
                    <a16:creationId xmlns:a16="http://schemas.microsoft.com/office/drawing/2014/main" id="{6A293DAF-C2F1-AC2A-063B-169CBE3F5B27}"/>
                  </a:ext>
                </a:extLst>
              </p:cNvPr>
              <p:cNvCxnSpPr>
                <a:cxnSpLocks/>
              </p:cNvCxnSpPr>
              <p:nvPr/>
            </p:nvCxnSpPr>
            <p:spPr>
              <a:xfrm>
                <a:off x="3207558" y="3835845"/>
                <a:ext cx="0" cy="6944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2" name="テキスト ボックス 81">
                <a:extLst>
                  <a:ext uri="{FF2B5EF4-FFF2-40B4-BE49-F238E27FC236}">
                    <a16:creationId xmlns:a16="http://schemas.microsoft.com/office/drawing/2014/main" id="{ABA43667-4943-90C7-3D46-96E5468F1E3F}"/>
                  </a:ext>
                </a:extLst>
              </p:cNvPr>
              <p:cNvSpPr txBox="1"/>
              <p:nvPr/>
            </p:nvSpPr>
            <p:spPr>
              <a:xfrm>
                <a:off x="1834926" y="3892961"/>
                <a:ext cx="348172" cy="276999"/>
              </a:xfrm>
              <a:prstGeom prst="rect">
                <a:avLst/>
              </a:prstGeom>
              <a:noFill/>
            </p:spPr>
            <p:txBody>
              <a:bodyPr wrap="none" rtlCol="0">
                <a:spAutoFit/>
              </a:bodyPr>
              <a:lstStyle/>
              <a:p>
                <a:r>
                  <a:rPr kumimoji="1" lang="en-US" altLang="ja-JP" sz="1200" dirty="0">
                    <a:latin typeface="Meiryo" panose="020B0604030504040204" pitchFamily="34" charset="-128"/>
                    <a:ea typeface="Meiryo" panose="020B0604030504040204" pitchFamily="34" charset="-128"/>
                  </a:rPr>
                  <a:t>-3</a:t>
                </a:r>
                <a:endParaRPr kumimoji="1" lang="ja-JP" altLang="en-US" sz="1200">
                  <a:latin typeface="Meiryo" panose="020B0604030504040204" pitchFamily="34" charset="-128"/>
                  <a:ea typeface="Meiryo" panose="020B0604030504040204" pitchFamily="34" charset="-128"/>
                </a:endParaRPr>
              </a:p>
            </p:txBody>
          </p:sp>
          <p:sp>
            <p:nvSpPr>
              <p:cNvPr id="83" name="テキスト ボックス 82">
                <a:extLst>
                  <a:ext uri="{FF2B5EF4-FFF2-40B4-BE49-F238E27FC236}">
                    <a16:creationId xmlns:a16="http://schemas.microsoft.com/office/drawing/2014/main" id="{EE075D62-A170-A63B-9E8F-F68DC6B03CAA}"/>
                  </a:ext>
                </a:extLst>
              </p:cNvPr>
              <p:cNvSpPr txBox="1"/>
              <p:nvPr/>
            </p:nvSpPr>
            <p:spPr>
              <a:xfrm>
                <a:off x="2266148" y="3892961"/>
                <a:ext cx="348172" cy="276999"/>
              </a:xfrm>
              <a:prstGeom prst="rect">
                <a:avLst/>
              </a:prstGeom>
              <a:noFill/>
            </p:spPr>
            <p:txBody>
              <a:bodyPr wrap="none" rtlCol="0">
                <a:spAutoFit/>
              </a:bodyPr>
              <a:lstStyle/>
              <a:p>
                <a:r>
                  <a:rPr kumimoji="1" lang="en-US" altLang="ja-JP" sz="1200" dirty="0">
                    <a:latin typeface="Meiryo" panose="020B0604030504040204" pitchFamily="34" charset="-128"/>
                    <a:ea typeface="Meiryo" panose="020B0604030504040204" pitchFamily="34" charset="-128"/>
                  </a:rPr>
                  <a:t>-</a:t>
                </a:r>
                <a:r>
                  <a:rPr lang="en-US" altLang="ja-JP" sz="1200" dirty="0">
                    <a:latin typeface="Meiryo" panose="020B0604030504040204" pitchFamily="34" charset="-128"/>
                    <a:ea typeface="Meiryo" panose="020B0604030504040204" pitchFamily="34" charset="-128"/>
                  </a:rPr>
                  <a:t>2</a:t>
                </a:r>
                <a:endParaRPr kumimoji="1" lang="ja-JP" altLang="en-US" sz="1200">
                  <a:latin typeface="Meiryo" panose="020B0604030504040204" pitchFamily="34" charset="-128"/>
                  <a:ea typeface="Meiryo" panose="020B0604030504040204" pitchFamily="34" charset="-128"/>
                </a:endParaRPr>
              </a:p>
            </p:txBody>
          </p:sp>
          <p:sp>
            <p:nvSpPr>
              <p:cNvPr id="84" name="テキスト ボックス 83">
                <a:extLst>
                  <a:ext uri="{FF2B5EF4-FFF2-40B4-BE49-F238E27FC236}">
                    <a16:creationId xmlns:a16="http://schemas.microsoft.com/office/drawing/2014/main" id="{F52849DB-DCB4-6893-9C8B-B43F5C5BCD13}"/>
                  </a:ext>
                </a:extLst>
              </p:cNvPr>
              <p:cNvSpPr txBox="1"/>
              <p:nvPr/>
            </p:nvSpPr>
            <p:spPr>
              <a:xfrm>
                <a:off x="2654817" y="3892961"/>
                <a:ext cx="348172" cy="276999"/>
              </a:xfrm>
              <a:prstGeom prst="rect">
                <a:avLst/>
              </a:prstGeom>
              <a:noFill/>
            </p:spPr>
            <p:txBody>
              <a:bodyPr wrap="none" rtlCol="0">
                <a:spAutoFit/>
              </a:bodyPr>
              <a:lstStyle/>
              <a:p>
                <a:r>
                  <a:rPr kumimoji="1" lang="en-US" altLang="ja-JP" sz="1200" dirty="0">
                    <a:latin typeface="Meiryo" panose="020B0604030504040204" pitchFamily="34" charset="-128"/>
                    <a:ea typeface="Meiryo" panose="020B0604030504040204" pitchFamily="34" charset="-128"/>
                  </a:rPr>
                  <a:t>-1</a:t>
                </a:r>
                <a:endParaRPr kumimoji="1" lang="ja-JP" altLang="en-US" sz="1200">
                  <a:latin typeface="Meiryo" panose="020B0604030504040204" pitchFamily="34" charset="-128"/>
                  <a:ea typeface="Meiryo" panose="020B0604030504040204" pitchFamily="34" charset="-128"/>
                </a:endParaRPr>
              </a:p>
            </p:txBody>
          </p:sp>
          <p:sp>
            <p:nvSpPr>
              <p:cNvPr id="85" name="テキスト ボックス 84">
                <a:extLst>
                  <a:ext uri="{FF2B5EF4-FFF2-40B4-BE49-F238E27FC236}">
                    <a16:creationId xmlns:a16="http://schemas.microsoft.com/office/drawing/2014/main" id="{1A4757F9-B8B3-7C15-3CED-B75CC2FD9972}"/>
                  </a:ext>
                </a:extLst>
              </p:cNvPr>
              <p:cNvSpPr txBox="1"/>
              <p:nvPr/>
            </p:nvSpPr>
            <p:spPr>
              <a:xfrm>
                <a:off x="3071591" y="3892961"/>
                <a:ext cx="280846" cy="276999"/>
              </a:xfrm>
              <a:prstGeom prst="rect">
                <a:avLst/>
              </a:prstGeom>
              <a:noFill/>
            </p:spPr>
            <p:txBody>
              <a:bodyPr wrap="none" rtlCol="0">
                <a:spAutoFit/>
              </a:bodyPr>
              <a:lstStyle/>
              <a:p>
                <a:r>
                  <a:rPr lang="en-US" altLang="ja-JP" sz="1200" dirty="0">
                    <a:latin typeface="Meiryo" panose="020B0604030504040204" pitchFamily="34" charset="-128"/>
                    <a:ea typeface="Meiryo" panose="020B0604030504040204" pitchFamily="34" charset="-128"/>
                  </a:rPr>
                  <a:t>0</a:t>
                </a:r>
                <a:endParaRPr kumimoji="1" lang="ja-JP" altLang="en-US" sz="1200">
                  <a:latin typeface="Meiryo" panose="020B0604030504040204" pitchFamily="34" charset="-128"/>
                  <a:ea typeface="Meiryo" panose="020B0604030504040204" pitchFamily="34" charset="-128"/>
                </a:endParaRPr>
              </a:p>
            </p:txBody>
          </p:sp>
          <p:sp>
            <p:nvSpPr>
              <p:cNvPr id="86" name="テキスト ボックス 85">
                <a:extLst>
                  <a:ext uri="{FF2B5EF4-FFF2-40B4-BE49-F238E27FC236}">
                    <a16:creationId xmlns:a16="http://schemas.microsoft.com/office/drawing/2014/main" id="{6057E386-60C3-0777-9F46-E4A622F8AAAB}"/>
                  </a:ext>
                </a:extLst>
              </p:cNvPr>
              <p:cNvSpPr txBox="1"/>
              <p:nvPr/>
            </p:nvSpPr>
            <p:spPr>
              <a:xfrm>
                <a:off x="3435075" y="3892961"/>
                <a:ext cx="280846" cy="276999"/>
              </a:xfrm>
              <a:prstGeom prst="rect">
                <a:avLst/>
              </a:prstGeom>
              <a:noFill/>
            </p:spPr>
            <p:txBody>
              <a:bodyPr wrap="none" rtlCol="0">
                <a:spAutoFit/>
              </a:bodyPr>
              <a:lstStyle/>
              <a:p>
                <a:r>
                  <a:rPr kumimoji="1" lang="en-US" altLang="ja-JP" sz="1200" dirty="0">
                    <a:latin typeface="Meiryo" panose="020B0604030504040204" pitchFamily="34" charset="-128"/>
                    <a:ea typeface="Meiryo" panose="020B0604030504040204" pitchFamily="34" charset="-128"/>
                  </a:rPr>
                  <a:t>1</a:t>
                </a:r>
                <a:endParaRPr kumimoji="1" lang="ja-JP" altLang="en-US" sz="1200">
                  <a:latin typeface="Meiryo" panose="020B0604030504040204" pitchFamily="34" charset="-128"/>
                  <a:ea typeface="Meiryo" panose="020B0604030504040204" pitchFamily="34" charset="-128"/>
                </a:endParaRPr>
              </a:p>
            </p:txBody>
          </p:sp>
          <p:sp>
            <p:nvSpPr>
              <p:cNvPr id="87" name="テキスト ボックス 86">
                <a:extLst>
                  <a:ext uri="{FF2B5EF4-FFF2-40B4-BE49-F238E27FC236}">
                    <a16:creationId xmlns:a16="http://schemas.microsoft.com/office/drawing/2014/main" id="{96957F57-951E-A4B5-3632-DF5D40A9B480}"/>
                  </a:ext>
                </a:extLst>
              </p:cNvPr>
              <p:cNvSpPr txBox="1"/>
              <p:nvPr/>
            </p:nvSpPr>
            <p:spPr>
              <a:xfrm>
                <a:off x="3846240" y="3892961"/>
                <a:ext cx="280846" cy="276999"/>
              </a:xfrm>
              <a:prstGeom prst="rect">
                <a:avLst/>
              </a:prstGeom>
              <a:noFill/>
            </p:spPr>
            <p:txBody>
              <a:bodyPr wrap="none" rtlCol="0">
                <a:spAutoFit/>
              </a:bodyPr>
              <a:lstStyle/>
              <a:p>
                <a:r>
                  <a:rPr lang="en-US" altLang="ja-JP" sz="1200" dirty="0">
                    <a:latin typeface="Meiryo" panose="020B0604030504040204" pitchFamily="34" charset="-128"/>
                    <a:ea typeface="Meiryo" panose="020B0604030504040204" pitchFamily="34" charset="-128"/>
                  </a:rPr>
                  <a:t>2</a:t>
                </a:r>
                <a:endParaRPr kumimoji="1" lang="ja-JP" altLang="en-US" sz="1200">
                  <a:latin typeface="Meiryo" panose="020B0604030504040204" pitchFamily="34" charset="-128"/>
                  <a:ea typeface="Meiryo" panose="020B0604030504040204" pitchFamily="34" charset="-128"/>
                </a:endParaRPr>
              </a:p>
            </p:txBody>
          </p:sp>
          <p:sp>
            <p:nvSpPr>
              <p:cNvPr id="88" name="テキスト ボックス 87">
                <a:extLst>
                  <a:ext uri="{FF2B5EF4-FFF2-40B4-BE49-F238E27FC236}">
                    <a16:creationId xmlns:a16="http://schemas.microsoft.com/office/drawing/2014/main" id="{6D4E087E-2A1F-65F5-3958-4AD495C7603A}"/>
                  </a:ext>
                </a:extLst>
              </p:cNvPr>
              <p:cNvSpPr txBox="1"/>
              <p:nvPr/>
            </p:nvSpPr>
            <p:spPr>
              <a:xfrm>
                <a:off x="4253527" y="3892961"/>
                <a:ext cx="280846" cy="276999"/>
              </a:xfrm>
              <a:prstGeom prst="rect">
                <a:avLst/>
              </a:prstGeom>
              <a:noFill/>
            </p:spPr>
            <p:txBody>
              <a:bodyPr wrap="none" rtlCol="0">
                <a:spAutoFit/>
              </a:bodyPr>
              <a:lstStyle/>
              <a:p>
                <a:r>
                  <a:rPr kumimoji="1" lang="en-US" altLang="ja-JP" sz="1200" dirty="0">
                    <a:latin typeface="Meiryo" panose="020B0604030504040204" pitchFamily="34" charset="-128"/>
                    <a:ea typeface="Meiryo" panose="020B0604030504040204" pitchFamily="34" charset="-128"/>
                  </a:rPr>
                  <a:t>3</a:t>
                </a:r>
                <a:endParaRPr kumimoji="1" lang="ja-JP" altLang="en-US" sz="1200">
                  <a:latin typeface="Meiryo" panose="020B0604030504040204" pitchFamily="34" charset="-128"/>
                  <a:ea typeface="Meiryo" panose="020B0604030504040204" pitchFamily="34" charset="-128"/>
                </a:endParaRPr>
              </a:p>
            </p:txBody>
          </p:sp>
          <p:cxnSp>
            <p:nvCxnSpPr>
              <p:cNvPr id="91" name="直線コネクタ 90">
                <a:extLst>
                  <a:ext uri="{FF2B5EF4-FFF2-40B4-BE49-F238E27FC236}">
                    <a16:creationId xmlns:a16="http://schemas.microsoft.com/office/drawing/2014/main" id="{1A146F1F-2E49-D4B5-8624-81EB3A175E08}"/>
                  </a:ext>
                </a:extLst>
              </p:cNvPr>
              <p:cNvCxnSpPr>
                <a:cxnSpLocks/>
              </p:cNvCxnSpPr>
              <p:nvPr/>
            </p:nvCxnSpPr>
            <p:spPr>
              <a:xfrm>
                <a:off x="5190243" y="3839838"/>
                <a:ext cx="0" cy="6944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2" name="直線コネクタ 91">
                <a:extLst>
                  <a:ext uri="{FF2B5EF4-FFF2-40B4-BE49-F238E27FC236}">
                    <a16:creationId xmlns:a16="http://schemas.microsoft.com/office/drawing/2014/main" id="{2AD3CEC3-E842-8EF2-F128-183913D66EF7}"/>
                  </a:ext>
                </a:extLst>
              </p:cNvPr>
              <p:cNvCxnSpPr>
                <a:cxnSpLocks/>
              </p:cNvCxnSpPr>
              <p:nvPr/>
            </p:nvCxnSpPr>
            <p:spPr>
              <a:xfrm>
                <a:off x="4790826" y="3839838"/>
                <a:ext cx="0" cy="6944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3" name="テキスト ボックス 92">
                <a:extLst>
                  <a:ext uri="{FF2B5EF4-FFF2-40B4-BE49-F238E27FC236}">
                    <a16:creationId xmlns:a16="http://schemas.microsoft.com/office/drawing/2014/main" id="{265AFC46-A4FF-AC64-BC79-6BC68FF000AB}"/>
                  </a:ext>
                </a:extLst>
              </p:cNvPr>
              <p:cNvSpPr txBox="1"/>
              <p:nvPr/>
            </p:nvSpPr>
            <p:spPr>
              <a:xfrm>
                <a:off x="4654807" y="3892961"/>
                <a:ext cx="280846" cy="276999"/>
              </a:xfrm>
              <a:prstGeom prst="rect">
                <a:avLst/>
              </a:prstGeom>
              <a:noFill/>
            </p:spPr>
            <p:txBody>
              <a:bodyPr wrap="none" rtlCol="0">
                <a:spAutoFit/>
              </a:bodyPr>
              <a:lstStyle/>
              <a:p>
                <a:r>
                  <a:rPr kumimoji="1" lang="en-US" altLang="ja-JP" sz="1200" dirty="0">
                    <a:latin typeface="Meiryo" panose="020B0604030504040204" pitchFamily="34" charset="-128"/>
                    <a:ea typeface="Meiryo" panose="020B0604030504040204" pitchFamily="34" charset="-128"/>
                  </a:rPr>
                  <a:t>4</a:t>
                </a:r>
                <a:endParaRPr kumimoji="1" lang="ja-JP" altLang="en-US" sz="1200">
                  <a:latin typeface="Meiryo" panose="020B0604030504040204" pitchFamily="34" charset="-128"/>
                  <a:ea typeface="Meiryo" panose="020B0604030504040204" pitchFamily="34" charset="-128"/>
                </a:endParaRPr>
              </a:p>
            </p:txBody>
          </p:sp>
          <p:sp>
            <p:nvSpPr>
              <p:cNvPr id="94" name="テキスト ボックス 93">
                <a:extLst>
                  <a:ext uri="{FF2B5EF4-FFF2-40B4-BE49-F238E27FC236}">
                    <a16:creationId xmlns:a16="http://schemas.microsoft.com/office/drawing/2014/main" id="{677D85B5-C79C-296D-88EE-1E7A57AA8755}"/>
                  </a:ext>
                </a:extLst>
              </p:cNvPr>
              <p:cNvSpPr txBox="1"/>
              <p:nvPr/>
            </p:nvSpPr>
            <p:spPr>
              <a:xfrm>
                <a:off x="5053174" y="3888501"/>
                <a:ext cx="280846" cy="276999"/>
              </a:xfrm>
              <a:prstGeom prst="rect">
                <a:avLst/>
              </a:prstGeom>
              <a:noFill/>
            </p:spPr>
            <p:txBody>
              <a:bodyPr wrap="none" rtlCol="0">
                <a:spAutoFit/>
              </a:bodyPr>
              <a:lstStyle/>
              <a:p>
                <a:r>
                  <a:rPr lang="en-US" altLang="ja-JP" sz="1200" dirty="0">
                    <a:latin typeface="Meiryo" panose="020B0604030504040204" pitchFamily="34" charset="-128"/>
                    <a:ea typeface="Meiryo" panose="020B0604030504040204" pitchFamily="34" charset="-128"/>
                  </a:rPr>
                  <a:t>5</a:t>
                </a:r>
                <a:endParaRPr kumimoji="1" lang="ja-JP" altLang="en-US" sz="1200">
                  <a:latin typeface="Meiryo" panose="020B0604030504040204" pitchFamily="34" charset="-128"/>
                  <a:ea typeface="Meiryo" panose="020B0604030504040204" pitchFamily="34" charset="-128"/>
                </a:endParaRPr>
              </a:p>
            </p:txBody>
          </p:sp>
          <p:cxnSp>
            <p:nvCxnSpPr>
              <p:cNvPr id="97" name="直線コネクタ 96">
                <a:extLst>
                  <a:ext uri="{FF2B5EF4-FFF2-40B4-BE49-F238E27FC236}">
                    <a16:creationId xmlns:a16="http://schemas.microsoft.com/office/drawing/2014/main" id="{98FB0756-FD2A-0C1D-BCC8-E54CCA6A3F53}"/>
                  </a:ext>
                </a:extLst>
              </p:cNvPr>
              <p:cNvCxnSpPr>
                <a:cxnSpLocks/>
              </p:cNvCxnSpPr>
              <p:nvPr/>
            </p:nvCxnSpPr>
            <p:spPr>
              <a:xfrm>
                <a:off x="1648117" y="3836839"/>
                <a:ext cx="0" cy="6944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8" name="直線コネクタ 97">
                <a:extLst>
                  <a:ext uri="{FF2B5EF4-FFF2-40B4-BE49-F238E27FC236}">
                    <a16:creationId xmlns:a16="http://schemas.microsoft.com/office/drawing/2014/main" id="{3DF79E72-2E4D-343D-CA58-C96ECFDCDBE8}"/>
                  </a:ext>
                </a:extLst>
              </p:cNvPr>
              <p:cNvCxnSpPr>
                <a:cxnSpLocks/>
              </p:cNvCxnSpPr>
              <p:nvPr/>
            </p:nvCxnSpPr>
            <p:spPr>
              <a:xfrm>
                <a:off x="1266478" y="3831523"/>
                <a:ext cx="0" cy="6944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9" name="テキスト ボックス 98">
                <a:extLst>
                  <a:ext uri="{FF2B5EF4-FFF2-40B4-BE49-F238E27FC236}">
                    <a16:creationId xmlns:a16="http://schemas.microsoft.com/office/drawing/2014/main" id="{6AC2A8DC-3FA6-F404-C866-A48CF342934D}"/>
                  </a:ext>
                </a:extLst>
              </p:cNvPr>
              <p:cNvSpPr txBox="1"/>
              <p:nvPr/>
            </p:nvSpPr>
            <p:spPr>
              <a:xfrm>
                <a:off x="1468597" y="3892960"/>
                <a:ext cx="348172" cy="276999"/>
              </a:xfrm>
              <a:prstGeom prst="rect">
                <a:avLst/>
              </a:prstGeom>
              <a:noFill/>
            </p:spPr>
            <p:txBody>
              <a:bodyPr wrap="none" rtlCol="0">
                <a:spAutoFit/>
              </a:bodyPr>
              <a:lstStyle/>
              <a:p>
                <a:r>
                  <a:rPr kumimoji="1" lang="en-US" altLang="ja-JP" sz="1200" dirty="0">
                    <a:latin typeface="Meiryo" panose="020B0604030504040204" pitchFamily="34" charset="-128"/>
                    <a:ea typeface="Meiryo" panose="020B0604030504040204" pitchFamily="34" charset="-128"/>
                  </a:rPr>
                  <a:t>-4</a:t>
                </a:r>
                <a:endParaRPr kumimoji="1" lang="ja-JP" altLang="en-US" sz="1200">
                  <a:latin typeface="Meiryo" panose="020B0604030504040204" pitchFamily="34" charset="-128"/>
                  <a:ea typeface="Meiryo" panose="020B0604030504040204" pitchFamily="34" charset="-128"/>
                </a:endParaRPr>
              </a:p>
            </p:txBody>
          </p:sp>
          <p:sp>
            <p:nvSpPr>
              <p:cNvPr id="100" name="テキスト ボックス 99">
                <a:extLst>
                  <a:ext uri="{FF2B5EF4-FFF2-40B4-BE49-F238E27FC236}">
                    <a16:creationId xmlns:a16="http://schemas.microsoft.com/office/drawing/2014/main" id="{36F92385-C8C6-993A-7ACC-7CDEDD3EA0BC}"/>
                  </a:ext>
                </a:extLst>
              </p:cNvPr>
              <p:cNvSpPr txBox="1"/>
              <p:nvPr/>
            </p:nvSpPr>
            <p:spPr>
              <a:xfrm>
                <a:off x="1095151" y="3892961"/>
                <a:ext cx="348172" cy="276999"/>
              </a:xfrm>
              <a:prstGeom prst="rect">
                <a:avLst/>
              </a:prstGeom>
              <a:noFill/>
            </p:spPr>
            <p:txBody>
              <a:bodyPr wrap="none" rtlCol="0">
                <a:spAutoFit/>
              </a:bodyPr>
              <a:lstStyle/>
              <a:p>
                <a:r>
                  <a:rPr kumimoji="1" lang="en-US" altLang="ja-JP" sz="1200" dirty="0">
                    <a:latin typeface="Meiryo" panose="020B0604030504040204" pitchFamily="34" charset="-128"/>
                    <a:ea typeface="Meiryo" panose="020B0604030504040204" pitchFamily="34" charset="-128"/>
                  </a:rPr>
                  <a:t>-5</a:t>
                </a:r>
                <a:endParaRPr kumimoji="1" lang="ja-JP" altLang="en-US" sz="1200">
                  <a:latin typeface="Meiryo" panose="020B0604030504040204" pitchFamily="34" charset="-128"/>
                  <a:ea typeface="Meiryo" panose="020B0604030504040204" pitchFamily="34" charset="-128"/>
                </a:endParaRPr>
              </a:p>
            </p:txBody>
          </p:sp>
          <p:sp>
            <p:nvSpPr>
              <p:cNvPr id="101" name="テキスト ボックス 100">
                <a:extLst>
                  <a:ext uri="{FF2B5EF4-FFF2-40B4-BE49-F238E27FC236}">
                    <a16:creationId xmlns:a16="http://schemas.microsoft.com/office/drawing/2014/main" id="{75064AD9-1920-EFB2-3D66-85371CEE7FF7}"/>
                  </a:ext>
                </a:extLst>
              </p:cNvPr>
              <p:cNvSpPr txBox="1"/>
              <p:nvPr/>
            </p:nvSpPr>
            <p:spPr>
              <a:xfrm>
                <a:off x="3215974" y="3157091"/>
                <a:ext cx="431528" cy="276999"/>
              </a:xfrm>
              <a:prstGeom prst="rect">
                <a:avLst/>
              </a:prstGeom>
              <a:noFill/>
            </p:spPr>
            <p:txBody>
              <a:bodyPr wrap="none" rtlCol="0">
                <a:spAutoFit/>
              </a:bodyPr>
              <a:lstStyle/>
              <a:p>
                <a:r>
                  <a:rPr kumimoji="1" lang="en-US" altLang="ja-JP" sz="1200" dirty="0">
                    <a:latin typeface="Meiryo" panose="020B0604030504040204" pitchFamily="34" charset="-128"/>
                    <a:ea typeface="Meiryo" panose="020B0604030504040204" pitchFamily="34" charset="-128"/>
                  </a:rPr>
                  <a:t>0.2</a:t>
                </a:r>
                <a:endParaRPr kumimoji="1" lang="ja-JP" altLang="en-US" sz="1200">
                  <a:latin typeface="Meiryo" panose="020B0604030504040204" pitchFamily="34" charset="-128"/>
                  <a:ea typeface="Meiryo" panose="020B0604030504040204" pitchFamily="34" charset="-128"/>
                </a:endParaRPr>
              </a:p>
            </p:txBody>
          </p:sp>
          <p:cxnSp>
            <p:nvCxnSpPr>
              <p:cNvPr id="102" name="直線コネクタ 101">
                <a:extLst>
                  <a:ext uri="{FF2B5EF4-FFF2-40B4-BE49-F238E27FC236}">
                    <a16:creationId xmlns:a16="http://schemas.microsoft.com/office/drawing/2014/main" id="{3FFC8760-A2AB-45DF-2023-7024BB20714C}"/>
                  </a:ext>
                </a:extLst>
              </p:cNvPr>
              <p:cNvCxnSpPr>
                <a:cxnSpLocks/>
              </p:cNvCxnSpPr>
              <p:nvPr/>
            </p:nvCxnSpPr>
            <p:spPr>
              <a:xfrm>
                <a:off x="3159617" y="2901688"/>
                <a:ext cx="10431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03" name="テキスト ボックス 102">
                <a:extLst>
                  <a:ext uri="{FF2B5EF4-FFF2-40B4-BE49-F238E27FC236}">
                    <a16:creationId xmlns:a16="http://schemas.microsoft.com/office/drawing/2014/main" id="{DD71DA2E-A8D2-FE04-5A63-7BED4F812315}"/>
                  </a:ext>
                </a:extLst>
              </p:cNvPr>
              <p:cNvSpPr txBox="1"/>
              <p:nvPr/>
            </p:nvSpPr>
            <p:spPr>
              <a:xfrm>
                <a:off x="3215974" y="2722879"/>
                <a:ext cx="431528" cy="276999"/>
              </a:xfrm>
              <a:prstGeom prst="rect">
                <a:avLst/>
              </a:prstGeom>
              <a:noFill/>
            </p:spPr>
            <p:txBody>
              <a:bodyPr wrap="none" rtlCol="0">
                <a:spAutoFit/>
              </a:bodyPr>
              <a:lstStyle/>
              <a:p>
                <a:r>
                  <a:rPr kumimoji="1" lang="en-US" altLang="ja-JP" sz="1200" dirty="0">
                    <a:latin typeface="Meiryo" panose="020B0604030504040204" pitchFamily="34" charset="-128"/>
                    <a:ea typeface="Meiryo" panose="020B0604030504040204" pitchFamily="34" charset="-128"/>
                  </a:rPr>
                  <a:t>0.4</a:t>
                </a:r>
                <a:endParaRPr kumimoji="1" lang="ja-JP" altLang="en-US" sz="1200">
                  <a:latin typeface="Meiryo" panose="020B0604030504040204" pitchFamily="34" charset="-128"/>
                  <a:ea typeface="Meiryo" panose="020B0604030504040204" pitchFamily="34" charset="-128"/>
                </a:endParaRPr>
              </a:p>
            </p:txBody>
          </p:sp>
          <p:cxnSp>
            <p:nvCxnSpPr>
              <p:cNvPr id="104" name="直線コネクタ 103">
                <a:extLst>
                  <a:ext uri="{FF2B5EF4-FFF2-40B4-BE49-F238E27FC236}">
                    <a16:creationId xmlns:a16="http://schemas.microsoft.com/office/drawing/2014/main" id="{CEA621CB-0429-875A-6DEC-A6C7C2D001E8}"/>
                  </a:ext>
                </a:extLst>
              </p:cNvPr>
              <p:cNvCxnSpPr>
                <a:cxnSpLocks/>
              </p:cNvCxnSpPr>
              <p:nvPr/>
            </p:nvCxnSpPr>
            <p:spPr>
              <a:xfrm>
                <a:off x="3159617" y="2467476"/>
                <a:ext cx="10431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05" name="テキスト ボックス 104">
                <a:extLst>
                  <a:ext uri="{FF2B5EF4-FFF2-40B4-BE49-F238E27FC236}">
                    <a16:creationId xmlns:a16="http://schemas.microsoft.com/office/drawing/2014/main" id="{035621FC-0CF1-E19F-8959-CD485A88C1AC}"/>
                  </a:ext>
                </a:extLst>
              </p:cNvPr>
              <p:cNvSpPr txBox="1"/>
              <p:nvPr/>
            </p:nvSpPr>
            <p:spPr>
              <a:xfrm>
                <a:off x="3215974" y="2288667"/>
                <a:ext cx="431528" cy="276999"/>
              </a:xfrm>
              <a:prstGeom prst="rect">
                <a:avLst/>
              </a:prstGeom>
              <a:noFill/>
            </p:spPr>
            <p:txBody>
              <a:bodyPr wrap="none" rtlCol="0">
                <a:spAutoFit/>
              </a:bodyPr>
              <a:lstStyle/>
              <a:p>
                <a:r>
                  <a:rPr kumimoji="1" lang="en-US" altLang="ja-JP" sz="1200" dirty="0">
                    <a:latin typeface="Meiryo" panose="020B0604030504040204" pitchFamily="34" charset="-128"/>
                    <a:ea typeface="Meiryo" panose="020B0604030504040204" pitchFamily="34" charset="-128"/>
                  </a:rPr>
                  <a:t>0.6</a:t>
                </a:r>
                <a:endParaRPr kumimoji="1" lang="ja-JP" altLang="en-US" sz="1200">
                  <a:latin typeface="Meiryo" panose="020B0604030504040204" pitchFamily="34" charset="-128"/>
                  <a:ea typeface="Meiryo" panose="020B0604030504040204" pitchFamily="34" charset="-128"/>
                </a:endParaRPr>
              </a:p>
            </p:txBody>
          </p:sp>
          <p:cxnSp>
            <p:nvCxnSpPr>
              <p:cNvPr id="106" name="直線コネクタ 105">
                <a:extLst>
                  <a:ext uri="{FF2B5EF4-FFF2-40B4-BE49-F238E27FC236}">
                    <a16:creationId xmlns:a16="http://schemas.microsoft.com/office/drawing/2014/main" id="{19987D2C-067C-7B73-3469-E8A84BED5E7C}"/>
                  </a:ext>
                </a:extLst>
              </p:cNvPr>
              <p:cNvCxnSpPr>
                <a:cxnSpLocks/>
              </p:cNvCxnSpPr>
              <p:nvPr/>
            </p:nvCxnSpPr>
            <p:spPr>
              <a:xfrm>
                <a:off x="3159617" y="2038372"/>
                <a:ext cx="10431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07" name="テキスト ボックス 106">
                <a:extLst>
                  <a:ext uri="{FF2B5EF4-FFF2-40B4-BE49-F238E27FC236}">
                    <a16:creationId xmlns:a16="http://schemas.microsoft.com/office/drawing/2014/main" id="{0EE4861C-D6DA-98D8-B836-4A5FF2121CC6}"/>
                  </a:ext>
                </a:extLst>
              </p:cNvPr>
              <p:cNvSpPr txBox="1"/>
              <p:nvPr/>
            </p:nvSpPr>
            <p:spPr>
              <a:xfrm>
                <a:off x="3215974" y="1859563"/>
                <a:ext cx="431528" cy="276999"/>
              </a:xfrm>
              <a:prstGeom prst="rect">
                <a:avLst/>
              </a:prstGeom>
              <a:noFill/>
            </p:spPr>
            <p:txBody>
              <a:bodyPr wrap="none" rtlCol="0">
                <a:spAutoFit/>
              </a:bodyPr>
              <a:lstStyle/>
              <a:p>
                <a:r>
                  <a:rPr kumimoji="1" lang="en-US" altLang="ja-JP" sz="1200" dirty="0">
                    <a:latin typeface="Meiryo" panose="020B0604030504040204" pitchFamily="34" charset="-128"/>
                    <a:ea typeface="Meiryo" panose="020B0604030504040204" pitchFamily="34" charset="-128"/>
                  </a:rPr>
                  <a:t>0.8</a:t>
                </a:r>
                <a:endParaRPr kumimoji="1" lang="ja-JP" altLang="en-US" sz="1200">
                  <a:latin typeface="Meiryo" panose="020B0604030504040204" pitchFamily="34" charset="-128"/>
                  <a:ea typeface="Meiryo" panose="020B0604030504040204" pitchFamily="34" charset="-128"/>
                </a:endParaRPr>
              </a:p>
            </p:txBody>
          </p:sp>
          <p:pic>
            <p:nvPicPr>
              <p:cNvPr id="109" name="図 108" descr="図形&#10;&#10;中程度の精度で自動的に生成された説明">
                <a:extLst>
                  <a:ext uri="{FF2B5EF4-FFF2-40B4-BE49-F238E27FC236}">
                    <a16:creationId xmlns:a16="http://schemas.microsoft.com/office/drawing/2014/main" id="{FE2AA260-127B-177B-0AE7-4FE54FAAC0D6}"/>
                  </a:ext>
                </a:extLst>
              </p:cNvPr>
              <p:cNvPicPr>
                <a:picLocks noChangeAspect="1"/>
              </p:cNvPicPr>
              <p:nvPr/>
            </p:nvPicPr>
            <p:blipFill>
              <a:blip r:embed="rId9">
                <a:extLst>
                  <a:ext uri="{28A0092B-C50C-407E-A947-70E740481C1C}">
                    <a14:useLocalDpi xmlns:a14="http://schemas.microsoft.com/office/drawing/2010/main" val="0"/>
                  </a:ext>
                </a:extLst>
              </a:blip>
              <a:srcRect l="18728" t="64612" r="12098"/>
              <a:stretch/>
            </p:blipFill>
            <p:spPr>
              <a:xfrm>
                <a:off x="1178726" y="3127071"/>
                <a:ext cx="3658360" cy="958983"/>
              </a:xfrm>
              <a:prstGeom prst="rect">
                <a:avLst/>
              </a:prstGeom>
            </p:spPr>
          </p:pic>
          <p:cxnSp>
            <p:nvCxnSpPr>
              <p:cNvPr id="113" name="直線矢印コネクタ 112">
                <a:extLst>
                  <a:ext uri="{FF2B5EF4-FFF2-40B4-BE49-F238E27FC236}">
                    <a16:creationId xmlns:a16="http://schemas.microsoft.com/office/drawing/2014/main" id="{A11C449C-49E5-522C-F8BD-17CB869A6C9C}"/>
                  </a:ext>
                </a:extLst>
              </p:cNvPr>
              <p:cNvCxnSpPr/>
              <p:nvPr/>
            </p:nvCxnSpPr>
            <p:spPr>
              <a:xfrm>
                <a:off x="2045954" y="3092672"/>
                <a:ext cx="0" cy="33602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15" name="直線矢印コネクタ 114">
                <a:extLst>
                  <a:ext uri="{FF2B5EF4-FFF2-40B4-BE49-F238E27FC236}">
                    <a16:creationId xmlns:a16="http://schemas.microsoft.com/office/drawing/2014/main" id="{8ECC0B1D-39D0-3174-BBFA-9B1C9B6AF2AB}"/>
                  </a:ext>
                </a:extLst>
              </p:cNvPr>
              <p:cNvCxnSpPr>
                <a:cxnSpLocks/>
              </p:cNvCxnSpPr>
              <p:nvPr/>
            </p:nvCxnSpPr>
            <p:spPr>
              <a:xfrm flipH="1">
                <a:off x="4208282" y="2524527"/>
                <a:ext cx="346261"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18" name="テキスト ボックス 117">
                    <a:extLst>
                      <a:ext uri="{FF2B5EF4-FFF2-40B4-BE49-F238E27FC236}">
                        <a16:creationId xmlns:a16="http://schemas.microsoft.com/office/drawing/2014/main" id="{472569DF-EC74-BBC1-9179-6A62739F1050}"/>
                      </a:ext>
                    </a:extLst>
                  </p:cNvPr>
                  <p:cNvSpPr txBox="1"/>
                  <p:nvPr/>
                </p:nvSpPr>
                <p:spPr>
                  <a:xfrm>
                    <a:off x="4222253" y="2282810"/>
                    <a:ext cx="174565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ea typeface="Cambria Math" panose="02040503050406030204" pitchFamily="18" charset="0"/>
                            </a:rPr>
                            <m:t>𝑁</m:t>
                          </m:r>
                          <m:r>
                            <a:rPr kumimoji="1" lang="en-US" altLang="ja-JP" b="0" i="1" smtClean="0">
                              <a:latin typeface="Cambria Math" panose="02040503050406030204" pitchFamily="18" charset="0"/>
                              <a:ea typeface="Cambria Math" panose="02040503050406030204" pitchFamily="18" charset="0"/>
                            </a:rPr>
                            <m:t>(2, 0.</m:t>
                          </m:r>
                          <m:sSup>
                            <m:sSupPr>
                              <m:ctrlPr>
                                <a:rPr kumimoji="1" lang="en-US" altLang="ja-JP" b="0" i="1" smtClean="0">
                                  <a:latin typeface="Cambria Math" panose="02040503050406030204" pitchFamily="18" charset="0"/>
                                  <a:ea typeface="Cambria Math" panose="02040503050406030204" pitchFamily="18" charset="0"/>
                                </a:rPr>
                              </m:ctrlPr>
                            </m:sSupPr>
                            <m:e>
                              <m:r>
                                <a:rPr kumimoji="1" lang="en-US" altLang="ja-JP" b="0" i="1" smtClean="0">
                                  <a:latin typeface="Cambria Math" panose="02040503050406030204" pitchFamily="18" charset="0"/>
                                  <a:ea typeface="Cambria Math" panose="02040503050406030204" pitchFamily="18" charset="0"/>
                                </a:rPr>
                                <m:t>5</m:t>
                              </m:r>
                            </m:e>
                            <m:sup>
                              <m:r>
                                <a:rPr kumimoji="1" lang="en-US" altLang="ja-JP" b="0" i="1" smtClean="0">
                                  <a:latin typeface="Cambria Math" panose="02040503050406030204" pitchFamily="18" charset="0"/>
                                  <a:ea typeface="Cambria Math" panose="02040503050406030204" pitchFamily="18" charset="0"/>
                                </a:rPr>
                                <m:t>2</m:t>
                              </m:r>
                            </m:sup>
                          </m:sSup>
                          <m:r>
                            <a:rPr kumimoji="1" lang="en-US" altLang="ja-JP" b="0" i="1" smtClean="0">
                              <a:latin typeface="Cambria Math" panose="02040503050406030204" pitchFamily="18" charset="0"/>
                              <a:ea typeface="Cambria Math" panose="02040503050406030204" pitchFamily="18" charset="0"/>
                            </a:rPr>
                            <m:t>)</m:t>
                          </m:r>
                        </m:oMath>
                      </m:oMathPara>
                    </a14:m>
                    <a:endParaRPr lang="ja-JP" altLang="en-US" dirty="0"/>
                  </a:p>
                </p:txBody>
              </p:sp>
            </mc:Choice>
            <mc:Fallback xmlns="">
              <p:sp>
                <p:nvSpPr>
                  <p:cNvPr id="118" name="テキスト ボックス 117">
                    <a:extLst>
                      <a:ext uri="{FF2B5EF4-FFF2-40B4-BE49-F238E27FC236}">
                        <a16:creationId xmlns:a16="http://schemas.microsoft.com/office/drawing/2014/main" id="{472569DF-EC74-BBC1-9179-6A62739F1050}"/>
                      </a:ext>
                    </a:extLst>
                  </p:cNvPr>
                  <p:cNvSpPr txBox="1">
                    <a:spLocks noRot="1" noChangeAspect="1" noMove="1" noResize="1" noEditPoints="1" noAdjustHandles="1" noChangeArrowheads="1" noChangeShapeType="1" noTextEdit="1"/>
                  </p:cNvSpPr>
                  <p:nvPr/>
                </p:nvSpPr>
                <p:spPr>
                  <a:xfrm>
                    <a:off x="4222253" y="2282810"/>
                    <a:ext cx="1745654" cy="369332"/>
                  </a:xfrm>
                  <a:prstGeom prst="rect">
                    <a:avLst/>
                  </a:prstGeom>
                  <a:blipFill>
                    <a:blip r:embed="rId10"/>
                    <a:stretch>
                      <a:fillRect b="-1311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9" name="テキスト ボックス 118">
                    <a:extLst>
                      <a:ext uri="{FF2B5EF4-FFF2-40B4-BE49-F238E27FC236}">
                        <a16:creationId xmlns:a16="http://schemas.microsoft.com/office/drawing/2014/main" id="{E877BBAB-68C4-390E-269C-459437E515B4}"/>
                      </a:ext>
                    </a:extLst>
                  </p:cNvPr>
                  <p:cNvSpPr txBox="1"/>
                  <p:nvPr/>
                </p:nvSpPr>
                <p:spPr>
                  <a:xfrm>
                    <a:off x="1215103" y="2725870"/>
                    <a:ext cx="174565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ea typeface="Cambria Math" panose="02040503050406030204" pitchFamily="18" charset="0"/>
                            </a:rPr>
                            <m:t>𝑁</m:t>
                          </m:r>
                          <m:r>
                            <a:rPr kumimoji="1" lang="en-US" altLang="ja-JP" b="0" i="1" smtClean="0">
                              <a:latin typeface="Cambria Math" panose="02040503050406030204" pitchFamily="18" charset="0"/>
                              <a:ea typeface="Cambria Math" panose="02040503050406030204" pitchFamily="18" charset="0"/>
                            </a:rPr>
                            <m:t>(−1, </m:t>
                          </m:r>
                          <m:sSup>
                            <m:sSupPr>
                              <m:ctrlPr>
                                <a:rPr kumimoji="1" lang="en-US" altLang="ja-JP" b="0" i="1" smtClean="0">
                                  <a:latin typeface="Cambria Math" panose="02040503050406030204" pitchFamily="18" charset="0"/>
                                  <a:ea typeface="Cambria Math" panose="02040503050406030204" pitchFamily="18" charset="0"/>
                                </a:rPr>
                              </m:ctrlPr>
                            </m:sSupPr>
                            <m:e>
                              <m:r>
                                <a:rPr kumimoji="1" lang="en-US" altLang="ja-JP" b="0" i="1" smtClean="0">
                                  <a:latin typeface="Cambria Math" panose="02040503050406030204" pitchFamily="18" charset="0"/>
                                  <a:ea typeface="Cambria Math" panose="02040503050406030204" pitchFamily="18" charset="0"/>
                                </a:rPr>
                                <m:t>2</m:t>
                              </m:r>
                            </m:e>
                            <m:sup>
                              <m:r>
                                <a:rPr kumimoji="1" lang="en-US" altLang="ja-JP" b="0" i="1" smtClean="0">
                                  <a:latin typeface="Cambria Math" panose="02040503050406030204" pitchFamily="18" charset="0"/>
                                  <a:ea typeface="Cambria Math" panose="02040503050406030204" pitchFamily="18" charset="0"/>
                                </a:rPr>
                                <m:t>2</m:t>
                              </m:r>
                            </m:sup>
                          </m:sSup>
                          <m:r>
                            <a:rPr kumimoji="1" lang="en-US" altLang="ja-JP" b="0" i="1" smtClean="0">
                              <a:latin typeface="Cambria Math" panose="02040503050406030204" pitchFamily="18" charset="0"/>
                              <a:ea typeface="Cambria Math" panose="02040503050406030204" pitchFamily="18" charset="0"/>
                            </a:rPr>
                            <m:t>)</m:t>
                          </m:r>
                        </m:oMath>
                      </m:oMathPara>
                    </a14:m>
                    <a:endParaRPr lang="ja-JP" altLang="en-US"/>
                  </a:p>
                </p:txBody>
              </p:sp>
            </mc:Choice>
            <mc:Fallback xmlns="">
              <p:sp>
                <p:nvSpPr>
                  <p:cNvPr id="119" name="テキスト ボックス 118">
                    <a:extLst>
                      <a:ext uri="{FF2B5EF4-FFF2-40B4-BE49-F238E27FC236}">
                        <a16:creationId xmlns:a16="http://schemas.microsoft.com/office/drawing/2014/main" id="{E877BBAB-68C4-390E-269C-459437E515B4}"/>
                      </a:ext>
                    </a:extLst>
                  </p:cNvPr>
                  <p:cNvSpPr txBox="1">
                    <a:spLocks noRot="1" noChangeAspect="1" noMove="1" noResize="1" noEditPoints="1" noAdjustHandles="1" noChangeArrowheads="1" noChangeShapeType="1" noTextEdit="1"/>
                  </p:cNvSpPr>
                  <p:nvPr/>
                </p:nvSpPr>
                <p:spPr>
                  <a:xfrm>
                    <a:off x="1215103" y="2725870"/>
                    <a:ext cx="1745654" cy="369332"/>
                  </a:xfrm>
                  <a:prstGeom prst="rect">
                    <a:avLst/>
                  </a:prstGeom>
                  <a:blipFill>
                    <a:blip r:embed="rId11"/>
                    <a:stretch>
                      <a:fillRect b="-13333"/>
                    </a:stretch>
                  </a:blipFill>
                </p:spPr>
                <p:txBody>
                  <a:bodyPr/>
                  <a:lstStyle/>
                  <a:p>
                    <a:r>
                      <a:rPr lang="ja-JP" altLang="en-US">
                        <a:noFill/>
                      </a:rPr>
                      <a:t> </a:t>
                    </a:r>
                  </a:p>
                </p:txBody>
              </p:sp>
            </mc:Fallback>
          </mc:AlternateContent>
        </p:grpSp>
      </p:grpSp>
      <p:sp>
        <p:nvSpPr>
          <p:cNvPr id="21" name="スライド番号プレースホルダー 20">
            <a:extLst>
              <a:ext uri="{FF2B5EF4-FFF2-40B4-BE49-F238E27FC236}">
                <a16:creationId xmlns:a16="http://schemas.microsoft.com/office/drawing/2014/main" id="{55589731-9A7D-5AF2-C29F-2DBBD9D57B9E}"/>
              </a:ext>
            </a:extLst>
          </p:cNvPr>
          <p:cNvSpPr>
            <a:spLocks noGrp="1"/>
          </p:cNvSpPr>
          <p:nvPr>
            <p:ph type="sldNum" sz="quarter" idx="12"/>
          </p:nvPr>
        </p:nvSpPr>
        <p:spPr/>
        <p:txBody>
          <a:bodyPr/>
          <a:lstStyle/>
          <a:p>
            <a:fld id="{CCE8A120-D37F-4A4B-AEC4-A3FAB9FD9F34}" type="slidenum">
              <a:rPr lang="ja-JP" altLang="en-US" smtClean="0"/>
              <a:pPr/>
              <a:t>93</a:t>
            </a:fld>
            <a:endParaRPr lang="ja-JP" altLang="en-US"/>
          </a:p>
        </p:txBody>
      </p:sp>
    </p:spTree>
    <p:extLst>
      <p:ext uri="{BB962C8B-B14F-4D97-AF65-F5344CB8AC3E}">
        <p14:creationId xmlns:p14="http://schemas.microsoft.com/office/powerpoint/2010/main" val="423475441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6E985C3D-3B5D-7645-641D-5280E1CEA14E}"/>
              </a:ext>
            </a:extLst>
          </p:cNvPr>
          <p:cNvSpPr/>
          <p:nvPr/>
        </p:nvSpPr>
        <p:spPr>
          <a:xfrm>
            <a:off x="497056" y="1449554"/>
            <a:ext cx="11104396" cy="5037931"/>
          </a:xfrm>
          <a:prstGeom prst="rect">
            <a:avLst/>
          </a:prstGeom>
          <a:solidFill>
            <a:schemeClr val="bg1"/>
          </a:solidFill>
          <a:ln>
            <a:solidFill>
              <a:schemeClr val="tx1"/>
            </a:solidFill>
          </a:ln>
          <a:effectLst>
            <a:outerShdw blurRad="180948"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FA92EF50-A613-D696-2B68-7C9D9C6905BA}"/>
              </a:ext>
            </a:extLst>
          </p:cNvPr>
          <p:cNvSpPr/>
          <p:nvPr/>
        </p:nvSpPr>
        <p:spPr>
          <a:xfrm>
            <a:off x="998843" y="1065212"/>
            <a:ext cx="2789928" cy="85521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descr="図形&#10;&#10;中程度の精度で自動的に生成された説明">
            <a:extLst>
              <a:ext uri="{FF2B5EF4-FFF2-40B4-BE49-F238E27FC236}">
                <a16:creationId xmlns:a16="http://schemas.microsoft.com/office/drawing/2014/main" id="{8DD03F60-8A58-3AEA-E8D9-502A42C72CB6}"/>
              </a:ext>
            </a:extLst>
          </p:cNvPr>
          <p:cNvPicPr>
            <a:picLocks noChangeAspect="1"/>
          </p:cNvPicPr>
          <p:nvPr/>
        </p:nvPicPr>
        <p:blipFill>
          <a:blip r:embed="rId2">
            <a:extLst>
              <a:ext uri="{28A0092B-C50C-407E-A947-70E740481C1C}">
                <a14:useLocalDpi xmlns:a14="http://schemas.microsoft.com/office/drawing/2010/main" val="0"/>
              </a:ext>
            </a:extLst>
          </a:blip>
          <a:srcRect l="26033" t="45050" r="27000"/>
          <a:stretch/>
        </p:blipFill>
        <p:spPr>
          <a:xfrm>
            <a:off x="4762104" y="3484919"/>
            <a:ext cx="2593436" cy="2415190"/>
          </a:xfrm>
          <a:prstGeom prst="rect">
            <a:avLst/>
          </a:prstGeom>
        </p:spPr>
      </p:pic>
      <p:sp>
        <p:nvSpPr>
          <p:cNvPr id="7" name="テキスト ボックス 6">
            <a:extLst>
              <a:ext uri="{FF2B5EF4-FFF2-40B4-BE49-F238E27FC236}">
                <a16:creationId xmlns:a16="http://schemas.microsoft.com/office/drawing/2014/main" id="{22CC21B4-BA58-4008-3814-355D2877DAD0}"/>
              </a:ext>
            </a:extLst>
          </p:cNvPr>
          <p:cNvSpPr txBox="1"/>
          <p:nvPr/>
        </p:nvSpPr>
        <p:spPr>
          <a:xfrm>
            <a:off x="1390060" y="1255082"/>
            <a:ext cx="2309066" cy="523220"/>
          </a:xfrm>
          <a:prstGeom prst="rect">
            <a:avLst/>
          </a:prstGeom>
          <a:noFill/>
        </p:spPr>
        <p:txBody>
          <a:bodyPr wrap="square" rtlCol="0">
            <a:spAutoFit/>
          </a:bodyPr>
          <a:lstStyle/>
          <a:p>
            <a:r>
              <a:rPr lang="ja-JP" altLang="en-US" sz="2800" b="1">
                <a:latin typeface="Meiryo" panose="020B0604030504040204" pitchFamily="34" charset="-128"/>
                <a:ea typeface="Meiryo" panose="020B0604030504040204" pitchFamily="34" charset="-128"/>
              </a:rPr>
              <a:t>正規分布表</a:t>
            </a:r>
            <a:endParaRPr kumimoji="1" lang="ja-JP" altLang="en-US" sz="2800" b="1">
              <a:latin typeface="Meiryo" panose="020B0604030504040204" pitchFamily="34" charset="-128"/>
              <a:ea typeface="Meiryo" panose="020B0604030504040204" pitchFamily="34" charset="-128"/>
            </a:endParaRPr>
          </a:p>
        </p:txBody>
      </p:sp>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75E2E727-094F-3FE7-AE9A-B92ED9C3376C}"/>
                  </a:ext>
                </a:extLst>
              </p:cNvPr>
              <p:cNvSpPr txBox="1"/>
              <p:nvPr/>
            </p:nvSpPr>
            <p:spPr>
              <a:xfrm>
                <a:off x="1098184" y="2199033"/>
                <a:ext cx="10328143" cy="1354217"/>
              </a:xfrm>
              <a:prstGeom prst="rect">
                <a:avLst/>
              </a:prstGeom>
              <a:noFill/>
            </p:spPr>
            <p:txBody>
              <a:bodyPr wrap="square" rtlCol="0">
                <a:spAutoFit/>
              </a:bodyPr>
              <a:lstStyle/>
              <a:p>
                <a:pPr>
                  <a:spcBef>
                    <a:spcPts val="600"/>
                  </a:spcBef>
                </a:pPr>
                <a:r>
                  <a:rPr kumimoji="1" lang="ja-JP" altLang="en-US" sz="2400" dirty="0">
                    <a:latin typeface="Meiryo" panose="020B0604030504040204" pitchFamily="34" charset="-128"/>
                    <a:ea typeface="Meiryo" panose="020B0604030504040204" pitchFamily="34" charset="-128"/>
                  </a:rPr>
                  <a:t>標準正規分布</a:t>
                </a:r>
                <a:r>
                  <a:rPr lang="ja-JP" altLang="en-US" sz="2400" dirty="0">
                    <a:latin typeface="Meiryo" panose="020B0604030504040204" pitchFamily="34" charset="-128"/>
                    <a:ea typeface="Meiryo" panose="020B0604030504040204" pitchFamily="34" charset="-128"/>
                  </a:rPr>
                  <a:t>において、</a:t>
                </a:r>
                <a:endParaRPr lang="en-US" altLang="ja-JP" sz="2400" dirty="0">
                  <a:latin typeface="Meiryo" panose="020B0604030504040204" pitchFamily="34" charset="-128"/>
                  <a:ea typeface="Meiryo" panose="020B0604030504040204" pitchFamily="34" charset="-128"/>
                </a:endParaRPr>
              </a:p>
              <a:p>
                <a:pPr>
                  <a:spcBef>
                    <a:spcPts val="600"/>
                  </a:spcBef>
                </a:pPr>
                <a:r>
                  <a:rPr lang="ja-JP" altLang="en-US" sz="2400" dirty="0">
                    <a:latin typeface="Meiryo" panose="020B0604030504040204" pitchFamily="34" charset="-128"/>
                    <a:ea typeface="Meiryo" panose="020B0604030504040204" pitchFamily="34" charset="-128"/>
                  </a:rPr>
                  <a:t>標準化された</a:t>
                </a:r>
                <a:r>
                  <a:rPr lang="ja-JP" altLang="en-US" sz="2400">
                    <a:latin typeface="Meiryo" panose="020B0604030504040204" pitchFamily="34" charset="-128"/>
                    <a:ea typeface="Meiryo" panose="020B0604030504040204" pitchFamily="34" charset="-128"/>
                  </a:rPr>
                  <a:t>確率変数</a:t>
                </a:r>
                <a:r>
                  <a:rPr lang="en-US" altLang="ja-JP" sz="2400" dirty="0">
                    <a:latin typeface="Meiryo" panose="020B0604030504040204" pitchFamily="34" charset="-128"/>
                    <a:ea typeface="Meiryo" panose="020B0604030504040204" pitchFamily="34" charset="-128"/>
                  </a:rPr>
                  <a:t> </a:t>
                </a:r>
                <a14:m>
                  <m:oMath xmlns:m="http://schemas.openxmlformats.org/officeDocument/2006/math">
                    <m:r>
                      <a:rPr lang="en-US" altLang="ja-JP" sz="2400" b="0" i="1" smtClean="0">
                        <a:latin typeface="Cambria Math" panose="02040503050406030204" pitchFamily="18" charset="0"/>
                        <a:ea typeface="Meiryo" panose="020B0604030504040204" pitchFamily="34" charset="-128"/>
                      </a:rPr>
                      <m:t>𝑢</m:t>
                    </m:r>
                  </m:oMath>
                </a14:m>
                <a:r>
                  <a:rPr lang="en-US" altLang="ja-JP" sz="2400" dirty="0">
                    <a:latin typeface="Meiryo" panose="020B0604030504040204" pitchFamily="34" charset="-128"/>
                    <a:ea typeface="Meiryo" panose="020B0604030504040204" pitchFamily="34" charset="-128"/>
                  </a:rPr>
                  <a:t> </a:t>
                </a:r>
                <a:r>
                  <a:rPr lang="ja-JP" altLang="en-US" sz="2400" dirty="0">
                    <a:latin typeface="Meiryo" panose="020B0604030504040204" pitchFamily="34" charset="-128"/>
                    <a:ea typeface="Meiryo" panose="020B0604030504040204" pitchFamily="34" charset="-128"/>
                  </a:rPr>
                  <a:t>が</a:t>
                </a:r>
                <a14:m>
                  <m:oMath xmlns:m="http://schemas.openxmlformats.org/officeDocument/2006/math">
                    <m:sSub>
                      <m:sSubPr>
                        <m:ctrlPr>
                          <a:rPr lang="en-US" altLang="ja-JP" sz="2400" i="1">
                            <a:latin typeface="Cambria Math" panose="02040503050406030204" pitchFamily="18" charset="0"/>
                          </a:rPr>
                        </m:ctrlPr>
                      </m:sSubPr>
                      <m:e>
                        <m:r>
                          <a:rPr lang="en-US" altLang="ja-JP" sz="2400" b="0" i="1">
                            <a:latin typeface="Cambria Math" panose="02040503050406030204" pitchFamily="18" charset="0"/>
                          </a:rPr>
                          <m:t>𝐾</m:t>
                        </m:r>
                      </m:e>
                      <m:sub>
                        <m:r>
                          <a:rPr lang="en-US" altLang="ja-JP" sz="2400" b="0" i="1" smtClean="0">
                            <a:latin typeface="Cambria Math" panose="02040503050406030204" pitchFamily="18" charset="0"/>
                          </a:rPr>
                          <m:t>𝑃</m:t>
                        </m:r>
                      </m:sub>
                    </m:sSub>
                  </m:oMath>
                </a14:m>
                <a:r>
                  <a:rPr lang="ja-JP" altLang="en-US" sz="2400" dirty="0">
                    <a:latin typeface="Meiryo" panose="020B0604030504040204" pitchFamily="34" charset="-128"/>
                    <a:ea typeface="Meiryo" panose="020B0604030504040204" pitchFamily="34" charset="-128"/>
                  </a:rPr>
                  <a:t>以上の値をとる</a:t>
                </a:r>
                <a:r>
                  <a:rPr kumimoji="1" lang="ja-JP" altLang="en-US" sz="2400" dirty="0">
                    <a:latin typeface="Meiryo" panose="020B0604030504040204" pitchFamily="34" charset="-128"/>
                    <a:ea typeface="Meiryo" panose="020B0604030504040204" pitchFamily="34" charset="-128"/>
                  </a:rPr>
                  <a:t>確率を</a:t>
                </a:r>
                <a14:m>
                  <m:oMath xmlns:m="http://schemas.openxmlformats.org/officeDocument/2006/math">
                    <m:r>
                      <a:rPr lang="en-US" altLang="ja-JP" sz="2400" b="0" i="0" smtClean="0">
                        <a:latin typeface="Cambria Math" panose="02040503050406030204" pitchFamily="18" charset="0"/>
                        <a:ea typeface="Meiryo" panose="020B0604030504040204" pitchFamily="34" charset="-128"/>
                      </a:rPr>
                      <m:t> </m:t>
                    </m:r>
                    <m:r>
                      <a:rPr lang="en-US" altLang="ja-JP" sz="2400" b="0" i="1">
                        <a:latin typeface="Cambria Math" panose="02040503050406030204" pitchFamily="18" charset="0"/>
                        <a:ea typeface="Meiryo" panose="020B0604030504040204" pitchFamily="34" charset="-128"/>
                      </a:rPr>
                      <m:t>𝑃</m:t>
                    </m:r>
                    <m:r>
                      <a:rPr lang="en-US" altLang="ja-JP" sz="2400" b="1" i="1" smtClean="0">
                        <a:latin typeface="Cambria Math" panose="02040503050406030204" pitchFamily="18" charset="0"/>
                        <a:ea typeface="Meiryo" panose="020B0604030504040204" pitchFamily="34" charset="-128"/>
                      </a:rPr>
                      <m:t> </m:t>
                    </m:r>
                  </m:oMath>
                </a14:m>
                <a:r>
                  <a:rPr kumimoji="1" lang="en-US" altLang="ja-JP" sz="2400" dirty="0">
                    <a:latin typeface="Meiryo" panose="020B0604030504040204" pitchFamily="34" charset="-128"/>
                    <a:ea typeface="Meiryo" panose="020B0604030504040204" pitchFamily="34" charset="-128"/>
                  </a:rPr>
                  <a:t>(</a:t>
                </a:r>
                <a:r>
                  <a:rPr kumimoji="1" lang="ja-JP" altLang="en-US" sz="2400">
                    <a:latin typeface="Meiryo" panose="020B0604030504040204" pitchFamily="34" charset="-128"/>
                    <a:ea typeface="Meiryo" panose="020B0604030504040204" pitchFamily="34" charset="-128"/>
                  </a:rPr>
                  <a:t>図</a:t>
                </a:r>
                <a:r>
                  <a:rPr lang="en-US" altLang="ja-JP" sz="2400" dirty="0">
                    <a:latin typeface="Meiryo" panose="020B0604030504040204" pitchFamily="34" charset="-128"/>
                    <a:ea typeface="Meiryo" panose="020B0604030504040204" pitchFamily="34" charset="-128"/>
                  </a:rPr>
                  <a:t>7</a:t>
                </a:r>
                <a:r>
                  <a:rPr kumimoji="1" lang="en-US" altLang="ja-JP" sz="2400" dirty="0">
                    <a:latin typeface="Meiryo" panose="020B0604030504040204" pitchFamily="34" charset="-128"/>
                    <a:ea typeface="Meiryo" panose="020B0604030504040204" pitchFamily="34" charset="-128"/>
                  </a:rPr>
                  <a:t>)</a:t>
                </a:r>
                <a:r>
                  <a:rPr kumimoji="1" lang="ja-JP" altLang="en-US" sz="2400" dirty="0">
                    <a:latin typeface="Meiryo" panose="020B0604030504040204" pitchFamily="34" charset="-128"/>
                    <a:ea typeface="Meiryo" panose="020B0604030504040204" pitchFamily="34" charset="-128"/>
                  </a:rPr>
                  <a:t>として、</a:t>
                </a:r>
                <a:endParaRPr kumimoji="1" lang="en-US" altLang="ja-JP" sz="2400" b="1" dirty="0">
                  <a:latin typeface="Meiryo" panose="020B0604030504040204" pitchFamily="34" charset="-128"/>
                  <a:ea typeface="Meiryo" panose="020B0604030504040204" pitchFamily="34" charset="-128"/>
                </a:endParaRPr>
              </a:p>
              <a:p>
                <a:pPr>
                  <a:spcBef>
                    <a:spcPts val="600"/>
                  </a:spcBef>
                </a:pPr>
                <a14:m>
                  <m:oMath xmlns:m="http://schemas.openxmlformats.org/officeDocument/2006/math">
                    <m:sSub>
                      <m:sSubPr>
                        <m:ctrlPr>
                          <a:rPr lang="en-US" altLang="ja-JP" sz="2400" i="1">
                            <a:latin typeface="Cambria Math" panose="02040503050406030204" pitchFamily="18" charset="0"/>
                          </a:rPr>
                        </m:ctrlPr>
                      </m:sSubPr>
                      <m:e>
                        <m:r>
                          <a:rPr lang="en-US" altLang="ja-JP" sz="2400" b="0" i="1" smtClean="0">
                            <a:latin typeface="Cambria Math" panose="02040503050406030204" pitchFamily="18" charset="0"/>
                          </a:rPr>
                          <m:t>𝐾</m:t>
                        </m:r>
                      </m:e>
                      <m:sub>
                        <m:r>
                          <a:rPr lang="en-US" altLang="ja-JP" sz="2400" b="0" i="1" smtClean="0">
                            <a:latin typeface="Cambria Math" panose="02040503050406030204" pitchFamily="18" charset="0"/>
                          </a:rPr>
                          <m:t>𝑃</m:t>
                        </m:r>
                      </m:sub>
                    </m:sSub>
                  </m:oMath>
                </a14:m>
                <a:r>
                  <a:rPr kumimoji="1" lang="ja-JP" altLang="en-US" sz="2400" dirty="0">
                    <a:latin typeface="Meiryo" panose="020B0604030504040204" pitchFamily="34" charset="-128"/>
                    <a:ea typeface="Meiryo" panose="020B0604030504040204" pitchFamily="34" charset="-128"/>
                  </a:rPr>
                  <a:t>と</a:t>
                </a:r>
                <a14:m>
                  <m:oMath xmlns:m="http://schemas.openxmlformats.org/officeDocument/2006/math">
                    <m:r>
                      <a:rPr lang="en-US" altLang="ja-JP" sz="2400" b="0" i="0" smtClean="0">
                        <a:latin typeface="Cambria Math" panose="02040503050406030204" pitchFamily="18" charset="0"/>
                        <a:ea typeface="Meiryo" panose="020B0604030504040204" pitchFamily="34" charset="-128"/>
                      </a:rPr>
                      <m:t> </m:t>
                    </m:r>
                    <m:r>
                      <a:rPr lang="en-US" altLang="ja-JP" sz="2400" b="0" i="1" smtClean="0">
                        <a:latin typeface="Cambria Math" panose="02040503050406030204" pitchFamily="18" charset="0"/>
                        <a:ea typeface="Meiryo" panose="020B0604030504040204" pitchFamily="34" charset="-128"/>
                      </a:rPr>
                      <m:t>𝑃</m:t>
                    </m:r>
                    <m:r>
                      <a:rPr lang="en-US" altLang="ja-JP" sz="2400" b="0" i="1" smtClean="0">
                        <a:latin typeface="Cambria Math" panose="02040503050406030204" pitchFamily="18" charset="0"/>
                        <a:ea typeface="Meiryo" panose="020B0604030504040204" pitchFamily="34" charset="-128"/>
                      </a:rPr>
                      <m:t> </m:t>
                    </m:r>
                  </m:oMath>
                </a14:m>
                <a:r>
                  <a:rPr kumimoji="1" lang="ja-JP" altLang="en-US" sz="2400" dirty="0">
                    <a:latin typeface="Meiryo" panose="020B0604030504040204" pitchFamily="34" charset="-128"/>
                    <a:ea typeface="Meiryo" panose="020B0604030504040204" pitchFamily="34" charset="-128"/>
                  </a:rPr>
                  <a:t>の関係を表にしたものが正規</a:t>
                </a:r>
                <a:r>
                  <a:rPr kumimoji="1" lang="ja-JP" altLang="en-US" sz="2400">
                    <a:latin typeface="Meiryo" panose="020B0604030504040204" pitchFamily="34" charset="-128"/>
                    <a:ea typeface="Meiryo" panose="020B0604030504040204" pitchFamily="34" charset="-128"/>
                  </a:rPr>
                  <a:t>分布表</a:t>
                </a:r>
                <a:r>
                  <a:rPr kumimoji="1" lang="en-US" altLang="ja-JP" sz="2400" dirty="0">
                    <a:latin typeface="Meiryo" panose="020B0604030504040204" pitchFamily="34" charset="-128"/>
                    <a:ea typeface="Meiryo" panose="020B0604030504040204" pitchFamily="34" charset="-128"/>
                  </a:rPr>
                  <a:t>(</a:t>
                </a:r>
                <a:r>
                  <a:rPr lang="ja-JP" altLang="en-US" sz="2400">
                    <a:latin typeface="Meiryo" panose="020B0604030504040204" pitchFamily="34" charset="-128"/>
                    <a:ea typeface="Meiryo" panose="020B0604030504040204" pitchFamily="34" charset="-128"/>
                  </a:rPr>
                  <a:t>別紙</a:t>
                </a:r>
                <a:r>
                  <a:rPr kumimoji="1" lang="en-US" altLang="ja-JP" sz="2400" dirty="0">
                    <a:latin typeface="Meiryo" panose="020B0604030504040204" pitchFamily="34" charset="-128"/>
                    <a:ea typeface="Meiryo" panose="020B0604030504040204" pitchFamily="34" charset="-128"/>
                  </a:rPr>
                  <a:t>)</a:t>
                </a:r>
                <a:r>
                  <a:rPr kumimoji="1" lang="ja-JP" altLang="en-US" sz="2400" dirty="0">
                    <a:latin typeface="Meiryo" panose="020B0604030504040204" pitchFamily="34" charset="-128"/>
                    <a:ea typeface="Meiryo" panose="020B0604030504040204" pitchFamily="34" charset="-128"/>
                  </a:rPr>
                  <a:t>である。</a:t>
                </a:r>
              </a:p>
            </p:txBody>
          </p:sp>
        </mc:Choice>
        <mc:Fallback xmlns="">
          <p:sp>
            <p:nvSpPr>
              <p:cNvPr id="8" name="テキスト ボックス 7">
                <a:extLst>
                  <a:ext uri="{FF2B5EF4-FFF2-40B4-BE49-F238E27FC236}">
                    <a16:creationId xmlns:a16="http://schemas.microsoft.com/office/drawing/2014/main" id="{75E2E727-094F-3FE7-AE9A-B92ED9C3376C}"/>
                  </a:ext>
                </a:extLst>
              </p:cNvPr>
              <p:cNvSpPr txBox="1">
                <a:spLocks noRot="1" noChangeAspect="1" noMove="1" noResize="1" noEditPoints="1" noAdjustHandles="1" noChangeArrowheads="1" noChangeShapeType="1" noTextEdit="1"/>
              </p:cNvSpPr>
              <p:nvPr/>
            </p:nvSpPr>
            <p:spPr>
              <a:xfrm>
                <a:off x="1098184" y="2199033"/>
                <a:ext cx="10328143" cy="1354217"/>
              </a:xfrm>
              <a:prstGeom prst="rect">
                <a:avLst/>
              </a:prstGeom>
              <a:blipFill>
                <a:blip r:embed="rId3"/>
                <a:stretch>
                  <a:fillRect l="-983" t="-3738" b="-10280"/>
                </a:stretch>
              </a:blipFill>
            </p:spPr>
            <p:txBody>
              <a:bodyPr/>
              <a:lstStyle/>
              <a:p>
                <a:r>
                  <a:rPr lang="ja-JP" altLang="en-US">
                    <a:noFill/>
                  </a:rPr>
                  <a:t> </a:t>
                </a:r>
              </a:p>
            </p:txBody>
          </p:sp>
        </mc:Fallback>
      </mc:AlternateContent>
      <p:sp>
        <p:nvSpPr>
          <p:cNvPr id="9" name="テキスト ボックス 8">
            <a:extLst>
              <a:ext uri="{FF2B5EF4-FFF2-40B4-BE49-F238E27FC236}">
                <a16:creationId xmlns:a16="http://schemas.microsoft.com/office/drawing/2014/main" id="{F37D8F16-CAD0-22E0-E3DC-F381585382C6}"/>
              </a:ext>
            </a:extLst>
          </p:cNvPr>
          <p:cNvSpPr txBox="1"/>
          <p:nvPr/>
        </p:nvSpPr>
        <p:spPr>
          <a:xfrm>
            <a:off x="4678113" y="6018519"/>
            <a:ext cx="3230890" cy="369332"/>
          </a:xfrm>
          <a:prstGeom prst="rect">
            <a:avLst/>
          </a:prstGeom>
          <a:noFill/>
        </p:spPr>
        <p:txBody>
          <a:bodyPr wrap="square" rtlCol="0">
            <a:spAutoFit/>
          </a:bodyPr>
          <a:lstStyle/>
          <a:p>
            <a:r>
              <a:rPr kumimoji="1" lang="ja-JP" altLang="en-US" b="1"/>
              <a:t>図</a:t>
            </a:r>
            <a:r>
              <a:rPr lang="en-US" altLang="ja-JP" b="1" dirty="0"/>
              <a:t>7 </a:t>
            </a:r>
            <a:r>
              <a:rPr kumimoji="1" lang="ja-JP" altLang="en-US" b="1"/>
              <a:t>標準正規分布の確率</a:t>
            </a:r>
          </a:p>
        </p:txBody>
      </p:sp>
      <p:sp>
        <p:nvSpPr>
          <p:cNvPr id="10" name="テキスト ボックス 9">
            <a:extLst>
              <a:ext uri="{FF2B5EF4-FFF2-40B4-BE49-F238E27FC236}">
                <a16:creationId xmlns:a16="http://schemas.microsoft.com/office/drawing/2014/main" id="{965C95A7-5F02-1DFA-FBD7-968CBD83674B}"/>
              </a:ext>
            </a:extLst>
          </p:cNvPr>
          <p:cNvSpPr txBox="1"/>
          <p:nvPr/>
        </p:nvSpPr>
        <p:spPr>
          <a:xfrm>
            <a:off x="90974" y="101329"/>
            <a:ext cx="5820190" cy="707886"/>
          </a:xfrm>
          <a:prstGeom prst="rect">
            <a:avLst/>
          </a:prstGeom>
          <a:noFill/>
        </p:spPr>
        <p:txBody>
          <a:bodyPr wrap="square" rtlCol="0" anchor="ctr">
            <a:spAutoFit/>
          </a:bodyPr>
          <a:lstStyle/>
          <a:p>
            <a:r>
              <a:rPr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 </a:t>
            </a:r>
            <a:r>
              <a:rPr lang="ja-JP" altLang="en-US" sz="4000" b="1" dirty="0">
                <a:solidFill>
                  <a:schemeClr val="bg1"/>
                </a:solidFill>
                <a:latin typeface="Meiryo" panose="020B0604030504040204" pitchFamily="34" charset="-128"/>
                <a:ea typeface="Meiryo" panose="020B0604030504040204" pitchFamily="34" charset="-128"/>
                <a:cs typeface="Arial" panose="020B0604020202020204" pitchFamily="34" charset="0"/>
              </a:rPr>
              <a:t>正規分布表</a:t>
            </a:r>
            <a:endParaRPr kumimoji="1" lang="ja-JP" altLang="en-US" sz="3600" b="1" dirty="0">
              <a:solidFill>
                <a:schemeClr val="bg1"/>
              </a:solidFill>
              <a:latin typeface="Meiryo" panose="020B0604030504040204" pitchFamily="34" charset="-128"/>
              <a:ea typeface="Meiryo" panose="020B0604030504040204" pitchFamily="34" charset="-128"/>
            </a:endParaRPr>
          </a:p>
        </p:txBody>
      </p:sp>
      <p:cxnSp>
        <p:nvCxnSpPr>
          <p:cNvPr id="29" name="直線コネクタ 28">
            <a:extLst>
              <a:ext uri="{FF2B5EF4-FFF2-40B4-BE49-F238E27FC236}">
                <a16:creationId xmlns:a16="http://schemas.microsoft.com/office/drawing/2014/main" id="{EE30E5FB-5445-74C8-8DCE-125EC41F52BA}"/>
              </a:ext>
            </a:extLst>
          </p:cNvPr>
          <p:cNvCxnSpPr>
            <a:cxnSpLocks/>
          </p:cNvCxnSpPr>
          <p:nvPr/>
        </p:nvCxnSpPr>
        <p:spPr>
          <a:xfrm>
            <a:off x="6536266" y="4752560"/>
            <a:ext cx="0" cy="71323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50" name="グループ化 49">
            <a:extLst>
              <a:ext uri="{FF2B5EF4-FFF2-40B4-BE49-F238E27FC236}">
                <a16:creationId xmlns:a16="http://schemas.microsoft.com/office/drawing/2014/main" id="{DB16EFE9-7B5D-8D98-5AD2-12ACFB45FA64}"/>
              </a:ext>
            </a:extLst>
          </p:cNvPr>
          <p:cNvGrpSpPr/>
          <p:nvPr/>
        </p:nvGrpSpPr>
        <p:grpSpPr>
          <a:xfrm>
            <a:off x="3788771" y="3557546"/>
            <a:ext cx="4614457" cy="1909236"/>
            <a:chOff x="953953" y="3357649"/>
            <a:chExt cx="4614457" cy="1909236"/>
          </a:xfrm>
        </p:grpSpPr>
        <p:grpSp>
          <p:nvGrpSpPr>
            <p:cNvPr id="46" name="グループ化 45">
              <a:extLst>
                <a:ext uri="{FF2B5EF4-FFF2-40B4-BE49-F238E27FC236}">
                  <a16:creationId xmlns:a16="http://schemas.microsoft.com/office/drawing/2014/main" id="{59191762-193A-4C25-5F2A-06D75AD89CD9}"/>
                </a:ext>
              </a:extLst>
            </p:cNvPr>
            <p:cNvGrpSpPr/>
            <p:nvPr/>
          </p:nvGrpSpPr>
          <p:grpSpPr>
            <a:xfrm>
              <a:off x="953953" y="3357649"/>
              <a:ext cx="4614457" cy="1909236"/>
              <a:chOff x="953953" y="3357649"/>
              <a:chExt cx="4614457" cy="1909236"/>
            </a:xfrm>
          </p:grpSpPr>
          <p:grpSp>
            <p:nvGrpSpPr>
              <p:cNvPr id="43" name="グループ化 42">
                <a:extLst>
                  <a:ext uri="{FF2B5EF4-FFF2-40B4-BE49-F238E27FC236}">
                    <a16:creationId xmlns:a16="http://schemas.microsoft.com/office/drawing/2014/main" id="{1BC6BDD6-36B2-0944-EEB8-847E980276BB}"/>
                  </a:ext>
                </a:extLst>
              </p:cNvPr>
              <p:cNvGrpSpPr/>
              <p:nvPr/>
            </p:nvGrpSpPr>
            <p:grpSpPr>
              <a:xfrm>
                <a:off x="953953" y="3357649"/>
                <a:ext cx="4614457" cy="1909236"/>
                <a:chOff x="953953" y="3357649"/>
                <a:chExt cx="4614457" cy="1909236"/>
              </a:xfrm>
            </p:grpSpPr>
            <p:grpSp>
              <p:nvGrpSpPr>
                <p:cNvPr id="27" name="グループ化 26">
                  <a:extLst>
                    <a:ext uri="{FF2B5EF4-FFF2-40B4-BE49-F238E27FC236}">
                      <a16:creationId xmlns:a16="http://schemas.microsoft.com/office/drawing/2014/main" id="{228F3E27-F01F-37C9-4D88-7D0550D05510}"/>
                    </a:ext>
                  </a:extLst>
                </p:cNvPr>
                <p:cNvGrpSpPr/>
                <p:nvPr/>
              </p:nvGrpSpPr>
              <p:grpSpPr>
                <a:xfrm>
                  <a:off x="953953" y="3357649"/>
                  <a:ext cx="4614457" cy="1909236"/>
                  <a:chOff x="953953" y="3357649"/>
                  <a:chExt cx="4614457" cy="1909236"/>
                </a:xfrm>
              </p:grpSpPr>
              <p:grpSp>
                <p:nvGrpSpPr>
                  <p:cNvPr id="21" name="グループ化 20">
                    <a:extLst>
                      <a:ext uri="{FF2B5EF4-FFF2-40B4-BE49-F238E27FC236}">
                        <a16:creationId xmlns:a16="http://schemas.microsoft.com/office/drawing/2014/main" id="{C01405FD-EB8B-4CF8-9685-18D98CFA30F2}"/>
                      </a:ext>
                    </a:extLst>
                  </p:cNvPr>
                  <p:cNvGrpSpPr/>
                  <p:nvPr/>
                </p:nvGrpSpPr>
                <p:grpSpPr>
                  <a:xfrm>
                    <a:off x="953953" y="3357649"/>
                    <a:ext cx="4614457" cy="1909236"/>
                    <a:chOff x="953953" y="3357649"/>
                    <a:chExt cx="4614457" cy="1909236"/>
                  </a:xfrm>
                </p:grpSpPr>
                <p:grpSp>
                  <p:nvGrpSpPr>
                    <p:cNvPr id="11" name="グループ化 10">
                      <a:extLst>
                        <a:ext uri="{FF2B5EF4-FFF2-40B4-BE49-F238E27FC236}">
                          <a16:creationId xmlns:a16="http://schemas.microsoft.com/office/drawing/2014/main" id="{ED766583-6B44-4B99-8A54-B9976B79902F}"/>
                        </a:ext>
                      </a:extLst>
                    </p:cNvPr>
                    <p:cNvGrpSpPr/>
                    <p:nvPr/>
                  </p:nvGrpSpPr>
                  <p:grpSpPr>
                    <a:xfrm>
                      <a:off x="953953" y="3357649"/>
                      <a:ext cx="4614457" cy="1909236"/>
                      <a:chOff x="2113935" y="2880852"/>
                      <a:chExt cx="3559278" cy="1219200"/>
                    </a:xfrm>
                  </p:grpSpPr>
                  <p:cxnSp>
                    <p:nvCxnSpPr>
                      <p:cNvPr id="13" name="直線コネクタ 12">
                        <a:extLst>
                          <a:ext uri="{FF2B5EF4-FFF2-40B4-BE49-F238E27FC236}">
                            <a16:creationId xmlns:a16="http://schemas.microsoft.com/office/drawing/2014/main" id="{FA6C0F8A-6740-0A53-CA16-1E925BDAF1BF}"/>
                          </a:ext>
                        </a:extLst>
                      </p:cNvPr>
                      <p:cNvCxnSpPr/>
                      <p:nvPr/>
                    </p:nvCxnSpPr>
                    <p:spPr>
                      <a:xfrm>
                        <a:off x="2113935" y="4100052"/>
                        <a:ext cx="3559278"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直線コネクタ 13">
                        <a:extLst>
                          <a:ext uri="{FF2B5EF4-FFF2-40B4-BE49-F238E27FC236}">
                            <a16:creationId xmlns:a16="http://schemas.microsoft.com/office/drawing/2014/main" id="{74430625-B37A-4FEC-8A5C-5CDDC58B3F69}"/>
                          </a:ext>
                        </a:extLst>
                      </p:cNvPr>
                      <p:cNvCxnSpPr>
                        <a:cxnSpLocks/>
                      </p:cNvCxnSpPr>
                      <p:nvPr/>
                    </p:nvCxnSpPr>
                    <p:spPr>
                      <a:xfrm>
                        <a:off x="3893574" y="2880852"/>
                        <a:ext cx="0" cy="12192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直線矢印コネクタ 16">
                        <a:extLst>
                          <a:ext uri="{FF2B5EF4-FFF2-40B4-BE49-F238E27FC236}">
                            <a16:creationId xmlns:a16="http://schemas.microsoft.com/office/drawing/2014/main" id="{3138D53C-9BFA-9A02-3BC6-DF47BEA0F70C}"/>
                          </a:ext>
                        </a:extLst>
                      </p:cNvPr>
                      <p:cNvCxnSpPr>
                        <a:cxnSpLocks/>
                      </p:cNvCxnSpPr>
                      <p:nvPr/>
                    </p:nvCxnSpPr>
                    <p:spPr>
                      <a:xfrm>
                        <a:off x="3893574" y="3429000"/>
                        <a:ext cx="232601"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20" name="テキスト ボックス 19">
                      <a:extLst>
                        <a:ext uri="{FF2B5EF4-FFF2-40B4-BE49-F238E27FC236}">
                          <a16:creationId xmlns:a16="http://schemas.microsoft.com/office/drawing/2014/main" id="{D745E7A8-8A18-3596-EDEB-BECF67812E33}"/>
                        </a:ext>
                      </a:extLst>
                    </p:cNvPr>
                    <p:cNvSpPr txBox="1"/>
                    <p:nvPr/>
                  </p:nvSpPr>
                  <p:spPr>
                    <a:xfrm>
                      <a:off x="3253163" y="3893512"/>
                      <a:ext cx="411154" cy="307777"/>
                    </a:xfrm>
                    <a:prstGeom prst="rect">
                      <a:avLst/>
                    </a:prstGeom>
                    <a:noFill/>
                  </p:spPr>
                  <p:txBody>
                    <a:bodyPr wrap="square" rtlCol="0">
                      <a:spAutoFit/>
                    </a:bodyPr>
                    <a:lstStyle/>
                    <a:p>
                      <a:r>
                        <a:rPr kumimoji="1" lang="en-US" altLang="ja-JP" sz="1400" dirty="0"/>
                        <a:t>1</a:t>
                      </a:r>
                      <a:endParaRPr kumimoji="1" lang="ja-JP" altLang="en-US" sz="1400"/>
                    </a:p>
                  </p:txBody>
                </p:sp>
              </p:grpSp>
              <p:cxnSp>
                <p:nvCxnSpPr>
                  <p:cNvPr id="23" name="直線コネクタ 22">
                    <a:extLst>
                      <a:ext uri="{FF2B5EF4-FFF2-40B4-BE49-F238E27FC236}">
                        <a16:creationId xmlns:a16="http://schemas.microsoft.com/office/drawing/2014/main" id="{D5FB155E-E832-EC5C-AF50-278B4B225927}"/>
                      </a:ext>
                    </a:extLst>
                  </p:cNvPr>
                  <p:cNvCxnSpPr>
                    <a:cxnSpLocks/>
                  </p:cNvCxnSpPr>
                  <p:nvPr/>
                </p:nvCxnSpPr>
                <p:spPr>
                  <a:xfrm>
                    <a:off x="3185651" y="3510116"/>
                    <a:ext cx="157317"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直線コネクタ 24">
                    <a:extLst>
                      <a:ext uri="{FF2B5EF4-FFF2-40B4-BE49-F238E27FC236}">
                        <a16:creationId xmlns:a16="http://schemas.microsoft.com/office/drawing/2014/main" id="{AF073A2F-7951-3429-2880-582410138360}"/>
                      </a:ext>
                    </a:extLst>
                  </p:cNvPr>
                  <p:cNvCxnSpPr>
                    <a:cxnSpLocks/>
                  </p:cNvCxnSpPr>
                  <p:nvPr/>
                </p:nvCxnSpPr>
                <p:spPr>
                  <a:xfrm>
                    <a:off x="3180737" y="4089756"/>
                    <a:ext cx="157317"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直線コネクタ 25">
                    <a:extLst>
                      <a:ext uri="{FF2B5EF4-FFF2-40B4-BE49-F238E27FC236}">
                        <a16:creationId xmlns:a16="http://schemas.microsoft.com/office/drawing/2014/main" id="{F68FD474-6BB2-E921-540A-04599E3A383B}"/>
                      </a:ext>
                    </a:extLst>
                  </p:cNvPr>
                  <p:cNvCxnSpPr>
                    <a:cxnSpLocks/>
                  </p:cNvCxnSpPr>
                  <p:nvPr/>
                </p:nvCxnSpPr>
                <p:spPr>
                  <a:xfrm>
                    <a:off x="3180739" y="4685073"/>
                    <a:ext cx="157317"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42" name="グループ化 41">
                  <a:extLst>
                    <a:ext uri="{FF2B5EF4-FFF2-40B4-BE49-F238E27FC236}">
                      <a16:creationId xmlns:a16="http://schemas.microsoft.com/office/drawing/2014/main" id="{FE64962D-3D4C-32D8-7951-479CE968BAF7}"/>
                    </a:ext>
                  </a:extLst>
                </p:cNvPr>
                <p:cNvGrpSpPr/>
                <p:nvPr/>
              </p:nvGrpSpPr>
              <p:grpSpPr>
                <a:xfrm>
                  <a:off x="3701448" y="4767481"/>
                  <a:ext cx="323901" cy="498748"/>
                  <a:chOff x="3701448" y="4767481"/>
                  <a:chExt cx="323901" cy="498748"/>
                </a:xfrm>
              </p:grpSpPr>
              <p:cxnSp>
                <p:nvCxnSpPr>
                  <p:cNvPr id="35" name="直線コネクタ 34">
                    <a:extLst>
                      <a:ext uri="{FF2B5EF4-FFF2-40B4-BE49-F238E27FC236}">
                        <a16:creationId xmlns:a16="http://schemas.microsoft.com/office/drawing/2014/main" id="{F524B8D6-4DEB-A3DB-1196-7DFF986E2040}"/>
                      </a:ext>
                    </a:extLst>
                  </p:cNvPr>
                  <p:cNvCxnSpPr>
                    <a:cxnSpLocks/>
                  </p:cNvCxnSpPr>
                  <p:nvPr/>
                </p:nvCxnSpPr>
                <p:spPr>
                  <a:xfrm flipH="1">
                    <a:off x="3707193" y="4767481"/>
                    <a:ext cx="84889" cy="7865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直線コネクタ 36">
                    <a:extLst>
                      <a:ext uri="{FF2B5EF4-FFF2-40B4-BE49-F238E27FC236}">
                        <a16:creationId xmlns:a16="http://schemas.microsoft.com/office/drawing/2014/main" id="{AD3F0241-1D86-F657-917D-BFB83C4A5366}"/>
                      </a:ext>
                    </a:extLst>
                  </p:cNvPr>
                  <p:cNvCxnSpPr>
                    <a:cxnSpLocks/>
                  </p:cNvCxnSpPr>
                  <p:nvPr/>
                </p:nvCxnSpPr>
                <p:spPr>
                  <a:xfrm flipH="1">
                    <a:off x="3703645" y="4905142"/>
                    <a:ext cx="148358" cy="13880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直線コネクタ 38">
                    <a:extLst>
                      <a:ext uri="{FF2B5EF4-FFF2-40B4-BE49-F238E27FC236}">
                        <a16:creationId xmlns:a16="http://schemas.microsoft.com/office/drawing/2014/main" id="{7322BBB0-96A1-E3F3-9B41-61F6FEC0BFE3}"/>
                      </a:ext>
                    </a:extLst>
                  </p:cNvPr>
                  <p:cNvCxnSpPr>
                    <a:cxnSpLocks/>
                  </p:cNvCxnSpPr>
                  <p:nvPr/>
                </p:nvCxnSpPr>
                <p:spPr>
                  <a:xfrm flipH="1">
                    <a:off x="3701448" y="5043949"/>
                    <a:ext cx="228561" cy="22228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直線コネクタ 40">
                    <a:extLst>
                      <a:ext uri="{FF2B5EF4-FFF2-40B4-BE49-F238E27FC236}">
                        <a16:creationId xmlns:a16="http://schemas.microsoft.com/office/drawing/2014/main" id="{C773ABCD-395D-500E-5F30-7AECA3923F10}"/>
                      </a:ext>
                    </a:extLst>
                  </p:cNvPr>
                  <p:cNvCxnSpPr>
                    <a:cxnSpLocks/>
                  </p:cNvCxnSpPr>
                  <p:nvPr/>
                </p:nvCxnSpPr>
                <p:spPr>
                  <a:xfrm flipH="1">
                    <a:off x="3887528" y="5134825"/>
                    <a:ext cx="137821" cy="13107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cxnSp>
            <p:nvCxnSpPr>
              <p:cNvPr id="44" name="直線コネクタ 43">
                <a:extLst>
                  <a:ext uri="{FF2B5EF4-FFF2-40B4-BE49-F238E27FC236}">
                    <a16:creationId xmlns:a16="http://schemas.microsoft.com/office/drawing/2014/main" id="{D6DA8E00-27AE-F749-31D2-A895ADD18D98}"/>
                  </a:ext>
                </a:extLst>
              </p:cNvPr>
              <p:cNvCxnSpPr>
                <a:cxnSpLocks/>
              </p:cNvCxnSpPr>
              <p:nvPr/>
            </p:nvCxnSpPr>
            <p:spPr>
              <a:xfrm flipH="1">
                <a:off x="4102335" y="5217165"/>
                <a:ext cx="40022" cy="392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47" name="直線コネクタ 46">
              <a:extLst>
                <a:ext uri="{FF2B5EF4-FFF2-40B4-BE49-F238E27FC236}">
                  <a16:creationId xmlns:a16="http://schemas.microsoft.com/office/drawing/2014/main" id="{6B9B073B-83F4-B11F-3BBE-159DFC573294}"/>
                </a:ext>
              </a:extLst>
            </p:cNvPr>
            <p:cNvCxnSpPr>
              <a:cxnSpLocks/>
            </p:cNvCxnSpPr>
            <p:nvPr/>
          </p:nvCxnSpPr>
          <p:spPr>
            <a:xfrm flipH="1">
              <a:off x="3963486" y="4624468"/>
              <a:ext cx="301526" cy="388144"/>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54" name="直線矢印コネクタ 53">
            <a:extLst>
              <a:ext uri="{FF2B5EF4-FFF2-40B4-BE49-F238E27FC236}">
                <a16:creationId xmlns:a16="http://schemas.microsoft.com/office/drawing/2014/main" id="{E84703D7-97B9-A2F5-3392-1665E6156DB1}"/>
              </a:ext>
            </a:extLst>
          </p:cNvPr>
          <p:cNvCxnSpPr/>
          <p:nvPr/>
        </p:nvCxnSpPr>
        <p:spPr>
          <a:xfrm flipV="1">
            <a:off x="6536266" y="5543167"/>
            <a:ext cx="0" cy="22122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7" name="テキスト ボックス 56">
            <a:extLst>
              <a:ext uri="{FF2B5EF4-FFF2-40B4-BE49-F238E27FC236}">
                <a16:creationId xmlns:a16="http://schemas.microsoft.com/office/drawing/2014/main" id="{FFF6143C-F3CA-13C4-48EC-853113438445}"/>
              </a:ext>
            </a:extLst>
          </p:cNvPr>
          <p:cNvSpPr txBox="1"/>
          <p:nvPr/>
        </p:nvSpPr>
        <p:spPr>
          <a:xfrm>
            <a:off x="5838017" y="5471078"/>
            <a:ext cx="277869" cy="307777"/>
          </a:xfrm>
          <a:prstGeom prst="rect">
            <a:avLst/>
          </a:prstGeom>
          <a:noFill/>
        </p:spPr>
        <p:txBody>
          <a:bodyPr wrap="square" rtlCol="0">
            <a:spAutoFit/>
          </a:bodyPr>
          <a:lstStyle/>
          <a:p>
            <a:r>
              <a:rPr lang="en-US" altLang="ja-JP" sz="1400" dirty="0"/>
              <a:t>0</a:t>
            </a:r>
            <a:endParaRPr kumimoji="1" lang="ja-JP" altLang="en-US" sz="1400"/>
          </a:p>
        </p:txBody>
      </p:sp>
      <mc:AlternateContent xmlns:mc="http://schemas.openxmlformats.org/markup-compatibility/2006" xmlns:a14="http://schemas.microsoft.com/office/drawing/2010/main">
        <mc:Choice Requires="a14">
          <p:sp>
            <p:nvSpPr>
              <p:cNvPr id="28" name="テキスト ボックス 27">
                <a:extLst>
                  <a:ext uri="{FF2B5EF4-FFF2-40B4-BE49-F238E27FC236}">
                    <a16:creationId xmlns:a16="http://schemas.microsoft.com/office/drawing/2014/main" id="{F57995E9-4702-1C98-7513-628DD049331D}"/>
                  </a:ext>
                </a:extLst>
              </p:cNvPr>
              <p:cNvSpPr txBox="1"/>
              <p:nvPr/>
            </p:nvSpPr>
            <p:spPr>
              <a:xfrm>
                <a:off x="6444775" y="5620414"/>
                <a:ext cx="442942" cy="33291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altLang="ja-JP" sz="1600" i="1" smtClean="0">
                          <a:latin typeface="Cambria Math" panose="02040503050406030204" pitchFamily="18" charset="0"/>
                          <a:ea typeface="Meiryo" panose="020B0604030504040204" pitchFamily="34" charset="-128"/>
                        </a:rPr>
                        <m:t>K</m:t>
                      </m:r>
                      <m:r>
                        <a:rPr lang="en-US" altLang="ja-JP" sz="1600" b="0" i="1" baseline="-25000" smtClean="0">
                          <a:latin typeface="Cambria Math" panose="02040503050406030204" pitchFamily="18" charset="0"/>
                          <a:ea typeface="Meiryo" panose="020B0604030504040204" pitchFamily="34" charset="-128"/>
                        </a:rPr>
                        <m:t>𝑃</m:t>
                      </m:r>
                    </m:oMath>
                  </m:oMathPara>
                </a14:m>
                <a:endParaRPr kumimoji="1" lang="ja-JP" altLang="en-US" sz="1600" baseline="-25000"/>
              </a:p>
            </p:txBody>
          </p:sp>
        </mc:Choice>
        <mc:Fallback xmlns="">
          <p:sp>
            <p:nvSpPr>
              <p:cNvPr id="28" name="テキスト ボックス 27">
                <a:extLst>
                  <a:ext uri="{FF2B5EF4-FFF2-40B4-BE49-F238E27FC236}">
                    <a16:creationId xmlns:a16="http://schemas.microsoft.com/office/drawing/2014/main" id="{F57995E9-4702-1C98-7513-628DD049331D}"/>
                  </a:ext>
                </a:extLst>
              </p:cNvPr>
              <p:cNvSpPr txBox="1">
                <a:spLocks noRot="1" noChangeAspect="1" noMove="1" noResize="1" noEditPoints="1" noAdjustHandles="1" noChangeArrowheads="1" noChangeShapeType="1" noTextEdit="1"/>
              </p:cNvSpPr>
              <p:nvPr/>
            </p:nvSpPr>
            <p:spPr>
              <a:xfrm>
                <a:off x="6444775" y="5620414"/>
                <a:ext cx="442942" cy="332912"/>
              </a:xfrm>
              <a:prstGeom prst="rect">
                <a:avLst/>
              </a:prstGeom>
              <a:blipFill>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1" name="テキスト ボックス 30">
                <a:extLst>
                  <a:ext uri="{FF2B5EF4-FFF2-40B4-BE49-F238E27FC236}">
                    <a16:creationId xmlns:a16="http://schemas.microsoft.com/office/drawing/2014/main" id="{58ABC347-341F-9C79-3AD0-D32626D15762}"/>
                  </a:ext>
                </a:extLst>
              </p:cNvPr>
              <p:cNvSpPr txBox="1"/>
              <p:nvPr/>
            </p:nvSpPr>
            <p:spPr>
              <a:xfrm>
                <a:off x="7037300" y="4567894"/>
                <a:ext cx="39869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ja-JP" sz="1800" b="0" i="1" smtClean="0">
                          <a:latin typeface="Cambria Math" panose="02040503050406030204" pitchFamily="18" charset="0"/>
                          <a:ea typeface="Meiryo" panose="020B0604030504040204" pitchFamily="34" charset="-128"/>
                        </a:rPr>
                        <m:t>𝑃</m:t>
                      </m:r>
                    </m:oMath>
                  </m:oMathPara>
                </a14:m>
                <a:endParaRPr kumimoji="1" lang="ja-JP" altLang="en-US"/>
              </a:p>
            </p:txBody>
          </p:sp>
        </mc:Choice>
        <mc:Fallback xmlns="">
          <p:sp>
            <p:nvSpPr>
              <p:cNvPr id="31" name="テキスト ボックス 30">
                <a:extLst>
                  <a:ext uri="{FF2B5EF4-FFF2-40B4-BE49-F238E27FC236}">
                    <a16:creationId xmlns:a16="http://schemas.microsoft.com/office/drawing/2014/main" id="{58ABC347-341F-9C79-3AD0-D32626D15762}"/>
                  </a:ext>
                </a:extLst>
              </p:cNvPr>
              <p:cNvSpPr txBox="1">
                <a:spLocks noRot="1" noChangeAspect="1" noMove="1" noResize="1" noEditPoints="1" noAdjustHandles="1" noChangeArrowheads="1" noChangeShapeType="1" noTextEdit="1"/>
              </p:cNvSpPr>
              <p:nvPr/>
            </p:nvSpPr>
            <p:spPr>
              <a:xfrm>
                <a:off x="7037300" y="4567894"/>
                <a:ext cx="398699" cy="369332"/>
              </a:xfrm>
              <a:prstGeom prst="rect">
                <a:avLst/>
              </a:prstGeom>
              <a:blipFill>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2" name="テキスト ボックス 31">
                <a:extLst>
                  <a:ext uri="{FF2B5EF4-FFF2-40B4-BE49-F238E27FC236}">
                    <a16:creationId xmlns:a16="http://schemas.microsoft.com/office/drawing/2014/main" id="{B8BC87CE-7E41-8DE6-5551-97542FECA39B}"/>
                  </a:ext>
                </a:extLst>
              </p:cNvPr>
              <p:cNvSpPr txBox="1"/>
              <p:nvPr/>
            </p:nvSpPr>
            <p:spPr>
              <a:xfrm>
                <a:off x="6499135" y="4057108"/>
                <a:ext cx="106708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𝑁</m:t>
                      </m:r>
                      <m:r>
                        <a:rPr kumimoji="1" lang="en-US" altLang="ja-JP" b="0" i="1" smtClean="0">
                          <a:latin typeface="Cambria Math" panose="02040503050406030204" pitchFamily="18" charset="0"/>
                        </a:rPr>
                        <m:t>(0, </m:t>
                      </m:r>
                      <m:sSup>
                        <m:sSupPr>
                          <m:ctrlPr>
                            <a:rPr kumimoji="1" lang="en-US" altLang="ja-JP" b="0" i="1" smtClean="0">
                              <a:latin typeface="Cambria Math" panose="02040503050406030204" pitchFamily="18" charset="0"/>
                            </a:rPr>
                          </m:ctrlPr>
                        </m:sSupPr>
                        <m:e>
                          <m:r>
                            <a:rPr kumimoji="1" lang="en-US" altLang="ja-JP" b="0" i="1" smtClean="0">
                              <a:latin typeface="Cambria Math" panose="02040503050406030204" pitchFamily="18" charset="0"/>
                            </a:rPr>
                            <m:t>1</m:t>
                          </m:r>
                        </m:e>
                        <m:sup>
                          <m:r>
                            <a:rPr kumimoji="1" lang="en-US" altLang="ja-JP" b="0" i="1" smtClean="0">
                              <a:latin typeface="Cambria Math" panose="02040503050406030204" pitchFamily="18" charset="0"/>
                            </a:rPr>
                            <m:t>2</m:t>
                          </m:r>
                        </m:sup>
                      </m:sSup>
                      <m:r>
                        <a:rPr kumimoji="1" lang="en-US" altLang="ja-JP" b="0" i="1" smtClean="0">
                          <a:latin typeface="Cambria Math" panose="02040503050406030204" pitchFamily="18" charset="0"/>
                        </a:rPr>
                        <m:t>)</m:t>
                      </m:r>
                    </m:oMath>
                  </m:oMathPara>
                </a14:m>
                <a:endParaRPr kumimoji="1" lang="ja-JP" altLang="en-US"/>
              </a:p>
            </p:txBody>
          </p:sp>
        </mc:Choice>
        <mc:Fallback xmlns="">
          <p:sp>
            <p:nvSpPr>
              <p:cNvPr id="32" name="テキスト ボックス 31">
                <a:extLst>
                  <a:ext uri="{FF2B5EF4-FFF2-40B4-BE49-F238E27FC236}">
                    <a16:creationId xmlns:a16="http://schemas.microsoft.com/office/drawing/2014/main" id="{B8BC87CE-7E41-8DE6-5551-97542FECA39B}"/>
                  </a:ext>
                </a:extLst>
              </p:cNvPr>
              <p:cNvSpPr txBox="1">
                <a:spLocks noRot="1" noChangeAspect="1" noMove="1" noResize="1" noEditPoints="1" noAdjustHandles="1" noChangeArrowheads="1" noChangeShapeType="1" noTextEdit="1"/>
              </p:cNvSpPr>
              <p:nvPr/>
            </p:nvSpPr>
            <p:spPr>
              <a:xfrm>
                <a:off x="6499135" y="4057108"/>
                <a:ext cx="1067087" cy="369332"/>
              </a:xfrm>
              <a:prstGeom prst="rect">
                <a:avLst/>
              </a:prstGeom>
              <a:blipFill>
                <a:blip r:embed="rId7"/>
                <a:stretch>
                  <a:fillRect b="-13333"/>
                </a:stretch>
              </a:blipFill>
            </p:spPr>
            <p:txBody>
              <a:bodyPr/>
              <a:lstStyle/>
              <a:p>
                <a:r>
                  <a:rPr lang="ja-JP" altLang="en-US">
                    <a:noFill/>
                  </a:rPr>
                  <a:t> </a:t>
                </a:r>
              </a:p>
            </p:txBody>
          </p:sp>
        </mc:Fallback>
      </mc:AlternateContent>
      <p:cxnSp>
        <p:nvCxnSpPr>
          <p:cNvPr id="45" name="直線コネクタ 44">
            <a:extLst>
              <a:ext uri="{FF2B5EF4-FFF2-40B4-BE49-F238E27FC236}">
                <a16:creationId xmlns:a16="http://schemas.microsoft.com/office/drawing/2014/main" id="{B35520A4-18BC-810A-F3CC-B6BD0F12521B}"/>
              </a:ext>
            </a:extLst>
          </p:cNvPr>
          <p:cNvCxnSpPr>
            <a:cxnSpLocks/>
          </p:cNvCxnSpPr>
          <p:nvPr/>
        </p:nvCxnSpPr>
        <p:spPr>
          <a:xfrm>
            <a:off x="6097867" y="5464133"/>
            <a:ext cx="0" cy="6944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直線コネクタ 47">
            <a:extLst>
              <a:ext uri="{FF2B5EF4-FFF2-40B4-BE49-F238E27FC236}">
                <a16:creationId xmlns:a16="http://schemas.microsoft.com/office/drawing/2014/main" id="{3641910F-35CD-BCE2-8F7B-F9157E59FF2B}"/>
              </a:ext>
            </a:extLst>
          </p:cNvPr>
          <p:cNvCxnSpPr>
            <a:cxnSpLocks/>
          </p:cNvCxnSpPr>
          <p:nvPr/>
        </p:nvCxnSpPr>
        <p:spPr>
          <a:xfrm>
            <a:off x="5640710" y="5473719"/>
            <a:ext cx="0" cy="6944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直線コネクタ 51">
            <a:extLst>
              <a:ext uri="{FF2B5EF4-FFF2-40B4-BE49-F238E27FC236}">
                <a16:creationId xmlns:a16="http://schemas.microsoft.com/office/drawing/2014/main" id="{CEADAB11-D43A-E7DE-B822-E06EC95757D0}"/>
              </a:ext>
            </a:extLst>
          </p:cNvPr>
          <p:cNvCxnSpPr>
            <a:cxnSpLocks/>
          </p:cNvCxnSpPr>
          <p:nvPr/>
        </p:nvCxnSpPr>
        <p:spPr>
          <a:xfrm>
            <a:off x="5185262" y="5473719"/>
            <a:ext cx="0" cy="6944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直線コネクタ 52">
            <a:extLst>
              <a:ext uri="{FF2B5EF4-FFF2-40B4-BE49-F238E27FC236}">
                <a16:creationId xmlns:a16="http://schemas.microsoft.com/office/drawing/2014/main" id="{7DA602D6-2B7B-122D-4B33-E2DE3516635C}"/>
              </a:ext>
            </a:extLst>
          </p:cNvPr>
          <p:cNvCxnSpPr>
            <a:cxnSpLocks/>
          </p:cNvCxnSpPr>
          <p:nvPr/>
        </p:nvCxnSpPr>
        <p:spPr>
          <a:xfrm>
            <a:off x="6993041" y="5466712"/>
            <a:ext cx="0" cy="6944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直線コネクタ 58">
            <a:extLst>
              <a:ext uri="{FF2B5EF4-FFF2-40B4-BE49-F238E27FC236}">
                <a16:creationId xmlns:a16="http://schemas.microsoft.com/office/drawing/2014/main" id="{717E768F-F90A-2175-620B-FAA5BA6A6CDB}"/>
              </a:ext>
            </a:extLst>
          </p:cNvPr>
          <p:cNvCxnSpPr>
            <a:cxnSpLocks/>
          </p:cNvCxnSpPr>
          <p:nvPr/>
        </p:nvCxnSpPr>
        <p:spPr>
          <a:xfrm>
            <a:off x="6537593" y="5466712"/>
            <a:ext cx="0" cy="6944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4" name="スライド番号プレースホルダー 23">
            <a:extLst>
              <a:ext uri="{FF2B5EF4-FFF2-40B4-BE49-F238E27FC236}">
                <a16:creationId xmlns:a16="http://schemas.microsoft.com/office/drawing/2014/main" id="{760A3091-FAC3-E053-9C49-E70640A7E64E}"/>
              </a:ext>
            </a:extLst>
          </p:cNvPr>
          <p:cNvSpPr>
            <a:spLocks noGrp="1"/>
          </p:cNvSpPr>
          <p:nvPr>
            <p:ph type="sldNum" sz="quarter" idx="12"/>
          </p:nvPr>
        </p:nvSpPr>
        <p:spPr/>
        <p:txBody>
          <a:bodyPr/>
          <a:lstStyle/>
          <a:p>
            <a:fld id="{CCE8A120-D37F-4A4B-AEC4-A3FAB9FD9F34}" type="slidenum">
              <a:rPr lang="ja-JP" altLang="en-US" smtClean="0"/>
              <a:pPr/>
              <a:t>94</a:t>
            </a:fld>
            <a:endParaRPr lang="ja-JP" altLang="en-US"/>
          </a:p>
        </p:txBody>
      </p:sp>
    </p:spTree>
    <p:extLst>
      <p:ext uri="{BB962C8B-B14F-4D97-AF65-F5344CB8AC3E}">
        <p14:creationId xmlns:p14="http://schemas.microsoft.com/office/powerpoint/2010/main" val="85146251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B0BF6740-738D-66D4-C2FC-12B9F073B726}"/>
              </a:ext>
            </a:extLst>
          </p:cNvPr>
          <p:cNvSpPr/>
          <p:nvPr/>
        </p:nvSpPr>
        <p:spPr>
          <a:xfrm>
            <a:off x="266700" y="4194999"/>
            <a:ext cx="11601450" cy="2189971"/>
          </a:xfrm>
          <a:prstGeom prst="rect">
            <a:avLst/>
          </a:prstGeom>
          <a:solidFill>
            <a:schemeClr val="bg1"/>
          </a:solidFill>
          <a:effectLst>
            <a:outerShdw blurRad="9479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97B2B939-C700-C83D-20E9-EDE4216F0BC7}"/>
              </a:ext>
            </a:extLst>
          </p:cNvPr>
          <p:cNvSpPr/>
          <p:nvPr/>
        </p:nvSpPr>
        <p:spPr>
          <a:xfrm>
            <a:off x="642937" y="3827287"/>
            <a:ext cx="1521485" cy="668513"/>
          </a:xfrm>
          <a:prstGeom prst="rect">
            <a:avLst/>
          </a:pr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C5D9301D-0FA4-E576-E4BC-C046B7623A89}"/>
              </a:ext>
            </a:extLst>
          </p:cNvPr>
          <p:cNvSpPr/>
          <p:nvPr/>
        </p:nvSpPr>
        <p:spPr>
          <a:xfrm>
            <a:off x="266700" y="1409700"/>
            <a:ext cx="11601450" cy="2189971"/>
          </a:xfrm>
          <a:prstGeom prst="rect">
            <a:avLst/>
          </a:prstGeom>
          <a:solidFill>
            <a:schemeClr val="bg1"/>
          </a:solidFill>
          <a:effectLst>
            <a:outerShdw blurRad="97878"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75E72D17-C408-C5CB-4A45-11BC69CBD96E}"/>
              </a:ext>
            </a:extLst>
          </p:cNvPr>
          <p:cNvSpPr/>
          <p:nvPr/>
        </p:nvSpPr>
        <p:spPr>
          <a:xfrm>
            <a:off x="642937" y="1084087"/>
            <a:ext cx="1521485" cy="668513"/>
          </a:xfrm>
          <a:prstGeom prst="rect">
            <a:avLst/>
          </a:pr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C5C21870-98A8-D415-E9F7-B026817E5218}"/>
              </a:ext>
            </a:extLst>
          </p:cNvPr>
          <p:cNvSpPr txBox="1"/>
          <p:nvPr/>
        </p:nvSpPr>
        <p:spPr>
          <a:xfrm>
            <a:off x="862012" y="4717110"/>
            <a:ext cx="10960994" cy="1446550"/>
          </a:xfrm>
          <a:prstGeom prst="rect">
            <a:avLst/>
          </a:prstGeom>
          <a:noFill/>
        </p:spPr>
        <p:txBody>
          <a:bodyPr wrap="square" rtlCol="0">
            <a:spAutoFit/>
          </a:bodyPr>
          <a:lstStyle/>
          <a:p>
            <a:r>
              <a:rPr kumimoji="1" lang="ja-JP" altLang="en-US" sz="2200" b="1">
                <a:latin typeface="メイリオ" panose="020B0604030504040204" pitchFamily="50" charset="-128"/>
                <a:ea typeface="メイリオ" panose="020B0604030504040204" pitchFamily="50" charset="-128"/>
              </a:rPr>
              <a:t>ロット内</a:t>
            </a:r>
            <a:r>
              <a:rPr kumimoji="1" lang="ja-JP" altLang="en-US" sz="2200" b="1" dirty="0">
                <a:latin typeface="メイリオ" panose="020B0604030504040204" pitchFamily="50" charset="-128"/>
                <a:ea typeface="メイリオ" panose="020B0604030504040204" pitchFamily="50" charset="-128"/>
              </a:rPr>
              <a:t>のばらつきが小さいほど、</a:t>
            </a:r>
            <a:r>
              <a:rPr kumimoji="1" lang="ja-JP" altLang="en-US" sz="2200" dirty="0">
                <a:latin typeface="メイリオ" panose="020B0604030504040204" pitchFamily="50" charset="-128"/>
                <a:ea typeface="メイリオ" panose="020B0604030504040204" pitchFamily="50" charset="-128"/>
              </a:rPr>
              <a:t>製品品質の均一性が保たれていることを意味</a:t>
            </a:r>
            <a:r>
              <a:rPr kumimoji="1" lang="ja-JP" altLang="en-US" sz="2200">
                <a:latin typeface="メイリオ" panose="020B0604030504040204" pitchFamily="50" charset="-128"/>
                <a:ea typeface="メイリオ" panose="020B0604030504040204" pitchFamily="50" charset="-128"/>
              </a:rPr>
              <a:t>し、</a:t>
            </a:r>
            <a:endParaRPr kumimoji="1" lang="en-US" altLang="ja-JP" sz="2200" dirty="0">
              <a:latin typeface="メイリオ" panose="020B0604030504040204" pitchFamily="50" charset="-128"/>
              <a:ea typeface="メイリオ" panose="020B0604030504040204" pitchFamily="50" charset="-128"/>
            </a:endParaRPr>
          </a:p>
          <a:p>
            <a:r>
              <a:rPr kumimoji="1" lang="ja-JP" altLang="en-US" sz="2200">
                <a:latin typeface="メイリオ" panose="020B0604030504040204" pitchFamily="50" charset="-128"/>
                <a:ea typeface="メイリオ" panose="020B0604030504040204" pitchFamily="50" charset="-128"/>
              </a:rPr>
              <a:t>顧客</a:t>
            </a:r>
            <a:r>
              <a:rPr kumimoji="1" lang="ja-JP" altLang="en-US" sz="2200" dirty="0">
                <a:latin typeface="メイリオ" panose="020B0604030504040204" pitchFamily="50" charset="-128"/>
                <a:ea typeface="メイリオ" panose="020B0604030504040204" pitchFamily="50" charset="-128"/>
              </a:rPr>
              <a:t>に</a:t>
            </a:r>
            <a:r>
              <a:rPr kumimoji="1" lang="ja-JP" altLang="en-US" sz="2200">
                <a:latin typeface="メイリオ" panose="020B0604030504040204" pitchFamily="50" charset="-128"/>
                <a:ea typeface="メイリオ" panose="020B0604030504040204" pitchFamily="50" charset="-128"/>
              </a:rPr>
              <a:t>対する信頼</a:t>
            </a:r>
            <a:r>
              <a:rPr lang="ja-JP" altLang="en-US" sz="2200">
                <a:latin typeface="メイリオ" panose="020B0604030504040204" pitchFamily="50" charset="-128"/>
                <a:ea typeface="メイリオ" panose="020B0604030504040204" pitchFamily="50" charset="-128"/>
              </a:rPr>
              <a:t>性</a:t>
            </a:r>
            <a:r>
              <a:rPr lang="ja-JP" altLang="en-US" sz="2200" dirty="0">
                <a:latin typeface="メイリオ" panose="020B0604030504040204" pitchFamily="50" charset="-128"/>
                <a:ea typeface="メイリオ" panose="020B0604030504040204" pitchFamily="50" charset="-128"/>
              </a:rPr>
              <a:t>が向上</a:t>
            </a:r>
            <a:r>
              <a:rPr lang="ja-JP" altLang="en-US" sz="2200">
                <a:latin typeface="メイリオ" panose="020B0604030504040204" pitchFamily="50" charset="-128"/>
                <a:ea typeface="メイリオ" panose="020B0604030504040204" pitchFamily="50" charset="-128"/>
              </a:rPr>
              <a:t>します。一方</a:t>
            </a:r>
            <a:r>
              <a:rPr lang="ja-JP" altLang="en-US" sz="2200" dirty="0">
                <a:latin typeface="メイリオ" panose="020B0604030504040204" pitchFamily="50" charset="-128"/>
                <a:ea typeface="メイリオ" panose="020B0604030504040204" pitchFamily="50" charset="-128"/>
              </a:rPr>
              <a:t>、ばらつきが大きい</a:t>
            </a:r>
            <a:r>
              <a:rPr lang="ja-JP" altLang="en-US" sz="2200">
                <a:latin typeface="メイリオ" panose="020B0604030504040204" pitchFamily="50" charset="-128"/>
                <a:ea typeface="メイリオ" panose="020B0604030504040204" pitchFamily="50" charset="-128"/>
              </a:rPr>
              <a:t>と、</a:t>
            </a:r>
            <a:endParaRPr lang="en-US" altLang="ja-JP" sz="2200" dirty="0">
              <a:latin typeface="メイリオ" panose="020B0604030504040204" pitchFamily="50" charset="-128"/>
              <a:ea typeface="メイリオ" panose="020B0604030504040204" pitchFamily="50" charset="-128"/>
            </a:endParaRPr>
          </a:p>
          <a:p>
            <a:r>
              <a:rPr lang="ja-JP" altLang="en-US" sz="2200">
                <a:latin typeface="メイリオ" panose="020B0604030504040204" pitchFamily="50" charset="-128"/>
                <a:ea typeface="メイリオ" panose="020B0604030504040204" pitchFamily="50" charset="-128"/>
              </a:rPr>
              <a:t>品質</a:t>
            </a:r>
            <a:r>
              <a:rPr lang="ja-JP" altLang="en-US" sz="2200" dirty="0">
                <a:latin typeface="メイリオ" panose="020B0604030504040204" pitchFamily="50" charset="-128"/>
                <a:ea typeface="メイリオ" panose="020B0604030504040204" pitchFamily="50" charset="-128"/>
              </a:rPr>
              <a:t>不良</a:t>
            </a:r>
            <a:r>
              <a:rPr lang="ja-JP" altLang="en-US" sz="2200">
                <a:latin typeface="メイリオ" panose="020B0604030504040204" pitchFamily="50" charset="-128"/>
                <a:ea typeface="メイリオ" panose="020B0604030504040204" pitchFamily="50" charset="-128"/>
              </a:rPr>
              <a:t>が発生しやすく、結果</a:t>
            </a:r>
            <a:r>
              <a:rPr lang="ja-JP" altLang="en-US" sz="2200" dirty="0">
                <a:latin typeface="メイリオ" panose="020B0604030504040204" pitchFamily="50" charset="-128"/>
                <a:ea typeface="メイリオ" panose="020B0604030504040204" pitchFamily="50" charset="-128"/>
              </a:rPr>
              <a:t>として不良品</a:t>
            </a:r>
            <a:r>
              <a:rPr lang="ja-JP" altLang="en-US" sz="2200">
                <a:latin typeface="メイリオ" panose="020B0604030504040204" pitchFamily="50" charset="-128"/>
                <a:ea typeface="メイリオ" panose="020B0604030504040204" pitchFamily="50" charset="-128"/>
              </a:rPr>
              <a:t>が増え、再加工</a:t>
            </a:r>
            <a:r>
              <a:rPr kumimoji="1" lang="ja-JP" altLang="en-US" sz="2200">
                <a:latin typeface="メイリオ" panose="020B0604030504040204" pitchFamily="50" charset="-128"/>
                <a:ea typeface="メイリオ" panose="020B0604030504040204" pitchFamily="50" charset="-128"/>
              </a:rPr>
              <a:t>が</a:t>
            </a:r>
            <a:r>
              <a:rPr kumimoji="1" lang="ja-JP" altLang="en-US" sz="2200" dirty="0">
                <a:latin typeface="メイリオ" panose="020B0604030504040204" pitchFamily="50" charset="-128"/>
                <a:ea typeface="メイリオ" panose="020B0604030504040204" pitchFamily="50" charset="-128"/>
              </a:rPr>
              <a:t>必要に</a:t>
            </a:r>
            <a:r>
              <a:rPr kumimoji="1" lang="ja-JP" altLang="en-US" sz="2200">
                <a:latin typeface="メイリオ" panose="020B0604030504040204" pitchFamily="50" charset="-128"/>
                <a:ea typeface="メイリオ" panose="020B0604030504040204" pitchFamily="50" charset="-128"/>
              </a:rPr>
              <a:t>なる、</a:t>
            </a:r>
            <a:endParaRPr kumimoji="1" lang="en-US" altLang="ja-JP" sz="2200" dirty="0">
              <a:latin typeface="メイリオ" panose="020B0604030504040204" pitchFamily="50" charset="-128"/>
              <a:ea typeface="メイリオ" panose="020B0604030504040204" pitchFamily="50" charset="-128"/>
            </a:endParaRPr>
          </a:p>
          <a:p>
            <a:r>
              <a:rPr kumimoji="1" lang="ja-JP" altLang="en-US" sz="2200">
                <a:latin typeface="メイリオ" panose="020B0604030504040204" pitchFamily="50" charset="-128"/>
                <a:ea typeface="メイリオ" panose="020B0604030504040204" pitchFamily="50" charset="-128"/>
              </a:rPr>
              <a:t>顧客</a:t>
            </a:r>
            <a:r>
              <a:rPr kumimoji="1" lang="ja-JP" altLang="en-US" sz="2200" dirty="0">
                <a:latin typeface="メイリオ" panose="020B0604030504040204" pitchFamily="50" charset="-128"/>
                <a:ea typeface="メイリオ" panose="020B0604030504040204" pitchFamily="50" charset="-128"/>
              </a:rPr>
              <a:t>からの</a:t>
            </a:r>
            <a:r>
              <a:rPr kumimoji="1" lang="ja-JP" altLang="en-US" sz="2200">
                <a:latin typeface="メイリオ" panose="020B0604030504040204" pitchFamily="50" charset="-128"/>
                <a:ea typeface="メイリオ" panose="020B0604030504040204" pitchFamily="50" charset="-128"/>
              </a:rPr>
              <a:t>クレームが増えるなど、コスト</a:t>
            </a:r>
            <a:r>
              <a:rPr kumimoji="1" lang="ja-JP" altLang="en-US" sz="2200" dirty="0">
                <a:latin typeface="メイリオ" panose="020B0604030504040204" pitchFamily="50" charset="-128"/>
                <a:ea typeface="メイリオ" panose="020B0604030504040204" pitchFamily="50" charset="-128"/>
              </a:rPr>
              <a:t>が増加するリスクが</a:t>
            </a:r>
            <a:r>
              <a:rPr kumimoji="1" lang="ja-JP" altLang="en-US" sz="2200">
                <a:latin typeface="メイリオ" panose="020B0604030504040204" pitchFamily="50" charset="-128"/>
                <a:ea typeface="メイリオ" panose="020B0604030504040204" pitchFamily="50" charset="-128"/>
              </a:rPr>
              <a:t>あります。</a:t>
            </a:r>
            <a:endParaRPr kumimoji="1" lang="en-US" altLang="ja-JP" sz="2200" dirty="0">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1C5F60EF-9411-A4F3-309F-E3E67A0D2171}"/>
              </a:ext>
            </a:extLst>
          </p:cNvPr>
          <p:cNvSpPr txBox="1"/>
          <p:nvPr/>
        </p:nvSpPr>
        <p:spPr>
          <a:xfrm>
            <a:off x="90974" y="101329"/>
            <a:ext cx="5820190" cy="707886"/>
          </a:xfrm>
          <a:prstGeom prst="rect">
            <a:avLst/>
          </a:prstGeom>
          <a:noFill/>
        </p:spPr>
        <p:txBody>
          <a:bodyPr wrap="square" rtlCol="0" anchor="ctr">
            <a:spAutoFit/>
          </a:bodyPr>
          <a:lstStyle/>
          <a:p>
            <a:r>
              <a:rPr kumimoji="1"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 </a:t>
            </a:r>
            <a:r>
              <a:rPr kumimoji="1" lang="ja-JP" altLang="en-US" sz="4000" b="1" dirty="0">
                <a:solidFill>
                  <a:schemeClr val="bg1"/>
                </a:solidFill>
                <a:latin typeface="Meiryo" panose="020B0604030504040204" pitchFamily="34" charset="-128"/>
                <a:ea typeface="Meiryo" panose="020B0604030504040204" pitchFamily="34" charset="-128"/>
                <a:cs typeface="Arial" panose="020B0604020202020204" pitchFamily="34" charset="0"/>
              </a:rPr>
              <a:t>バラツキの基本概念</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D88315D1-26BF-1021-C34E-745C167C1DC6}"/>
              </a:ext>
            </a:extLst>
          </p:cNvPr>
          <p:cNvSpPr txBox="1"/>
          <p:nvPr/>
        </p:nvSpPr>
        <p:spPr>
          <a:xfrm>
            <a:off x="862012" y="1885523"/>
            <a:ext cx="10490615" cy="1446550"/>
          </a:xfrm>
          <a:prstGeom prst="rect">
            <a:avLst/>
          </a:prstGeom>
          <a:noFill/>
        </p:spPr>
        <p:txBody>
          <a:bodyPr wrap="square">
            <a:spAutoFit/>
          </a:bodyPr>
          <a:lstStyle/>
          <a:p>
            <a:r>
              <a:rPr kumimoji="1" lang="ja-JP" altLang="en-US" sz="2200" b="1" dirty="0">
                <a:latin typeface="メイリオ" panose="020B0604030504040204" pitchFamily="50" charset="-128"/>
                <a:ea typeface="メイリオ" panose="020B0604030504040204" pitchFamily="50" charset="-128"/>
              </a:rPr>
              <a:t>ロットとは、</a:t>
            </a:r>
            <a:r>
              <a:rPr kumimoji="1" lang="ja-JP" altLang="en-US" sz="2200" dirty="0">
                <a:latin typeface="メイリオ" panose="020B0604030504040204" pitchFamily="50" charset="-128"/>
                <a:ea typeface="メイリオ" panose="020B0604030504040204" pitchFamily="50" charset="-128"/>
              </a:rPr>
              <a:t>同じ条件下で生産された製品や部品の集まりです</a:t>
            </a:r>
            <a:r>
              <a:rPr lang="ja-JP" altLang="en-US" sz="2200" dirty="0">
                <a:latin typeface="メイリオ" panose="020B0604030504040204" pitchFamily="50" charset="-128"/>
                <a:ea typeface="メイリオ" panose="020B0604030504040204" pitchFamily="50" charset="-128"/>
              </a:rPr>
              <a:t>。</a:t>
            </a:r>
            <a:endParaRPr lang="en-US" altLang="ja-JP" sz="2200" dirty="0">
              <a:latin typeface="メイリオ" panose="020B0604030504040204" pitchFamily="50" charset="-128"/>
              <a:ea typeface="メイリオ" panose="020B0604030504040204" pitchFamily="50" charset="-128"/>
            </a:endParaRPr>
          </a:p>
          <a:p>
            <a:r>
              <a:rPr kumimoji="1" lang="ja-JP" altLang="en-US" sz="2200" dirty="0">
                <a:latin typeface="メイリオ" panose="020B0604030504040204" pitchFamily="50" charset="-128"/>
                <a:ea typeface="メイリオ" panose="020B0604030504040204" pitchFamily="50" charset="-128"/>
              </a:rPr>
              <a:t>ロット内バラつきとは、この集団内での製</a:t>
            </a:r>
            <a:r>
              <a:rPr lang="ja-JP" altLang="en-US" sz="2200" dirty="0">
                <a:latin typeface="メイリオ" panose="020B0604030504040204" pitchFamily="50" charset="-128"/>
                <a:ea typeface="メイリオ" panose="020B0604030504040204" pitchFamily="50" charset="-128"/>
              </a:rPr>
              <a:t>品や部品の性能、寸法、品質などが個々に異なることを指します。たとえば、同じ製造ラインで製造された部品でも、</a:t>
            </a:r>
            <a:endParaRPr lang="en-US" altLang="ja-JP" sz="2200" dirty="0">
              <a:latin typeface="メイリオ" panose="020B0604030504040204" pitchFamily="50" charset="-128"/>
              <a:ea typeface="メイリオ" panose="020B0604030504040204" pitchFamily="50" charset="-128"/>
            </a:endParaRPr>
          </a:p>
          <a:p>
            <a:r>
              <a:rPr lang="ja-JP" altLang="en-US" sz="2200" dirty="0">
                <a:latin typeface="メイリオ" panose="020B0604030504040204" pitchFamily="50" charset="-128"/>
                <a:ea typeface="メイリオ" panose="020B0604030504040204" pitchFamily="50" charset="-128"/>
              </a:rPr>
              <a:t>寸法や仕上がりに差異があることがあります。</a:t>
            </a:r>
            <a:endParaRPr lang="en-US" altLang="ja-JP" sz="2200" dirty="0">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410F22B3-4510-643F-FC64-CA250B2030A7}"/>
              </a:ext>
            </a:extLst>
          </p:cNvPr>
          <p:cNvSpPr txBox="1"/>
          <p:nvPr/>
        </p:nvSpPr>
        <p:spPr>
          <a:xfrm>
            <a:off x="957263" y="1198941"/>
            <a:ext cx="985837" cy="461665"/>
          </a:xfrm>
          <a:prstGeom prst="rect">
            <a:avLst/>
          </a:prstGeom>
          <a:noFill/>
        </p:spPr>
        <p:txBody>
          <a:bodyPr wrap="square">
            <a:spAutoFit/>
          </a:bodyPr>
          <a:lstStyle/>
          <a:p>
            <a:r>
              <a:rPr kumimoji="1" lang="ja-JP" altLang="en-US" sz="2400" b="1">
                <a:latin typeface="メイリオ" panose="020B0604030504040204" pitchFamily="50" charset="-128"/>
                <a:ea typeface="メイリオ" panose="020B0604030504040204" pitchFamily="50" charset="-128"/>
              </a:rPr>
              <a:t>定義</a:t>
            </a:r>
            <a:endParaRPr kumimoji="1" lang="en-US" altLang="ja-JP" sz="2400" dirty="0">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305AF5E7-FCB0-4A7A-2D1D-C3C73AE65FDD}"/>
              </a:ext>
            </a:extLst>
          </p:cNvPr>
          <p:cNvSpPr txBox="1"/>
          <p:nvPr/>
        </p:nvSpPr>
        <p:spPr>
          <a:xfrm>
            <a:off x="862013" y="3965150"/>
            <a:ext cx="1378609" cy="461665"/>
          </a:xfrm>
          <a:prstGeom prst="rect">
            <a:avLst/>
          </a:prstGeom>
          <a:noFill/>
        </p:spPr>
        <p:txBody>
          <a:bodyPr wrap="square">
            <a:spAutoFit/>
          </a:bodyPr>
          <a:lstStyle/>
          <a:p>
            <a:r>
              <a:rPr kumimoji="1" lang="ja-JP" altLang="en-US" sz="2400" b="1">
                <a:latin typeface="メイリオ" panose="020B0604030504040204" pitchFamily="50" charset="-128"/>
                <a:ea typeface="メイリオ" panose="020B0604030504040204" pitchFamily="50" charset="-128"/>
              </a:rPr>
              <a:t>重要性</a:t>
            </a:r>
            <a:endParaRPr lang="en-US" altLang="ja-JP" sz="2400" b="1" dirty="0">
              <a:latin typeface="メイリオ" panose="020B0604030504040204" pitchFamily="50" charset="-128"/>
              <a:ea typeface="メイリオ" panose="020B0604030504040204" pitchFamily="50" charset="-128"/>
            </a:endParaRPr>
          </a:p>
        </p:txBody>
      </p:sp>
      <p:sp>
        <p:nvSpPr>
          <p:cNvPr id="16" name="スライド番号プレースホルダー 15">
            <a:extLst>
              <a:ext uri="{FF2B5EF4-FFF2-40B4-BE49-F238E27FC236}">
                <a16:creationId xmlns:a16="http://schemas.microsoft.com/office/drawing/2014/main" id="{F423BF6C-8AA7-7689-27D3-D49D94502B7B}"/>
              </a:ext>
            </a:extLst>
          </p:cNvPr>
          <p:cNvSpPr>
            <a:spLocks noGrp="1"/>
          </p:cNvSpPr>
          <p:nvPr>
            <p:ph type="sldNum" sz="quarter" idx="12"/>
          </p:nvPr>
        </p:nvSpPr>
        <p:spPr/>
        <p:txBody>
          <a:bodyPr/>
          <a:lstStyle/>
          <a:p>
            <a:fld id="{CCE8A120-D37F-4A4B-AEC4-A3FAB9FD9F34}" type="slidenum">
              <a:rPr lang="ja-JP" altLang="en-US" smtClean="0"/>
              <a:pPr/>
              <a:t>95</a:t>
            </a:fld>
            <a:endParaRPr lang="ja-JP" altLang="en-US"/>
          </a:p>
        </p:txBody>
      </p:sp>
    </p:spTree>
    <p:extLst>
      <p:ext uri="{BB962C8B-B14F-4D97-AF65-F5344CB8AC3E}">
        <p14:creationId xmlns:p14="http://schemas.microsoft.com/office/powerpoint/2010/main" val="122100588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D88E9-02D6-309B-B54B-18B326AA5F0D}"/>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1EFAD7C0-E4F6-CF70-4989-3852E7047921}"/>
              </a:ext>
            </a:extLst>
          </p:cNvPr>
          <p:cNvSpPr/>
          <p:nvPr/>
        </p:nvSpPr>
        <p:spPr>
          <a:xfrm>
            <a:off x="497815" y="1750422"/>
            <a:ext cx="11122685" cy="4593227"/>
          </a:xfrm>
          <a:prstGeom prst="rect">
            <a:avLst/>
          </a:prstGeom>
          <a:solidFill>
            <a:schemeClr val="bg1"/>
          </a:solidFill>
          <a:ln>
            <a:solidFill>
              <a:schemeClr val="tx1"/>
            </a:solidFill>
          </a:ln>
          <a:effectLst>
            <a:outerShdw blurRad="889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91941B49-7E66-3F70-ACAF-413B78CDB02B}"/>
              </a:ext>
            </a:extLst>
          </p:cNvPr>
          <p:cNvSpPr/>
          <p:nvPr/>
        </p:nvSpPr>
        <p:spPr>
          <a:xfrm>
            <a:off x="936380" y="1375980"/>
            <a:ext cx="3607688" cy="786607"/>
          </a:xfrm>
          <a:prstGeom prst="rect">
            <a:avLst/>
          </a:prstGeom>
          <a:solidFill>
            <a:schemeClr val="bg1"/>
          </a:solidFill>
          <a:ln>
            <a:solidFill>
              <a:schemeClr val="tx1"/>
            </a:solidFill>
          </a:ln>
          <a:effectLst>
            <a:outerShdw blurRad="889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0AF672BB-3608-2E4E-DFDD-7D061E77210C}"/>
              </a:ext>
            </a:extLst>
          </p:cNvPr>
          <p:cNvSpPr txBox="1"/>
          <p:nvPr/>
        </p:nvSpPr>
        <p:spPr>
          <a:xfrm>
            <a:off x="1663899" y="4759719"/>
            <a:ext cx="9153647" cy="830997"/>
          </a:xfrm>
          <a:prstGeom prst="rect">
            <a:avLst/>
          </a:prstGeom>
          <a:noFill/>
        </p:spPr>
        <p:txBody>
          <a:bodyPr wrap="square" rtlCol="0">
            <a:spAutoFit/>
          </a:bodyPr>
          <a:lstStyle/>
          <a:p>
            <a:r>
              <a:rPr kumimoji="1" lang="ja-JP" altLang="en-US" sz="2400">
                <a:latin typeface="メイリオ" panose="020B0604030504040204" pitchFamily="50" charset="-128"/>
                <a:ea typeface="メイリオ" panose="020B0604030504040204" pitchFamily="50" charset="-128"/>
              </a:rPr>
              <a:t>機械</a:t>
            </a:r>
            <a:r>
              <a:rPr kumimoji="1" lang="ja-JP" altLang="en-US" sz="2400" dirty="0">
                <a:latin typeface="メイリオ" panose="020B0604030504040204" pitchFamily="50" charset="-128"/>
                <a:ea typeface="メイリオ" panose="020B0604030504040204" pitchFamily="50" charset="-128"/>
              </a:rPr>
              <a:t>故障や作業ミスなどの原因に</a:t>
            </a:r>
            <a:r>
              <a:rPr kumimoji="1" lang="ja-JP" altLang="en-US" sz="2400">
                <a:latin typeface="メイリオ" panose="020B0604030504040204" pitchFamily="50" charset="-128"/>
                <a:ea typeface="メイリオ" panose="020B0604030504040204" pitchFamily="50" charset="-128"/>
              </a:rPr>
              <a:t>より、</a:t>
            </a:r>
            <a:endParaRPr kumimoji="1" lang="en-US" altLang="ja-JP" sz="2400" dirty="0">
              <a:latin typeface="メイリオ" panose="020B0604030504040204" pitchFamily="50" charset="-128"/>
              <a:ea typeface="メイリオ" panose="020B0604030504040204" pitchFamily="50" charset="-128"/>
            </a:endParaRPr>
          </a:p>
          <a:p>
            <a:r>
              <a:rPr kumimoji="1" lang="ja-JP" altLang="en-US" sz="2400">
                <a:latin typeface="メイリオ" panose="020B0604030504040204" pitchFamily="50" charset="-128"/>
                <a:ea typeface="メイリオ" panose="020B0604030504040204" pitchFamily="50" charset="-128"/>
              </a:rPr>
              <a:t>通常</a:t>
            </a:r>
            <a:r>
              <a:rPr kumimoji="1" lang="ja-JP" altLang="en-US" sz="2400" dirty="0">
                <a:latin typeface="メイリオ" panose="020B0604030504040204" pitchFamily="50" charset="-128"/>
                <a:ea typeface="メイリオ" panose="020B0604030504040204" pitchFamily="50" charset="-128"/>
              </a:rPr>
              <a:t>のばらつき範囲を超える不規則</a:t>
            </a:r>
            <a:r>
              <a:rPr kumimoji="1" lang="ja-JP" altLang="en-US" sz="2400">
                <a:latin typeface="メイリオ" panose="020B0604030504040204" pitchFamily="50" charset="-128"/>
                <a:ea typeface="メイリオ" panose="020B0604030504040204" pitchFamily="50" charset="-128"/>
              </a:rPr>
              <a:t>なばらつきである。</a:t>
            </a:r>
            <a:endParaRPr kumimoji="1" lang="ja-JP" altLang="en-US" sz="2400" dirty="0">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C9893F1F-EE17-E6D2-2FF4-512DA6B11FF0}"/>
              </a:ext>
            </a:extLst>
          </p:cNvPr>
          <p:cNvSpPr txBox="1"/>
          <p:nvPr/>
        </p:nvSpPr>
        <p:spPr>
          <a:xfrm>
            <a:off x="90974" y="101329"/>
            <a:ext cx="5820190" cy="707886"/>
          </a:xfrm>
          <a:prstGeom prst="rect">
            <a:avLst/>
          </a:prstGeom>
          <a:noFill/>
        </p:spPr>
        <p:txBody>
          <a:bodyPr wrap="square" rtlCol="0" anchor="ctr">
            <a:spAutoFit/>
          </a:bodyPr>
          <a:lstStyle/>
          <a:p>
            <a:r>
              <a:rPr kumimoji="1"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 </a:t>
            </a:r>
            <a:r>
              <a:rPr kumimoji="1" lang="ja-JP" altLang="en-US" sz="4000" b="1" dirty="0">
                <a:solidFill>
                  <a:schemeClr val="bg1"/>
                </a:solidFill>
                <a:latin typeface="Meiryo" panose="020B0604030504040204" pitchFamily="34" charset="-128"/>
                <a:ea typeface="Meiryo" panose="020B0604030504040204" pitchFamily="34" charset="-128"/>
                <a:cs typeface="Arial" panose="020B0604020202020204" pitchFamily="34" charset="0"/>
              </a:rPr>
              <a:t>バラツキの基本概念</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94B0BCF8-96C2-7322-2B4F-E570ED7779E1}"/>
              </a:ext>
            </a:extLst>
          </p:cNvPr>
          <p:cNvSpPr txBox="1"/>
          <p:nvPr/>
        </p:nvSpPr>
        <p:spPr>
          <a:xfrm>
            <a:off x="1032302" y="1538782"/>
            <a:ext cx="3415843" cy="523220"/>
          </a:xfrm>
          <a:prstGeom prst="rect">
            <a:avLst/>
          </a:prstGeom>
          <a:noFill/>
        </p:spPr>
        <p:txBody>
          <a:bodyPr wrap="square">
            <a:spAutoFit/>
          </a:bodyPr>
          <a:lstStyle/>
          <a:p>
            <a:pPr algn="ctr"/>
            <a:r>
              <a:rPr lang="ja-JP" altLang="en-US" sz="2800" b="1">
                <a:latin typeface="メイリオ" panose="020B0604030504040204" pitchFamily="50" charset="-128"/>
                <a:ea typeface="メイリオ" panose="020B0604030504040204" pitchFamily="50" charset="-128"/>
              </a:rPr>
              <a:t>ばらつきの種類</a:t>
            </a:r>
            <a:endParaRPr lang="en-US" altLang="ja-JP" sz="2800" dirty="0">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EA498D9D-6D5E-07BE-68BA-122E7D14AAF4}"/>
              </a:ext>
            </a:extLst>
          </p:cNvPr>
          <p:cNvSpPr txBox="1"/>
          <p:nvPr/>
        </p:nvSpPr>
        <p:spPr>
          <a:xfrm>
            <a:off x="1599070" y="3086589"/>
            <a:ext cx="8579030" cy="830997"/>
          </a:xfrm>
          <a:prstGeom prst="rect">
            <a:avLst/>
          </a:prstGeom>
          <a:noFill/>
        </p:spPr>
        <p:txBody>
          <a:bodyPr wrap="square">
            <a:spAutoFit/>
          </a:bodyPr>
          <a:lstStyle/>
          <a:p>
            <a:r>
              <a:rPr kumimoji="1" lang="ja-JP" altLang="en-US" sz="2400">
                <a:latin typeface="メイリオ" panose="020B0604030504040204" pitchFamily="50" charset="-128"/>
                <a:ea typeface="メイリオ" panose="020B0604030504040204" pitchFamily="50" charset="-128"/>
              </a:rPr>
              <a:t>計測機器の精度限界や微細な作業環境の違いなど、</a:t>
            </a:r>
            <a:endParaRPr kumimoji="1" lang="en-US" altLang="ja-JP" sz="2400" dirty="0">
              <a:latin typeface="メイリオ" panose="020B0604030504040204" pitchFamily="50" charset="-128"/>
              <a:ea typeface="メイリオ" panose="020B0604030504040204" pitchFamily="50" charset="-128"/>
            </a:endParaRPr>
          </a:p>
          <a:p>
            <a:r>
              <a:rPr kumimoji="1" lang="ja-JP" altLang="en-US" sz="2400">
                <a:latin typeface="メイリオ" panose="020B0604030504040204" pitchFamily="50" charset="-128"/>
                <a:ea typeface="メイリオ" panose="020B0604030504040204" pitchFamily="50" charset="-128"/>
              </a:rPr>
              <a:t>通常の製造過程で発生する許容</a:t>
            </a:r>
            <a:r>
              <a:rPr lang="ja-JP" altLang="en-US" sz="2400">
                <a:latin typeface="メイリオ" panose="020B0604030504040204" pitchFamily="50" charset="-128"/>
                <a:ea typeface="メイリオ" panose="020B0604030504040204" pitchFamily="50" charset="-128"/>
              </a:rPr>
              <a:t>範囲内のばらつきである。</a:t>
            </a:r>
            <a:endParaRPr lang="en-US" altLang="ja-JP" sz="2400" dirty="0">
              <a:latin typeface="メイリオ" panose="020B0604030504040204" pitchFamily="50" charset="-128"/>
              <a:ea typeface="メイリオ" panose="020B0604030504040204" pitchFamily="50" charset="-128"/>
            </a:endParaRPr>
          </a:p>
        </p:txBody>
      </p:sp>
      <p:sp>
        <p:nvSpPr>
          <p:cNvPr id="14" name="テキスト ボックス 13">
            <a:extLst>
              <a:ext uri="{FF2B5EF4-FFF2-40B4-BE49-F238E27FC236}">
                <a16:creationId xmlns:a16="http://schemas.microsoft.com/office/drawing/2014/main" id="{F0C86B72-B3F2-BE54-34B6-1622FE06F8B1}"/>
              </a:ext>
            </a:extLst>
          </p:cNvPr>
          <p:cNvSpPr txBox="1"/>
          <p:nvPr/>
        </p:nvSpPr>
        <p:spPr>
          <a:xfrm>
            <a:off x="1213740" y="2541544"/>
            <a:ext cx="2596260" cy="461665"/>
          </a:xfrm>
          <a:prstGeom prst="rect">
            <a:avLst/>
          </a:prstGeom>
          <a:noFill/>
        </p:spPr>
        <p:txBody>
          <a:bodyPr wrap="square">
            <a:spAutoFit/>
          </a:bodyPr>
          <a:lstStyle/>
          <a:p>
            <a:r>
              <a:rPr lang="ja-JP" altLang="en-US" sz="2400" b="1">
                <a:latin typeface="メイリオ" panose="020B0604030504040204" pitchFamily="50" charset="-128"/>
                <a:ea typeface="メイリオ" panose="020B0604030504040204" pitchFamily="50" charset="-128"/>
              </a:rPr>
              <a:t>・</a:t>
            </a:r>
            <a:r>
              <a:rPr kumimoji="1" lang="ja-JP" altLang="en-US" sz="2400" b="1">
                <a:latin typeface="メイリオ" panose="020B0604030504040204" pitchFamily="50" charset="-128"/>
                <a:ea typeface="メイリオ" panose="020B0604030504040204" pitchFamily="50" charset="-128"/>
              </a:rPr>
              <a:t>自然ばらつき</a:t>
            </a:r>
            <a:endParaRPr lang="en-US" altLang="ja-JP" sz="2400" b="1" dirty="0">
              <a:latin typeface="メイリオ" panose="020B0604030504040204" pitchFamily="50" charset="-128"/>
              <a:ea typeface="メイリオ" panose="020B0604030504040204" pitchFamily="50" charset="-128"/>
            </a:endParaRPr>
          </a:p>
        </p:txBody>
      </p:sp>
      <p:sp>
        <p:nvSpPr>
          <p:cNvPr id="16" name="テキスト ボックス 15">
            <a:extLst>
              <a:ext uri="{FF2B5EF4-FFF2-40B4-BE49-F238E27FC236}">
                <a16:creationId xmlns:a16="http://schemas.microsoft.com/office/drawing/2014/main" id="{1BF6EB85-F882-7E9E-F5FF-6B776B087EFE}"/>
              </a:ext>
            </a:extLst>
          </p:cNvPr>
          <p:cNvSpPr txBox="1"/>
          <p:nvPr/>
        </p:nvSpPr>
        <p:spPr>
          <a:xfrm>
            <a:off x="1213740" y="4228601"/>
            <a:ext cx="6162674" cy="461665"/>
          </a:xfrm>
          <a:prstGeom prst="rect">
            <a:avLst/>
          </a:prstGeom>
          <a:noFill/>
        </p:spPr>
        <p:txBody>
          <a:bodyPr wrap="square">
            <a:spAutoFit/>
          </a:bodyPr>
          <a:lstStyle/>
          <a:p>
            <a:r>
              <a:rPr kumimoji="1" lang="ja-JP" altLang="en-US" sz="2400" b="1">
                <a:latin typeface="メイリオ" panose="020B0604030504040204" pitchFamily="50" charset="-128"/>
                <a:ea typeface="メイリオ" panose="020B0604030504040204" pitchFamily="50" charset="-128"/>
              </a:rPr>
              <a:t>・異常ばらつき</a:t>
            </a:r>
            <a:endParaRPr lang="ja-JP" altLang="en-US" sz="2400"/>
          </a:p>
        </p:txBody>
      </p:sp>
      <p:sp>
        <p:nvSpPr>
          <p:cNvPr id="11" name="スライド番号プレースホルダー 10">
            <a:extLst>
              <a:ext uri="{FF2B5EF4-FFF2-40B4-BE49-F238E27FC236}">
                <a16:creationId xmlns:a16="http://schemas.microsoft.com/office/drawing/2014/main" id="{574040A9-A5A8-8C38-31F9-2C31E4E4E258}"/>
              </a:ext>
            </a:extLst>
          </p:cNvPr>
          <p:cNvSpPr>
            <a:spLocks noGrp="1"/>
          </p:cNvSpPr>
          <p:nvPr>
            <p:ph type="sldNum" sz="quarter" idx="12"/>
          </p:nvPr>
        </p:nvSpPr>
        <p:spPr/>
        <p:txBody>
          <a:bodyPr/>
          <a:lstStyle/>
          <a:p>
            <a:fld id="{CCE8A120-D37F-4A4B-AEC4-A3FAB9FD9F34}" type="slidenum">
              <a:rPr lang="ja-JP" altLang="en-US" smtClean="0"/>
              <a:pPr/>
              <a:t>96</a:t>
            </a:fld>
            <a:endParaRPr lang="ja-JP" altLang="en-US"/>
          </a:p>
        </p:txBody>
      </p:sp>
    </p:spTree>
    <p:extLst>
      <p:ext uri="{BB962C8B-B14F-4D97-AF65-F5344CB8AC3E}">
        <p14:creationId xmlns:p14="http://schemas.microsoft.com/office/powerpoint/2010/main" val="289269775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F264C893-99C4-1F98-03DC-68732B0A2D0F}"/>
              </a:ext>
            </a:extLst>
          </p:cNvPr>
          <p:cNvSpPr/>
          <p:nvPr/>
        </p:nvSpPr>
        <p:spPr>
          <a:xfrm>
            <a:off x="497815" y="1362495"/>
            <a:ext cx="11122685" cy="5146119"/>
          </a:xfrm>
          <a:prstGeom prst="rect">
            <a:avLst/>
          </a:prstGeom>
          <a:solidFill>
            <a:schemeClr val="bg1"/>
          </a:solidFill>
          <a:ln>
            <a:solidFill>
              <a:schemeClr val="tx1"/>
            </a:solidFill>
          </a:ln>
          <a:effectLst>
            <a:outerShdw blurRad="889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95AC8980-6B5F-D755-D7A4-95FBDE2704B5}"/>
              </a:ext>
            </a:extLst>
          </p:cNvPr>
          <p:cNvSpPr/>
          <p:nvPr/>
        </p:nvSpPr>
        <p:spPr>
          <a:xfrm>
            <a:off x="936380" y="988053"/>
            <a:ext cx="3607688" cy="786607"/>
          </a:xfrm>
          <a:prstGeom prst="rect">
            <a:avLst/>
          </a:pr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D1770992-0DB0-2C22-5958-D300FA34E479}"/>
              </a:ext>
            </a:extLst>
          </p:cNvPr>
          <p:cNvSpPr txBox="1"/>
          <p:nvPr/>
        </p:nvSpPr>
        <p:spPr>
          <a:xfrm>
            <a:off x="834394" y="1774660"/>
            <a:ext cx="10449526" cy="4524315"/>
          </a:xfrm>
          <a:prstGeom prst="rect">
            <a:avLst/>
          </a:prstGeom>
          <a:noFill/>
        </p:spPr>
        <p:txBody>
          <a:bodyPr wrap="square" rtlCol="0">
            <a:spAutoFit/>
          </a:bodyPr>
          <a:lstStyle/>
          <a:p>
            <a:endParaRPr lang="en-US" altLang="ja-JP" dirty="0">
              <a:latin typeface="メイリオ" panose="020B0604030504040204" pitchFamily="50" charset="-128"/>
              <a:ea typeface="メイリオ" panose="020B0604030504040204" pitchFamily="50" charset="-128"/>
            </a:endParaRPr>
          </a:p>
          <a:p>
            <a:r>
              <a:rPr kumimoji="1" lang="ja-JP" altLang="en-US">
                <a:latin typeface="メイリオ" panose="020B0604030504040204" pitchFamily="50" charset="-128"/>
                <a:ea typeface="メイリオ" panose="020B0604030504040204" pitchFamily="50" charset="-128"/>
              </a:rPr>
              <a:t>・</a:t>
            </a:r>
            <a:r>
              <a:rPr kumimoji="1" lang="ja-JP" altLang="en-US" b="1" dirty="0">
                <a:latin typeface="メイリオ" panose="020B0604030504040204" pitchFamily="50" charset="-128"/>
                <a:ea typeface="メイリオ" panose="020B0604030504040204" pitchFamily="50" charset="-128"/>
              </a:rPr>
              <a:t>平均値</a:t>
            </a:r>
            <a:r>
              <a:rPr kumimoji="1" lang="en-US" altLang="ja-JP" b="1" dirty="0">
                <a:latin typeface="メイリオ" panose="020B0604030504040204" pitchFamily="50" charset="-128"/>
                <a:ea typeface="メイリオ" panose="020B0604030504040204" pitchFamily="50" charset="-128"/>
              </a:rPr>
              <a:t>(Mean)</a:t>
            </a:r>
            <a:endParaRPr lang="en-US" altLang="ja-JP" b="1" dirty="0">
              <a:latin typeface="メイリオ" panose="020B0604030504040204" pitchFamily="50" charset="-128"/>
              <a:ea typeface="メイリオ" panose="020B0604030504040204" pitchFamily="50" charset="-128"/>
            </a:endParaRPr>
          </a:p>
          <a:p>
            <a:r>
              <a:rPr kumimoji="1" lang="ja-JP" altLang="en-US" b="1" dirty="0">
                <a:latin typeface="メイリオ" panose="020B0604030504040204" pitchFamily="50" charset="-128"/>
                <a:ea typeface="メイリオ" panose="020B0604030504040204" pitchFamily="50" charset="-128"/>
              </a:rPr>
              <a:t>　</a:t>
            </a:r>
            <a:r>
              <a:rPr kumimoji="1" lang="ja-JP" altLang="en-US">
                <a:latin typeface="メイリオ" panose="020B0604030504040204" pitchFamily="50" charset="-128"/>
                <a:ea typeface="メイリオ" panose="020B0604030504040204" pitchFamily="50" charset="-128"/>
              </a:rPr>
              <a:t>ロット内</a:t>
            </a:r>
            <a:r>
              <a:rPr kumimoji="1" lang="ja-JP" altLang="en-US" dirty="0">
                <a:latin typeface="メイリオ" panose="020B0604030504040204" pitchFamily="50" charset="-128"/>
                <a:ea typeface="メイリオ" panose="020B0604030504040204" pitchFamily="50" charset="-128"/>
              </a:rPr>
              <a:t>の全製品の特性値の平均です。バラつきが</a:t>
            </a:r>
            <a:r>
              <a:rPr kumimoji="1" lang="ja-JP" altLang="en-US">
                <a:latin typeface="メイリオ" panose="020B0604030504040204" pitchFamily="50" charset="-128"/>
                <a:ea typeface="メイリオ" panose="020B0604030504040204" pitchFamily="50" charset="-128"/>
              </a:rPr>
              <a:t>大きい場合、</a:t>
            </a:r>
            <a:endParaRPr kumimoji="1" lang="en-US" altLang="ja-JP" dirty="0">
              <a:latin typeface="メイリオ" panose="020B0604030504040204" pitchFamily="50" charset="-128"/>
              <a:ea typeface="メイリオ" panose="020B0604030504040204" pitchFamily="50" charset="-128"/>
            </a:endParaRPr>
          </a:p>
          <a:p>
            <a:r>
              <a:rPr kumimoji="1" lang="ja-JP" altLang="en-US">
                <a:latin typeface="メイリオ" panose="020B0604030504040204" pitchFamily="50" charset="-128"/>
                <a:ea typeface="メイリオ" panose="020B0604030504040204" pitchFamily="50" charset="-128"/>
              </a:rPr>
              <a:t>　平均値自体が信</a:t>
            </a:r>
            <a:r>
              <a:rPr lang="ja-JP" altLang="en-US">
                <a:latin typeface="メイリオ" panose="020B0604030504040204" pitchFamily="50" charset="-128"/>
                <a:ea typeface="メイリオ" panose="020B0604030504040204" pitchFamily="50" charset="-128"/>
              </a:rPr>
              <a:t>頼性を欠くことがあり、その他の指標と組み合わせて判断する必要があります。</a:t>
            </a:r>
            <a:endParaRPr lang="en-US" altLang="ja-JP" dirty="0">
              <a:latin typeface="メイリオ" panose="020B0604030504040204" pitchFamily="50" charset="-128"/>
              <a:ea typeface="メイリオ" panose="020B0604030504040204" pitchFamily="50" charset="-128"/>
            </a:endParaRPr>
          </a:p>
          <a:p>
            <a:endParaRPr lang="en-US" altLang="ja-JP" dirty="0">
              <a:latin typeface="メイリオ" panose="020B0604030504040204" pitchFamily="50" charset="-128"/>
              <a:ea typeface="メイリオ" panose="020B0604030504040204" pitchFamily="50" charset="-128"/>
            </a:endParaRPr>
          </a:p>
          <a:p>
            <a:r>
              <a:rPr kumimoji="1" lang="ja-JP" altLang="en-US">
                <a:latin typeface="メイリオ" panose="020B0604030504040204" pitchFamily="50" charset="-128"/>
                <a:ea typeface="メイリオ" panose="020B0604030504040204" pitchFamily="50" charset="-128"/>
              </a:rPr>
              <a:t>・</a:t>
            </a:r>
            <a:r>
              <a:rPr kumimoji="1" lang="ja-JP" altLang="en-US" b="1" dirty="0">
                <a:latin typeface="メイリオ" panose="020B0604030504040204" pitchFamily="50" charset="-128"/>
                <a:ea typeface="メイリオ" panose="020B0604030504040204" pitchFamily="50" charset="-128"/>
              </a:rPr>
              <a:t>標準偏差</a:t>
            </a:r>
            <a:r>
              <a:rPr kumimoji="1" lang="en-US" altLang="ja-JP" b="1" dirty="0">
                <a:latin typeface="メイリオ" panose="020B0604030504040204" pitchFamily="50" charset="-128"/>
                <a:ea typeface="メイリオ" panose="020B0604030504040204" pitchFamily="50" charset="-128"/>
              </a:rPr>
              <a:t>(Standard</a:t>
            </a:r>
            <a:r>
              <a:rPr lang="en-US" altLang="ja-JP" b="1" dirty="0">
                <a:latin typeface="メイリオ" panose="020B0604030504040204" pitchFamily="50" charset="-128"/>
                <a:ea typeface="メイリオ" panose="020B0604030504040204" pitchFamily="50" charset="-128"/>
              </a:rPr>
              <a:t> </a:t>
            </a:r>
            <a:r>
              <a:rPr kumimoji="1" lang="en-US" altLang="ja-JP" b="1" dirty="0">
                <a:latin typeface="メイリオ" panose="020B0604030504040204" pitchFamily="50" charset="-128"/>
                <a:ea typeface="メイリオ" panose="020B0604030504040204" pitchFamily="50" charset="-128"/>
              </a:rPr>
              <a:t>Deviation)</a:t>
            </a:r>
            <a:endParaRPr lang="en-US" altLang="ja-JP" b="1" dirty="0">
              <a:latin typeface="メイリオ" panose="020B0604030504040204" pitchFamily="50" charset="-128"/>
              <a:ea typeface="メイリオ" panose="020B0604030504040204" pitchFamily="50" charset="-128"/>
            </a:endParaRPr>
          </a:p>
          <a:p>
            <a:r>
              <a:rPr kumimoji="1" lang="ja-JP" altLang="en-US" b="1" dirty="0">
                <a:latin typeface="メイリオ" panose="020B0604030504040204" pitchFamily="50" charset="-128"/>
                <a:ea typeface="メイリオ" panose="020B0604030504040204" pitchFamily="50" charset="-128"/>
              </a:rPr>
              <a:t>　</a:t>
            </a:r>
            <a:r>
              <a:rPr kumimoji="1" lang="ja-JP" altLang="en-US">
                <a:latin typeface="メイリオ" panose="020B0604030504040204" pitchFamily="50" charset="-128"/>
                <a:ea typeface="メイリオ" panose="020B0604030504040204" pitchFamily="50" charset="-128"/>
              </a:rPr>
              <a:t>ロット内</a:t>
            </a:r>
            <a:r>
              <a:rPr kumimoji="1" lang="ja-JP" altLang="en-US" dirty="0">
                <a:latin typeface="メイリオ" panose="020B0604030504040204" pitchFamily="50" charset="-128"/>
                <a:ea typeface="メイリオ" panose="020B0604030504040204" pitchFamily="50" charset="-128"/>
              </a:rPr>
              <a:t>の製品の特性値の分布の広がりを</a:t>
            </a:r>
            <a:r>
              <a:rPr kumimoji="1" lang="ja-JP" altLang="en-US">
                <a:latin typeface="メイリオ" panose="020B0604030504040204" pitchFamily="50" charset="-128"/>
                <a:ea typeface="メイリオ" panose="020B0604030504040204" pitchFamily="50" charset="-128"/>
              </a:rPr>
              <a:t>示します。</a:t>
            </a:r>
            <a:endParaRPr kumimoji="1" lang="en-US" altLang="ja-JP" dirty="0">
              <a:latin typeface="メイリオ" panose="020B0604030504040204" pitchFamily="50" charset="-128"/>
              <a:ea typeface="メイリオ" panose="020B0604030504040204" pitchFamily="50" charset="-128"/>
            </a:endParaRPr>
          </a:p>
          <a:p>
            <a:r>
              <a:rPr kumimoji="1" lang="ja-JP" altLang="en-US">
                <a:latin typeface="メイリオ" panose="020B0604030504040204" pitchFamily="50" charset="-128"/>
                <a:ea typeface="メイリオ" panose="020B0604030504040204" pitchFamily="50" charset="-128"/>
              </a:rPr>
              <a:t>　標準偏差</a:t>
            </a:r>
            <a:r>
              <a:rPr lang="ja-JP" altLang="en-US">
                <a:latin typeface="メイリオ" panose="020B0604030504040204" pitchFamily="50" charset="-128"/>
                <a:ea typeface="メイリオ" panose="020B0604030504040204" pitchFamily="50" charset="-128"/>
              </a:rPr>
              <a:t>が</a:t>
            </a:r>
            <a:r>
              <a:rPr lang="ja-JP" altLang="en-US" dirty="0">
                <a:latin typeface="メイリオ" panose="020B0604030504040204" pitchFamily="50" charset="-128"/>
                <a:ea typeface="メイリオ" panose="020B0604030504040204" pitchFamily="50" charset="-128"/>
              </a:rPr>
              <a:t>小さいほど、ばらつきが少なく、品質が安定していることを示します。</a:t>
            </a:r>
            <a:endParaRPr lang="en-US" altLang="ja-JP" dirty="0">
              <a:latin typeface="メイリオ" panose="020B0604030504040204" pitchFamily="50" charset="-128"/>
              <a:ea typeface="メイリオ" panose="020B0604030504040204" pitchFamily="50" charset="-128"/>
            </a:endParaRPr>
          </a:p>
          <a:p>
            <a:endParaRPr lang="en-US" altLang="ja-JP" dirty="0">
              <a:latin typeface="メイリオ" panose="020B0604030504040204" pitchFamily="50" charset="-128"/>
              <a:ea typeface="メイリオ" panose="020B0604030504040204" pitchFamily="50" charset="-128"/>
            </a:endParaRPr>
          </a:p>
          <a:p>
            <a:r>
              <a:rPr kumimoji="1" lang="ja-JP" altLang="en-US">
                <a:latin typeface="メイリオ" panose="020B0604030504040204" pitchFamily="50" charset="-128"/>
                <a:ea typeface="メイリオ" panose="020B0604030504040204" pitchFamily="50" charset="-128"/>
              </a:rPr>
              <a:t>・</a:t>
            </a:r>
            <a:r>
              <a:rPr kumimoji="1" lang="ja-JP" altLang="en-US" b="1" dirty="0">
                <a:latin typeface="メイリオ" panose="020B0604030504040204" pitchFamily="50" charset="-128"/>
                <a:ea typeface="メイリオ" panose="020B0604030504040204" pitchFamily="50" charset="-128"/>
              </a:rPr>
              <a:t>分散</a:t>
            </a:r>
            <a:r>
              <a:rPr kumimoji="1" lang="en-US" altLang="ja-JP" b="1" dirty="0">
                <a:latin typeface="メイリオ" panose="020B0604030504040204" pitchFamily="50" charset="-128"/>
                <a:ea typeface="メイリオ" panose="020B0604030504040204" pitchFamily="50" charset="-128"/>
              </a:rPr>
              <a:t>(Variance)</a:t>
            </a:r>
          </a:p>
          <a:p>
            <a:r>
              <a:rPr lang="ja-JP" altLang="en-US" b="1" dirty="0">
                <a:latin typeface="メイリオ" panose="020B0604030504040204" pitchFamily="50" charset="-128"/>
                <a:ea typeface="メイリオ" panose="020B0604030504040204" pitchFamily="50" charset="-128"/>
              </a:rPr>
              <a:t>　</a:t>
            </a:r>
            <a:r>
              <a:rPr kumimoji="1" lang="ja-JP" altLang="en-US">
                <a:latin typeface="メイリオ" panose="020B0604030504040204" pitchFamily="50" charset="-128"/>
                <a:ea typeface="メイリオ" panose="020B0604030504040204" pitchFamily="50" charset="-128"/>
              </a:rPr>
              <a:t>標</a:t>
            </a:r>
            <a:r>
              <a:rPr kumimoji="1" lang="ja-JP" altLang="en-US" dirty="0">
                <a:latin typeface="メイリオ" panose="020B0604030504040204" pitchFamily="50" charset="-128"/>
                <a:ea typeface="メイリオ" panose="020B0604030504040204" pitchFamily="50" charset="-128"/>
              </a:rPr>
              <a:t>準偏差の二乗で、全体のばらつきの度合いをより明確に示します。</a:t>
            </a:r>
            <a:endParaRPr kumimoji="1" lang="en-US" altLang="ja-JP" dirty="0">
              <a:latin typeface="メイリオ" panose="020B0604030504040204" pitchFamily="50" charset="-128"/>
              <a:ea typeface="メイリオ" panose="020B0604030504040204" pitchFamily="50" charset="-128"/>
            </a:endParaRPr>
          </a:p>
          <a:p>
            <a:endParaRPr kumimoji="1" lang="en-US" altLang="ja-JP" dirty="0">
              <a:latin typeface="メイリオ" panose="020B0604030504040204" pitchFamily="50" charset="-128"/>
              <a:ea typeface="メイリオ" panose="020B0604030504040204" pitchFamily="50" charset="-128"/>
            </a:endParaRPr>
          </a:p>
          <a:p>
            <a:r>
              <a:rPr lang="ja-JP" altLang="en-US">
                <a:latin typeface="メイリオ" panose="020B0604030504040204" pitchFamily="50" charset="-128"/>
                <a:ea typeface="メイリオ" panose="020B0604030504040204" pitchFamily="50" charset="-128"/>
              </a:rPr>
              <a:t>・</a:t>
            </a:r>
            <a:r>
              <a:rPr lang="ja-JP" altLang="en-US" b="1">
                <a:latin typeface="メイリオ" panose="020B0604030504040204" pitchFamily="50" charset="-128"/>
                <a:ea typeface="メイリオ" panose="020B0604030504040204" pitchFamily="50" charset="-128"/>
              </a:rPr>
              <a:t>測定例</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　</a:t>
            </a:r>
            <a:r>
              <a:rPr lang="ja-JP" altLang="en-US">
                <a:latin typeface="メイリオ" panose="020B0604030504040204" pitchFamily="50" charset="-128"/>
                <a:ea typeface="メイリオ" panose="020B0604030504040204" pitchFamily="50" charset="-128"/>
              </a:rPr>
              <a:t>例えば</a:t>
            </a:r>
            <a:r>
              <a:rPr lang="ja-JP" altLang="en-US" dirty="0">
                <a:latin typeface="メイリオ" panose="020B0604030504040204" pitchFamily="50" charset="-128"/>
                <a:ea typeface="メイリオ" panose="020B0604030504040204" pitchFamily="50" charset="-128"/>
              </a:rPr>
              <a:t>、製品の寸法測定において、平均値が目標値に近くても、標準偏差が大きい</a:t>
            </a:r>
            <a:r>
              <a:rPr lang="ja-JP" altLang="en-US">
                <a:latin typeface="メイリオ" panose="020B0604030504040204" pitchFamily="50" charset="-128"/>
                <a:ea typeface="メイリオ" panose="020B0604030504040204" pitchFamily="50" charset="-128"/>
              </a:rPr>
              <a:t>場合、</a:t>
            </a:r>
            <a:endParaRPr lang="en-US" altLang="ja-JP" dirty="0">
              <a:latin typeface="メイリオ" panose="020B0604030504040204" pitchFamily="50" charset="-128"/>
              <a:ea typeface="メイリオ" panose="020B0604030504040204" pitchFamily="50" charset="-128"/>
            </a:endParaRPr>
          </a:p>
          <a:p>
            <a:r>
              <a:rPr lang="ja-JP" altLang="en-US">
                <a:latin typeface="メイリオ" panose="020B0604030504040204" pitchFamily="50" charset="-128"/>
                <a:ea typeface="メイリオ" panose="020B0604030504040204" pitchFamily="50" charset="-128"/>
              </a:rPr>
              <a:t>　その</a:t>
            </a:r>
            <a:r>
              <a:rPr kumimoji="1" lang="ja-JP" altLang="en-US">
                <a:latin typeface="メイリオ" panose="020B0604030504040204" pitchFamily="50" charset="-128"/>
                <a:ea typeface="メイリオ" panose="020B0604030504040204" pitchFamily="50" charset="-128"/>
              </a:rPr>
              <a:t>製品</a:t>
            </a:r>
            <a:r>
              <a:rPr kumimoji="1" lang="ja-JP" altLang="en-US" dirty="0">
                <a:latin typeface="メイリオ" panose="020B0604030504040204" pitchFamily="50" charset="-128"/>
                <a:ea typeface="メイリオ" panose="020B0604030504040204" pitchFamily="50" charset="-128"/>
              </a:rPr>
              <a:t>は不安定な品質であると判断されます。研修では、具体的なデータセット</a:t>
            </a:r>
            <a:r>
              <a:rPr kumimoji="1" lang="ja-JP" altLang="en-US">
                <a:latin typeface="メイリオ" panose="020B0604030504040204" pitchFamily="50" charset="-128"/>
                <a:ea typeface="メイリオ" panose="020B0604030504040204" pitchFamily="50" charset="-128"/>
              </a:rPr>
              <a:t>を使って</a:t>
            </a:r>
            <a:endParaRPr kumimoji="1" lang="en-US" altLang="ja-JP" dirty="0">
              <a:latin typeface="メイリオ" panose="020B0604030504040204" pitchFamily="50" charset="-128"/>
              <a:ea typeface="メイリオ" panose="020B0604030504040204" pitchFamily="50" charset="-128"/>
            </a:endParaRPr>
          </a:p>
          <a:p>
            <a:r>
              <a:rPr lang="ja-JP" altLang="en-US">
                <a:latin typeface="メイリオ" panose="020B0604030504040204" pitchFamily="50" charset="-128"/>
                <a:ea typeface="メイリオ" panose="020B0604030504040204" pitchFamily="50" charset="-128"/>
              </a:rPr>
              <a:t>　</a:t>
            </a:r>
            <a:r>
              <a:rPr kumimoji="1" lang="ja-JP" altLang="en-US">
                <a:latin typeface="メイリオ" panose="020B0604030504040204" pitchFamily="50" charset="-128"/>
                <a:ea typeface="メイリオ" panose="020B0604030504040204" pitchFamily="50" charset="-128"/>
              </a:rPr>
              <a:t>標</a:t>
            </a:r>
            <a:r>
              <a:rPr kumimoji="1" lang="ja-JP" altLang="en-US" dirty="0">
                <a:latin typeface="メイリオ" panose="020B0604030504040204" pitchFamily="50" charset="-128"/>
                <a:ea typeface="メイリオ" panose="020B0604030504040204" pitchFamily="50" charset="-128"/>
              </a:rPr>
              <a:t>準偏差</a:t>
            </a:r>
            <a:r>
              <a:rPr kumimoji="1" lang="ja-JP" altLang="en-US">
                <a:latin typeface="メイリオ" panose="020B0604030504040204" pitchFamily="50" charset="-128"/>
                <a:ea typeface="メイリオ" panose="020B0604030504040204" pitchFamily="50" charset="-128"/>
              </a:rPr>
              <a:t>や分散</a:t>
            </a:r>
            <a:r>
              <a:rPr lang="ja-JP" altLang="en-US">
                <a:latin typeface="メイリオ" panose="020B0604030504040204" pitchFamily="50" charset="-128"/>
                <a:ea typeface="メイリオ" panose="020B0604030504040204" pitchFamily="50" charset="-128"/>
              </a:rPr>
              <a:t>の</a:t>
            </a:r>
            <a:r>
              <a:rPr lang="ja-JP" altLang="en-US" dirty="0">
                <a:latin typeface="メイリオ" panose="020B0604030504040204" pitchFamily="50" charset="-128"/>
                <a:ea typeface="メイリオ" panose="020B0604030504040204" pitchFamily="50" charset="-128"/>
              </a:rPr>
              <a:t>計算方法を実践させると効果的</a:t>
            </a:r>
            <a:r>
              <a:rPr lang="ja-JP" altLang="en-US">
                <a:latin typeface="メイリオ" panose="020B0604030504040204" pitchFamily="50" charset="-128"/>
                <a:ea typeface="メイリオ" panose="020B0604030504040204" pitchFamily="50" charset="-128"/>
              </a:rPr>
              <a:t>です。</a:t>
            </a:r>
            <a:endParaRPr lang="en-US" altLang="ja-JP" dirty="0">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146E325C-B599-4F6B-5D95-1F6D0CD5B5E4}"/>
              </a:ext>
            </a:extLst>
          </p:cNvPr>
          <p:cNvSpPr txBox="1"/>
          <p:nvPr/>
        </p:nvSpPr>
        <p:spPr>
          <a:xfrm>
            <a:off x="90974" y="101329"/>
            <a:ext cx="5820190" cy="707886"/>
          </a:xfrm>
          <a:prstGeom prst="rect">
            <a:avLst/>
          </a:prstGeom>
          <a:noFill/>
        </p:spPr>
        <p:txBody>
          <a:bodyPr wrap="square" rtlCol="0" anchor="ctr">
            <a:spAutoFit/>
          </a:bodyPr>
          <a:lstStyle/>
          <a:p>
            <a:r>
              <a:rPr kumimoji="1"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 </a:t>
            </a:r>
            <a:r>
              <a:rPr kumimoji="1" lang="ja-JP" altLang="en-US" sz="4000" b="1" dirty="0">
                <a:solidFill>
                  <a:schemeClr val="bg1"/>
                </a:solidFill>
                <a:latin typeface="Meiryo" panose="020B0604030504040204" pitchFamily="34" charset="-128"/>
                <a:ea typeface="Meiryo" panose="020B0604030504040204" pitchFamily="34" charset="-128"/>
                <a:cs typeface="Arial" panose="020B0604020202020204" pitchFamily="34" charset="0"/>
              </a:rPr>
              <a:t>バラツキの測定方法</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CA0C26F0-A6DD-0ABE-4CB1-2E857917AA3C}"/>
              </a:ext>
            </a:extLst>
          </p:cNvPr>
          <p:cNvSpPr txBox="1"/>
          <p:nvPr/>
        </p:nvSpPr>
        <p:spPr>
          <a:xfrm>
            <a:off x="1738312" y="1152856"/>
            <a:ext cx="2003823" cy="523220"/>
          </a:xfrm>
          <a:prstGeom prst="rect">
            <a:avLst/>
          </a:prstGeom>
          <a:noFill/>
        </p:spPr>
        <p:txBody>
          <a:bodyPr wrap="square">
            <a:spAutoFit/>
          </a:bodyPr>
          <a:lstStyle/>
          <a:p>
            <a:r>
              <a:rPr lang="ja-JP" altLang="en-US" sz="2800" b="1">
                <a:latin typeface="メイリオ" panose="020B0604030504040204" pitchFamily="50" charset="-128"/>
                <a:ea typeface="メイリオ" panose="020B0604030504040204" pitchFamily="50" charset="-128"/>
              </a:rPr>
              <a:t>統計的手法</a:t>
            </a:r>
            <a:endParaRPr lang="ja-JP" altLang="en-US" sz="2800"/>
          </a:p>
        </p:txBody>
      </p:sp>
      <p:sp>
        <p:nvSpPr>
          <p:cNvPr id="12" name="スライド番号プレースホルダー 11">
            <a:extLst>
              <a:ext uri="{FF2B5EF4-FFF2-40B4-BE49-F238E27FC236}">
                <a16:creationId xmlns:a16="http://schemas.microsoft.com/office/drawing/2014/main" id="{15365219-49E2-CE34-5520-9BD1BDCC4B1B}"/>
              </a:ext>
            </a:extLst>
          </p:cNvPr>
          <p:cNvSpPr>
            <a:spLocks noGrp="1"/>
          </p:cNvSpPr>
          <p:nvPr>
            <p:ph type="sldNum" sz="quarter" idx="12"/>
          </p:nvPr>
        </p:nvSpPr>
        <p:spPr/>
        <p:txBody>
          <a:bodyPr/>
          <a:lstStyle/>
          <a:p>
            <a:fld id="{CCE8A120-D37F-4A4B-AEC4-A3FAB9FD9F34}" type="slidenum">
              <a:rPr lang="ja-JP" altLang="en-US" smtClean="0"/>
              <a:pPr/>
              <a:t>97</a:t>
            </a:fld>
            <a:endParaRPr lang="ja-JP" altLang="en-US"/>
          </a:p>
        </p:txBody>
      </p:sp>
    </p:spTree>
    <p:extLst>
      <p:ext uri="{BB962C8B-B14F-4D97-AF65-F5344CB8AC3E}">
        <p14:creationId xmlns:p14="http://schemas.microsoft.com/office/powerpoint/2010/main" val="238902167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AA614-E423-C772-4140-03A355AFC4EC}"/>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CCF1812C-B107-1EFD-55F6-B8383E4CE9D2}"/>
              </a:ext>
            </a:extLst>
          </p:cNvPr>
          <p:cNvSpPr/>
          <p:nvPr/>
        </p:nvSpPr>
        <p:spPr>
          <a:xfrm>
            <a:off x="497815" y="1750422"/>
            <a:ext cx="11122685" cy="4152837"/>
          </a:xfrm>
          <a:prstGeom prst="rect">
            <a:avLst/>
          </a:prstGeom>
          <a:solidFill>
            <a:schemeClr val="bg1"/>
          </a:solidFill>
          <a:ln>
            <a:solidFill>
              <a:schemeClr val="tx1"/>
            </a:solidFill>
          </a:ln>
          <a:effectLst>
            <a:outerShdw blurRad="889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4DAF38D1-8562-6530-31F3-C42019AAB10B}"/>
              </a:ext>
            </a:extLst>
          </p:cNvPr>
          <p:cNvSpPr/>
          <p:nvPr/>
        </p:nvSpPr>
        <p:spPr>
          <a:xfrm>
            <a:off x="936380" y="1375980"/>
            <a:ext cx="3607688" cy="786607"/>
          </a:xfrm>
          <a:prstGeom prst="rect">
            <a:avLst/>
          </a:pr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3D2B2D24-C17D-47AD-FA61-37F1E22D8646}"/>
              </a:ext>
            </a:extLst>
          </p:cNvPr>
          <p:cNvSpPr txBox="1"/>
          <p:nvPr/>
        </p:nvSpPr>
        <p:spPr>
          <a:xfrm>
            <a:off x="1324575" y="2537029"/>
            <a:ext cx="9173178" cy="2862322"/>
          </a:xfrm>
          <a:prstGeom prst="rect">
            <a:avLst/>
          </a:prstGeom>
          <a:noFill/>
        </p:spPr>
        <p:txBody>
          <a:bodyPr wrap="square" rtlCol="0">
            <a:spAutoFit/>
          </a:bodyPr>
          <a:lstStyle/>
          <a:p>
            <a:r>
              <a:rPr lang="ja-JP" altLang="en-US" sz="2000">
                <a:latin typeface="メイリオ" panose="020B0604030504040204" pitchFamily="50" charset="-128"/>
                <a:ea typeface="メイリオ" panose="020B0604030504040204" pitchFamily="50" charset="-128"/>
              </a:rPr>
              <a:t>・</a:t>
            </a:r>
            <a:r>
              <a:rPr lang="en-US" altLang="ja-JP" sz="2000" b="1" dirty="0">
                <a:latin typeface="メイリオ" panose="020B0604030504040204" pitchFamily="50" charset="-128"/>
                <a:ea typeface="メイリオ" panose="020B0604030504040204" pitchFamily="50" charset="-128"/>
              </a:rPr>
              <a:t>X-R</a:t>
            </a:r>
            <a:r>
              <a:rPr lang="ja-JP" altLang="en-US" sz="2000" b="1">
                <a:latin typeface="メイリオ" panose="020B0604030504040204" pitchFamily="50" charset="-128"/>
                <a:ea typeface="メイリオ" panose="020B0604030504040204" pitchFamily="50" charset="-128"/>
              </a:rPr>
              <a:t>管理図</a:t>
            </a:r>
            <a:endParaRPr lang="en-US" altLang="ja-JP" sz="2000" b="1" dirty="0">
              <a:latin typeface="メイリオ" panose="020B0604030504040204" pitchFamily="50" charset="-128"/>
              <a:ea typeface="メイリオ" panose="020B0604030504040204" pitchFamily="50" charset="-128"/>
            </a:endParaRPr>
          </a:p>
          <a:p>
            <a:r>
              <a:rPr lang="ja-JP" altLang="en-US" sz="2000">
                <a:latin typeface="メイリオ" panose="020B0604030504040204" pitchFamily="50" charset="-128"/>
                <a:ea typeface="メイリオ" panose="020B0604030504040204" pitchFamily="50" charset="-128"/>
              </a:rPr>
              <a:t>　</a:t>
            </a:r>
            <a:r>
              <a:rPr lang="en-US" altLang="ja-JP" sz="2000" dirty="0">
                <a:latin typeface="メイリオ" panose="020B0604030504040204" pitchFamily="50" charset="-128"/>
                <a:ea typeface="メイリオ" panose="020B0604030504040204" pitchFamily="50" charset="-128"/>
              </a:rPr>
              <a:t>X</a:t>
            </a:r>
            <a:r>
              <a:rPr lang="ja-JP" altLang="en-US" sz="2000" dirty="0">
                <a:latin typeface="メイリオ" panose="020B0604030504040204" pitchFamily="50" charset="-128"/>
                <a:ea typeface="メイリオ" panose="020B0604030504040204" pitchFamily="50" charset="-128"/>
              </a:rPr>
              <a:t>は平均、</a:t>
            </a:r>
            <a:r>
              <a:rPr lang="en-US" altLang="ja-JP" sz="2000" dirty="0">
                <a:latin typeface="メイリオ" panose="020B0604030504040204" pitchFamily="50" charset="-128"/>
                <a:ea typeface="メイリオ" panose="020B0604030504040204" pitchFamily="50" charset="-128"/>
              </a:rPr>
              <a:t>R</a:t>
            </a:r>
            <a:r>
              <a:rPr lang="ja-JP" altLang="en-US" sz="2000" dirty="0">
                <a:latin typeface="メイリオ" panose="020B0604030504040204" pitchFamily="50" charset="-128"/>
                <a:ea typeface="メイリオ" panose="020B0604030504040204" pitchFamily="50" charset="-128"/>
              </a:rPr>
              <a:t>はレンジ</a:t>
            </a: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範囲</a:t>
            </a: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を示します。この管理図を使うこと</a:t>
            </a:r>
            <a:r>
              <a:rPr lang="ja-JP" altLang="en-US" sz="2000">
                <a:latin typeface="メイリオ" panose="020B0604030504040204" pitchFamily="50" charset="-128"/>
                <a:ea typeface="メイリオ" panose="020B0604030504040204" pitchFamily="50" charset="-128"/>
              </a:rPr>
              <a:t>で、</a:t>
            </a:r>
            <a:endParaRPr lang="en-US" altLang="ja-JP" sz="2000" dirty="0">
              <a:latin typeface="メイリオ" panose="020B0604030504040204" pitchFamily="50" charset="-128"/>
              <a:ea typeface="メイリオ" panose="020B0604030504040204" pitchFamily="50" charset="-128"/>
            </a:endParaRPr>
          </a:p>
          <a:p>
            <a:r>
              <a:rPr lang="ja-JP" altLang="en-US" sz="2000">
                <a:latin typeface="メイリオ" panose="020B0604030504040204" pitchFamily="50" charset="-128"/>
                <a:ea typeface="メイリオ" panose="020B0604030504040204" pitchFamily="50" charset="-128"/>
              </a:rPr>
              <a:t>　ロット間およびロット内</a:t>
            </a:r>
            <a:r>
              <a:rPr kumimoji="1" lang="ja-JP" altLang="en-US" sz="2000">
                <a:latin typeface="メイリオ" panose="020B0604030504040204" pitchFamily="50" charset="-128"/>
                <a:ea typeface="メイリオ" panose="020B0604030504040204" pitchFamily="50" charset="-128"/>
              </a:rPr>
              <a:t>の</a:t>
            </a:r>
            <a:r>
              <a:rPr kumimoji="1" lang="ja-JP" altLang="en-US" sz="2000" dirty="0">
                <a:latin typeface="メイリオ" panose="020B0604030504040204" pitchFamily="50" charset="-128"/>
                <a:ea typeface="メイリオ" panose="020B0604030504040204" pitchFamily="50" charset="-128"/>
              </a:rPr>
              <a:t>ばらつきを視覚的に追跡</a:t>
            </a:r>
            <a:r>
              <a:rPr kumimoji="1" lang="ja-JP" altLang="en-US" sz="2000">
                <a:latin typeface="メイリオ" panose="020B0604030504040204" pitchFamily="50" charset="-128"/>
                <a:ea typeface="メイリオ" panose="020B0604030504040204" pitchFamily="50" charset="-128"/>
              </a:rPr>
              <a:t>できます。</a:t>
            </a:r>
            <a:endParaRPr kumimoji="1" lang="en-US" altLang="ja-JP" sz="2000" dirty="0">
              <a:latin typeface="メイリオ" panose="020B0604030504040204" pitchFamily="50" charset="-128"/>
              <a:ea typeface="メイリオ" panose="020B0604030504040204" pitchFamily="50" charset="-128"/>
            </a:endParaRPr>
          </a:p>
          <a:p>
            <a:r>
              <a:rPr lang="ja-JP" altLang="en-US" sz="2000">
                <a:latin typeface="メイリオ" panose="020B0604030504040204" pitchFamily="50" charset="-128"/>
                <a:ea typeface="メイリオ" panose="020B0604030504040204" pitchFamily="50" charset="-128"/>
              </a:rPr>
              <a:t>　</a:t>
            </a:r>
            <a:r>
              <a:rPr kumimoji="1" lang="ja-JP" altLang="en-US" sz="2000">
                <a:latin typeface="メイリオ" panose="020B0604030504040204" pitchFamily="50" charset="-128"/>
                <a:ea typeface="メイリオ" panose="020B0604030504040204" pitchFamily="50" charset="-128"/>
              </a:rPr>
              <a:t>異常</a:t>
            </a:r>
            <a:r>
              <a:rPr kumimoji="1" lang="ja-JP" altLang="en-US" sz="2000" dirty="0">
                <a:latin typeface="メイリオ" panose="020B0604030504040204" pitchFamily="50" charset="-128"/>
                <a:ea typeface="メイリオ" panose="020B0604030504040204" pitchFamily="50" charset="-128"/>
              </a:rPr>
              <a:t>なばらつきがあれば、早期</a:t>
            </a:r>
            <a:r>
              <a:rPr kumimoji="1" lang="ja-JP" altLang="en-US" sz="2000">
                <a:latin typeface="メイリオ" panose="020B0604030504040204" pitchFamily="50" charset="-128"/>
                <a:ea typeface="メイリオ" panose="020B0604030504040204" pitchFamily="50" charset="-128"/>
              </a:rPr>
              <a:t>に発見し</a:t>
            </a:r>
            <a:r>
              <a:rPr kumimoji="1" lang="ja-JP" altLang="en-US" sz="2000" dirty="0">
                <a:latin typeface="メイリオ" panose="020B0604030504040204" pitchFamily="50" charset="-128"/>
                <a:ea typeface="メイリオ" panose="020B0604030504040204" pitchFamily="50" charset="-128"/>
              </a:rPr>
              <a:t>対策をとることができます。</a:t>
            </a:r>
            <a:endParaRPr kumimoji="1" lang="en-US" altLang="ja-JP" sz="2000" dirty="0">
              <a:latin typeface="メイリオ" panose="020B0604030504040204" pitchFamily="50" charset="-128"/>
              <a:ea typeface="メイリオ" panose="020B0604030504040204" pitchFamily="50" charset="-128"/>
            </a:endParaRPr>
          </a:p>
          <a:p>
            <a:endParaRPr kumimoji="1" lang="en-US" altLang="ja-JP" sz="2000" dirty="0">
              <a:latin typeface="メイリオ" panose="020B0604030504040204" pitchFamily="50" charset="-128"/>
              <a:ea typeface="メイリオ" panose="020B0604030504040204" pitchFamily="50" charset="-128"/>
            </a:endParaRPr>
          </a:p>
          <a:p>
            <a:r>
              <a:rPr lang="ja-JP" altLang="en-US" sz="2000">
                <a:latin typeface="メイリオ" panose="020B0604030504040204" pitchFamily="50" charset="-128"/>
                <a:ea typeface="メイリオ" panose="020B0604030504040204" pitchFamily="50" charset="-128"/>
              </a:rPr>
              <a:t>・</a:t>
            </a:r>
            <a:r>
              <a:rPr lang="ja-JP" altLang="en-US" sz="2000" b="1" dirty="0">
                <a:latin typeface="メイリオ" panose="020B0604030504040204" pitchFamily="50" charset="-128"/>
                <a:ea typeface="メイリオ" panose="020B0604030504040204" pitchFamily="50" charset="-128"/>
              </a:rPr>
              <a:t>使用方法</a:t>
            </a:r>
            <a:r>
              <a:rPr lang="ja-JP" altLang="en-US" sz="2000" b="1">
                <a:latin typeface="メイリオ" panose="020B0604030504040204" pitchFamily="50" charset="-128"/>
                <a:ea typeface="メイリオ" panose="020B0604030504040204" pitchFamily="50" charset="-128"/>
              </a:rPr>
              <a:t>の例</a:t>
            </a:r>
            <a:endParaRPr lang="en-US" altLang="ja-JP" sz="2000" b="1" dirty="0">
              <a:latin typeface="メイリオ" panose="020B0604030504040204" pitchFamily="50" charset="-128"/>
              <a:ea typeface="メイリオ" panose="020B0604030504040204" pitchFamily="50" charset="-128"/>
            </a:endParaRPr>
          </a:p>
          <a:p>
            <a:r>
              <a:rPr lang="ja-JP" altLang="en-US" sz="2000" b="1" dirty="0">
                <a:latin typeface="メイリオ" panose="020B0604030504040204" pitchFamily="50" charset="-128"/>
                <a:ea typeface="メイリオ" panose="020B0604030504040204" pitchFamily="50" charset="-128"/>
              </a:rPr>
              <a:t>　</a:t>
            </a:r>
            <a:r>
              <a:rPr lang="ja-JP" altLang="en-US" sz="2000">
                <a:latin typeface="メイリオ" panose="020B0604030504040204" pitchFamily="50" charset="-128"/>
                <a:ea typeface="メイリオ" panose="020B0604030504040204" pitchFamily="50" charset="-128"/>
              </a:rPr>
              <a:t>製造</a:t>
            </a:r>
            <a:r>
              <a:rPr lang="ja-JP" altLang="en-US" sz="2000" dirty="0">
                <a:latin typeface="メイリオ" panose="020B0604030504040204" pitchFamily="50" charset="-128"/>
                <a:ea typeface="メイリオ" panose="020B0604030504040204" pitchFamily="50" charset="-128"/>
              </a:rPr>
              <a:t>ラインで</a:t>
            </a:r>
            <a:r>
              <a:rPr lang="en-US" altLang="ja-JP" sz="2000" dirty="0">
                <a:latin typeface="メイリオ" panose="020B0604030504040204" pitchFamily="50" charset="-128"/>
                <a:ea typeface="メイリオ" panose="020B0604030504040204" pitchFamily="50" charset="-128"/>
              </a:rPr>
              <a:t>1</a:t>
            </a:r>
            <a:r>
              <a:rPr lang="ja-JP" altLang="en-US" sz="2000" dirty="0">
                <a:latin typeface="メイリオ" panose="020B0604030504040204" pitchFamily="50" charset="-128"/>
                <a:ea typeface="メイリオ" panose="020B0604030504040204" pitchFamily="50" charset="-128"/>
              </a:rPr>
              <a:t>時間ごとに部品のサンプルを</a:t>
            </a:r>
            <a:r>
              <a:rPr lang="ja-JP" altLang="en-US" sz="2000">
                <a:latin typeface="メイリオ" panose="020B0604030504040204" pitchFamily="50" charset="-128"/>
                <a:ea typeface="メイリオ" panose="020B0604030504040204" pitchFamily="50" charset="-128"/>
              </a:rPr>
              <a:t>取り、</a:t>
            </a:r>
            <a:endParaRPr lang="en-US" altLang="ja-JP" sz="2000" dirty="0">
              <a:latin typeface="メイリオ" panose="020B0604030504040204" pitchFamily="50" charset="-128"/>
              <a:ea typeface="メイリオ" panose="020B0604030504040204" pitchFamily="50" charset="-128"/>
            </a:endParaRPr>
          </a:p>
          <a:p>
            <a:r>
              <a:rPr lang="ja-JP" altLang="en-US" sz="2000">
                <a:latin typeface="メイリオ" panose="020B0604030504040204" pitchFamily="50" charset="-128"/>
                <a:ea typeface="メイリオ" panose="020B0604030504040204" pitchFamily="50" charset="-128"/>
              </a:rPr>
              <a:t>　</a:t>
            </a:r>
            <a:r>
              <a:rPr lang="en-US" altLang="ja-JP" sz="2000" dirty="0">
                <a:latin typeface="メイリオ" panose="020B0604030504040204" pitchFamily="50" charset="-128"/>
                <a:ea typeface="メイリオ" panose="020B0604030504040204" pitchFamily="50" charset="-128"/>
              </a:rPr>
              <a:t>X-R</a:t>
            </a:r>
            <a:r>
              <a:rPr lang="ja-JP" altLang="en-US" sz="2000" dirty="0">
                <a:latin typeface="メイリオ" panose="020B0604030504040204" pitchFamily="50" charset="-128"/>
                <a:ea typeface="メイリオ" panose="020B0604030504040204" pitchFamily="50" charset="-128"/>
              </a:rPr>
              <a:t>管理図を用いて</a:t>
            </a:r>
            <a:r>
              <a:rPr lang="ja-JP" altLang="en-US" sz="2000">
                <a:latin typeface="メイリオ" panose="020B0604030504040204" pitchFamily="50" charset="-128"/>
                <a:ea typeface="メイリオ" panose="020B0604030504040204" pitchFamily="50" charset="-128"/>
              </a:rPr>
              <a:t>バラつきをモニタリ</a:t>
            </a:r>
            <a:r>
              <a:rPr kumimoji="1" lang="ja-JP" altLang="en-US" sz="2000">
                <a:latin typeface="メイリオ" panose="020B0604030504040204" pitchFamily="50" charset="-128"/>
                <a:ea typeface="メイリオ" panose="020B0604030504040204" pitchFamily="50" charset="-128"/>
              </a:rPr>
              <a:t>ング</a:t>
            </a:r>
            <a:r>
              <a:rPr kumimoji="1" lang="ja-JP" altLang="en-US" sz="2000" dirty="0">
                <a:latin typeface="メイリオ" panose="020B0604030504040204" pitchFamily="50" charset="-128"/>
                <a:ea typeface="メイリオ" panose="020B0604030504040204" pitchFamily="50" charset="-128"/>
              </a:rPr>
              <a:t>する手法を紹介</a:t>
            </a:r>
            <a:r>
              <a:rPr kumimoji="1" lang="ja-JP" altLang="en-US" sz="2000">
                <a:latin typeface="メイリオ" panose="020B0604030504040204" pitchFamily="50" charset="-128"/>
                <a:ea typeface="メイリオ" panose="020B0604030504040204" pitchFamily="50" charset="-128"/>
              </a:rPr>
              <a:t>します。</a:t>
            </a:r>
            <a:endParaRPr kumimoji="1" lang="en-US" altLang="ja-JP" sz="2000" dirty="0">
              <a:latin typeface="メイリオ" panose="020B0604030504040204" pitchFamily="50" charset="-128"/>
              <a:ea typeface="メイリオ" panose="020B0604030504040204" pitchFamily="50" charset="-128"/>
            </a:endParaRPr>
          </a:p>
          <a:p>
            <a:r>
              <a:rPr lang="ja-JP" altLang="en-US" sz="2000">
                <a:latin typeface="メイリオ" panose="020B0604030504040204" pitchFamily="50" charset="-128"/>
                <a:ea typeface="メイリオ" panose="020B0604030504040204" pitchFamily="50" charset="-128"/>
              </a:rPr>
              <a:t>　</a:t>
            </a:r>
            <a:r>
              <a:rPr kumimoji="1" lang="ja-JP" altLang="en-US" sz="2000">
                <a:latin typeface="メイリオ" panose="020B0604030504040204" pitchFamily="50" charset="-128"/>
                <a:ea typeface="メイリオ" panose="020B0604030504040204" pitchFamily="50" charset="-128"/>
              </a:rPr>
              <a:t>異常</a:t>
            </a:r>
            <a:r>
              <a:rPr kumimoji="1" lang="ja-JP" altLang="en-US" sz="2000" dirty="0">
                <a:latin typeface="メイリオ" panose="020B0604030504040204" pitchFamily="50" charset="-128"/>
                <a:ea typeface="メイリオ" panose="020B0604030504040204" pitchFamily="50" charset="-128"/>
              </a:rPr>
              <a:t>が発生した場合、即座に対応することで品質を維持します。</a:t>
            </a:r>
          </a:p>
        </p:txBody>
      </p:sp>
      <p:sp>
        <p:nvSpPr>
          <p:cNvPr id="5" name="テキスト ボックス 4">
            <a:extLst>
              <a:ext uri="{FF2B5EF4-FFF2-40B4-BE49-F238E27FC236}">
                <a16:creationId xmlns:a16="http://schemas.microsoft.com/office/drawing/2014/main" id="{A43E069B-00C1-D030-7231-79142D6B9602}"/>
              </a:ext>
            </a:extLst>
          </p:cNvPr>
          <p:cNvSpPr txBox="1"/>
          <p:nvPr/>
        </p:nvSpPr>
        <p:spPr>
          <a:xfrm>
            <a:off x="90974" y="101329"/>
            <a:ext cx="5820190" cy="707886"/>
          </a:xfrm>
          <a:prstGeom prst="rect">
            <a:avLst/>
          </a:prstGeom>
          <a:noFill/>
        </p:spPr>
        <p:txBody>
          <a:bodyPr wrap="square" rtlCol="0" anchor="ctr">
            <a:spAutoFit/>
          </a:bodyPr>
          <a:lstStyle/>
          <a:p>
            <a:r>
              <a:rPr kumimoji="1"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 </a:t>
            </a:r>
            <a:r>
              <a:rPr kumimoji="1" lang="ja-JP" altLang="en-US" sz="4000" b="1" dirty="0">
                <a:solidFill>
                  <a:schemeClr val="bg1"/>
                </a:solidFill>
                <a:latin typeface="Meiryo" panose="020B0604030504040204" pitchFamily="34" charset="-128"/>
                <a:ea typeface="Meiryo" panose="020B0604030504040204" pitchFamily="34" charset="-128"/>
                <a:cs typeface="Arial" panose="020B0604020202020204" pitchFamily="34" charset="0"/>
              </a:rPr>
              <a:t>バラツキの測定方法</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662E988A-8884-9338-5DB2-B8BD8140B43B}"/>
              </a:ext>
            </a:extLst>
          </p:cNvPr>
          <p:cNvSpPr txBox="1"/>
          <p:nvPr/>
        </p:nvSpPr>
        <p:spPr>
          <a:xfrm>
            <a:off x="1245394" y="1551720"/>
            <a:ext cx="2989660" cy="523220"/>
          </a:xfrm>
          <a:prstGeom prst="rect">
            <a:avLst/>
          </a:prstGeom>
          <a:noFill/>
        </p:spPr>
        <p:txBody>
          <a:bodyPr wrap="square">
            <a:spAutoFit/>
          </a:bodyPr>
          <a:lstStyle/>
          <a:p>
            <a:pPr algn="ctr"/>
            <a:r>
              <a:rPr kumimoji="1" lang="ja-JP" altLang="en-US" sz="2800" b="1">
                <a:latin typeface="メイリオ" panose="020B0604030504040204" pitchFamily="50" charset="-128"/>
                <a:ea typeface="メイリオ" panose="020B0604030504040204" pitchFamily="50" charset="-128"/>
              </a:rPr>
              <a:t>管理図の利用</a:t>
            </a:r>
            <a:endParaRPr lang="ja-JP" altLang="en-US" sz="2800"/>
          </a:p>
        </p:txBody>
      </p:sp>
      <p:sp>
        <p:nvSpPr>
          <p:cNvPr id="12" name="スライド番号プレースホルダー 11">
            <a:extLst>
              <a:ext uri="{FF2B5EF4-FFF2-40B4-BE49-F238E27FC236}">
                <a16:creationId xmlns:a16="http://schemas.microsoft.com/office/drawing/2014/main" id="{0AB50160-2ADB-1FB1-B24B-AD03776430E0}"/>
              </a:ext>
            </a:extLst>
          </p:cNvPr>
          <p:cNvSpPr>
            <a:spLocks noGrp="1"/>
          </p:cNvSpPr>
          <p:nvPr>
            <p:ph type="sldNum" sz="quarter" idx="12"/>
          </p:nvPr>
        </p:nvSpPr>
        <p:spPr/>
        <p:txBody>
          <a:bodyPr/>
          <a:lstStyle/>
          <a:p>
            <a:fld id="{CCE8A120-D37F-4A4B-AEC4-A3FAB9FD9F34}" type="slidenum">
              <a:rPr lang="ja-JP" altLang="en-US" smtClean="0"/>
              <a:pPr/>
              <a:t>98</a:t>
            </a:fld>
            <a:endParaRPr lang="ja-JP" altLang="en-US"/>
          </a:p>
        </p:txBody>
      </p:sp>
    </p:spTree>
    <p:extLst>
      <p:ext uri="{BB962C8B-B14F-4D97-AF65-F5344CB8AC3E}">
        <p14:creationId xmlns:p14="http://schemas.microsoft.com/office/powerpoint/2010/main" val="428917803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A1E78F41-C0A1-13A4-CFB3-F9E2E19AE165}"/>
              </a:ext>
            </a:extLst>
          </p:cNvPr>
          <p:cNvSpPr/>
          <p:nvPr/>
        </p:nvSpPr>
        <p:spPr>
          <a:xfrm>
            <a:off x="497815" y="1486006"/>
            <a:ext cx="11122685" cy="4941688"/>
          </a:xfrm>
          <a:prstGeom prst="rect">
            <a:avLst/>
          </a:prstGeom>
          <a:solidFill>
            <a:schemeClr val="bg1"/>
          </a:solidFill>
          <a:ln>
            <a:solidFill>
              <a:schemeClr val="tx1"/>
            </a:solidFill>
          </a:ln>
          <a:effectLst>
            <a:outerShdw blurRad="889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861F5E47-0361-C1D2-C7F8-066504BA9CF6}"/>
              </a:ext>
            </a:extLst>
          </p:cNvPr>
          <p:cNvSpPr/>
          <p:nvPr/>
        </p:nvSpPr>
        <p:spPr>
          <a:xfrm>
            <a:off x="936380" y="1111564"/>
            <a:ext cx="1967593" cy="786607"/>
          </a:xfrm>
          <a:prstGeom prst="rect">
            <a:avLst/>
          </a:pr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7A15FE7A-725B-28FE-7E67-D1D5B056FD3D}"/>
              </a:ext>
            </a:extLst>
          </p:cNvPr>
          <p:cNvSpPr txBox="1"/>
          <p:nvPr/>
        </p:nvSpPr>
        <p:spPr>
          <a:xfrm>
            <a:off x="767443" y="1898171"/>
            <a:ext cx="10488177" cy="4247317"/>
          </a:xfrm>
          <a:prstGeom prst="rect">
            <a:avLst/>
          </a:prstGeom>
          <a:noFill/>
        </p:spPr>
        <p:txBody>
          <a:bodyPr wrap="square" rtlCol="0">
            <a:spAutoFit/>
          </a:bodyPr>
          <a:lstStyle/>
          <a:p>
            <a:endParaRPr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　・</a:t>
            </a:r>
            <a:r>
              <a:rPr kumimoji="1" lang="ja-JP" altLang="en-US" b="1" dirty="0">
                <a:latin typeface="メイリオ" panose="020B0604030504040204" pitchFamily="50" charset="-128"/>
                <a:ea typeface="メイリオ" panose="020B0604030504040204" pitchFamily="50" charset="-128"/>
              </a:rPr>
              <a:t>原材料</a:t>
            </a:r>
            <a:r>
              <a:rPr kumimoji="1" lang="ja-JP" altLang="en-US" b="1">
                <a:latin typeface="メイリオ" panose="020B0604030504040204" pitchFamily="50" charset="-128"/>
                <a:ea typeface="メイリオ" panose="020B0604030504040204" pitchFamily="50" charset="-128"/>
              </a:rPr>
              <a:t>の差異</a:t>
            </a:r>
            <a:endParaRPr lang="en-US" altLang="ja-JP" b="1" dirty="0">
              <a:latin typeface="メイリオ" panose="020B0604030504040204" pitchFamily="50" charset="-128"/>
              <a:ea typeface="メイリオ" panose="020B0604030504040204" pitchFamily="50" charset="-128"/>
            </a:endParaRPr>
          </a:p>
          <a:p>
            <a:r>
              <a:rPr kumimoji="1" lang="ja-JP" altLang="en-US" b="1">
                <a:latin typeface="メイリオ" panose="020B0604030504040204" pitchFamily="50" charset="-128"/>
                <a:ea typeface="メイリオ" panose="020B0604030504040204" pitchFamily="50" charset="-128"/>
              </a:rPr>
              <a:t>　</a:t>
            </a:r>
            <a:r>
              <a:rPr kumimoji="1" lang="ja-JP" altLang="en-US" b="1" dirty="0">
                <a:latin typeface="メイリオ" panose="020B0604030504040204" pitchFamily="50" charset="-128"/>
                <a:ea typeface="メイリオ" panose="020B0604030504040204" pitchFamily="50" charset="-128"/>
              </a:rPr>
              <a:t>　</a:t>
            </a:r>
            <a:r>
              <a:rPr kumimoji="1" lang="ja-JP" altLang="en-US">
                <a:latin typeface="メイリオ" panose="020B0604030504040204" pitchFamily="50" charset="-128"/>
                <a:ea typeface="メイリオ" panose="020B0604030504040204" pitchFamily="50" charset="-128"/>
              </a:rPr>
              <a:t>例えば</a:t>
            </a:r>
            <a:r>
              <a:rPr kumimoji="1" lang="ja-JP" altLang="en-US" dirty="0">
                <a:latin typeface="メイリオ" panose="020B0604030504040204" pitchFamily="50" charset="-128"/>
                <a:ea typeface="メイリオ" panose="020B0604030504040204" pitchFamily="50" charset="-128"/>
              </a:rPr>
              <a:t>、ロット内の異なる材料特性がばらつきの原因となる場合</a:t>
            </a:r>
            <a:r>
              <a:rPr kumimoji="1" lang="ja-JP" altLang="en-US">
                <a:latin typeface="メイリオ" panose="020B0604030504040204" pitchFamily="50" charset="-128"/>
                <a:ea typeface="メイリオ" panose="020B0604030504040204" pitchFamily="50" charset="-128"/>
              </a:rPr>
              <a:t>があります。仕入れ先や</a:t>
            </a:r>
            <a:r>
              <a:rPr lang="ja-JP" altLang="en-US">
                <a:latin typeface="メイリオ" panose="020B0604030504040204" pitchFamily="50" charset="-128"/>
                <a:ea typeface="メイリオ" panose="020B0604030504040204" pitchFamily="50" charset="-128"/>
              </a:rPr>
              <a:t>ロット</a:t>
            </a:r>
            <a:endParaRPr lang="en-US" altLang="ja-JP" dirty="0">
              <a:latin typeface="メイリオ" panose="020B0604030504040204" pitchFamily="50" charset="-128"/>
              <a:ea typeface="メイリオ" panose="020B0604030504040204" pitchFamily="50" charset="-128"/>
            </a:endParaRPr>
          </a:p>
          <a:p>
            <a:r>
              <a:rPr lang="ja-JP" altLang="en-US">
                <a:latin typeface="メイリオ" panose="020B0604030504040204" pitchFamily="50" charset="-128"/>
                <a:ea typeface="メイリオ" panose="020B0604030504040204" pitchFamily="50" charset="-128"/>
              </a:rPr>
              <a:t>　　ごとに</a:t>
            </a:r>
            <a:r>
              <a:rPr lang="ja-JP" altLang="en-US" dirty="0">
                <a:latin typeface="メイリオ" panose="020B0604030504040204" pitchFamily="50" charset="-128"/>
                <a:ea typeface="メイリオ" panose="020B0604030504040204" pitchFamily="50" charset="-128"/>
              </a:rPr>
              <a:t>品質が安定していない</a:t>
            </a:r>
            <a:r>
              <a:rPr lang="ja-JP" altLang="en-US">
                <a:latin typeface="メイリオ" panose="020B0604030504040204" pitchFamily="50" charset="-128"/>
                <a:ea typeface="メイリオ" panose="020B0604030504040204" pitchFamily="50" charset="-128"/>
              </a:rPr>
              <a:t>と、ロット内</a:t>
            </a:r>
            <a:r>
              <a:rPr lang="ja-JP" altLang="en-US" dirty="0">
                <a:latin typeface="メイリオ" panose="020B0604030504040204" pitchFamily="50" charset="-128"/>
                <a:ea typeface="メイリオ" panose="020B0604030504040204" pitchFamily="50" charset="-128"/>
              </a:rPr>
              <a:t>での製品特性の差異が生まれる可能性があります。</a:t>
            </a:r>
            <a:endParaRPr lang="en-US" altLang="ja-JP" dirty="0">
              <a:latin typeface="メイリオ" panose="020B0604030504040204" pitchFamily="50" charset="-128"/>
              <a:ea typeface="メイリオ" panose="020B0604030504040204" pitchFamily="50" charset="-128"/>
            </a:endParaRPr>
          </a:p>
          <a:p>
            <a:endParaRPr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　・</a:t>
            </a:r>
            <a:r>
              <a:rPr kumimoji="1" lang="ja-JP" altLang="en-US" b="1" dirty="0">
                <a:latin typeface="メイリオ" panose="020B0604030504040204" pitchFamily="50" charset="-128"/>
                <a:ea typeface="メイリオ" panose="020B0604030504040204" pitchFamily="50" charset="-128"/>
              </a:rPr>
              <a:t>製造設備</a:t>
            </a:r>
            <a:r>
              <a:rPr kumimoji="1" lang="ja-JP" altLang="en-US" b="1">
                <a:latin typeface="メイリオ" panose="020B0604030504040204" pitchFamily="50" charset="-128"/>
                <a:ea typeface="メイリオ" panose="020B0604030504040204" pitchFamily="50" charset="-128"/>
              </a:rPr>
              <a:t>の状態</a:t>
            </a:r>
            <a:endParaRPr lang="en-US" altLang="ja-JP" b="1" dirty="0">
              <a:latin typeface="メイリオ" panose="020B0604030504040204" pitchFamily="50" charset="-128"/>
              <a:ea typeface="メイリオ" panose="020B0604030504040204" pitchFamily="50" charset="-128"/>
            </a:endParaRPr>
          </a:p>
          <a:p>
            <a:r>
              <a:rPr kumimoji="1" lang="ja-JP" altLang="en-US" b="1">
                <a:latin typeface="メイリオ" panose="020B0604030504040204" pitchFamily="50" charset="-128"/>
                <a:ea typeface="メイリオ" panose="020B0604030504040204" pitchFamily="50" charset="-128"/>
              </a:rPr>
              <a:t>　</a:t>
            </a:r>
            <a:r>
              <a:rPr kumimoji="1" lang="ja-JP" altLang="en-US" b="1" dirty="0">
                <a:latin typeface="メイリオ" panose="020B0604030504040204" pitchFamily="50" charset="-128"/>
                <a:ea typeface="メイリオ" panose="020B0604030504040204" pitchFamily="50" charset="-128"/>
              </a:rPr>
              <a:t>　</a:t>
            </a:r>
            <a:r>
              <a:rPr kumimoji="1" lang="ja-JP" altLang="en-US">
                <a:latin typeface="メイリオ" panose="020B0604030504040204" pitchFamily="50" charset="-128"/>
                <a:ea typeface="メイリオ" panose="020B0604030504040204" pitchFamily="50" charset="-128"/>
              </a:rPr>
              <a:t>設備</a:t>
            </a:r>
            <a:r>
              <a:rPr kumimoji="1" lang="ja-JP" altLang="en-US" dirty="0">
                <a:latin typeface="メイリオ" panose="020B0604030504040204" pitchFamily="50" charset="-128"/>
                <a:ea typeface="メイリオ" panose="020B0604030504040204" pitchFamily="50" charset="-128"/>
              </a:rPr>
              <a:t>の摩耗や調整不足が原因で、同じライン上でも異なる品質の製品が生産される</a:t>
            </a:r>
            <a:endParaRPr kumimoji="1"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ことがあります。機械の定期メンテナンスや調整が必要です。</a:t>
            </a:r>
            <a:endParaRPr lang="en-US" altLang="ja-JP" dirty="0">
              <a:latin typeface="メイリオ" panose="020B0604030504040204" pitchFamily="50" charset="-128"/>
              <a:ea typeface="メイリオ" panose="020B0604030504040204" pitchFamily="50" charset="-128"/>
            </a:endParaRPr>
          </a:p>
          <a:p>
            <a:endParaRPr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　・</a:t>
            </a:r>
            <a:r>
              <a:rPr kumimoji="1" lang="ja-JP" altLang="en-US" b="1" dirty="0">
                <a:latin typeface="メイリオ" panose="020B0604030504040204" pitchFamily="50" charset="-128"/>
                <a:ea typeface="メイリオ" panose="020B0604030504040204" pitchFamily="50" charset="-128"/>
              </a:rPr>
              <a:t>作業者のスキル</a:t>
            </a:r>
            <a:r>
              <a:rPr kumimoji="1" lang="ja-JP" altLang="en-US" b="1">
                <a:latin typeface="メイリオ" panose="020B0604030504040204" pitchFamily="50" charset="-128"/>
                <a:ea typeface="メイリオ" panose="020B0604030504040204" pitchFamily="50" charset="-128"/>
              </a:rPr>
              <a:t>や手順</a:t>
            </a:r>
            <a:endParaRPr lang="en-US" altLang="ja-JP" b="1" dirty="0">
              <a:latin typeface="メイリオ" panose="020B0604030504040204" pitchFamily="50" charset="-128"/>
              <a:ea typeface="メイリオ" panose="020B0604030504040204" pitchFamily="50" charset="-128"/>
            </a:endParaRPr>
          </a:p>
          <a:p>
            <a:r>
              <a:rPr kumimoji="1" lang="ja-JP" altLang="en-US" b="1">
                <a:latin typeface="メイリオ" panose="020B0604030504040204" pitchFamily="50" charset="-128"/>
                <a:ea typeface="メイリオ" panose="020B0604030504040204" pitchFamily="50" charset="-128"/>
              </a:rPr>
              <a:t>　</a:t>
            </a:r>
            <a:r>
              <a:rPr kumimoji="1" lang="ja-JP" altLang="en-US" b="1" dirty="0">
                <a:latin typeface="メイリオ" panose="020B0604030504040204" pitchFamily="50" charset="-128"/>
                <a:ea typeface="メイリオ" panose="020B0604030504040204" pitchFamily="50" charset="-128"/>
              </a:rPr>
              <a:t>　</a:t>
            </a:r>
            <a:r>
              <a:rPr kumimoji="1" lang="ja-JP" altLang="en-US">
                <a:latin typeface="メイリオ" panose="020B0604030504040204" pitchFamily="50" charset="-128"/>
                <a:ea typeface="メイリオ" panose="020B0604030504040204" pitchFamily="50" charset="-128"/>
              </a:rPr>
              <a:t>作</a:t>
            </a:r>
            <a:r>
              <a:rPr kumimoji="1" lang="ja-JP" altLang="en-US" dirty="0">
                <a:latin typeface="メイリオ" panose="020B0604030504040204" pitchFamily="50" charset="-128"/>
                <a:ea typeface="メイリオ" panose="020B0604030504040204" pitchFamily="50" charset="-128"/>
              </a:rPr>
              <a:t>業者の熟練度の差や手順の違いも、ばらつきの原因に</a:t>
            </a:r>
            <a:r>
              <a:rPr kumimoji="1" lang="ja-JP" altLang="en-US">
                <a:latin typeface="メイリオ" panose="020B0604030504040204" pitchFamily="50" charset="-128"/>
                <a:ea typeface="メイリオ" panose="020B0604030504040204" pitchFamily="50" charset="-128"/>
              </a:rPr>
              <a:t>なります。</a:t>
            </a:r>
            <a:endParaRPr kumimoji="1" lang="en-US" altLang="ja-JP" dirty="0">
              <a:latin typeface="メイリオ" panose="020B0604030504040204" pitchFamily="50" charset="-128"/>
              <a:ea typeface="メイリオ" panose="020B0604030504040204" pitchFamily="50" charset="-128"/>
            </a:endParaRPr>
          </a:p>
          <a:p>
            <a:r>
              <a:rPr lang="ja-JP" altLang="en-US">
                <a:latin typeface="メイリオ" panose="020B0604030504040204" pitchFamily="50" charset="-128"/>
                <a:ea typeface="メイリオ" panose="020B0604030504040204" pitchFamily="50" charset="-128"/>
              </a:rPr>
              <a:t>　　</a:t>
            </a:r>
            <a:r>
              <a:rPr kumimoji="1" lang="ja-JP" altLang="en-US">
                <a:latin typeface="メイリオ" panose="020B0604030504040204" pitchFamily="50" charset="-128"/>
                <a:ea typeface="メイリオ" panose="020B0604030504040204" pitchFamily="50" charset="-128"/>
              </a:rPr>
              <a:t>標準作業</a:t>
            </a:r>
            <a:r>
              <a:rPr lang="ja-JP" altLang="en-US">
                <a:latin typeface="メイリオ" panose="020B0604030504040204" pitchFamily="50" charset="-128"/>
                <a:ea typeface="メイリオ" panose="020B0604030504040204" pitchFamily="50" charset="-128"/>
              </a:rPr>
              <a:t>手順</a:t>
            </a:r>
            <a:r>
              <a:rPr lang="en-US" altLang="ja-JP" dirty="0">
                <a:latin typeface="メイリオ" panose="020B0604030504040204" pitchFamily="50" charset="-128"/>
                <a:ea typeface="メイリオ" panose="020B0604030504040204" pitchFamily="50" charset="-128"/>
              </a:rPr>
              <a:t>(SOP)</a:t>
            </a:r>
            <a:r>
              <a:rPr lang="ja-JP" altLang="en-US" dirty="0">
                <a:latin typeface="メイリオ" panose="020B0604030504040204" pitchFamily="50" charset="-128"/>
                <a:ea typeface="メイリオ" panose="020B0604030504040204" pitchFamily="50" charset="-128"/>
              </a:rPr>
              <a:t>の遵守と作業者の訓練が求められます。</a:t>
            </a:r>
            <a:endParaRPr lang="en-US" altLang="ja-JP" dirty="0">
              <a:latin typeface="メイリオ" panose="020B0604030504040204" pitchFamily="50" charset="-128"/>
              <a:ea typeface="メイリオ" panose="020B0604030504040204" pitchFamily="50" charset="-128"/>
            </a:endParaRPr>
          </a:p>
          <a:p>
            <a:endParaRPr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　・</a:t>
            </a:r>
            <a:r>
              <a:rPr kumimoji="1" lang="ja-JP" altLang="en-US" b="1">
                <a:latin typeface="メイリオ" panose="020B0604030504040204" pitchFamily="50" charset="-128"/>
                <a:ea typeface="メイリオ" panose="020B0604030504040204" pitchFamily="50" charset="-128"/>
              </a:rPr>
              <a:t>環境条件</a:t>
            </a:r>
            <a:endParaRPr lang="en-US" altLang="ja-JP" b="1" dirty="0">
              <a:latin typeface="メイリオ" panose="020B0604030504040204" pitchFamily="50" charset="-128"/>
              <a:ea typeface="メイリオ" panose="020B0604030504040204" pitchFamily="50" charset="-128"/>
            </a:endParaRPr>
          </a:p>
          <a:p>
            <a:r>
              <a:rPr kumimoji="1" lang="ja-JP" altLang="en-US" b="1">
                <a:latin typeface="メイリオ" panose="020B0604030504040204" pitchFamily="50" charset="-128"/>
                <a:ea typeface="メイリオ" panose="020B0604030504040204" pitchFamily="50" charset="-128"/>
              </a:rPr>
              <a:t>　</a:t>
            </a:r>
            <a:r>
              <a:rPr kumimoji="1" lang="ja-JP" altLang="en-US" b="1" dirty="0">
                <a:latin typeface="メイリオ" panose="020B0604030504040204" pitchFamily="50" charset="-128"/>
                <a:ea typeface="メイリオ" panose="020B0604030504040204" pitchFamily="50" charset="-128"/>
              </a:rPr>
              <a:t>　</a:t>
            </a:r>
            <a:r>
              <a:rPr kumimoji="1" lang="ja-JP" altLang="en-US">
                <a:latin typeface="メイリオ" panose="020B0604030504040204" pitchFamily="50" charset="-128"/>
                <a:ea typeface="メイリオ" panose="020B0604030504040204" pitchFamily="50" charset="-128"/>
              </a:rPr>
              <a:t>温度</a:t>
            </a:r>
            <a:r>
              <a:rPr kumimoji="1" lang="ja-JP" altLang="en-US" dirty="0">
                <a:latin typeface="メイリオ" panose="020B0604030504040204" pitchFamily="50" charset="-128"/>
                <a:ea typeface="メイリオ" panose="020B0604030504040204" pitchFamily="50" charset="-128"/>
              </a:rPr>
              <a:t>、湿度、振動などの製造環境もバラつきに影響を与える要因</a:t>
            </a:r>
            <a:r>
              <a:rPr kumimoji="1" lang="ja-JP" altLang="en-US">
                <a:latin typeface="メイリオ" panose="020B0604030504040204" pitchFamily="50" charset="-128"/>
                <a:ea typeface="メイリオ" panose="020B0604030504040204" pitchFamily="50" charset="-128"/>
              </a:rPr>
              <a:t>です。</a:t>
            </a:r>
            <a:endParaRPr kumimoji="1" lang="en-US" altLang="ja-JP" dirty="0">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E3769702-C6FA-5B7A-D18B-F933A14DC8AC}"/>
              </a:ext>
            </a:extLst>
          </p:cNvPr>
          <p:cNvSpPr txBox="1"/>
          <p:nvPr/>
        </p:nvSpPr>
        <p:spPr>
          <a:xfrm>
            <a:off x="90974" y="101329"/>
            <a:ext cx="5820190" cy="707886"/>
          </a:xfrm>
          <a:prstGeom prst="rect">
            <a:avLst/>
          </a:prstGeom>
          <a:noFill/>
        </p:spPr>
        <p:txBody>
          <a:bodyPr wrap="square" rtlCol="0" anchor="ctr">
            <a:spAutoFit/>
          </a:bodyPr>
          <a:lstStyle/>
          <a:p>
            <a:r>
              <a:rPr kumimoji="1" lang="en-US" altLang="ja-JP" sz="4000" b="1" dirty="0">
                <a:solidFill>
                  <a:schemeClr val="bg1"/>
                </a:solidFill>
                <a:latin typeface="Meiryo" panose="020B0604030504040204" pitchFamily="34" charset="-128"/>
                <a:ea typeface="Meiryo" panose="020B0604030504040204" pitchFamily="34" charset="-128"/>
                <a:cs typeface="Arial" panose="020B0604020202020204" pitchFamily="34" charset="0"/>
              </a:rPr>
              <a:t>** </a:t>
            </a:r>
            <a:r>
              <a:rPr kumimoji="1" lang="ja-JP" altLang="en-US" sz="4000" b="1" dirty="0">
                <a:solidFill>
                  <a:schemeClr val="bg1"/>
                </a:solidFill>
                <a:latin typeface="Meiryo" panose="020B0604030504040204" pitchFamily="34" charset="-128"/>
                <a:ea typeface="Meiryo" panose="020B0604030504040204" pitchFamily="34" charset="-128"/>
                <a:cs typeface="Arial" panose="020B0604020202020204" pitchFamily="34" charset="0"/>
              </a:rPr>
              <a:t>バラツキの原因</a:t>
            </a:r>
            <a:endParaRPr kumimoji="1" lang="ja-JP" altLang="en-US" sz="3600" b="1" dirty="0">
              <a:solidFill>
                <a:schemeClr val="bg1"/>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0EB0CC03-25D1-5957-9C70-6FB999F16A02}"/>
              </a:ext>
            </a:extLst>
          </p:cNvPr>
          <p:cNvSpPr txBox="1"/>
          <p:nvPr/>
        </p:nvSpPr>
        <p:spPr>
          <a:xfrm>
            <a:off x="1226688" y="1314226"/>
            <a:ext cx="1677285" cy="461665"/>
          </a:xfrm>
          <a:prstGeom prst="rect">
            <a:avLst/>
          </a:prstGeom>
          <a:noFill/>
        </p:spPr>
        <p:txBody>
          <a:bodyPr wrap="square">
            <a:spAutoFit/>
          </a:bodyPr>
          <a:lstStyle/>
          <a:p>
            <a:r>
              <a:rPr lang="ja-JP" altLang="en-US" sz="2400" b="1">
                <a:latin typeface="メイリオ" panose="020B0604030504040204" pitchFamily="50" charset="-128"/>
                <a:ea typeface="メイリオ" panose="020B0604030504040204" pitchFamily="50" charset="-128"/>
              </a:rPr>
              <a:t>要因分析</a:t>
            </a:r>
            <a:endParaRPr lang="ja-JP" altLang="en-US" sz="2400"/>
          </a:p>
        </p:txBody>
      </p:sp>
      <p:sp>
        <p:nvSpPr>
          <p:cNvPr id="12" name="スライド番号プレースホルダー 11">
            <a:extLst>
              <a:ext uri="{FF2B5EF4-FFF2-40B4-BE49-F238E27FC236}">
                <a16:creationId xmlns:a16="http://schemas.microsoft.com/office/drawing/2014/main" id="{D4ACEE1E-CD99-F1F7-367C-B91ACB1AD4EB}"/>
              </a:ext>
            </a:extLst>
          </p:cNvPr>
          <p:cNvSpPr>
            <a:spLocks noGrp="1"/>
          </p:cNvSpPr>
          <p:nvPr>
            <p:ph type="sldNum" sz="quarter" idx="12"/>
          </p:nvPr>
        </p:nvSpPr>
        <p:spPr/>
        <p:txBody>
          <a:bodyPr/>
          <a:lstStyle/>
          <a:p>
            <a:fld id="{CCE8A120-D37F-4A4B-AEC4-A3FAB9FD9F34}" type="slidenum">
              <a:rPr lang="ja-JP" altLang="en-US" smtClean="0"/>
              <a:pPr/>
              <a:t>99</a:t>
            </a:fld>
            <a:endParaRPr lang="ja-JP" altLang="en-US"/>
          </a:p>
        </p:txBody>
      </p:sp>
    </p:spTree>
    <p:extLst>
      <p:ext uri="{BB962C8B-B14F-4D97-AF65-F5344CB8AC3E}">
        <p14:creationId xmlns:p14="http://schemas.microsoft.com/office/powerpoint/2010/main" val="4023530980"/>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C2945CCFE983394FB5AD0881BEAEA980" ma:contentTypeVersion="12" ma:contentTypeDescription="新しいドキュメントを作成します。" ma:contentTypeScope="" ma:versionID="67533bf8a9a051df33e5c4925cc0177e">
  <xsd:schema xmlns:xsd="http://www.w3.org/2001/XMLSchema" xmlns:xs="http://www.w3.org/2001/XMLSchema" xmlns:p="http://schemas.microsoft.com/office/2006/metadata/properties" xmlns:ns2="e7927733-be87-4967-9172-4269489944a2" xmlns:ns3="d0291030-4108-4d46-856f-e02a93f0c151" targetNamespace="http://schemas.microsoft.com/office/2006/metadata/properties" ma:root="true" ma:fieldsID="05e2421e40baeb8c2760827332ac1301" ns2:_="" ns3:_="">
    <xsd:import namespace="e7927733-be87-4967-9172-4269489944a2"/>
    <xsd:import namespace="d0291030-4108-4d46-856f-e02a93f0c15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927733-be87-4967-9172-4269489944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画像タグ" ma:readOnly="false" ma:fieldId="{5cf76f15-5ced-4ddc-b409-7134ff3c332f}" ma:taxonomyMulti="true" ma:sspId="ba9ae209-a0ce-4094-a6b3-3709fb5eaa31"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0291030-4108-4d46-856f-e02a93f0c15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f1ec53b-c5a4-417a-91c7-49141bcdee4f}" ma:internalName="TaxCatchAll" ma:showField="CatchAllData" ma:web="d0291030-4108-4d46-856f-e02a93f0c15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7927733-be87-4967-9172-4269489944a2">
      <Terms xmlns="http://schemas.microsoft.com/office/infopath/2007/PartnerControls"/>
    </lcf76f155ced4ddcb4097134ff3c332f>
    <TaxCatchAll xmlns="d0291030-4108-4d46-856f-e02a93f0c151" xsi:nil="true"/>
  </documentManagement>
</p:properties>
</file>

<file path=customXml/itemProps1.xml><?xml version="1.0" encoding="utf-8"?>
<ds:datastoreItem xmlns:ds="http://schemas.openxmlformats.org/officeDocument/2006/customXml" ds:itemID="{153D3BFF-5A0F-4EFD-80C6-EE741016F7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7927733-be87-4967-9172-4269489944a2"/>
    <ds:schemaRef ds:uri="d0291030-4108-4d46-856f-e02a93f0c1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ECCAFC9-C2A2-46E9-9B70-8EB5ABEA1652}">
  <ds:schemaRefs>
    <ds:schemaRef ds:uri="http://schemas.microsoft.com/sharepoint/v3/contenttype/forms"/>
  </ds:schemaRefs>
</ds:datastoreItem>
</file>

<file path=customXml/itemProps3.xml><?xml version="1.0" encoding="utf-8"?>
<ds:datastoreItem xmlns:ds="http://schemas.openxmlformats.org/officeDocument/2006/customXml" ds:itemID="{CC86929C-E5DC-489F-8124-D4E18F095B3E}">
  <ds:schemaRefs>
    <ds:schemaRef ds:uri="http://schemas.microsoft.com/office/2006/metadata/properties"/>
    <ds:schemaRef ds:uri="http://schemas.microsoft.com/office/infopath/2007/PartnerControls"/>
    <ds:schemaRef ds:uri="e7927733-be87-4967-9172-4269489944a2"/>
    <ds:schemaRef ds:uri="d0291030-4108-4d46-856f-e02a93f0c151"/>
  </ds:schemaRefs>
</ds:datastoreItem>
</file>

<file path=docProps/app.xml><?xml version="1.0" encoding="utf-8"?>
<Properties xmlns="http://schemas.openxmlformats.org/officeDocument/2006/extended-properties" xmlns:vt="http://schemas.openxmlformats.org/officeDocument/2006/docPropsVTypes">
  <TotalTime>3817</TotalTime>
  <Words>9492</Words>
  <Application>Microsoft Office PowerPoint</Application>
  <PresentationFormat>ワイド画面</PresentationFormat>
  <Paragraphs>1656</Paragraphs>
  <Slides>122</Slides>
  <Notes>49</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122</vt:i4>
      </vt:variant>
    </vt:vector>
  </HeadingPairs>
  <TitlesOfParts>
    <vt:vector size="129" baseType="lpstr">
      <vt:lpstr>Meiryo UI</vt:lpstr>
      <vt:lpstr>Meiryo</vt:lpstr>
      <vt:lpstr>Meiryo</vt:lpstr>
      <vt:lpstr>游ゴシック</vt:lpstr>
      <vt:lpstr>Arial</vt:lpstr>
      <vt:lpstr>Cambria Math</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流香 北村</dc:creator>
  <cp:lastModifiedBy>大原 健佑</cp:lastModifiedBy>
  <cp:revision>110</cp:revision>
  <dcterms:created xsi:type="dcterms:W3CDTF">2024-09-19T06:56:38Z</dcterms:created>
  <dcterms:modified xsi:type="dcterms:W3CDTF">2025-10-25T04:41:27Z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0x010100C2945CCFE983394FB5AD0881BEAEA980</vt:lpwstr>
  </property>
  <property fmtid="{D5CDD505-2E9C-101B-9397-08002B2CF9AE}" pid="3" name="MediaServiceImageTags">
    <vt:lpwstr/>
  </property>
</Properties>
</file>