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16"/>
  </p:notesMasterIdLst>
  <p:handoutMasterIdLst>
    <p:handoutMasterId r:id="rId17"/>
  </p:handoutMasterIdLst>
  <p:sldIdLst>
    <p:sldId id="304" r:id="rId2"/>
    <p:sldId id="307" r:id="rId3"/>
    <p:sldId id="308" r:id="rId4"/>
    <p:sldId id="309" r:id="rId5"/>
    <p:sldId id="310" r:id="rId6"/>
    <p:sldId id="311" r:id="rId7"/>
    <p:sldId id="312" r:id="rId8"/>
    <p:sldId id="313" r:id="rId9"/>
    <p:sldId id="314" r:id="rId10"/>
    <p:sldId id="315" r:id="rId11"/>
    <p:sldId id="316" r:id="rId12"/>
    <p:sldId id="320" r:id="rId13"/>
    <p:sldId id="303" r:id="rId14"/>
    <p:sldId id="319"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26F"/>
    <a:srgbClr val="30A6AA"/>
    <a:srgbClr val="F7ADAC"/>
    <a:srgbClr val="85DADD"/>
    <a:srgbClr val="007988"/>
    <a:srgbClr val="C8CF7F"/>
    <a:srgbClr val="DDA763"/>
    <a:srgbClr val="9F5900"/>
    <a:srgbClr val="FFEE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32" autoAdjust="0"/>
    <p:restoredTop sz="94660"/>
  </p:normalViewPr>
  <p:slideViewPr>
    <p:cSldViewPr snapToGrid="0">
      <p:cViewPr varScale="1">
        <p:scale>
          <a:sx n="139" d="100"/>
          <a:sy n="139" d="100"/>
        </p:scale>
        <p:origin x="162" y="138"/>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3134" y="2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EAA7F92-38FF-4C19-B0EC-A5F3E2A8E0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E2C5336-6B2C-494A-A5BE-8ABB1B8350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A26F53-D2C9-462A-88F4-87C49634BC45}" type="datetimeFigureOut">
              <a:rPr kumimoji="1" lang="ja-JP" altLang="en-US" smtClean="0"/>
              <a:t>2021/10/6</a:t>
            </a:fld>
            <a:endParaRPr kumimoji="1" lang="ja-JP" altLang="en-US"/>
          </a:p>
        </p:txBody>
      </p:sp>
      <p:sp>
        <p:nvSpPr>
          <p:cNvPr id="4" name="フッター プレースホルダー 3">
            <a:extLst>
              <a:ext uri="{FF2B5EF4-FFF2-40B4-BE49-F238E27FC236}">
                <a16:creationId xmlns:a16="http://schemas.microsoft.com/office/drawing/2014/main" id="{5411357C-7266-4842-BD03-7432EB6BD67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70BDE20-8D70-4385-AA94-5C82E036BF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330A09-7493-43C2-89CA-C9311AB311F3}" type="slidenum">
              <a:rPr kumimoji="1" lang="ja-JP" altLang="en-US" smtClean="0"/>
              <a:t>‹#›</a:t>
            </a:fld>
            <a:endParaRPr kumimoji="1" lang="ja-JP" altLang="en-US"/>
          </a:p>
        </p:txBody>
      </p:sp>
    </p:spTree>
    <p:extLst>
      <p:ext uri="{BB962C8B-B14F-4D97-AF65-F5344CB8AC3E}">
        <p14:creationId xmlns:p14="http://schemas.microsoft.com/office/powerpoint/2010/main" val="166764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0249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5917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8677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1544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5684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010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0435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2037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477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2099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685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572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4269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3ebb17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3ebb17f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7100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タイトル スライド 1">
  <p:cSld name="TITLE_1">
    <p:bg>
      <p:bgPr>
        <a:solidFill>
          <a:srgbClr val="FFFFFF"/>
        </a:solidFill>
        <a:effectLst/>
      </p:bgPr>
    </p:bg>
    <p:spTree>
      <p:nvGrpSpPr>
        <p:cNvPr id="1" name="Shape 51"/>
        <p:cNvGrpSpPr/>
        <p:nvPr/>
      </p:nvGrpSpPr>
      <p:grpSpPr>
        <a:xfrm>
          <a:off x="0" y="0"/>
          <a:ext cx="0" cy="0"/>
          <a:chOff x="0" y="0"/>
          <a:chExt cx="0" cy="0"/>
        </a:xfrm>
      </p:grpSpPr>
      <p:sp>
        <p:nvSpPr>
          <p:cNvPr id="52" name="Google Shape;52;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ja"/>
              <a:t>‹#›</a:t>
            </a:fld>
            <a:endParaRPr/>
          </a:p>
        </p:txBody>
      </p:sp>
      <p:pic>
        <p:nvPicPr>
          <p:cNvPr id="53" name="Google Shape;53;p13"/>
          <p:cNvPicPr preferRelativeResize="0"/>
          <p:nvPr/>
        </p:nvPicPr>
        <p:blipFill>
          <a:blip r:embed="rId2">
            <a:alphaModFix/>
          </a:blip>
          <a:stretch>
            <a:fillRect/>
          </a:stretch>
        </p:blipFill>
        <p:spPr>
          <a:xfrm>
            <a:off x="1923647" y="1082838"/>
            <a:ext cx="5296724" cy="29778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1" y="1"/>
            <a:ext cx="7388100" cy="349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400"/>
              <a:buNone/>
              <a:defRPr sz="1400"/>
            </a:lvl1pPr>
            <a:lvl2pPr lvl="1" rtl="0">
              <a:spcBef>
                <a:spcPts val="0"/>
              </a:spcBef>
              <a:spcAft>
                <a:spcPts val="0"/>
              </a:spcAft>
              <a:buSzPts val="2800"/>
              <a:buFont typeface="Calibri"/>
              <a:buNone/>
              <a:defRPr sz="1400">
                <a:latin typeface="Calibri"/>
                <a:ea typeface="Calibri"/>
                <a:cs typeface="Calibri"/>
                <a:sym typeface="Calibri"/>
              </a:defRPr>
            </a:lvl2pPr>
            <a:lvl3pPr lvl="2" rtl="0">
              <a:spcBef>
                <a:spcPts val="0"/>
              </a:spcBef>
              <a:spcAft>
                <a:spcPts val="0"/>
              </a:spcAft>
              <a:buSzPts val="2800"/>
              <a:buFont typeface="Calibri"/>
              <a:buNone/>
              <a:defRPr sz="1400">
                <a:latin typeface="Calibri"/>
                <a:ea typeface="Calibri"/>
                <a:cs typeface="Calibri"/>
                <a:sym typeface="Calibri"/>
              </a:defRPr>
            </a:lvl3pPr>
            <a:lvl4pPr lvl="3" rtl="0">
              <a:spcBef>
                <a:spcPts val="0"/>
              </a:spcBef>
              <a:spcAft>
                <a:spcPts val="0"/>
              </a:spcAft>
              <a:buSzPts val="2800"/>
              <a:buFont typeface="Calibri"/>
              <a:buNone/>
              <a:defRPr sz="1400">
                <a:latin typeface="Calibri"/>
                <a:ea typeface="Calibri"/>
                <a:cs typeface="Calibri"/>
                <a:sym typeface="Calibri"/>
              </a:defRPr>
            </a:lvl4pPr>
            <a:lvl5pPr lvl="4" rtl="0">
              <a:spcBef>
                <a:spcPts val="0"/>
              </a:spcBef>
              <a:spcAft>
                <a:spcPts val="0"/>
              </a:spcAft>
              <a:buSzPts val="2800"/>
              <a:buFont typeface="Calibri"/>
              <a:buNone/>
              <a:defRPr sz="1400">
                <a:latin typeface="Calibri"/>
                <a:ea typeface="Calibri"/>
                <a:cs typeface="Calibri"/>
                <a:sym typeface="Calibri"/>
              </a:defRPr>
            </a:lvl5pPr>
            <a:lvl6pPr lvl="5" rtl="0">
              <a:spcBef>
                <a:spcPts val="0"/>
              </a:spcBef>
              <a:spcAft>
                <a:spcPts val="0"/>
              </a:spcAft>
              <a:buSzPts val="2800"/>
              <a:buFont typeface="Calibri"/>
              <a:buNone/>
              <a:defRPr sz="1400">
                <a:latin typeface="Calibri"/>
                <a:ea typeface="Calibri"/>
                <a:cs typeface="Calibri"/>
                <a:sym typeface="Calibri"/>
              </a:defRPr>
            </a:lvl6pPr>
            <a:lvl7pPr lvl="6" rtl="0">
              <a:spcBef>
                <a:spcPts val="0"/>
              </a:spcBef>
              <a:spcAft>
                <a:spcPts val="0"/>
              </a:spcAft>
              <a:buSzPts val="2800"/>
              <a:buFont typeface="Calibri"/>
              <a:buNone/>
              <a:defRPr sz="1400">
                <a:latin typeface="Calibri"/>
                <a:ea typeface="Calibri"/>
                <a:cs typeface="Calibri"/>
                <a:sym typeface="Calibri"/>
              </a:defRPr>
            </a:lvl7pPr>
            <a:lvl8pPr lvl="7" rtl="0">
              <a:spcBef>
                <a:spcPts val="0"/>
              </a:spcBef>
              <a:spcAft>
                <a:spcPts val="0"/>
              </a:spcAft>
              <a:buSzPts val="2800"/>
              <a:buFont typeface="Calibri"/>
              <a:buNone/>
              <a:defRPr sz="1400">
                <a:latin typeface="Calibri"/>
                <a:ea typeface="Calibri"/>
                <a:cs typeface="Calibri"/>
                <a:sym typeface="Calibri"/>
              </a:defRPr>
            </a:lvl8pPr>
            <a:lvl9pPr lvl="8" rtl="0">
              <a:spcBef>
                <a:spcPts val="0"/>
              </a:spcBef>
              <a:spcAft>
                <a:spcPts val="0"/>
              </a:spcAft>
              <a:buSzPts val="2800"/>
              <a:buFont typeface="Calibri"/>
              <a:buNone/>
              <a:defRPr sz="1400">
                <a:latin typeface="Calibri"/>
                <a:ea typeface="Calibri"/>
                <a:cs typeface="Calibri"/>
                <a:sym typeface="Calibri"/>
              </a:defRPr>
            </a:lvl9pPr>
          </a:lstStyle>
          <a:p>
            <a:endParaRPr/>
          </a:p>
        </p:txBody>
      </p:sp>
      <p:sp>
        <p:nvSpPr>
          <p:cNvPr id="56" name="Google Shape;56;p14"/>
          <p:cNvSpPr txBox="1">
            <a:spLocks noGrp="1"/>
          </p:cNvSpPr>
          <p:nvPr>
            <p:ph type="body" idx="1"/>
          </p:nvPr>
        </p:nvSpPr>
        <p:spPr>
          <a:xfrm>
            <a:off x="363900" y="717300"/>
            <a:ext cx="8275200" cy="39153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Font typeface="Calibri"/>
              <a:buChar char="●"/>
              <a:defRPr/>
            </a:lvl1pPr>
            <a:lvl2pPr marL="914400" lvl="1" indent="-342900" algn="l" rtl="0">
              <a:lnSpc>
                <a:spcPct val="90000"/>
              </a:lnSpc>
              <a:spcBef>
                <a:spcPts val="1600"/>
              </a:spcBef>
              <a:spcAft>
                <a:spcPts val="0"/>
              </a:spcAft>
              <a:buClr>
                <a:schemeClr val="dk1"/>
              </a:buClr>
              <a:buSzPts val="1800"/>
              <a:buFont typeface="Calibri"/>
              <a:buChar char="○"/>
              <a:defRPr/>
            </a:lvl2pPr>
            <a:lvl3pPr marL="1371600" lvl="2" indent="-342900" algn="l" rtl="0">
              <a:lnSpc>
                <a:spcPct val="90000"/>
              </a:lnSpc>
              <a:spcBef>
                <a:spcPts val="1600"/>
              </a:spcBef>
              <a:spcAft>
                <a:spcPts val="0"/>
              </a:spcAft>
              <a:buClr>
                <a:schemeClr val="dk1"/>
              </a:buClr>
              <a:buSzPts val="1800"/>
              <a:buFont typeface="Calibri"/>
              <a:buChar char="■"/>
              <a:defRPr/>
            </a:lvl3pPr>
            <a:lvl4pPr marL="1828800" lvl="3" indent="-342900" algn="l" rtl="0">
              <a:lnSpc>
                <a:spcPct val="90000"/>
              </a:lnSpc>
              <a:spcBef>
                <a:spcPts val="1600"/>
              </a:spcBef>
              <a:spcAft>
                <a:spcPts val="0"/>
              </a:spcAft>
              <a:buClr>
                <a:schemeClr val="dk1"/>
              </a:buClr>
              <a:buSzPts val="1800"/>
              <a:buFont typeface="Calibri"/>
              <a:buChar char="●"/>
              <a:defRPr/>
            </a:lvl4pPr>
            <a:lvl5pPr marL="2286000" lvl="4" indent="-342900" algn="l" rtl="0">
              <a:lnSpc>
                <a:spcPct val="90000"/>
              </a:lnSpc>
              <a:spcBef>
                <a:spcPts val="1600"/>
              </a:spcBef>
              <a:spcAft>
                <a:spcPts val="0"/>
              </a:spcAft>
              <a:buClr>
                <a:schemeClr val="dk1"/>
              </a:buClr>
              <a:buSzPts val="1800"/>
              <a:buFont typeface="Calibri"/>
              <a:buChar char="○"/>
              <a:defRPr/>
            </a:lvl5pPr>
            <a:lvl6pPr marL="2743200" lvl="5" indent="-342900" algn="l" rtl="0">
              <a:lnSpc>
                <a:spcPct val="90000"/>
              </a:lnSpc>
              <a:spcBef>
                <a:spcPts val="1600"/>
              </a:spcBef>
              <a:spcAft>
                <a:spcPts val="0"/>
              </a:spcAft>
              <a:buClr>
                <a:schemeClr val="dk1"/>
              </a:buClr>
              <a:buSzPts val="1800"/>
              <a:buFont typeface="Calibri"/>
              <a:buChar char="■"/>
              <a:defRPr/>
            </a:lvl6pPr>
            <a:lvl7pPr marL="3200400" lvl="6" indent="-342900" algn="l" rtl="0">
              <a:lnSpc>
                <a:spcPct val="90000"/>
              </a:lnSpc>
              <a:spcBef>
                <a:spcPts val="1600"/>
              </a:spcBef>
              <a:spcAft>
                <a:spcPts val="0"/>
              </a:spcAft>
              <a:buClr>
                <a:schemeClr val="dk1"/>
              </a:buClr>
              <a:buSzPts val="1800"/>
              <a:buFont typeface="Calibri"/>
              <a:buChar char="●"/>
              <a:defRPr/>
            </a:lvl7pPr>
            <a:lvl8pPr marL="3657600" lvl="7" indent="-342900" algn="l" rtl="0">
              <a:lnSpc>
                <a:spcPct val="90000"/>
              </a:lnSpc>
              <a:spcBef>
                <a:spcPts val="1600"/>
              </a:spcBef>
              <a:spcAft>
                <a:spcPts val="0"/>
              </a:spcAft>
              <a:buClr>
                <a:schemeClr val="dk1"/>
              </a:buClr>
              <a:buSzPts val="1800"/>
              <a:buFont typeface="Calibri"/>
              <a:buChar char="○"/>
              <a:defRPr/>
            </a:lvl8pPr>
            <a:lvl9pPr marL="4114800" lvl="8" indent="-342900" algn="l" rtl="0">
              <a:lnSpc>
                <a:spcPct val="90000"/>
              </a:lnSpc>
              <a:spcBef>
                <a:spcPts val="1600"/>
              </a:spcBef>
              <a:spcAft>
                <a:spcPts val="1600"/>
              </a:spcAft>
              <a:buClr>
                <a:schemeClr val="dk1"/>
              </a:buClr>
              <a:buSzPts val="1800"/>
              <a:buFont typeface="Calibri"/>
              <a:buChar char="■"/>
              <a:defRPr/>
            </a:lvl9pPr>
          </a:lstStyle>
          <a:p>
            <a:endParaRPr/>
          </a:p>
        </p:txBody>
      </p:sp>
      <p:sp>
        <p:nvSpPr>
          <p:cNvPr id="57" name="Google Shape;57;p14"/>
          <p:cNvSpPr txBox="1">
            <a:spLocks noGrp="1"/>
          </p:cNvSpPr>
          <p:nvPr>
            <p:ph type="dt" idx="10"/>
          </p:nvPr>
        </p:nvSpPr>
        <p:spPr>
          <a:xfrm>
            <a:off x="363900" y="4767264"/>
            <a:ext cx="2057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p14"/>
          <p:cNvSpPr txBox="1">
            <a:spLocks noGrp="1"/>
          </p:cNvSpPr>
          <p:nvPr>
            <p:ph type="ftr" idx="11"/>
          </p:nvPr>
        </p:nvSpPr>
        <p:spPr>
          <a:xfrm>
            <a:off x="3028950" y="4767264"/>
            <a:ext cx="30861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p14"/>
          <p:cNvSpPr txBox="1">
            <a:spLocks noGrp="1"/>
          </p:cNvSpPr>
          <p:nvPr>
            <p:ph type="sldNum" idx="12"/>
          </p:nvPr>
        </p:nvSpPr>
        <p:spPr>
          <a:xfrm>
            <a:off x="6457951" y="4767264"/>
            <a:ext cx="2057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r>
              <a:rPr lang="ja"/>
              <a:t>1</a:t>
            </a:r>
            <a:endParaRPr/>
          </a:p>
        </p:txBody>
      </p:sp>
      <p:sp>
        <p:nvSpPr>
          <p:cNvPr id="60" name="Google Shape;60;p14"/>
          <p:cNvSpPr/>
          <p:nvPr/>
        </p:nvSpPr>
        <p:spPr>
          <a:xfrm>
            <a:off x="8102143" y="177100"/>
            <a:ext cx="943200" cy="2565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ja" sz="900" b="0" i="0" u="none" strike="noStrike" cap="none">
                <a:solidFill>
                  <a:srgbClr val="666666"/>
                </a:solidFill>
                <a:latin typeface="Arial"/>
                <a:ea typeface="Arial"/>
                <a:cs typeface="Arial"/>
                <a:sym typeface="Arial"/>
              </a:rPr>
              <a:t>Confidential</a:t>
            </a:r>
            <a:endParaRPr sz="900" b="0" i="0" u="none" strike="noStrike" cap="none">
              <a:solidFill>
                <a:srgbClr val="66666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9238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29"/>
        <p:cNvGrpSpPr/>
        <p:nvPr/>
      </p:nvGrpSpPr>
      <p:grpSpPr>
        <a:xfrm>
          <a:off x="0" y="0"/>
          <a:ext cx="0" cy="0"/>
          <a:chOff x="0" y="0"/>
          <a:chExt cx="0" cy="0"/>
        </a:xfrm>
      </p:grpSpPr>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
        <p:nvSpPr>
          <p:cNvPr id="5" name="正方形/長方形 4">
            <a:extLst>
              <a:ext uri="{FF2B5EF4-FFF2-40B4-BE49-F238E27FC236}">
                <a16:creationId xmlns:a16="http://schemas.microsoft.com/office/drawing/2014/main" id="{C2D6B665-1F07-4FD7-ACAF-A71488470341}"/>
              </a:ext>
            </a:extLst>
          </p:cNvPr>
          <p:cNvSpPr/>
          <p:nvPr userDrawn="1"/>
        </p:nvSpPr>
        <p:spPr>
          <a:xfrm>
            <a:off x="0" y="0"/>
            <a:ext cx="9144000" cy="5143500"/>
          </a:xfrm>
          <a:prstGeom prst="rect">
            <a:avLst/>
          </a:prstGeom>
          <a:solidFill>
            <a:srgbClr val="30A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2" name="正方形/長方形 1">
            <a:extLst>
              <a:ext uri="{FF2B5EF4-FFF2-40B4-BE49-F238E27FC236}">
                <a16:creationId xmlns:a16="http://schemas.microsoft.com/office/drawing/2014/main" id="{21D06083-804E-4D46-A728-5BC3EFB0077C}"/>
              </a:ext>
            </a:extLst>
          </p:cNvPr>
          <p:cNvSpPr/>
          <p:nvPr userDrawn="1"/>
        </p:nvSpPr>
        <p:spPr>
          <a:xfrm>
            <a:off x="0" y="4637784"/>
            <a:ext cx="9144000" cy="505716"/>
          </a:xfrm>
          <a:prstGeom prst="rect">
            <a:avLst/>
          </a:prstGeom>
          <a:solidFill>
            <a:srgbClr val="30A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pic>
        <p:nvPicPr>
          <p:cNvPr id="5" name="図 4" descr="テキスト が含まれている画像&#10;&#10;自動的に生成された説明">
            <a:extLst>
              <a:ext uri="{FF2B5EF4-FFF2-40B4-BE49-F238E27FC236}">
                <a16:creationId xmlns:a16="http://schemas.microsoft.com/office/drawing/2014/main" id="{3F719026-D236-4D72-978A-49D8D2140B79}"/>
              </a:ext>
            </a:extLst>
          </p:cNvPr>
          <p:cNvPicPr>
            <a:picLocks noChangeAspect="1"/>
          </p:cNvPicPr>
          <p:nvPr/>
        </p:nvPicPr>
        <p:blipFill>
          <a:blip r:embed="rId3"/>
          <a:stretch>
            <a:fillRect/>
          </a:stretch>
        </p:blipFill>
        <p:spPr>
          <a:xfrm>
            <a:off x="2411665" y="510988"/>
            <a:ext cx="4121524" cy="4121524"/>
          </a:xfrm>
          <a:prstGeom prst="rect">
            <a:avLst/>
          </a:prstGeom>
        </p:spPr>
      </p:pic>
      <p:pic>
        <p:nvPicPr>
          <p:cNvPr id="3" name="図 2" descr="テキスト&#10;&#10;自動的に生成された説明">
            <a:extLst>
              <a:ext uri="{FF2B5EF4-FFF2-40B4-BE49-F238E27FC236}">
                <a16:creationId xmlns:a16="http://schemas.microsoft.com/office/drawing/2014/main" id="{E20D88B3-4CA0-44AB-BFA4-708AFFF4DB7E}"/>
              </a:ext>
            </a:extLst>
          </p:cNvPr>
          <p:cNvPicPr>
            <a:picLocks noChangeAspect="1"/>
          </p:cNvPicPr>
          <p:nvPr/>
        </p:nvPicPr>
        <p:blipFill rotWithShape="1">
          <a:blip r:embed="rId4"/>
          <a:srcRect t="15164" b="32377"/>
          <a:stretch/>
        </p:blipFill>
        <p:spPr>
          <a:xfrm>
            <a:off x="0" y="26893"/>
            <a:ext cx="2460812" cy="1290918"/>
          </a:xfrm>
          <a:prstGeom prst="rect">
            <a:avLst/>
          </a:prstGeom>
        </p:spPr>
      </p:pic>
      <p:pic>
        <p:nvPicPr>
          <p:cNvPr id="6" name="図 5" descr="テキスト&#10;&#10;自動的に生成された説明">
            <a:extLst>
              <a:ext uri="{FF2B5EF4-FFF2-40B4-BE49-F238E27FC236}">
                <a16:creationId xmlns:a16="http://schemas.microsoft.com/office/drawing/2014/main" id="{AADC2CB0-1D33-4E0D-A4B7-9F2640A86CF6}"/>
              </a:ext>
            </a:extLst>
          </p:cNvPr>
          <p:cNvPicPr>
            <a:picLocks noChangeAspect="1"/>
          </p:cNvPicPr>
          <p:nvPr/>
        </p:nvPicPr>
        <p:blipFill rotWithShape="1">
          <a:blip r:embed="rId5"/>
          <a:srcRect t="21241" b="31364"/>
          <a:stretch/>
        </p:blipFill>
        <p:spPr>
          <a:xfrm>
            <a:off x="6732336" y="3939987"/>
            <a:ext cx="2411664" cy="1143001"/>
          </a:xfrm>
          <a:prstGeom prst="rect">
            <a:avLst/>
          </a:prstGeom>
        </p:spPr>
      </p:pic>
    </p:spTree>
    <p:extLst>
      <p:ext uri="{BB962C8B-B14F-4D97-AF65-F5344CB8AC3E}">
        <p14:creationId xmlns:p14="http://schemas.microsoft.com/office/powerpoint/2010/main" val="1483166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2150507"/>
            <a:ext cx="8337177" cy="1107996"/>
          </a:xfrm>
          <a:prstGeom prst="rect">
            <a:avLst/>
          </a:prstGeom>
          <a:noFill/>
        </p:spPr>
        <p:txBody>
          <a:bodyPr wrap="square" rtlCol="0" anchor="ctr">
            <a:spAutoFit/>
          </a:bodyPr>
          <a:lstStyle/>
          <a:p>
            <a:pPr algn="ctr"/>
            <a:r>
              <a:rPr kumimoji="1" lang="ja-JP" altLang="en-US" sz="66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パナソニック</a:t>
            </a: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（エオリア）</a:t>
            </a:r>
            <a:endParaRPr kumimoji="1" lang="en-US" altLang="ja-JP" sz="6600" b="1" dirty="0">
              <a:solidFill>
                <a:srgbClr val="F2726F"/>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69908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5" name="テキスト ボックス 4">
            <a:extLst>
              <a:ext uri="{FF2B5EF4-FFF2-40B4-BE49-F238E27FC236}">
                <a16:creationId xmlns:a16="http://schemas.microsoft.com/office/drawing/2014/main" id="{2F507F0A-BBD6-4840-9C5D-20F89554BF0B}"/>
              </a:ext>
            </a:extLst>
          </p:cNvPr>
          <p:cNvSpPr txBox="1"/>
          <p:nvPr/>
        </p:nvSpPr>
        <p:spPr>
          <a:xfrm>
            <a:off x="403411" y="1303155"/>
            <a:ext cx="8337177" cy="2857642"/>
          </a:xfrm>
          <a:prstGeom prst="rect">
            <a:avLst/>
          </a:prstGeom>
          <a:noFill/>
        </p:spPr>
        <p:txBody>
          <a:bodyPr wrap="square" rtlCol="0" anchor="ctr">
            <a:spAutoFit/>
          </a:bodyPr>
          <a:lstStyle/>
          <a:p>
            <a:pPr algn="ctr">
              <a:lnSpc>
                <a:spcPct val="200000"/>
              </a:lnSpc>
            </a:pPr>
            <a:r>
              <a:rPr kumimoji="1" lang="ja-JP" altLang="en-US"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家電の王者「</a:t>
            </a:r>
            <a:r>
              <a:rPr kumimoji="1" lang="en-US" altLang="ja-JP"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Panasonic</a:t>
            </a:r>
            <a:r>
              <a:rPr kumimoji="1" lang="ja-JP" altLang="en-US"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」ナノイーでお部屋を快適に</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高濃度のナノイーを放出させてお部屋をキレイに空気清浄。</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エコナビがエアコンにも搭載されていて</a:t>
            </a: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電気代が気になる人にはうれしい機能。</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フィルター自動掃除って機能を初めて搭載したのもパナソニック。</a:t>
            </a: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お手入れがとっても楽</a:t>
            </a: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です。</a:t>
            </a:r>
          </a:p>
          <a:p>
            <a:pPr algn="ctr">
              <a:lnSpc>
                <a:spcPct val="200000"/>
              </a:lnSpc>
            </a:pPr>
            <a:endPar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200000"/>
              </a:lnSpc>
            </a:pPr>
            <a:endParaRPr kumimoji="1" lang="ja-JP" altLang="en-US"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p:txBody>
      </p:sp>
      <p:pic>
        <p:nvPicPr>
          <p:cNvPr id="2" name="図 1">
            <a:extLst>
              <a:ext uri="{FF2B5EF4-FFF2-40B4-BE49-F238E27FC236}">
                <a16:creationId xmlns:a16="http://schemas.microsoft.com/office/drawing/2014/main" id="{BE0DADB5-9E3E-4EEF-BE9A-A38C449A56F2}"/>
              </a:ext>
            </a:extLst>
          </p:cNvPr>
          <p:cNvPicPr>
            <a:picLocks noChangeAspect="1"/>
          </p:cNvPicPr>
          <p:nvPr/>
        </p:nvPicPr>
        <p:blipFill>
          <a:blip r:embed="rId4"/>
          <a:stretch>
            <a:fillRect/>
          </a:stretch>
        </p:blipFill>
        <p:spPr>
          <a:xfrm>
            <a:off x="507202" y="3475003"/>
            <a:ext cx="2820389" cy="1481623"/>
          </a:xfrm>
          <a:prstGeom prst="rect">
            <a:avLst/>
          </a:prstGeom>
        </p:spPr>
      </p:pic>
    </p:spTree>
    <p:extLst>
      <p:ext uri="{BB962C8B-B14F-4D97-AF65-F5344CB8AC3E}">
        <p14:creationId xmlns:p14="http://schemas.microsoft.com/office/powerpoint/2010/main" val="3468103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1345318"/>
            <a:ext cx="8337177" cy="2718373"/>
          </a:xfrm>
          <a:prstGeom prst="rect">
            <a:avLst/>
          </a:prstGeom>
          <a:noFill/>
        </p:spPr>
        <p:txBody>
          <a:bodyPr wrap="square" rtlCol="0" anchor="ctr">
            <a:spAutoFit/>
          </a:bodyPr>
          <a:lstStyle/>
          <a:p>
            <a:pPr algn="ctr">
              <a:lnSpc>
                <a:spcPct val="150000"/>
              </a:lnSpc>
            </a:pP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どれも良いエアコンです！</a:t>
            </a:r>
          </a:p>
          <a:p>
            <a:pPr algn="ctr">
              <a:lnSpc>
                <a:spcPct val="150000"/>
              </a:lnSpc>
            </a:pP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さらにどれにすればよいか</a:t>
            </a:r>
            <a:endParaRPr kumimoji="1" lang="en-US" altLang="ja-JP"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150000"/>
              </a:lnSpc>
            </a:pP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余計迷っちゃいますよね？笑</a:t>
            </a:r>
          </a:p>
        </p:txBody>
      </p:sp>
    </p:spTree>
    <p:extLst>
      <p:ext uri="{BB962C8B-B14F-4D97-AF65-F5344CB8AC3E}">
        <p14:creationId xmlns:p14="http://schemas.microsoft.com/office/powerpoint/2010/main" val="1901618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en-US" altLang="ja-JP" sz="3600" b="1" dirty="0">
                <a:latin typeface="VDL Ｖ７丸ゴシック B" panose="020B0700000000000000" pitchFamily="34" charset="-128"/>
                <a:ea typeface="VDL Ｖ７丸ゴシック B" panose="020B0700000000000000" pitchFamily="34" charset="-128"/>
              </a:rPr>
              <a:t>NEXT</a:t>
            </a:r>
            <a:endParaRPr lang="ja-JP" altLang="en-US" sz="3600" b="1" dirty="0">
              <a:latin typeface="VDL Ｖ７丸ゴシック B" panose="020B0700000000000000" pitchFamily="34" charset="-128"/>
              <a:ea typeface="VDL Ｖ７丸ゴシック B" panose="020B0700000000000000" pitchFamily="34" charset="-128"/>
            </a:endParaRP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1323471"/>
            <a:ext cx="8337177" cy="3439660"/>
          </a:xfrm>
          <a:prstGeom prst="rect">
            <a:avLst/>
          </a:prstGeom>
          <a:noFill/>
        </p:spPr>
        <p:txBody>
          <a:bodyPr wrap="square" rtlCol="0">
            <a:spAutoFit/>
          </a:bodyPr>
          <a:lstStyle/>
          <a:p>
            <a:pPr algn="ctr">
              <a:lnSpc>
                <a:spcPct val="150000"/>
              </a:lnSpc>
            </a:pPr>
            <a:r>
              <a:rPr kumimoji="1" lang="ja-JP" altLang="en-US"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 </a:t>
            </a:r>
            <a:r>
              <a:rPr kumimoji="1" lang="ja-JP" altLang="en-US" sz="3200" b="1" dirty="0">
                <a:solidFill>
                  <a:srgbClr val="F2726F"/>
                </a:solidFill>
                <a:latin typeface="VDL Ｖ７丸ゴシック B" panose="020B0700000000000000" pitchFamily="34" charset="-128"/>
                <a:ea typeface="VDL Ｖ７丸ゴシック B" panose="020B0700000000000000" pitchFamily="34" charset="-128"/>
              </a:rPr>
              <a:t>ライフスタイル別各メーカーの特徴</a:t>
            </a:r>
            <a:r>
              <a:rPr kumimoji="1" lang="ja-JP" altLang="en-US"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a:t>
            </a:r>
            <a:endParaRPr kumimoji="1" lang="en-US" altLang="ja-JP"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r">
              <a:lnSpc>
                <a:spcPct val="150000"/>
              </a:lnSpc>
            </a:pPr>
            <a:r>
              <a:rPr kumimoji="1" lang="ja-JP" altLang="en-US"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を紹介していきます！</a:t>
            </a:r>
            <a:endParaRPr kumimoji="1" lang="en-US" altLang="ja-JP"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r">
              <a:lnSpc>
                <a:spcPct val="150000"/>
              </a:lnSpc>
            </a:pPr>
            <a:endParaRPr kumimoji="1" lang="en-US" altLang="ja-JP"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r">
              <a:lnSpc>
                <a:spcPct val="150000"/>
              </a:lnSpc>
            </a:pPr>
            <a:endParaRPr kumimoji="1" lang="en-US" altLang="ja-JP"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lvl="2" algn="ctr">
              <a:lnSpc>
                <a:spcPct val="150000"/>
              </a:lnSpc>
            </a:pPr>
            <a:r>
              <a:rPr kumimoji="1" lang="ja-JP" altLang="en-US"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エアコンってどうやって選べばいいの？</a:t>
            </a:r>
            <a:endParaRPr kumimoji="1" lang="en-US" altLang="ja-JP"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r">
              <a:lnSpc>
                <a:spcPct val="150000"/>
              </a:lnSpc>
            </a:pPr>
            <a:r>
              <a:rPr kumimoji="1" lang="ja-JP" altLang="en-US"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をプロの目線からわかりやすく解説</a:t>
            </a:r>
          </a:p>
          <a:p>
            <a:pPr>
              <a:lnSpc>
                <a:spcPct val="150000"/>
              </a:lnSpc>
            </a:pPr>
            <a:endParaRPr kumimoji="1" lang="ja-JP" altLang="en-US"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93981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チャンネル登録よろしくお願いします</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1407473"/>
            <a:ext cx="8337177" cy="3113481"/>
          </a:xfrm>
          <a:prstGeom prst="rect">
            <a:avLst/>
          </a:prstGeom>
          <a:noFill/>
        </p:spPr>
        <p:txBody>
          <a:bodyPr wrap="square" rtlCol="0">
            <a:spAutoFit/>
          </a:bodyPr>
          <a:lstStyle/>
          <a:p>
            <a:pPr algn="ctr">
              <a:lnSpc>
                <a:spcPct val="150000"/>
              </a:lnSpc>
            </a:pPr>
            <a:r>
              <a:rPr kumimoji="1" lang="en-US" altLang="ja-JP" sz="4400" b="1" dirty="0">
                <a:solidFill>
                  <a:srgbClr val="F2726F"/>
                </a:solidFill>
                <a:latin typeface="VDL Ｖ７丸ゴシック B" panose="020B0700000000000000" pitchFamily="34" charset="-128"/>
                <a:ea typeface="VDL Ｖ７丸ゴシック B" panose="020B0700000000000000" pitchFamily="34" charset="-128"/>
              </a:rPr>
              <a:t>Thank you very much.</a:t>
            </a:r>
          </a:p>
          <a:p>
            <a:pPr algn="ctr">
              <a:lnSpc>
                <a:spcPct val="150000"/>
              </a:lnSpc>
            </a:pPr>
            <a:endParaRPr kumimoji="1" lang="en-US" altLang="ja-JP" sz="2800" b="1" dirty="0">
              <a:solidFill>
                <a:srgbClr val="F2726F"/>
              </a:solidFill>
              <a:latin typeface="VDL Ｖ７丸ゴシック B" panose="020B0700000000000000" pitchFamily="34" charset="-128"/>
              <a:ea typeface="VDL Ｖ７丸ゴシック B" panose="020B0700000000000000" pitchFamily="34" charset="-128"/>
            </a:endParaRPr>
          </a:p>
          <a:p>
            <a:pPr algn="ctr">
              <a:lnSpc>
                <a:spcPct val="150000"/>
              </a:lnSpc>
            </a:pPr>
            <a:r>
              <a:rPr kumimoji="1" lang="ja-JP" altLang="en-US"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最後までご視聴いただき、ありがとうございました！</a:t>
            </a:r>
            <a:endParaRPr kumimoji="1" lang="en-US" altLang="ja-JP"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150000"/>
              </a:lnSpc>
            </a:pPr>
            <a:r>
              <a:rPr kumimoji="1" lang="ja-JP" altLang="en-US"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この動画ではエアコンや家電にまつわる話を</a:t>
            </a:r>
            <a:r>
              <a:rPr kumimoji="1" lang="ja-JP" altLang="en-US" sz="1100" b="1" dirty="0">
                <a:solidFill>
                  <a:srgbClr val="F2726F"/>
                </a:solidFill>
                <a:latin typeface="VDL Ｖ７丸ゴシック B" panose="020B0700000000000000" pitchFamily="34" charset="-128"/>
                <a:ea typeface="VDL Ｖ７丸ゴシック B" panose="020B0700000000000000" pitchFamily="34" charset="-128"/>
              </a:rPr>
              <a:t>プロの目線から詳しく解説</a:t>
            </a:r>
            <a:r>
              <a:rPr kumimoji="1" lang="ja-JP" altLang="en-US"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していきます。</a:t>
            </a:r>
            <a:endParaRPr kumimoji="1" lang="en-US" altLang="ja-JP"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150000"/>
              </a:lnSpc>
            </a:pPr>
            <a:endParaRPr kumimoji="1" lang="en-US" altLang="ja-JP" sz="11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150000"/>
              </a:lnSpc>
            </a:pPr>
            <a:r>
              <a:rPr kumimoji="1" lang="ja-JP" altLang="en-US"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次回もお楽しみに！</a:t>
            </a:r>
            <a:endParaRPr kumimoji="1" lang="en-US" altLang="ja-JP"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382525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今回のお題</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1449380"/>
            <a:ext cx="8337177" cy="1767728"/>
          </a:xfrm>
          <a:prstGeom prst="rect">
            <a:avLst/>
          </a:prstGeom>
          <a:noFill/>
        </p:spPr>
        <p:txBody>
          <a:bodyPr wrap="square" rtlCol="0" anchor="ctr">
            <a:spAutoFit/>
          </a:bodyPr>
          <a:lstStyle/>
          <a:p>
            <a:pPr algn="ctr">
              <a:lnSpc>
                <a:spcPct val="250000"/>
              </a:lnSpc>
            </a:pPr>
            <a:r>
              <a:rPr kumimoji="1" lang="ja-JP" altLang="en-US" sz="5400" b="1" dirty="0">
                <a:solidFill>
                  <a:srgbClr val="F2726F"/>
                </a:solidFill>
                <a:latin typeface="VDL Ｖ７丸ゴシック B" panose="020B0700000000000000" pitchFamily="34" charset="-128"/>
                <a:ea typeface="VDL Ｖ７丸ゴシック B" panose="020B0700000000000000" pitchFamily="34" charset="-128"/>
              </a:rPr>
              <a:t>メーカー別の特徴</a:t>
            </a:r>
          </a:p>
        </p:txBody>
      </p:sp>
    </p:spTree>
    <p:extLst>
      <p:ext uri="{BB962C8B-B14F-4D97-AF65-F5344CB8AC3E}">
        <p14:creationId xmlns:p14="http://schemas.microsoft.com/office/powerpoint/2010/main" val="3027003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1728586"/>
            <a:ext cx="8337177" cy="2405595"/>
          </a:xfrm>
          <a:prstGeom prst="rect">
            <a:avLst/>
          </a:prstGeom>
          <a:noFill/>
        </p:spPr>
        <p:txBody>
          <a:bodyPr wrap="square" rtlCol="0" anchor="ctr">
            <a:spAutoFit/>
          </a:bodyPr>
          <a:lstStyle/>
          <a:p>
            <a:pPr algn="ctr">
              <a:lnSpc>
                <a:spcPct val="250000"/>
              </a:lnSpc>
            </a:pPr>
            <a:r>
              <a:rPr kumimoji="1" lang="ja-JP" altLang="en-US" sz="3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皆さんはどうやって</a:t>
            </a:r>
            <a:r>
              <a:rPr kumimoji="1" lang="ja-JP" altLang="en-US" sz="3200" b="1" dirty="0">
                <a:solidFill>
                  <a:srgbClr val="F2726F"/>
                </a:solidFill>
                <a:latin typeface="VDL Ｖ７丸ゴシック B" panose="020B0700000000000000" pitchFamily="34" charset="-128"/>
                <a:ea typeface="VDL Ｖ７丸ゴシック B" panose="020B0700000000000000" pitchFamily="34" charset="-128"/>
              </a:rPr>
              <a:t>エアコン選んでますか？</a:t>
            </a:r>
            <a:endParaRPr kumimoji="1" lang="en-US" altLang="ja-JP" sz="3200" b="1" dirty="0">
              <a:solidFill>
                <a:srgbClr val="F2726F"/>
              </a:solidFill>
              <a:latin typeface="VDL Ｖ７丸ゴシック B" panose="020B0700000000000000" pitchFamily="34" charset="-128"/>
              <a:ea typeface="VDL Ｖ７丸ゴシック B" panose="020B0700000000000000" pitchFamily="34" charset="-128"/>
            </a:endParaRPr>
          </a:p>
          <a:p>
            <a:pPr algn="ctr">
              <a:lnSpc>
                <a:spcPct val="250000"/>
              </a:lnSpc>
            </a:pPr>
            <a:r>
              <a:rPr kumimoji="1" lang="ja-JP" altLang="en-US"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値段？  家電量販店のオススメ？  広告？  インターネット？</a:t>
            </a:r>
            <a:endParaRPr kumimoji="1" lang="en-US" altLang="ja-JP"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250000"/>
              </a:lnSpc>
            </a:pPr>
            <a:r>
              <a:rPr kumimoji="1" lang="ja-JP" altLang="en-US" sz="2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この後、プロ目線で解説します！</a:t>
            </a:r>
          </a:p>
        </p:txBody>
      </p:sp>
    </p:spTree>
    <p:extLst>
      <p:ext uri="{BB962C8B-B14F-4D97-AF65-F5344CB8AC3E}">
        <p14:creationId xmlns:p14="http://schemas.microsoft.com/office/powerpoint/2010/main" val="2051678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2150505"/>
            <a:ext cx="8337177" cy="1107996"/>
          </a:xfrm>
          <a:prstGeom prst="rect">
            <a:avLst/>
          </a:prstGeom>
          <a:noFill/>
        </p:spPr>
        <p:txBody>
          <a:bodyPr wrap="square" rtlCol="0" anchor="ctr">
            <a:spAutoFit/>
          </a:bodyPr>
          <a:lstStyle/>
          <a:p>
            <a:pPr algn="ctr"/>
            <a:r>
              <a:rPr kumimoji="1" lang="ja-JP" altLang="en-US" sz="66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ダイキン</a:t>
            </a: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（うるるとさらら）</a:t>
            </a:r>
            <a:endParaRPr kumimoji="1" lang="en-US" altLang="ja-JP" sz="6600" b="1" dirty="0">
              <a:solidFill>
                <a:srgbClr val="F2726F"/>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250216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5" name="テキスト ボックス 4">
            <a:extLst>
              <a:ext uri="{FF2B5EF4-FFF2-40B4-BE49-F238E27FC236}">
                <a16:creationId xmlns:a16="http://schemas.microsoft.com/office/drawing/2014/main" id="{2F507F0A-BBD6-4840-9C5D-20F89554BF0B}"/>
              </a:ext>
            </a:extLst>
          </p:cNvPr>
          <p:cNvSpPr txBox="1"/>
          <p:nvPr/>
        </p:nvSpPr>
        <p:spPr>
          <a:xfrm>
            <a:off x="403411" y="1062548"/>
            <a:ext cx="8337177" cy="2046329"/>
          </a:xfrm>
          <a:prstGeom prst="rect">
            <a:avLst/>
          </a:prstGeom>
          <a:noFill/>
        </p:spPr>
        <p:txBody>
          <a:bodyPr wrap="square" rtlCol="0" anchor="ctr">
            <a:spAutoFit/>
          </a:bodyPr>
          <a:lstStyle/>
          <a:p>
            <a:pPr algn="ctr">
              <a:lnSpc>
                <a:spcPct val="200000"/>
              </a:lnSpc>
            </a:pPr>
            <a:r>
              <a:rPr kumimoji="1" lang="ja-JP" altLang="en-US"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空調メーカーとしては世界一。エアコン界の王者！</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「うるうとさらら」 唯一加湿が出来るエアコン・換気機能</a:t>
            </a:r>
          </a:p>
          <a:p>
            <a:pPr algn="ctr">
              <a:lnSpc>
                <a:spcPct val="200000"/>
              </a:lnSpc>
            </a:pP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空気清浄機能、空気の流れを作るのがとても上手なメーカー。</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トップメーカーとしてのプライドなのか？ 価格がねぇ～高いのよぉ～</a:t>
            </a:r>
          </a:p>
        </p:txBody>
      </p:sp>
      <p:pic>
        <p:nvPicPr>
          <p:cNvPr id="2" name="図 1">
            <a:extLst>
              <a:ext uri="{FF2B5EF4-FFF2-40B4-BE49-F238E27FC236}">
                <a16:creationId xmlns:a16="http://schemas.microsoft.com/office/drawing/2014/main" id="{3745FAA9-C11B-4BDE-99A3-114EE28D3E9D}"/>
              </a:ext>
            </a:extLst>
          </p:cNvPr>
          <p:cNvPicPr>
            <a:picLocks noChangeAspect="1"/>
          </p:cNvPicPr>
          <p:nvPr/>
        </p:nvPicPr>
        <p:blipFill>
          <a:blip r:embed="rId4"/>
          <a:stretch>
            <a:fillRect/>
          </a:stretch>
        </p:blipFill>
        <p:spPr>
          <a:xfrm>
            <a:off x="2769093" y="3487518"/>
            <a:ext cx="3755462" cy="975445"/>
          </a:xfrm>
          <a:prstGeom prst="rect">
            <a:avLst/>
          </a:prstGeom>
        </p:spPr>
      </p:pic>
    </p:spTree>
    <p:extLst>
      <p:ext uri="{BB962C8B-B14F-4D97-AF65-F5344CB8AC3E}">
        <p14:creationId xmlns:p14="http://schemas.microsoft.com/office/powerpoint/2010/main" val="3111372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2150507"/>
            <a:ext cx="8337177" cy="1107996"/>
          </a:xfrm>
          <a:prstGeom prst="rect">
            <a:avLst/>
          </a:prstGeom>
          <a:noFill/>
        </p:spPr>
        <p:txBody>
          <a:bodyPr wrap="square" rtlCol="0" anchor="ctr">
            <a:spAutoFit/>
          </a:bodyPr>
          <a:lstStyle/>
          <a:p>
            <a:pPr algn="ctr"/>
            <a:r>
              <a:rPr kumimoji="1" lang="ja-JP" altLang="en-US" sz="66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日立</a:t>
            </a: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（白くまくん）</a:t>
            </a:r>
            <a:endParaRPr kumimoji="1" lang="en-US" altLang="ja-JP" sz="6600" b="1" dirty="0">
              <a:solidFill>
                <a:srgbClr val="F2726F"/>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568139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5" name="テキスト ボックス 4">
            <a:extLst>
              <a:ext uri="{FF2B5EF4-FFF2-40B4-BE49-F238E27FC236}">
                <a16:creationId xmlns:a16="http://schemas.microsoft.com/office/drawing/2014/main" id="{2F507F0A-BBD6-4840-9C5D-20F89554BF0B}"/>
              </a:ext>
            </a:extLst>
          </p:cNvPr>
          <p:cNvSpPr txBox="1"/>
          <p:nvPr/>
        </p:nvSpPr>
        <p:spPr>
          <a:xfrm>
            <a:off x="403411" y="1303157"/>
            <a:ext cx="8337177" cy="2857642"/>
          </a:xfrm>
          <a:prstGeom prst="rect">
            <a:avLst/>
          </a:prstGeom>
          <a:noFill/>
        </p:spPr>
        <p:txBody>
          <a:bodyPr wrap="square" rtlCol="0" anchor="ctr">
            <a:spAutoFit/>
          </a:bodyPr>
          <a:lstStyle/>
          <a:p>
            <a:pPr algn="ctr">
              <a:lnSpc>
                <a:spcPct val="200000"/>
              </a:lnSpc>
            </a:pPr>
            <a:r>
              <a:rPr kumimoji="1" lang="ja-JP" altLang="en-US"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「昔ながらのメーカー」からおしゃれメーカーへ</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凍結洗浄やファンについたホコリを自動でお掃除する。</a:t>
            </a:r>
            <a:endParaRPr kumimoji="1" lang="en-US" altLang="ja-JP"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エアコン内部もステンレス仕上げで</a:t>
            </a: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清潔好きな人にはとってもオススメ！</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センサーカメラが付いてて人とか壁とか机とか全部分かる様になってて見張られてるのよ～</a:t>
            </a:r>
            <a:endParaRPr kumimoji="1" lang="en-US" altLang="ja-JP"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最近の</a:t>
            </a:r>
            <a:r>
              <a:rPr kumimoji="1" lang="en-US" altLang="ja-JP"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AI</a:t>
            </a: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とか凄くて 苦笑ｗ</a:t>
            </a:r>
          </a:p>
          <a:p>
            <a:pPr algn="ctr">
              <a:lnSpc>
                <a:spcPct val="200000"/>
              </a:lnSpc>
            </a:pPr>
            <a:endParaRPr kumimoji="1" lang="ja-JP" altLang="en-US"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p:txBody>
      </p:sp>
      <p:pic>
        <p:nvPicPr>
          <p:cNvPr id="4" name="図 3">
            <a:extLst>
              <a:ext uri="{FF2B5EF4-FFF2-40B4-BE49-F238E27FC236}">
                <a16:creationId xmlns:a16="http://schemas.microsoft.com/office/drawing/2014/main" id="{33020D03-A03F-4D43-A5ED-464B59EE11D6}"/>
              </a:ext>
            </a:extLst>
          </p:cNvPr>
          <p:cNvPicPr>
            <a:picLocks noChangeAspect="1"/>
          </p:cNvPicPr>
          <p:nvPr/>
        </p:nvPicPr>
        <p:blipFill>
          <a:blip r:embed="rId4"/>
          <a:stretch>
            <a:fillRect/>
          </a:stretch>
        </p:blipFill>
        <p:spPr>
          <a:xfrm>
            <a:off x="972851" y="3688554"/>
            <a:ext cx="1492631" cy="1192829"/>
          </a:xfrm>
          <a:prstGeom prst="rect">
            <a:avLst/>
          </a:prstGeom>
        </p:spPr>
      </p:pic>
    </p:spTree>
    <p:extLst>
      <p:ext uri="{BB962C8B-B14F-4D97-AF65-F5344CB8AC3E}">
        <p14:creationId xmlns:p14="http://schemas.microsoft.com/office/powerpoint/2010/main" val="25621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28" name="テキスト ボックス 27">
            <a:extLst>
              <a:ext uri="{FF2B5EF4-FFF2-40B4-BE49-F238E27FC236}">
                <a16:creationId xmlns:a16="http://schemas.microsoft.com/office/drawing/2014/main" id="{4B1962EF-8A69-4F21-917C-A3F584406FEC}"/>
              </a:ext>
            </a:extLst>
          </p:cNvPr>
          <p:cNvSpPr txBox="1"/>
          <p:nvPr/>
        </p:nvSpPr>
        <p:spPr>
          <a:xfrm>
            <a:off x="403411" y="2150507"/>
            <a:ext cx="8337177" cy="1107996"/>
          </a:xfrm>
          <a:prstGeom prst="rect">
            <a:avLst/>
          </a:prstGeom>
          <a:noFill/>
        </p:spPr>
        <p:txBody>
          <a:bodyPr wrap="square" rtlCol="0" anchor="ctr">
            <a:spAutoFit/>
          </a:bodyPr>
          <a:lstStyle/>
          <a:p>
            <a:pPr algn="ctr"/>
            <a:r>
              <a:rPr kumimoji="1" lang="ja-JP" altLang="en-US" sz="66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三菱</a:t>
            </a:r>
            <a:r>
              <a:rPr kumimoji="1" lang="ja-JP" altLang="en-US" sz="40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（霧ヶ峰）</a:t>
            </a:r>
            <a:endParaRPr kumimoji="1" lang="en-US" altLang="ja-JP" sz="6600" b="1" dirty="0">
              <a:solidFill>
                <a:srgbClr val="F2726F"/>
              </a:solidFill>
              <a:latin typeface="VDL Ｖ７丸ゴシック B" panose="020B0700000000000000" pitchFamily="34" charset="-128"/>
              <a:ea typeface="VDL Ｖ７丸ゴシック B" panose="020B0700000000000000" pitchFamily="34" charset="-128"/>
            </a:endParaRPr>
          </a:p>
        </p:txBody>
      </p:sp>
    </p:spTree>
    <p:extLst>
      <p:ext uri="{BB962C8B-B14F-4D97-AF65-F5344CB8AC3E}">
        <p14:creationId xmlns:p14="http://schemas.microsoft.com/office/powerpoint/2010/main" val="1557174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70"/>
        <p:cNvGrpSpPr/>
        <p:nvPr/>
      </p:nvGrpSpPr>
      <p:grpSpPr>
        <a:xfrm>
          <a:off x="0" y="0"/>
          <a:ext cx="0" cy="0"/>
          <a:chOff x="0" y="0"/>
          <a:chExt cx="0" cy="0"/>
        </a:xfrm>
      </p:grpSpPr>
      <p:sp>
        <p:nvSpPr>
          <p:cNvPr id="3" name="タイトル 1">
            <a:extLst>
              <a:ext uri="{FF2B5EF4-FFF2-40B4-BE49-F238E27FC236}">
                <a16:creationId xmlns:a16="http://schemas.microsoft.com/office/drawing/2014/main" id="{3F908B7E-66AB-436D-B86D-94F844DA5792}"/>
              </a:ext>
            </a:extLst>
          </p:cNvPr>
          <p:cNvSpPr txBox="1">
            <a:spLocks/>
          </p:cNvSpPr>
          <p:nvPr/>
        </p:nvSpPr>
        <p:spPr>
          <a:xfrm>
            <a:off x="0" y="0"/>
            <a:ext cx="9144000" cy="683907"/>
          </a:xfrm>
          <a:prstGeom prst="rect">
            <a:avLst/>
          </a:prstGeom>
          <a:solidFill>
            <a:schemeClr val="accent5">
              <a:lumMod val="40000"/>
              <a:lumOff val="60000"/>
            </a:schemeClr>
          </a:solidFill>
          <a:ln>
            <a:noFill/>
          </a:ln>
        </p:spPr>
        <p:txBody>
          <a:bodyPr vert="horz" lIns="74295" tIns="37148" rIns="74295" bIns="37148"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20000"/>
              </a:lnSpc>
            </a:pPr>
            <a:r>
              <a:rPr lang="ja-JP" altLang="en-US" sz="3600" b="1" dirty="0">
                <a:latin typeface="VDL Ｖ７丸ゴシック B" panose="020B0700000000000000" pitchFamily="34" charset="-128"/>
                <a:ea typeface="VDL Ｖ７丸ゴシック B" panose="020B0700000000000000" pitchFamily="34" charset="-128"/>
              </a:rPr>
              <a:t>メーカー別の特徴</a:t>
            </a:r>
          </a:p>
        </p:txBody>
      </p:sp>
      <p:pic>
        <p:nvPicPr>
          <p:cNvPr id="27" name="図 26" descr="テキスト&#10;&#10;自動的に生成された説明">
            <a:extLst>
              <a:ext uri="{FF2B5EF4-FFF2-40B4-BE49-F238E27FC236}">
                <a16:creationId xmlns:a16="http://schemas.microsoft.com/office/drawing/2014/main" id="{59F95644-B5FC-4AF0-93DD-5A28FC43EDA1}"/>
              </a:ext>
            </a:extLst>
          </p:cNvPr>
          <p:cNvPicPr>
            <a:picLocks noChangeAspect="1"/>
          </p:cNvPicPr>
          <p:nvPr/>
        </p:nvPicPr>
        <p:blipFill rotWithShape="1">
          <a:blip r:embed="rId3"/>
          <a:srcRect t="25130" b="40785"/>
          <a:stretch/>
        </p:blipFill>
        <p:spPr>
          <a:xfrm>
            <a:off x="6583743" y="4270831"/>
            <a:ext cx="2560257" cy="872669"/>
          </a:xfrm>
          <a:prstGeom prst="rect">
            <a:avLst/>
          </a:prstGeom>
        </p:spPr>
      </p:pic>
      <p:sp>
        <p:nvSpPr>
          <p:cNvPr id="5" name="テキスト ボックス 4">
            <a:extLst>
              <a:ext uri="{FF2B5EF4-FFF2-40B4-BE49-F238E27FC236}">
                <a16:creationId xmlns:a16="http://schemas.microsoft.com/office/drawing/2014/main" id="{2F507F0A-BBD6-4840-9C5D-20F89554BF0B}"/>
              </a:ext>
            </a:extLst>
          </p:cNvPr>
          <p:cNvSpPr txBox="1"/>
          <p:nvPr/>
        </p:nvSpPr>
        <p:spPr>
          <a:xfrm>
            <a:off x="403411" y="1303156"/>
            <a:ext cx="8337177" cy="2857642"/>
          </a:xfrm>
          <a:prstGeom prst="rect">
            <a:avLst/>
          </a:prstGeom>
          <a:noFill/>
        </p:spPr>
        <p:txBody>
          <a:bodyPr wrap="square" rtlCol="0" anchor="ctr">
            <a:spAutoFit/>
          </a:bodyPr>
          <a:lstStyle/>
          <a:p>
            <a:pPr algn="ctr">
              <a:lnSpc>
                <a:spcPct val="200000"/>
              </a:lnSpc>
            </a:pPr>
            <a:r>
              <a:rPr kumimoji="1" lang="ja-JP" altLang="en-US" sz="24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なんといっても「ムーブアイ」この機能はエグイ！</a:t>
            </a:r>
          </a:p>
          <a:p>
            <a:pPr algn="ctr">
              <a:lnSpc>
                <a:spcPct val="200000"/>
              </a:lnSpc>
            </a:pP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暑がりさんと寒がりさんが</a:t>
            </a:r>
            <a:r>
              <a:rPr kumimoji="1" lang="en-US" altLang="ja-JP" b="1" dirty="0">
                <a:solidFill>
                  <a:srgbClr val="F2726F"/>
                </a:solidFill>
                <a:latin typeface="VDL Ｖ７丸ゴシック B" panose="020B0700000000000000" pitchFamily="34" charset="-128"/>
                <a:ea typeface="VDL Ｖ７丸ゴシック B" panose="020B0700000000000000" pitchFamily="34" charset="-128"/>
              </a:rPr>
              <a:t>2</a:t>
            </a: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人同時に快適に過ごせる。</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体温が高い人には強い風を、体温の低い人には弱い風をって見極めれる。</a:t>
            </a:r>
          </a:p>
          <a:p>
            <a:pPr algn="ctr">
              <a:lnSpc>
                <a:spcPct val="200000"/>
              </a:lnSpc>
            </a:pPr>
            <a:r>
              <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rPr>
              <a:t>エアコン本体をバラバラでできて隅々までお掃除可能。</a:t>
            </a:r>
            <a:r>
              <a:rPr kumimoji="1" lang="ja-JP" altLang="en-US" b="1" dirty="0">
                <a:solidFill>
                  <a:srgbClr val="F2726F"/>
                </a:solidFill>
                <a:latin typeface="VDL Ｖ７丸ゴシック B" panose="020B0700000000000000" pitchFamily="34" charset="-128"/>
                <a:ea typeface="VDL Ｖ７丸ゴシック B" panose="020B0700000000000000" pitchFamily="34" charset="-128"/>
              </a:rPr>
              <a:t>お掃除好きな人にとってもオススメ！</a:t>
            </a:r>
          </a:p>
          <a:p>
            <a:pPr algn="ctr">
              <a:lnSpc>
                <a:spcPct val="200000"/>
              </a:lnSpc>
            </a:pPr>
            <a:endParaRPr kumimoji="1" lang="ja-JP" altLang="en-US"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a:p>
            <a:pPr algn="ctr">
              <a:lnSpc>
                <a:spcPct val="200000"/>
              </a:lnSpc>
            </a:pPr>
            <a:endParaRPr kumimoji="1" lang="ja-JP" altLang="en-US" sz="1200" b="1" dirty="0">
              <a:solidFill>
                <a:schemeClr val="tx1">
                  <a:lumMod val="75000"/>
                  <a:lumOff val="25000"/>
                </a:schemeClr>
              </a:solidFill>
              <a:latin typeface="VDL Ｖ７丸ゴシック B" panose="020B0700000000000000" pitchFamily="34" charset="-128"/>
              <a:ea typeface="VDL Ｖ７丸ゴシック B" panose="020B0700000000000000" pitchFamily="34" charset="-128"/>
            </a:endParaRPr>
          </a:p>
        </p:txBody>
      </p:sp>
      <p:pic>
        <p:nvPicPr>
          <p:cNvPr id="6" name="Picture 2" descr="三菱電機 三菱ルームエアコン : 霧ヶ峰Style（霧ヶ峰FLシリーズ）">
            <a:extLst>
              <a:ext uri="{FF2B5EF4-FFF2-40B4-BE49-F238E27FC236}">
                <a16:creationId xmlns:a16="http://schemas.microsoft.com/office/drawing/2014/main" id="{7BCF2154-92D4-4159-A5AE-0243D441AF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979" y="3789847"/>
            <a:ext cx="2036374" cy="9619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三菱ルームエアコン 霧ヶ峰 | 三菱電機">
            <a:extLst>
              <a:ext uri="{FF2B5EF4-FFF2-40B4-BE49-F238E27FC236}">
                <a16:creationId xmlns:a16="http://schemas.microsoft.com/office/drawing/2014/main" id="{8F3D82F5-5807-4C21-8DCC-BD8DECAE5E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411" y="3694165"/>
            <a:ext cx="2086600" cy="10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56676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2158</TotalTime>
  <Words>431</Words>
  <Application>Microsoft Office PowerPoint</Application>
  <PresentationFormat>画面に合わせる (16:9)</PresentationFormat>
  <Paragraphs>53</Paragraphs>
  <Slides>14</Slides>
  <Notes>14</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14</vt:i4>
      </vt:variant>
    </vt:vector>
  </HeadingPairs>
  <TitlesOfParts>
    <vt:vector size="18" baseType="lpstr">
      <vt:lpstr>VDL Ｖ７丸ゴシック B</vt:lpstr>
      <vt:lpstr>Arial</vt:lpstr>
      <vt:lpstr>Calibri</vt:lpstr>
      <vt:lpstr>Simple Light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SYA</dc:creator>
  <cp:lastModifiedBy>福山スチールセンター</cp:lastModifiedBy>
  <cp:revision>65</cp:revision>
  <dcterms:modified xsi:type="dcterms:W3CDTF">2021-10-06T01:25:16Z</dcterms:modified>
</cp:coreProperties>
</file>