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50DC03-80E0-2846-336C-D72FE1574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7D7792-9E5A-CB79-68CE-6B749EFA1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037F34-B897-3A40-6DBC-24BAE14CF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B5175D-9907-AF09-E895-05B817798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EB2DAC-1C42-4DD7-3817-CD317240C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829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547159-116A-B625-EB8F-73D83391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23F5D71-A4B5-64EA-2401-D979DBD3E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99D492-F854-6184-23A0-E08FA8376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7DDDF5-962A-DD62-BB02-9C4651423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805274-B6D8-432F-FD2C-BCB6114C6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7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3CE341E-9ECF-59A6-364D-4A95EC7C1F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7177E45-8BD1-B19E-0B63-F0C7685DF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B672AE-51C2-B217-9EA7-BFF3D2480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52A70A-C3C3-7D9A-8672-57BEEE90B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518BF5-C61F-B286-F27E-C187A063D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69501D-4164-AEA7-81A1-AB0EC4557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5CCBAC-72D3-5387-A421-1E672F740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AA0EF8-F7A7-3951-BAB9-FE8247D0C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FDE408-AFEC-7A21-EACB-7FF3D53E2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888FE5-7BF5-AFD5-1CB5-E085696A4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269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5F93F6-18DB-1EDA-D652-E645EDF66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AE45F4-FC35-C4B6-C486-A4EFDA69F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1D7916-DE64-4D5D-7D08-E694D54C2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CED5AD-1AE7-6D83-355E-3E009DABE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B4C123-0C31-A910-2292-F15F79898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62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7F30A9-33DE-6BF7-BAEB-971789698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BEF586-AEE8-4ACF-6E2C-5412A8429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F18026C-0C05-BAF0-DB06-59AC3A5E8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413551-CBA5-F35F-DFCB-516557E70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87788CA-1FBB-F8EE-39A4-F15959921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ED561FA-9414-E43B-F6DE-E61050BDD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57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E0B6FF-AD22-D404-032A-2DECFEF3C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9370D0B-7B32-7F24-0305-C0591714F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7A7646-F087-8CB9-3052-ECABF7290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43A316B-1A61-068C-9463-796DDCFA3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4A01C9A-AFB3-EAC1-AB08-DD0703EC8D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64A2C1-96B7-DDF1-9201-B9F8ACA8E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D4C5F71-E1EF-4848-BAD1-7EA0C22D3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FD28F27-17E7-1D7D-7C85-D1E4CFC2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596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08B857-8783-ECDF-D133-2783F52C3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DEE7D21-7E90-3981-8EB5-CD6DC36A4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FBEC792-2FB4-EEB3-0F31-6A3B4895D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7935B61-26F8-0E2B-FF71-D89C03445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18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72ED2B9-7CA5-D299-067E-2FC5D5CD7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228C13-C2FC-5943-1E3F-D6DA21D6F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23D539-4EF0-9EA8-25DF-FE791D2FD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616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4CCBF7-A667-5C7C-BBCF-AD4FE1CCE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118F6F-AAD9-1AA2-36FD-89264CA1F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6F32AD-80BD-C0C2-09DF-ED5B3AD5AB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CF2802-07EA-481E-E17A-B35CD74DE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23A995-5A4E-C884-3CEA-93DFCDA3E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5CC6F0-D0B0-80FD-42BA-AAA055E6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95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351CEE-78CD-DBCD-6001-84DAF69D1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0E44B02-7303-8B28-E7E4-19FB8F4151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696ABB4-81C5-56ED-EB24-4CE5A9BB8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2C196D-B0C3-5717-F471-D300DA707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6FBC40-B500-E7BC-FB68-71D40CC03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05AF69-1455-FA4F-7113-D3A1FAA2B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06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2D45171-4EA4-F0F4-CBE7-CBC62546F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0389FFA-E31D-8E97-6CE0-A217BBBBD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6E85D5-812F-FDE5-211D-D261A6FCAF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3602E-65E7-442A-B83B-73EB6F9E0669}" type="datetimeFigureOut">
              <a:rPr kumimoji="1" lang="ja-JP" altLang="en-US" smtClean="0"/>
              <a:t>2023/8/18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DED812-995C-1888-E299-50C26B130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1AE38B-5E78-2DD8-6C3B-3AB262E77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22269-C877-48A3-9DF0-0E010B107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008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C6212AFE-D61F-1C4C-CCB1-7EF849092C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170" y="1207919"/>
            <a:ext cx="2127098" cy="178197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2EE2A46-A343-3A18-5344-120FD35FF55D}"/>
              </a:ext>
            </a:extLst>
          </p:cNvPr>
          <p:cNvSpPr/>
          <p:nvPr/>
        </p:nvSpPr>
        <p:spPr>
          <a:xfrm>
            <a:off x="663788" y="4239124"/>
            <a:ext cx="2316480" cy="16267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0509A6-778C-263B-CF09-8CB9907C77A4}"/>
              </a:ext>
            </a:extLst>
          </p:cNvPr>
          <p:cNvSpPr/>
          <p:nvPr/>
        </p:nvSpPr>
        <p:spPr>
          <a:xfrm>
            <a:off x="1136228" y="4544592"/>
            <a:ext cx="1371600" cy="1143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A5F6A9BF-340D-80A5-7F08-66E4D8BE3CB0}"/>
              </a:ext>
            </a:extLst>
          </p:cNvPr>
          <p:cNvCxnSpPr>
            <a:cxnSpLocks/>
          </p:cNvCxnSpPr>
          <p:nvPr/>
        </p:nvCxnSpPr>
        <p:spPr>
          <a:xfrm>
            <a:off x="1320800" y="5116092"/>
            <a:ext cx="966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E6B5F8E-C58E-91E2-E34B-C0178E802BBB}"/>
              </a:ext>
            </a:extLst>
          </p:cNvPr>
          <p:cNvCxnSpPr>
            <a:cxnSpLocks/>
          </p:cNvCxnSpPr>
          <p:nvPr/>
        </p:nvCxnSpPr>
        <p:spPr>
          <a:xfrm>
            <a:off x="1320800" y="5182767"/>
            <a:ext cx="966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楕円 15">
            <a:extLst>
              <a:ext uri="{FF2B5EF4-FFF2-40B4-BE49-F238E27FC236}">
                <a16:creationId xmlns:a16="http://schemas.microsoft.com/office/drawing/2014/main" id="{AE92578B-F7AF-7F1B-3EA0-8A6EE1474D80}"/>
              </a:ext>
            </a:extLst>
          </p:cNvPr>
          <p:cNvSpPr/>
          <p:nvPr/>
        </p:nvSpPr>
        <p:spPr>
          <a:xfrm>
            <a:off x="1281045" y="5310473"/>
            <a:ext cx="221753" cy="22175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矢印: 下 16">
            <a:extLst>
              <a:ext uri="{FF2B5EF4-FFF2-40B4-BE49-F238E27FC236}">
                <a16:creationId xmlns:a16="http://schemas.microsoft.com/office/drawing/2014/main" id="{472C4BC9-A23A-09B5-5B0F-B1CE4CB39772}"/>
              </a:ext>
            </a:extLst>
          </p:cNvPr>
          <p:cNvSpPr/>
          <p:nvPr/>
        </p:nvSpPr>
        <p:spPr>
          <a:xfrm>
            <a:off x="1320800" y="3184272"/>
            <a:ext cx="364877" cy="98817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539A7D4-3EAA-85EA-5C52-651076EA96EA}"/>
              </a:ext>
            </a:extLst>
          </p:cNvPr>
          <p:cNvSpPr txBox="1"/>
          <p:nvPr/>
        </p:nvSpPr>
        <p:spPr>
          <a:xfrm>
            <a:off x="2393248" y="1284119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３</a:t>
            </a:r>
            <a:r>
              <a:rPr kumimoji="1" lang="en-US" altLang="ja-JP" dirty="0"/>
              <a:t>D</a:t>
            </a:r>
            <a:endParaRPr kumimoji="1" lang="ja-JP" altLang="en-US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9E83951-FC08-E207-8A1F-BA20F741A9C1}"/>
              </a:ext>
            </a:extLst>
          </p:cNvPr>
          <p:cNvSpPr txBox="1"/>
          <p:nvPr/>
        </p:nvSpPr>
        <p:spPr>
          <a:xfrm>
            <a:off x="2472718" y="420719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.</a:t>
            </a:r>
            <a:r>
              <a:rPr kumimoji="1" lang="en-US" altLang="ja-JP" dirty="0" err="1"/>
              <a:t>dxf</a:t>
            </a:r>
            <a:endParaRPr kumimoji="1"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EE65B1E-D49A-03A9-5AF8-A659FD3BD8DE}"/>
              </a:ext>
            </a:extLst>
          </p:cNvPr>
          <p:cNvSpPr txBox="1"/>
          <p:nvPr/>
        </p:nvSpPr>
        <p:spPr>
          <a:xfrm>
            <a:off x="1916719" y="3283862"/>
            <a:ext cx="233910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●</a:t>
            </a:r>
            <a:r>
              <a:rPr kumimoji="1" lang="en-US" altLang="ja-JP" sz="1400" dirty="0" err="1"/>
              <a:t>dxf</a:t>
            </a:r>
            <a:r>
              <a:rPr kumimoji="1" lang="ja-JP" altLang="en-US" sz="1400" dirty="0"/>
              <a:t>を自動作成</a:t>
            </a:r>
            <a:endParaRPr kumimoji="1" lang="en-US" altLang="ja-JP" sz="1400" dirty="0"/>
          </a:p>
          <a:p>
            <a:r>
              <a:rPr kumimoji="1" lang="ja-JP" altLang="en-US" sz="1400" dirty="0"/>
              <a:t>①罫書線作成</a:t>
            </a:r>
            <a:endParaRPr kumimoji="1" lang="en-US" altLang="ja-JP" sz="1400" dirty="0"/>
          </a:p>
          <a:p>
            <a:r>
              <a:rPr lang="ja-JP" altLang="en-US" sz="1400" dirty="0"/>
              <a:t>②二十穴を外側のみに変更</a:t>
            </a:r>
            <a:endParaRPr kumimoji="1" lang="ja-JP" altLang="en-US" sz="14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D4881E3-2F44-56CD-DB77-0B0BCCD2D171}"/>
              </a:ext>
            </a:extLst>
          </p:cNvPr>
          <p:cNvSpPr/>
          <p:nvPr/>
        </p:nvSpPr>
        <p:spPr>
          <a:xfrm>
            <a:off x="341194" y="764275"/>
            <a:ext cx="4080681" cy="53499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E50C989-1799-0A97-9D5E-5782C9D65767}"/>
              </a:ext>
            </a:extLst>
          </p:cNvPr>
          <p:cNvSpPr txBox="1"/>
          <p:nvPr/>
        </p:nvSpPr>
        <p:spPr>
          <a:xfrm>
            <a:off x="1320800" y="353120"/>
            <a:ext cx="1436612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AUTODESK</a:t>
            </a:r>
          </a:p>
          <a:p>
            <a:r>
              <a:rPr lang="en-US" altLang="ja-JP" dirty="0"/>
              <a:t>INVENTOR</a:t>
            </a:r>
            <a:endParaRPr kumimoji="1" lang="ja-JP" altLang="en-US" dirty="0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9C6042F0-B642-1DF6-C725-FD282ACF97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1265" y="3701046"/>
            <a:ext cx="3088866" cy="168709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7" name="四角形: メモ 26">
            <a:extLst>
              <a:ext uri="{FF2B5EF4-FFF2-40B4-BE49-F238E27FC236}">
                <a16:creationId xmlns:a16="http://schemas.microsoft.com/office/drawing/2014/main" id="{56C65792-D42E-1E6D-215F-EBDD844A8621}"/>
              </a:ext>
            </a:extLst>
          </p:cNvPr>
          <p:cNvSpPr/>
          <p:nvPr/>
        </p:nvSpPr>
        <p:spPr>
          <a:xfrm>
            <a:off x="7541338" y="1641742"/>
            <a:ext cx="1378424" cy="1396415"/>
          </a:xfrm>
          <a:prstGeom prst="foldedCorner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9" name="図 28">
            <a:extLst>
              <a:ext uri="{FF2B5EF4-FFF2-40B4-BE49-F238E27FC236}">
                <a16:creationId xmlns:a16="http://schemas.microsoft.com/office/drawing/2014/main" id="{415D1B98-B11E-5EFB-9448-A877087B4F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25653" y="1836334"/>
            <a:ext cx="1009795" cy="736425"/>
          </a:xfrm>
          <a:prstGeom prst="rect">
            <a:avLst/>
          </a:prstGeom>
        </p:spPr>
      </p:pic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EF498CB-E32E-2D82-3E71-9CE80DE4DE7F}"/>
              </a:ext>
            </a:extLst>
          </p:cNvPr>
          <p:cNvSpPr txBox="1"/>
          <p:nvPr/>
        </p:nvSpPr>
        <p:spPr>
          <a:xfrm>
            <a:off x="7325700" y="1186823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CADMAGIC </a:t>
            </a:r>
            <a:endParaRPr kumimoji="1" lang="ja-JP" altLang="en-US" dirty="0"/>
          </a:p>
        </p:txBody>
      </p:sp>
      <p:sp>
        <p:nvSpPr>
          <p:cNvPr id="31" name="矢印: 下 30">
            <a:extLst>
              <a:ext uri="{FF2B5EF4-FFF2-40B4-BE49-F238E27FC236}">
                <a16:creationId xmlns:a16="http://schemas.microsoft.com/office/drawing/2014/main" id="{A5816408-5D6D-9184-10B8-B09343046CD8}"/>
              </a:ext>
            </a:extLst>
          </p:cNvPr>
          <p:cNvSpPr/>
          <p:nvPr/>
        </p:nvSpPr>
        <p:spPr>
          <a:xfrm>
            <a:off x="8051159" y="3189204"/>
            <a:ext cx="573206" cy="319147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: 図形 31">
            <a:extLst>
              <a:ext uri="{FF2B5EF4-FFF2-40B4-BE49-F238E27FC236}">
                <a16:creationId xmlns:a16="http://schemas.microsoft.com/office/drawing/2014/main" id="{55BA8211-9010-335D-6D6F-FB1D4223F934}"/>
              </a:ext>
            </a:extLst>
          </p:cNvPr>
          <p:cNvSpPr/>
          <p:nvPr/>
        </p:nvSpPr>
        <p:spPr>
          <a:xfrm rot="1841720">
            <a:off x="5141871" y="1705464"/>
            <a:ext cx="1562733" cy="3895461"/>
          </a:xfrm>
          <a:custGeom>
            <a:avLst/>
            <a:gdLst>
              <a:gd name="connsiteX0" fmla="*/ 0 w 1569493"/>
              <a:gd name="connsiteY0" fmla="*/ 2074460 h 2074460"/>
              <a:gd name="connsiteX1" fmla="*/ 668741 w 1569493"/>
              <a:gd name="connsiteY1" fmla="*/ 1050878 h 2074460"/>
              <a:gd name="connsiteX2" fmla="*/ 709684 w 1569493"/>
              <a:gd name="connsiteY2" fmla="*/ 1378424 h 2074460"/>
              <a:gd name="connsiteX3" fmla="*/ 1569493 w 1569493"/>
              <a:gd name="connsiteY3" fmla="*/ 0 h 2074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69493" h="2074460">
                <a:moveTo>
                  <a:pt x="0" y="2074460"/>
                </a:moveTo>
                <a:lnTo>
                  <a:pt x="668741" y="1050878"/>
                </a:lnTo>
                <a:lnTo>
                  <a:pt x="709684" y="1378424"/>
                </a:lnTo>
                <a:lnTo>
                  <a:pt x="1569493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1283699-F43E-F740-B822-6BE762EEB614}"/>
              </a:ext>
            </a:extLst>
          </p:cNvPr>
          <p:cNvSpPr txBox="1"/>
          <p:nvPr/>
        </p:nvSpPr>
        <p:spPr>
          <a:xfrm>
            <a:off x="5248296" y="2892276"/>
            <a:ext cx="180049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自動読込＆変換</a:t>
            </a: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48FEAEE0-E5B1-BDF0-5BE2-D0472250EF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3022" y="4316496"/>
            <a:ext cx="2238687" cy="1886213"/>
          </a:xfrm>
          <a:prstGeom prst="rect">
            <a:avLst/>
          </a:prstGeom>
          <a:ln>
            <a:solidFill>
              <a:schemeClr val="accent1">
                <a:shade val="1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638697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28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恵理 西方</dc:creator>
  <cp:lastModifiedBy>恵理 西方</cp:lastModifiedBy>
  <cp:revision>1</cp:revision>
  <dcterms:created xsi:type="dcterms:W3CDTF">2023-08-18T01:07:43Z</dcterms:created>
  <dcterms:modified xsi:type="dcterms:W3CDTF">2023-08-18T03:26:14Z</dcterms:modified>
</cp:coreProperties>
</file>