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6"/>
  </p:notesMasterIdLst>
  <p:handoutMasterIdLst>
    <p:handoutMasterId r:id="rId7"/>
  </p:handoutMasterIdLst>
  <p:sldIdLst>
    <p:sldId id="419" r:id="rId5"/>
  </p:sldIdLst>
  <p:sldSz cx="12192000" cy="6858000"/>
  <p:notesSz cx="6888163" cy="10018713"/>
  <p:defaultTextStyle>
    <a:defPPr rtl="0">
      <a:defRPr lang="ja-JP"/>
    </a:defPPr>
    <a:lvl1pPr marL="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ja-JP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7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88" autoAdjust="0"/>
    <p:restoredTop sz="95370" autoAdjust="0"/>
  </p:normalViewPr>
  <p:slideViewPr>
    <p:cSldViewPr snapToGrid="0">
      <p:cViewPr varScale="1">
        <p:scale>
          <a:sx n="91" d="100"/>
          <a:sy n="91" d="100"/>
        </p:scale>
        <p:origin x="75" y="5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-69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361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594" tIns="48297" rIns="96594" bIns="48297" rtlCol="0"/>
          <a:lstStyle>
            <a:lvl1pPr algn="r">
              <a:defRPr lang="ja-JP" sz="1300"/>
            </a:lvl1pPr>
          </a:lstStyle>
          <a:p>
            <a:pPr rtl="0"/>
            <a:fld id="{F1888AC3-4F66-4F83-8C4A-6EF989F1E24B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2026/3/31</a:t>
            </a:fld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594" tIns="48297" rIns="96594" bIns="48297" rtlCol="0" anchor="b"/>
          <a:lstStyle>
            <a:lvl1pPr algn="r">
              <a:defRPr lang="ja-JP" sz="1300"/>
            </a:lvl1pPr>
          </a:lstStyle>
          <a:p>
            <a:pPr rtl="0"/>
            <a:fld id="{E2C230DF-5933-439D-898F-38E9AC9BA688}" type="slidenum">
              <a:rPr 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516039"/>
            <a:ext cx="2984871" cy="502674"/>
          </a:xfrm>
          <a:prstGeom prst="rect">
            <a:avLst/>
          </a:prstGeom>
        </p:spPr>
        <p:txBody>
          <a:bodyPr vert="horz" lIns="96594" tIns="48297" rIns="96594" bIns="48297" rtlCol="0" anchor="b"/>
          <a:lstStyle>
            <a:lvl1pPr algn="l">
              <a:defRPr lang="ja-JP" sz="1300"/>
            </a:lvl1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ヘッダー プレースホルダー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2676"/>
          </a:xfrm>
          <a:prstGeom prst="rect">
            <a:avLst/>
          </a:prstGeom>
        </p:spPr>
        <p:txBody>
          <a:bodyPr vert="horz" lIns="96594" tIns="48297" rIns="96594" bIns="48297" rtlCol="0"/>
          <a:lstStyle>
            <a:lvl1pPr algn="l">
              <a:defRPr lang="ja-JP" sz="1300"/>
            </a:lvl1pPr>
          </a:lstStyle>
          <a:p>
            <a:pPr rtl="0"/>
            <a:endParaRPr 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2676"/>
          </a:xfrm>
          <a:prstGeom prst="rect">
            <a:avLst/>
          </a:prstGeom>
        </p:spPr>
        <p:txBody>
          <a:bodyPr vert="horz" lIns="96594" tIns="48297" rIns="96594" bIns="48297" rtlCol="0"/>
          <a:lstStyle>
            <a:lvl1pPr algn="l">
              <a:defRPr lang="ja-JP" sz="13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594" tIns="48297" rIns="96594" bIns="48297" rtlCol="0"/>
          <a:lstStyle>
            <a:lvl1pPr algn="r">
              <a:defRPr lang="ja-JP" sz="13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61262C1A-E8BC-4234-B1F0-80BE6C45D4C7}" type="datetime1">
              <a:rPr lang="ja-JP" altLang="en-US" noProof="0" smtClean="0"/>
              <a:t>2026/3/31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4" tIns="48297" rIns="96594" bIns="48297" rtlCol="0" anchor="ctr"/>
          <a:lstStyle>
            <a:defPPr>
              <a:defRPr lang="ja-JP"/>
            </a:defPPr>
          </a:lstStyle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594" tIns="48297" rIns="96594" bIns="48297" rtlCol="0"/>
          <a:lstStyle>
            <a:defPPr>
              <a:defRPr lang="ja-JP"/>
            </a:defPPr>
          </a:lstStyle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516039"/>
            <a:ext cx="2984871" cy="502674"/>
          </a:xfrm>
          <a:prstGeom prst="rect">
            <a:avLst/>
          </a:prstGeom>
        </p:spPr>
        <p:txBody>
          <a:bodyPr vert="horz" lIns="96594" tIns="48297" rIns="96594" bIns="48297" rtlCol="0" anchor="b"/>
          <a:lstStyle>
            <a:lvl1pPr algn="l">
              <a:defRPr lang="ja-JP" sz="13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>
              <a:ea typeface="Meiryo UI" panose="020B0604030504040204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594" tIns="48297" rIns="96594" bIns="48297" rtlCol="0" anchor="b"/>
          <a:lstStyle>
            <a:lvl1pPr algn="r">
              <a:defRPr lang="ja-JP" sz="13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A89C7E07-3C67-C64C-8DA0-0404F6303970}" type="slidenum">
              <a:rPr lang="en-US" altLang="ja-JP" noProof="0" smtClean="0"/>
              <a:pPr/>
              <a:t>‹#›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lang="ja-JP"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lang="ja-JP" sz="1200" kern="1200">
        <a:solidFill>
          <a:schemeClr val="tx1"/>
        </a:solidFill>
        <a:latin typeface="+mn-ea"/>
        <a:ea typeface="+mn-ea"/>
        <a:cs typeface="+mn-cs"/>
      </a:defRPr>
    </a:lvl6pPr>
    <a:lvl7pPr marL="2743200" algn="l" defTabSz="914400" rtl="0" eaLnBrk="1" latinLnBrk="0" hangingPunct="1">
      <a:defRPr lang="ja-JP" sz="1200" kern="1200">
        <a:solidFill>
          <a:schemeClr val="tx1"/>
        </a:solidFill>
        <a:latin typeface="+mn-ea"/>
        <a:ea typeface="+mn-ea"/>
        <a:cs typeface="+mn-cs"/>
      </a:defRPr>
    </a:lvl7pPr>
    <a:lvl8pPr marL="3200400" algn="l" defTabSz="914400" rtl="0" eaLnBrk="1" latinLnBrk="0" hangingPunct="1">
      <a:defRPr lang="ja-JP" sz="1200" kern="1200">
        <a:solidFill>
          <a:schemeClr val="tx1"/>
        </a:solidFill>
        <a:latin typeface="+mn-ea"/>
        <a:ea typeface="+mn-ea"/>
        <a:cs typeface="+mn-cs"/>
      </a:defRPr>
    </a:lvl8pPr>
    <a:lvl9pPr marL="3657600" algn="l" defTabSz="914400" rtl="0" eaLnBrk="1" latinLnBrk="0" hangingPunct="1">
      <a:defRPr lang="ja-JP" sz="1200" kern="1200">
        <a:solidFill>
          <a:schemeClr val="tx1"/>
        </a:solidFill>
        <a:latin typeface="+mn-ea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74768-797D-AF15-7EEC-449B321BC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3ABC5D-22E0-44C9-474E-A7A13D2D30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75D395-1532-5ED2-D302-70E29AC8B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83BBC0-4D94-8022-A27A-38CDAA709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altLang="ja-JP" noProof="0" smtClean="0"/>
              <a:pPr/>
              <a:t>1</a:t>
            </a:fld>
            <a:endParaRPr lang="ja-JP" altLang="en-US" noProof="0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0641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ja-JP" sz="6000" b="1" i="0" spc="100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grpSp>
        <p:nvGrpSpPr>
          <p:cNvPr id="9" name="グループ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フリーフォーム(F)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" name="フリーフォーム(F)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フリーフォーム(F)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cxnSp>
        <p:nvCxnSpPr>
          <p:cNvPr id="13" name="直線​​コネクタ(S)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議題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オートシェイプ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" name="フリーフォーム(F)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" name="フリーフォーム(F)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0" name="フリーフォーム(F)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" name="フリーフォーム(F)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2" name="タイトル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4400" b="1" i="0" spc="5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sp>
        <p:nvSpPr>
          <p:cNvPr id="2" name="コンテンツ プレースホルダー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ja-JP" sz="2400" b="1" i="0" kern="1200" dirty="0">
                <a:solidFill>
                  <a:schemeClr val="tx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indent="-283464">
              <a:spcBef>
                <a:spcPts val="6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43" name="スライド番号プレースホルダー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smtClean="0"/>
              <a:pPr/>
              <a:t>‹#›</a:t>
            </a:fld>
            <a:endParaRPr lang="en-US" altLang="en-US" dirty="0"/>
          </a:p>
        </p:txBody>
      </p:sp>
      <p:sp>
        <p:nvSpPr>
          <p:cNvPr id="42" name="日付プレースホルダー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cxnSp>
        <p:nvCxnSpPr>
          <p:cNvPr id="4" name="直線​​コネクタ(S)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のタイトル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ja-JP" sz="20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アイコンをクリックして画像を追加</a:t>
            </a:r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6000" b="1" i="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</a:lstStyle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ja-JP" sz="6000" b="1" i="0" spc="100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sp>
        <p:nvSpPr>
          <p:cNvPr id="6" name="図プレースホルダー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アイコンをクリックして画像を追加</a:t>
            </a:r>
          </a:p>
        </p:txBody>
      </p:sp>
      <p:sp>
        <p:nvSpPr>
          <p:cNvPr id="18" name="テキスト プレースホルダー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ja-JP" sz="2400" b="1" i="0">
                <a:solidFill>
                  <a:schemeClr val="tx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lang="ja-JP" sz="4000"/>
            </a:lvl2pPr>
            <a:lvl3pPr>
              <a:defRPr lang="ja-JP" sz="4000"/>
            </a:lvl3pPr>
            <a:lvl4pPr>
              <a:defRPr lang="ja-JP" sz="4000"/>
            </a:lvl4pPr>
            <a:lvl5pPr>
              <a:defRPr lang="ja-JP" sz="4000"/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</p:txBody>
      </p:sp>
      <p:cxnSp>
        <p:nvCxnSpPr>
          <p:cNvPr id="7" name="直線​​コネクタ(S)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概要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​​コネクタ(S)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グループ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フリーフォーム(F)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フリーフォーム(F)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(F)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2" name="タイトル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4400" b="1" i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sp>
        <p:nvSpPr>
          <p:cNvPr id="2" name="コンテンツ プレースホルダー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smtClean="0"/>
              <a:pPr/>
              <a:t>‹#›</a:t>
            </a:fld>
            <a:endParaRPr lang="en-US" altLang="en-US" dirty="0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​​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ja-JP" sz="6000" b="1" i="0" spc="100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grpSp>
        <p:nvGrpSpPr>
          <p:cNvPr id="9" name="グループ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フリーフォーム(F)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" name="フリーフォーム(F)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フリーフォーム(F)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cxnSp>
        <p:nvCxnSpPr>
          <p:cNvPr id="13" name="直線​​コネクタ(S)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テキスト プレースホルダー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ja-JP" sz="2400" b="1" i="0">
                <a:solidFill>
                  <a:schemeClr val="tx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lang="ja-JP" sz="4000"/>
            </a:lvl2pPr>
            <a:lvl3pPr>
              <a:defRPr lang="ja-JP" sz="4000"/>
            </a:lvl3pPr>
            <a:lvl4pPr>
              <a:defRPr lang="ja-JP" sz="4000"/>
            </a:lvl4pPr>
            <a:lvl5pPr>
              <a:defRPr lang="ja-JP" sz="4000"/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 2 段組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フリーフォーム(F)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(F)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フリーフォーム(F)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6" name="タイトル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4400" b="1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sp>
        <p:nvSpPr>
          <p:cNvPr id="2" name="コンテンツ プレースホルダー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83464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59436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82296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00584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3" name="コンテンツ プレースホルダー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83464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54864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82296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00584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cxnSp>
        <p:nvCxnSpPr>
          <p:cNvPr id="4" name="直線​​コネクタ(S)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オートシェイプ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(F)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フリーフォーム(F)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8" name="フリーフォーム(F)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9" name="フリーフォーム(F)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6" name="タイトル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4400" b="1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cxnSp>
        <p:nvCxnSpPr>
          <p:cNvPr id="4" name="直線​​コネクタ(S)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371600" indent="0">
              <a:spcBef>
                <a:spcPts val="1800"/>
              </a:spcBef>
              <a:buFont typeface="+mj-lt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ja-JP" sz="2000"/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endParaRPr lang="ja-JP" altLang="en-US" noProof="0" dirty="0"/>
          </a:p>
        </p:txBody>
      </p:sp>
      <p:sp>
        <p:nvSpPr>
          <p:cNvPr id="2" name="コンテンツ プレースホルダー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83464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54864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82296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005840"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smtClean="0"/>
              <a:pPr/>
              <a:t>‹#›</a:t>
            </a:fld>
            <a:endParaRPr lang="en-US" altLang="en-US" dirty="0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、コンテンツ、画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4400" b="1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sp>
        <p:nvSpPr>
          <p:cNvPr id="3" name="コンテンツ プレースホルダー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indent="-283464"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cxnSp>
        <p:nvCxnSpPr>
          <p:cNvPr id="4" name="直線​​コネクタ(S)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ja-JP" sz="20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アイコンをクリックして画像を追加</a:t>
            </a:r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smtClean="0"/>
              <a:pPr/>
              <a:t>‹#›</a:t>
            </a:fld>
            <a:endParaRPr lang="en-US" altLang="en-US" dirty="0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、コンテンツ、表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フリーフォーム(F)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フリーフォーム(F)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7" name="フリーフォーム(F)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6" name="タイトル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4400" b="1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cxnSp>
        <p:nvCxnSpPr>
          <p:cNvPr id="4" name="直線​​コネクタ(S)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spcBef>
                <a:spcPts val="1800"/>
              </a:spcBef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914400" indent="0">
              <a:spcBef>
                <a:spcPts val="1800"/>
              </a:spcBef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1371600" indent="0">
              <a:spcBef>
                <a:spcPts val="1800"/>
              </a:spcBef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1828800" indent="0">
              <a:spcBef>
                <a:spcPts val="1800"/>
              </a:spcBef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spcBef>
                <a:spcPts val="6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smtClean="0"/>
              <a:pPr/>
              <a:t>‹#›</a:t>
            </a:fld>
            <a:endParaRPr lang="en-US" altLang="en-US" dirty="0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 2 段組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フリーフォーム(F)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フリーフォーム(F)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フリーフォーム(F)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6" name="タイトル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4400" b="1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cxnSp>
        <p:nvCxnSpPr>
          <p:cNvPr id="4" name="直線​​コネクタ(S)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spcBef>
                <a:spcPts val="6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spcBef>
                <a:spcPts val="1800"/>
              </a:spcBef>
              <a:defRPr lang="ja-JP" sz="20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 dirty="0"/>
              <a:t>クリックしてコンテンツを追加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タイトル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ja-JP" sz="4400" b="1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sp>
        <p:nvSpPr>
          <p:cNvPr id="9" name="表プレースホルダー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ja-JP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アイコンをクリックして表を追加</a:t>
            </a:r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smtClean="0"/>
              <a:pPr/>
              <a:t>‹#›</a:t>
            </a:fld>
            <a:endParaRPr lang="en-US" altLang="en-US" dirty="0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ja-JP"/>
            </a:defPPr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cxnSp>
        <p:nvCxnSpPr>
          <p:cNvPr id="4" name="直線​​コネクタ(S)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ja-JP" sz="6000" b="1" i="0" spc="100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クリックしてタイトルを追加 </a:t>
            </a:r>
          </a:p>
        </p:txBody>
      </p:sp>
      <p:grpSp>
        <p:nvGrpSpPr>
          <p:cNvPr id="9" name="グループ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フリーフォーム(F)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" name="フリーフォーム(F)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フリーフォーム(F)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ja-JP"/>
              </a:defPPr>
            </a:lstStyle>
            <a:p>
              <a:pPr rtl="0"/>
              <a:endParaRPr lang="ja-JP" altLang="en-US" noProof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プレースホルダー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ja-JP" sz="2400" b="1" i="0">
                <a:solidFill>
                  <a:schemeClr val="tx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lang="ja-JP" sz="4000"/>
            </a:lvl2pPr>
            <a:lvl3pPr>
              <a:defRPr lang="ja-JP" sz="4000"/>
            </a:lvl3pPr>
            <a:lvl4pPr>
              <a:defRPr lang="ja-JP" sz="4000"/>
            </a:lvl4pPr>
            <a:lvl5pPr>
              <a:defRPr lang="ja-JP" sz="4000"/>
            </a:lvl5pPr>
          </a:lstStyle>
          <a:p>
            <a:pPr lvl="0" rtl="0"/>
            <a:r>
              <a:rPr lang="ja-JP" altLang="en-US" noProof="0" dirty="0"/>
              <a:t>クリックしてテキストを追加</a:t>
            </a:r>
          </a:p>
        </p:txBody>
      </p:sp>
      <p:cxnSp>
        <p:nvCxnSpPr>
          <p:cNvPr id="4" name="直線​​コネクタ(S)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ja-JP"/>
            </a:defPPr>
          </a:lstStyle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2" name="タイトル プレースホルダー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ja-JP"/>
            </a:def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0" name="日付プレースホルダー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ja-JP" sz="1100" b="0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32" name="スライド番号プレースホルダー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ja-JP" sz="1100" b="1" i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94A09A9-5501-47C1-A89A-A340965A2BE2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ja-JP" sz="4400" b="1" i="0" kern="1200" spc="100" baseline="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  <a:lvl2pPr eaLnBrk="1" hangingPunct="1">
        <a:defRPr lang="ja-JP">
          <a:solidFill>
            <a:schemeClr val="tx2"/>
          </a:solidFill>
        </a:defRPr>
      </a:lvl2pPr>
      <a:lvl3pPr eaLnBrk="1" hangingPunct="1">
        <a:defRPr lang="ja-JP">
          <a:solidFill>
            <a:schemeClr val="tx2"/>
          </a:solidFill>
        </a:defRPr>
      </a:lvl3pPr>
      <a:lvl4pPr eaLnBrk="1" hangingPunct="1">
        <a:defRPr lang="ja-JP">
          <a:solidFill>
            <a:schemeClr val="tx2"/>
          </a:solidFill>
        </a:defRPr>
      </a:lvl4pPr>
      <a:lvl5pPr eaLnBrk="1" hangingPunct="1">
        <a:defRPr lang="ja-JP">
          <a:solidFill>
            <a:schemeClr val="tx2"/>
          </a:solidFill>
        </a:defRPr>
      </a:lvl5pPr>
      <a:lvl6pPr eaLnBrk="1" hangingPunct="1">
        <a:defRPr lang="ja-JP">
          <a:solidFill>
            <a:schemeClr val="tx2"/>
          </a:solidFill>
        </a:defRPr>
      </a:lvl6pPr>
      <a:lvl7pPr eaLnBrk="1" hangingPunct="1">
        <a:defRPr lang="ja-JP">
          <a:solidFill>
            <a:schemeClr val="tx2"/>
          </a:solidFill>
        </a:defRPr>
      </a:lvl7pPr>
      <a:lvl8pPr eaLnBrk="1" hangingPunct="1">
        <a:defRPr lang="ja-JP">
          <a:solidFill>
            <a:schemeClr val="tx2"/>
          </a:solidFill>
        </a:defRPr>
      </a:lvl8pPr>
      <a:lvl9pPr eaLnBrk="1" hangingPunct="1">
        <a:defRPr lang="ja-JP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ja-JP" sz="2800" b="0" i="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ja-JP" sz="2400" b="0" i="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ja-JP" sz="2000" b="0" i="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ja-JP" sz="1800" b="0" i="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ja-JP" sz="1800" b="0" i="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1pPr>
      <a:lvl2pPr marL="45720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2pPr>
      <a:lvl3pPr marL="91440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3pPr>
      <a:lvl4pPr marL="137160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182880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28600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74320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20040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657600" algn="l" defTabSz="914400" rtl="0" eaLnBrk="1" latinLnBrk="0" hangingPunct="1">
        <a:defRPr lang="ja-JP" sz="1800" kern="1200">
          <a:solidFill>
            <a:schemeClr val="tx1"/>
          </a:solidFill>
          <a:latin typeface="+mn-ea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37CBD-7EA7-C3E4-8FDB-C17E9ADC2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852DC4-3EA4-55C8-3F45-FF6DDCDF3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702" y="278129"/>
            <a:ext cx="6058023" cy="1494596"/>
          </a:xfrm>
        </p:spPr>
        <p:txBody>
          <a:bodyPr/>
          <a:lstStyle/>
          <a:p>
            <a:r>
              <a:rPr kumimoji="1" lang="ja-JP" altLang="en-US" sz="5400" dirty="0"/>
              <a:t>汗取りタオル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2BE9D93-0EA8-E4D0-1A2D-DFD288A71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81" y="760329"/>
            <a:ext cx="3782821" cy="129621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B52D40-AEEF-7AB5-7441-BAFA021A31F5}"/>
              </a:ext>
            </a:extLst>
          </p:cNvPr>
          <p:cNvSpPr txBox="1"/>
          <p:nvPr/>
        </p:nvSpPr>
        <p:spPr>
          <a:xfrm>
            <a:off x="4314702" y="382700"/>
            <a:ext cx="2715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</a:rPr>
              <a:t>5</a:t>
            </a:r>
            <a:r>
              <a:rPr kumimoji="1" lang="ja-JP" altLang="en-US" sz="2400" dirty="0">
                <a:solidFill>
                  <a:schemeClr val="bg1"/>
                </a:solidFill>
              </a:rPr>
              <a:t>秒で着替え完了！</a:t>
            </a:r>
          </a:p>
        </p:txBody>
      </p:sp>
      <p:pic>
        <p:nvPicPr>
          <p:cNvPr id="8" name="Picture 14" descr="汗取りタオル 大人 2枚セット 通販 消臭革命 汗取りインナー 背中 汗取パッド 汗とりタオル 犬飼タオル DEO-AL インナータオル 男 女 寝汗 対策 グッズ 汗取り インナー 消臭 メンズ レディース インナーウェア マラソン 登山 エプロン 介護">
            <a:extLst>
              <a:ext uri="{FF2B5EF4-FFF2-40B4-BE49-F238E27FC236}">
                <a16:creationId xmlns:a16="http://schemas.microsoft.com/office/drawing/2014/main" id="{981CBEA8-2779-59A7-813A-E0B57DD2EF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" t="21985" r="10318" b="25374"/>
          <a:stretch>
            <a:fillRect/>
          </a:stretch>
        </p:blipFill>
        <p:spPr bwMode="auto">
          <a:xfrm>
            <a:off x="640663" y="3056372"/>
            <a:ext cx="3782821" cy="232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汗取りタオル 大人 2枚セット 通販 消臭革命 汗取りインナー 背中 汗取パッド 汗とりタオル 犬飼タオル DEO-AL インナータオル 男 女 寝汗 対策 グッズ 汗取り インナー 消臭 メンズ レディース インナーウェア マラソン 登山 エプロン 介護">
            <a:extLst>
              <a:ext uri="{FF2B5EF4-FFF2-40B4-BE49-F238E27FC236}">
                <a16:creationId xmlns:a16="http://schemas.microsoft.com/office/drawing/2014/main" id="{6248147F-0EFF-44C8-F284-16E0058936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77" t="19410"/>
          <a:stretch>
            <a:fillRect/>
          </a:stretch>
        </p:blipFill>
        <p:spPr bwMode="auto">
          <a:xfrm>
            <a:off x="4760066" y="2190654"/>
            <a:ext cx="1983027" cy="405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B44B56E-6909-7E71-DE8D-E01249EDE0D5}"/>
              </a:ext>
            </a:extLst>
          </p:cNvPr>
          <p:cNvSpPr txBox="1"/>
          <p:nvPr/>
        </p:nvSpPr>
        <p:spPr>
          <a:xfrm>
            <a:off x="1166070" y="2365695"/>
            <a:ext cx="553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solidFill>
                  <a:schemeClr val="bg1"/>
                </a:solidFill>
              </a:rPr>
              <a:t>①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C918FD7-BA41-1BA0-8DE9-C8E84448F690}"/>
              </a:ext>
            </a:extLst>
          </p:cNvPr>
          <p:cNvSpPr txBox="1"/>
          <p:nvPr/>
        </p:nvSpPr>
        <p:spPr>
          <a:xfrm>
            <a:off x="3210443" y="2283204"/>
            <a:ext cx="553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solidFill>
                  <a:schemeClr val="bg1"/>
                </a:solidFill>
              </a:rPr>
              <a:t>②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7315A19-AADB-F15A-D02E-76BC88E84C84}"/>
              </a:ext>
            </a:extLst>
          </p:cNvPr>
          <p:cNvSpPr txBox="1"/>
          <p:nvPr/>
        </p:nvSpPr>
        <p:spPr>
          <a:xfrm>
            <a:off x="757727" y="5547586"/>
            <a:ext cx="15247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chemeClr val="bg1"/>
                </a:solidFill>
              </a:rPr>
              <a:t>服の下に</a:t>
            </a:r>
            <a:endParaRPr kumimoji="1" lang="en-US" altLang="ja-JP" sz="28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2800" b="1" dirty="0">
                <a:solidFill>
                  <a:schemeClr val="bg1"/>
                </a:solidFill>
              </a:rPr>
              <a:t>着る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BAFDDE7-1947-C26E-B27D-D31DAA4C2F6E}"/>
              </a:ext>
            </a:extLst>
          </p:cNvPr>
          <p:cNvSpPr txBox="1"/>
          <p:nvPr/>
        </p:nvSpPr>
        <p:spPr>
          <a:xfrm>
            <a:off x="2729633" y="5547586"/>
            <a:ext cx="1487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chemeClr val="bg1"/>
                </a:solidFill>
              </a:rPr>
              <a:t>首元から</a:t>
            </a:r>
            <a:endParaRPr kumimoji="1" lang="en-US" altLang="ja-JP" sz="28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2800" b="1" dirty="0">
                <a:solidFill>
                  <a:schemeClr val="bg1"/>
                </a:solidFill>
              </a:rPr>
              <a:t>脱ぐ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73E604B-E48C-DEFF-7057-AC152101C511}"/>
              </a:ext>
            </a:extLst>
          </p:cNvPr>
          <p:cNvSpPr txBox="1"/>
          <p:nvPr/>
        </p:nvSpPr>
        <p:spPr>
          <a:xfrm>
            <a:off x="7079675" y="3277967"/>
            <a:ext cx="48075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/>
                </a:solidFill>
                <a:ea typeface="BIZ UDPゴシック" panose="020B0400000000000000" pitchFamily="50" charset="-128"/>
              </a:rPr>
              <a:t>・夏の</a:t>
            </a:r>
            <a:r>
              <a:rPr kumimoji="1" lang="ja-JP" altLang="en-US" sz="2400" dirty="0">
                <a:solidFill>
                  <a:srgbClr val="C00000"/>
                </a:solidFill>
                <a:ea typeface="BIZ UDPゴシック" panose="020B0400000000000000" pitchFamily="50" charset="-128"/>
              </a:rPr>
              <a:t>通勤・通学</a:t>
            </a:r>
            <a:r>
              <a:rPr kumimoji="1" lang="ja-JP" altLang="en-US" sz="2400" dirty="0">
                <a:solidFill>
                  <a:schemeClr val="bg1"/>
                </a:solidFill>
                <a:ea typeface="BIZ UDPゴシック" panose="020B0400000000000000" pitchFamily="50" charset="-128"/>
              </a:rPr>
              <a:t>時、</a:t>
            </a:r>
          </a:p>
          <a:p>
            <a:r>
              <a:rPr kumimoji="1" lang="ja-JP" altLang="en-US" sz="2400" dirty="0">
                <a:solidFill>
                  <a:srgbClr val="C00000"/>
                </a:solidFill>
                <a:ea typeface="BIZ UDPゴシック" panose="020B0400000000000000" pitchFamily="50" charset="-128"/>
              </a:rPr>
              <a:t>マラソンやスポーツ</a:t>
            </a:r>
            <a:r>
              <a:rPr kumimoji="1" lang="ja-JP" altLang="en-US" sz="2400" dirty="0">
                <a:solidFill>
                  <a:schemeClr val="bg1"/>
                </a:solidFill>
                <a:ea typeface="BIZ UDPゴシック" panose="020B0400000000000000" pitchFamily="50" charset="-128"/>
              </a:rPr>
              <a:t>の汗対策に！</a:t>
            </a:r>
            <a:endParaRPr kumimoji="1" lang="en-US" altLang="ja-JP" sz="2400" dirty="0">
              <a:solidFill>
                <a:schemeClr val="bg1"/>
              </a:solidFill>
              <a:ea typeface="BIZ UDPゴシック" panose="020B0400000000000000" pitchFamily="50" charset="-128"/>
            </a:endParaRPr>
          </a:p>
          <a:p>
            <a:endParaRPr kumimoji="1" lang="en-US" altLang="ja-JP" sz="2400" dirty="0">
              <a:solidFill>
                <a:schemeClr val="bg1"/>
              </a:solidFill>
              <a:ea typeface="BIZ UDPゴシック" panose="020B0400000000000000" pitchFamily="50" charset="-128"/>
            </a:endParaRPr>
          </a:p>
          <a:p>
            <a:r>
              <a:rPr kumimoji="1" lang="ja-JP" altLang="en-US" sz="2400" dirty="0">
                <a:solidFill>
                  <a:schemeClr val="bg1"/>
                </a:solidFill>
                <a:ea typeface="BIZ UDPゴシック" panose="020B0400000000000000" pitchFamily="50" charset="-128"/>
              </a:rPr>
              <a:t>・使用後カバンに入れておいても</a:t>
            </a:r>
            <a:endParaRPr kumimoji="1" lang="en-US" altLang="ja-JP" sz="2400" dirty="0">
              <a:solidFill>
                <a:schemeClr val="bg1"/>
              </a:solidFill>
              <a:ea typeface="BIZ UDPゴシック" panose="020B0400000000000000" pitchFamily="50" charset="-128"/>
            </a:endParaRPr>
          </a:p>
          <a:p>
            <a:r>
              <a:rPr kumimoji="1" lang="ja-JP" altLang="en-US" sz="2400" dirty="0">
                <a:solidFill>
                  <a:srgbClr val="C00000"/>
                </a:solidFill>
                <a:ea typeface="BIZ UDPゴシック" panose="020B0400000000000000" pitchFamily="50" charset="-128"/>
              </a:rPr>
              <a:t>匂いにくい</a:t>
            </a:r>
            <a:r>
              <a:rPr kumimoji="1" lang="ja-JP" altLang="en-US" sz="2400" dirty="0">
                <a:solidFill>
                  <a:schemeClr val="bg1"/>
                </a:solidFill>
                <a:ea typeface="BIZ UDPゴシック" panose="020B0400000000000000" pitchFamily="50" charset="-128"/>
              </a:rPr>
              <a:t>。</a:t>
            </a:r>
            <a:br>
              <a:rPr kumimoji="1" lang="en-US" altLang="ja-JP" sz="2400" dirty="0">
                <a:solidFill>
                  <a:schemeClr val="bg1"/>
                </a:solidFill>
                <a:ea typeface="BIZ UDPゴシック" panose="020B0400000000000000" pitchFamily="50" charset="-128"/>
              </a:rPr>
            </a:br>
            <a:br>
              <a:rPr kumimoji="1" lang="en-US" altLang="ja-JP" sz="2400" dirty="0">
                <a:solidFill>
                  <a:schemeClr val="bg1"/>
                </a:solidFill>
                <a:ea typeface="BIZ UDPゴシック" panose="020B0400000000000000" pitchFamily="50" charset="-128"/>
              </a:rPr>
            </a:br>
            <a:r>
              <a:rPr kumimoji="1" lang="ja-JP" altLang="en-US" sz="2400" dirty="0">
                <a:solidFill>
                  <a:schemeClr val="bg1"/>
                </a:solidFill>
                <a:ea typeface="BIZ UDPゴシック" panose="020B0400000000000000" pitchFamily="50" charset="-128"/>
              </a:rPr>
              <a:t>・ハンガーにかけて干せるので</a:t>
            </a:r>
            <a:endParaRPr kumimoji="1" lang="en-US" altLang="ja-JP" sz="2400" dirty="0">
              <a:solidFill>
                <a:schemeClr val="bg1"/>
              </a:solidFill>
              <a:ea typeface="BIZ UDPゴシック" panose="020B0400000000000000" pitchFamily="50" charset="-128"/>
            </a:endParaRPr>
          </a:p>
          <a:p>
            <a:r>
              <a:rPr lang="ja-JP" altLang="en-US" sz="2400" dirty="0">
                <a:solidFill>
                  <a:srgbClr val="C00000"/>
                </a:solidFill>
                <a:ea typeface="BIZ UDPゴシック" panose="020B0400000000000000" pitchFamily="50" charset="-128"/>
              </a:rPr>
              <a:t>洗濯も省スペース</a:t>
            </a:r>
            <a:r>
              <a:rPr lang="ja-JP" altLang="en-US" sz="2400" dirty="0">
                <a:solidFill>
                  <a:schemeClr val="bg1"/>
                </a:solidFill>
                <a:ea typeface="BIZ UDPゴシック" panose="020B0400000000000000" pitchFamily="50" charset="-128"/>
              </a:rPr>
              <a:t>。</a:t>
            </a:r>
            <a:endParaRPr kumimoji="1" lang="ja-JP" altLang="en-US" sz="2400" dirty="0">
              <a:solidFill>
                <a:schemeClr val="bg1"/>
              </a:solidFill>
              <a:ea typeface="BIZ UDPゴシック" panose="020B0400000000000000" pitchFamily="50" charset="-128"/>
            </a:endParaRPr>
          </a:p>
        </p:txBody>
      </p:sp>
      <p:pic>
        <p:nvPicPr>
          <p:cNvPr id="18" name="Picture 16">
            <a:extLst>
              <a:ext uri="{FF2B5EF4-FFF2-40B4-BE49-F238E27FC236}">
                <a16:creationId xmlns:a16="http://schemas.microsoft.com/office/drawing/2014/main" id="{2315EE79-CAE2-13DA-9BC9-55EE639B4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23" t="51241" r="9545" b="6904"/>
          <a:stretch>
            <a:fillRect/>
          </a:stretch>
        </p:blipFill>
        <p:spPr bwMode="auto">
          <a:xfrm>
            <a:off x="7980975" y="857077"/>
            <a:ext cx="1735673" cy="219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684733"/>
      </p:ext>
    </p:extLst>
  </p:cSld>
  <p:clrMapOvr>
    <a:masterClrMapping/>
  </p:clrMapOvr>
</p:sld>
</file>

<file path=ppt/theme/theme1.xml><?xml version="1.0" encoding="utf-8"?>
<a:theme xmlns:a="http://schemas.openxmlformats.org/drawingml/2006/main" name="ユーザー設定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eiryo UI" panose="020F0302020204030204"/>
        <a:ea typeface=""/>
        <a:cs typeface=""/>
        <a:font script="Jpan" typeface="Meiryo UI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 UI" panose="020F0502020204030204"/>
        <a:ea typeface=""/>
        <a:cs typeface=""/>
        <a:font script="Jpan" typeface="Meiryo UI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eiryo UI" panose="020F0302020204030204"/>
        <a:ea typeface=""/>
        <a:cs typeface=""/>
        <a:font script="Jpan" typeface="Meiryo UI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 UI" panose="020F0502020204030204"/>
        <a:ea typeface=""/>
        <a:cs typeface=""/>
        <a:font script="Jpan" typeface="Meiryo UI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0FE134-9032-4C7F-BC57-C7DE3F833363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microsoft.com/sharepoint/v3"/>
    <ds:schemaRef ds:uri="http://purl.org/dc/elements/1.1/"/>
    <ds:schemaRef ds:uri="http://www.w3.org/XML/1998/namespace"/>
    <ds:schemaRef ds:uri="http://schemas.openxmlformats.org/package/2006/metadata/core-properties"/>
    <ds:schemaRef ds:uri="230e9df3-be65-4c73-a93b-d1236ebd677e"/>
    <ds:schemaRef ds:uri="16c05727-aa75-4e4a-9b5f-8a80a1165891"/>
    <ds:schemaRef ds:uri="71af3243-3dd4-4a8d-8c0d-dd76da1f02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12669</TotalTime>
  <Words>56</Words>
  <Application>Microsoft Office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Meiryo UI</vt:lpstr>
      <vt:lpstr>Arial</vt:lpstr>
      <vt:lpstr>ユーザー設定</vt:lpstr>
      <vt:lpstr>汗取りタオル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 m</dc:creator>
  <cp:lastModifiedBy>m m</cp:lastModifiedBy>
  <cp:revision>34</cp:revision>
  <cp:lastPrinted>2026-03-24T14:33:58Z</cp:lastPrinted>
  <dcterms:created xsi:type="dcterms:W3CDTF">2025-12-08T04:17:26Z</dcterms:created>
  <dcterms:modified xsi:type="dcterms:W3CDTF">2026-03-31T11:52:08Z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