
<file path=[Content_Types].xml><?xml version="1.0" encoding="utf-8"?>
<Types xmlns="http://schemas.openxmlformats.org/package/2006/content-types"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2" r:id="rId2"/>
  </p:sldIdLst>
  <p:sldSz cx="12192000" cy="6858000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4B24C0"/>
    <a:srgbClr val="FDD1E4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849C1-C061-4AED-A15B-87162EFFF435}" v="52" dt="2023-05-27T05:32:06.364"/>
    <p1510:client id="{B04E8F6C-454F-F7B0-4EE8-D00A2FB3EC0B}" v="26" dt="2023-05-26T09:56:57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田　久美子" userId="a687d86a-654d-4130-83af-a0f09478e173" providerId="ADAL" clId="{6BC7F063-2153-4719-9F03-F7E867087FE1}"/>
    <pc:docChg chg="delSld">
      <pc:chgData name="松田　久美子" userId="a687d86a-654d-4130-83af-a0f09478e173" providerId="ADAL" clId="{6BC7F063-2153-4719-9F03-F7E867087FE1}" dt="2023-05-27T05:35:00.977" v="10" actId="2696"/>
      <pc:docMkLst>
        <pc:docMk/>
      </pc:docMkLst>
      <pc:sldChg chg="del">
        <pc:chgData name="松田　久美子" userId="a687d86a-654d-4130-83af-a0f09478e173" providerId="ADAL" clId="{6BC7F063-2153-4719-9F03-F7E867087FE1}" dt="2023-05-27T05:34:25.486" v="0" actId="2696"/>
        <pc:sldMkLst>
          <pc:docMk/>
          <pc:sldMk cId="3775910962" sldId="256"/>
        </pc:sldMkLst>
      </pc:sldChg>
      <pc:sldChg chg="del">
        <pc:chgData name="松田　久美子" userId="a687d86a-654d-4130-83af-a0f09478e173" providerId="ADAL" clId="{6BC7F063-2153-4719-9F03-F7E867087FE1}" dt="2023-05-27T05:34:32.191" v="2" actId="2696"/>
        <pc:sldMkLst>
          <pc:docMk/>
          <pc:sldMk cId="1275637733" sldId="266"/>
        </pc:sldMkLst>
      </pc:sldChg>
      <pc:sldChg chg="del">
        <pc:chgData name="松田　久美子" userId="a687d86a-654d-4130-83af-a0f09478e173" providerId="ADAL" clId="{6BC7F063-2153-4719-9F03-F7E867087FE1}" dt="2023-05-27T05:34:29.227" v="1" actId="2696"/>
        <pc:sldMkLst>
          <pc:docMk/>
          <pc:sldMk cId="2725145911" sldId="267"/>
        </pc:sldMkLst>
      </pc:sldChg>
      <pc:sldChg chg="del">
        <pc:chgData name="松田　久美子" userId="a687d86a-654d-4130-83af-a0f09478e173" providerId="ADAL" clId="{6BC7F063-2153-4719-9F03-F7E867087FE1}" dt="2023-05-27T05:34:37.764" v="4" actId="2696"/>
        <pc:sldMkLst>
          <pc:docMk/>
          <pc:sldMk cId="3192226622" sldId="273"/>
        </pc:sldMkLst>
      </pc:sldChg>
      <pc:sldChg chg="del">
        <pc:chgData name="松田　久美子" userId="a687d86a-654d-4130-83af-a0f09478e173" providerId="ADAL" clId="{6BC7F063-2153-4719-9F03-F7E867087FE1}" dt="2023-05-27T05:34:44.315" v="6" actId="2696"/>
        <pc:sldMkLst>
          <pc:docMk/>
          <pc:sldMk cId="2748453757" sldId="274"/>
        </pc:sldMkLst>
      </pc:sldChg>
      <pc:sldChg chg="del">
        <pc:chgData name="松田　久美子" userId="a687d86a-654d-4130-83af-a0f09478e173" providerId="ADAL" clId="{6BC7F063-2153-4719-9F03-F7E867087FE1}" dt="2023-05-27T05:34:47.931" v="7" actId="2696"/>
        <pc:sldMkLst>
          <pc:docMk/>
          <pc:sldMk cId="3173664760" sldId="276"/>
        </pc:sldMkLst>
      </pc:sldChg>
      <pc:sldChg chg="del">
        <pc:chgData name="松田　久美子" userId="a687d86a-654d-4130-83af-a0f09478e173" providerId="ADAL" clId="{6BC7F063-2153-4719-9F03-F7E867087FE1}" dt="2023-05-27T05:34:40.713" v="5" actId="2696"/>
        <pc:sldMkLst>
          <pc:docMk/>
          <pc:sldMk cId="3283877408" sldId="285"/>
        </pc:sldMkLst>
      </pc:sldChg>
      <pc:sldChg chg="del">
        <pc:chgData name="松田　久美子" userId="a687d86a-654d-4130-83af-a0f09478e173" providerId="ADAL" clId="{6BC7F063-2153-4719-9F03-F7E867087FE1}" dt="2023-05-27T05:34:34.985" v="3" actId="2696"/>
        <pc:sldMkLst>
          <pc:docMk/>
          <pc:sldMk cId="248121610" sldId="286"/>
        </pc:sldMkLst>
      </pc:sldChg>
      <pc:sldChg chg="del">
        <pc:chgData name="松田　久美子" userId="a687d86a-654d-4130-83af-a0f09478e173" providerId="ADAL" clId="{6BC7F063-2153-4719-9F03-F7E867087FE1}" dt="2023-05-27T05:34:50.521" v="8" actId="2696"/>
        <pc:sldMkLst>
          <pc:docMk/>
          <pc:sldMk cId="1708282551" sldId="291"/>
        </pc:sldMkLst>
      </pc:sldChg>
      <pc:sldChg chg="del">
        <pc:chgData name="松田　久美子" userId="a687d86a-654d-4130-83af-a0f09478e173" providerId="ADAL" clId="{6BC7F063-2153-4719-9F03-F7E867087FE1}" dt="2023-05-27T05:34:54.978" v="9" actId="2696"/>
        <pc:sldMkLst>
          <pc:docMk/>
          <pc:sldMk cId="3232163918" sldId="307"/>
        </pc:sldMkLst>
      </pc:sldChg>
      <pc:sldChg chg="del">
        <pc:chgData name="松田　久美子" userId="a687d86a-654d-4130-83af-a0f09478e173" providerId="ADAL" clId="{6BC7F063-2153-4719-9F03-F7E867087FE1}" dt="2023-05-27T05:35:00.977" v="10" actId="2696"/>
        <pc:sldMkLst>
          <pc:docMk/>
          <pc:sldMk cId="3344037760" sldId="3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F78E8-C6DE-402E-9E03-2B4F86E56F15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EF6A3-04BF-4785-B423-E43E5FF9D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83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EF6A3-04BF-4785-B423-E43E5FF9D4C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32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3E78D0-86F4-42AF-A8A1-2164BD64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3D531F9-FCB8-4467-8514-947C495C7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721032-624F-49D3-9647-31523678B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393D20-EC97-4E17-A6E3-40B2FD12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29196B-A704-4B2B-B565-7BE1C82A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00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421C17-221F-4D09-9ADF-3D8E52CC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BBF5310-8980-4F5C-BA2C-4227F67A1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F993C4-46E6-4DEC-AA01-48F79E3E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329D96-7F12-4513-B23A-10B7BD89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39A312-0A71-4D7F-8682-2C1D42C7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324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A355E46-B53A-41F0-90DE-002778402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BDA3E9-2E15-4576-9D2A-315A7ADF3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BB25B-0240-4387-9CC3-AF15FC225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AFE427-CC90-49ED-93DC-92E27340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4197B1-7D3A-49F3-8E0F-CCAB65A9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4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A38832-E4CD-4ED9-B2C0-280572AD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A4F14E-AD37-4696-803F-27FC11AD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629D3C-3E86-4208-BC06-C62A8BFB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8C6D91-327C-44E0-A70B-52F17A12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2249C7-D37C-4CCD-92BF-F87A2D0E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579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D9CE0E-B1D0-4F64-B91F-637C9D29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2BF41A-6BC4-47A5-8C16-E939B90F8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D70561-08A8-4374-80B5-38E9000E9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7B70FA-48D4-4C1F-A007-47079AE8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640B36-28E3-4356-8697-38E5F24E2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75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8C651D-D00C-412E-8C98-5747438C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640C7C-FD8C-439A-95A0-705331E8D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79D6F43-450D-408F-9FEA-011E3538A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41D4071-9CA2-4791-BCF6-F21700B5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6069EEB-F190-44A1-A100-3C6DF4DF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D8BE213-F156-4595-BC79-B8620E78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50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3AC6FC-062D-4D82-9B71-7640D97E8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32A7AC-DBB0-4E52-A56B-0BAE6588F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E635FFF-8B88-4348-807F-E4EBFC9CE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E6BED8E-DF4B-4B4B-9902-23C80BCC8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4EA1DD3-20A1-4ACE-9761-9A7D8587E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6D50580-C51D-4988-82D1-BA7E3A7B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522D7E4-D9D1-46DF-A9D2-CEE753B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2D1C2C-9EC5-4B28-91A4-43930295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21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B2E76E-F06C-446A-BA2F-7E3359066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0BEDB3E-A109-452A-9F81-6052D6C8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5F0E4BD-80E5-4639-B847-608744283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CEE975D-C590-4A74-8519-BF1814B2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1465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23890B8-64EE-4823-BC97-6C72D92AA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3461D2B-2141-4FBA-ACA1-EF5BCD9D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F2ECB8-78CF-4F2A-AC39-BAB5ED7F2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6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FB3A73-1A09-4062-842B-AFDCC93C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EF16D2-4122-4CC9-A349-D0855E39E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B26981-41FA-41EA-9D8A-AD6A6EF43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7E96EB9-7620-486B-9207-9CFC73E7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322635D-D78F-4539-BE01-3C565B42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30F74E-175C-4B4E-A96F-4F87042AC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20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2C22F-FF86-4054-A514-133CF1FC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4B9A64-7D50-4AC2-9029-DA4D48807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7B9D557-43C6-4DDE-B4EE-E59557861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5C50B9-B27F-4472-A393-1927E118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6A3097-253E-4123-9AB6-D4476C66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2CA0086-433C-4CCA-B45E-71D937D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07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CA455C8-AA39-4F16-9E3A-75552CB9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AFC506-CBDD-42F9-9DC9-76E80219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F32EE7-04D4-46B2-9FCF-165F3DEA4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495BF-174F-43D8-9F42-E5C9CFCDED80}" type="datetimeFigureOut">
              <a:rPr kumimoji="1" lang="ja-JP" altLang="en-US" smtClean="0"/>
              <a:t>2023/5/27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434600-58BB-431A-8A15-3A92BD88F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838EE2-A7BC-470C-B55B-9C6257169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F0BFC-D5CB-4988-8D16-4FA65D62CB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0837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5" orient="horz" pos="4088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rise_-_30218 (720p)">
            <a:hlinkClick r:id="" action="ppaction://media"/>
            <a:extLst>
              <a:ext uri="{FF2B5EF4-FFF2-40B4-BE49-F238E27FC236}">
                <a16:creationId xmlns:a16="http://schemas.microsoft.com/office/drawing/2014/main" id="{034390BE-0F18-0A5A-E1AD-C0F1C4EB4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39" y="216349"/>
            <a:ext cx="12268813" cy="690120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C8ED55A-E122-D359-DDA8-CFBBE649650C}"/>
              </a:ext>
            </a:extLst>
          </p:cNvPr>
          <p:cNvSpPr/>
          <p:nvPr/>
        </p:nvSpPr>
        <p:spPr>
          <a:xfrm>
            <a:off x="0" y="6651935"/>
            <a:ext cx="12192000" cy="216349"/>
          </a:xfrm>
          <a:prstGeom prst="rect">
            <a:avLst/>
          </a:prstGeom>
          <a:solidFill>
            <a:srgbClr val="4B2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126269C-A6CD-9B8C-F821-707C4DF9A587}"/>
              </a:ext>
            </a:extLst>
          </p:cNvPr>
          <p:cNvSpPr/>
          <p:nvPr/>
        </p:nvSpPr>
        <p:spPr>
          <a:xfrm>
            <a:off x="0" y="0"/>
            <a:ext cx="12192000" cy="216349"/>
          </a:xfrm>
          <a:prstGeom prst="rect">
            <a:avLst/>
          </a:prstGeom>
          <a:solidFill>
            <a:srgbClr val="4B2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2272478-35B0-BF6A-0645-EC5E9729CA04}"/>
              </a:ext>
            </a:extLst>
          </p:cNvPr>
          <p:cNvSpPr/>
          <p:nvPr/>
        </p:nvSpPr>
        <p:spPr>
          <a:xfrm>
            <a:off x="803064" y="682657"/>
            <a:ext cx="5354482" cy="108198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4400" b="1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游ゴシック"/>
              </a:rPr>
              <a:t>4. 読書のすすめ</a:t>
            </a:r>
            <a:endParaRPr lang="en-US" altLang="ja-JP" sz="4400" b="1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游ゴシック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3B00BE-5AA7-4350-AAFF-745D9504DB3F}"/>
              </a:ext>
            </a:extLst>
          </p:cNvPr>
          <p:cNvSpPr txBox="1"/>
          <p:nvPr/>
        </p:nvSpPr>
        <p:spPr>
          <a:xfrm>
            <a:off x="3024554" y="3551667"/>
            <a:ext cx="4677508" cy="1877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/>
              <a:t>『</a:t>
            </a:r>
            <a:r>
              <a:rPr lang="ja-JP" altLang="en-US" sz="3200" b="1" dirty="0"/>
              <a:t>夢をかなえるゾウ</a:t>
            </a:r>
            <a:r>
              <a:rPr lang="en-US" altLang="ja-JP" sz="3200" b="1" dirty="0"/>
              <a:t>Ⅰ</a:t>
            </a:r>
            <a:r>
              <a:rPr kumimoji="1" lang="en-US" altLang="ja-JP" sz="3200" b="1" dirty="0"/>
              <a:t>』</a:t>
            </a:r>
          </a:p>
          <a:p>
            <a:r>
              <a:rPr lang="ja-JP" altLang="en-US" sz="2800" b="1" dirty="0"/>
              <a:t>水野敬也著</a:t>
            </a:r>
            <a:endParaRPr lang="en-US" altLang="ja-JP" sz="2800" b="1" dirty="0"/>
          </a:p>
          <a:p>
            <a:endParaRPr kumimoji="1" lang="en-US" altLang="ja-JP" sz="2400" b="1" dirty="0"/>
          </a:p>
          <a:p>
            <a:r>
              <a:rPr lang="ja-JP" altLang="en-US" sz="3200" b="1" dirty="0"/>
              <a:t>飛鳥新社　</a:t>
            </a:r>
            <a:r>
              <a:rPr lang="en-US" altLang="ja-JP" sz="3200" b="1" dirty="0"/>
              <a:t>p15‐16</a:t>
            </a:r>
            <a:r>
              <a:rPr lang="ja-JP" altLang="en-US" sz="3200" b="1" dirty="0"/>
              <a:t>　</a:t>
            </a:r>
            <a:endParaRPr kumimoji="1" lang="ja-JP" altLang="en-US" sz="3200" b="1" dirty="0"/>
          </a:p>
        </p:txBody>
      </p:sp>
      <p:sp>
        <p:nvSpPr>
          <p:cNvPr id="9" name="フローチャート: 順次アクセス記憶 8">
            <a:extLst>
              <a:ext uri="{FF2B5EF4-FFF2-40B4-BE49-F238E27FC236}">
                <a16:creationId xmlns:a16="http://schemas.microsoft.com/office/drawing/2014/main" id="{7A410F37-7C0C-0546-D26A-47B76BF315A4}"/>
              </a:ext>
            </a:extLst>
          </p:cNvPr>
          <p:cNvSpPr/>
          <p:nvPr/>
        </p:nvSpPr>
        <p:spPr>
          <a:xfrm rot="734127">
            <a:off x="814574" y="1979394"/>
            <a:ext cx="2220341" cy="1806807"/>
          </a:xfrm>
          <a:prstGeom prst="flowChartMagneticTap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7C51C6A-A599-B88B-20F9-E5227F2D6C5C}"/>
              </a:ext>
            </a:extLst>
          </p:cNvPr>
          <p:cNvSpPr txBox="1"/>
          <p:nvPr/>
        </p:nvSpPr>
        <p:spPr>
          <a:xfrm>
            <a:off x="1030490" y="2464161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本が苦手でも</a:t>
            </a:r>
            <a:endParaRPr kumimoji="1" lang="en-US" altLang="ja-JP" dirty="0"/>
          </a:p>
          <a:p>
            <a:r>
              <a:rPr lang="ja-JP" altLang="en-US" dirty="0"/>
              <a:t>あっという間に</a:t>
            </a:r>
            <a:endParaRPr lang="en-US" altLang="ja-JP" dirty="0"/>
          </a:p>
          <a:p>
            <a:r>
              <a:rPr kumimoji="1" lang="ja-JP" altLang="en-US" dirty="0"/>
              <a:t>すすみます。</a:t>
            </a:r>
            <a:endParaRPr kumimoji="1" lang="en-US" altLang="ja-JP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266D1F-4F4E-FB78-21A0-E6B0E1DC7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899" y="854370"/>
            <a:ext cx="3341077" cy="4721087"/>
          </a:xfrm>
          <a:prstGeom prst="rect">
            <a:avLst/>
          </a:prstGeom>
        </p:spPr>
      </p:pic>
      <p:pic>
        <p:nvPicPr>
          <p:cNvPr id="24" name="オーディオ 23">
            <a:hlinkClick r:id="" action="ppaction://media"/>
            <a:extLst>
              <a:ext uri="{FF2B5EF4-FFF2-40B4-BE49-F238E27FC236}">
                <a16:creationId xmlns:a16="http://schemas.microsoft.com/office/drawing/2014/main" id="{68C9DA62-6400-E119-B50C-764FD3A3EF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03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919">
        <p:fade/>
      </p:transition>
    </mc:Choice>
    <mc:Fallback xmlns="">
      <p:transition spd="med" advTm="188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25</Words>
  <Application>Microsoft Office PowerPoint</Application>
  <PresentationFormat>ワイド画面</PresentationFormat>
  <Paragraphs>9</Paragraphs>
  <Slides>1</Slides>
  <Notes>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游ゴシック</vt:lpstr>
      <vt:lpstr>游ゴシック Light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Kumiko Matsuda</dc:creator>
  <cp:lastModifiedBy>Kumiko Matsuda</cp:lastModifiedBy>
  <cp:revision>345</cp:revision>
  <cp:lastPrinted>2022-06-01T02:09:16Z</cp:lastPrinted>
  <dcterms:created xsi:type="dcterms:W3CDTF">2021-03-15T05:23:17Z</dcterms:created>
  <dcterms:modified xsi:type="dcterms:W3CDTF">2023-05-27T05:35:10Z</dcterms:modified>
</cp:coreProperties>
</file>