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396" r:id="rId5"/>
  </p:sldIdLst>
  <p:sldSz cx="5400675" cy="7559675"/>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17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65" d="100"/>
          <a:sy n="65" d="100"/>
        </p:scale>
        <p:origin x="2322" y="66"/>
      </p:cViewPr>
      <p:guideLst>
        <p:guide orient="horz" pos="2381"/>
        <p:guide pos="17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405051" y="1237197"/>
            <a:ext cx="4590574" cy="2631887"/>
          </a:xfrm>
        </p:spPr>
        <p:txBody>
          <a:bodyPr anchor="b"/>
          <a:lstStyle>
            <a:lvl1pPr algn="ctr">
              <a:defRPr sz="3544"/>
            </a:lvl1pPr>
          </a:lstStyle>
          <a:p>
            <a:r>
              <a:rPr lang="ja-JP" altLang="en-US"/>
              <a:t>マスター タイトルの書式設定</a:t>
            </a:r>
            <a:endParaRPr lang="en-US" dirty="0"/>
          </a:p>
        </p:txBody>
      </p:sp>
      <p:sp>
        <p:nvSpPr>
          <p:cNvPr id="3" name="Subtitle 2"/>
          <p:cNvSpPr>
            <a:spLocks noGrp="1"/>
          </p:cNvSpPr>
          <p:nvPr>
            <p:ph type="subTitle" idx="1"/>
          </p:nvPr>
        </p:nvSpPr>
        <p:spPr>
          <a:xfrm>
            <a:off x="675085" y="3970580"/>
            <a:ext cx="4050506" cy="1825171"/>
          </a:xfrm>
        </p:spPr>
        <p:txBody>
          <a:bodyPr/>
          <a:lstStyle>
            <a:lvl1pPr marL="0" indent="0" algn="ctr">
              <a:buNone/>
              <a:defRPr sz="1417"/>
            </a:lvl1pPr>
            <a:lvl2pPr marL="270022" indent="0" algn="ctr">
              <a:buNone/>
              <a:defRPr sz="1181"/>
            </a:lvl2pPr>
            <a:lvl3pPr marL="540045" indent="0" algn="ctr">
              <a:buNone/>
              <a:defRPr sz="1063"/>
            </a:lvl3pPr>
            <a:lvl4pPr marL="810067" indent="0" algn="ctr">
              <a:buNone/>
              <a:defRPr sz="945"/>
            </a:lvl4pPr>
            <a:lvl5pPr marL="1080089" indent="0" algn="ctr">
              <a:buNone/>
              <a:defRPr sz="945"/>
            </a:lvl5pPr>
            <a:lvl6pPr marL="1350112" indent="0" algn="ctr">
              <a:buNone/>
              <a:defRPr sz="945"/>
            </a:lvl6pPr>
            <a:lvl7pPr marL="1620134" indent="0" algn="ctr">
              <a:buNone/>
              <a:defRPr sz="945"/>
            </a:lvl7pPr>
            <a:lvl8pPr marL="1890156" indent="0" algn="ctr">
              <a:buNone/>
              <a:defRPr sz="945"/>
            </a:lvl8pPr>
            <a:lvl9pPr marL="2160179" indent="0" algn="ctr">
              <a:buNone/>
              <a:defRPr sz="94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1699143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885475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368484" y="1884671"/>
            <a:ext cx="4658082" cy="3144614"/>
          </a:xfrm>
        </p:spPr>
        <p:txBody>
          <a:bodyPr anchor="b"/>
          <a:lstStyle>
            <a:lvl1pPr>
              <a:defRPr sz="3544"/>
            </a:lvl1pPr>
          </a:lstStyle>
          <a:p>
            <a:r>
              <a:rPr lang="ja-JP" altLang="en-US"/>
              <a:t>マスター タイトルの書式設定</a:t>
            </a:r>
            <a:endParaRPr lang="en-US" dirty="0"/>
          </a:p>
        </p:txBody>
      </p:sp>
      <p:sp>
        <p:nvSpPr>
          <p:cNvPr id="3" name="Text Placeholder 2"/>
          <p:cNvSpPr>
            <a:spLocks noGrp="1"/>
          </p:cNvSpPr>
          <p:nvPr>
            <p:ph type="body" idx="1"/>
          </p:nvPr>
        </p:nvSpPr>
        <p:spPr>
          <a:xfrm>
            <a:off x="368484" y="5059035"/>
            <a:ext cx="4658082" cy="1653678"/>
          </a:xfrm>
        </p:spPr>
        <p:txBody>
          <a:bodyPr/>
          <a:lstStyle>
            <a:lvl1pPr marL="0" indent="0">
              <a:buNone/>
              <a:defRPr sz="1417">
                <a:solidFill>
                  <a:schemeClr val="tx1"/>
                </a:solidFill>
              </a:defRPr>
            </a:lvl1pPr>
            <a:lvl2pPr marL="270022" indent="0">
              <a:buNone/>
              <a:defRPr sz="1181">
                <a:solidFill>
                  <a:schemeClr val="tx1">
                    <a:tint val="75000"/>
                  </a:schemeClr>
                </a:solidFill>
              </a:defRPr>
            </a:lvl2pPr>
            <a:lvl3pPr marL="540045" indent="0">
              <a:buNone/>
              <a:defRPr sz="1063">
                <a:solidFill>
                  <a:schemeClr val="tx1">
                    <a:tint val="75000"/>
                  </a:schemeClr>
                </a:solidFill>
              </a:defRPr>
            </a:lvl3pPr>
            <a:lvl4pPr marL="810067" indent="0">
              <a:buNone/>
              <a:defRPr sz="945">
                <a:solidFill>
                  <a:schemeClr val="tx1">
                    <a:tint val="75000"/>
                  </a:schemeClr>
                </a:solidFill>
              </a:defRPr>
            </a:lvl4pPr>
            <a:lvl5pPr marL="1080089" indent="0">
              <a:buNone/>
              <a:defRPr sz="945">
                <a:solidFill>
                  <a:schemeClr val="tx1">
                    <a:tint val="75000"/>
                  </a:schemeClr>
                </a:solidFill>
              </a:defRPr>
            </a:lvl5pPr>
            <a:lvl6pPr marL="1350112" indent="0">
              <a:buNone/>
              <a:defRPr sz="945">
                <a:solidFill>
                  <a:schemeClr val="tx1">
                    <a:tint val="75000"/>
                  </a:schemeClr>
                </a:solidFill>
              </a:defRPr>
            </a:lvl6pPr>
            <a:lvl7pPr marL="1620134" indent="0">
              <a:buNone/>
              <a:defRPr sz="945">
                <a:solidFill>
                  <a:schemeClr val="tx1">
                    <a:tint val="75000"/>
                  </a:schemeClr>
                </a:solidFill>
              </a:defRPr>
            </a:lvl7pPr>
            <a:lvl8pPr marL="1890156" indent="0">
              <a:buNone/>
              <a:defRPr sz="945">
                <a:solidFill>
                  <a:schemeClr val="tx1">
                    <a:tint val="75000"/>
                  </a:schemeClr>
                </a:solidFill>
              </a:defRPr>
            </a:lvl8pPr>
            <a:lvl9pPr marL="2160179" indent="0">
              <a:buNone/>
              <a:defRPr sz="94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355052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371296" y="2012414"/>
            <a:ext cx="2295287" cy="4796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734092" y="2012414"/>
            <a:ext cx="2295287" cy="4796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129578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372000" y="402484"/>
            <a:ext cx="4658082" cy="14611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372001" y="1853171"/>
            <a:ext cx="2284738" cy="908210"/>
          </a:xfrm>
        </p:spPr>
        <p:txBody>
          <a:bodyPr anchor="b"/>
          <a:lstStyle>
            <a:lvl1pPr marL="0" indent="0">
              <a:buNone/>
              <a:defRPr sz="1417" b="1"/>
            </a:lvl1pPr>
            <a:lvl2pPr marL="270022" indent="0">
              <a:buNone/>
              <a:defRPr sz="1181" b="1"/>
            </a:lvl2pPr>
            <a:lvl3pPr marL="540045" indent="0">
              <a:buNone/>
              <a:defRPr sz="1063" b="1"/>
            </a:lvl3pPr>
            <a:lvl4pPr marL="810067" indent="0">
              <a:buNone/>
              <a:defRPr sz="945" b="1"/>
            </a:lvl4pPr>
            <a:lvl5pPr marL="1080089" indent="0">
              <a:buNone/>
              <a:defRPr sz="945" b="1"/>
            </a:lvl5pPr>
            <a:lvl6pPr marL="1350112" indent="0">
              <a:buNone/>
              <a:defRPr sz="945" b="1"/>
            </a:lvl6pPr>
            <a:lvl7pPr marL="1620134" indent="0">
              <a:buNone/>
              <a:defRPr sz="945" b="1"/>
            </a:lvl7pPr>
            <a:lvl8pPr marL="1890156" indent="0">
              <a:buNone/>
              <a:defRPr sz="945" b="1"/>
            </a:lvl8pPr>
            <a:lvl9pPr marL="2160179" indent="0">
              <a:buNone/>
              <a:defRPr sz="945" b="1"/>
            </a:lvl9pPr>
          </a:lstStyle>
          <a:p>
            <a:pPr lvl="0"/>
            <a:r>
              <a:rPr lang="ja-JP" altLang="en-US"/>
              <a:t>マスター テキストの書式設定</a:t>
            </a:r>
          </a:p>
        </p:txBody>
      </p:sp>
      <p:sp>
        <p:nvSpPr>
          <p:cNvPr id="4" name="Content Placeholder 3"/>
          <p:cNvSpPr>
            <a:spLocks noGrp="1"/>
          </p:cNvSpPr>
          <p:nvPr>
            <p:ph sz="half" idx="2"/>
          </p:nvPr>
        </p:nvSpPr>
        <p:spPr>
          <a:xfrm>
            <a:off x="372001" y="2761381"/>
            <a:ext cx="2284738" cy="406157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734092" y="1853171"/>
            <a:ext cx="2295990" cy="908210"/>
          </a:xfrm>
        </p:spPr>
        <p:txBody>
          <a:bodyPr anchor="b"/>
          <a:lstStyle>
            <a:lvl1pPr marL="0" indent="0">
              <a:buNone/>
              <a:defRPr sz="1417" b="1"/>
            </a:lvl1pPr>
            <a:lvl2pPr marL="270022" indent="0">
              <a:buNone/>
              <a:defRPr sz="1181" b="1"/>
            </a:lvl2pPr>
            <a:lvl3pPr marL="540045" indent="0">
              <a:buNone/>
              <a:defRPr sz="1063" b="1"/>
            </a:lvl3pPr>
            <a:lvl4pPr marL="810067" indent="0">
              <a:buNone/>
              <a:defRPr sz="945" b="1"/>
            </a:lvl4pPr>
            <a:lvl5pPr marL="1080089" indent="0">
              <a:buNone/>
              <a:defRPr sz="945" b="1"/>
            </a:lvl5pPr>
            <a:lvl6pPr marL="1350112" indent="0">
              <a:buNone/>
              <a:defRPr sz="945" b="1"/>
            </a:lvl6pPr>
            <a:lvl7pPr marL="1620134" indent="0">
              <a:buNone/>
              <a:defRPr sz="945" b="1"/>
            </a:lvl7pPr>
            <a:lvl8pPr marL="1890156" indent="0">
              <a:buNone/>
              <a:defRPr sz="945" b="1"/>
            </a:lvl8pPr>
            <a:lvl9pPr marL="2160179" indent="0">
              <a:buNone/>
              <a:defRPr sz="945" b="1"/>
            </a:lvl9pPr>
          </a:lstStyle>
          <a:p>
            <a:pPr lvl="0"/>
            <a:r>
              <a:rPr lang="ja-JP" altLang="en-US"/>
              <a:t>マスター テキストの書式設定</a:t>
            </a:r>
          </a:p>
        </p:txBody>
      </p:sp>
      <p:sp>
        <p:nvSpPr>
          <p:cNvPr id="6" name="Content Placeholder 5"/>
          <p:cNvSpPr>
            <a:spLocks noGrp="1"/>
          </p:cNvSpPr>
          <p:nvPr>
            <p:ph sz="quarter" idx="4"/>
          </p:nvPr>
        </p:nvSpPr>
        <p:spPr>
          <a:xfrm>
            <a:off x="2734092" y="2761381"/>
            <a:ext cx="2295990" cy="406157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892884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362159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718559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72000" y="503978"/>
            <a:ext cx="1741858" cy="1763924"/>
          </a:xfrm>
        </p:spPr>
        <p:txBody>
          <a:bodyPr anchor="b"/>
          <a:lstStyle>
            <a:lvl1pPr>
              <a:defRPr sz="1890"/>
            </a:lvl1pPr>
          </a:lstStyle>
          <a:p>
            <a:r>
              <a:rPr lang="ja-JP" altLang="en-US"/>
              <a:t>マスター タイトルの書式設定</a:t>
            </a:r>
            <a:endParaRPr lang="en-US" dirty="0"/>
          </a:p>
        </p:txBody>
      </p:sp>
      <p:sp>
        <p:nvSpPr>
          <p:cNvPr id="3" name="Content Placeholder 2"/>
          <p:cNvSpPr>
            <a:spLocks noGrp="1"/>
          </p:cNvSpPr>
          <p:nvPr>
            <p:ph idx="1"/>
          </p:nvPr>
        </p:nvSpPr>
        <p:spPr>
          <a:xfrm>
            <a:off x="2295990" y="1088455"/>
            <a:ext cx="2734092" cy="5372269"/>
          </a:xfrm>
        </p:spPr>
        <p:txBody>
          <a:bodyPr/>
          <a:lstStyle>
            <a:lvl1pPr>
              <a:defRPr sz="1890"/>
            </a:lvl1pPr>
            <a:lvl2pPr>
              <a:defRPr sz="1654"/>
            </a:lvl2pPr>
            <a:lvl3pPr>
              <a:defRPr sz="1417"/>
            </a:lvl3pPr>
            <a:lvl4pPr>
              <a:defRPr sz="1181"/>
            </a:lvl4pPr>
            <a:lvl5pPr>
              <a:defRPr sz="1181"/>
            </a:lvl5pPr>
            <a:lvl6pPr>
              <a:defRPr sz="1181"/>
            </a:lvl6pPr>
            <a:lvl7pPr>
              <a:defRPr sz="1181"/>
            </a:lvl7pPr>
            <a:lvl8pPr>
              <a:defRPr sz="1181"/>
            </a:lvl8pPr>
            <a:lvl9pPr>
              <a:defRPr sz="118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72000" y="2267902"/>
            <a:ext cx="1741858" cy="4201570"/>
          </a:xfrm>
        </p:spPr>
        <p:txBody>
          <a:bodyPr/>
          <a:lstStyle>
            <a:lvl1pPr marL="0" indent="0">
              <a:buNone/>
              <a:defRPr sz="945"/>
            </a:lvl1pPr>
            <a:lvl2pPr marL="270022" indent="0">
              <a:buNone/>
              <a:defRPr sz="827"/>
            </a:lvl2pPr>
            <a:lvl3pPr marL="540045" indent="0">
              <a:buNone/>
              <a:defRPr sz="709"/>
            </a:lvl3pPr>
            <a:lvl4pPr marL="810067" indent="0">
              <a:buNone/>
              <a:defRPr sz="591"/>
            </a:lvl4pPr>
            <a:lvl5pPr marL="1080089" indent="0">
              <a:buNone/>
              <a:defRPr sz="591"/>
            </a:lvl5pPr>
            <a:lvl6pPr marL="1350112" indent="0">
              <a:buNone/>
              <a:defRPr sz="591"/>
            </a:lvl6pPr>
            <a:lvl7pPr marL="1620134" indent="0">
              <a:buNone/>
              <a:defRPr sz="591"/>
            </a:lvl7pPr>
            <a:lvl8pPr marL="1890156" indent="0">
              <a:buNone/>
              <a:defRPr sz="591"/>
            </a:lvl8pPr>
            <a:lvl9pPr marL="2160179" indent="0">
              <a:buNone/>
              <a:defRPr sz="5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153995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72000" y="503978"/>
            <a:ext cx="1741858" cy="1763924"/>
          </a:xfrm>
        </p:spPr>
        <p:txBody>
          <a:bodyPr anchor="b"/>
          <a:lstStyle>
            <a:lvl1pPr>
              <a:defRPr sz="189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295990" y="1088455"/>
            <a:ext cx="2734092" cy="5372269"/>
          </a:xfrm>
        </p:spPr>
        <p:txBody>
          <a:bodyPr anchor="t"/>
          <a:lstStyle>
            <a:lvl1pPr marL="0" indent="0">
              <a:buNone/>
              <a:defRPr sz="1890"/>
            </a:lvl1pPr>
            <a:lvl2pPr marL="270022" indent="0">
              <a:buNone/>
              <a:defRPr sz="1654"/>
            </a:lvl2pPr>
            <a:lvl3pPr marL="540045" indent="0">
              <a:buNone/>
              <a:defRPr sz="1417"/>
            </a:lvl3pPr>
            <a:lvl4pPr marL="810067" indent="0">
              <a:buNone/>
              <a:defRPr sz="1181"/>
            </a:lvl4pPr>
            <a:lvl5pPr marL="1080089" indent="0">
              <a:buNone/>
              <a:defRPr sz="1181"/>
            </a:lvl5pPr>
            <a:lvl6pPr marL="1350112" indent="0">
              <a:buNone/>
              <a:defRPr sz="1181"/>
            </a:lvl6pPr>
            <a:lvl7pPr marL="1620134" indent="0">
              <a:buNone/>
              <a:defRPr sz="1181"/>
            </a:lvl7pPr>
            <a:lvl8pPr marL="1890156" indent="0">
              <a:buNone/>
              <a:defRPr sz="1181"/>
            </a:lvl8pPr>
            <a:lvl9pPr marL="2160179" indent="0">
              <a:buNone/>
              <a:defRPr sz="1181"/>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372000" y="2267902"/>
            <a:ext cx="1741858" cy="4201570"/>
          </a:xfrm>
        </p:spPr>
        <p:txBody>
          <a:bodyPr/>
          <a:lstStyle>
            <a:lvl1pPr marL="0" indent="0">
              <a:buNone/>
              <a:defRPr sz="945"/>
            </a:lvl1pPr>
            <a:lvl2pPr marL="270022" indent="0">
              <a:buNone/>
              <a:defRPr sz="827"/>
            </a:lvl2pPr>
            <a:lvl3pPr marL="540045" indent="0">
              <a:buNone/>
              <a:defRPr sz="709"/>
            </a:lvl3pPr>
            <a:lvl4pPr marL="810067" indent="0">
              <a:buNone/>
              <a:defRPr sz="591"/>
            </a:lvl4pPr>
            <a:lvl5pPr marL="1080089" indent="0">
              <a:buNone/>
              <a:defRPr sz="591"/>
            </a:lvl5pPr>
            <a:lvl6pPr marL="1350112" indent="0">
              <a:buNone/>
              <a:defRPr sz="591"/>
            </a:lvl6pPr>
            <a:lvl7pPr marL="1620134" indent="0">
              <a:buNone/>
              <a:defRPr sz="591"/>
            </a:lvl7pPr>
            <a:lvl8pPr marL="1890156" indent="0">
              <a:buNone/>
              <a:defRPr sz="591"/>
            </a:lvl8pPr>
            <a:lvl9pPr marL="2160179" indent="0">
              <a:buNone/>
              <a:defRPr sz="59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258173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57011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64858" y="402483"/>
            <a:ext cx="1164521" cy="6406475"/>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371297" y="402483"/>
            <a:ext cx="3426053" cy="64064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3400770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297" y="402484"/>
            <a:ext cx="4658082" cy="14611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371297" y="2012414"/>
            <a:ext cx="4658082" cy="47965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371296" y="7006700"/>
            <a:ext cx="1215152" cy="402483"/>
          </a:xfrm>
          <a:prstGeom prst="rect">
            <a:avLst/>
          </a:prstGeom>
        </p:spPr>
        <p:txBody>
          <a:bodyPr vert="horz" lIns="91440" tIns="45720" rIns="91440" bIns="45720" rtlCol="0" anchor="ctr"/>
          <a:lstStyle>
            <a:lvl1pPr algn="l">
              <a:defRPr sz="709">
                <a:solidFill>
                  <a:schemeClr val="tx1">
                    <a:tint val="75000"/>
                  </a:schemeClr>
                </a:solidFill>
              </a:defRPr>
            </a:lvl1pPr>
          </a:lstStyle>
          <a:p>
            <a:fld id="{ED3E11F9-9D9F-4745-AB0E-A6830E06A3FA}" type="datetimeFigureOut">
              <a:rPr kumimoji="1" lang="ja-JP" altLang="en-US" smtClean="0"/>
              <a:t>2023/3/12</a:t>
            </a:fld>
            <a:endParaRPr kumimoji="1" lang="ja-JP" altLang="en-US"/>
          </a:p>
        </p:txBody>
      </p:sp>
      <p:sp>
        <p:nvSpPr>
          <p:cNvPr id="5" name="Footer Placeholder 4"/>
          <p:cNvSpPr>
            <a:spLocks noGrp="1"/>
          </p:cNvSpPr>
          <p:nvPr>
            <p:ph type="ftr" sz="quarter" idx="3"/>
          </p:nvPr>
        </p:nvSpPr>
        <p:spPr>
          <a:xfrm>
            <a:off x="1788974" y="7006700"/>
            <a:ext cx="1822728" cy="402483"/>
          </a:xfrm>
          <a:prstGeom prst="rect">
            <a:avLst/>
          </a:prstGeom>
        </p:spPr>
        <p:txBody>
          <a:bodyPr vert="horz" lIns="91440" tIns="45720" rIns="91440" bIns="45720" rtlCol="0" anchor="ctr"/>
          <a:lstStyle>
            <a:lvl1pPr algn="ctr">
              <a:defRPr sz="709">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3814227" y="7006700"/>
            <a:ext cx="1215152" cy="402483"/>
          </a:xfrm>
          <a:prstGeom prst="rect">
            <a:avLst/>
          </a:prstGeom>
        </p:spPr>
        <p:txBody>
          <a:bodyPr vert="horz" lIns="91440" tIns="45720" rIns="91440" bIns="45720" rtlCol="0" anchor="ctr"/>
          <a:lstStyle>
            <a:lvl1pPr algn="r">
              <a:defRPr sz="709">
                <a:solidFill>
                  <a:schemeClr val="tx1">
                    <a:tint val="75000"/>
                  </a:schemeClr>
                </a:solidFill>
              </a:defRPr>
            </a:lvl1pPr>
          </a:lstStyle>
          <a:p>
            <a:fld id="{13FC30D8-C876-4FFB-905D-CD09A9E3147F}" type="slidenum">
              <a:rPr kumimoji="1" lang="ja-JP" altLang="en-US" smtClean="0"/>
              <a:t>‹#›</a:t>
            </a:fld>
            <a:endParaRPr kumimoji="1" lang="ja-JP" altLang="en-US"/>
          </a:p>
        </p:txBody>
      </p:sp>
    </p:spTree>
    <p:extLst>
      <p:ext uri="{BB962C8B-B14F-4D97-AF65-F5344CB8AC3E}">
        <p14:creationId xmlns:p14="http://schemas.microsoft.com/office/powerpoint/2010/main" val="6651823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540045" rtl="0" eaLnBrk="1" latinLnBrk="0" hangingPunct="1">
        <a:lnSpc>
          <a:spcPct val="90000"/>
        </a:lnSpc>
        <a:spcBef>
          <a:spcPct val="0"/>
        </a:spcBef>
        <a:buNone/>
        <a:defRPr kumimoji="1" sz="2599" kern="1200">
          <a:solidFill>
            <a:schemeClr val="tx1"/>
          </a:solidFill>
          <a:latin typeface="+mj-lt"/>
          <a:ea typeface="+mj-ea"/>
          <a:cs typeface="+mj-cs"/>
        </a:defRPr>
      </a:lvl1pPr>
    </p:titleStyle>
    <p:bodyStyle>
      <a:lvl1pPr marL="135011" indent="-135011" algn="l" defTabSz="540045" rtl="0" eaLnBrk="1" latinLnBrk="0" hangingPunct="1">
        <a:lnSpc>
          <a:spcPct val="90000"/>
        </a:lnSpc>
        <a:spcBef>
          <a:spcPts val="591"/>
        </a:spcBef>
        <a:buFont typeface="Arial" panose="020B0604020202020204" pitchFamily="34" charset="0"/>
        <a:buChar char="•"/>
        <a:defRPr kumimoji="1" sz="1654" kern="1200">
          <a:solidFill>
            <a:schemeClr val="tx1"/>
          </a:solidFill>
          <a:latin typeface="+mn-lt"/>
          <a:ea typeface="+mn-ea"/>
          <a:cs typeface="+mn-cs"/>
        </a:defRPr>
      </a:lvl1pPr>
      <a:lvl2pPr marL="405033" indent="-135011" algn="l" defTabSz="540045" rtl="0" eaLnBrk="1" latinLnBrk="0" hangingPunct="1">
        <a:lnSpc>
          <a:spcPct val="90000"/>
        </a:lnSpc>
        <a:spcBef>
          <a:spcPts val="295"/>
        </a:spcBef>
        <a:buFont typeface="Arial" panose="020B0604020202020204" pitchFamily="34" charset="0"/>
        <a:buChar char="•"/>
        <a:defRPr kumimoji="1" sz="1417" kern="1200">
          <a:solidFill>
            <a:schemeClr val="tx1"/>
          </a:solidFill>
          <a:latin typeface="+mn-lt"/>
          <a:ea typeface="+mn-ea"/>
          <a:cs typeface="+mn-cs"/>
        </a:defRPr>
      </a:lvl2pPr>
      <a:lvl3pPr marL="675056" indent="-135011" algn="l" defTabSz="540045" rtl="0" eaLnBrk="1" latinLnBrk="0" hangingPunct="1">
        <a:lnSpc>
          <a:spcPct val="90000"/>
        </a:lnSpc>
        <a:spcBef>
          <a:spcPts val="295"/>
        </a:spcBef>
        <a:buFont typeface="Arial" panose="020B0604020202020204" pitchFamily="34" charset="0"/>
        <a:buChar char="•"/>
        <a:defRPr kumimoji="1" sz="1181" kern="1200">
          <a:solidFill>
            <a:schemeClr val="tx1"/>
          </a:solidFill>
          <a:latin typeface="+mn-lt"/>
          <a:ea typeface="+mn-ea"/>
          <a:cs typeface="+mn-cs"/>
        </a:defRPr>
      </a:lvl3pPr>
      <a:lvl4pPr marL="945078"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4pPr>
      <a:lvl5pPr marL="1215100"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5pPr>
      <a:lvl6pPr marL="1485123"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6pPr>
      <a:lvl7pPr marL="1755145"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7pPr>
      <a:lvl8pPr marL="2025167"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8pPr>
      <a:lvl9pPr marL="2295190" indent="-135011" algn="l" defTabSz="540045" rtl="0" eaLnBrk="1" latinLnBrk="0" hangingPunct="1">
        <a:lnSpc>
          <a:spcPct val="90000"/>
        </a:lnSpc>
        <a:spcBef>
          <a:spcPts val="295"/>
        </a:spcBef>
        <a:buFont typeface="Arial" panose="020B0604020202020204" pitchFamily="34" charset="0"/>
        <a:buChar char="•"/>
        <a:defRPr kumimoji="1" sz="1063" kern="1200">
          <a:solidFill>
            <a:schemeClr val="tx1"/>
          </a:solidFill>
          <a:latin typeface="+mn-lt"/>
          <a:ea typeface="+mn-ea"/>
          <a:cs typeface="+mn-cs"/>
        </a:defRPr>
      </a:lvl9pPr>
    </p:bodyStyle>
    <p:otherStyle>
      <a:defPPr>
        <a:defRPr lang="en-US"/>
      </a:defPPr>
      <a:lvl1pPr marL="0" algn="l" defTabSz="540045" rtl="0" eaLnBrk="1" latinLnBrk="0" hangingPunct="1">
        <a:defRPr kumimoji="1" sz="1063" kern="1200">
          <a:solidFill>
            <a:schemeClr val="tx1"/>
          </a:solidFill>
          <a:latin typeface="+mn-lt"/>
          <a:ea typeface="+mn-ea"/>
          <a:cs typeface="+mn-cs"/>
        </a:defRPr>
      </a:lvl1pPr>
      <a:lvl2pPr marL="270022" algn="l" defTabSz="540045" rtl="0" eaLnBrk="1" latinLnBrk="0" hangingPunct="1">
        <a:defRPr kumimoji="1" sz="1063" kern="1200">
          <a:solidFill>
            <a:schemeClr val="tx1"/>
          </a:solidFill>
          <a:latin typeface="+mn-lt"/>
          <a:ea typeface="+mn-ea"/>
          <a:cs typeface="+mn-cs"/>
        </a:defRPr>
      </a:lvl2pPr>
      <a:lvl3pPr marL="540045" algn="l" defTabSz="540045" rtl="0" eaLnBrk="1" latinLnBrk="0" hangingPunct="1">
        <a:defRPr kumimoji="1" sz="1063" kern="1200">
          <a:solidFill>
            <a:schemeClr val="tx1"/>
          </a:solidFill>
          <a:latin typeface="+mn-lt"/>
          <a:ea typeface="+mn-ea"/>
          <a:cs typeface="+mn-cs"/>
        </a:defRPr>
      </a:lvl3pPr>
      <a:lvl4pPr marL="810067" algn="l" defTabSz="540045" rtl="0" eaLnBrk="1" latinLnBrk="0" hangingPunct="1">
        <a:defRPr kumimoji="1" sz="1063" kern="1200">
          <a:solidFill>
            <a:schemeClr val="tx1"/>
          </a:solidFill>
          <a:latin typeface="+mn-lt"/>
          <a:ea typeface="+mn-ea"/>
          <a:cs typeface="+mn-cs"/>
        </a:defRPr>
      </a:lvl4pPr>
      <a:lvl5pPr marL="1080089" algn="l" defTabSz="540045" rtl="0" eaLnBrk="1" latinLnBrk="0" hangingPunct="1">
        <a:defRPr kumimoji="1" sz="1063" kern="1200">
          <a:solidFill>
            <a:schemeClr val="tx1"/>
          </a:solidFill>
          <a:latin typeface="+mn-lt"/>
          <a:ea typeface="+mn-ea"/>
          <a:cs typeface="+mn-cs"/>
        </a:defRPr>
      </a:lvl5pPr>
      <a:lvl6pPr marL="1350112" algn="l" defTabSz="540045" rtl="0" eaLnBrk="1" latinLnBrk="0" hangingPunct="1">
        <a:defRPr kumimoji="1" sz="1063" kern="1200">
          <a:solidFill>
            <a:schemeClr val="tx1"/>
          </a:solidFill>
          <a:latin typeface="+mn-lt"/>
          <a:ea typeface="+mn-ea"/>
          <a:cs typeface="+mn-cs"/>
        </a:defRPr>
      </a:lvl6pPr>
      <a:lvl7pPr marL="1620134" algn="l" defTabSz="540045" rtl="0" eaLnBrk="1" latinLnBrk="0" hangingPunct="1">
        <a:defRPr kumimoji="1" sz="1063" kern="1200">
          <a:solidFill>
            <a:schemeClr val="tx1"/>
          </a:solidFill>
          <a:latin typeface="+mn-lt"/>
          <a:ea typeface="+mn-ea"/>
          <a:cs typeface="+mn-cs"/>
        </a:defRPr>
      </a:lvl7pPr>
      <a:lvl8pPr marL="1890156" algn="l" defTabSz="540045" rtl="0" eaLnBrk="1" latinLnBrk="0" hangingPunct="1">
        <a:defRPr kumimoji="1" sz="1063" kern="1200">
          <a:solidFill>
            <a:schemeClr val="tx1"/>
          </a:solidFill>
          <a:latin typeface="+mn-lt"/>
          <a:ea typeface="+mn-ea"/>
          <a:cs typeface="+mn-cs"/>
        </a:defRPr>
      </a:lvl8pPr>
      <a:lvl9pPr marL="2160179" algn="l" defTabSz="540045" rtl="0" eaLnBrk="1" latinLnBrk="0" hangingPunct="1">
        <a:defRPr kumimoji="1" sz="10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265A25-1E26-DFE1-DFDC-D484C566FDE9}"/>
              </a:ext>
            </a:extLst>
          </p:cNvPr>
          <p:cNvSpPr>
            <a:spLocks noGrp="1"/>
          </p:cNvSpPr>
          <p:nvPr>
            <p:ph type="ctrTitle"/>
          </p:nvPr>
        </p:nvSpPr>
        <p:spPr>
          <a:xfrm>
            <a:off x="-366876" y="248851"/>
            <a:ext cx="6134423" cy="1195371"/>
          </a:xfrm>
        </p:spPr>
        <p:txBody>
          <a:bodyPr>
            <a:normAutofit/>
          </a:bodyPr>
          <a:lstStyle/>
          <a:p>
            <a:r>
              <a:rPr lang="ja-JP" altLang="en-US" sz="2800" dirty="0"/>
              <a:t>お口ポカンが気になるご家族へ</a:t>
            </a:r>
            <a:endParaRPr kumimoji="1" lang="ja-JP" altLang="en-US" sz="2800" dirty="0"/>
          </a:p>
        </p:txBody>
      </p:sp>
      <p:sp>
        <p:nvSpPr>
          <p:cNvPr id="3" name="字幕 2">
            <a:extLst>
              <a:ext uri="{FF2B5EF4-FFF2-40B4-BE49-F238E27FC236}">
                <a16:creationId xmlns:a16="http://schemas.microsoft.com/office/drawing/2014/main" id="{C855EDDD-380B-EA7A-1886-AED74A067CCE}"/>
              </a:ext>
            </a:extLst>
          </p:cNvPr>
          <p:cNvSpPr>
            <a:spLocks noGrp="1"/>
          </p:cNvSpPr>
          <p:nvPr>
            <p:ph type="subTitle" idx="1"/>
          </p:nvPr>
        </p:nvSpPr>
        <p:spPr>
          <a:xfrm>
            <a:off x="128585" y="1935397"/>
            <a:ext cx="5143500" cy="639918"/>
          </a:xfrm>
        </p:spPr>
        <p:txBody>
          <a:bodyPr>
            <a:normAutofit/>
          </a:bodyPr>
          <a:lstStyle/>
          <a:p>
            <a:r>
              <a:rPr lang="ja-JP" altLang="en-US" sz="2400" dirty="0"/>
              <a:t>トレーナー療法のすすめ</a:t>
            </a:r>
          </a:p>
        </p:txBody>
      </p:sp>
      <p:sp>
        <p:nvSpPr>
          <p:cNvPr id="6" name="楕円 5">
            <a:extLst>
              <a:ext uri="{FF2B5EF4-FFF2-40B4-BE49-F238E27FC236}">
                <a16:creationId xmlns:a16="http://schemas.microsoft.com/office/drawing/2014/main" id="{C8EE61A6-E10F-C5D0-9FB4-7A73131F6993}"/>
              </a:ext>
            </a:extLst>
          </p:cNvPr>
          <p:cNvSpPr/>
          <p:nvPr/>
        </p:nvSpPr>
        <p:spPr>
          <a:xfrm>
            <a:off x="375972" y="2464180"/>
            <a:ext cx="4648728" cy="27262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こどものイラスト</a:t>
            </a:r>
            <a:endParaRPr kumimoji="1" lang="en-US" altLang="ja-JP" dirty="0"/>
          </a:p>
          <a:p>
            <a:pPr algn="ctr"/>
            <a:r>
              <a:rPr kumimoji="1" lang="ja-JP" altLang="en-US" dirty="0"/>
              <a:t>お口が開いてボーとしている様子</a:t>
            </a:r>
          </a:p>
        </p:txBody>
      </p:sp>
      <p:sp>
        <p:nvSpPr>
          <p:cNvPr id="7" name="テキスト ボックス 6">
            <a:extLst>
              <a:ext uri="{FF2B5EF4-FFF2-40B4-BE49-F238E27FC236}">
                <a16:creationId xmlns:a16="http://schemas.microsoft.com/office/drawing/2014/main" id="{15606BCF-54F3-A34A-6D36-9AD89FF88DBF}"/>
              </a:ext>
            </a:extLst>
          </p:cNvPr>
          <p:cNvSpPr txBox="1"/>
          <p:nvPr/>
        </p:nvSpPr>
        <p:spPr>
          <a:xfrm>
            <a:off x="771897" y="1511317"/>
            <a:ext cx="3647152" cy="369332"/>
          </a:xfrm>
          <a:prstGeom prst="rect">
            <a:avLst/>
          </a:prstGeom>
          <a:noFill/>
        </p:spPr>
        <p:txBody>
          <a:bodyPr wrap="none" rtlCol="0">
            <a:spAutoFit/>
          </a:bodyPr>
          <a:lstStyle/>
          <a:p>
            <a:r>
              <a:rPr kumimoji="1" lang="ja-JP" altLang="en-US" dirty="0"/>
              <a:t>～子供の健やかな成長のために～</a:t>
            </a:r>
          </a:p>
        </p:txBody>
      </p:sp>
      <p:sp>
        <p:nvSpPr>
          <p:cNvPr id="8" name="テキスト ボックス 7">
            <a:extLst>
              <a:ext uri="{FF2B5EF4-FFF2-40B4-BE49-F238E27FC236}">
                <a16:creationId xmlns:a16="http://schemas.microsoft.com/office/drawing/2014/main" id="{1C13B005-6728-33AB-DA28-943013F642E4}"/>
              </a:ext>
            </a:extLst>
          </p:cNvPr>
          <p:cNvSpPr txBox="1"/>
          <p:nvPr/>
        </p:nvSpPr>
        <p:spPr>
          <a:xfrm>
            <a:off x="589935" y="5692877"/>
            <a:ext cx="4262284" cy="923330"/>
          </a:xfrm>
          <a:prstGeom prst="rect">
            <a:avLst/>
          </a:prstGeom>
          <a:noFill/>
        </p:spPr>
        <p:txBody>
          <a:bodyPr wrap="square" rtlCol="0">
            <a:spAutoFit/>
          </a:bodyPr>
          <a:lstStyle/>
          <a:p>
            <a:r>
              <a:rPr kumimoji="1" lang="ja-JP" altLang="en-US" dirty="0"/>
              <a:t>医院名</a:t>
            </a:r>
            <a:endParaRPr kumimoji="1" lang="en-US" altLang="ja-JP" dirty="0"/>
          </a:p>
          <a:p>
            <a:r>
              <a:rPr kumimoji="1" lang="ja-JP" altLang="en-US" dirty="0"/>
              <a:t>℡</a:t>
            </a:r>
            <a:endParaRPr kumimoji="1" lang="en-US" altLang="ja-JP" dirty="0"/>
          </a:p>
          <a:p>
            <a:r>
              <a:rPr kumimoji="1" lang="ja-JP" altLang="en-US"/>
              <a:t>診療時間</a:t>
            </a:r>
          </a:p>
        </p:txBody>
      </p:sp>
    </p:spTree>
    <p:extLst>
      <p:ext uri="{BB962C8B-B14F-4D97-AF65-F5344CB8AC3E}">
        <p14:creationId xmlns:p14="http://schemas.microsoft.com/office/powerpoint/2010/main" val="3000814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DAE7B3F1-B502-5BA1-507B-0EF4BDA738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30" y="817567"/>
            <a:ext cx="5116132" cy="3308966"/>
          </a:xfrm>
          <a:prstGeom prst="rect">
            <a:avLst/>
          </a:prstGeom>
        </p:spPr>
      </p:pic>
      <p:sp>
        <p:nvSpPr>
          <p:cNvPr id="9" name="テキスト ボックス 8">
            <a:extLst>
              <a:ext uri="{FF2B5EF4-FFF2-40B4-BE49-F238E27FC236}">
                <a16:creationId xmlns:a16="http://schemas.microsoft.com/office/drawing/2014/main" id="{EA148BE3-8E6F-3FCA-E271-BC59E3D6C102}"/>
              </a:ext>
            </a:extLst>
          </p:cNvPr>
          <p:cNvSpPr txBox="1"/>
          <p:nvPr/>
        </p:nvSpPr>
        <p:spPr>
          <a:xfrm>
            <a:off x="427773" y="4580480"/>
            <a:ext cx="5113045" cy="830997"/>
          </a:xfrm>
          <a:prstGeom prst="rect">
            <a:avLst/>
          </a:prstGeom>
          <a:noFill/>
        </p:spPr>
        <p:txBody>
          <a:bodyPr wrap="square">
            <a:spAutoFit/>
          </a:bodyPr>
          <a:lstStyle/>
          <a:p>
            <a:r>
              <a:rPr kumimoji="1" lang="ja-JP" altLang="en-US" sz="1200" dirty="0"/>
              <a:t>口呼吸だと舌が下がります。</a:t>
            </a:r>
            <a:r>
              <a:rPr kumimoji="1" lang="en-US" altLang="ja-JP" sz="1200" dirty="0"/>
              <a:t>【</a:t>
            </a:r>
            <a:r>
              <a:rPr kumimoji="1" lang="ja-JP" altLang="en-US" sz="1200" dirty="0"/>
              <a:t>低位舌と言います</a:t>
            </a:r>
            <a:r>
              <a:rPr kumimoji="1" lang="en-US" altLang="ja-JP" sz="1200" dirty="0"/>
              <a:t>】</a:t>
            </a:r>
          </a:p>
          <a:p>
            <a:r>
              <a:rPr lang="ja-JP" altLang="en-US" sz="1200" dirty="0"/>
              <a:t>舌が下がることで下顎が下がり気道が狭くなることで</a:t>
            </a:r>
            <a:endParaRPr lang="en-US" altLang="ja-JP" sz="1200" dirty="0"/>
          </a:p>
          <a:p>
            <a:r>
              <a:rPr lang="ja-JP" altLang="en-US" sz="1200" dirty="0"/>
              <a:t>呼吸がしづらくなります。</a:t>
            </a:r>
            <a:r>
              <a:rPr lang="en-US" altLang="ja-JP" sz="1200" dirty="0"/>
              <a:t>10</a:t>
            </a:r>
            <a:r>
              <a:rPr lang="ja-JP" altLang="en-US" sz="1200" dirty="0"/>
              <a:t>歳を超えると口呼吸と</a:t>
            </a:r>
            <a:endParaRPr lang="en-US" altLang="ja-JP" sz="1200" dirty="0"/>
          </a:p>
          <a:p>
            <a:r>
              <a:rPr lang="ja-JP" altLang="en-US" sz="1200" dirty="0"/>
              <a:t>低位舌が固着して</a:t>
            </a:r>
            <a:r>
              <a:rPr lang="ja-JP" altLang="en-US" sz="1200" b="1" dirty="0"/>
              <a:t>歯並びや脳の成長に大きく影響します。</a:t>
            </a:r>
            <a:endParaRPr lang="en-US" altLang="ja-JP" sz="1200" b="1" dirty="0"/>
          </a:p>
        </p:txBody>
      </p:sp>
      <p:grpSp>
        <p:nvGrpSpPr>
          <p:cNvPr id="7" name="グループ化 6">
            <a:extLst>
              <a:ext uri="{FF2B5EF4-FFF2-40B4-BE49-F238E27FC236}">
                <a16:creationId xmlns:a16="http://schemas.microsoft.com/office/drawing/2014/main" id="{4601D10A-A004-69DC-E290-AAAB304A2E78}"/>
              </a:ext>
            </a:extLst>
          </p:cNvPr>
          <p:cNvGrpSpPr/>
          <p:nvPr/>
        </p:nvGrpSpPr>
        <p:grpSpPr>
          <a:xfrm>
            <a:off x="-4874068" y="2670927"/>
            <a:ext cx="3959483" cy="1668477"/>
            <a:chOff x="471487" y="6803756"/>
            <a:chExt cx="5915026" cy="2574839"/>
          </a:xfrm>
        </p:grpSpPr>
        <p:pic>
          <p:nvPicPr>
            <p:cNvPr id="4" name="図 3">
              <a:extLst>
                <a:ext uri="{FF2B5EF4-FFF2-40B4-BE49-F238E27FC236}">
                  <a16:creationId xmlns:a16="http://schemas.microsoft.com/office/drawing/2014/main" id="{8E6C14D0-B54E-E5E4-3FC0-9EDF3DFA42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7" y="7741081"/>
              <a:ext cx="2682056" cy="1637514"/>
            </a:xfrm>
            <a:prstGeom prst="rect">
              <a:avLst/>
            </a:prstGeom>
          </p:spPr>
        </p:pic>
        <p:pic>
          <p:nvPicPr>
            <p:cNvPr id="5" name="図 4">
              <a:extLst>
                <a:ext uri="{FF2B5EF4-FFF2-40B4-BE49-F238E27FC236}">
                  <a16:creationId xmlns:a16="http://schemas.microsoft.com/office/drawing/2014/main" id="{57463505-0E55-353C-EBFD-517818C949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4457" y="7741081"/>
              <a:ext cx="2682056" cy="1637514"/>
            </a:xfrm>
            <a:prstGeom prst="rect">
              <a:avLst/>
            </a:prstGeom>
          </p:spPr>
        </p:pic>
        <p:sp>
          <p:nvSpPr>
            <p:cNvPr id="11" name="乗算記号 10">
              <a:extLst>
                <a:ext uri="{FF2B5EF4-FFF2-40B4-BE49-F238E27FC236}">
                  <a16:creationId xmlns:a16="http://schemas.microsoft.com/office/drawing/2014/main" id="{7162C5A6-2A0B-3095-D081-66277783B669}"/>
                </a:ext>
              </a:extLst>
            </p:cNvPr>
            <p:cNvSpPr/>
            <p:nvPr/>
          </p:nvSpPr>
          <p:spPr>
            <a:xfrm>
              <a:off x="790414" y="6803756"/>
              <a:ext cx="914400" cy="9144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 塗りつぶしなし 11">
              <a:extLst>
                <a:ext uri="{FF2B5EF4-FFF2-40B4-BE49-F238E27FC236}">
                  <a16:creationId xmlns:a16="http://schemas.microsoft.com/office/drawing/2014/main" id="{8BBD7CBC-85BE-7537-BCCB-E6F8BFF98DFE}"/>
                </a:ext>
              </a:extLst>
            </p:cNvPr>
            <p:cNvSpPr/>
            <p:nvPr/>
          </p:nvSpPr>
          <p:spPr>
            <a:xfrm>
              <a:off x="5144991" y="6803756"/>
              <a:ext cx="914400" cy="91440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3" name="テキスト ボックス 2">
            <a:extLst>
              <a:ext uri="{FF2B5EF4-FFF2-40B4-BE49-F238E27FC236}">
                <a16:creationId xmlns:a16="http://schemas.microsoft.com/office/drawing/2014/main" id="{E17E3D15-8C76-75CD-1EFF-D42F71A4D7A3}"/>
              </a:ext>
            </a:extLst>
          </p:cNvPr>
          <p:cNvSpPr txBox="1"/>
          <p:nvPr/>
        </p:nvSpPr>
        <p:spPr>
          <a:xfrm>
            <a:off x="241589" y="4154738"/>
            <a:ext cx="4598138" cy="369332"/>
          </a:xfrm>
          <a:prstGeom prst="rect">
            <a:avLst/>
          </a:prstGeom>
          <a:noFill/>
        </p:spPr>
        <p:txBody>
          <a:bodyPr wrap="square" rtlCol="0">
            <a:spAutoFit/>
          </a:bodyPr>
          <a:lstStyle/>
          <a:p>
            <a:r>
              <a:rPr kumimoji="1" lang="ja-JP" altLang="en-US" dirty="0"/>
              <a:t>お口ポカンは口呼吸と低位舌を誘発します。</a:t>
            </a:r>
          </a:p>
        </p:txBody>
      </p:sp>
      <p:sp>
        <p:nvSpPr>
          <p:cNvPr id="8" name="テキスト ボックス 7">
            <a:extLst>
              <a:ext uri="{FF2B5EF4-FFF2-40B4-BE49-F238E27FC236}">
                <a16:creationId xmlns:a16="http://schemas.microsoft.com/office/drawing/2014/main" id="{DA8C85E0-E1D5-67FD-7361-36ABE74B3F31}"/>
              </a:ext>
            </a:extLst>
          </p:cNvPr>
          <p:cNvSpPr txBox="1"/>
          <p:nvPr/>
        </p:nvSpPr>
        <p:spPr>
          <a:xfrm>
            <a:off x="241589" y="6187924"/>
            <a:ext cx="5113045" cy="830997"/>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kumimoji="1" lang="ja-JP" altLang="en-US" sz="1200" dirty="0"/>
              <a:t>いつも眠そう　　　　　　・歯並び心配　　　　　　</a:t>
            </a:r>
            <a:endParaRPr kumimoji="1" lang="en-US" altLang="ja-JP" sz="1200" dirty="0"/>
          </a:p>
          <a:p>
            <a:pPr marL="285750" indent="-285750">
              <a:buFont typeface="Arial" panose="020B0604020202020204" pitchFamily="34" charset="0"/>
              <a:buChar char="•"/>
            </a:pPr>
            <a:r>
              <a:rPr kumimoji="1" lang="ja-JP" altLang="en-US" sz="1200" dirty="0"/>
              <a:t>集中力がない　　　　　　・成長が遅い</a:t>
            </a:r>
            <a:endParaRPr kumimoji="1" lang="en-US" altLang="ja-JP" sz="1200" dirty="0"/>
          </a:p>
          <a:p>
            <a:pPr marL="285750" indent="-285750">
              <a:buFont typeface="Arial" panose="020B0604020202020204" pitchFamily="34" charset="0"/>
              <a:buChar char="•"/>
            </a:pPr>
            <a:r>
              <a:rPr kumimoji="1" lang="ja-JP" altLang="en-US" sz="1200" dirty="0"/>
              <a:t>いびきをかく　　　　　　・うつ伏せで寝てしまう</a:t>
            </a:r>
            <a:endParaRPr kumimoji="1" lang="en-US" altLang="ja-JP" sz="1200" dirty="0"/>
          </a:p>
          <a:p>
            <a:pPr marL="285750" indent="-285750">
              <a:buFont typeface="Arial" panose="020B0604020202020204" pitchFamily="34" charset="0"/>
              <a:buChar char="•"/>
            </a:pPr>
            <a:r>
              <a:rPr kumimoji="1" lang="ja-JP" altLang="en-US" sz="1200" dirty="0"/>
              <a:t>落ち着きがない</a:t>
            </a:r>
          </a:p>
        </p:txBody>
      </p:sp>
      <p:sp>
        <p:nvSpPr>
          <p:cNvPr id="10" name="テキスト ボックス 9">
            <a:extLst>
              <a:ext uri="{FF2B5EF4-FFF2-40B4-BE49-F238E27FC236}">
                <a16:creationId xmlns:a16="http://schemas.microsoft.com/office/drawing/2014/main" id="{0F591EDC-3BCE-C4E4-A97F-4A5A0177FBBE}"/>
              </a:ext>
            </a:extLst>
          </p:cNvPr>
          <p:cNvSpPr txBox="1"/>
          <p:nvPr/>
        </p:nvSpPr>
        <p:spPr>
          <a:xfrm>
            <a:off x="130630" y="5881365"/>
            <a:ext cx="2853666" cy="306559"/>
          </a:xfrm>
          <a:prstGeom prst="rect">
            <a:avLst/>
          </a:prstGeom>
          <a:noFill/>
        </p:spPr>
        <p:txBody>
          <a:bodyPr wrap="none" rtlCol="0">
            <a:spAutoFit/>
          </a:bodyPr>
          <a:lstStyle/>
          <a:p>
            <a:r>
              <a:rPr kumimoji="1" lang="ja-JP" altLang="en-US" dirty="0"/>
              <a:t>（こんなお子さんは注意が必要）</a:t>
            </a:r>
          </a:p>
        </p:txBody>
      </p:sp>
      <p:sp>
        <p:nvSpPr>
          <p:cNvPr id="2" name="テキスト ボックス 1">
            <a:extLst>
              <a:ext uri="{FF2B5EF4-FFF2-40B4-BE49-F238E27FC236}">
                <a16:creationId xmlns:a16="http://schemas.microsoft.com/office/drawing/2014/main" id="{7DDE8611-5541-4933-C69D-01F5A3069662}"/>
              </a:ext>
            </a:extLst>
          </p:cNvPr>
          <p:cNvSpPr txBox="1"/>
          <p:nvPr/>
        </p:nvSpPr>
        <p:spPr>
          <a:xfrm>
            <a:off x="231570" y="237937"/>
            <a:ext cx="4914252" cy="523220"/>
          </a:xfrm>
          <a:prstGeom prst="rect">
            <a:avLst/>
          </a:prstGeom>
          <a:noFill/>
        </p:spPr>
        <p:txBody>
          <a:bodyPr wrap="square" rtlCol="0">
            <a:spAutoFit/>
          </a:bodyPr>
          <a:lstStyle/>
          <a:p>
            <a:r>
              <a:rPr kumimoji="1" lang="ja-JP" altLang="en-US" sz="2800" dirty="0"/>
              <a:t>お口ポカンは病気です！</a:t>
            </a:r>
          </a:p>
        </p:txBody>
      </p:sp>
    </p:spTree>
    <p:extLst>
      <p:ext uri="{BB962C8B-B14F-4D97-AF65-F5344CB8AC3E}">
        <p14:creationId xmlns:p14="http://schemas.microsoft.com/office/powerpoint/2010/main" val="745074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D553695-F881-9E5C-44BD-9C417CAE8B1C}"/>
              </a:ext>
            </a:extLst>
          </p:cNvPr>
          <p:cNvSpPr txBox="1"/>
          <p:nvPr/>
        </p:nvSpPr>
        <p:spPr>
          <a:xfrm>
            <a:off x="436217" y="200808"/>
            <a:ext cx="4803971" cy="735009"/>
          </a:xfrm>
          <a:prstGeom prst="rect">
            <a:avLst/>
          </a:prstGeom>
          <a:solidFill>
            <a:schemeClr val="accent2">
              <a:lumMod val="40000"/>
              <a:lumOff val="60000"/>
            </a:schemeClr>
          </a:solidFill>
        </p:spPr>
        <p:txBody>
          <a:bodyPr wrap="square" rtlCol="0">
            <a:spAutoFit/>
          </a:bodyPr>
          <a:lstStyle/>
          <a:p>
            <a:r>
              <a:rPr kumimoji="1" lang="ja-JP" altLang="en-US" sz="1400" dirty="0"/>
              <a:t>今日からご家庭でできること</a:t>
            </a:r>
            <a:endParaRPr kumimoji="1" lang="en-US" altLang="ja-JP" sz="1400" dirty="0"/>
          </a:p>
          <a:p>
            <a:pPr marL="342900" indent="-342900">
              <a:buFont typeface="+mj-lt"/>
              <a:buAutoNum type="arabicPeriod"/>
            </a:pPr>
            <a:r>
              <a:rPr kumimoji="1" lang="ja-JP" altLang="en-US" sz="1400" dirty="0"/>
              <a:t>口を閉じて鼻で大きく深呼吸する</a:t>
            </a:r>
            <a:endParaRPr kumimoji="1" lang="en-US" altLang="ja-JP" sz="1400" dirty="0"/>
          </a:p>
          <a:p>
            <a:pPr marL="342900" indent="-342900">
              <a:buFont typeface="+mj-lt"/>
              <a:buAutoNum type="arabicPeriod"/>
            </a:pPr>
            <a:r>
              <a:rPr kumimoji="1" lang="ja-JP" altLang="en-US" sz="1400" dirty="0"/>
              <a:t>舌を上顎につけて生活する</a:t>
            </a:r>
          </a:p>
        </p:txBody>
      </p:sp>
      <p:sp>
        <p:nvSpPr>
          <p:cNvPr id="5" name="矢印: 下 4">
            <a:extLst>
              <a:ext uri="{FF2B5EF4-FFF2-40B4-BE49-F238E27FC236}">
                <a16:creationId xmlns:a16="http://schemas.microsoft.com/office/drawing/2014/main" id="{CF7656DD-3D9C-DE62-D53D-509F8C2F2F5D}"/>
              </a:ext>
            </a:extLst>
          </p:cNvPr>
          <p:cNvSpPr/>
          <p:nvPr/>
        </p:nvSpPr>
        <p:spPr>
          <a:xfrm>
            <a:off x="2234131" y="957952"/>
            <a:ext cx="604071" cy="4616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61A4CF9-A9BA-2FBC-EE18-2B9B43CD834C}"/>
              </a:ext>
            </a:extLst>
          </p:cNvPr>
          <p:cNvSpPr txBox="1"/>
          <p:nvPr/>
        </p:nvSpPr>
        <p:spPr>
          <a:xfrm>
            <a:off x="760088" y="1457566"/>
            <a:ext cx="3877985" cy="461665"/>
          </a:xfrm>
          <a:prstGeom prst="rect">
            <a:avLst/>
          </a:prstGeom>
          <a:solidFill>
            <a:schemeClr val="accent4">
              <a:lumMod val="40000"/>
              <a:lumOff val="60000"/>
            </a:schemeClr>
          </a:solidFill>
        </p:spPr>
        <p:txBody>
          <a:bodyPr wrap="none" rtlCol="0">
            <a:spAutoFit/>
          </a:bodyPr>
          <a:lstStyle/>
          <a:p>
            <a:r>
              <a:rPr kumimoji="1" lang="ja-JP" altLang="en-US" sz="1200" dirty="0"/>
              <a:t>言うのは簡単だけどとても難しい！</a:t>
            </a:r>
            <a:endParaRPr kumimoji="1" lang="en-US" altLang="ja-JP" sz="1200" dirty="0"/>
          </a:p>
          <a:p>
            <a:r>
              <a:rPr kumimoji="1" lang="ja-JP" altLang="en-US" sz="1200" dirty="0"/>
              <a:t>そこで当院ではトレーナー療法をお勧めしています。</a:t>
            </a:r>
          </a:p>
        </p:txBody>
      </p:sp>
      <p:pic>
        <p:nvPicPr>
          <p:cNvPr id="7" name="図 6">
            <a:extLst>
              <a:ext uri="{FF2B5EF4-FFF2-40B4-BE49-F238E27FC236}">
                <a16:creationId xmlns:a16="http://schemas.microsoft.com/office/drawing/2014/main" id="{DCF2EBD1-DD76-0C5F-3D98-E098AE09899A}"/>
              </a:ext>
            </a:extLst>
          </p:cNvPr>
          <p:cNvPicPr>
            <a:picLocks noChangeAspect="1"/>
          </p:cNvPicPr>
          <p:nvPr/>
        </p:nvPicPr>
        <p:blipFill rotWithShape="1">
          <a:blip r:embed="rId2">
            <a:extLst>
              <a:ext uri="{28A0092B-C50C-407E-A947-70E740481C1C}">
                <a14:useLocalDpi xmlns:a14="http://schemas.microsoft.com/office/drawing/2010/main" val="0"/>
              </a:ext>
            </a:extLst>
          </a:blip>
          <a:srcRect t="16521" b="24346"/>
          <a:stretch/>
        </p:blipFill>
        <p:spPr>
          <a:xfrm>
            <a:off x="270649" y="1949194"/>
            <a:ext cx="4531033" cy="1830644"/>
          </a:xfrm>
          <a:prstGeom prst="rect">
            <a:avLst/>
          </a:prstGeom>
        </p:spPr>
      </p:pic>
      <p:pic>
        <p:nvPicPr>
          <p:cNvPr id="8" name="図 7">
            <a:extLst>
              <a:ext uri="{FF2B5EF4-FFF2-40B4-BE49-F238E27FC236}">
                <a16:creationId xmlns:a16="http://schemas.microsoft.com/office/drawing/2014/main" id="{12215A39-F552-C872-2CAF-12A0F5160206}"/>
              </a:ext>
            </a:extLst>
          </p:cNvPr>
          <p:cNvPicPr>
            <a:picLocks noChangeAspect="1"/>
          </p:cNvPicPr>
          <p:nvPr/>
        </p:nvPicPr>
        <p:blipFill rotWithShape="1">
          <a:blip r:embed="rId3">
            <a:extLst>
              <a:ext uri="{28A0092B-C50C-407E-A947-70E740481C1C}">
                <a14:useLocalDpi xmlns:a14="http://schemas.microsoft.com/office/drawing/2010/main" val="0"/>
              </a:ext>
            </a:extLst>
          </a:blip>
          <a:srcRect r="67246"/>
          <a:stretch/>
        </p:blipFill>
        <p:spPr>
          <a:xfrm>
            <a:off x="270649" y="3853798"/>
            <a:ext cx="2710057" cy="1986657"/>
          </a:xfrm>
          <a:prstGeom prst="rect">
            <a:avLst/>
          </a:prstGeom>
        </p:spPr>
      </p:pic>
      <p:sp>
        <p:nvSpPr>
          <p:cNvPr id="9" name="テキスト ボックス 8">
            <a:extLst>
              <a:ext uri="{FF2B5EF4-FFF2-40B4-BE49-F238E27FC236}">
                <a16:creationId xmlns:a16="http://schemas.microsoft.com/office/drawing/2014/main" id="{036A4C26-ECC7-16CF-EA97-ADA5D76D9DAF}"/>
              </a:ext>
            </a:extLst>
          </p:cNvPr>
          <p:cNvSpPr txBox="1"/>
          <p:nvPr/>
        </p:nvSpPr>
        <p:spPr>
          <a:xfrm>
            <a:off x="205110" y="6216558"/>
            <a:ext cx="4990454" cy="830997"/>
          </a:xfrm>
          <a:prstGeom prst="rect">
            <a:avLst/>
          </a:prstGeom>
          <a:solidFill>
            <a:schemeClr val="accent6">
              <a:lumMod val="40000"/>
              <a:lumOff val="60000"/>
            </a:schemeClr>
          </a:solidFill>
        </p:spPr>
        <p:txBody>
          <a:bodyPr wrap="square" rtlCol="0">
            <a:spAutoFit/>
          </a:bodyPr>
          <a:lstStyle/>
          <a:p>
            <a:r>
              <a:rPr kumimoji="1" lang="ja-JP" altLang="en-US" sz="1600" dirty="0"/>
              <a:t>トレーナー療法とは？ゴム製のマウスピースを使用して口の周りの筋肉を鍛えることで口呼吸と低位舌を改善するプログラムです。</a:t>
            </a:r>
          </a:p>
        </p:txBody>
      </p:sp>
      <p:sp>
        <p:nvSpPr>
          <p:cNvPr id="2" name="楕円 1">
            <a:extLst>
              <a:ext uri="{FF2B5EF4-FFF2-40B4-BE49-F238E27FC236}">
                <a16:creationId xmlns:a16="http://schemas.microsoft.com/office/drawing/2014/main" id="{88A6A9C6-880A-F559-8B38-378A9F9430A2}"/>
              </a:ext>
            </a:extLst>
          </p:cNvPr>
          <p:cNvSpPr/>
          <p:nvPr/>
        </p:nvSpPr>
        <p:spPr>
          <a:xfrm>
            <a:off x="2905594" y="4000139"/>
            <a:ext cx="2392509" cy="13240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トレーナーをはめてるイラストでも可</a:t>
            </a:r>
            <a:endParaRPr kumimoji="1" lang="en-US" altLang="ja-JP" dirty="0"/>
          </a:p>
          <a:p>
            <a:pPr algn="ctr"/>
            <a:endParaRPr kumimoji="1" lang="ja-JP" altLang="en-US" dirty="0"/>
          </a:p>
        </p:txBody>
      </p:sp>
      <p:sp>
        <p:nvSpPr>
          <p:cNvPr id="3" name="矢印: 下 2">
            <a:extLst>
              <a:ext uri="{FF2B5EF4-FFF2-40B4-BE49-F238E27FC236}">
                <a16:creationId xmlns:a16="http://schemas.microsoft.com/office/drawing/2014/main" id="{7027C1E9-F454-C3ED-9570-83A67AD874E9}"/>
              </a:ext>
            </a:extLst>
          </p:cNvPr>
          <p:cNvSpPr/>
          <p:nvPr/>
        </p:nvSpPr>
        <p:spPr>
          <a:xfrm rot="10394698">
            <a:off x="3373995" y="3696900"/>
            <a:ext cx="372376" cy="4601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33883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02B51E-6E45-5612-B4E8-89538DADC775}"/>
              </a:ext>
            </a:extLst>
          </p:cNvPr>
          <p:cNvSpPr>
            <a:spLocks noGrp="1"/>
          </p:cNvSpPr>
          <p:nvPr>
            <p:ph type="title"/>
          </p:nvPr>
        </p:nvSpPr>
        <p:spPr>
          <a:xfrm>
            <a:off x="196286" y="-17526"/>
            <a:ext cx="4661297" cy="665964"/>
          </a:xfrm>
        </p:spPr>
        <p:txBody>
          <a:bodyPr/>
          <a:lstStyle/>
          <a:p>
            <a:r>
              <a:rPr lang="ja-JP" altLang="en-US" dirty="0"/>
              <a:t>トレーナー療法の特徴</a:t>
            </a:r>
            <a:endParaRPr kumimoji="1" lang="ja-JP" altLang="en-US" dirty="0"/>
          </a:p>
        </p:txBody>
      </p:sp>
      <p:sp>
        <p:nvSpPr>
          <p:cNvPr id="3" name="テキスト ボックス 2">
            <a:extLst>
              <a:ext uri="{FF2B5EF4-FFF2-40B4-BE49-F238E27FC236}">
                <a16:creationId xmlns:a16="http://schemas.microsoft.com/office/drawing/2014/main" id="{398C5997-5012-DC28-985A-DE46C2BA29CB}"/>
              </a:ext>
            </a:extLst>
          </p:cNvPr>
          <p:cNvSpPr txBox="1"/>
          <p:nvPr/>
        </p:nvSpPr>
        <p:spPr>
          <a:xfrm>
            <a:off x="221930" y="616067"/>
            <a:ext cx="4870052" cy="854080"/>
          </a:xfrm>
          <a:prstGeom prst="rect">
            <a:avLst/>
          </a:prstGeom>
          <a:solidFill>
            <a:schemeClr val="accent2">
              <a:lumMod val="60000"/>
              <a:lumOff val="40000"/>
            </a:schemeClr>
          </a:solidFill>
        </p:spPr>
        <p:txBody>
          <a:bodyPr wrap="square" rtlCol="0">
            <a:spAutoFit/>
          </a:bodyPr>
          <a:lstStyle/>
          <a:p>
            <a:r>
              <a:rPr kumimoji="1" lang="ja-JP" altLang="en-US" sz="2475"/>
              <a:t>適応年齢</a:t>
            </a:r>
            <a:r>
              <a:rPr kumimoji="1" lang="ja-JP" altLang="en-US" sz="2475" dirty="0"/>
              <a:t>は</a:t>
            </a:r>
            <a:r>
              <a:rPr kumimoji="1" lang="en-US" altLang="ja-JP" sz="2475" dirty="0"/>
              <a:t>4</a:t>
            </a:r>
            <a:r>
              <a:rPr kumimoji="1" lang="ja-JP" altLang="en-US" sz="2475" dirty="0"/>
              <a:t>～</a:t>
            </a:r>
            <a:r>
              <a:rPr kumimoji="1" lang="en-US" altLang="ja-JP" sz="2475" dirty="0"/>
              <a:t>9</a:t>
            </a:r>
            <a:r>
              <a:rPr kumimoji="1" lang="ja-JP" altLang="en-US" sz="2475" dirty="0"/>
              <a:t>歳ぐらい</a:t>
            </a:r>
            <a:endParaRPr kumimoji="1" lang="en-US" altLang="ja-JP" sz="2475" dirty="0"/>
          </a:p>
          <a:p>
            <a:endParaRPr kumimoji="1" lang="ja-JP" altLang="en-US" sz="2475" dirty="0"/>
          </a:p>
        </p:txBody>
      </p:sp>
      <p:sp>
        <p:nvSpPr>
          <p:cNvPr id="4" name="テキスト ボックス 3">
            <a:extLst>
              <a:ext uri="{FF2B5EF4-FFF2-40B4-BE49-F238E27FC236}">
                <a16:creationId xmlns:a16="http://schemas.microsoft.com/office/drawing/2014/main" id="{62C9227B-9086-AA45-D032-C21E62FE9E3D}"/>
              </a:ext>
            </a:extLst>
          </p:cNvPr>
          <p:cNvSpPr txBox="1"/>
          <p:nvPr/>
        </p:nvSpPr>
        <p:spPr>
          <a:xfrm>
            <a:off x="196286" y="1036160"/>
            <a:ext cx="5008102" cy="584775"/>
          </a:xfrm>
          <a:prstGeom prst="rect">
            <a:avLst/>
          </a:prstGeom>
          <a:solidFill>
            <a:schemeClr val="accent2">
              <a:lumMod val="40000"/>
              <a:lumOff val="60000"/>
            </a:schemeClr>
          </a:solidFill>
        </p:spPr>
        <p:txBody>
          <a:bodyPr wrap="none" rtlCol="0">
            <a:spAutoFit/>
          </a:bodyPr>
          <a:lstStyle/>
          <a:p>
            <a:r>
              <a:rPr kumimoji="1" lang="ja-JP" altLang="en-US" sz="1600" dirty="0"/>
              <a:t>寝てる時と起きてる時</a:t>
            </a:r>
            <a:r>
              <a:rPr kumimoji="1" lang="en-US" altLang="ja-JP" sz="1600" dirty="0"/>
              <a:t>1</a:t>
            </a:r>
            <a:r>
              <a:rPr kumimoji="1" lang="ja-JP" altLang="en-US" sz="1600" dirty="0"/>
              <a:t>時間装置をはめてもらいます</a:t>
            </a:r>
            <a:endParaRPr kumimoji="1" lang="en-US" altLang="ja-JP" sz="1600" dirty="0"/>
          </a:p>
          <a:p>
            <a:r>
              <a:rPr kumimoji="1" lang="en-US" altLang="ja-JP" sz="1600" dirty="0"/>
              <a:t>+</a:t>
            </a:r>
            <a:r>
              <a:rPr kumimoji="1" lang="ja-JP" altLang="en-US" sz="1600" dirty="0"/>
              <a:t>家でしてもらうトレーニングがあります。</a:t>
            </a:r>
          </a:p>
        </p:txBody>
      </p:sp>
      <p:pic>
        <p:nvPicPr>
          <p:cNvPr id="1026" name="Picture 2" descr="mrcトレーナー矯正 に対する画像結果">
            <a:extLst>
              <a:ext uri="{FF2B5EF4-FFF2-40B4-BE49-F238E27FC236}">
                <a16:creationId xmlns:a16="http://schemas.microsoft.com/office/drawing/2014/main" id="{7A50CCCC-656C-BD7A-33BB-8AA75F529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92" y="2528060"/>
            <a:ext cx="1924227" cy="944297"/>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CC5543B6-A573-3145-3679-65FD94BB3A71}"/>
              </a:ext>
            </a:extLst>
          </p:cNvPr>
          <p:cNvSpPr txBox="1"/>
          <p:nvPr/>
        </p:nvSpPr>
        <p:spPr>
          <a:xfrm>
            <a:off x="200878" y="5489156"/>
            <a:ext cx="5052447" cy="646331"/>
          </a:xfrm>
          <a:prstGeom prst="rect">
            <a:avLst/>
          </a:prstGeom>
          <a:noFill/>
        </p:spPr>
        <p:txBody>
          <a:bodyPr wrap="square" rtlCol="0">
            <a:spAutoFit/>
          </a:bodyPr>
          <a:lstStyle/>
          <a:p>
            <a:r>
              <a:rPr kumimoji="1" lang="ja-JP" altLang="en-US" sz="1200" dirty="0"/>
              <a:t>この治療法に向いていない方</a:t>
            </a:r>
            <a:endParaRPr kumimoji="1" lang="en-US" altLang="ja-JP" sz="1200" dirty="0"/>
          </a:p>
          <a:p>
            <a:pPr marL="342900" indent="-342900">
              <a:buFont typeface="+mj-lt"/>
              <a:buAutoNum type="arabicPeriod"/>
            </a:pPr>
            <a:r>
              <a:rPr kumimoji="1" lang="ja-JP" altLang="en-US" sz="1200" dirty="0"/>
              <a:t>装置をはめない子</a:t>
            </a:r>
            <a:endParaRPr kumimoji="1" lang="en-US" altLang="ja-JP" sz="1200" dirty="0"/>
          </a:p>
          <a:p>
            <a:pPr marL="342900" indent="-342900">
              <a:buFont typeface="+mj-lt"/>
              <a:buAutoNum type="arabicPeriod"/>
            </a:pPr>
            <a:r>
              <a:rPr kumimoji="1" lang="ja-JP" altLang="en-US" sz="1200" dirty="0"/>
              <a:t>トレーニングしない子（飽きっぽい子）</a:t>
            </a:r>
          </a:p>
        </p:txBody>
      </p:sp>
      <p:sp>
        <p:nvSpPr>
          <p:cNvPr id="8" name="テキスト ボックス 7">
            <a:extLst>
              <a:ext uri="{FF2B5EF4-FFF2-40B4-BE49-F238E27FC236}">
                <a16:creationId xmlns:a16="http://schemas.microsoft.com/office/drawing/2014/main" id="{70823376-CCDC-CABB-E583-AFDC928C6BF2}"/>
              </a:ext>
            </a:extLst>
          </p:cNvPr>
          <p:cNvSpPr txBox="1"/>
          <p:nvPr/>
        </p:nvSpPr>
        <p:spPr>
          <a:xfrm>
            <a:off x="60940" y="4247802"/>
            <a:ext cx="5332325" cy="1163460"/>
          </a:xfrm>
          <a:prstGeom prst="rect">
            <a:avLst/>
          </a:prstGeom>
          <a:solidFill>
            <a:schemeClr val="accent6"/>
          </a:solidFill>
        </p:spPr>
        <p:txBody>
          <a:bodyPr wrap="square">
            <a:spAutoFit/>
          </a:bodyPr>
          <a:lstStyle/>
          <a:p>
            <a:r>
              <a:rPr lang="en-US" altLang="ja-JP" sz="1400" dirty="0"/>
              <a:t>10</a:t>
            </a:r>
            <a:r>
              <a:rPr lang="ja-JP" altLang="en-US" sz="1400" dirty="0"/>
              <a:t>歳を超えると</a:t>
            </a:r>
            <a:r>
              <a:rPr lang="ja-JP" altLang="en-US" sz="1400" dirty="0">
                <a:solidFill>
                  <a:srgbClr val="FF0000"/>
                </a:solidFill>
              </a:rPr>
              <a:t>口呼吸と低位舌が固着して歯並びや脳の成長に大きく影響</a:t>
            </a:r>
            <a:r>
              <a:rPr lang="ja-JP" altLang="en-US" sz="1400" dirty="0"/>
              <a:t>します。また矯正治療をしても後戻りの原因になるといわれています。</a:t>
            </a:r>
            <a:endParaRPr lang="en-US" altLang="ja-JP" sz="1400" dirty="0"/>
          </a:p>
          <a:p>
            <a:r>
              <a:rPr lang="ja-JP" altLang="en-US" sz="1400" b="1" dirty="0"/>
              <a:t>この治療プログラムは成長途上の今だからできる治療法になります。</a:t>
            </a:r>
          </a:p>
        </p:txBody>
      </p:sp>
      <p:sp>
        <p:nvSpPr>
          <p:cNvPr id="9" name="テキスト ボックス 8">
            <a:extLst>
              <a:ext uri="{FF2B5EF4-FFF2-40B4-BE49-F238E27FC236}">
                <a16:creationId xmlns:a16="http://schemas.microsoft.com/office/drawing/2014/main" id="{0A7EAFAC-6323-4D19-6895-72C2ACBF462B}"/>
              </a:ext>
            </a:extLst>
          </p:cNvPr>
          <p:cNvSpPr txBox="1"/>
          <p:nvPr/>
        </p:nvSpPr>
        <p:spPr>
          <a:xfrm>
            <a:off x="60940" y="6213381"/>
            <a:ext cx="6447295" cy="553998"/>
          </a:xfrm>
          <a:prstGeom prst="rect">
            <a:avLst/>
          </a:prstGeom>
          <a:noFill/>
        </p:spPr>
        <p:txBody>
          <a:bodyPr wrap="square" rtlCol="0">
            <a:spAutoFit/>
          </a:bodyPr>
          <a:lstStyle/>
          <a:p>
            <a:r>
              <a:rPr kumimoji="1" lang="ja-JP" altLang="en-US" sz="1400" dirty="0"/>
              <a:t>プログラムをご希望の場合はスタッフまでお声掛けください。</a:t>
            </a:r>
            <a:endParaRPr kumimoji="1" lang="en-US" altLang="ja-JP" sz="1400" dirty="0"/>
          </a:p>
          <a:p>
            <a:r>
              <a:rPr kumimoji="1" lang="ja-JP" altLang="en-US" sz="1400" dirty="0"/>
              <a:t>＊自費診療になります</a:t>
            </a:r>
            <a:r>
              <a:rPr kumimoji="1" lang="ja-JP" altLang="en-US" sz="1600" dirty="0"/>
              <a:t>。</a:t>
            </a:r>
          </a:p>
        </p:txBody>
      </p:sp>
      <p:sp>
        <p:nvSpPr>
          <p:cNvPr id="7" name="正方形/長方形 6">
            <a:extLst>
              <a:ext uri="{FF2B5EF4-FFF2-40B4-BE49-F238E27FC236}">
                <a16:creationId xmlns:a16="http://schemas.microsoft.com/office/drawing/2014/main" id="{6C36360F-E5B4-CE36-E3F0-507D79653974}"/>
              </a:ext>
            </a:extLst>
          </p:cNvPr>
          <p:cNvSpPr/>
          <p:nvPr/>
        </p:nvSpPr>
        <p:spPr>
          <a:xfrm>
            <a:off x="2315688" y="2528060"/>
            <a:ext cx="2888700" cy="1545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子供が装置をはめてトレーニングしてるイラストを作ってください。</a:t>
            </a:r>
            <a:endParaRPr kumimoji="1" lang="en-US" altLang="ja-JP" dirty="0"/>
          </a:p>
          <a:p>
            <a:pPr algn="ctr"/>
            <a:endParaRPr kumimoji="1" lang="ja-JP" altLang="en-US" dirty="0"/>
          </a:p>
        </p:txBody>
      </p:sp>
      <p:sp>
        <p:nvSpPr>
          <p:cNvPr id="10" name="テキスト ボックス 9">
            <a:extLst>
              <a:ext uri="{FF2B5EF4-FFF2-40B4-BE49-F238E27FC236}">
                <a16:creationId xmlns:a16="http://schemas.microsoft.com/office/drawing/2014/main" id="{D2D11342-5F4E-F053-678D-65C113D09FBC}"/>
              </a:ext>
            </a:extLst>
          </p:cNvPr>
          <p:cNvSpPr txBox="1"/>
          <p:nvPr/>
        </p:nvSpPr>
        <p:spPr>
          <a:xfrm>
            <a:off x="266899" y="1555668"/>
            <a:ext cx="4780114" cy="646331"/>
          </a:xfrm>
          <a:prstGeom prst="rect">
            <a:avLst/>
          </a:prstGeom>
          <a:noFill/>
        </p:spPr>
        <p:txBody>
          <a:bodyPr wrap="square" rtlCol="0">
            <a:spAutoFit/>
          </a:bodyPr>
          <a:lstStyle/>
          <a:p>
            <a:r>
              <a:rPr kumimoji="1" lang="ja-JP" altLang="en-US" dirty="0"/>
              <a:t>来院間隔は</a:t>
            </a:r>
            <a:r>
              <a:rPr kumimoji="1" lang="en-US" altLang="ja-JP" dirty="0"/>
              <a:t>2</a:t>
            </a:r>
            <a:r>
              <a:rPr kumimoji="1" lang="ja-JP" altLang="en-US" dirty="0"/>
              <a:t>ヵ月に</a:t>
            </a:r>
            <a:r>
              <a:rPr kumimoji="1" lang="en-US" altLang="ja-JP" dirty="0"/>
              <a:t>1</a:t>
            </a:r>
            <a:r>
              <a:rPr kumimoji="1" lang="ja-JP" altLang="en-US" dirty="0"/>
              <a:t>回</a:t>
            </a:r>
            <a:endParaRPr kumimoji="1" lang="en-US" altLang="ja-JP" dirty="0"/>
          </a:p>
          <a:p>
            <a:r>
              <a:rPr kumimoji="1" lang="en-US" altLang="ja-JP" dirty="0"/>
              <a:t>1</a:t>
            </a:r>
            <a:r>
              <a:rPr kumimoji="1" lang="ja-JP" altLang="en-US" dirty="0"/>
              <a:t>年間で正しい習慣を身に着けてもらいます。</a:t>
            </a:r>
          </a:p>
        </p:txBody>
      </p:sp>
      <p:sp>
        <p:nvSpPr>
          <p:cNvPr id="5" name="テキスト ボックス 4">
            <a:extLst>
              <a:ext uri="{FF2B5EF4-FFF2-40B4-BE49-F238E27FC236}">
                <a16:creationId xmlns:a16="http://schemas.microsoft.com/office/drawing/2014/main" id="{EC591EED-001B-A477-A7C1-D849B08DC766}"/>
              </a:ext>
            </a:extLst>
          </p:cNvPr>
          <p:cNvSpPr txBox="1"/>
          <p:nvPr/>
        </p:nvSpPr>
        <p:spPr>
          <a:xfrm>
            <a:off x="0" y="3878470"/>
            <a:ext cx="2592545" cy="369332"/>
          </a:xfrm>
          <a:prstGeom prst="rect">
            <a:avLst/>
          </a:prstGeom>
          <a:solidFill>
            <a:schemeClr val="accent6"/>
          </a:solidFill>
        </p:spPr>
        <p:txBody>
          <a:bodyPr wrap="square" rtlCol="0">
            <a:spAutoFit/>
          </a:bodyPr>
          <a:lstStyle/>
          <a:p>
            <a:r>
              <a:rPr kumimoji="1" lang="ja-JP" altLang="en-US" dirty="0"/>
              <a:t>なぜこの年齢なのか？</a:t>
            </a:r>
          </a:p>
        </p:txBody>
      </p:sp>
    </p:spTree>
    <p:extLst>
      <p:ext uri="{BB962C8B-B14F-4D97-AF65-F5344CB8AC3E}">
        <p14:creationId xmlns:p14="http://schemas.microsoft.com/office/powerpoint/2010/main" val="339873832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171</TotalTime>
  <Words>384</Words>
  <Application>Microsoft Office PowerPoint</Application>
  <PresentationFormat>ユーザー設定</PresentationFormat>
  <Paragraphs>41</Paragraphs>
  <Slides>4</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Arial</vt:lpstr>
      <vt:lpstr>Calibri</vt:lpstr>
      <vt:lpstr>Calibri Light</vt:lpstr>
      <vt:lpstr>Office テーマ</vt:lpstr>
      <vt:lpstr>お口ポカンが気になるご家族へ</vt:lpstr>
      <vt:lpstr>PowerPoint プレゼンテーション</vt:lpstr>
      <vt:lpstr>PowerPoint プレゼンテーション</vt:lpstr>
      <vt:lpstr>トレーナー療法の特徴</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鼻呼吸確立プログラム</dc:title>
  <dc:creator>瀬戸 大基</dc:creator>
  <cp:lastModifiedBy>瀬戸 大基</cp:lastModifiedBy>
  <cp:revision>22</cp:revision>
  <cp:lastPrinted>2023-03-07T00:03:37Z</cp:lastPrinted>
  <dcterms:created xsi:type="dcterms:W3CDTF">2023-02-19T00:57:00Z</dcterms:created>
  <dcterms:modified xsi:type="dcterms:W3CDTF">2023-03-12T00:12:13Z</dcterms:modified>
</cp:coreProperties>
</file>