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</p:sldIdLst>
  <p:sldSz cx="3095625" cy="19446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82" autoAdjust="0"/>
    <p:restoredTop sz="94660"/>
  </p:normalViewPr>
  <p:slideViewPr>
    <p:cSldViewPr snapToGrid="0" showGuides="1">
      <p:cViewPr varScale="1">
        <p:scale>
          <a:sx n="275" d="100"/>
          <a:sy n="275" d="100"/>
        </p:scale>
        <p:origin x="210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108000" cy="1080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2312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8020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txStyles>
    <p:titleStyle>
      <a:lvl1pPr algn="l" defTabSz="232166" rtl="0" eaLnBrk="1" latinLnBrk="0" hangingPunct="1">
        <a:lnSpc>
          <a:spcPct val="90000"/>
        </a:lnSpc>
        <a:spcBef>
          <a:spcPct val="0"/>
        </a:spcBef>
        <a:buNone/>
        <a:defRPr kumimoji="1" sz="111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8042" indent="-58042" algn="l" defTabSz="232166" rtl="0" eaLnBrk="1" latinLnBrk="0" hangingPunct="1">
        <a:lnSpc>
          <a:spcPct val="90000"/>
        </a:lnSpc>
        <a:spcBef>
          <a:spcPts val="254"/>
        </a:spcBef>
        <a:buFont typeface="Arial" panose="020B0604020202020204" pitchFamily="34" charset="0"/>
        <a:buChar char="•"/>
        <a:defRPr kumimoji="1" sz="711" kern="1200">
          <a:solidFill>
            <a:schemeClr val="tx1"/>
          </a:solidFill>
          <a:latin typeface="+mn-lt"/>
          <a:ea typeface="+mn-ea"/>
          <a:cs typeface="+mn-cs"/>
        </a:defRPr>
      </a:lvl1pPr>
      <a:lvl2pPr marL="174125" indent="-58042" algn="l" defTabSz="232166" rtl="0" eaLnBrk="1" latinLnBrk="0" hangingPunct="1">
        <a:lnSpc>
          <a:spcPct val="90000"/>
        </a:lnSpc>
        <a:spcBef>
          <a:spcPts val="127"/>
        </a:spcBef>
        <a:buFont typeface="Arial" panose="020B0604020202020204" pitchFamily="34" charset="0"/>
        <a:buChar char="•"/>
        <a:defRPr kumimoji="1" sz="609" kern="1200">
          <a:solidFill>
            <a:schemeClr val="tx1"/>
          </a:solidFill>
          <a:latin typeface="+mn-lt"/>
          <a:ea typeface="+mn-ea"/>
          <a:cs typeface="+mn-cs"/>
        </a:defRPr>
      </a:lvl2pPr>
      <a:lvl3pPr marL="290208" indent="-58042" algn="l" defTabSz="232166" rtl="0" eaLnBrk="1" latinLnBrk="0" hangingPunct="1">
        <a:lnSpc>
          <a:spcPct val="90000"/>
        </a:lnSpc>
        <a:spcBef>
          <a:spcPts val="127"/>
        </a:spcBef>
        <a:buFont typeface="Arial" panose="020B0604020202020204" pitchFamily="34" charset="0"/>
        <a:buChar char="•"/>
        <a:defRPr kumimoji="1" sz="508" kern="1200">
          <a:solidFill>
            <a:schemeClr val="tx1"/>
          </a:solidFill>
          <a:latin typeface="+mn-lt"/>
          <a:ea typeface="+mn-ea"/>
          <a:cs typeface="+mn-cs"/>
        </a:defRPr>
      </a:lvl3pPr>
      <a:lvl4pPr marL="406291" indent="-58042" algn="l" defTabSz="232166" rtl="0" eaLnBrk="1" latinLnBrk="0" hangingPunct="1">
        <a:lnSpc>
          <a:spcPct val="90000"/>
        </a:lnSpc>
        <a:spcBef>
          <a:spcPts val="127"/>
        </a:spcBef>
        <a:buFont typeface="Arial" panose="020B0604020202020204" pitchFamily="34" charset="0"/>
        <a:buChar char="•"/>
        <a:defRPr kumimoji="1" sz="457" kern="1200">
          <a:solidFill>
            <a:schemeClr val="tx1"/>
          </a:solidFill>
          <a:latin typeface="+mn-lt"/>
          <a:ea typeface="+mn-ea"/>
          <a:cs typeface="+mn-cs"/>
        </a:defRPr>
      </a:lvl4pPr>
      <a:lvl5pPr marL="522374" indent="-58042" algn="l" defTabSz="232166" rtl="0" eaLnBrk="1" latinLnBrk="0" hangingPunct="1">
        <a:lnSpc>
          <a:spcPct val="90000"/>
        </a:lnSpc>
        <a:spcBef>
          <a:spcPts val="127"/>
        </a:spcBef>
        <a:buFont typeface="Arial" panose="020B0604020202020204" pitchFamily="34" charset="0"/>
        <a:buChar char="•"/>
        <a:defRPr kumimoji="1" sz="457" kern="1200">
          <a:solidFill>
            <a:schemeClr val="tx1"/>
          </a:solidFill>
          <a:latin typeface="+mn-lt"/>
          <a:ea typeface="+mn-ea"/>
          <a:cs typeface="+mn-cs"/>
        </a:defRPr>
      </a:lvl5pPr>
      <a:lvl6pPr marL="638457" indent="-58042" algn="l" defTabSz="232166" rtl="0" eaLnBrk="1" latinLnBrk="0" hangingPunct="1">
        <a:lnSpc>
          <a:spcPct val="90000"/>
        </a:lnSpc>
        <a:spcBef>
          <a:spcPts val="127"/>
        </a:spcBef>
        <a:buFont typeface="Arial" panose="020B0604020202020204" pitchFamily="34" charset="0"/>
        <a:buChar char="•"/>
        <a:defRPr kumimoji="1" sz="457" kern="1200">
          <a:solidFill>
            <a:schemeClr val="tx1"/>
          </a:solidFill>
          <a:latin typeface="+mn-lt"/>
          <a:ea typeface="+mn-ea"/>
          <a:cs typeface="+mn-cs"/>
        </a:defRPr>
      </a:lvl6pPr>
      <a:lvl7pPr marL="754540" indent="-58042" algn="l" defTabSz="232166" rtl="0" eaLnBrk="1" latinLnBrk="0" hangingPunct="1">
        <a:lnSpc>
          <a:spcPct val="90000"/>
        </a:lnSpc>
        <a:spcBef>
          <a:spcPts val="127"/>
        </a:spcBef>
        <a:buFont typeface="Arial" panose="020B0604020202020204" pitchFamily="34" charset="0"/>
        <a:buChar char="•"/>
        <a:defRPr kumimoji="1" sz="457" kern="1200">
          <a:solidFill>
            <a:schemeClr val="tx1"/>
          </a:solidFill>
          <a:latin typeface="+mn-lt"/>
          <a:ea typeface="+mn-ea"/>
          <a:cs typeface="+mn-cs"/>
        </a:defRPr>
      </a:lvl7pPr>
      <a:lvl8pPr marL="870623" indent="-58042" algn="l" defTabSz="232166" rtl="0" eaLnBrk="1" latinLnBrk="0" hangingPunct="1">
        <a:lnSpc>
          <a:spcPct val="90000"/>
        </a:lnSpc>
        <a:spcBef>
          <a:spcPts val="127"/>
        </a:spcBef>
        <a:buFont typeface="Arial" panose="020B0604020202020204" pitchFamily="34" charset="0"/>
        <a:buChar char="•"/>
        <a:defRPr kumimoji="1" sz="457" kern="1200">
          <a:solidFill>
            <a:schemeClr val="tx1"/>
          </a:solidFill>
          <a:latin typeface="+mn-lt"/>
          <a:ea typeface="+mn-ea"/>
          <a:cs typeface="+mn-cs"/>
        </a:defRPr>
      </a:lvl8pPr>
      <a:lvl9pPr marL="986706" indent="-58042" algn="l" defTabSz="232166" rtl="0" eaLnBrk="1" latinLnBrk="0" hangingPunct="1">
        <a:lnSpc>
          <a:spcPct val="90000"/>
        </a:lnSpc>
        <a:spcBef>
          <a:spcPts val="127"/>
        </a:spcBef>
        <a:buFont typeface="Arial" panose="020B0604020202020204" pitchFamily="34" charset="0"/>
        <a:buChar char="•"/>
        <a:defRPr kumimoji="1" sz="45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32166" rtl="0" eaLnBrk="1" latinLnBrk="0" hangingPunct="1">
        <a:defRPr kumimoji="1" sz="457" kern="1200">
          <a:solidFill>
            <a:schemeClr val="tx1"/>
          </a:solidFill>
          <a:latin typeface="+mn-lt"/>
          <a:ea typeface="+mn-ea"/>
          <a:cs typeface="+mn-cs"/>
        </a:defRPr>
      </a:lvl1pPr>
      <a:lvl2pPr marL="116083" algn="l" defTabSz="232166" rtl="0" eaLnBrk="1" latinLnBrk="0" hangingPunct="1">
        <a:defRPr kumimoji="1" sz="457" kern="1200">
          <a:solidFill>
            <a:schemeClr val="tx1"/>
          </a:solidFill>
          <a:latin typeface="+mn-lt"/>
          <a:ea typeface="+mn-ea"/>
          <a:cs typeface="+mn-cs"/>
        </a:defRPr>
      </a:lvl2pPr>
      <a:lvl3pPr marL="232166" algn="l" defTabSz="232166" rtl="0" eaLnBrk="1" latinLnBrk="0" hangingPunct="1">
        <a:defRPr kumimoji="1" sz="457" kern="1200">
          <a:solidFill>
            <a:schemeClr val="tx1"/>
          </a:solidFill>
          <a:latin typeface="+mn-lt"/>
          <a:ea typeface="+mn-ea"/>
          <a:cs typeface="+mn-cs"/>
        </a:defRPr>
      </a:lvl3pPr>
      <a:lvl4pPr marL="348249" algn="l" defTabSz="232166" rtl="0" eaLnBrk="1" latinLnBrk="0" hangingPunct="1">
        <a:defRPr kumimoji="1" sz="457" kern="1200">
          <a:solidFill>
            <a:schemeClr val="tx1"/>
          </a:solidFill>
          <a:latin typeface="+mn-lt"/>
          <a:ea typeface="+mn-ea"/>
          <a:cs typeface="+mn-cs"/>
        </a:defRPr>
      </a:lvl4pPr>
      <a:lvl5pPr marL="464332" algn="l" defTabSz="232166" rtl="0" eaLnBrk="1" latinLnBrk="0" hangingPunct="1">
        <a:defRPr kumimoji="1" sz="457" kern="1200">
          <a:solidFill>
            <a:schemeClr val="tx1"/>
          </a:solidFill>
          <a:latin typeface="+mn-lt"/>
          <a:ea typeface="+mn-ea"/>
          <a:cs typeface="+mn-cs"/>
        </a:defRPr>
      </a:lvl5pPr>
      <a:lvl6pPr marL="580415" algn="l" defTabSz="232166" rtl="0" eaLnBrk="1" latinLnBrk="0" hangingPunct="1">
        <a:defRPr kumimoji="1" sz="457" kern="1200">
          <a:solidFill>
            <a:schemeClr val="tx1"/>
          </a:solidFill>
          <a:latin typeface="+mn-lt"/>
          <a:ea typeface="+mn-ea"/>
          <a:cs typeface="+mn-cs"/>
        </a:defRPr>
      </a:lvl6pPr>
      <a:lvl7pPr marL="696498" algn="l" defTabSz="232166" rtl="0" eaLnBrk="1" latinLnBrk="0" hangingPunct="1">
        <a:defRPr kumimoji="1" sz="457" kern="1200">
          <a:solidFill>
            <a:schemeClr val="tx1"/>
          </a:solidFill>
          <a:latin typeface="+mn-lt"/>
          <a:ea typeface="+mn-ea"/>
          <a:cs typeface="+mn-cs"/>
        </a:defRPr>
      </a:lvl7pPr>
      <a:lvl8pPr marL="812582" algn="l" defTabSz="232166" rtl="0" eaLnBrk="1" latinLnBrk="0" hangingPunct="1">
        <a:defRPr kumimoji="1" sz="457" kern="1200">
          <a:solidFill>
            <a:schemeClr val="tx1"/>
          </a:solidFill>
          <a:latin typeface="+mn-lt"/>
          <a:ea typeface="+mn-ea"/>
          <a:cs typeface="+mn-cs"/>
        </a:defRPr>
      </a:lvl8pPr>
      <a:lvl9pPr marL="928665" algn="l" defTabSz="232166" rtl="0" eaLnBrk="1" latinLnBrk="0" hangingPunct="1">
        <a:defRPr kumimoji="1" sz="45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8" userDrawn="1">
          <p15:clr>
            <a:srgbClr val="F26B43"/>
          </p15:clr>
        </p15:guide>
        <p15:guide id="2" orient="horz" pos="68" userDrawn="1">
          <p15:clr>
            <a:srgbClr val="F26B43"/>
          </p15:clr>
        </p15:guide>
        <p15:guide id="3" pos="1881" userDrawn="1">
          <p15:clr>
            <a:srgbClr val="F26B43"/>
          </p15:clr>
        </p15:guide>
        <p15:guide id="4" orient="horz" pos="115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00668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3" baseType="lpstr"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Eximage02</dc:creator>
  <cp:lastModifiedBy>Eximage02</cp:lastModifiedBy>
  <cp:revision>5</cp:revision>
  <dcterms:created xsi:type="dcterms:W3CDTF">2018-01-30T07:23:27Z</dcterms:created>
  <dcterms:modified xsi:type="dcterms:W3CDTF">2019-05-22T06:14:21Z</dcterms:modified>
</cp:coreProperties>
</file>