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>
        <p:scale>
          <a:sx n="100" d="100"/>
          <a:sy n="100" d="100"/>
        </p:scale>
        <p:origin x="936" y="3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1FCD96A-1D3B-4FD1-8E7D-38505B6A3FC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B1C89650-4662-44F7-B214-98836FB7A1C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06951EF5-25D4-4E5C-AEC8-CAD3F075BE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D572A3-BCFB-40FB-9278-81386C3BB356}" type="datetimeFigureOut">
              <a:rPr kumimoji="1" lang="ja-JP" altLang="en-US" smtClean="0"/>
              <a:t>2022/4/2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4C83AFFD-F00D-4FED-B086-F49645A3E7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C5D81912-EC75-4B2F-92E1-651A85C16A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D9957-B522-4053-83B0-20C28E48381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831872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76F700A-F906-4113-9E25-74ED9FD395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BF568927-7B43-4462-8E08-F14E46F0261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452CF03B-8A1F-475F-9A3E-83B8220670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D572A3-BCFB-40FB-9278-81386C3BB356}" type="datetimeFigureOut">
              <a:rPr kumimoji="1" lang="ja-JP" altLang="en-US" smtClean="0"/>
              <a:t>2022/4/2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0C0A9DC6-E63B-4A93-BDF5-2759B99458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696AC26C-D04F-4F3B-B0D1-F703C74D6D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D9957-B522-4053-83B0-20C28E48381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235441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7AEEA4F-6C3D-40A0-98C5-5DBC7BDD72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5DFA878D-FF41-4CA6-A621-C7BEC40D3A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D3051303-B78A-473A-B79E-E5EF96C46F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D572A3-BCFB-40FB-9278-81386C3BB356}" type="datetimeFigureOut">
              <a:rPr kumimoji="1" lang="ja-JP" altLang="en-US" smtClean="0"/>
              <a:t>2022/4/2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3C287A85-5D5A-4FDD-B120-6B6B91DC85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113E3151-A9B4-4130-AC97-A79E187451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D9957-B522-4053-83B0-20C28E48381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777848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0064E70-7BE9-4A23-B0E9-CC77738AFA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4CF51C07-EA23-4922-8543-EED154DA802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CFF1AB2D-3704-46D4-8D4B-378F1B36E84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27034FDB-FFF9-4E02-A3E3-CD0B921795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D572A3-BCFB-40FB-9278-81386C3BB356}" type="datetimeFigureOut">
              <a:rPr kumimoji="1" lang="ja-JP" altLang="en-US" smtClean="0"/>
              <a:t>2022/4/2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7DF22CFD-7A94-49F7-B753-2FA1718387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7665D2D2-265D-4CF9-A48D-74CABD38F4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D9957-B522-4053-83B0-20C28E48381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327688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1E2C7AE-8035-4CCA-9360-5463BA822B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8B96F83E-DD2F-4542-82DD-8255C2A949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A2FEF4C1-4A19-4E06-9CAF-4B61509AC7E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22390FA0-92D5-405B-BE41-9C3B8AD4095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A2380A03-7CD0-4B2F-AA0F-86702AD8F7E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FE5FE2DA-2424-40A7-B083-82923DD3B5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D572A3-BCFB-40FB-9278-81386C3BB356}" type="datetimeFigureOut">
              <a:rPr kumimoji="1" lang="ja-JP" altLang="en-US" smtClean="0"/>
              <a:t>2022/4/2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E1DFE357-B66D-40BB-B27C-DF1BDEF3E9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10C79EF5-1446-4E32-BD7E-140446B3B5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D9957-B522-4053-83B0-20C28E48381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292738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FEC2080-7CA8-4867-A6BA-C517367B7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68A8399F-337A-4CF3-9921-A89A5AD099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D572A3-BCFB-40FB-9278-81386C3BB356}" type="datetimeFigureOut">
              <a:rPr kumimoji="1" lang="ja-JP" altLang="en-US" smtClean="0"/>
              <a:t>2022/4/2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CF415807-7723-4331-9F6A-68C3C2CB8F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4C45BEF6-3B1A-4991-8D3B-4CB59125A1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D9957-B522-4053-83B0-20C28E48381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169306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D744C97A-94D4-4B88-8F87-824F638E19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D572A3-BCFB-40FB-9278-81386C3BB356}" type="datetimeFigureOut">
              <a:rPr kumimoji="1" lang="ja-JP" altLang="en-US" smtClean="0"/>
              <a:t>2022/4/2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4F1BCA52-A31F-4193-9E01-5F397C7848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D068AF0F-4FC7-4B08-BE3A-E41BBB429C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D9957-B522-4053-83B0-20C28E48381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577356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01D0A8D-016E-4EE4-BDF0-02E6D40EB5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580A49B2-7493-4762-8C53-D4957ADC95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01FC71F6-FCC1-4DE2-9DDC-E314DC0271F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244ACCAB-2165-453A-8023-950E5E57D7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D572A3-BCFB-40FB-9278-81386C3BB356}" type="datetimeFigureOut">
              <a:rPr kumimoji="1" lang="ja-JP" altLang="en-US" smtClean="0"/>
              <a:t>2022/4/2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A76EEA61-FFF0-4C59-BF1B-B136CB5C0D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DD2A4D5A-47EA-4664-ADB6-6BA444CD5E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D9957-B522-4053-83B0-20C28E48381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034554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15BE96D-5F14-4612-BD0C-86F3324103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5FA3175D-EC50-4355-8E8C-ABFEA70D6D9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F3CBB48F-66E6-401D-9741-E6EA8F1E328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1B56DA8D-C3D0-4266-9E21-E8E05A9700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D572A3-BCFB-40FB-9278-81386C3BB356}" type="datetimeFigureOut">
              <a:rPr kumimoji="1" lang="ja-JP" altLang="en-US" smtClean="0"/>
              <a:t>2022/4/2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CBF1802A-BFFB-4ADE-8B32-0260916AE2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A4826E38-BBAE-4DEB-8EF1-D1099B3749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D9957-B522-4053-83B0-20C28E48381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865217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539D9C8-0D97-4BB6-B30D-E8C407334E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D3652383-1E29-47B6-9D06-B23BA8C4534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30318528-6AD4-42CA-97D3-303436597A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D572A3-BCFB-40FB-9278-81386C3BB356}" type="datetimeFigureOut">
              <a:rPr kumimoji="1" lang="ja-JP" altLang="en-US" smtClean="0"/>
              <a:t>2022/4/2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51B8BBE5-A8CA-429B-9100-DDDE73BA6B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8E81331A-757E-410D-A734-669ED02DEC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D9957-B522-4053-83B0-20C28E48381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640758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FD55B371-49B6-4C31-9602-F3813785898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0386D3DE-4CF8-4F90-8DB2-BA8106452A5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C4D4BCB9-37A2-428B-9133-8BFDE1C248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D572A3-BCFB-40FB-9278-81386C3BB356}" type="datetimeFigureOut">
              <a:rPr kumimoji="1" lang="ja-JP" altLang="en-US" smtClean="0"/>
              <a:t>2022/4/2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DF5E831C-0441-4A5B-9CF4-506B288A4C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9022030D-5EA7-48B1-9F89-058AA3EFDF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D9957-B522-4053-83B0-20C28E48381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6418253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970931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6F3B15C4-00B6-47C7-8E2A-49D872A3EE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1875653C-BF5B-4BEE-9D35-9E9F47D1D96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81F90172-9CA8-494E-8112-2AE0290BDB4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D572A3-BCFB-40FB-9278-81386C3BB356}" type="datetimeFigureOut">
              <a:rPr kumimoji="1" lang="ja-JP" altLang="en-US" smtClean="0"/>
              <a:t>2022/4/2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6D264698-8F8B-492E-95E2-C5E98391824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43A1146-8ABB-4523-B147-CF082D9BD45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FD9957-B522-4053-83B0-20C28E48381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015700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B40947B2-CC33-4728-9865-A584B6DCA9EB}"/>
              </a:ext>
            </a:extLst>
          </p:cNvPr>
          <p:cNvSpPr/>
          <p:nvPr/>
        </p:nvSpPr>
        <p:spPr>
          <a:xfrm>
            <a:off x="7933267" y="584200"/>
            <a:ext cx="3691466" cy="1371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dirty="0"/>
              <a:t>企業ロゴマーク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F5A4534E-6757-42E6-B765-10F6EF46CBF5}"/>
              </a:ext>
            </a:extLst>
          </p:cNvPr>
          <p:cNvSpPr txBox="1"/>
          <p:nvPr/>
        </p:nvSpPr>
        <p:spPr>
          <a:xfrm>
            <a:off x="965646" y="1587927"/>
            <a:ext cx="5292279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4400" b="1" dirty="0">
                <a:solidFill>
                  <a:schemeClr val="accent1">
                    <a:lumMod val="50000"/>
                  </a:schemeClr>
                </a:solidFill>
                <a:latin typeface="+mn-ea"/>
              </a:rPr>
              <a:t>性</a:t>
            </a:r>
            <a:r>
              <a:rPr kumimoji="1" lang="ja-JP" altLang="en-US" sz="4400" b="1" dirty="0">
                <a:solidFill>
                  <a:schemeClr val="accent1">
                    <a:lumMod val="50000"/>
                  </a:schemeClr>
                </a:solidFill>
                <a:latin typeface="+mn-ea"/>
              </a:rPr>
              <a:t>〇〇　名〇〇</a:t>
            </a:r>
            <a:endParaRPr kumimoji="1" lang="en-US" altLang="ja-JP" sz="4400" b="1" dirty="0">
              <a:solidFill>
                <a:schemeClr val="accent1">
                  <a:lumMod val="50000"/>
                </a:schemeClr>
              </a:solidFill>
              <a:latin typeface="+mn-ea"/>
            </a:endParaRPr>
          </a:p>
          <a:p>
            <a:r>
              <a:rPr lang="en-US" altLang="ja-JP" sz="4400" b="1" dirty="0" err="1">
                <a:solidFill>
                  <a:schemeClr val="accent1">
                    <a:lumMod val="50000"/>
                  </a:schemeClr>
                </a:solidFill>
                <a:latin typeface="+mn-ea"/>
              </a:rPr>
              <a:t>Abcd</a:t>
            </a:r>
            <a:r>
              <a:rPr lang="en-US" altLang="ja-JP" sz="4400" b="1" dirty="0">
                <a:solidFill>
                  <a:schemeClr val="accent1">
                    <a:lumMod val="50000"/>
                  </a:schemeClr>
                </a:solidFill>
                <a:latin typeface="+mn-ea"/>
              </a:rPr>
              <a:t>  </a:t>
            </a:r>
            <a:r>
              <a:rPr lang="en-US" altLang="ja-JP" sz="4400" b="1" dirty="0" err="1">
                <a:solidFill>
                  <a:schemeClr val="accent1">
                    <a:lumMod val="50000"/>
                  </a:schemeClr>
                </a:solidFill>
                <a:latin typeface="+mn-ea"/>
              </a:rPr>
              <a:t>Efgh</a:t>
            </a:r>
            <a:endParaRPr kumimoji="1" lang="ja-JP" altLang="en-US" sz="2800" b="1" dirty="0">
              <a:solidFill>
                <a:schemeClr val="accent1">
                  <a:lumMod val="50000"/>
                </a:schemeClr>
              </a:solidFill>
              <a:latin typeface="+mn-ea"/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C64E39A9-18CB-451D-A3EC-9865B97CA7AC}"/>
              </a:ext>
            </a:extLst>
          </p:cNvPr>
          <p:cNvSpPr txBox="1"/>
          <p:nvPr/>
        </p:nvSpPr>
        <p:spPr>
          <a:xfrm>
            <a:off x="965646" y="3190449"/>
            <a:ext cx="293960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000" dirty="0">
                <a:latin typeface="+mn-ea"/>
              </a:rPr>
              <a:t>営業担当</a:t>
            </a:r>
            <a:endParaRPr kumimoji="1" lang="en-US" altLang="ja-JP" sz="2000" dirty="0">
              <a:latin typeface="+mn-ea"/>
            </a:endParaRPr>
          </a:p>
          <a:p>
            <a:r>
              <a:rPr kumimoji="1" lang="en-US" altLang="ja-JP" sz="2000" dirty="0">
                <a:latin typeface="+mn-ea"/>
              </a:rPr>
              <a:t>Sales Manager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E9A6C3D8-5C66-425D-B088-14A984493293}"/>
              </a:ext>
            </a:extLst>
          </p:cNvPr>
          <p:cNvSpPr txBox="1"/>
          <p:nvPr/>
        </p:nvSpPr>
        <p:spPr>
          <a:xfrm>
            <a:off x="965646" y="4871478"/>
            <a:ext cx="3639138" cy="160043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000" dirty="0">
                <a:latin typeface="+mn-ea"/>
              </a:rPr>
              <a:t>〇〇株式会社</a:t>
            </a:r>
            <a:endParaRPr kumimoji="1" lang="en-US" altLang="ja-JP" sz="2000" dirty="0">
              <a:latin typeface="+mn-ea"/>
            </a:endParaRPr>
          </a:p>
          <a:p>
            <a:r>
              <a:rPr kumimoji="1" lang="ja-JP" altLang="en-US" dirty="0">
                <a:latin typeface="+mn-ea"/>
              </a:rPr>
              <a:t>〒</a:t>
            </a:r>
            <a:r>
              <a:rPr kumimoji="1" lang="en-US" altLang="ja-JP" dirty="0">
                <a:latin typeface="+mn-ea"/>
              </a:rPr>
              <a:t>111-110</a:t>
            </a:r>
          </a:p>
          <a:p>
            <a:r>
              <a:rPr kumimoji="1" lang="ja-JP" altLang="en-US" sz="2000" dirty="0">
                <a:latin typeface="+mn-ea"/>
              </a:rPr>
              <a:t>東京都目黒区▽ ▽</a:t>
            </a:r>
            <a:r>
              <a:rPr kumimoji="1" lang="en-US" altLang="ja-JP" sz="2000" dirty="0">
                <a:latin typeface="+mn-ea"/>
              </a:rPr>
              <a:t>1-11-111</a:t>
            </a:r>
          </a:p>
          <a:p>
            <a:r>
              <a:rPr kumimoji="1" lang="en-US" altLang="ja-JP" sz="2000" dirty="0">
                <a:latin typeface="+mn-ea"/>
              </a:rPr>
              <a:t>Phone: 070 3456 7890</a:t>
            </a:r>
          </a:p>
          <a:p>
            <a:r>
              <a:rPr kumimoji="1" lang="en-US" altLang="ja-JP" sz="2000" dirty="0">
                <a:latin typeface="+mn-ea"/>
              </a:rPr>
              <a:t>Email: meishi@kokonara.com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64BF613E-9580-4EF2-B2AE-5AFBAF097D7D}"/>
              </a:ext>
            </a:extLst>
          </p:cNvPr>
          <p:cNvSpPr txBox="1"/>
          <p:nvPr/>
        </p:nvSpPr>
        <p:spPr>
          <a:xfrm>
            <a:off x="1104900" y="373381"/>
            <a:ext cx="1733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/>
              <a:t>表面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4486812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4744B6AA-CFB5-4A56-95E8-724F27A5638E}"/>
              </a:ext>
            </a:extLst>
          </p:cNvPr>
          <p:cNvSpPr/>
          <p:nvPr/>
        </p:nvSpPr>
        <p:spPr>
          <a:xfrm>
            <a:off x="420414" y="2"/>
            <a:ext cx="11351172" cy="6858002"/>
          </a:xfrm>
          <a:prstGeom prst="rect">
            <a:avLst/>
          </a:prstGeom>
          <a:solidFill>
            <a:srgbClr val="0000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6236" dirty="0"/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202DC06E-3E0F-4FDA-8832-16A87D141B1D}"/>
              </a:ext>
            </a:extLst>
          </p:cNvPr>
          <p:cNvSpPr/>
          <p:nvPr/>
        </p:nvSpPr>
        <p:spPr>
          <a:xfrm>
            <a:off x="3347356" y="3121456"/>
            <a:ext cx="4445994" cy="246382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4850" dirty="0"/>
              <a:t>白抜きの企業ロゴマーク</a:t>
            </a: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1193EB4F-8411-48B5-BEB2-3BA65CB38DC8}"/>
              </a:ext>
            </a:extLst>
          </p:cNvPr>
          <p:cNvSpPr txBox="1"/>
          <p:nvPr/>
        </p:nvSpPr>
        <p:spPr>
          <a:xfrm>
            <a:off x="933450" y="399534"/>
            <a:ext cx="17335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>
                <a:solidFill>
                  <a:schemeClr val="bg1"/>
                </a:solidFill>
              </a:rPr>
              <a:t>裏面</a:t>
            </a:r>
            <a:endParaRPr kumimoji="1" lang="ja-JP" alt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955847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40</Words>
  <Application>Microsoft Office PowerPoint</Application>
  <PresentationFormat>ワイド画面</PresentationFormat>
  <Paragraphs>13</Paragraphs>
  <Slides>2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</vt:i4>
      </vt:variant>
    </vt:vector>
  </HeadingPairs>
  <TitlesOfParts>
    <vt:vector size="6" baseType="lpstr">
      <vt:lpstr>游ゴシック</vt:lpstr>
      <vt:lpstr>游ゴシック Light</vt:lpstr>
      <vt:lpstr>Arial</vt:lpstr>
      <vt:lpstr>Office テーマ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seiichi.nunome@navy-cat.com</dc:creator>
  <cp:lastModifiedBy>seiichi.nunome@navy-cat.com</cp:lastModifiedBy>
  <cp:revision>1</cp:revision>
  <dcterms:created xsi:type="dcterms:W3CDTF">2022-04-01T22:32:22Z</dcterms:created>
  <dcterms:modified xsi:type="dcterms:W3CDTF">2022-04-01T22:33:05Z</dcterms:modified>
</cp:coreProperties>
</file>