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0F73BF-5F68-472E-B03C-4A901A7E1975}" v="17" dt="2021-10-02T07:49:44.7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上田 和憲" userId="017fff261be33c9b" providerId="LiveId" clId="{260F73BF-5F68-472E-B03C-4A901A7E1975}"/>
    <pc:docChg chg="undo custSel modSld">
      <pc:chgData name="上田 和憲" userId="017fff261be33c9b" providerId="LiveId" clId="{260F73BF-5F68-472E-B03C-4A901A7E1975}" dt="2021-10-02T07:49:58.209" v="700" actId="1076"/>
      <pc:docMkLst>
        <pc:docMk/>
      </pc:docMkLst>
      <pc:sldChg chg="addSp modSp mod">
        <pc:chgData name="上田 和憲" userId="017fff261be33c9b" providerId="LiveId" clId="{260F73BF-5F68-472E-B03C-4A901A7E1975}" dt="2021-10-02T07:01:41.870" v="55" actId="1076"/>
        <pc:sldMkLst>
          <pc:docMk/>
          <pc:sldMk cId="674436619" sldId="257"/>
        </pc:sldMkLst>
        <pc:spChg chg="add mod">
          <ac:chgData name="上田 和憲" userId="017fff261be33c9b" providerId="LiveId" clId="{260F73BF-5F68-472E-B03C-4A901A7E1975}" dt="2021-10-02T07:01:41.870" v="55" actId="1076"/>
          <ac:spMkLst>
            <pc:docMk/>
            <pc:sldMk cId="674436619" sldId="257"/>
            <ac:spMk id="26" creationId="{421C106F-076F-4F17-A4E9-7A22B537109B}"/>
          </ac:spMkLst>
        </pc:spChg>
        <pc:picChg chg="add mod">
          <ac:chgData name="上田 和憲" userId="017fff261be33c9b" providerId="LiveId" clId="{260F73BF-5F68-472E-B03C-4A901A7E1975}" dt="2021-10-02T07:00:32.753" v="13" actId="1076"/>
          <ac:picMkLst>
            <pc:docMk/>
            <pc:sldMk cId="674436619" sldId="257"/>
            <ac:picMk id="25" creationId="{48119E32-DCCF-4871-B319-7C608ECD93E1}"/>
          </ac:picMkLst>
        </pc:picChg>
      </pc:sldChg>
      <pc:sldChg chg="addSp modSp mod">
        <pc:chgData name="上田 和憲" userId="017fff261be33c9b" providerId="LiveId" clId="{260F73BF-5F68-472E-B03C-4A901A7E1975}" dt="2021-10-02T07:49:58.209" v="700" actId="1076"/>
        <pc:sldMkLst>
          <pc:docMk/>
          <pc:sldMk cId="3908794551" sldId="258"/>
        </pc:sldMkLst>
        <pc:spChg chg="add mod">
          <ac:chgData name="上田 和憲" userId="017fff261be33c9b" providerId="LiveId" clId="{260F73BF-5F68-472E-B03C-4A901A7E1975}" dt="2021-10-02T07:44:10.577" v="578" actId="1076"/>
          <ac:spMkLst>
            <pc:docMk/>
            <pc:sldMk cId="3908794551" sldId="258"/>
            <ac:spMk id="14" creationId="{DA220ABA-D59C-4307-A10C-653425315E7B}"/>
          </ac:spMkLst>
        </pc:spChg>
        <pc:spChg chg="add mod">
          <ac:chgData name="上田 和憲" userId="017fff261be33c9b" providerId="LiveId" clId="{260F73BF-5F68-472E-B03C-4A901A7E1975}" dt="2021-10-02T07:47:04.289" v="621" actId="1076"/>
          <ac:spMkLst>
            <pc:docMk/>
            <pc:sldMk cId="3908794551" sldId="258"/>
            <ac:spMk id="17" creationId="{FE2A54BE-ACC3-474D-A073-58BCBFCD1BA5}"/>
          </ac:spMkLst>
        </pc:spChg>
        <pc:spChg chg="add mod">
          <ac:chgData name="上田 和憲" userId="017fff261be33c9b" providerId="LiveId" clId="{260F73BF-5F68-472E-B03C-4A901A7E1975}" dt="2021-10-02T07:49:20.915" v="680" actId="1076"/>
          <ac:spMkLst>
            <pc:docMk/>
            <pc:sldMk cId="3908794551" sldId="258"/>
            <ac:spMk id="21" creationId="{4A45EC34-133C-4B45-9D12-08DD2C3B1A43}"/>
          </ac:spMkLst>
        </pc:spChg>
        <pc:spChg chg="add mod">
          <ac:chgData name="上田 和憲" userId="017fff261be33c9b" providerId="LiveId" clId="{260F73BF-5F68-472E-B03C-4A901A7E1975}" dt="2021-10-02T07:49:58.209" v="700" actId="1076"/>
          <ac:spMkLst>
            <pc:docMk/>
            <pc:sldMk cId="3908794551" sldId="258"/>
            <ac:spMk id="26" creationId="{F78D9D4A-EDC2-45DC-AD1F-D160D7623663}"/>
          </ac:spMkLst>
        </pc:spChg>
        <pc:picChg chg="add mod">
          <ac:chgData name="上田 和憲" userId="017fff261be33c9b" providerId="LiveId" clId="{260F73BF-5F68-472E-B03C-4A901A7E1975}" dt="2021-10-02T07:41:32.069" v="477" actId="1076"/>
          <ac:picMkLst>
            <pc:docMk/>
            <pc:sldMk cId="3908794551" sldId="258"/>
            <ac:picMk id="7" creationId="{A4F08630-A008-470D-A45B-FB401002AB0C}"/>
          </ac:picMkLst>
        </pc:picChg>
        <pc:cxnChg chg="add">
          <ac:chgData name="上田 和憲" userId="017fff261be33c9b" providerId="LiveId" clId="{260F73BF-5F68-472E-B03C-4A901A7E1975}" dt="2021-10-02T07:40:16.289" v="468" actId="11529"/>
          <ac:cxnSpMkLst>
            <pc:docMk/>
            <pc:sldMk cId="3908794551" sldId="258"/>
            <ac:cxnSpMk id="5" creationId="{1D7C32F6-820D-4341-AAD7-4A7DB77B1372}"/>
          </ac:cxnSpMkLst>
        </pc:cxnChg>
        <pc:cxnChg chg="add mod">
          <ac:chgData name="上田 和憲" userId="017fff261be33c9b" providerId="LiveId" clId="{260F73BF-5F68-472E-B03C-4A901A7E1975}" dt="2021-10-02T07:42:39.387" v="479" actId="1076"/>
          <ac:cxnSpMkLst>
            <pc:docMk/>
            <pc:sldMk cId="3908794551" sldId="258"/>
            <ac:cxnSpMk id="9" creationId="{D3BD10B6-C00A-4CB3-872F-A5ED59303872}"/>
          </ac:cxnSpMkLst>
        </pc:cxnChg>
        <pc:cxnChg chg="add">
          <ac:chgData name="上田 和憲" userId="017fff261be33c9b" providerId="LiveId" clId="{260F73BF-5F68-472E-B03C-4A901A7E1975}" dt="2021-10-02T07:42:49.417" v="480" actId="11529"/>
          <ac:cxnSpMkLst>
            <pc:docMk/>
            <pc:sldMk cId="3908794551" sldId="258"/>
            <ac:cxnSpMk id="11" creationId="{0CD5F5A0-F75F-437B-AFF7-48740B70BB0F}"/>
          </ac:cxnSpMkLst>
        </pc:cxnChg>
        <pc:cxnChg chg="add">
          <ac:chgData name="上田 和憲" userId="017fff261be33c9b" providerId="LiveId" clId="{260F73BF-5F68-472E-B03C-4A901A7E1975}" dt="2021-10-02T07:42:54.847" v="481" actId="11529"/>
          <ac:cxnSpMkLst>
            <pc:docMk/>
            <pc:sldMk cId="3908794551" sldId="258"/>
            <ac:cxnSpMk id="13" creationId="{5CE32DBB-9E17-42FD-BB48-A44B876204DE}"/>
          </ac:cxnSpMkLst>
        </pc:cxnChg>
        <pc:cxnChg chg="add mod">
          <ac:chgData name="上田 和憲" userId="017fff261be33c9b" providerId="LiveId" clId="{260F73BF-5F68-472E-B03C-4A901A7E1975}" dt="2021-10-02T07:44:39.849" v="580" actId="1076"/>
          <ac:cxnSpMkLst>
            <pc:docMk/>
            <pc:sldMk cId="3908794551" sldId="258"/>
            <ac:cxnSpMk id="16" creationId="{9B59428B-7FBF-4F8F-925B-1274894DC20D}"/>
          </ac:cxnSpMkLst>
        </pc:cxnChg>
        <pc:cxnChg chg="add mod">
          <ac:chgData name="上田 和憲" userId="017fff261be33c9b" providerId="LiveId" clId="{260F73BF-5F68-472E-B03C-4A901A7E1975}" dt="2021-10-02T07:48:35.780" v="623" actId="14100"/>
          <ac:cxnSpMkLst>
            <pc:docMk/>
            <pc:sldMk cId="3908794551" sldId="258"/>
            <ac:cxnSpMk id="19" creationId="{D381B567-AF48-435E-8420-7FE6D947CDDB}"/>
          </ac:cxnSpMkLst>
        </pc:cxnChg>
        <pc:cxnChg chg="add">
          <ac:chgData name="上田 和憲" userId="017fff261be33c9b" providerId="LiveId" clId="{260F73BF-5F68-472E-B03C-4A901A7E1975}" dt="2021-10-02T07:49:34.134" v="681" actId="11529"/>
          <ac:cxnSpMkLst>
            <pc:docMk/>
            <pc:sldMk cId="3908794551" sldId="258"/>
            <ac:cxnSpMk id="23" creationId="{0EDDA7A1-6061-4D90-8132-08E3D97CEEEB}"/>
          </ac:cxnSpMkLst>
        </pc:cxnChg>
        <pc:cxnChg chg="add">
          <ac:chgData name="上田 和憲" userId="017fff261be33c9b" providerId="LiveId" clId="{260F73BF-5F68-472E-B03C-4A901A7E1975}" dt="2021-10-02T07:49:40.987" v="682" actId="11529"/>
          <ac:cxnSpMkLst>
            <pc:docMk/>
            <pc:sldMk cId="3908794551" sldId="258"/>
            <ac:cxnSpMk id="25" creationId="{3A907EA9-54B2-436E-B81F-1145BD0E7D03}"/>
          </ac:cxnSpMkLst>
        </pc:cxnChg>
      </pc:sldChg>
      <pc:sldChg chg="addSp delSp modSp mod">
        <pc:chgData name="上田 和憲" userId="017fff261be33c9b" providerId="LiveId" clId="{260F73BF-5F68-472E-B03C-4A901A7E1975}" dt="2021-10-02T07:38:02.739" v="467" actId="20577"/>
        <pc:sldMkLst>
          <pc:docMk/>
          <pc:sldMk cId="2339115257" sldId="259"/>
        </pc:sldMkLst>
        <pc:spChg chg="add mod">
          <ac:chgData name="上田 和憲" userId="017fff261be33c9b" providerId="LiveId" clId="{260F73BF-5F68-472E-B03C-4A901A7E1975}" dt="2021-10-02T07:05:14.275" v="60" actId="1582"/>
          <ac:spMkLst>
            <pc:docMk/>
            <pc:sldMk cId="2339115257" sldId="259"/>
            <ac:spMk id="6" creationId="{E5D61B4B-273A-4A69-ABE1-C2EB3079918F}"/>
          </ac:spMkLst>
        </pc:spChg>
        <pc:spChg chg="add mod">
          <ac:chgData name="上田 和憲" userId="017fff261be33c9b" providerId="LiveId" clId="{260F73BF-5F68-472E-B03C-4A901A7E1975}" dt="2021-10-02T07:06:33.361" v="110" actId="1076"/>
          <ac:spMkLst>
            <pc:docMk/>
            <pc:sldMk cId="2339115257" sldId="259"/>
            <ac:spMk id="9" creationId="{D6D45CD8-E19F-4A5B-8C38-0EDCD8641E1B}"/>
          </ac:spMkLst>
        </pc:spChg>
        <pc:spChg chg="add mod">
          <ac:chgData name="上田 和憲" userId="017fff261be33c9b" providerId="LiveId" clId="{260F73BF-5F68-472E-B03C-4A901A7E1975}" dt="2021-10-02T07:08:38.305" v="225" actId="1076"/>
          <ac:spMkLst>
            <pc:docMk/>
            <pc:sldMk cId="2339115257" sldId="259"/>
            <ac:spMk id="12" creationId="{6DC58628-1CDF-474C-B2D9-8B52C2029BEB}"/>
          </ac:spMkLst>
        </pc:spChg>
        <pc:spChg chg="add mod">
          <ac:chgData name="上田 和憲" userId="017fff261be33c9b" providerId="LiveId" clId="{260F73BF-5F68-472E-B03C-4A901A7E1975}" dt="2021-10-02T07:10:27.745" v="306" actId="1076"/>
          <ac:spMkLst>
            <pc:docMk/>
            <pc:sldMk cId="2339115257" sldId="259"/>
            <ac:spMk id="16" creationId="{A88FA9D6-9758-41BB-82FA-546DE93F6171}"/>
          </ac:spMkLst>
        </pc:spChg>
        <pc:spChg chg="add mod">
          <ac:chgData name="上田 和憲" userId="017fff261be33c9b" providerId="LiveId" clId="{260F73BF-5F68-472E-B03C-4A901A7E1975}" dt="2021-10-02T07:11:58.460" v="374" actId="20577"/>
          <ac:spMkLst>
            <pc:docMk/>
            <pc:sldMk cId="2339115257" sldId="259"/>
            <ac:spMk id="22" creationId="{D10BDF73-36BC-4BF9-8ADB-3BE3E7A88017}"/>
          </ac:spMkLst>
        </pc:spChg>
        <pc:spChg chg="add mod">
          <ac:chgData name="上田 和憲" userId="017fff261be33c9b" providerId="LiveId" clId="{260F73BF-5F68-472E-B03C-4A901A7E1975}" dt="2021-10-02T07:19:24.237" v="402" actId="1076"/>
          <ac:spMkLst>
            <pc:docMk/>
            <pc:sldMk cId="2339115257" sldId="259"/>
            <ac:spMk id="25" creationId="{A1DFBC58-BDE5-4FC9-9680-72F33A3FE4BE}"/>
          </ac:spMkLst>
        </pc:spChg>
        <pc:spChg chg="add mod">
          <ac:chgData name="上田 和憲" userId="017fff261be33c9b" providerId="LiveId" clId="{260F73BF-5F68-472E-B03C-4A901A7E1975}" dt="2021-10-02T07:37:03.029" v="418" actId="207"/>
          <ac:spMkLst>
            <pc:docMk/>
            <pc:sldMk cId="2339115257" sldId="259"/>
            <ac:spMk id="30" creationId="{56201EDF-4ECA-4E99-B01F-D8F0BBF2E511}"/>
          </ac:spMkLst>
        </pc:spChg>
        <pc:spChg chg="add mod">
          <ac:chgData name="上田 和憲" userId="017fff261be33c9b" providerId="LiveId" clId="{260F73BF-5F68-472E-B03C-4A901A7E1975}" dt="2021-10-02T07:38:02.739" v="467" actId="20577"/>
          <ac:spMkLst>
            <pc:docMk/>
            <pc:sldMk cId="2339115257" sldId="259"/>
            <ac:spMk id="33" creationId="{F1DE7F94-2D4A-4306-BF0A-E901C2FE7ABF}"/>
          </ac:spMkLst>
        </pc:spChg>
        <pc:picChg chg="add del">
          <ac:chgData name="上田 和憲" userId="017fff261be33c9b" providerId="LiveId" clId="{260F73BF-5F68-472E-B03C-4A901A7E1975}" dt="2021-10-02T07:03:51.161" v="57" actId="22"/>
          <ac:picMkLst>
            <pc:docMk/>
            <pc:sldMk cId="2339115257" sldId="259"/>
            <ac:picMk id="5" creationId="{8D932B80-B550-4352-8E26-A7DFF9941BB9}"/>
          </ac:picMkLst>
        </pc:picChg>
        <pc:picChg chg="add del">
          <ac:chgData name="上田 和憲" userId="017fff261be33c9b" providerId="LiveId" clId="{260F73BF-5F68-472E-B03C-4A901A7E1975}" dt="2021-10-02T07:06:32.349" v="109" actId="22"/>
          <ac:picMkLst>
            <pc:docMk/>
            <pc:sldMk cId="2339115257" sldId="259"/>
            <ac:picMk id="11" creationId="{8908FAC3-7C31-4A9A-9607-2638D3E6D99D}"/>
          </ac:picMkLst>
        </pc:picChg>
        <pc:picChg chg="add mod">
          <ac:chgData name="上田 和憲" userId="017fff261be33c9b" providerId="LiveId" clId="{260F73BF-5F68-472E-B03C-4A901A7E1975}" dt="2021-10-02T07:18:43.507" v="385" actId="1076"/>
          <ac:picMkLst>
            <pc:docMk/>
            <pc:sldMk cId="2339115257" sldId="259"/>
            <ac:picMk id="24" creationId="{F41024BA-4E0E-4601-966E-60DEF96CC220}"/>
          </ac:picMkLst>
        </pc:picChg>
        <pc:picChg chg="add mod">
          <ac:chgData name="上田 和憲" userId="017fff261be33c9b" providerId="LiveId" clId="{260F73BF-5F68-472E-B03C-4A901A7E1975}" dt="2021-10-02T07:35:38.301" v="416" actId="1076"/>
          <ac:picMkLst>
            <pc:docMk/>
            <pc:sldMk cId="2339115257" sldId="259"/>
            <ac:picMk id="29" creationId="{4D880387-9296-4223-A05B-7ECEE806870C}"/>
          </ac:picMkLst>
        </pc:picChg>
        <pc:cxnChg chg="add mod">
          <ac:chgData name="上田 和憲" userId="017fff261be33c9b" providerId="LiveId" clId="{260F73BF-5F68-472E-B03C-4A901A7E1975}" dt="2021-10-02T07:09:06.857" v="229" actId="1076"/>
          <ac:cxnSpMkLst>
            <pc:docMk/>
            <pc:sldMk cId="2339115257" sldId="259"/>
            <ac:cxnSpMk id="8" creationId="{86BD1EB1-D157-4BB9-B327-32671A75E74F}"/>
          </ac:cxnSpMkLst>
        </pc:cxnChg>
        <pc:cxnChg chg="add mod">
          <ac:chgData name="上田 和憲" userId="017fff261be33c9b" providerId="LiveId" clId="{260F73BF-5F68-472E-B03C-4A901A7E1975}" dt="2021-10-02T07:08:50.556" v="228" actId="1076"/>
          <ac:cxnSpMkLst>
            <pc:docMk/>
            <pc:sldMk cId="2339115257" sldId="259"/>
            <ac:cxnSpMk id="14" creationId="{3F9DFA2B-8F0A-46C8-8BF1-5C5F15240A0E}"/>
          </ac:cxnSpMkLst>
        </pc:cxnChg>
        <pc:cxnChg chg="add mod">
          <ac:chgData name="上田 和憲" userId="017fff261be33c9b" providerId="LiveId" clId="{260F73BF-5F68-472E-B03C-4A901A7E1975}" dt="2021-10-02T07:11:18.066" v="313" actId="1076"/>
          <ac:cxnSpMkLst>
            <pc:docMk/>
            <pc:sldMk cId="2339115257" sldId="259"/>
            <ac:cxnSpMk id="18" creationId="{125A8E82-787E-4778-804E-2D583E7919CD}"/>
          </ac:cxnSpMkLst>
        </pc:cxnChg>
        <pc:cxnChg chg="add">
          <ac:chgData name="上田 和憲" userId="017fff261be33c9b" providerId="LiveId" clId="{260F73BF-5F68-472E-B03C-4A901A7E1975}" dt="2021-10-02T07:34:48.260" v="403" actId="11529"/>
          <ac:cxnSpMkLst>
            <pc:docMk/>
            <pc:sldMk cId="2339115257" sldId="259"/>
            <ac:cxnSpMk id="27" creationId="{2E43B4FD-91C1-415D-9F10-0788873F527E}"/>
          </ac:cxnSpMkLst>
        </pc:cxnChg>
        <pc:cxnChg chg="add">
          <ac:chgData name="上田 和憲" userId="017fff261be33c9b" providerId="LiveId" clId="{260F73BF-5F68-472E-B03C-4A901A7E1975}" dt="2021-10-02T07:37:10.435" v="419" actId="11529"/>
          <ac:cxnSpMkLst>
            <pc:docMk/>
            <pc:sldMk cId="2339115257" sldId="259"/>
            <ac:cxnSpMk id="32" creationId="{5E56AAF8-6624-4A1E-8905-6907122734A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060E5DF6-F7C8-4F2B-9C48-40668CE12D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="" xmlns:a16="http://schemas.microsoft.com/office/drawing/2014/main" id="{3C8DD22A-F526-4DF9-AA00-3AF2D09E02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="" xmlns:a16="http://schemas.microsoft.com/office/drawing/2014/main" id="{4FFFDDD5-3DE8-433C-841C-0B7DFE613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3004-16D2-4FDA-8870-FE6C474013A6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="" xmlns:a16="http://schemas.microsoft.com/office/drawing/2014/main" id="{87B42983-F129-4FEB-A222-CC17D527C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="" xmlns:a16="http://schemas.microsoft.com/office/drawing/2014/main" id="{9B9FA802-0810-40B9-930B-0C26C16DA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8A10-54D3-4238-84A2-09B10BF9C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9198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3D5B7298-685B-482D-BA83-ABB0C351C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="" xmlns:a16="http://schemas.microsoft.com/office/drawing/2014/main" id="{A6845B4D-DAFE-492E-9E67-C1A65EB472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="" xmlns:a16="http://schemas.microsoft.com/office/drawing/2014/main" id="{46417D4A-534F-4661-BC0C-5C38A5F35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3004-16D2-4FDA-8870-FE6C474013A6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="" xmlns:a16="http://schemas.microsoft.com/office/drawing/2014/main" id="{FF27D238-1220-4AF5-9DE0-1244D06C4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="" xmlns:a16="http://schemas.microsoft.com/office/drawing/2014/main" id="{90298A8E-1091-46E5-90EB-CB425C1ED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8A10-54D3-4238-84A2-09B10BF9C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2238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="" xmlns:a16="http://schemas.microsoft.com/office/drawing/2014/main" id="{1947117F-FA50-4CF7-942C-3ABA45041A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="" xmlns:a16="http://schemas.microsoft.com/office/drawing/2014/main" id="{99288ED4-ACCF-4DDB-A248-D676475D1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="" xmlns:a16="http://schemas.microsoft.com/office/drawing/2014/main" id="{7EF2C065-0B4B-4044-8B5C-182D9F132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3004-16D2-4FDA-8870-FE6C474013A6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="" xmlns:a16="http://schemas.microsoft.com/office/drawing/2014/main" id="{BC86BDC8-4A19-4960-97B6-1AA66E53A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="" xmlns:a16="http://schemas.microsoft.com/office/drawing/2014/main" id="{A75F41E9-92C6-419C-B8A9-D3AEEFE80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8A10-54D3-4238-84A2-09B10BF9C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3541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5B381252-EF56-4139-A2A8-FE4A2D851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="" xmlns:a16="http://schemas.microsoft.com/office/drawing/2014/main" id="{998B84C7-894B-462A-9537-50A3D5749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="" xmlns:a16="http://schemas.microsoft.com/office/drawing/2014/main" id="{8FC7C19E-9EBB-4F06-9455-74966A439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3004-16D2-4FDA-8870-FE6C474013A6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="" xmlns:a16="http://schemas.microsoft.com/office/drawing/2014/main" id="{D9D9B1DE-54D6-4610-82AD-914D461D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="" xmlns:a16="http://schemas.microsoft.com/office/drawing/2014/main" id="{5453E884-9D1A-414E-9AD8-BB3470203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8A10-54D3-4238-84A2-09B10BF9C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3040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28D31DA4-C0A1-477A-B382-51E09D9D5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="" xmlns:a16="http://schemas.microsoft.com/office/drawing/2014/main" id="{FD7FFD6E-7995-4DFC-9B9A-82A61794D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="" xmlns:a16="http://schemas.microsoft.com/office/drawing/2014/main" id="{DAC1EFF8-EEB7-48B4-AF4F-94C56EF60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3004-16D2-4FDA-8870-FE6C474013A6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="" xmlns:a16="http://schemas.microsoft.com/office/drawing/2014/main" id="{59A38CFC-9661-4125-8084-88E4E555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="" xmlns:a16="http://schemas.microsoft.com/office/drawing/2014/main" id="{6850B9F7-DD52-4739-B0CE-FACDA0179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8A10-54D3-4238-84A2-09B10BF9C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2270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B83AAF43-2390-44F6-89A5-DEC438C13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="" xmlns:a16="http://schemas.microsoft.com/office/drawing/2014/main" id="{052F6F78-EC82-44B4-9B1E-516AA0E723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="" xmlns:a16="http://schemas.microsoft.com/office/drawing/2014/main" id="{47A078F5-82F0-4C93-A773-5FAD089E2A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="" xmlns:a16="http://schemas.microsoft.com/office/drawing/2014/main" id="{4E5D6DAA-619D-462D-8F1D-0F14EA026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3004-16D2-4FDA-8870-FE6C474013A6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="" xmlns:a16="http://schemas.microsoft.com/office/drawing/2014/main" id="{02A93564-C757-4148-9C09-BE2902281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="" xmlns:a16="http://schemas.microsoft.com/office/drawing/2014/main" id="{5597D3B6-3184-4E5D-87E2-4553EDF97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8A10-54D3-4238-84A2-09B10BF9C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41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222A3F85-3FF1-42DD-A411-C070C334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="" xmlns:a16="http://schemas.microsoft.com/office/drawing/2014/main" id="{4DF7037A-C71C-4B82-8BAD-30AEC2D59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="" xmlns:a16="http://schemas.microsoft.com/office/drawing/2014/main" id="{D9AB15A2-4C51-4002-91ED-6D8373150A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="" xmlns:a16="http://schemas.microsoft.com/office/drawing/2014/main" id="{3938E4E7-A4E5-4057-A77F-3962BBB034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="" xmlns:a16="http://schemas.microsoft.com/office/drawing/2014/main" id="{D10699EB-291D-4D25-8745-0A8F667672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="" xmlns:a16="http://schemas.microsoft.com/office/drawing/2014/main" id="{E24E920C-7081-43A4-8508-879DD354B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3004-16D2-4FDA-8870-FE6C474013A6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="" xmlns:a16="http://schemas.microsoft.com/office/drawing/2014/main" id="{722CAFB2-3020-4692-8EFD-0A0DAA37A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="" xmlns:a16="http://schemas.microsoft.com/office/drawing/2014/main" id="{E659F99C-0E75-438E-AF98-563DB5662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8A10-54D3-4238-84A2-09B10BF9C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4835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3E62CB31-8F23-432B-9F97-A12864D03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="" xmlns:a16="http://schemas.microsoft.com/office/drawing/2014/main" id="{7A24A0D0-82DB-4F0D-9AED-46BD7B824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3004-16D2-4FDA-8870-FE6C474013A6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="" xmlns:a16="http://schemas.microsoft.com/office/drawing/2014/main" id="{8F003F6E-4D6E-44E3-A5EA-9DF4507DC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="" xmlns:a16="http://schemas.microsoft.com/office/drawing/2014/main" id="{561B9F93-BD4F-45FD-B3D7-2026B540E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8A10-54D3-4238-84A2-09B10BF9C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9500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="" xmlns:a16="http://schemas.microsoft.com/office/drawing/2014/main" id="{A1CE05B8-D67D-4D3E-B589-4EAFB9735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3004-16D2-4FDA-8870-FE6C474013A6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="" xmlns:a16="http://schemas.microsoft.com/office/drawing/2014/main" id="{E2858B97-76D3-4780-8837-2CCF1C334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="" xmlns:a16="http://schemas.microsoft.com/office/drawing/2014/main" id="{36BCD858-730A-4574-B790-5E5AC831A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8A10-54D3-4238-84A2-09B10BF9C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7881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687FBC40-B239-40CE-A076-4269B859B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="" xmlns:a16="http://schemas.microsoft.com/office/drawing/2014/main" id="{F12C2B88-8EB2-48B6-BB3D-9ABB942FC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="" xmlns:a16="http://schemas.microsoft.com/office/drawing/2014/main" id="{B0739C20-E91B-40A7-8E38-00E45D31A8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="" xmlns:a16="http://schemas.microsoft.com/office/drawing/2014/main" id="{037CAB23-93E3-4232-93F5-5C67FDB7A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3004-16D2-4FDA-8870-FE6C474013A6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="" xmlns:a16="http://schemas.microsoft.com/office/drawing/2014/main" id="{38B6818C-59B7-4AB5-B02D-9B8171BE7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="" xmlns:a16="http://schemas.microsoft.com/office/drawing/2014/main" id="{33F7D9C0-27DF-4679-99DD-93DB43459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8A10-54D3-4238-84A2-09B10BF9C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40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8D67ED10-80BB-42AD-B540-5BDF6F7DE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="" xmlns:a16="http://schemas.microsoft.com/office/drawing/2014/main" id="{F48D1957-691D-48D8-9317-3E9D6A4FC4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="" xmlns:a16="http://schemas.microsoft.com/office/drawing/2014/main" id="{D95FEB8B-DFA6-4666-B520-E093E2197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="" xmlns:a16="http://schemas.microsoft.com/office/drawing/2014/main" id="{FDBB3FB3-F0A3-44D4-98CE-06C2CB11B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3004-16D2-4FDA-8870-FE6C474013A6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="" xmlns:a16="http://schemas.microsoft.com/office/drawing/2014/main" id="{46254590-EF65-4F4A-A1D1-94AF47AE2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="" xmlns:a16="http://schemas.microsoft.com/office/drawing/2014/main" id="{53F79281-268C-43BC-B079-2C44BEF16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8A10-54D3-4238-84A2-09B10BF9C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521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="" xmlns:a16="http://schemas.microsoft.com/office/drawing/2014/main" id="{F8BF8F45-140D-4E30-9370-80CD71890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="" xmlns:a16="http://schemas.microsoft.com/office/drawing/2014/main" id="{11C79988-7F93-4C4A-8FCE-F0E9A881B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="" xmlns:a16="http://schemas.microsoft.com/office/drawing/2014/main" id="{710FC1C0-E198-4C29-9095-62BC0E8822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63004-16D2-4FDA-8870-FE6C474013A6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="" xmlns:a16="http://schemas.microsoft.com/office/drawing/2014/main" id="{83337E34-9BC5-4A2D-B8D2-811C2376E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="" xmlns:a16="http://schemas.microsoft.com/office/drawing/2014/main" id="{28121164-06A0-4E69-B77C-85C1AA7BE4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E8A10-54D3-4238-84A2-09B10BF9C5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137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="" xmlns:a16="http://schemas.microsoft.com/office/drawing/2014/main" id="{69B93AAB-C385-4B9E-A17B-E6B5EB73F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538" y="661182"/>
            <a:ext cx="4192924" cy="5781821"/>
          </a:xfrm>
          <a:prstGeom prst="rect">
            <a:avLst/>
          </a:prstGeom>
        </p:spPr>
      </p:pic>
      <p:cxnSp>
        <p:nvCxnSpPr>
          <p:cNvPr id="7" name="直線矢印コネクタ 6">
            <a:extLst>
              <a:ext uri="{FF2B5EF4-FFF2-40B4-BE49-F238E27FC236}">
                <a16:creationId xmlns="" xmlns:a16="http://schemas.microsoft.com/office/drawing/2014/main" id="{8419DEB3-1ECB-4EB1-A232-21D8F13F2ECC}"/>
              </a:ext>
            </a:extLst>
          </p:cNvPr>
          <p:cNvCxnSpPr/>
          <p:nvPr/>
        </p:nvCxnSpPr>
        <p:spPr>
          <a:xfrm>
            <a:off x="2687540" y="5508859"/>
            <a:ext cx="2855742" cy="28135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>
            <a:extLst>
              <a:ext uri="{FF2B5EF4-FFF2-40B4-BE49-F238E27FC236}">
                <a16:creationId xmlns="" xmlns:a16="http://schemas.microsoft.com/office/drawing/2014/main" id="{BA9B8D18-AD0E-43C9-AD19-FACAB95CA1FF}"/>
              </a:ext>
            </a:extLst>
          </p:cNvPr>
          <p:cNvSpPr/>
          <p:nvPr/>
        </p:nvSpPr>
        <p:spPr>
          <a:xfrm>
            <a:off x="1903999" y="5266993"/>
            <a:ext cx="9028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削除</a:t>
            </a:r>
            <a:endParaRPr lang="ja-JP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="" xmlns:a16="http://schemas.microsoft.com/office/drawing/2014/main" id="{F1DE7F94-2D4A-4306-BF0A-E901C2FE7ABF}"/>
              </a:ext>
            </a:extLst>
          </p:cNvPr>
          <p:cNvSpPr/>
          <p:nvPr/>
        </p:nvSpPr>
        <p:spPr>
          <a:xfrm>
            <a:off x="1167290" y="1332166"/>
            <a:ext cx="126188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省人作業効率化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="" xmlns:a16="http://schemas.microsoft.com/office/drawing/2014/main" id="{F1DE7F94-2D4A-4306-BF0A-E901C2FE7ABF}"/>
              </a:ext>
            </a:extLst>
          </p:cNvPr>
          <p:cNvSpPr/>
          <p:nvPr/>
        </p:nvSpPr>
        <p:spPr>
          <a:xfrm>
            <a:off x="1167290" y="1669917"/>
            <a:ext cx="1322798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プール透明度</a:t>
            </a:r>
            <a:r>
              <a:rPr lang="en-US" altLang="ja-JP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="" xmlns:a16="http://schemas.microsoft.com/office/drawing/2014/main" id="{F1DE7F94-2D4A-4306-BF0A-E901C2FE7ABF}"/>
              </a:ext>
            </a:extLst>
          </p:cNvPr>
          <p:cNvSpPr/>
          <p:nvPr/>
        </p:nvSpPr>
        <p:spPr>
          <a:xfrm>
            <a:off x="1167290" y="2007668"/>
            <a:ext cx="126188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薬品コスト削減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963827" y="1112108"/>
            <a:ext cx="1842983" cy="1301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="" xmlns:a16="http://schemas.microsoft.com/office/drawing/2014/main" id="{F1DE7F94-2D4A-4306-BF0A-E901C2FE7ABF}"/>
              </a:ext>
            </a:extLst>
          </p:cNvPr>
          <p:cNvSpPr/>
          <p:nvPr/>
        </p:nvSpPr>
        <p:spPr>
          <a:xfrm>
            <a:off x="1167289" y="776262"/>
            <a:ext cx="1261885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入れたいワード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4" name="直線矢印コネクタ 3"/>
          <p:cNvCxnSpPr/>
          <p:nvPr/>
        </p:nvCxnSpPr>
        <p:spPr>
          <a:xfrm flipH="1">
            <a:off x="7875373" y="1252151"/>
            <a:ext cx="3039762" cy="6947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9265072" y="1639752"/>
            <a:ext cx="22621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明るく</a:t>
            </a:r>
            <a:endParaRPr lang="ja-JP" alt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4" name="直線矢印コネクタ 13"/>
          <p:cNvCxnSpPr/>
          <p:nvPr/>
        </p:nvCxnSpPr>
        <p:spPr>
          <a:xfrm flipV="1">
            <a:off x="2117124" y="2743200"/>
            <a:ext cx="1787611" cy="593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図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92" y="2743200"/>
            <a:ext cx="2013806" cy="2013806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="" xmlns:a16="http://schemas.microsoft.com/office/drawing/2014/main" id="{BA9B8D18-AD0E-43C9-AD19-FACAB95CA1FF}"/>
              </a:ext>
            </a:extLst>
          </p:cNvPr>
          <p:cNvSpPr/>
          <p:nvPr/>
        </p:nvSpPr>
        <p:spPr>
          <a:xfrm>
            <a:off x="120528" y="4737262"/>
            <a:ext cx="341632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娘使えます？（笑）</a:t>
            </a:r>
            <a:endParaRPr lang="ja-JP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3721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="" xmlns:a16="http://schemas.microsoft.com/office/drawing/2014/main" id="{1547B817-9638-4209-8489-0A338BDB6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522" y="516834"/>
            <a:ext cx="4379215" cy="631466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11" name="直線コネクタ 10">
            <a:extLst>
              <a:ext uri="{FF2B5EF4-FFF2-40B4-BE49-F238E27FC236}">
                <a16:creationId xmlns="" xmlns:a16="http://schemas.microsoft.com/office/drawing/2014/main" id="{1A419908-299B-416C-BF23-5907CC6B3821}"/>
              </a:ext>
            </a:extLst>
          </p:cNvPr>
          <p:cNvCxnSpPr/>
          <p:nvPr/>
        </p:nvCxnSpPr>
        <p:spPr>
          <a:xfrm>
            <a:off x="4218231" y="2016557"/>
            <a:ext cx="3689275" cy="101169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="" xmlns:a16="http://schemas.microsoft.com/office/drawing/2014/main" id="{8AE2B74F-F916-4F92-A2AE-DCD4D697ECD0}"/>
              </a:ext>
            </a:extLst>
          </p:cNvPr>
          <p:cNvCxnSpPr>
            <a:cxnSpLocks/>
          </p:cNvCxnSpPr>
          <p:nvPr/>
        </p:nvCxnSpPr>
        <p:spPr>
          <a:xfrm flipV="1">
            <a:off x="4218231" y="2042085"/>
            <a:ext cx="3080493" cy="123120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>
            <a:extLst>
              <a:ext uri="{FF2B5EF4-FFF2-40B4-BE49-F238E27FC236}">
                <a16:creationId xmlns="" xmlns:a16="http://schemas.microsoft.com/office/drawing/2014/main" id="{64BEBBA6-7256-4891-A514-EAA2518ADD73}"/>
              </a:ext>
            </a:extLst>
          </p:cNvPr>
          <p:cNvSpPr/>
          <p:nvPr/>
        </p:nvSpPr>
        <p:spPr>
          <a:xfrm>
            <a:off x="4267200" y="3429000"/>
            <a:ext cx="3591339" cy="132853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右 20">
            <a:extLst>
              <a:ext uri="{FF2B5EF4-FFF2-40B4-BE49-F238E27FC236}">
                <a16:creationId xmlns="" xmlns:a16="http://schemas.microsoft.com/office/drawing/2014/main" id="{53AB331B-50F2-43C1-9A34-E7B30C133332}"/>
              </a:ext>
            </a:extLst>
          </p:cNvPr>
          <p:cNvSpPr/>
          <p:nvPr/>
        </p:nvSpPr>
        <p:spPr>
          <a:xfrm rot="16367676">
            <a:off x="5959851" y="3154017"/>
            <a:ext cx="865020" cy="2385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="" xmlns:a16="http://schemas.microsoft.com/office/drawing/2014/main" id="{464F955A-6C14-4FFE-A2A0-9560DC6D9C0D}"/>
              </a:ext>
            </a:extLst>
          </p:cNvPr>
          <p:cNvCxnSpPr/>
          <p:nvPr/>
        </p:nvCxnSpPr>
        <p:spPr>
          <a:xfrm>
            <a:off x="2321169" y="5556738"/>
            <a:ext cx="199904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図 24" descr="グラフィカル ユーザー インターフェイス, アプリケーション&#10;&#10;中程度の精度で自動的に生成された説明">
            <a:extLst>
              <a:ext uri="{FF2B5EF4-FFF2-40B4-BE49-F238E27FC236}">
                <a16:creationId xmlns="" xmlns:a16="http://schemas.microsoft.com/office/drawing/2014/main" id="{48119E32-DCCF-4871-B319-7C608ECD93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61" y="4233283"/>
            <a:ext cx="3634722" cy="1829576"/>
          </a:xfrm>
          <a:prstGeom prst="rect">
            <a:avLst/>
          </a:prstGeom>
        </p:spPr>
      </p:pic>
      <p:sp>
        <p:nvSpPr>
          <p:cNvPr id="26" name="正方形/長方形 25">
            <a:extLst>
              <a:ext uri="{FF2B5EF4-FFF2-40B4-BE49-F238E27FC236}">
                <a16:creationId xmlns="" xmlns:a16="http://schemas.microsoft.com/office/drawing/2014/main" id="{421C106F-076F-4F17-A4E9-7A22B537109B}"/>
              </a:ext>
            </a:extLst>
          </p:cNvPr>
          <p:cNvSpPr/>
          <p:nvPr/>
        </p:nvSpPr>
        <p:spPr>
          <a:xfrm>
            <a:off x="769952" y="6050036"/>
            <a:ext cx="18261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他社参考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614" y="5704655"/>
            <a:ext cx="3933245" cy="513032"/>
          </a:xfrm>
          <a:prstGeom prst="rect">
            <a:avLst/>
          </a:prstGeom>
        </p:spPr>
      </p:pic>
      <p:cxnSp>
        <p:nvCxnSpPr>
          <p:cNvPr id="4" name="直線矢印コネクタ 3"/>
          <p:cNvCxnSpPr/>
          <p:nvPr/>
        </p:nvCxnSpPr>
        <p:spPr>
          <a:xfrm flipH="1">
            <a:off x="7232822" y="6186616"/>
            <a:ext cx="1952369" cy="197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="" xmlns:a16="http://schemas.microsoft.com/office/drawing/2014/main" id="{421C106F-076F-4F17-A4E9-7A22B537109B}"/>
              </a:ext>
            </a:extLst>
          </p:cNvPr>
          <p:cNvSpPr/>
          <p:nvPr/>
        </p:nvSpPr>
        <p:spPr>
          <a:xfrm>
            <a:off x="8872000" y="6273225"/>
            <a:ext cx="18261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他社参考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="" xmlns:a16="http://schemas.microsoft.com/office/drawing/2014/main" id="{421C106F-076F-4F17-A4E9-7A22B537109B}"/>
              </a:ext>
            </a:extLst>
          </p:cNvPr>
          <p:cNvSpPr/>
          <p:nvPr/>
        </p:nvSpPr>
        <p:spPr>
          <a:xfrm>
            <a:off x="6373249" y="2969352"/>
            <a:ext cx="64633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上へ</a:t>
            </a:r>
            <a:endParaRPr lang="ja-JP" alt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946597"/>
              </p:ext>
            </p:extLst>
          </p:nvPr>
        </p:nvGraphicFramePr>
        <p:xfrm>
          <a:off x="457849" y="962902"/>
          <a:ext cx="2489200" cy="2158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0809"/>
                <a:gridCol w="1398391"/>
              </a:tblGrid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品名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SAI　HJ 3012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入力電圧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110V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出力電圧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DC24V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周波数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50/60ｈｚ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電源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200W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ケーブル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>
                          <a:effectLst/>
                        </a:rPr>
                        <a:t>30</a:t>
                      </a:r>
                      <a:r>
                        <a:rPr lang="ja-JP" altLang="en-US" sz="1100" u="none" strike="noStrike">
                          <a:effectLst/>
                        </a:rPr>
                        <a:t>メートル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洗浄面積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>
                          <a:effectLst/>
                        </a:rPr>
                        <a:t>500㎡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タイマー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1/2/3ｈ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走行速度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12.5ｍ/</a:t>
                      </a:r>
                      <a:r>
                        <a:rPr lang="ja-JP" altLang="en-US" sz="1100" u="none" strike="noStrike">
                          <a:effectLst/>
                        </a:rPr>
                        <a:t>分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フィルター密度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>
                          <a:effectLst/>
                        </a:rPr>
                        <a:t>80μ</a:t>
                      </a:r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重量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17ｋｇ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サイズ</a:t>
                      </a:r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W680×D530×H330</a:t>
                      </a:r>
                      <a:endParaRPr lang="en-US" sz="1100" b="0" i="0" u="none" strike="noStrike" dirty="0">
                        <a:solidFill>
                          <a:srgbClr val="444444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正方形/長方形 5"/>
          <p:cNvSpPr/>
          <p:nvPr/>
        </p:nvSpPr>
        <p:spPr>
          <a:xfrm>
            <a:off x="1239027" y="624348"/>
            <a:ext cx="59503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仕様</a:t>
            </a:r>
            <a:endParaRPr lang="ja-JP" alt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873211" y="5873578"/>
            <a:ext cx="799070" cy="115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4436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="" xmlns:a16="http://schemas.microsoft.com/office/drawing/2014/main" id="{FF594DB1-25A6-4915-98C3-C3B14B125E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208"/>
          <a:stretch/>
        </p:blipFill>
        <p:spPr>
          <a:xfrm>
            <a:off x="4463684" y="323106"/>
            <a:ext cx="4722519" cy="6211788"/>
          </a:xfrm>
          <a:prstGeom prst="rect">
            <a:avLst/>
          </a:prstGeom>
        </p:spPr>
      </p:pic>
      <p:cxnSp>
        <p:nvCxnSpPr>
          <p:cNvPr id="5" name="直線矢印コネクタ 4">
            <a:extLst>
              <a:ext uri="{FF2B5EF4-FFF2-40B4-BE49-F238E27FC236}">
                <a16:creationId xmlns="" xmlns:a16="http://schemas.microsoft.com/office/drawing/2014/main" id="{1D7C32F6-820D-4341-AAD7-4A7DB77B1372}"/>
              </a:ext>
            </a:extLst>
          </p:cNvPr>
          <p:cNvCxnSpPr/>
          <p:nvPr/>
        </p:nvCxnSpPr>
        <p:spPr>
          <a:xfrm>
            <a:off x="2265159" y="5964900"/>
            <a:ext cx="2634018" cy="105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図 6" descr="グラフィカル ユーザー インターフェイス, アプリケーション&#10;&#10;自動的に生成された説明">
            <a:extLst>
              <a:ext uri="{FF2B5EF4-FFF2-40B4-BE49-F238E27FC236}">
                <a16:creationId xmlns="" xmlns:a16="http://schemas.microsoft.com/office/drawing/2014/main" id="{A4F08630-A008-470D-A45B-FB401002AB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36" y="1610434"/>
            <a:ext cx="3718480" cy="2575445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="" xmlns:a16="http://schemas.microsoft.com/office/drawing/2014/main" id="{D3BD10B6-C00A-4CB3-872F-A5ED59303872}"/>
              </a:ext>
            </a:extLst>
          </p:cNvPr>
          <p:cNvCxnSpPr/>
          <p:nvPr/>
        </p:nvCxnSpPr>
        <p:spPr>
          <a:xfrm>
            <a:off x="6096000" y="4981433"/>
            <a:ext cx="25703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="" xmlns:a16="http://schemas.microsoft.com/office/drawing/2014/main" id="{0CD5F5A0-F75F-437B-AFF7-48740B70BB0F}"/>
              </a:ext>
            </a:extLst>
          </p:cNvPr>
          <p:cNvCxnSpPr/>
          <p:nvPr/>
        </p:nvCxnSpPr>
        <p:spPr>
          <a:xfrm>
            <a:off x="6096000" y="5117910"/>
            <a:ext cx="14648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="" xmlns:a16="http://schemas.microsoft.com/office/drawing/2014/main" id="{5CE32DBB-9E17-42FD-BB48-A44B876204DE}"/>
              </a:ext>
            </a:extLst>
          </p:cNvPr>
          <p:cNvCxnSpPr/>
          <p:nvPr/>
        </p:nvCxnSpPr>
        <p:spPr>
          <a:xfrm flipH="1">
            <a:off x="7219666" y="4185879"/>
            <a:ext cx="2579427" cy="795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>
            <a:extLst>
              <a:ext uri="{FF2B5EF4-FFF2-40B4-BE49-F238E27FC236}">
                <a16:creationId xmlns="" xmlns:a16="http://schemas.microsoft.com/office/drawing/2014/main" id="{DA220ABA-D59C-4307-A10C-653425315E7B}"/>
              </a:ext>
            </a:extLst>
          </p:cNvPr>
          <p:cNvSpPr/>
          <p:nvPr/>
        </p:nvSpPr>
        <p:spPr>
          <a:xfrm>
            <a:off x="9389767" y="3955045"/>
            <a:ext cx="264687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この文章はフィルターの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ja-JP" alt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取り外しが</a:t>
            </a:r>
            <a:r>
              <a:rPr lang="ja-JP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簡単</a:t>
            </a:r>
            <a:r>
              <a:rPr lang="ja-JP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という文章であって</a:t>
            </a:r>
            <a:endParaRPr lang="en-US" altLang="ja-JP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ja-JP" alt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画像</a:t>
            </a:r>
            <a:r>
              <a:rPr lang="ja-JP" altLang="en-US" sz="1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と</a:t>
            </a:r>
            <a:r>
              <a:rPr lang="ja-JP" alt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関係</a:t>
            </a:r>
            <a:r>
              <a:rPr lang="ja-JP" altLang="en-US" sz="1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ない　</a:t>
            </a:r>
            <a:endParaRPr lang="en-US" altLang="ja-JP" sz="1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altLang="ja-JP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ja-JP" altLang="en-US" sz="1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壁面も隅々まで清掃しますなど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9" name="直線コネクタ 18">
            <a:extLst>
              <a:ext uri="{FF2B5EF4-FFF2-40B4-BE49-F238E27FC236}">
                <a16:creationId xmlns="" xmlns:a16="http://schemas.microsoft.com/office/drawing/2014/main" id="{D381B567-AF48-435E-8420-7FE6D947CDDB}"/>
              </a:ext>
            </a:extLst>
          </p:cNvPr>
          <p:cNvCxnSpPr>
            <a:cxnSpLocks/>
          </p:cNvCxnSpPr>
          <p:nvPr/>
        </p:nvCxnSpPr>
        <p:spPr>
          <a:xfrm>
            <a:off x="5704764" y="2784143"/>
            <a:ext cx="9553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>
            <a:extLst>
              <a:ext uri="{FF2B5EF4-FFF2-40B4-BE49-F238E27FC236}">
                <a16:creationId xmlns="" xmlns:a16="http://schemas.microsoft.com/office/drawing/2014/main" id="{4A45EC34-133C-4B45-9D12-08DD2C3B1A43}"/>
              </a:ext>
            </a:extLst>
          </p:cNvPr>
          <p:cNvSpPr/>
          <p:nvPr/>
        </p:nvSpPr>
        <p:spPr>
          <a:xfrm>
            <a:off x="5503726" y="2784142"/>
            <a:ext cx="1877438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屋外プールと屋内プール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3" name="直線コネクタ 22">
            <a:extLst>
              <a:ext uri="{FF2B5EF4-FFF2-40B4-BE49-F238E27FC236}">
                <a16:creationId xmlns="" xmlns:a16="http://schemas.microsoft.com/office/drawing/2014/main" id="{0EDDA7A1-6061-4D90-8132-08E3D97CEEEB}"/>
              </a:ext>
            </a:extLst>
          </p:cNvPr>
          <p:cNvCxnSpPr/>
          <p:nvPr/>
        </p:nvCxnSpPr>
        <p:spPr>
          <a:xfrm>
            <a:off x="6182435" y="2456597"/>
            <a:ext cx="2600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="" xmlns:a16="http://schemas.microsoft.com/office/drawing/2014/main" id="{3A907EA9-54B2-436E-B81F-1145BD0E7D03}"/>
              </a:ext>
            </a:extLst>
          </p:cNvPr>
          <p:cNvCxnSpPr/>
          <p:nvPr/>
        </p:nvCxnSpPr>
        <p:spPr>
          <a:xfrm flipH="1" flipV="1">
            <a:off x="6442445" y="2456597"/>
            <a:ext cx="4270755" cy="204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正方形/長方形 25">
            <a:extLst>
              <a:ext uri="{FF2B5EF4-FFF2-40B4-BE49-F238E27FC236}">
                <a16:creationId xmlns="" xmlns:a16="http://schemas.microsoft.com/office/drawing/2014/main" id="{F78D9D4A-EDC2-45DC-AD1F-D160D7623663}"/>
              </a:ext>
            </a:extLst>
          </p:cNvPr>
          <p:cNvSpPr/>
          <p:nvPr/>
        </p:nvSpPr>
        <p:spPr>
          <a:xfrm>
            <a:off x="10713200" y="2522814"/>
            <a:ext cx="646331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５００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="" xmlns:a16="http://schemas.microsoft.com/office/drawing/2014/main" id="{FE2A54BE-ACC3-474D-A073-58BCBFCD1BA5}"/>
              </a:ext>
            </a:extLst>
          </p:cNvPr>
          <p:cNvSpPr/>
          <p:nvPr/>
        </p:nvSpPr>
        <p:spPr>
          <a:xfrm>
            <a:off x="2584496" y="1506524"/>
            <a:ext cx="95410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他社　参考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4" name="直線コネクタ 3"/>
          <p:cNvCxnSpPr/>
          <p:nvPr/>
        </p:nvCxnSpPr>
        <p:spPr>
          <a:xfrm>
            <a:off x="691978" y="2456597"/>
            <a:ext cx="0" cy="65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 flipH="1">
            <a:off x="1186249" y="972065"/>
            <a:ext cx="53835" cy="1950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図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0" y="365073"/>
            <a:ext cx="3193834" cy="1008447"/>
          </a:xfrm>
          <a:prstGeom prst="rect">
            <a:avLst/>
          </a:prstGeom>
        </p:spPr>
      </p:pic>
      <p:sp>
        <p:nvSpPr>
          <p:cNvPr id="27" name="正方形/長方形 26">
            <a:extLst>
              <a:ext uri="{FF2B5EF4-FFF2-40B4-BE49-F238E27FC236}">
                <a16:creationId xmlns="" xmlns:a16="http://schemas.microsoft.com/office/drawing/2014/main" id="{FE2A54BE-ACC3-474D-A073-58BCBFCD1BA5}"/>
              </a:ext>
            </a:extLst>
          </p:cNvPr>
          <p:cNvSpPr/>
          <p:nvPr/>
        </p:nvSpPr>
        <p:spPr>
          <a:xfrm>
            <a:off x="1103020" y="1229946"/>
            <a:ext cx="1723549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当社は依頼は℡でなく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2" name="図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00" y="5518351"/>
            <a:ext cx="4085927" cy="893099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844" y="4595882"/>
            <a:ext cx="421785" cy="876015"/>
          </a:xfrm>
          <a:prstGeom prst="rect">
            <a:avLst/>
          </a:prstGeom>
        </p:spPr>
      </p:pic>
      <p:cxnSp>
        <p:nvCxnSpPr>
          <p:cNvPr id="30" name="直線矢印コネクタ 29"/>
          <p:cNvCxnSpPr/>
          <p:nvPr/>
        </p:nvCxnSpPr>
        <p:spPr>
          <a:xfrm flipH="1">
            <a:off x="2784389" y="5376026"/>
            <a:ext cx="361455" cy="450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正方形/長方形 30">
            <a:extLst>
              <a:ext uri="{FF2B5EF4-FFF2-40B4-BE49-F238E27FC236}">
                <a16:creationId xmlns="" xmlns:a16="http://schemas.microsoft.com/office/drawing/2014/main" id="{FE2A54BE-ACC3-474D-A073-58BCBFCD1BA5}"/>
              </a:ext>
            </a:extLst>
          </p:cNvPr>
          <p:cNvSpPr/>
          <p:nvPr/>
        </p:nvSpPr>
        <p:spPr>
          <a:xfrm>
            <a:off x="303285" y="5333397"/>
            <a:ext cx="95410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他社　参考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="" xmlns:a16="http://schemas.microsoft.com/office/drawing/2014/main" id="{1D7C32F6-820D-4341-AAD7-4A7DB77B1372}"/>
              </a:ext>
            </a:extLst>
          </p:cNvPr>
          <p:cNvCxnSpPr/>
          <p:nvPr/>
        </p:nvCxnSpPr>
        <p:spPr>
          <a:xfrm>
            <a:off x="2608997" y="3581400"/>
            <a:ext cx="2634018" cy="105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正方形/長方形 32">
            <a:extLst>
              <a:ext uri="{FF2B5EF4-FFF2-40B4-BE49-F238E27FC236}">
                <a16:creationId xmlns="" xmlns:a16="http://schemas.microsoft.com/office/drawing/2014/main" id="{FE2A54BE-ACC3-474D-A073-58BCBFCD1BA5}"/>
              </a:ext>
            </a:extLst>
          </p:cNvPr>
          <p:cNvSpPr/>
          <p:nvPr/>
        </p:nvSpPr>
        <p:spPr>
          <a:xfrm>
            <a:off x="3214653" y="6134451"/>
            <a:ext cx="110799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裏表紙</a:t>
            </a:r>
            <a:r>
              <a:rPr lang="ja-JP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でも可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5" name="直線コネクタ 34"/>
          <p:cNvCxnSpPr/>
          <p:nvPr/>
        </p:nvCxnSpPr>
        <p:spPr>
          <a:xfrm>
            <a:off x="6660107" y="365073"/>
            <a:ext cx="1165839" cy="10084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 flipH="1">
            <a:off x="6895070" y="230659"/>
            <a:ext cx="988541" cy="11428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794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="" xmlns:a16="http://schemas.microsoft.com/office/drawing/2014/main" id="{A7DD1EDD-C465-42B3-9B9A-6A65A3287B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3897057" y="253218"/>
            <a:ext cx="4397885" cy="6020973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="" xmlns:a16="http://schemas.microsoft.com/office/drawing/2014/main" id="{E5D61B4B-273A-4A69-ABE1-C2EB3079918F}"/>
              </a:ext>
            </a:extLst>
          </p:cNvPr>
          <p:cNvSpPr/>
          <p:nvPr/>
        </p:nvSpPr>
        <p:spPr>
          <a:xfrm>
            <a:off x="4839286" y="253218"/>
            <a:ext cx="3334043" cy="120982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矢印コネクタ 7">
            <a:extLst>
              <a:ext uri="{FF2B5EF4-FFF2-40B4-BE49-F238E27FC236}">
                <a16:creationId xmlns="" xmlns:a16="http://schemas.microsoft.com/office/drawing/2014/main" id="{86BD1EB1-D157-4BB9-B327-32671A75E74F}"/>
              </a:ext>
            </a:extLst>
          </p:cNvPr>
          <p:cNvCxnSpPr/>
          <p:nvPr/>
        </p:nvCxnSpPr>
        <p:spPr>
          <a:xfrm flipH="1">
            <a:off x="8173329" y="858129"/>
            <a:ext cx="9806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="" xmlns:a16="http://schemas.microsoft.com/office/drawing/2014/main" id="{D6D45CD8-E19F-4A5B-8C38-0EDCD8641E1B}"/>
              </a:ext>
            </a:extLst>
          </p:cNvPr>
          <p:cNvSpPr/>
          <p:nvPr/>
        </p:nvSpPr>
        <p:spPr>
          <a:xfrm>
            <a:off x="8958470" y="596519"/>
            <a:ext cx="269817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できれば表紙に</a:t>
            </a:r>
            <a:endParaRPr lang="ja-JP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="" xmlns:a16="http://schemas.microsoft.com/office/drawing/2014/main" id="{6DC58628-1CDF-474C-B2D9-8B52C2029BEB}"/>
              </a:ext>
            </a:extLst>
          </p:cNvPr>
          <p:cNvSpPr/>
          <p:nvPr/>
        </p:nvSpPr>
        <p:spPr>
          <a:xfrm>
            <a:off x="8755321" y="1384611"/>
            <a:ext cx="218521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日本初上陸なのにどこで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ja-JP" alt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販売累計台数６００００台</a:t>
            </a:r>
            <a:r>
              <a:rPr lang="ja-JP" alt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か</a:t>
            </a:r>
            <a:endParaRPr lang="en-US" altLang="ja-JP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ja-JP" alt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わからない。</a:t>
            </a:r>
            <a:endParaRPr lang="ja-JP" altLang="en-US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="" xmlns:a16="http://schemas.microsoft.com/office/drawing/2014/main" id="{3F9DFA2B-8F0A-46C8-8BF1-5C5F15240A0E}"/>
              </a:ext>
            </a:extLst>
          </p:cNvPr>
          <p:cNvCxnSpPr>
            <a:cxnSpLocks/>
          </p:cNvCxnSpPr>
          <p:nvPr/>
        </p:nvCxnSpPr>
        <p:spPr>
          <a:xfrm flipH="1" flipV="1">
            <a:off x="8039704" y="1256190"/>
            <a:ext cx="715617" cy="2583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>
            <a:extLst>
              <a:ext uri="{FF2B5EF4-FFF2-40B4-BE49-F238E27FC236}">
                <a16:creationId xmlns="" xmlns:a16="http://schemas.microsoft.com/office/drawing/2014/main" id="{A88FA9D6-9758-41BB-82FA-546DE93F6171}"/>
              </a:ext>
            </a:extLst>
          </p:cNvPr>
          <p:cNvSpPr/>
          <p:nvPr/>
        </p:nvSpPr>
        <p:spPr>
          <a:xfrm>
            <a:off x="8755321" y="1984211"/>
            <a:ext cx="2492991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欧米　</a:t>
            </a:r>
            <a:r>
              <a:rPr lang="ja-JP" altLang="en-US" sz="12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ヨーロッパ</a:t>
            </a:r>
            <a:r>
              <a:rPr lang="ja-JP" altLang="en-US" sz="1200" b="1" cap="none" spc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中心でと</a:t>
            </a:r>
            <a:r>
              <a:rPr lang="ja-JP" altLang="en-US" sz="1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入れる</a:t>
            </a:r>
            <a:endParaRPr lang="en-US" altLang="ja-JP" sz="1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="" xmlns:a16="http://schemas.microsoft.com/office/drawing/2014/main" id="{125A8E82-787E-4778-804E-2D583E7919CD}"/>
              </a:ext>
            </a:extLst>
          </p:cNvPr>
          <p:cNvCxnSpPr>
            <a:cxnSpLocks/>
          </p:cNvCxnSpPr>
          <p:nvPr/>
        </p:nvCxnSpPr>
        <p:spPr>
          <a:xfrm flipH="1">
            <a:off x="7989116" y="3007204"/>
            <a:ext cx="12576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>
            <a:extLst>
              <a:ext uri="{FF2B5EF4-FFF2-40B4-BE49-F238E27FC236}">
                <a16:creationId xmlns="" xmlns:a16="http://schemas.microsoft.com/office/drawing/2014/main" id="{D10BDF73-36BC-4BF9-8ADB-3BE3E7A88017}"/>
              </a:ext>
            </a:extLst>
          </p:cNvPr>
          <p:cNvSpPr/>
          <p:nvPr/>
        </p:nvSpPr>
        <p:spPr>
          <a:xfrm>
            <a:off x="9400644" y="2782669"/>
            <a:ext cx="1877438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非常にアピールポイント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4" name="図 23" descr="ピザの箱&#10;&#10;低い精度で自動的に生成された説明">
            <a:extLst>
              <a:ext uri="{FF2B5EF4-FFF2-40B4-BE49-F238E27FC236}">
                <a16:creationId xmlns="" xmlns:a16="http://schemas.microsoft.com/office/drawing/2014/main" id="{F41024BA-4E0E-4601-966E-60DEF96CC2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644" y="3125682"/>
            <a:ext cx="2453295" cy="1839971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="" xmlns:a16="http://schemas.microsoft.com/office/drawing/2014/main" id="{A1DFBC58-BDE5-4FC9-9680-72F33A3FE4BE}"/>
              </a:ext>
            </a:extLst>
          </p:cNvPr>
          <p:cNvSpPr/>
          <p:nvPr/>
        </p:nvSpPr>
        <p:spPr>
          <a:xfrm>
            <a:off x="10170086" y="5065611"/>
            <a:ext cx="110799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これも追加</a:t>
            </a:r>
            <a:r>
              <a:rPr lang="ja-JP" alt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。</a:t>
            </a:r>
            <a:endParaRPr lang="ja-JP" altLang="en-US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="" xmlns:a16="http://schemas.microsoft.com/office/drawing/2014/main" id="{2E43B4FD-91C1-415D-9F10-0788873F527E}"/>
              </a:ext>
            </a:extLst>
          </p:cNvPr>
          <p:cNvCxnSpPr/>
          <p:nvPr/>
        </p:nvCxnSpPr>
        <p:spPr>
          <a:xfrm>
            <a:off x="2920621" y="3930555"/>
            <a:ext cx="1160060" cy="955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図 28" descr="ダイアグラム が含まれている画像&#10;&#10;自動的に生成された説明">
            <a:extLst>
              <a:ext uri="{FF2B5EF4-FFF2-40B4-BE49-F238E27FC236}">
                <a16:creationId xmlns="" xmlns:a16="http://schemas.microsoft.com/office/drawing/2014/main" id="{4D880387-9296-4223-A05B-7ECEE80687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28" y="3263704"/>
            <a:ext cx="3292243" cy="1888720"/>
          </a:xfrm>
          <a:prstGeom prst="rect">
            <a:avLst/>
          </a:prstGeom>
        </p:spPr>
      </p:pic>
      <p:sp>
        <p:nvSpPr>
          <p:cNvPr id="30" name="正方形/長方形 29">
            <a:extLst>
              <a:ext uri="{FF2B5EF4-FFF2-40B4-BE49-F238E27FC236}">
                <a16:creationId xmlns="" xmlns:a16="http://schemas.microsoft.com/office/drawing/2014/main" id="{56201EDF-4ECA-4E99-B01F-D8F0BBF2E511}"/>
              </a:ext>
            </a:extLst>
          </p:cNvPr>
          <p:cNvSpPr/>
          <p:nvPr/>
        </p:nvSpPr>
        <p:spPr>
          <a:xfrm>
            <a:off x="6578221" y="3643952"/>
            <a:ext cx="1533100" cy="5595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="" xmlns:a16="http://schemas.microsoft.com/office/drawing/2014/main" id="{5E56AAF8-6624-4A1E-8905-6907122734A8}"/>
              </a:ext>
            </a:extLst>
          </p:cNvPr>
          <p:cNvCxnSpPr/>
          <p:nvPr/>
        </p:nvCxnSpPr>
        <p:spPr>
          <a:xfrm flipH="1" flipV="1">
            <a:off x="7989116" y="4203496"/>
            <a:ext cx="1164874" cy="142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正方形/長方形 32">
            <a:extLst>
              <a:ext uri="{FF2B5EF4-FFF2-40B4-BE49-F238E27FC236}">
                <a16:creationId xmlns="" xmlns:a16="http://schemas.microsoft.com/office/drawing/2014/main" id="{F1DE7F94-2D4A-4306-BF0A-E901C2FE7ABF}"/>
              </a:ext>
            </a:extLst>
          </p:cNvPr>
          <p:cNvSpPr/>
          <p:nvPr/>
        </p:nvSpPr>
        <p:spPr>
          <a:xfrm>
            <a:off x="9140042" y="5728618"/>
            <a:ext cx="1723550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もう少し目立つように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301" y="596519"/>
            <a:ext cx="1338805" cy="2104693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82" y="627445"/>
            <a:ext cx="1265836" cy="2072659"/>
          </a:xfrm>
          <a:prstGeom prst="rect">
            <a:avLst/>
          </a:prstGeom>
        </p:spPr>
      </p:pic>
      <p:sp>
        <p:nvSpPr>
          <p:cNvPr id="23" name="正方形/長方形 22">
            <a:extLst>
              <a:ext uri="{FF2B5EF4-FFF2-40B4-BE49-F238E27FC236}">
                <a16:creationId xmlns="" xmlns:a16="http://schemas.microsoft.com/office/drawing/2014/main" id="{F1DE7F94-2D4A-4306-BF0A-E901C2FE7ABF}"/>
              </a:ext>
            </a:extLst>
          </p:cNvPr>
          <p:cNvSpPr/>
          <p:nvPr/>
        </p:nvSpPr>
        <p:spPr>
          <a:xfrm>
            <a:off x="783087" y="343625"/>
            <a:ext cx="646331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清掃前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="" xmlns:a16="http://schemas.microsoft.com/office/drawing/2014/main" id="{F1DE7F94-2D4A-4306-BF0A-E901C2FE7ABF}"/>
              </a:ext>
            </a:extLst>
          </p:cNvPr>
          <p:cNvSpPr/>
          <p:nvPr/>
        </p:nvSpPr>
        <p:spPr>
          <a:xfrm>
            <a:off x="2340072" y="274023"/>
            <a:ext cx="646331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清掃後</a:t>
            </a:r>
            <a:endParaRPr lang="en-US" altLang="ja-JP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9115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</TotalTime>
  <Words>130</Words>
  <Application>Microsoft Office PowerPoint</Application>
  <PresentationFormat>ワイド画面</PresentationFormat>
  <Paragraphs>56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ＭＳ Ｐゴシック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上田 和憲</dc:creator>
  <cp:lastModifiedBy>上田 和憲</cp:lastModifiedBy>
  <cp:revision>16</cp:revision>
  <dcterms:created xsi:type="dcterms:W3CDTF">2021-10-02T03:24:03Z</dcterms:created>
  <dcterms:modified xsi:type="dcterms:W3CDTF">2021-10-05T10:57:55Z</dcterms:modified>
</cp:coreProperties>
</file>