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96" r:id="rId2"/>
    <p:sldId id="290" r:id="rId3"/>
    <p:sldId id="294" r:id="rId4"/>
    <p:sldId id="293" r:id="rId5"/>
    <p:sldId id="295" r:id="rId6"/>
  </p:sldIdLst>
  <p:sldSz cx="9144000" cy="6858000" type="screen4x3"/>
  <p:notesSz cx="6735763" cy="9866313"/>
  <p:defaultTextStyle>
    <a:defPPr>
      <a:defRPr lang="ja-JP"/>
    </a:defPPr>
    <a:lvl1pPr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umimoji="1"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umimoji="1"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umimoji="1"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umimoji="1"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E6FF"/>
    <a:srgbClr val="FFF9F4"/>
    <a:srgbClr val="CCFFFF"/>
    <a:srgbClr val="C6D9F1"/>
    <a:srgbClr val="A276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0EE22E-27FB-4BAF-8B49-97CB58CC302E}" v="45" dt="2023-03-09T04:30:27.305"/>
    <p1510:client id="{CA89FF1E-C8A3-40F3-986C-F0C90204B624}" v="55" dt="2023-03-09T03:44:21.982"/>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72350" autoAdjust="0"/>
  </p:normalViewPr>
  <p:slideViewPr>
    <p:cSldViewPr>
      <p:cViewPr varScale="1">
        <p:scale>
          <a:sx n="66" d="100"/>
          <a:sy n="66" d="100"/>
        </p:scale>
        <p:origin x="1280" y="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9685571C-E169-94AC-0010-39E492504E05}"/>
              </a:ext>
            </a:extLst>
          </p:cNvPr>
          <p:cNvSpPr>
            <a:spLocks noGrp="1"/>
          </p:cNvSpPr>
          <p:nvPr>
            <p:ph type="hdr" sz="quarter"/>
          </p:nvPr>
        </p:nvSpPr>
        <p:spPr>
          <a:xfrm>
            <a:off x="0" y="0"/>
            <a:ext cx="2919413" cy="493713"/>
          </a:xfrm>
          <a:prstGeom prst="rect">
            <a:avLst/>
          </a:prstGeom>
        </p:spPr>
        <p:txBody>
          <a:bodyPr vert="horz" lIns="91440" tIns="45720" rIns="91440" bIns="45720" rtlCol="0"/>
          <a:lstStyle>
            <a:lvl1pPr algn="l" eaLnBrk="1" hangingPunct="1">
              <a:defRPr sz="1200">
                <a:ea typeface="ＭＳ Ｐゴシック" pitchFamily="50" charset="-128"/>
              </a:defRPr>
            </a:lvl1pPr>
          </a:lstStyle>
          <a:p>
            <a:pPr>
              <a:defRPr/>
            </a:pPr>
            <a:endParaRPr lang="ja-JP" altLang="en-US"/>
          </a:p>
        </p:txBody>
      </p:sp>
      <p:sp>
        <p:nvSpPr>
          <p:cNvPr id="3" name="日付プレースホルダー 2">
            <a:extLst>
              <a:ext uri="{FF2B5EF4-FFF2-40B4-BE49-F238E27FC236}">
                <a16:creationId xmlns:a16="http://schemas.microsoft.com/office/drawing/2014/main" id="{D686ADD5-29D5-A2FF-ED50-A9C8B6C9A9B9}"/>
              </a:ext>
            </a:extLst>
          </p:cNvPr>
          <p:cNvSpPr>
            <a:spLocks noGrp="1"/>
          </p:cNvSpPr>
          <p:nvPr>
            <p:ph type="dt" idx="1"/>
          </p:nvPr>
        </p:nvSpPr>
        <p:spPr>
          <a:xfrm>
            <a:off x="3814763" y="0"/>
            <a:ext cx="2919412" cy="493713"/>
          </a:xfrm>
          <a:prstGeom prst="rect">
            <a:avLst/>
          </a:prstGeom>
        </p:spPr>
        <p:txBody>
          <a:bodyPr vert="horz" lIns="91440" tIns="45720" rIns="91440" bIns="45720" rtlCol="0"/>
          <a:lstStyle>
            <a:lvl1pPr algn="r" eaLnBrk="1" hangingPunct="1">
              <a:defRPr sz="1200">
                <a:ea typeface="ＭＳ Ｐゴシック" pitchFamily="50" charset="-128"/>
              </a:defRPr>
            </a:lvl1pPr>
          </a:lstStyle>
          <a:p>
            <a:pPr>
              <a:defRPr/>
            </a:pPr>
            <a:fld id="{6F80CC10-8B31-49FA-ACAA-6F027934497B}" type="datetimeFigureOut">
              <a:rPr lang="ja-JP" altLang="en-US"/>
              <a:pPr>
                <a:defRPr/>
              </a:pPr>
              <a:t>2023/3/11</a:t>
            </a:fld>
            <a:endParaRPr lang="ja-JP" altLang="en-US"/>
          </a:p>
        </p:txBody>
      </p:sp>
      <p:sp>
        <p:nvSpPr>
          <p:cNvPr id="4" name="スライド イメージ プレースホルダー 3">
            <a:extLst>
              <a:ext uri="{FF2B5EF4-FFF2-40B4-BE49-F238E27FC236}">
                <a16:creationId xmlns:a16="http://schemas.microsoft.com/office/drawing/2014/main" id="{FFAD2AD4-F35F-0FB2-6431-463AB875D558}"/>
              </a:ext>
            </a:extLst>
          </p:cNvPr>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5C106E43-F570-B064-72B7-62F8894B2F9D}"/>
              </a:ext>
            </a:extLst>
          </p:cNvPr>
          <p:cNvSpPr>
            <a:spLocks noGrp="1"/>
          </p:cNvSpPr>
          <p:nvPr>
            <p:ph type="body" sz="quarter" idx="3"/>
          </p:nvPr>
        </p:nvSpPr>
        <p:spPr>
          <a:xfrm>
            <a:off x="673100" y="4686300"/>
            <a:ext cx="5389563" cy="4440238"/>
          </a:xfrm>
          <a:prstGeom prst="rect">
            <a:avLst/>
          </a:prstGeom>
        </p:spPr>
        <p:txBody>
          <a:bodyPr vert="horz" lIns="91440" tIns="45720" rIns="91440" bIns="45720"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3B0F2C90-A600-614C-8C06-0FF3D137F6BC}"/>
              </a:ext>
            </a:extLst>
          </p:cNvPr>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eaLnBrk="1" hangingPunct="1">
              <a:defRPr sz="1200">
                <a:ea typeface="ＭＳ Ｐゴシック" pitchFamily="50" charset="-128"/>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FCF13D54-F4EA-0C18-5914-002F9DD60CA1}"/>
              </a:ext>
            </a:extLst>
          </p:cNvPr>
          <p:cNvSpPr>
            <a:spLocks noGrp="1"/>
          </p:cNvSpPr>
          <p:nvPr>
            <p:ph type="sldNum" sz="quarter" idx="5"/>
          </p:nvPr>
        </p:nvSpPr>
        <p:spPr>
          <a:xfrm>
            <a:off x="3814763" y="9371013"/>
            <a:ext cx="2919412"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ea typeface="ＭＳ Ｐゴシック" panose="020B0600070205080204" pitchFamily="50" charset="-128"/>
              </a:defRPr>
            </a:lvl1pPr>
          </a:lstStyle>
          <a:p>
            <a:pPr>
              <a:defRPr/>
            </a:pPr>
            <a:fld id="{0614C639-512F-4D30-9C6F-70D166FB208E}"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p>
        </p:txBody>
      </p:sp>
      <p:sp>
        <p:nvSpPr>
          <p:cNvPr id="4" name="日付プレースホルダー 3">
            <a:extLst>
              <a:ext uri="{FF2B5EF4-FFF2-40B4-BE49-F238E27FC236}">
                <a16:creationId xmlns:a16="http://schemas.microsoft.com/office/drawing/2014/main" id="{EB79CE92-46F0-064E-220E-975C3D0ADDC9}"/>
              </a:ext>
            </a:extLst>
          </p:cNvPr>
          <p:cNvSpPr>
            <a:spLocks noGrp="1"/>
          </p:cNvSpPr>
          <p:nvPr>
            <p:ph type="dt" sz="half" idx="10"/>
          </p:nvPr>
        </p:nvSpPr>
        <p:spPr/>
        <p:txBody>
          <a:bodyPr/>
          <a:lstStyle>
            <a:lvl1pPr>
              <a:defRPr/>
            </a:lvl1pPr>
          </a:lstStyle>
          <a:p>
            <a:pPr>
              <a:defRPr/>
            </a:pPr>
            <a:fld id="{F759F4A7-81E8-4A11-8DF0-0953A09CE5EA}" type="datetimeFigureOut">
              <a:rPr lang="ja-JP" altLang="en-US"/>
              <a:pPr>
                <a:defRPr/>
              </a:pPr>
              <a:t>2023/3/11</a:t>
            </a:fld>
            <a:endParaRPr lang="ja-JP" altLang="en-US"/>
          </a:p>
        </p:txBody>
      </p:sp>
      <p:sp>
        <p:nvSpPr>
          <p:cNvPr id="5" name="フッター プレースホルダー 4">
            <a:extLst>
              <a:ext uri="{FF2B5EF4-FFF2-40B4-BE49-F238E27FC236}">
                <a16:creationId xmlns:a16="http://schemas.microsoft.com/office/drawing/2014/main" id="{F3201359-D9CD-C367-B232-7D3A8982E466}"/>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4A697DCE-18C8-7114-7EF8-B4131AC4F895}"/>
              </a:ext>
            </a:extLst>
          </p:cNvPr>
          <p:cNvSpPr>
            <a:spLocks noGrp="1"/>
          </p:cNvSpPr>
          <p:nvPr>
            <p:ph type="sldNum" sz="quarter" idx="12"/>
          </p:nvPr>
        </p:nvSpPr>
        <p:spPr/>
        <p:txBody>
          <a:bodyPr/>
          <a:lstStyle>
            <a:lvl1pPr>
              <a:defRPr/>
            </a:lvl1pPr>
          </a:lstStyle>
          <a:p>
            <a:pPr>
              <a:defRPr/>
            </a:pPr>
            <a:fld id="{086ACAC8-5FC7-4E84-BD43-BB10ED5CB6F8}" type="slidenum">
              <a:rPr lang="ja-JP" altLang="en-US"/>
              <a:pPr>
                <a:defRPr/>
              </a:pPr>
              <a:t>‹#›</a:t>
            </a:fld>
            <a:endParaRPr lang="ja-JP" altLang="en-US"/>
          </a:p>
        </p:txBody>
      </p:sp>
    </p:spTree>
    <p:extLst>
      <p:ext uri="{BB962C8B-B14F-4D97-AF65-F5344CB8AC3E}">
        <p14:creationId xmlns:p14="http://schemas.microsoft.com/office/powerpoint/2010/main" val="2683036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A4F75F29-8D4E-CFC0-03A1-9E67469683A6}"/>
              </a:ext>
            </a:extLst>
          </p:cNvPr>
          <p:cNvSpPr>
            <a:spLocks noGrp="1"/>
          </p:cNvSpPr>
          <p:nvPr>
            <p:ph type="dt" sz="half" idx="10"/>
          </p:nvPr>
        </p:nvSpPr>
        <p:spPr/>
        <p:txBody>
          <a:bodyPr/>
          <a:lstStyle>
            <a:lvl1pPr>
              <a:defRPr/>
            </a:lvl1pPr>
          </a:lstStyle>
          <a:p>
            <a:pPr>
              <a:defRPr/>
            </a:pPr>
            <a:fld id="{9CAFAF69-BF00-41E7-BEA3-4B63F11A1052}" type="datetimeFigureOut">
              <a:rPr lang="ja-JP" altLang="en-US"/>
              <a:pPr>
                <a:defRPr/>
              </a:pPr>
              <a:t>2023/3/11</a:t>
            </a:fld>
            <a:endParaRPr lang="ja-JP" altLang="en-US"/>
          </a:p>
        </p:txBody>
      </p:sp>
      <p:sp>
        <p:nvSpPr>
          <p:cNvPr id="5" name="フッター プレースホルダー 4">
            <a:extLst>
              <a:ext uri="{FF2B5EF4-FFF2-40B4-BE49-F238E27FC236}">
                <a16:creationId xmlns:a16="http://schemas.microsoft.com/office/drawing/2014/main" id="{F1620289-3AC4-0D06-C53C-0B70E6D3C843}"/>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6DE0EBFA-6932-3633-C534-4793AFE47022}"/>
              </a:ext>
            </a:extLst>
          </p:cNvPr>
          <p:cNvSpPr>
            <a:spLocks noGrp="1"/>
          </p:cNvSpPr>
          <p:nvPr>
            <p:ph type="sldNum" sz="quarter" idx="12"/>
          </p:nvPr>
        </p:nvSpPr>
        <p:spPr/>
        <p:txBody>
          <a:bodyPr/>
          <a:lstStyle>
            <a:lvl1pPr>
              <a:defRPr/>
            </a:lvl1pPr>
          </a:lstStyle>
          <a:p>
            <a:pPr>
              <a:defRPr/>
            </a:pPr>
            <a:fld id="{034E1461-2405-4F54-8D6F-8FD63F347211}" type="slidenum">
              <a:rPr lang="ja-JP" altLang="en-US"/>
              <a:pPr>
                <a:defRPr/>
              </a:pPr>
              <a:t>‹#›</a:t>
            </a:fld>
            <a:endParaRPr lang="ja-JP" altLang="en-US"/>
          </a:p>
        </p:txBody>
      </p:sp>
    </p:spTree>
    <p:extLst>
      <p:ext uri="{BB962C8B-B14F-4D97-AF65-F5344CB8AC3E}">
        <p14:creationId xmlns:p14="http://schemas.microsoft.com/office/powerpoint/2010/main" val="1054235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4AD46437-ABF7-8B04-C680-0248FA79326D}"/>
              </a:ext>
            </a:extLst>
          </p:cNvPr>
          <p:cNvSpPr>
            <a:spLocks noGrp="1"/>
          </p:cNvSpPr>
          <p:nvPr>
            <p:ph type="dt" sz="half" idx="10"/>
          </p:nvPr>
        </p:nvSpPr>
        <p:spPr/>
        <p:txBody>
          <a:bodyPr/>
          <a:lstStyle>
            <a:lvl1pPr>
              <a:defRPr/>
            </a:lvl1pPr>
          </a:lstStyle>
          <a:p>
            <a:pPr>
              <a:defRPr/>
            </a:pPr>
            <a:fld id="{6BC72344-F9F4-46AC-AC19-537AD38FB8BD}" type="datetimeFigureOut">
              <a:rPr lang="ja-JP" altLang="en-US"/>
              <a:pPr>
                <a:defRPr/>
              </a:pPr>
              <a:t>2023/3/11</a:t>
            </a:fld>
            <a:endParaRPr lang="ja-JP" altLang="en-US"/>
          </a:p>
        </p:txBody>
      </p:sp>
      <p:sp>
        <p:nvSpPr>
          <p:cNvPr id="5" name="フッター プレースホルダー 4">
            <a:extLst>
              <a:ext uri="{FF2B5EF4-FFF2-40B4-BE49-F238E27FC236}">
                <a16:creationId xmlns:a16="http://schemas.microsoft.com/office/drawing/2014/main" id="{91E1157D-100D-966E-E080-5260B0EFD42C}"/>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E70B85C5-D448-5401-B066-A88C6EC61479}"/>
              </a:ext>
            </a:extLst>
          </p:cNvPr>
          <p:cNvSpPr>
            <a:spLocks noGrp="1"/>
          </p:cNvSpPr>
          <p:nvPr>
            <p:ph type="sldNum" sz="quarter" idx="12"/>
          </p:nvPr>
        </p:nvSpPr>
        <p:spPr/>
        <p:txBody>
          <a:bodyPr/>
          <a:lstStyle>
            <a:lvl1pPr>
              <a:defRPr/>
            </a:lvl1pPr>
          </a:lstStyle>
          <a:p>
            <a:pPr>
              <a:defRPr/>
            </a:pPr>
            <a:fld id="{AF0E9B10-CF96-4333-8A96-B23D5B62F7D2}" type="slidenum">
              <a:rPr lang="ja-JP" altLang="en-US"/>
              <a:pPr>
                <a:defRPr/>
              </a:pPr>
              <a:t>‹#›</a:t>
            </a:fld>
            <a:endParaRPr lang="ja-JP" altLang="en-US"/>
          </a:p>
        </p:txBody>
      </p:sp>
    </p:spTree>
    <p:extLst>
      <p:ext uri="{BB962C8B-B14F-4D97-AF65-F5344CB8AC3E}">
        <p14:creationId xmlns:p14="http://schemas.microsoft.com/office/powerpoint/2010/main" val="1991929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158C4136-4114-91D6-1076-EB32E76EE9C5}"/>
              </a:ext>
            </a:extLst>
          </p:cNvPr>
          <p:cNvSpPr>
            <a:spLocks noGrp="1"/>
          </p:cNvSpPr>
          <p:nvPr>
            <p:ph type="dt" sz="half" idx="10"/>
          </p:nvPr>
        </p:nvSpPr>
        <p:spPr/>
        <p:txBody>
          <a:bodyPr/>
          <a:lstStyle>
            <a:lvl1pPr>
              <a:defRPr/>
            </a:lvl1pPr>
          </a:lstStyle>
          <a:p>
            <a:pPr>
              <a:defRPr/>
            </a:pPr>
            <a:fld id="{53AE5FC9-5658-4702-ABCD-30FC1D3C0DC4}" type="datetimeFigureOut">
              <a:rPr lang="ja-JP" altLang="en-US"/>
              <a:pPr>
                <a:defRPr/>
              </a:pPr>
              <a:t>2023/3/11</a:t>
            </a:fld>
            <a:endParaRPr lang="ja-JP" altLang="en-US"/>
          </a:p>
        </p:txBody>
      </p:sp>
      <p:sp>
        <p:nvSpPr>
          <p:cNvPr id="5" name="フッター プレースホルダー 4">
            <a:extLst>
              <a:ext uri="{FF2B5EF4-FFF2-40B4-BE49-F238E27FC236}">
                <a16:creationId xmlns:a16="http://schemas.microsoft.com/office/drawing/2014/main" id="{07F37CF3-B8D4-7B43-A98A-9E70C7BA38F3}"/>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36D2EA35-6C1B-292B-6CC6-792855642578}"/>
              </a:ext>
            </a:extLst>
          </p:cNvPr>
          <p:cNvSpPr>
            <a:spLocks noGrp="1"/>
          </p:cNvSpPr>
          <p:nvPr>
            <p:ph type="sldNum" sz="quarter" idx="12"/>
          </p:nvPr>
        </p:nvSpPr>
        <p:spPr/>
        <p:txBody>
          <a:bodyPr/>
          <a:lstStyle>
            <a:lvl1pPr>
              <a:defRPr/>
            </a:lvl1pPr>
          </a:lstStyle>
          <a:p>
            <a:pPr>
              <a:defRPr/>
            </a:pPr>
            <a:fld id="{ABB18998-0BBF-443C-8365-E111B7985808}" type="slidenum">
              <a:rPr lang="ja-JP" altLang="en-US"/>
              <a:pPr>
                <a:defRPr/>
              </a:pPr>
              <a:t>‹#›</a:t>
            </a:fld>
            <a:endParaRPr lang="ja-JP" altLang="en-US"/>
          </a:p>
        </p:txBody>
      </p:sp>
    </p:spTree>
    <p:extLst>
      <p:ext uri="{BB962C8B-B14F-4D97-AF65-F5344CB8AC3E}">
        <p14:creationId xmlns:p14="http://schemas.microsoft.com/office/powerpoint/2010/main" val="641642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日付プレースホルダー 3">
            <a:extLst>
              <a:ext uri="{FF2B5EF4-FFF2-40B4-BE49-F238E27FC236}">
                <a16:creationId xmlns:a16="http://schemas.microsoft.com/office/drawing/2014/main" id="{33062F90-FD3F-B3A3-EC32-1EAA1C35F9F4}"/>
              </a:ext>
            </a:extLst>
          </p:cNvPr>
          <p:cNvSpPr>
            <a:spLocks noGrp="1"/>
          </p:cNvSpPr>
          <p:nvPr>
            <p:ph type="dt" sz="half" idx="10"/>
          </p:nvPr>
        </p:nvSpPr>
        <p:spPr/>
        <p:txBody>
          <a:bodyPr/>
          <a:lstStyle>
            <a:lvl1pPr>
              <a:defRPr/>
            </a:lvl1pPr>
          </a:lstStyle>
          <a:p>
            <a:pPr>
              <a:defRPr/>
            </a:pPr>
            <a:fld id="{678E67B2-F9DD-4A87-8883-12B7DB58EDB2}" type="datetimeFigureOut">
              <a:rPr lang="ja-JP" altLang="en-US"/>
              <a:pPr>
                <a:defRPr/>
              </a:pPr>
              <a:t>2023/3/11</a:t>
            </a:fld>
            <a:endParaRPr lang="ja-JP" altLang="en-US"/>
          </a:p>
        </p:txBody>
      </p:sp>
      <p:sp>
        <p:nvSpPr>
          <p:cNvPr id="5" name="フッター プレースホルダー 4">
            <a:extLst>
              <a:ext uri="{FF2B5EF4-FFF2-40B4-BE49-F238E27FC236}">
                <a16:creationId xmlns:a16="http://schemas.microsoft.com/office/drawing/2014/main" id="{6422783F-BB8C-F789-374F-2A718D15B1A4}"/>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583126AF-940F-706B-0AA9-2FF90A7ED1CC}"/>
              </a:ext>
            </a:extLst>
          </p:cNvPr>
          <p:cNvSpPr>
            <a:spLocks noGrp="1"/>
          </p:cNvSpPr>
          <p:nvPr>
            <p:ph type="sldNum" sz="quarter" idx="12"/>
          </p:nvPr>
        </p:nvSpPr>
        <p:spPr/>
        <p:txBody>
          <a:bodyPr/>
          <a:lstStyle>
            <a:lvl1pPr>
              <a:defRPr/>
            </a:lvl1pPr>
          </a:lstStyle>
          <a:p>
            <a:pPr>
              <a:defRPr/>
            </a:pPr>
            <a:fld id="{7B8A6795-FBA9-4606-9BF5-6B601C399CB0}" type="slidenum">
              <a:rPr lang="ja-JP" altLang="en-US"/>
              <a:pPr>
                <a:defRPr/>
              </a:pPr>
              <a:t>‹#›</a:t>
            </a:fld>
            <a:endParaRPr lang="ja-JP" altLang="en-US"/>
          </a:p>
        </p:txBody>
      </p:sp>
    </p:spTree>
    <p:extLst>
      <p:ext uri="{BB962C8B-B14F-4D97-AF65-F5344CB8AC3E}">
        <p14:creationId xmlns:p14="http://schemas.microsoft.com/office/powerpoint/2010/main" val="3206314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a:extLst>
              <a:ext uri="{FF2B5EF4-FFF2-40B4-BE49-F238E27FC236}">
                <a16:creationId xmlns:a16="http://schemas.microsoft.com/office/drawing/2014/main" id="{6CC7E661-0A75-95FE-6975-DA64A1876B2C}"/>
              </a:ext>
            </a:extLst>
          </p:cNvPr>
          <p:cNvSpPr>
            <a:spLocks noGrp="1"/>
          </p:cNvSpPr>
          <p:nvPr>
            <p:ph type="dt" sz="half" idx="10"/>
          </p:nvPr>
        </p:nvSpPr>
        <p:spPr/>
        <p:txBody>
          <a:bodyPr/>
          <a:lstStyle>
            <a:lvl1pPr>
              <a:defRPr/>
            </a:lvl1pPr>
          </a:lstStyle>
          <a:p>
            <a:pPr>
              <a:defRPr/>
            </a:pPr>
            <a:fld id="{AA67B39E-2560-44AB-9AB5-1C24CB7AF22E}" type="datetimeFigureOut">
              <a:rPr lang="ja-JP" altLang="en-US"/>
              <a:pPr>
                <a:defRPr/>
              </a:pPr>
              <a:t>2023/3/11</a:t>
            </a:fld>
            <a:endParaRPr lang="ja-JP" altLang="en-US"/>
          </a:p>
        </p:txBody>
      </p:sp>
      <p:sp>
        <p:nvSpPr>
          <p:cNvPr id="6" name="フッター プレースホルダー 4">
            <a:extLst>
              <a:ext uri="{FF2B5EF4-FFF2-40B4-BE49-F238E27FC236}">
                <a16:creationId xmlns:a16="http://schemas.microsoft.com/office/drawing/2014/main" id="{125CD8B4-670F-00B1-61F8-A60D4348A05C}"/>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BA1FA2B2-85D9-7853-A0F4-D4BB80FC85BD}"/>
              </a:ext>
            </a:extLst>
          </p:cNvPr>
          <p:cNvSpPr>
            <a:spLocks noGrp="1"/>
          </p:cNvSpPr>
          <p:nvPr>
            <p:ph type="sldNum" sz="quarter" idx="12"/>
          </p:nvPr>
        </p:nvSpPr>
        <p:spPr/>
        <p:txBody>
          <a:bodyPr/>
          <a:lstStyle>
            <a:lvl1pPr>
              <a:defRPr/>
            </a:lvl1pPr>
          </a:lstStyle>
          <a:p>
            <a:pPr>
              <a:defRPr/>
            </a:pPr>
            <a:fld id="{8374A6B9-17F2-4198-B5DB-2B079CA362DF}" type="slidenum">
              <a:rPr lang="ja-JP" altLang="en-US"/>
              <a:pPr>
                <a:defRPr/>
              </a:pPr>
              <a:t>‹#›</a:t>
            </a:fld>
            <a:endParaRPr lang="ja-JP" altLang="en-US"/>
          </a:p>
        </p:txBody>
      </p:sp>
    </p:spTree>
    <p:extLst>
      <p:ext uri="{BB962C8B-B14F-4D97-AF65-F5344CB8AC3E}">
        <p14:creationId xmlns:p14="http://schemas.microsoft.com/office/powerpoint/2010/main" val="4099394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a:extLst>
              <a:ext uri="{FF2B5EF4-FFF2-40B4-BE49-F238E27FC236}">
                <a16:creationId xmlns:a16="http://schemas.microsoft.com/office/drawing/2014/main" id="{58515CDE-44D0-6619-7D23-611C7CA668D1}"/>
              </a:ext>
            </a:extLst>
          </p:cNvPr>
          <p:cNvSpPr>
            <a:spLocks noGrp="1"/>
          </p:cNvSpPr>
          <p:nvPr>
            <p:ph type="dt" sz="half" idx="10"/>
          </p:nvPr>
        </p:nvSpPr>
        <p:spPr/>
        <p:txBody>
          <a:bodyPr/>
          <a:lstStyle>
            <a:lvl1pPr>
              <a:defRPr/>
            </a:lvl1pPr>
          </a:lstStyle>
          <a:p>
            <a:pPr>
              <a:defRPr/>
            </a:pPr>
            <a:fld id="{4880BEDA-39CE-444E-A3BC-A6817926F830}" type="datetimeFigureOut">
              <a:rPr lang="ja-JP" altLang="en-US"/>
              <a:pPr>
                <a:defRPr/>
              </a:pPr>
              <a:t>2023/3/11</a:t>
            </a:fld>
            <a:endParaRPr lang="ja-JP" altLang="en-US"/>
          </a:p>
        </p:txBody>
      </p:sp>
      <p:sp>
        <p:nvSpPr>
          <p:cNvPr id="8" name="フッター プレースホルダー 4">
            <a:extLst>
              <a:ext uri="{FF2B5EF4-FFF2-40B4-BE49-F238E27FC236}">
                <a16:creationId xmlns:a16="http://schemas.microsoft.com/office/drawing/2014/main" id="{659825D5-5BFC-A45B-FD9D-92B90EE9575D}"/>
              </a:ext>
            </a:extLst>
          </p:cNvPr>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5">
            <a:extLst>
              <a:ext uri="{FF2B5EF4-FFF2-40B4-BE49-F238E27FC236}">
                <a16:creationId xmlns:a16="http://schemas.microsoft.com/office/drawing/2014/main" id="{C8BDF956-C11A-52DF-FAAF-6E259046315D}"/>
              </a:ext>
            </a:extLst>
          </p:cNvPr>
          <p:cNvSpPr>
            <a:spLocks noGrp="1"/>
          </p:cNvSpPr>
          <p:nvPr>
            <p:ph type="sldNum" sz="quarter" idx="12"/>
          </p:nvPr>
        </p:nvSpPr>
        <p:spPr/>
        <p:txBody>
          <a:bodyPr/>
          <a:lstStyle>
            <a:lvl1pPr>
              <a:defRPr/>
            </a:lvl1pPr>
          </a:lstStyle>
          <a:p>
            <a:pPr>
              <a:defRPr/>
            </a:pPr>
            <a:fld id="{43AA7C13-25E9-42DC-97AF-D4BB4C616E52}" type="slidenum">
              <a:rPr lang="ja-JP" altLang="en-US"/>
              <a:pPr>
                <a:defRPr/>
              </a:pPr>
              <a:t>‹#›</a:t>
            </a:fld>
            <a:endParaRPr lang="ja-JP" altLang="en-US"/>
          </a:p>
        </p:txBody>
      </p:sp>
    </p:spTree>
    <p:extLst>
      <p:ext uri="{BB962C8B-B14F-4D97-AF65-F5344CB8AC3E}">
        <p14:creationId xmlns:p14="http://schemas.microsoft.com/office/powerpoint/2010/main" val="2093514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a:extLst>
              <a:ext uri="{FF2B5EF4-FFF2-40B4-BE49-F238E27FC236}">
                <a16:creationId xmlns:a16="http://schemas.microsoft.com/office/drawing/2014/main" id="{FF0B62F0-291A-EF28-22B9-A81467D6F41B}"/>
              </a:ext>
            </a:extLst>
          </p:cNvPr>
          <p:cNvSpPr>
            <a:spLocks noGrp="1"/>
          </p:cNvSpPr>
          <p:nvPr>
            <p:ph type="dt" sz="half" idx="10"/>
          </p:nvPr>
        </p:nvSpPr>
        <p:spPr/>
        <p:txBody>
          <a:bodyPr/>
          <a:lstStyle>
            <a:lvl1pPr>
              <a:defRPr/>
            </a:lvl1pPr>
          </a:lstStyle>
          <a:p>
            <a:pPr>
              <a:defRPr/>
            </a:pPr>
            <a:fld id="{37F6C46B-CCB3-48EB-90ED-0E7E56255672}" type="datetimeFigureOut">
              <a:rPr lang="ja-JP" altLang="en-US"/>
              <a:pPr>
                <a:defRPr/>
              </a:pPr>
              <a:t>2023/3/11</a:t>
            </a:fld>
            <a:endParaRPr lang="ja-JP" altLang="en-US"/>
          </a:p>
        </p:txBody>
      </p:sp>
      <p:sp>
        <p:nvSpPr>
          <p:cNvPr id="4" name="フッター プレースホルダー 4">
            <a:extLst>
              <a:ext uri="{FF2B5EF4-FFF2-40B4-BE49-F238E27FC236}">
                <a16:creationId xmlns:a16="http://schemas.microsoft.com/office/drawing/2014/main" id="{CFEA1DF6-A07D-AF08-A8D7-FAC2782BF90B}"/>
              </a:ext>
            </a:extLst>
          </p:cNvPr>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5">
            <a:extLst>
              <a:ext uri="{FF2B5EF4-FFF2-40B4-BE49-F238E27FC236}">
                <a16:creationId xmlns:a16="http://schemas.microsoft.com/office/drawing/2014/main" id="{24EFF6F5-B29A-7813-B5E9-1638DC3AC8B6}"/>
              </a:ext>
            </a:extLst>
          </p:cNvPr>
          <p:cNvSpPr>
            <a:spLocks noGrp="1"/>
          </p:cNvSpPr>
          <p:nvPr>
            <p:ph type="sldNum" sz="quarter" idx="12"/>
          </p:nvPr>
        </p:nvSpPr>
        <p:spPr/>
        <p:txBody>
          <a:bodyPr/>
          <a:lstStyle>
            <a:lvl1pPr>
              <a:defRPr/>
            </a:lvl1pPr>
          </a:lstStyle>
          <a:p>
            <a:pPr>
              <a:defRPr/>
            </a:pPr>
            <a:fld id="{BBABC22B-CF9A-49F5-8D6B-1604BC0DD8F6}" type="slidenum">
              <a:rPr lang="ja-JP" altLang="en-US"/>
              <a:pPr>
                <a:defRPr/>
              </a:pPr>
              <a:t>‹#›</a:t>
            </a:fld>
            <a:endParaRPr lang="ja-JP" altLang="en-US"/>
          </a:p>
        </p:txBody>
      </p:sp>
    </p:spTree>
    <p:extLst>
      <p:ext uri="{BB962C8B-B14F-4D97-AF65-F5344CB8AC3E}">
        <p14:creationId xmlns:p14="http://schemas.microsoft.com/office/powerpoint/2010/main" val="373127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a:extLst>
              <a:ext uri="{FF2B5EF4-FFF2-40B4-BE49-F238E27FC236}">
                <a16:creationId xmlns:a16="http://schemas.microsoft.com/office/drawing/2014/main" id="{A37DA668-2DFA-CF21-AAC9-FA010315BF10}"/>
              </a:ext>
            </a:extLst>
          </p:cNvPr>
          <p:cNvSpPr>
            <a:spLocks noGrp="1"/>
          </p:cNvSpPr>
          <p:nvPr>
            <p:ph type="dt" sz="half" idx="10"/>
          </p:nvPr>
        </p:nvSpPr>
        <p:spPr/>
        <p:txBody>
          <a:bodyPr/>
          <a:lstStyle>
            <a:lvl1pPr>
              <a:defRPr/>
            </a:lvl1pPr>
          </a:lstStyle>
          <a:p>
            <a:pPr>
              <a:defRPr/>
            </a:pPr>
            <a:fld id="{266CDA54-77B3-46F8-B80D-9EE262F937EC}" type="datetimeFigureOut">
              <a:rPr lang="ja-JP" altLang="en-US"/>
              <a:pPr>
                <a:defRPr/>
              </a:pPr>
              <a:t>2023/3/11</a:t>
            </a:fld>
            <a:endParaRPr lang="ja-JP" altLang="en-US"/>
          </a:p>
        </p:txBody>
      </p:sp>
      <p:sp>
        <p:nvSpPr>
          <p:cNvPr id="3" name="フッター プレースホルダー 4">
            <a:extLst>
              <a:ext uri="{FF2B5EF4-FFF2-40B4-BE49-F238E27FC236}">
                <a16:creationId xmlns:a16="http://schemas.microsoft.com/office/drawing/2014/main" id="{19402BB0-2A5F-A0AF-F6CA-7402D7E572F1}"/>
              </a:ext>
            </a:extLst>
          </p:cNvPr>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ー 5">
            <a:extLst>
              <a:ext uri="{FF2B5EF4-FFF2-40B4-BE49-F238E27FC236}">
                <a16:creationId xmlns:a16="http://schemas.microsoft.com/office/drawing/2014/main" id="{CD1F03F7-1E90-C2FE-7B94-486BD353978C}"/>
              </a:ext>
            </a:extLst>
          </p:cNvPr>
          <p:cNvSpPr>
            <a:spLocks noGrp="1"/>
          </p:cNvSpPr>
          <p:nvPr>
            <p:ph type="sldNum" sz="quarter" idx="12"/>
          </p:nvPr>
        </p:nvSpPr>
        <p:spPr/>
        <p:txBody>
          <a:bodyPr/>
          <a:lstStyle>
            <a:lvl1pPr>
              <a:defRPr/>
            </a:lvl1pPr>
          </a:lstStyle>
          <a:p>
            <a:pPr>
              <a:defRPr/>
            </a:pPr>
            <a:fld id="{353C8706-7065-4DC1-B708-29FF972C29EB}" type="slidenum">
              <a:rPr lang="ja-JP" altLang="en-US"/>
              <a:pPr>
                <a:defRPr/>
              </a:pPr>
              <a:t>‹#›</a:t>
            </a:fld>
            <a:endParaRPr lang="ja-JP" altLang="en-US"/>
          </a:p>
        </p:txBody>
      </p:sp>
    </p:spTree>
    <p:extLst>
      <p:ext uri="{BB962C8B-B14F-4D97-AF65-F5344CB8AC3E}">
        <p14:creationId xmlns:p14="http://schemas.microsoft.com/office/powerpoint/2010/main" val="1409271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AEF5BB0F-5B29-5233-B2E9-8D7D3484F71A}"/>
              </a:ext>
            </a:extLst>
          </p:cNvPr>
          <p:cNvSpPr>
            <a:spLocks noGrp="1"/>
          </p:cNvSpPr>
          <p:nvPr>
            <p:ph type="dt" sz="half" idx="10"/>
          </p:nvPr>
        </p:nvSpPr>
        <p:spPr/>
        <p:txBody>
          <a:bodyPr/>
          <a:lstStyle>
            <a:lvl1pPr>
              <a:defRPr/>
            </a:lvl1pPr>
          </a:lstStyle>
          <a:p>
            <a:pPr>
              <a:defRPr/>
            </a:pPr>
            <a:fld id="{F7029F40-7446-4585-A95E-FBF49D72BCCE}" type="datetimeFigureOut">
              <a:rPr lang="ja-JP" altLang="en-US"/>
              <a:pPr>
                <a:defRPr/>
              </a:pPr>
              <a:t>2023/3/11</a:t>
            </a:fld>
            <a:endParaRPr lang="ja-JP" altLang="en-US"/>
          </a:p>
        </p:txBody>
      </p:sp>
      <p:sp>
        <p:nvSpPr>
          <p:cNvPr id="6" name="フッター プレースホルダー 4">
            <a:extLst>
              <a:ext uri="{FF2B5EF4-FFF2-40B4-BE49-F238E27FC236}">
                <a16:creationId xmlns:a16="http://schemas.microsoft.com/office/drawing/2014/main" id="{C1705B55-5F25-F06F-5D31-8BB8F607E2A2}"/>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8940EF82-D196-C63B-BD9B-7D407CC178D4}"/>
              </a:ext>
            </a:extLst>
          </p:cNvPr>
          <p:cNvSpPr>
            <a:spLocks noGrp="1"/>
          </p:cNvSpPr>
          <p:nvPr>
            <p:ph type="sldNum" sz="quarter" idx="12"/>
          </p:nvPr>
        </p:nvSpPr>
        <p:spPr/>
        <p:txBody>
          <a:bodyPr/>
          <a:lstStyle>
            <a:lvl1pPr>
              <a:defRPr/>
            </a:lvl1pPr>
          </a:lstStyle>
          <a:p>
            <a:pPr>
              <a:defRPr/>
            </a:pPr>
            <a:fld id="{85CCF41B-1221-4EEF-BC62-E7733F29146C}" type="slidenum">
              <a:rPr lang="ja-JP" altLang="en-US"/>
              <a:pPr>
                <a:defRPr/>
              </a:pPr>
              <a:t>‹#›</a:t>
            </a:fld>
            <a:endParaRPr lang="ja-JP" altLang="en-US"/>
          </a:p>
        </p:txBody>
      </p:sp>
    </p:spTree>
    <p:extLst>
      <p:ext uri="{BB962C8B-B14F-4D97-AF65-F5344CB8AC3E}">
        <p14:creationId xmlns:p14="http://schemas.microsoft.com/office/powerpoint/2010/main" val="2971247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FF529B85-3D16-775C-CC61-C50B8FCB52E6}"/>
              </a:ext>
            </a:extLst>
          </p:cNvPr>
          <p:cNvSpPr>
            <a:spLocks noGrp="1"/>
          </p:cNvSpPr>
          <p:nvPr>
            <p:ph type="dt" sz="half" idx="10"/>
          </p:nvPr>
        </p:nvSpPr>
        <p:spPr/>
        <p:txBody>
          <a:bodyPr/>
          <a:lstStyle>
            <a:lvl1pPr>
              <a:defRPr/>
            </a:lvl1pPr>
          </a:lstStyle>
          <a:p>
            <a:pPr>
              <a:defRPr/>
            </a:pPr>
            <a:fld id="{FE4569FA-8436-4094-A8BA-B178747D2B4E}" type="datetimeFigureOut">
              <a:rPr lang="ja-JP" altLang="en-US"/>
              <a:pPr>
                <a:defRPr/>
              </a:pPr>
              <a:t>2023/3/11</a:t>
            </a:fld>
            <a:endParaRPr lang="ja-JP" altLang="en-US"/>
          </a:p>
        </p:txBody>
      </p:sp>
      <p:sp>
        <p:nvSpPr>
          <p:cNvPr id="6" name="フッター プレースホルダー 4">
            <a:extLst>
              <a:ext uri="{FF2B5EF4-FFF2-40B4-BE49-F238E27FC236}">
                <a16:creationId xmlns:a16="http://schemas.microsoft.com/office/drawing/2014/main" id="{324A34E2-444A-D11A-EE91-2183358AEF72}"/>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DC8846F7-233F-AC5F-1FB4-1701C71781D1}"/>
              </a:ext>
            </a:extLst>
          </p:cNvPr>
          <p:cNvSpPr>
            <a:spLocks noGrp="1"/>
          </p:cNvSpPr>
          <p:nvPr>
            <p:ph type="sldNum" sz="quarter" idx="12"/>
          </p:nvPr>
        </p:nvSpPr>
        <p:spPr/>
        <p:txBody>
          <a:bodyPr/>
          <a:lstStyle>
            <a:lvl1pPr>
              <a:defRPr/>
            </a:lvl1pPr>
          </a:lstStyle>
          <a:p>
            <a:pPr>
              <a:defRPr/>
            </a:pPr>
            <a:fld id="{BB1F9153-8BD5-4BC2-9D3F-B96BB5B8F74F}" type="slidenum">
              <a:rPr lang="ja-JP" altLang="en-US"/>
              <a:pPr>
                <a:defRPr/>
              </a:pPr>
              <a:t>‹#›</a:t>
            </a:fld>
            <a:endParaRPr lang="ja-JP" altLang="en-US"/>
          </a:p>
        </p:txBody>
      </p:sp>
    </p:spTree>
    <p:extLst>
      <p:ext uri="{BB962C8B-B14F-4D97-AF65-F5344CB8AC3E}">
        <p14:creationId xmlns:p14="http://schemas.microsoft.com/office/powerpoint/2010/main" val="4168514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a:extLst>
              <a:ext uri="{FF2B5EF4-FFF2-40B4-BE49-F238E27FC236}">
                <a16:creationId xmlns:a16="http://schemas.microsoft.com/office/drawing/2014/main" id="{80C9EF62-A835-BE3D-EC9F-B83E0C0D1BF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テキスト プレースホルダー 2">
            <a:extLst>
              <a:ext uri="{FF2B5EF4-FFF2-40B4-BE49-F238E27FC236}">
                <a16:creationId xmlns:a16="http://schemas.microsoft.com/office/drawing/2014/main" id="{8731C351-81C5-9375-F784-6101059FD0D3}"/>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BA9D2B97-0A0C-F0DC-6552-9B949D7B3DD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199A5629-8AC8-430E-AEBE-227150E42336}" type="datetimeFigureOut">
              <a:rPr lang="ja-JP" altLang="en-US"/>
              <a:pPr>
                <a:defRPr/>
              </a:pPr>
              <a:t>2023/3/11</a:t>
            </a:fld>
            <a:endParaRPr lang="ja-JP" altLang="en-US"/>
          </a:p>
        </p:txBody>
      </p:sp>
      <p:sp>
        <p:nvSpPr>
          <p:cNvPr id="5" name="フッター プレースホルダー 4">
            <a:extLst>
              <a:ext uri="{FF2B5EF4-FFF2-40B4-BE49-F238E27FC236}">
                <a16:creationId xmlns:a16="http://schemas.microsoft.com/office/drawing/2014/main" id="{085BEC1D-D8A5-F897-C656-CDD5824BCAEE}"/>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BF63D0D4-D56E-FA66-4253-63DA5E0051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ea typeface="ＭＳ Ｐゴシック" panose="020B0600070205080204" pitchFamily="50" charset="-128"/>
              </a:defRPr>
            </a:lvl1pPr>
          </a:lstStyle>
          <a:p>
            <a:pPr>
              <a:defRPr/>
            </a:pPr>
            <a:fld id="{BEB71624-594D-4439-A0B0-821D8F7AF0D0}"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E0CFA681-9A6C-5133-D4DD-8F443F050E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7456" y="620688"/>
            <a:ext cx="3179801" cy="1783932"/>
          </a:xfrm>
          <a:prstGeom prst="rect">
            <a:avLst/>
          </a:prstGeom>
        </p:spPr>
      </p:pic>
      <p:sp>
        <p:nvSpPr>
          <p:cNvPr id="6" name="テキスト ボックス 5">
            <a:extLst>
              <a:ext uri="{FF2B5EF4-FFF2-40B4-BE49-F238E27FC236}">
                <a16:creationId xmlns:a16="http://schemas.microsoft.com/office/drawing/2014/main" id="{D9C6B2BE-5B9F-8542-EE5F-E81ACD970309}"/>
              </a:ext>
            </a:extLst>
          </p:cNvPr>
          <p:cNvSpPr txBox="1"/>
          <p:nvPr/>
        </p:nvSpPr>
        <p:spPr>
          <a:xfrm>
            <a:off x="214112" y="69299"/>
            <a:ext cx="5372821" cy="6863417"/>
          </a:xfrm>
          <a:prstGeom prst="rect">
            <a:avLst/>
          </a:prstGeom>
          <a:noFill/>
        </p:spPr>
        <p:txBody>
          <a:bodyPr wrap="square" rtlCol="0">
            <a:spAutoFit/>
          </a:bodyPr>
          <a:lstStyle/>
          <a:p>
            <a:r>
              <a:rPr kumimoji="1" lang="ja-JP" altLang="en-US" dirty="0"/>
              <a:t>❒右の様な花畑感のあるイメージで</a:t>
            </a:r>
            <a:endParaRPr kumimoji="1" lang="en-US" altLang="ja-JP" dirty="0"/>
          </a:p>
          <a:p>
            <a:r>
              <a:rPr kumimoji="1" lang="ja-JP" altLang="en-US" dirty="0"/>
              <a:t>デザインいただきたい。</a:t>
            </a:r>
            <a:endParaRPr kumimoji="1" lang="en-US" altLang="ja-JP" dirty="0"/>
          </a:p>
          <a:p>
            <a:endParaRPr kumimoji="1" lang="en-US" altLang="ja-JP" dirty="0"/>
          </a:p>
          <a:p>
            <a:r>
              <a:rPr kumimoji="1" lang="ja-JP" altLang="en-US" dirty="0"/>
              <a:t>❒条件</a:t>
            </a:r>
            <a:endParaRPr kumimoji="1" lang="en-US" altLang="ja-JP" dirty="0"/>
          </a:p>
          <a:p>
            <a:r>
              <a:rPr kumimoji="1" lang="ja-JP" altLang="en-US" sz="1600" dirty="0"/>
              <a:t>①背景は透明に。建物内が見えるようにしなくてはならない。</a:t>
            </a:r>
            <a:endParaRPr kumimoji="1" lang="en-US" altLang="ja-JP" sz="1600" dirty="0"/>
          </a:p>
          <a:p>
            <a:endParaRPr kumimoji="1" lang="en-US" altLang="ja-JP" sz="1600" dirty="0"/>
          </a:p>
          <a:p>
            <a:r>
              <a:rPr kumimoji="1" lang="ja-JP" altLang="en-US" sz="1600" dirty="0"/>
              <a:t>②花：透明背景＝</a:t>
            </a:r>
            <a:r>
              <a:rPr kumimoji="1" lang="en-US" altLang="ja-JP" sz="1600" dirty="0"/>
              <a:t>4</a:t>
            </a:r>
            <a:r>
              <a:rPr kumimoji="1" lang="ja-JP" altLang="en-US" sz="1600" dirty="0"/>
              <a:t>：</a:t>
            </a:r>
            <a:r>
              <a:rPr kumimoji="1" lang="en-US" altLang="ja-JP" sz="1600" dirty="0"/>
              <a:t>6</a:t>
            </a:r>
          </a:p>
          <a:p>
            <a:r>
              <a:rPr kumimoji="1" lang="ja-JP" altLang="en-US" sz="1600" dirty="0"/>
              <a:t>デザインの面積比率はおおよそ上記したい。（右の画像だと花が</a:t>
            </a:r>
            <a:r>
              <a:rPr kumimoji="1" lang="en-US" altLang="ja-JP" sz="1600" dirty="0"/>
              <a:t>6</a:t>
            </a:r>
            <a:r>
              <a:rPr kumimoji="1" lang="ja-JP" altLang="en-US" sz="1600" dirty="0"/>
              <a:t>割くらいなので若干草花を削減したい。但し、画像内下の方は建物内利用者の足下部分なので透明部分が少なくても</a:t>
            </a:r>
            <a:r>
              <a:rPr kumimoji="1" lang="en-US" altLang="ja-JP" sz="1600" dirty="0"/>
              <a:t>OK</a:t>
            </a:r>
            <a:r>
              <a:rPr kumimoji="1" lang="ja-JP" altLang="en-US" sz="1600" dirty="0"/>
              <a:t>。上部分はなるべく空けたい。）</a:t>
            </a:r>
            <a:endParaRPr kumimoji="1" lang="en-US" altLang="ja-JP" sz="1600" dirty="0"/>
          </a:p>
          <a:p>
            <a:endParaRPr lang="en-US" altLang="ja-JP" sz="1600" dirty="0"/>
          </a:p>
          <a:p>
            <a:r>
              <a:rPr kumimoji="1" lang="ja-JP" altLang="en-US" sz="1600" dirty="0"/>
              <a:t>③設置期間の</a:t>
            </a:r>
            <a:r>
              <a:rPr kumimoji="1" lang="en-US" altLang="ja-JP" sz="1600" dirty="0"/>
              <a:t>3</a:t>
            </a:r>
            <a:r>
              <a:rPr kumimoji="1" lang="ja-JP" altLang="en-US" sz="1600" dirty="0"/>
              <a:t>月～</a:t>
            </a:r>
            <a:r>
              <a:rPr kumimoji="1" lang="en-US" altLang="ja-JP" sz="1600" dirty="0"/>
              <a:t>5</a:t>
            </a:r>
            <a:r>
              <a:rPr kumimoji="1" lang="ja-JP" altLang="en-US" sz="1600" dirty="0"/>
              <a:t>月近辺に咲いていて違和感のない花。</a:t>
            </a:r>
            <a:endParaRPr kumimoji="1" lang="en-US" altLang="ja-JP" sz="1600" dirty="0"/>
          </a:p>
          <a:p>
            <a:r>
              <a:rPr kumimoji="1" lang="ja-JP" altLang="en-US" sz="1600" dirty="0"/>
              <a:t>（桜が散っても掲出しているので、桜が否定され花言葉も良いガーベラをメインにという流れとなったが、ガーベラだけでは不採用となった）</a:t>
            </a:r>
            <a:endParaRPr kumimoji="1" lang="en-US" altLang="ja-JP" sz="1600" dirty="0"/>
          </a:p>
          <a:p>
            <a:r>
              <a:rPr lang="ja-JP" altLang="en-US" sz="1600" dirty="0"/>
              <a:t>その流れでガーベラの花をどこかに入れてほしい。</a:t>
            </a:r>
            <a:endParaRPr lang="en-US" altLang="ja-JP" sz="1600" dirty="0"/>
          </a:p>
          <a:p>
            <a:r>
              <a:rPr lang="ja-JP" altLang="en-US" sz="1600" dirty="0"/>
              <a:t>ガーベラ画像は支給。</a:t>
            </a:r>
            <a:endParaRPr lang="en-US" altLang="ja-JP" sz="1600" dirty="0"/>
          </a:p>
          <a:p>
            <a:endParaRPr lang="en-US" altLang="ja-JP" sz="1600" dirty="0"/>
          </a:p>
          <a:p>
            <a:r>
              <a:rPr kumimoji="1" lang="ja-JP" altLang="en-US" sz="1600" dirty="0"/>
              <a:t>④ガラス面の右と左の</a:t>
            </a:r>
            <a:r>
              <a:rPr kumimoji="1" lang="en-US" altLang="ja-JP" sz="1600" dirty="0"/>
              <a:t>2</a:t>
            </a:r>
            <a:r>
              <a:rPr kumimoji="1" lang="ja-JP" altLang="en-US" sz="1600" dirty="0"/>
              <a:t>箇所あるが、同じ絵柄でもよいし、それぞれ別のものでもよい。</a:t>
            </a:r>
            <a:endParaRPr kumimoji="1" lang="en-US" altLang="ja-JP" sz="1600" dirty="0"/>
          </a:p>
          <a:p>
            <a:endParaRPr lang="en-US" altLang="ja-JP" sz="1600" dirty="0"/>
          </a:p>
          <a:p>
            <a:r>
              <a:rPr kumimoji="1" lang="ja-JP" altLang="en-US" sz="1600" dirty="0"/>
              <a:t>⑤画像推奨だが、イラストでも可能。</a:t>
            </a:r>
            <a:endParaRPr kumimoji="1" lang="en-US" altLang="ja-JP" sz="1600" dirty="0"/>
          </a:p>
          <a:p>
            <a:endParaRPr lang="en-US" altLang="ja-JP" sz="1600" dirty="0"/>
          </a:p>
          <a:p>
            <a:r>
              <a:rPr kumimoji="1" lang="ja-JP" altLang="en-US" sz="1600" dirty="0"/>
              <a:t>⑥窓のふち部分でデザインが切れてしまうことは気にせず</a:t>
            </a:r>
            <a:r>
              <a:rPr kumimoji="1" lang="en-US" altLang="ja-JP" sz="1600" dirty="0"/>
              <a:t>1</a:t>
            </a:r>
            <a:r>
              <a:rPr kumimoji="1" lang="ja-JP" altLang="en-US" sz="1600" dirty="0"/>
              <a:t>枚の画をデザインいただければ</a:t>
            </a:r>
            <a:r>
              <a:rPr kumimoji="1" lang="en-US" altLang="ja-JP" sz="1600" dirty="0"/>
              <a:t>OK</a:t>
            </a:r>
            <a:r>
              <a:rPr kumimoji="1" lang="ja-JP" altLang="en-US" sz="1600" dirty="0"/>
              <a:t>です。施工業者が採用画像を加工予定です。</a:t>
            </a:r>
            <a:endParaRPr kumimoji="1" lang="en-US" altLang="ja-JP" sz="1600" dirty="0"/>
          </a:p>
        </p:txBody>
      </p:sp>
      <p:pic>
        <p:nvPicPr>
          <p:cNvPr id="10" name="図 9">
            <a:extLst>
              <a:ext uri="{FF2B5EF4-FFF2-40B4-BE49-F238E27FC236}">
                <a16:creationId xmlns:a16="http://schemas.microsoft.com/office/drawing/2014/main" id="{8E9E1D12-E34E-9367-299D-405A4DDEA7C2}"/>
              </a:ext>
            </a:extLst>
          </p:cNvPr>
          <p:cNvPicPr>
            <a:picLocks noChangeAspect="1"/>
          </p:cNvPicPr>
          <p:nvPr/>
        </p:nvPicPr>
        <p:blipFill>
          <a:blip r:embed="rId3"/>
          <a:stretch>
            <a:fillRect/>
          </a:stretch>
        </p:blipFill>
        <p:spPr>
          <a:xfrm>
            <a:off x="5903617" y="3470002"/>
            <a:ext cx="2954509" cy="2007211"/>
          </a:xfrm>
          <a:prstGeom prst="rect">
            <a:avLst/>
          </a:prstGeom>
        </p:spPr>
      </p:pic>
      <p:sp>
        <p:nvSpPr>
          <p:cNvPr id="11" name="フリーフォーム: 図形 10">
            <a:extLst>
              <a:ext uri="{FF2B5EF4-FFF2-40B4-BE49-F238E27FC236}">
                <a16:creationId xmlns:a16="http://schemas.microsoft.com/office/drawing/2014/main" id="{4A484F11-05C4-6C6B-C3EF-AA3338D09E88}"/>
              </a:ext>
            </a:extLst>
          </p:cNvPr>
          <p:cNvSpPr/>
          <p:nvPr/>
        </p:nvSpPr>
        <p:spPr>
          <a:xfrm>
            <a:off x="5940152" y="3501008"/>
            <a:ext cx="2876550" cy="1403350"/>
          </a:xfrm>
          <a:custGeom>
            <a:avLst/>
            <a:gdLst>
              <a:gd name="connsiteX0" fmla="*/ 0 w 2876550"/>
              <a:gd name="connsiteY0" fmla="*/ 9525 h 1403350"/>
              <a:gd name="connsiteX1" fmla="*/ 19050 w 2876550"/>
              <a:gd name="connsiteY1" fmla="*/ 1368425 h 1403350"/>
              <a:gd name="connsiteX2" fmla="*/ 50800 w 2876550"/>
              <a:gd name="connsiteY2" fmla="*/ 1393825 h 1403350"/>
              <a:gd name="connsiteX3" fmla="*/ 82550 w 2876550"/>
              <a:gd name="connsiteY3" fmla="*/ 1371600 h 1403350"/>
              <a:gd name="connsiteX4" fmla="*/ 114300 w 2876550"/>
              <a:gd name="connsiteY4" fmla="*/ 1381125 h 1403350"/>
              <a:gd name="connsiteX5" fmla="*/ 152400 w 2876550"/>
              <a:gd name="connsiteY5" fmla="*/ 1365250 h 1403350"/>
              <a:gd name="connsiteX6" fmla="*/ 184150 w 2876550"/>
              <a:gd name="connsiteY6" fmla="*/ 1403350 h 1403350"/>
              <a:gd name="connsiteX7" fmla="*/ 219075 w 2876550"/>
              <a:gd name="connsiteY7" fmla="*/ 1400175 h 1403350"/>
              <a:gd name="connsiteX8" fmla="*/ 234950 w 2876550"/>
              <a:gd name="connsiteY8" fmla="*/ 1381125 h 1403350"/>
              <a:gd name="connsiteX9" fmla="*/ 282575 w 2876550"/>
              <a:gd name="connsiteY9" fmla="*/ 1397000 h 1403350"/>
              <a:gd name="connsiteX10" fmla="*/ 374650 w 2876550"/>
              <a:gd name="connsiteY10" fmla="*/ 1397000 h 1403350"/>
              <a:gd name="connsiteX11" fmla="*/ 409575 w 2876550"/>
              <a:gd name="connsiteY11" fmla="*/ 1365250 h 1403350"/>
              <a:gd name="connsiteX12" fmla="*/ 434975 w 2876550"/>
              <a:gd name="connsiteY12" fmla="*/ 1393825 h 1403350"/>
              <a:gd name="connsiteX13" fmla="*/ 485775 w 2876550"/>
              <a:gd name="connsiteY13" fmla="*/ 1352550 h 1403350"/>
              <a:gd name="connsiteX14" fmla="*/ 514350 w 2876550"/>
              <a:gd name="connsiteY14" fmla="*/ 1374775 h 1403350"/>
              <a:gd name="connsiteX15" fmla="*/ 552450 w 2876550"/>
              <a:gd name="connsiteY15" fmla="*/ 1368425 h 1403350"/>
              <a:gd name="connsiteX16" fmla="*/ 596900 w 2876550"/>
              <a:gd name="connsiteY16" fmla="*/ 1381125 h 1403350"/>
              <a:gd name="connsiteX17" fmla="*/ 647700 w 2876550"/>
              <a:gd name="connsiteY17" fmla="*/ 1339850 h 1403350"/>
              <a:gd name="connsiteX18" fmla="*/ 660400 w 2876550"/>
              <a:gd name="connsiteY18" fmla="*/ 1371600 h 1403350"/>
              <a:gd name="connsiteX19" fmla="*/ 717550 w 2876550"/>
              <a:gd name="connsiteY19" fmla="*/ 1362075 h 1403350"/>
              <a:gd name="connsiteX20" fmla="*/ 771525 w 2876550"/>
              <a:gd name="connsiteY20" fmla="*/ 1374775 h 1403350"/>
              <a:gd name="connsiteX21" fmla="*/ 803275 w 2876550"/>
              <a:gd name="connsiteY21" fmla="*/ 1368425 h 1403350"/>
              <a:gd name="connsiteX22" fmla="*/ 844550 w 2876550"/>
              <a:gd name="connsiteY22" fmla="*/ 1381125 h 1403350"/>
              <a:gd name="connsiteX23" fmla="*/ 879475 w 2876550"/>
              <a:gd name="connsiteY23" fmla="*/ 1365250 h 1403350"/>
              <a:gd name="connsiteX24" fmla="*/ 904875 w 2876550"/>
              <a:gd name="connsiteY24" fmla="*/ 1393825 h 1403350"/>
              <a:gd name="connsiteX25" fmla="*/ 927100 w 2876550"/>
              <a:gd name="connsiteY25" fmla="*/ 1349375 h 1403350"/>
              <a:gd name="connsiteX26" fmla="*/ 952500 w 2876550"/>
              <a:gd name="connsiteY26" fmla="*/ 1387475 h 1403350"/>
              <a:gd name="connsiteX27" fmla="*/ 984250 w 2876550"/>
              <a:gd name="connsiteY27" fmla="*/ 1358900 h 1403350"/>
              <a:gd name="connsiteX28" fmla="*/ 1028700 w 2876550"/>
              <a:gd name="connsiteY28" fmla="*/ 1368425 h 1403350"/>
              <a:gd name="connsiteX29" fmla="*/ 1047750 w 2876550"/>
              <a:gd name="connsiteY29" fmla="*/ 1352550 h 1403350"/>
              <a:gd name="connsiteX30" fmla="*/ 1095375 w 2876550"/>
              <a:gd name="connsiteY30" fmla="*/ 1358900 h 1403350"/>
              <a:gd name="connsiteX31" fmla="*/ 1168400 w 2876550"/>
              <a:gd name="connsiteY31" fmla="*/ 1349375 h 1403350"/>
              <a:gd name="connsiteX32" fmla="*/ 1174750 w 2876550"/>
              <a:gd name="connsiteY32" fmla="*/ 1330325 h 1403350"/>
              <a:gd name="connsiteX33" fmla="*/ 1193800 w 2876550"/>
              <a:gd name="connsiteY33" fmla="*/ 1355725 h 1403350"/>
              <a:gd name="connsiteX34" fmla="*/ 1225550 w 2876550"/>
              <a:gd name="connsiteY34" fmla="*/ 1355725 h 1403350"/>
              <a:gd name="connsiteX35" fmla="*/ 1263650 w 2876550"/>
              <a:gd name="connsiteY35" fmla="*/ 1336675 h 1403350"/>
              <a:gd name="connsiteX36" fmla="*/ 1308100 w 2876550"/>
              <a:gd name="connsiteY36" fmla="*/ 1352550 h 1403350"/>
              <a:gd name="connsiteX37" fmla="*/ 1343025 w 2876550"/>
              <a:gd name="connsiteY37" fmla="*/ 1365250 h 1403350"/>
              <a:gd name="connsiteX38" fmla="*/ 1365250 w 2876550"/>
              <a:gd name="connsiteY38" fmla="*/ 1343025 h 1403350"/>
              <a:gd name="connsiteX39" fmla="*/ 1400175 w 2876550"/>
              <a:gd name="connsiteY39" fmla="*/ 1358900 h 1403350"/>
              <a:gd name="connsiteX40" fmla="*/ 1435100 w 2876550"/>
              <a:gd name="connsiteY40" fmla="*/ 1343025 h 1403350"/>
              <a:gd name="connsiteX41" fmla="*/ 1473200 w 2876550"/>
              <a:gd name="connsiteY41" fmla="*/ 1368425 h 1403350"/>
              <a:gd name="connsiteX42" fmla="*/ 1508125 w 2876550"/>
              <a:gd name="connsiteY42" fmla="*/ 1333500 h 1403350"/>
              <a:gd name="connsiteX43" fmla="*/ 1533525 w 2876550"/>
              <a:gd name="connsiteY43" fmla="*/ 1377950 h 1403350"/>
              <a:gd name="connsiteX44" fmla="*/ 1597025 w 2876550"/>
              <a:gd name="connsiteY44" fmla="*/ 1377950 h 1403350"/>
              <a:gd name="connsiteX45" fmla="*/ 1606550 w 2876550"/>
              <a:gd name="connsiteY45" fmla="*/ 1346200 h 1403350"/>
              <a:gd name="connsiteX46" fmla="*/ 1644650 w 2876550"/>
              <a:gd name="connsiteY46" fmla="*/ 1368425 h 1403350"/>
              <a:gd name="connsiteX47" fmla="*/ 1673225 w 2876550"/>
              <a:gd name="connsiteY47" fmla="*/ 1346200 h 1403350"/>
              <a:gd name="connsiteX48" fmla="*/ 1711325 w 2876550"/>
              <a:gd name="connsiteY48" fmla="*/ 1371600 h 1403350"/>
              <a:gd name="connsiteX49" fmla="*/ 1743075 w 2876550"/>
              <a:gd name="connsiteY49" fmla="*/ 1343025 h 1403350"/>
              <a:gd name="connsiteX50" fmla="*/ 1774825 w 2876550"/>
              <a:gd name="connsiteY50" fmla="*/ 1365250 h 1403350"/>
              <a:gd name="connsiteX51" fmla="*/ 1860550 w 2876550"/>
              <a:gd name="connsiteY51" fmla="*/ 1377950 h 1403350"/>
              <a:gd name="connsiteX52" fmla="*/ 1930400 w 2876550"/>
              <a:gd name="connsiteY52" fmla="*/ 1365250 h 1403350"/>
              <a:gd name="connsiteX53" fmla="*/ 1930400 w 2876550"/>
              <a:gd name="connsiteY53" fmla="*/ 1333500 h 1403350"/>
              <a:gd name="connsiteX54" fmla="*/ 1997075 w 2876550"/>
              <a:gd name="connsiteY54" fmla="*/ 1374775 h 1403350"/>
              <a:gd name="connsiteX55" fmla="*/ 2035175 w 2876550"/>
              <a:gd name="connsiteY55" fmla="*/ 1403350 h 1403350"/>
              <a:gd name="connsiteX56" fmla="*/ 2054225 w 2876550"/>
              <a:gd name="connsiteY56" fmla="*/ 1352550 h 1403350"/>
              <a:gd name="connsiteX57" fmla="*/ 2085975 w 2876550"/>
              <a:gd name="connsiteY57" fmla="*/ 1377950 h 1403350"/>
              <a:gd name="connsiteX58" fmla="*/ 2168525 w 2876550"/>
              <a:gd name="connsiteY58" fmla="*/ 1384300 h 1403350"/>
              <a:gd name="connsiteX59" fmla="*/ 2190750 w 2876550"/>
              <a:gd name="connsiteY59" fmla="*/ 1397000 h 1403350"/>
              <a:gd name="connsiteX60" fmla="*/ 2260600 w 2876550"/>
              <a:gd name="connsiteY60" fmla="*/ 1390650 h 1403350"/>
              <a:gd name="connsiteX61" fmla="*/ 2266950 w 2876550"/>
              <a:gd name="connsiteY61" fmla="*/ 1381125 h 1403350"/>
              <a:gd name="connsiteX62" fmla="*/ 2333625 w 2876550"/>
              <a:gd name="connsiteY62" fmla="*/ 1381125 h 1403350"/>
              <a:gd name="connsiteX63" fmla="*/ 2336800 w 2876550"/>
              <a:gd name="connsiteY63" fmla="*/ 1352550 h 1403350"/>
              <a:gd name="connsiteX64" fmla="*/ 2378075 w 2876550"/>
              <a:gd name="connsiteY64" fmla="*/ 1377950 h 1403350"/>
              <a:gd name="connsiteX65" fmla="*/ 2400300 w 2876550"/>
              <a:gd name="connsiteY65" fmla="*/ 1374775 h 1403350"/>
              <a:gd name="connsiteX66" fmla="*/ 2466975 w 2876550"/>
              <a:gd name="connsiteY66" fmla="*/ 1377950 h 1403350"/>
              <a:gd name="connsiteX67" fmla="*/ 2508250 w 2876550"/>
              <a:gd name="connsiteY67" fmla="*/ 1362075 h 1403350"/>
              <a:gd name="connsiteX68" fmla="*/ 2527300 w 2876550"/>
              <a:gd name="connsiteY68" fmla="*/ 1368425 h 1403350"/>
              <a:gd name="connsiteX69" fmla="*/ 2609850 w 2876550"/>
              <a:gd name="connsiteY69" fmla="*/ 1377950 h 1403350"/>
              <a:gd name="connsiteX70" fmla="*/ 2625725 w 2876550"/>
              <a:gd name="connsiteY70" fmla="*/ 1346200 h 1403350"/>
              <a:gd name="connsiteX71" fmla="*/ 2625725 w 2876550"/>
              <a:gd name="connsiteY71" fmla="*/ 1346200 h 1403350"/>
              <a:gd name="connsiteX72" fmla="*/ 2644775 w 2876550"/>
              <a:gd name="connsiteY72" fmla="*/ 1349375 h 1403350"/>
              <a:gd name="connsiteX73" fmla="*/ 2679700 w 2876550"/>
              <a:gd name="connsiteY73" fmla="*/ 1387475 h 1403350"/>
              <a:gd name="connsiteX74" fmla="*/ 2708275 w 2876550"/>
              <a:gd name="connsiteY74" fmla="*/ 1362075 h 1403350"/>
              <a:gd name="connsiteX75" fmla="*/ 2778125 w 2876550"/>
              <a:gd name="connsiteY75" fmla="*/ 1384300 h 1403350"/>
              <a:gd name="connsiteX76" fmla="*/ 2797175 w 2876550"/>
              <a:gd name="connsiteY76" fmla="*/ 1365250 h 1403350"/>
              <a:gd name="connsiteX77" fmla="*/ 2851150 w 2876550"/>
              <a:gd name="connsiteY77" fmla="*/ 1355725 h 1403350"/>
              <a:gd name="connsiteX78" fmla="*/ 2857500 w 2876550"/>
              <a:gd name="connsiteY78" fmla="*/ 1384300 h 1403350"/>
              <a:gd name="connsiteX79" fmla="*/ 2876550 w 2876550"/>
              <a:gd name="connsiteY79" fmla="*/ 1390650 h 1403350"/>
              <a:gd name="connsiteX80" fmla="*/ 2876550 w 2876550"/>
              <a:gd name="connsiteY80" fmla="*/ 0 h 1403350"/>
              <a:gd name="connsiteX81" fmla="*/ 0 w 2876550"/>
              <a:gd name="connsiteY81" fmla="*/ 9525 h 140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876550" h="1403350">
                <a:moveTo>
                  <a:pt x="0" y="9525"/>
                </a:moveTo>
                <a:lnTo>
                  <a:pt x="19050" y="1368425"/>
                </a:lnTo>
                <a:lnTo>
                  <a:pt x="50800" y="1393825"/>
                </a:lnTo>
                <a:lnTo>
                  <a:pt x="82550" y="1371600"/>
                </a:lnTo>
                <a:lnTo>
                  <a:pt x="114300" y="1381125"/>
                </a:lnTo>
                <a:lnTo>
                  <a:pt x="152400" y="1365250"/>
                </a:lnTo>
                <a:lnTo>
                  <a:pt x="184150" y="1403350"/>
                </a:lnTo>
                <a:lnTo>
                  <a:pt x="219075" y="1400175"/>
                </a:lnTo>
                <a:lnTo>
                  <a:pt x="234950" y="1381125"/>
                </a:lnTo>
                <a:lnTo>
                  <a:pt x="282575" y="1397000"/>
                </a:lnTo>
                <a:lnTo>
                  <a:pt x="374650" y="1397000"/>
                </a:lnTo>
                <a:lnTo>
                  <a:pt x="409575" y="1365250"/>
                </a:lnTo>
                <a:lnTo>
                  <a:pt x="434975" y="1393825"/>
                </a:lnTo>
                <a:lnTo>
                  <a:pt x="485775" y="1352550"/>
                </a:lnTo>
                <a:lnTo>
                  <a:pt x="514350" y="1374775"/>
                </a:lnTo>
                <a:lnTo>
                  <a:pt x="552450" y="1368425"/>
                </a:lnTo>
                <a:lnTo>
                  <a:pt x="596900" y="1381125"/>
                </a:lnTo>
                <a:lnTo>
                  <a:pt x="647700" y="1339850"/>
                </a:lnTo>
                <a:lnTo>
                  <a:pt x="660400" y="1371600"/>
                </a:lnTo>
                <a:lnTo>
                  <a:pt x="717550" y="1362075"/>
                </a:lnTo>
                <a:lnTo>
                  <a:pt x="771525" y="1374775"/>
                </a:lnTo>
                <a:lnTo>
                  <a:pt x="803275" y="1368425"/>
                </a:lnTo>
                <a:lnTo>
                  <a:pt x="844550" y="1381125"/>
                </a:lnTo>
                <a:lnTo>
                  <a:pt x="879475" y="1365250"/>
                </a:lnTo>
                <a:lnTo>
                  <a:pt x="904875" y="1393825"/>
                </a:lnTo>
                <a:lnTo>
                  <a:pt x="927100" y="1349375"/>
                </a:lnTo>
                <a:lnTo>
                  <a:pt x="952500" y="1387475"/>
                </a:lnTo>
                <a:lnTo>
                  <a:pt x="984250" y="1358900"/>
                </a:lnTo>
                <a:lnTo>
                  <a:pt x="1028700" y="1368425"/>
                </a:lnTo>
                <a:lnTo>
                  <a:pt x="1047750" y="1352550"/>
                </a:lnTo>
                <a:lnTo>
                  <a:pt x="1095375" y="1358900"/>
                </a:lnTo>
                <a:lnTo>
                  <a:pt x="1168400" y="1349375"/>
                </a:lnTo>
                <a:lnTo>
                  <a:pt x="1174750" y="1330325"/>
                </a:lnTo>
                <a:lnTo>
                  <a:pt x="1193800" y="1355725"/>
                </a:lnTo>
                <a:lnTo>
                  <a:pt x="1225550" y="1355725"/>
                </a:lnTo>
                <a:lnTo>
                  <a:pt x="1263650" y="1336675"/>
                </a:lnTo>
                <a:lnTo>
                  <a:pt x="1308100" y="1352550"/>
                </a:lnTo>
                <a:lnTo>
                  <a:pt x="1343025" y="1365250"/>
                </a:lnTo>
                <a:lnTo>
                  <a:pt x="1365250" y="1343025"/>
                </a:lnTo>
                <a:lnTo>
                  <a:pt x="1400175" y="1358900"/>
                </a:lnTo>
                <a:lnTo>
                  <a:pt x="1435100" y="1343025"/>
                </a:lnTo>
                <a:lnTo>
                  <a:pt x="1473200" y="1368425"/>
                </a:lnTo>
                <a:lnTo>
                  <a:pt x="1508125" y="1333500"/>
                </a:lnTo>
                <a:lnTo>
                  <a:pt x="1533525" y="1377950"/>
                </a:lnTo>
                <a:lnTo>
                  <a:pt x="1597025" y="1377950"/>
                </a:lnTo>
                <a:lnTo>
                  <a:pt x="1606550" y="1346200"/>
                </a:lnTo>
                <a:lnTo>
                  <a:pt x="1644650" y="1368425"/>
                </a:lnTo>
                <a:lnTo>
                  <a:pt x="1673225" y="1346200"/>
                </a:lnTo>
                <a:lnTo>
                  <a:pt x="1711325" y="1371600"/>
                </a:lnTo>
                <a:lnTo>
                  <a:pt x="1743075" y="1343025"/>
                </a:lnTo>
                <a:lnTo>
                  <a:pt x="1774825" y="1365250"/>
                </a:lnTo>
                <a:lnTo>
                  <a:pt x="1860550" y="1377950"/>
                </a:lnTo>
                <a:lnTo>
                  <a:pt x="1930400" y="1365250"/>
                </a:lnTo>
                <a:lnTo>
                  <a:pt x="1930400" y="1333500"/>
                </a:lnTo>
                <a:lnTo>
                  <a:pt x="1997075" y="1374775"/>
                </a:lnTo>
                <a:lnTo>
                  <a:pt x="2035175" y="1403350"/>
                </a:lnTo>
                <a:lnTo>
                  <a:pt x="2054225" y="1352550"/>
                </a:lnTo>
                <a:lnTo>
                  <a:pt x="2085975" y="1377950"/>
                </a:lnTo>
                <a:lnTo>
                  <a:pt x="2168525" y="1384300"/>
                </a:lnTo>
                <a:lnTo>
                  <a:pt x="2190750" y="1397000"/>
                </a:lnTo>
                <a:lnTo>
                  <a:pt x="2260600" y="1390650"/>
                </a:lnTo>
                <a:lnTo>
                  <a:pt x="2266950" y="1381125"/>
                </a:lnTo>
                <a:lnTo>
                  <a:pt x="2333625" y="1381125"/>
                </a:lnTo>
                <a:lnTo>
                  <a:pt x="2336800" y="1352550"/>
                </a:lnTo>
                <a:lnTo>
                  <a:pt x="2378075" y="1377950"/>
                </a:lnTo>
                <a:lnTo>
                  <a:pt x="2400300" y="1374775"/>
                </a:lnTo>
                <a:lnTo>
                  <a:pt x="2466975" y="1377950"/>
                </a:lnTo>
                <a:lnTo>
                  <a:pt x="2508250" y="1362075"/>
                </a:lnTo>
                <a:lnTo>
                  <a:pt x="2527300" y="1368425"/>
                </a:lnTo>
                <a:lnTo>
                  <a:pt x="2609850" y="1377950"/>
                </a:lnTo>
                <a:lnTo>
                  <a:pt x="2625725" y="1346200"/>
                </a:lnTo>
                <a:lnTo>
                  <a:pt x="2625725" y="1346200"/>
                </a:lnTo>
                <a:lnTo>
                  <a:pt x="2644775" y="1349375"/>
                </a:lnTo>
                <a:lnTo>
                  <a:pt x="2679700" y="1387475"/>
                </a:lnTo>
                <a:lnTo>
                  <a:pt x="2708275" y="1362075"/>
                </a:lnTo>
                <a:lnTo>
                  <a:pt x="2778125" y="1384300"/>
                </a:lnTo>
                <a:lnTo>
                  <a:pt x="2797175" y="1365250"/>
                </a:lnTo>
                <a:lnTo>
                  <a:pt x="2851150" y="1355725"/>
                </a:lnTo>
                <a:lnTo>
                  <a:pt x="2857500" y="1384300"/>
                </a:lnTo>
                <a:lnTo>
                  <a:pt x="2876550" y="1390650"/>
                </a:lnTo>
                <a:lnTo>
                  <a:pt x="2876550" y="0"/>
                </a:lnTo>
                <a:lnTo>
                  <a:pt x="0" y="9525"/>
                </a:lnTo>
                <a:close/>
              </a:path>
            </a:pathLst>
          </a:cu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24A7BC60-82CA-9595-3104-A49993B0848A}"/>
              </a:ext>
            </a:extLst>
          </p:cNvPr>
          <p:cNvSpPr/>
          <p:nvPr/>
        </p:nvSpPr>
        <p:spPr>
          <a:xfrm>
            <a:off x="5628357" y="3397994"/>
            <a:ext cx="72008" cy="200721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BCC1EBDC-3C5A-8486-336C-7C1505869341}"/>
              </a:ext>
            </a:extLst>
          </p:cNvPr>
          <p:cNvSpPr txBox="1"/>
          <p:nvPr/>
        </p:nvSpPr>
        <p:spPr>
          <a:xfrm>
            <a:off x="5798172" y="5508219"/>
            <a:ext cx="3179801" cy="954107"/>
          </a:xfrm>
          <a:prstGeom prst="rect">
            <a:avLst/>
          </a:prstGeom>
          <a:noFill/>
        </p:spPr>
        <p:txBody>
          <a:bodyPr wrap="square" rtlCol="0">
            <a:spAutoFit/>
          </a:bodyPr>
          <a:lstStyle/>
          <a:p>
            <a:r>
              <a:rPr kumimoji="1" lang="ja-JP" altLang="en-US" sz="1400" dirty="0"/>
              <a:t>公園の画像の上部分を透明加工し、不採用になったガーベラを空中に入れてもよいかも。実際現実ではありえない画でも</a:t>
            </a:r>
            <a:r>
              <a:rPr kumimoji="1" lang="en-US" altLang="ja-JP" sz="1400" dirty="0"/>
              <a:t>OK</a:t>
            </a:r>
            <a:r>
              <a:rPr kumimoji="1" lang="ja-JP" altLang="en-US" sz="1400" dirty="0"/>
              <a:t>。</a:t>
            </a:r>
          </a:p>
        </p:txBody>
      </p:sp>
    </p:spTree>
    <p:extLst>
      <p:ext uri="{BB962C8B-B14F-4D97-AF65-F5344CB8AC3E}">
        <p14:creationId xmlns:p14="http://schemas.microsoft.com/office/powerpoint/2010/main" val="2238519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図 3">
            <a:extLst>
              <a:ext uri="{FF2B5EF4-FFF2-40B4-BE49-F238E27FC236}">
                <a16:creationId xmlns:a16="http://schemas.microsoft.com/office/drawing/2014/main" id="{FDD86366-5394-2913-2E2B-71426FEE1E6B}"/>
              </a:ext>
            </a:extLst>
          </p:cNvPr>
          <p:cNvPicPr>
            <a:picLocks noChangeAspect="1" noChangeArrowheads="1"/>
          </p:cNvPicPr>
          <p:nvPr/>
        </p:nvPicPr>
        <p:blipFill>
          <a:blip r:embed="rId2"/>
          <a:srcRect/>
          <a:stretch>
            <a:fillRect/>
          </a:stretch>
        </p:blipFill>
        <p:spPr bwMode="auto">
          <a:xfrm>
            <a:off x="3393343" y="1060450"/>
            <a:ext cx="5640264" cy="4232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角丸四角形 47">
            <a:extLst>
              <a:ext uri="{FF2B5EF4-FFF2-40B4-BE49-F238E27FC236}">
                <a16:creationId xmlns:a16="http://schemas.microsoft.com/office/drawing/2014/main" id="{E7375568-CF24-4162-CDA3-39D37DA4495C}"/>
              </a:ext>
            </a:extLst>
          </p:cNvPr>
          <p:cNvSpPr/>
          <p:nvPr/>
        </p:nvSpPr>
        <p:spPr>
          <a:xfrm>
            <a:off x="128588" y="396875"/>
            <a:ext cx="2498725" cy="36830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anchor="ctr"/>
          <a:lstStyle/>
          <a:p>
            <a:pPr algn="ctr" eaLnBrk="1" hangingPunct="1">
              <a:defRPr/>
            </a:pPr>
            <a:endParaRPr lang="ja-JP" altLang="en-US" dirty="0"/>
          </a:p>
        </p:txBody>
      </p:sp>
      <p:sp>
        <p:nvSpPr>
          <p:cNvPr id="59" name="正方形/長方形 58">
            <a:extLst>
              <a:ext uri="{FF2B5EF4-FFF2-40B4-BE49-F238E27FC236}">
                <a16:creationId xmlns:a16="http://schemas.microsoft.com/office/drawing/2014/main" id="{CC998BB3-1AEE-CE2C-F4EA-A4960CA0004A}"/>
              </a:ext>
            </a:extLst>
          </p:cNvPr>
          <p:cNvSpPr/>
          <p:nvPr/>
        </p:nvSpPr>
        <p:spPr>
          <a:xfrm>
            <a:off x="279400" y="508000"/>
            <a:ext cx="2205038" cy="968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anchor="ctr"/>
          <a:lstStyle/>
          <a:p>
            <a:pPr algn="ctr" eaLnBrk="1" hangingPunct="1">
              <a:defRPr/>
            </a:pPr>
            <a:r>
              <a:rPr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サービスカウンター　ガラス面</a:t>
            </a:r>
            <a:endParaRPr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152" name="テキスト ボックス 1">
            <a:extLst>
              <a:ext uri="{FF2B5EF4-FFF2-40B4-BE49-F238E27FC236}">
                <a16:creationId xmlns:a16="http://schemas.microsoft.com/office/drawing/2014/main" id="{2891C634-A6C4-BD20-77CD-A6DE8B4E546E}"/>
              </a:ext>
            </a:extLst>
          </p:cNvPr>
          <p:cNvSpPr txBox="1">
            <a:spLocks noChangeArrowheads="1"/>
          </p:cNvSpPr>
          <p:nvPr/>
        </p:nvSpPr>
        <p:spPr bwMode="auto">
          <a:xfrm>
            <a:off x="182563" y="854075"/>
            <a:ext cx="196033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pPr>
            <a:r>
              <a:rPr lang="en-US" altLang="ja-JP" sz="1400" dirty="0">
                <a:latin typeface="Calibri"/>
                <a:ea typeface="ＭＳ Ｐゴシック"/>
                <a:cs typeface="Calibri"/>
              </a:rPr>
              <a:t>【</a:t>
            </a:r>
            <a:r>
              <a:rPr lang="ja-JP" altLang="en-US" sz="1400">
                <a:latin typeface="Calibri"/>
                <a:ea typeface="ＭＳ Ｐゴシック"/>
                <a:cs typeface="Calibri"/>
              </a:rPr>
              <a:t>デザインイメージ</a:t>
            </a:r>
            <a:r>
              <a:rPr lang="en-US" altLang="ja-JP" sz="1400" dirty="0">
                <a:latin typeface="Calibri"/>
                <a:ea typeface="ＭＳ Ｐゴシック"/>
                <a:cs typeface="Calibri"/>
              </a:rPr>
              <a:t>】 ①</a:t>
            </a:r>
            <a:endParaRPr lang="ja-JP" altLang="en-US" sz="1400" dirty="0"/>
          </a:p>
        </p:txBody>
      </p:sp>
      <p:pic>
        <p:nvPicPr>
          <p:cNvPr id="4" name="図 18" descr="食品, 花 が含まれている画像&#10;&#10;説明は自動で生成されたものです">
            <a:extLst>
              <a:ext uri="{FF2B5EF4-FFF2-40B4-BE49-F238E27FC236}">
                <a16:creationId xmlns:a16="http://schemas.microsoft.com/office/drawing/2014/main" id="{46E7227B-D4BE-C143-9322-618EC35806BF}"/>
              </a:ext>
            </a:extLst>
          </p:cNvPr>
          <p:cNvPicPr>
            <a:picLocks noChangeAspect="1"/>
          </p:cNvPicPr>
          <p:nvPr/>
        </p:nvPicPr>
        <p:blipFill>
          <a:blip r:embed="rId3"/>
          <a:stretch>
            <a:fillRect/>
          </a:stretch>
        </p:blipFill>
        <p:spPr>
          <a:xfrm>
            <a:off x="184717" y="1231517"/>
            <a:ext cx="3115695" cy="680215"/>
          </a:xfrm>
          <a:prstGeom prst="rect">
            <a:avLst/>
          </a:prstGeom>
        </p:spPr>
      </p:pic>
      <p:sp>
        <p:nvSpPr>
          <p:cNvPr id="2" name="楕円 1">
            <a:extLst>
              <a:ext uri="{FF2B5EF4-FFF2-40B4-BE49-F238E27FC236}">
                <a16:creationId xmlns:a16="http://schemas.microsoft.com/office/drawing/2014/main" id="{25FC47E0-AF4D-0B59-045D-B450371FA6C4}"/>
              </a:ext>
            </a:extLst>
          </p:cNvPr>
          <p:cNvSpPr/>
          <p:nvPr/>
        </p:nvSpPr>
        <p:spPr>
          <a:xfrm>
            <a:off x="6876256" y="5589240"/>
            <a:ext cx="2015753" cy="100811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不採用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角丸四角形 47">
            <a:extLst>
              <a:ext uri="{FF2B5EF4-FFF2-40B4-BE49-F238E27FC236}">
                <a16:creationId xmlns:a16="http://schemas.microsoft.com/office/drawing/2014/main" id="{E7375568-CF24-4162-CDA3-39D37DA4495C}"/>
              </a:ext>
            </a:extLst>
          </p:cNvPr>
          <p:cNvSpPr/>
          <p:nvPr/>
        </p:nvSpPr>
        <p:spPr>
          <a:xfrm>
            <a:off x="128588" y="396875"/>
            <a:ext cx="2498725" cy="36830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anchor="ctr"/>
          <a:lstStyle/>
          <a:p>
            <a:pPr algn="ctr" eaLnBrk="1" hangingPunct="1">
              <a:defRPr/>
            </a:pPr>
            <a:endParaRPr lang="ja-JP" altLang="en-US" dirty="0"/>
          </a:p>
        </p:txBody>
      </p:sp>
      <p:sp>
        <p:nvSpPr>
          <p:cNvPr id="59" name="正方形/長方形 58">
            <a:extLst>
              <a:ext uri="{FF2B5EF4-FFF2-40B4-BE49-F238E27FC236}">
                <a16:creationId xmlns:a16="http://schemas.microsoft.com/office/drawing/2014/main" id="{CC998BB3-1AEE-CE2C-F4EA-A4960CA0004A}"/>
              </a:ext>
            </a:extLst>
          </p:cNvPr>
          <p:cNvSpPr/>
          <p:nvPr/>
        </p:nvSpPr>
        <p:spPr>
          <a:xfrm>
            <a:off x="279400" y="508000"/>
            <a:ext cx="2205038" cy="968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anchor="ctr"/>
          <a:lstStyle/>
          <a:p>
            <a:pPr algn="ctr" eaLnBrk="1" hangingPunct="1">
              <a:defRPr/>
            </a:pPr>
            <a:r>
              <a:rPr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サービスカウンター　ガラス面</a:t>
            </a:r>
            <a:endParaRPr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152" name="テキスト ボックス 1">
            <a:extLst>
              <a:ext uri="{FF2B5EF4-FFF2-40B4-BE49-F238E27FC236}">
                <a16:creationId xmlns:a16="http://schemas.microsoft.com/office/drawing/2014/main" id="{2891C634-A6C4-BD20-77CD-A6DE8B4E546E}"/>
              </a:ext>
            </a:extLst>
          </p:cNvPr>
          <p:cNvSpPr txBox="1">
            <a:spLocks noChangeArrowheads="1"/>
          </p:cNvSpPr>
          <p:nvPr/>
        </p:nvSpPr>
        <p:spPr bwMode="auto">
          <a:xfrm>
            <a:off x="182563" y="854075"/>
            <a:ext cx="196033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pPr>
            <a:r>
              <a:rPr lang="en-US" altLang="ja-JP" sz="1400" dirty="0">
                <a:latin typeface="Calibri"/>
                <a:ea typeface="ＭＳ Ｐゴシック"/>
                <a:cs typeface="Calibri"/>
              </a:rPr>
              <a:t>【</a:t>
            </a:r>
            <a:r>
              <a:rPr lang="ja-JP" altLang="en-US" sz="1400">
                <a:latin typeface="Calibri"/>
                <a:ea typeface="ＭＳ Ｐゴシック"/>
                <a:cs typeface="Calibri"/>
              </a:rPr>
              <a:t>デザインイメージ</a:t>
            </a:r>
            <a:r>
              <a:rPr lang="en-US" altLang="ja-JP" sz="1400" dirty="0">
                <a:latin typeface="Calibri"/>
                <a:ea typeface="ＭＳ Ｐゴシック"/>
                <a:cs typeface="Calibri"/>
              </a:rPr>
              <a:t>】 ①</a:t>
            </a:r>
            <a:endParaRPr lang="ja-JP" altLang="en-US" sz="1400" dirty="0"/>
          </a:p>
        </p:txBody>
      </p:sp>
      <p:pic>
        <p:nvPicPr>
          <p:cNvPr id="4" name="図 18" descr="食品, 花 が含まれている画像&#10;&#10;説明は自動で生成されたものです">
            <a:extLst>
              <a:ext uri="{FF2B5EF4-FFF2-40B4-BE49-F238E27FC236}">
                <a16:creationId xmlns:a16="http://schemas.microsoft.com/office/drawing/2014/main" id="{46E7227B-D4BE-C143-9322-618EC35806BF}"/>
              </a:ext>
            </a:extLst>
          </p:cNvPr>
          <p:cNvPicPr>
            <a:picLocks noChangeAspect="1"/>
          </p:cNvPicPr>
          <p:nvPr/>
        </p:nvPicPr>
        <p:blipFill rotWithShape="1">
          <a:blip r:embed="rId2"/>
          <a:srcRect l="2" t="11272"/>
          <a:stretch/>
        </p:blipFill>
        <p:spPr>
          <a:xfrm>
            <a:off x="77787" y="2708919"/>
            <a:ext cx="9110301" cy="1771489"/>
          </a:xfrm>
          <a:prstGeom prst="rect">
            <a:avLst/>
          </a:prstGeom>
        </p:spPr>
      </p:pic>
      <p:sp>
        <p:nvSpPr>
          <p:cNvPr id="2" name="楕円 1">
            <a:extLst>
              <a:ext uri="{FF2B5EF4-FFF2-40B4-BE49-F238E27FC236}">
                <a16:creationId xmlns:a16="http://schemas.microsoft.com/office/drawing/2014/main" id="{F7B7D2B9-9654-46BC-A280-BDE9519C7ACE}"/>
              </a:ext>
            </a:extLst>
          </p:cNvPr>
          <p:cNvSpPr/>
          <p:nvPr/>
        </p:nvSpPr>
        <p:spPr>
          <a:xfrm>
            <a:off x="6876256" y="5589240"/>
            <a:ext cx="2015753" cy="100811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不採用</a:t>
            </a:r>
          </a:p>
        </p:txBody>
      </p:sp>
    </p:spTree>
    <p:extLst>
      <p:ext uri="{BB962C8B-B14F-4D97-AF65-F5344CB8AC3E}">
        <p14:creationId xmlns:p14="http://schemas.microsoft.com/office/powerpoint/2010/main" val="491228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図 3">
            <a:extLst>
              <a:ext uri="{FF2B5EF4-FFF2-40B4-BE49-F238E27FC236}">
                <a16:creationId xmlns:a16="http://schemas.microsoft.com/office/drawing/2014/main" id="{FDD86366-5394-2913-2E2B-71426FEE1E6B}"/>
              </a:ext>
            </a:extLst>
          </p:cNvPr>
          <p:cNvPicPr>
            <a:picLocks noChangeAspect="1" noChangeArrowheads="1"/>
          </p:cNvPicPr>
          <p:nvPr/>
        </p:nvPicPr>
        <p:blipFill>
          <a:blip r:embed="rId2"/>
          <a:srcRect/>
          <a:stretch>
            <a:fillRect/>
          </a:stretch>
        </p:blipFill>
        <p:spPr bwMode="auto">
          <a:xfrm>
            <a:off x="3393343" y="1060450"/>
            <a:ext cx="5640263" cy="4232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角丸四角形 47">
            <a:extLst>
              <a:ext uri="{FF2B5EF4-FFF2-40B4-BE49-F238E27FC236}">
                <a16:creationId xmlns:a16="http://schemas.microsoft.com/office/drawing/2014/main" id="{E7375568-CF24-4162-CDA3-39D37DA4495C}"/>
              </a:ext>
            </a:extLst>
          </p:cNvPr>
          <p:cNvSpPr/>
          <p:nvPr/>
        </p:nvSpPr>
        <p:spPr>
          <a:xfrm>
            <a:off x="128588" y="396875"/>
            <a:ext cx="2498725" cy="36830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anchor="ctr"/>
          <a:lstStyle/>
          <a:p>
            <a:pPr algn="ctr" eaLnBrk="1" hangingPunct="1">
              <a:defRPr/>
            </a:pPr>
            <a:endParaRPr lang="ja-JP" altLang="en-US" dirty="0"/>
          </a:p>
        </p:txBody>
      </p:sp>
      <p:sp>
        <p:nvSpPr>
          <p:cNvPr id="59" name="正方形/長方形 58">
            <a:extLst>
              <a:ext uri="{FF2B5EF4-FFF2-40B4-BE49-F238E27FC236}">
                <a16:creationId xmlns:a16="http://schemas.microsoft.com/office/drawing/2014/main" id="{CC998BB3-1AEE-CE2C-F4EA-A4960CA0004A}"/>
              </a:ext>
            </a:extLst>
          </p:cNvPr>
          <p:cNvSpPr/>
          <p:nvPr/>
        </p:nvSpPr>
        <p:spPr>
          <a:xfrm>
            <a:off x="279400" y="508000"/>
            <a:ext cx="2205038" cy="968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anchor="ctr"/>
          <a:lstStyle/>
          <a:p>
            <a:pPr algn="ctr" eaLnBrk="1" hangingPunct="1">
              <a:defRPr/>
            </a:pPr>
            <a:r>
              <a:rPr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サービスカウンター　ガラス面</a:t>
            </a:r>
            <a:endParaRPr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152" name="テキスト ボックス 1">
            <a:extLst>
              <a:ext uri="{FF2B5EF4-FFF2-40B4-BE49-F238E27FC236}">
                <a16:creationId xmlns:a16="http://schemas.microsoft.com/office/drawing/2014/main" id="{2891C634-A6C4-BD20-77CD-A6DE8B4E546E}"/>
              </a:ext>
            </a:extLst>
          </p:cNvPr>
          <p:cNvSpPr txBox="1">
            <a:spLocks noChangeArrowheads="1"/>
          </p:cNvSpPr>
          <p:nvPr/>
        </p:nvSpPr>
        <p:spPr bwMode="auto">
          <a:xfrm>
            <a:off x="182563" y="854075"/>
            <a:ext cx="196033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pPr>
            <a:r>
              <a:rPr lang="en-US" altLang="ja-JP" sz="1400" dirty="0">
                <a:latin typeface="Calibri"/>
                <a:ea typeface="ＭＳ Ｐゴシック"/>
                <a:cs typeface="Calibri"/>
              </a:rPr>
              <a:t>【</a:t>
            </a:r>
            <a:r>
              <a:rPr lang="ja-JP" altLang="en-US" sz="1400">
                <a:latin typeface="Calibri"/>
                <a:ea typeface="ＭＳ Ｐゴシック"/>
                <a:cs typeface="Calibri"/>
              </a:rPr>
              <a:t>デザインイメージ</a:t>
            </a:r>
            <a:r>
              <a:rPr lang="en-US" altLang="ja-JP" sz="1400" dirty="0">
                <a:latin typeface="Calibri"/>
                <a:ea typeface="ＭＳ Ｐゴシック"/>
                <a:cs typeface="Calibri"/>
              </a:rPr>
              <a:t>】 ②</a:t>
            </a:r>
            <a:endParaRPr lang="ja-JP" altLang="en-US" sz="1400" dirty="0"/>
          </a:p>
        </p:txBody>
      </p:sp>
      <p:pic>
        <p:nvPicPr>
          <p:cNvPr id="4" name="図 18">
            <a:extLst>
              <a:ext uri="{FF2B5EF4-FFF2-40B4-BE49-F238E27FC236}">
                <a16:creationId xmlns:a16="http://schemas.microsoft.com/office/drawing/2014/main" id="{46E7227B-D4BE-C143-9322-618EC35806BF}"/>
              </a:ext>
            </a:extLst>
          </p:cNvPr>
          <p:cNvPicPr>
            <a:picLocks noChangeAspect="1"/>
          </p:cNvPicPr>
          <p:nvPr/>
        </p:nvPicPr>
        <p:blipFill>
          <a:blip r:embed="rId3"/>
          <a:stretch>
            <a:fillRect/>
          </a:stretch>
        </p:blipFill>
        <p:spPr>
          <a:xfrm>
            <a:off x="184831" y="1231541"/>
            <a:ext cx="3115467" cy="680166"/>
          </a:xfrm>
          <a:prstGeom prst="rect">
            <a:avLst/>
          </a:prstGeom>
        </p:spPr>
      </p:pic>
      <p:sp>
        <p:nvSpPr>
          <p:cNvPr id="2" name="楕円 1">
            <a:extLst>
              <a:ext uri="{FF2B5EF4-FFF2-40B4-BE49-F238E27FC236}">
                <a16:creationId xmlns:a16="http://schemas.microsoft.com/office/drawing/2014/main" id="{600A17EC-5225-7C1A-B725-A11C72F7669C}"/>
              </a:ext>
            </a:extLst>
          </p:cNvPr>
          <p:cNvSpPr/>
          <p:nvPr/>
        </p:nvSpPr>
        <p:spPr>
          <a:xfrm>
            <a:off x="6876256" y="5589240"/>
            <a:ext cx="2015753" cy="100811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不採用</a:t>
            </a:r>
          </a:p>
        </p:txBody>
      </p:sp>
    </p:spTree>
    <p:extLst>
      <p:ext uri="{BB962C8B-B14F-4D97-AF65-F5344CB8AC3E}">
        <p14:creationId xmlns:p14="http://schemas.microsoft.com/office/powerpoint/2010/main" val="2341163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角丸四角形 47">
            <a:extLst>
              <a:ext uri="{FF2B5EF4-FFF2-40B4-BE49-F238E27FC236}">
                <a16:creationId xmlns:a16="http://schemas.microsoft.com/office/drawing/2014/main" id="{E7375568-CF24-4162-CDA3-39D37DA4495C}"/>
              </a:ext>
            </a:extLst>
          </p:cNvPr>
          <p:cNvSpPr/>
          <p:nvPr/>
        </p:nvSpPr>
        <p:spPr>
          <a:xfrm>
            <a:off x="128588" y="396875"/>
            <a:ext cx="2498725" cy="36830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anchor="ctr"/>
          <a:lstStyle/>
          <a:p>
            <a:pPr algn="ctr" eaLnBrk="1" hangingPunct="1">
              <a:defRPr/>
            </a:pPr>
            <a:endParaRPr lang="ja-JP" altLang="en-US" dirty="0"/>
          </a:p>
        </p:txBody>
      </p:sp>
      <p:sp>
        <p:nvSpPr>
          <p:cNvPr id="59" name="正方形/長方形 58">
            <a:extLst>
              <a:ext uri="{FF2B5EF4-FFF2-40B4-BE49-F238E27FC236}">
                <a16:creationId xmlns:a16="http://schemas.microsoft.com/office/drawing/2014/main" id="{CC998BB3-1AEE-CE2C-F4EA-A4960CA0004A}"/>
              </a:ext>
            </a:extLst>
          </p:cNvPr>
          <p:cNvSpPr/>
          <p:nvPr/>
        </p:nvSpPr>
        <p:spPr>
          <a:xfrm>
            <a:off x="279400" y="508000"/>
            <a:ext cx="2205038" cy="968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anchor="ctr"/>
          <a:lstStyle/>
          <a:p>
            <a:pPr algn="ctr" eaLnBrk="1" hangingPunct="1">
              <a:defRPr/>
            </a:pPr>
            <a:r>
              <a:rPr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サービスカウンター　ガラス面</a:t>
            </a:r>
            <a:endParaRPr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152" name="テキスト ボックス 1">
            <a:extLst>
              <a:ext uri="{FF2B5EF4-FFF2-40B4-BE49-F238E27FC236}">
                <a16:creationId xmlns:a16="http://schemas.microsoft.com/office/drawing/2014/main" id="{2891C634-A6C4-BD20-77CD-A6DE8B4E546E}"/>
              </a:ext>
            </a:extLst>
          </p:cNvPr>
          <p:cNvSpPr txBox="1">
            <a:spLocks noChangeArrowheads="1"/>
          </p:cNvSpPr>
          <p:nvPr/>
        </p:nvSpPr>
        <p:spPr bwMode="auto">
          <a:xfrm>
            <a:off x="182563" y="854075"/>
            <a:ext cx="196033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pPr>
            <a:r>
              <a:rPr lang="en-US" altLang="ja-JP" sz="1400" dirty="0">
                <a:latin typeface="Calibri"/>
                <a:ea typeface="ＭＳ Ｐゴシック"/>
                <a:cs typeface="Calibri"/>
              </a:rPr>
              <a:t>【</a:t>
            </a:r>
            <a:r>
              <a:rPr lang="ja-JP" altLang="en-US" sz="1400">
                <a:latin typeface="Calibri"/>
                <a:ea typeface="ＭＳ Ｐゴシック"/>
                <a:cs typeface="Calibri"/>
              </a:rPr>
              <a:t>デザインイメージ</a:t>
            </a:r>
            <a:r>
              <a:rPr lang="en-US" altLang="ja-JP" sz="1400" dirty="0">
                <a:latin typeface="Calibri"/>
                <a:ea typeface="ＭＳ Ｐゴシック"/>
                <a:cs typeface="Calibri"/>
              </a:rPr>
              <a:t>】 ②</a:t>
            </a:r>
            <a:endParaRPr lang="ja-JP" altLang="en-US" sz="1400" dirty="0"/>
          </a:p>
        </p:txBody>
      </p:sp>
      <p:pic>
        <p:nvPicPr>
          <p:cNvPr id="4" name="図 18">
            <a:extLst>
              <a:ext uri="{FF2B5EF4-FFF2-40B4-BE49-F238E27FC236}">
                <a16:creationId xmlns:a16="http://schemas.microsoft.com/office/drawing/2014/main" id="{46E7227B-D4BE-C143-9322-618EC35806BF}"/>
              </a:ext>
            </a:extLst>
          </p:cNvPr>
          <p:cNvPicPr>
            <a:picLocks noChangeAspect="1"/>
          </p:cNvPicPr>
          <p:nvPr/>
        </p:nvPicPr>
        <p:blipFill rotWithShape="1">
          <a:blip r:embed="rId2"/>
          <a:srcRect l="490" t="11125"/>
          <a:stretch/>
        </p:blipFill>
        <p:spPr>
          <a:xfrm>
            <a:off x="122237" y="2708922"/>
            <a:ext cx="9065851" cy="1767725"/>
          </a:xfrm>
          <a:prstGeom prst="rect">
            <a:avLst/>
          </a:prstGeom>
        </p:spPr>
      </p:pic>
      <p:sp>
        <p:nvSpPr>
          <p:cNvPr id="2" name="楕円 1">
            <a:extLst>
              <a:ext uri="{FF2B5EF4-FFF2-40B4-BE49-F238E27FC236}">
                <a16:creationId xmlns:a16="http://schemas.microsoft.com/office/drawing/2014/main" id="{DF436F42-F3FC-D5F0-2797-A3B0E5456E5C}"/>
              </a:ext>
            </a:extLst>
          </p:cNvPr>
          <p:cNvSpPr/>
          <p:nvPr/>
        </p:nvSpPr>
        <p:spPr>
          <a:xfrm>
            <a:off x="6876256" y="5589240"/>
            <a:ext cx="2015753" cy="100811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不採用</a:t>
            </a:r>
          </a:p>
        </p:txBody>
      </p:sp>
    </p:spTree>
    <p:extLst>
      <p:ext uri="{BB962C8B-B14F-4D97-AF65-F5344CB8AC3E}">
        <p14:creationId xmlns:p14="http://schemas.microsoft.com/office/powerpoint/2010/main" val="417717264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1534</TotalTime>
  <Words>292</Words>
  <Application>Microsoft Office PowerPoint</Application>
  <PresentationFormat>画面に合わせる (4:3)</PresentationFormat>
  <Paragraphs>32</Paragraphs>
  <Slides>5</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5</vt:i4>
      </vt:variant>
    </vt:vector>
  </HeadingPairs>
  <TitlesOfParts>
    <vt:vector size="9" baseType="lpstr">
      <vt:lpstr>メイリオ</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株式会社ジェイアール東日本企画</dc:creator>
  <cp:lastModifiedBy>k.shimomiya@ai-well.co.jp</cp:lastModifiedBy>
  <cp:revision>182</cp:revision>
  <cp:lastPrinted>2017-02-21T18:54:20Z</cp:lastPrinted>
  <dcterms:created xsi:type="dcterms:W3CDTF">2016-05-26T09:18:10Z</dcterms:created>
  <dcterms:modified xsi:type="dcterms:W3CDTF">2023-03-11T03:39:45Z</dcterms:modified>
</cp:coreProperties>
</file>