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5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正成 後藤" userId="8a25c5f36ee8064f" providerId="LiveId" clId="{CBCCEA4B-2807-4EEE-8FD7-D431FB456992}"/>
    <pc:docChg chg="modSld">
      <pc:chgData name="正成 後藤" userId="8a25c5f36ee8064f" providerId="LiveId" clId="{CBCCEA4B-2807-4EEE-8FD7-D431FB456992}" dt="2019-11-03T18:34:21.200" v="2" actId="20577"/>
      <pc:docMkLst>
        <pc:docMk/>
      </pc:docMkLst>
      <pc:sldChg chg="modSp">
        <pc:chgData name="正成 後藤" userId="8a25c5f36ee8064f" providerId="LiveId" clId="{CBCCEA4B-2807-4EEE-8FD7-D431FB456992}" dt="2019-11-03T18:34:21.200" v="2" actId="20577"/>
        <pc:sldMkLst>
          <pc:docMk/>
          <pc:sldMk cId="2831266770" sldId="256"/>
        </pc:sldMkLst>
        <pc:spChg chg="mod">
          <ac:chgData name="正成 後藤" userId="8a25c5f36ee8064f" providerId="LiveId" clId="{CBCCEA4B-2807-4EEE-8FD7-D431FB456992}" dt="2019-11-03T18:34:21.200" v="2" actId="20577"/>
          <ac:spMkLst>
            <pc:docMk/>
            <pc:sldMk cId="2831266770" sldId="256"/>
            <ac:spMk id="2" creationId="{C5DF7C3D-1251-4FE2-96BD-7FDC4648A50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80DC58-9251-41CE-AC8B-E8AD756A7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AFE8CB6-2BE0-4AD5-ACCC-41F0ADD482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AD03E9-F4D9-404D-8A62-E4622E029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4088-C86B-4507-9B73-F22922BCFE5E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A3C99A-ACEE-480F-8B70-4B2D10FFA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A19516-9975-40A4-A76D-849CADA09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63C8-9D5B-453E-9874-26C4C5EC40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9457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D4929D-A420-47D6-BFC8-B5B3326A6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1B97E2C-4818-4540-BB30-1427A6541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121414-717B-4876-A5D7-0E414D55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4088-C86B-4507-9B73-F22922BCFE5E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60E107-8686-4CB0-81BB-FAA357734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5EA7EB-D7C9-4385-BD9B-E6E890654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63C8-9D5B-453E-9874-26C4C5EC40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23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4DE8E37-7921-45CC-97E1-30C284BFBD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79E898F-C93A-4C13-9D59-E5BBB2B6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2FADF9-5553-48F9-8003-0B8839DC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4088-C86B-4507-9B73-F22922BCFE5E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505288-BC7A-4725-9439-361095852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38781B-009B-4302-8FC0-C2A23D6F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63C8-9D5B-453E-9874-26C4C5EC40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560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A865AB-BD1D-485A-8319-E6424ED75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63D7FF-E565-4726-A099-DD51204C4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28F02D-1466-4784-B7A2-11D00BD6D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4088-C86B-4507-9B73-F22922BCFE5E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18EB60-3A8E-495A-B576-B80BA83D9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99A417-3C10-46B2-8C68-DFF3DEE2D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63C8-9D5B-453E-9874-26C4C5EC40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676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05CBAC-5DC4-49EA-8C2E-D0F922388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9CC773-A08D-403F-82B8-6DFEB87DA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3DC1E93-7A96-47D3-9DA6-F6DCC9291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4088-C86B-4507-9B73-F22922BCFE5E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B4CDF2-4C18-4E22-A8FC-EE29B982B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6F34C5-A9B0-4D15-BAF9-E2AEC7AD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63C8-9D5B-453E-9874-26C4C5EC40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51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498E33-7C29-4DD7-ACAF-08089165A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2180239-8616-43E4-81BD-6676089CB2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3CF9264-0611-4CE3-BABA-5E1AA924E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F734FE0-31B9-4598-B1B9-D3D33CA8F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4088-C86B-4507-9B73-F22922BCFE5E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5513D91-46ED-4E92-8063-9A93D3460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18B0335-AD24-4271-B636-DB8C4B0C2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63C8-9D5B-453E-9874-26C4C5EC40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1483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13CF17-552B-4CB8-88BA-B3751C444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FAB775F-EBE9-42B9-BFA1-1B926DCD8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B6CC6D8-4DF7-4996-BE90-E65F4941A8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A683280-9D86-4402-ACDE-DBC636F631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5FA7E48-8F45-4247-B191-AAAD1857FC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0808249-4C5F-4C88-AA30-8C49F71F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4088-C86B-4507-9B73-F22922BCFE5E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7D74DC6-3647-4FDB-B708-7C407DAFE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6A9500A-7885-4778-8BF5-0B9BD90C4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63C8-9D5B-453E-9874-26C4C5EC40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21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D05441-1BD3-449A-B389-C8DF9399A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D45B212-F6A4-4FC4-A3C7-BFB0D4146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4088-C86B-4507-9B73-F22922BCFE5E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0F823A6-1536-48AB-9C68-76D34301F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B5FB63A-5855-4F9B-96CA-8F3324D6E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63C8-9D5B-453E-9874-26C4C5EC40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238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FDBD929-5B10-43E4-B5A0-85D2AD2BA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4088-C86B-4507-9B73-F22922BCFE5E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07C33E3-D586-4533-943A-A75ABDB5C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FD83B0-2F2D-4AA6-8CC7-485BFD4BE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63C8-9D5B-453E-9874-26C4C5EC40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487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9559B3-9D27-43E6-A5DB-3C5FE8900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184250-5904-4387-8D35-824746867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3749E86-0947-4FCA-8AE7-9A58107FA6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7E3065-D14B-4005-914A-46A1A640A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4088-C86B-4507-9B73-F22922BCFE5E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F41310D-95F5-4165-ACFC-5B3D0CC89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584A49B-C4CD-4CBE-86E8-E12755E7A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63C8-9D5B-453E-9874-26C4C5EC40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295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59595F-09EB-472A-A25F-E29951F3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09009BC-1C43-4911-BD57-1F9F8381D8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5DBC6B7-C735-4B23-9EA2-A37B7273BE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A2D5087-C050-451A-89EC-010B03FD2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4088-C86B-4507-9B73-F22922BCFE5E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3E3E719-AE2B-404C-BEC9-68CF65439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68152C4-5CBD-4C9A-B057-244B61A2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63C8-9D5B-453E-9874-26C4C5EC40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452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FECE81A-887C-4E4D-B843-9BA625F8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07A9B9-2A31-4AF8-BD1C-D5EA9F589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DF29DD7-8B38-43BD-B0BF-AA677AC3F2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84088-C86B-4507-9B73-F22922BCFE5E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702747-C9D0-47F6-834B-FC7D6EC219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A5C04A-D737-4E1D-8BD7-239059688C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C63C8-9D5B-453E-9874-26C4C5EC40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564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DF7C3D-1251-4FE2-96BD-7FDC4648A5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416" y="219142"/>
            <a:ext cx="11823167" cy="2176778"/>
          </a:xfrm>
        </p:spPr>
        <p:txBody>
          <a:bodyPr>
            <a:normAutofit fontScale="90000"/>
          </a:bodyPr>
          <a:lstStyle/>
          <a:p>
            <a:r>
              <a:rPr lang="en-US" altLang="ja-JP" sz="4000" dirty="0"/>
              <a:t>Housewives may well complain about their daily </a:t>
            </a:r>
            <a:r>
              <a:rPr lang="en-US" altLang="ja-JP" sz="4000"/>
              <a:t>routine.</a:t>
            </a:r>
            <a:br>
              <a:rPr lang="ja-JP" altLang="ja-JP" sz="4000" dirty="0"/>
            </a:br>
            <a:r>
              <a:rPr lang="ja-JP" altLang="ja-JP" sz="3600" dirty="0"/>
              <a:t>主婦たちが日々の決まりきった仕事に不満を言うのもっともだ</a:t>
            </a:r>
            <a:br>
              <a:rPr lang="ja-JP" altLang="ja-JP" dirty="0"/>
            </a:b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F2CC307-7FEF-4593-BB09-3C259C8FA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938" y="2232223"/>
            <a:ext cx="3149566" cy="325116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7AE65F8-DAB2-49E4-86AF-14389C7D6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086" y="2313316"/>
            <a:ext cx="2324513" cy="3049863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0243339-A692-4B0A-812B-5A1EBA98E265}"/>
              </a:ext>
            </a:extLst>
          </p:cNvPr>
          <p:cNvSpPr txBox="1"/>
          <p:nvPr/>
        </p:nvSpPr>
        <p:spPr>
          <a:xfrm>
            <a:off x="1436915" y="5463347"/>
            <a:ext cx="3523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/>
              <a:t>daily routine </a:t>
            </a:r>
          </a:p>
          <a:p>
            <a:r>
              <a:rPr lang="ja-JP" altLang="en-US" sz="2800" dirty="0"/>
              <a:t>日々の決まった仕事</a:t>
            </a:r>
            <a:endParaRPr kumimoji="1" lang="ja-JP" altLang="en-US" sz="28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C1E8755-84C2-4B54-A487-3E2758DF6417}"/>
              </a:ext>
            </a:extLst>
          </p:cNvPr>
          <p:cNvSpPr txBox="1"/>
          <p:nvPr/>
        </p:nvSpPr>
        <p:spPr>
          <a:xfrm>
            <a:off x="7899187" y="5340236"/>
            <a:ext cx="23282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/>
              <a:t>complain</a:t>
            </a:r>
          </a:p>
          <a:p>
            <a:pPr algn="ctr"/>
            <a:r>
              <a:rPr lang="ja-JP" altLang="en-US" sz="3200" dirty="0"/>
              <a:t>不満を言う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831266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19</Words>
  <Application>Microsoft Office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Housewives may well complain about their daily routine. 主婦たちが日々の決まりきった仕事に不満を言うのもっともだ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Housewives may well complain about their daily routine. 主婦たちが日々の決まりきった仕事に不満を言うのもっともだ </dc:title>
  <dc:creator>正成 後藤</dc:creator>
  <cp:lastModifiedBy>正成 後藤</cp:lastModifiedBy>
  <cp:revision>1</cp:revision>
  <dcterms:created xsi:type="dcterms:W3CDTF">2019-11-03T14:45:01Z</dcterms:created>
  <dcterms:modified xsi:type="dcterms:W3CDTF">2019-11-03T18:34:25Z</dcterms:modified>
</cp:coreProperties>
</file>