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84328D-7994-6B76-3DF9-EA8D34D1D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B0DA082-9371-4A10-7097-40F53E52F5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1C73E3-0FA6-4405-A4AE-0045E212D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F7CC-7034-4F25-8666-E1668F1E7844}" type="datetimeFigureOut">
              <a:rPr kumimoji="1" lang="ja-JP" altLang="en-US" smtClean="0"/>
              <a:t>2024/9/7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9A7A02C-539C-EE0A-5168-EDF5D08CB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6FEFF8-2BC3-6A02-FDC4-16B18EA8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D43C-7278-43D2-8A71-EDE7C4D9D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105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7AD8C6-18EC-0817-0307-D6801B3D1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C1D60A4-B361-C538-14BA-3B4479C22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5DEFC2-7BA5-492C-C42C-9F3E91422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F7CC-7034-4F25-8666-E1668F1E7844}" type="datetimeFigureOut">
              <a:rPr kumimoji="1" lang="ja-JP" altLang="en-US" smtClean="0"/>
              <a:t>2024/9/7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B0EA38-F3A3-3005-679F-CC25668E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2D406C-B636-7D78-903B-D3D09FCCD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D43C-7278-43D2-8A71-EDE7C4D9D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7277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58339A2-93FE-F42C-DDDF-C101147D02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A3FC45D-C1B0-1C20-ABE4-49B7E0746F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0F62CB-F709-4980-A4E1-F7AE226CD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F7CC-7034-4F25-8666-E1668F1E7844}" type="datetimeFigureOut">
              <a:rPr kumimoji="1" lang="ja-JP" altLang="en-US" smtClean="0"/>
              <a:t>2024/9/7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796F94-B465-C98F-90D4-B76F2E6BA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B1E0DD-8381-4702-269E-9FC6A70BE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D43C-7278-43D2-8A71-EDE7C4D9D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28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F9744B-BAF9-796D-8ACE-503CE82A6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767CDB-BACD-F323-651C-3713E2F3C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107FA1-0475-8C4D-0752-D74ED2E61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F7CC-7034-4F25-8666-E1668F1E7844}" type="datetimeFigureOut">
              <a:rPr kumimoji="1" lang="ja-JP" altLang="en-US" smtClean="0"/>
              <a:t>2024/9/7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9297FC-A671-2E53-5084-E4D25E0EA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709893-4F59-A962-A13B-974F8F8F6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D43C-7278-43D2-8A71-EDE7C4D9D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476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08D72B-04EC-DBF1-BE7B-2DA5C87EB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1F6A39E-1FEC-AA8C-A863-A7281C384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BCB233-F875-A125-CCBA-9E7E363FD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F7CC-7034-4F25-8666-E1668F1E7844}" type="datetimeFigureOut">
              <a:rPr kumimoji="1" lang="ja-JP" altLang="en-US" smtClean="0"/>
              <a:t>2024/9/7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CCD65B-7A91-ACFD-1BEE-3B6D14EB0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8EB79B-3562-876B-0688-BBEA6E088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D43C-7278-43D2-8A71-EDE7C4D9D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3509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0D237B-5E5C-8259-D9CE-B89C5C363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FFA928-F25E-8BFA-F32F-7FEFA008E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9D0DECA-782D-EC72-7164-7EF5661C20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9F4483-B985-A611-3714-25BCFC6A6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F7CC-7034-4F25-8666-E1668F1E7844}" type="datetimeFigureOut">
              <a:rPr kumimoji="1" lang="ja-JP" altLang="en-US" smtClean="0"/>
              <a:t>2024/9/7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14790E7-130F-49E7-CA0A-4B362892A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4330200-F196-EA1D-150B-986443C7B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D43C-7278-43D2-8A71-EDE7C4D9D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970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A2E6AA-E98F-310D-9EDF-F0B318928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603171F-745D-91DC-232C-18F0DD6CD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FB8B4A2-C94D-87A5-E4B4-C526FB8D9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A4EEEDE-5C62-0258-060A-57E0A89BFC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A5C68B4-5A1C-40CC-ECC0-9F2A641CB9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A59BC49-1203-FE4A-0E87-E7AE8DE6B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F7CC-7034-4F25-8666-E1668F1E7844}" type="datetimeFigureOut">
              <a:rPr kumimoji="1" lang="ja-JP" altLang="en-US" smtClean="0"/>
              <a:t>2024/9/7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9F1923F-43B4-F027-4FD6-6BF17454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3B632F9-08ED-DD0B-EA5F-9FD9FDC15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D43C-7278-43D2-8A71-EDE7C4D9D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86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32EAA6-6BF3-195A-9DB6-AA9221580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92D5646-55B5-2C3A-0C89-2FC89D935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F7CC-7034-4F25-8666-E1668F1E7844}" type="datetimeFigureOut">
              <a:rPr kumimoji="1" lang="ja-JP" altLang="en-US" smtClean="0"/>
              <a:t>2024/9/7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7B90256-461A-C4A9-83D6-4E2002C6F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04E0541-1CE4-586F-95D9-CBE0E2B12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D43C-7278-43D2-8A71-EDE7C4D9D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646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8A403C0-DE2F-D00B-37F8-3E51F9E04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F7CC-7034-4F25-8666-E1668F1E7844}" type="datetimeFigureOut">
              <a:rPr kumimoji="1" lang="ja-JP" altLang="en-US" smtClean="0"/>
              <a:t>2024/9/7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2F78A39-CCF2-2B71-82FB-709FD7689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F6634E7-44E6-657E-2772-E405D63C0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D43C-7278-43D2-8A71-EDE7C4D9D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4451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04F0EC-E8BA-D957-EB4B-A51EF0C9E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E21D4E-8DAB-027F-7F1A-1C87E0529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9D1C98E-A5DE-0B2A-8071-54BC0CC8F6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464FA51-8604-A81E-7AD6-D14871195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F7CC-7034-4F25-8666-E1668F1E7844}" type="datetimeFigureOut">
              <a:rPr kumimoji="1" lang="ja-JP" altLang="en-US" smtClean="0"/>
              <a:t>2024/9/7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A4F4B4B-2BB0-42E3-36ED-FDF783BB3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706184-9004-865D-9DEB-E68F8ADFA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D43C-7278-43D2-8A71-EDE7C4D9D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9166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A65298-D4F0-44E7-06B6-27F2F8556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CB13745-7A57-D853-8B0F-CB925C5198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52EEEC-03A0-66ED-703C-D44F509532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452638-124D-2894-E25D-4A88A2758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F7CC-7034-4F25-8666-E1668F1E7844}" type="datetimeFigureOut">
              <a:rPr kumimoji="1" lang="ja-JP" altLang="en-US" smtClean="0"/>
              <a:t>2024/9/7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4C76D5-7E95-B700-7166-F8A6AF861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98244D-D0BD-57B8-6FDF-EC0EFCE56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D43C-7278-43D2-8A71-EDE7C4D9D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9695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BBBA4C7-DADD-8CA3-B893-21FCCF4AC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6CFBFD-E407-BC6D-5738-98407BEFC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D6653E4-0610-D45F-1EA4-CCCE3C55A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8F7CC-7034-4F25-8666-E1668F1E7844}" type="datetimeFigureOut">
              <a:rPr kumimoji="1" lang="ja-JP" altLang="en-US" smtClean="0"/>
              <a:t>2024/9/7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079615-E1DD-C0CD-A9A7-EF5B8F2C6A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8F9A43-57A8-8FC5-ABA7-32E75A62B1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AD43C-7278-43D2-8A71-EDE7C4D9D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3781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E848385-3568-7858-8BCF-D23D890CD807}"/>
              </a:ext>
            </a:extLst>
          </p:cNvPr>
          <p:cNvSpPr/>
          <p:nvPr/>
        </p:nvSpPr>
        <p:spPr>
          <a:xfrm>
            <a:off x="1730477" y="324465"/>
            <a:ext cx="8613058" cy="5801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店名</a:t>
            </a: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A48D9880-19B8-4D48-8A10-E0DE52AE2918}"/>
              </a:ext>
            </a:extLst>
          </p:cNvPr>
          <p:cNvSpPr/>
          <p:nvPr/>
        </p:nvSpPr>
        <p:spPr>
          <a:xfrm>
            <a:off x="403123" y="1337187"/>
            <a:ext cx="5692877" cy="393290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丼</a:t>
            </a:r>
            <a:r>
              <a:rPr kumimoji="1" lang="en-US" altLang="ja-JP" dirty="0"/>
              <a:t>10</a:t>
            </a:r>
            <a:r>
              <a:rPr kumimoji="1" lang="ja-JP" altLang="en-US" dirty="0"/>
              <a:t>種</a:t>
            </a: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9A58C382-0AD0-DF02-9266-22E2BD2D0E71}"/>
              </a:ext>
            </a:extLst>
          </p:cNvPr>
          <p:cNvSpPr/>
          <p:nvPr/>
        </p:nvSpPr>
        <p:spPr>
          <a:xfrm>
            <a:off x="6263148" y="1238865"/>
            <a:ext cx="5525729" cy="385424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定食</a:t>
            </a:r>
            <a:r>
              <a:rPr kumimoji="1" lang="en-US" altLang="ja-JP" dirty="0"/>
              <a:t>10</a:t>
            </a:r>
            <a:r>
              <a:rPr kumimoji="1" lang="ja-JP" altLang="en-US" dirty="0"/>
              <a:t>種</a:t>
            </a:r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EB6DC98E-24AC-F690-850A-F477CC4D03AB}"/>
              </a:ext>
            </a:extLst>
          </p:cNvPr>
          <p:cNvSpPr/>
          <p:nvPr/>
        </p:nvSpPr>
        <p:spPr>
          <a:xfrm>
            <a:off x="4336026" y="4945626"/>
            <a:ext cx="3480619" cy="171081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お子様用メニュー</a:t>
            </a:r>
            <a:r>
              <a:rPr kumimoji="1" lang="en-US" altLang="ja-JP" dirty="0"/>
              <a:t>2</a:t>
            </a:r>
            <a:r>
              <a:rPr kumimoji="1" lang="ja-JP" altLang="en-US"/>
              <a:t>種</a:t>
            </a:r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2A16CE5-70DA-0C13-A366-9A04F51B010C}"/>
              </a:ext>
            </a:extLst>
          </p:cNvPr>
          <p:cNvSpPr txBox="1"/>
          <p:nvPr/>
        </p:nvSpPr>
        <p:spPr>
          <a:xfrm>
            <a:off x="8839200" y="5456903"/>
            <a:ext cx="32249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背景は港の写真</a:t>
            </a:r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70974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umigohan</dc:creator>
  <cp:lastModifiedBy>umigohan</cp:lastModifiedBy>
  <cp:revision>1</cp:revision>
  <dcterms:created xsi:type="dcterms:W3CDTF">2024-09-07T06:22:01Z</dcterms:created>
  <dcterms:modified xsi:type="dcterms:W3CDTF">2024-09-07T06:22:08Z</dcterms:modified>
</cp:coreProperties>
</file>