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BD4FB8-20CA-4C2F-AF29-3A3F53CA9295}" v="2" dt="2025-01-24T12:28:07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0" autoAdjust="0"/>
    <p:restoredTop sz="94660"/>
  </p:normalViewPr>
  <p:slideViewPr>
    <p:cSldViewPr snapToGrid="0">
      <p:cViewPr varScale="1">
        <p:scale>
          <a:sx n="79" d="100"/>
          <a:sy n="79" d="100"/>
        </p:scale>
        <p:origin x="61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EF8B7C-E725-ECD4-34BD-AD513777AD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D74FC44-5FF6-832D-5136-403574DF30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E3FE2B-8B96-CAA8-7EA3-2FF5AD757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0926-1132-4B34-B192-771B175AE7E8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C1415D-031E-4EA5-CD63-91A5F685F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FB0522-6DAA-B0DC-D11D-A5D011190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00F1-876A-4F22-9C05-3621E6A632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451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736DCF-6827-F051-99EC-717116426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04B21AA-345D-3335-EA23-7838F5FC8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6CEC8F-C0D6-58F4-6F6B-5C5B5B40A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0926-1132-4B34-B192-771B175AE7E8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0C5AE8-0D39-FE65-904E-43F14119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14BE91-9E99-49CC-7D7A-E4C1C3122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00F1-876A-4F22-9C05-3621E6A632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17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2F88705-C8C3-8B9A-EED1-0E68C61470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01940D1-86B4-E74A-2B71-E4AF4BDC5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DF9DB2-71FF-E0E4-FA0D-18095BD32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0926-1132-4B34-B192-771B175AE7E8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1CA63C-B638-9B64-A272-998F0C7DA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AB59E8-3F03-F733-7EC0-870B6A7FD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00F1-876A-4F22-9C05-3621E6A632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595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108A34-C899-1B04-C569-E6DB1119E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316CAF9-A28B-18EF-93FC-C4C10E5F8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623835-53AF-4B80-3418-5DBDE154A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0926-1132-4B34-B192-771B175AE7E8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1D358B-AE86-030B-BE08-72FC24C12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DED9E3-8BD0-7C48-50E8-999FC6E89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00F1-876A-4F22-9C05-3621E6A632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131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D9DD7C-C2B1-FAD3-27BE-93ED76CB0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BEB370-4513-D7A5-759C-11DCED7595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AD361A-F47D-0284-8466-8692EBC2A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0926-1132-4B34-B192-771B175AE7E8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473123-351A-F4A9-D264-955DD13F2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ADD03B-CA19-ED58-4E2B-65CE38BC1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00F1-876A-4F22-9C05-3621E6A632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828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959099-FB90-C63A-DE4D-A33FD82C9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7C356F5-BAC6-90B3-B82E-F54D7A161C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009CF35-E0A3-9349-2296-CAE7EABEA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DE930FD-0121-2DA1-CE2B-73545E488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0926-1132-4B34-B192-771B175AE7E8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A3FBBC0-2CC3-75EF-3350-D9A8CFC46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7600EA-16EA-49AC-4F1E-7497C0F1E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00F1-876A-4F22-9C05-3621E6A632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3720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A102F7-9504-72BC-BABC-F81B0684A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8100B4-4ED6-49A2-2CBC-39FF739D2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97DFEFE-33AE-9BBE-BBA2-F2560DB036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F6C39A2-D309-2139-3D84-2CDE3DEF2F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157D8E4-00B0-722B-B2F6-FFCC62BFA1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F64A27D-C8DC-7D9A-A6B2-B204996FC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0926-1132-4B34-B192-771B175AE7E8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1EDA15A-94D0-2B20-488C-914B58F73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B006579-8C0C-D997-3416-F3CA97799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00F1-876A-4F22-9C05-3621E6A632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56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26ED2A-C0AD-5E7F-8CBA-A37C34AE3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0058270-F7FE-0BED-4A36-0AD02FCE4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0926-1132-4B34-B192-771B175AE7E8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63FD092-98DD-8C34-346B-60F8CCFB9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9756990-2929-24CF-6756-90305DD13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00F1-876A-4F22-9C05-3621E6A632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6639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A9E8003-373E-A86A-0A21-301D42081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0926-1132-4B34-B192-771B175AE7E8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BE91291-5E94-A7C6-D489-702E37DC9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707249A-1EFB-0D42-8657-E7CCBAE6D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00F1-876A-4F22-9C05-3621E6A632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550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C1B439-58B9-DC1E-CDCD-2EC71A558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94B2EBB-483B-688D-8203-A240CA357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B3E7756-5764-935E-E7EA-8473FBAA34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972B468-D362-84AA-BF0F-F9E0CF490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0926-1132-4B34-B192-771B175AE7E8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C78218-0605-258A-694F-B272FC6A1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B89FED5-2DF1-1199-3DF5-27A40F2EF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00F1-876A-4F22-9C05-3621E6A632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913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7DE9B7-8B69-12B8-C811-B420993ED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B13B82C-1CA2-CD52-1501-9B53F99243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A5085C8-CAC3-9C2A-3E78-9F6B696D09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1E209D6-6C59-EE99-10E1-24AA1BB10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0926-1132-4B34-B192-771B175AE7E8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73E3A6E-E944-3D9F-C88D-ED8B8EAA3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EE971BC-C824-B5EB-EB44-B4FA99B5D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00F1-876A-4F22-9C05-3621E6A632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0351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FB6FE74-6C85-3779-487C-02541F195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1A86FA-38DD-E678-FAF8-6642A66A5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F007B1-EEC7-A576-2B7E-034F99691B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5D0926-1132-4B34-B192-771B175AE7E8}" type="datetimeFigureOut">
              <a:rPr kumimoji="1" lang="ja-JP" altLang="en-US" smtClean="0"/>
              <a:t>2025/1/25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1DA508-B1F3-F2C9-7A99-60A3E10C90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2FD952-F27E-4DDD-C4B0-F1DAE938B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5C00F1-876A-4F22-9C05-3621E6A632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244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EADCAF8-8823-4E89-8612-21029831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8CA07B2-0819-4B62-9425-7A52BBDD70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02BEE4-A5D4-40AF-882D-49D34B086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F5843EB-154F-4459-8954-BB1DF64BBD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5905135-55D9-431B-8D5A-4C5C92B1F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B732812-A0BB-4324-B390-DFEF26C109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01FEC055-6F76-4E20-BC93-76C2F58E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74CD21D-122E-4F3D-82AF-F4A37C278A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A7FF51F-3820-41BE-8690-7E758ECFA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gradFill>
              <a:gsLst>
                <a:gs pos="813">
                  <a:schemeClr val="bg1">
                    <a:alpha val="41000"/>
                  </a:schemeClr>
                </a:gs>
                <a:gs pos="20000">
                  <a:schemeClr val="accent5">
                    <a:lumMod val="85000"/>
                    <a:alpha val="56000"/>
                  </a:schemeClr>
                </a:gs>
                <a:gs pos="44000">
                  <a:schemeClr val="accent6">
                    <a:lumMod val="40000"/>
                    <a:lumOff val="60000"/>
                    <a:alpha val="57000"/>
                  </a:schemeClr>
                </a:gs>
                <a:gs pos="100000">
                  <a:schemeClr val="bg1">
                    <a:alpha val="59000"/>
                  </a:schemeClr>
                </a:gs>
                <a:gs pos="74000">
                  <a:schemeClr val="accent1">
                    <a:lumMod val="91000"/>
                    <a:lumOff val="9000"/>
                    <a:alpha val="34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5EAD889-EA4D-485F-BA9C-F6473A432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B8EC6E6-DD30-F8C5-5773-A9E8B83DCD0A}"/>
              </a:ext>
            </a:extLst>
          </p:cNvPr>
          <p:cNvSpPr txBox="1"/>
          <p:nvPr/>
        </p:nvSpPr>
        <p:spPr>
          <a:xfrm>
            <a:off x="1115833" y="4160126"/>
            <a:ext cx="9609185" cy="1754291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kumimoji="1" lang="ja-JP" altLang="en-US" sz="15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　</a:t>
            </a:r>
            <a:r>
              <a:rPr kumimoji="1" lang="ja-JP" altLang="en-US" sz="8400" kern="1200" dirty="0">
                <a:solidFill>
                  <a:schemeClr val="tx2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クルクルと関節を動かして</a:t>
            </a:r>
            <a:endParaRPr kumimoji="1" lang="en-US" altLang="ja-JP" sz="8400" kern="1200" dirty="0">
              <a:solidFill>
                <a:schemeClr val="tx2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kumimoji="1" lang="ja-JP" altLang="en-US" sz="8400" kern="1200" dirty="0">
                <a:solidFill>
                  <a:schemeClr val="tx2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リンパの流れを良くしましょう！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C37DA4-6646-B55B-07F5-2A5DB9CC35D3}"/>
              </a:ext>
            </a:extLst>
          </p:cNvPr>
          <p:cNvSpPr txBox="1"/>
          <p:nvPr/>
        </p:nvSpPr>
        <p:spPr>
          <a:xfrm>
            <a:off x="1245139" y="525294"/>
            <a:ext cx="798640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2400" dirty="0">
                <a:solidFill>
                  <a:schemeClr val="accent6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心が傷つくと体はこわばって凝り固まります。</a:t>
            </a:r>
            <a:endParaRPr kumimoji="1" lang="en-US" altLang="ja-JP" sz="2400" dirty="0">
              <a:solidFill>
                <a:schemeClr val="accent6">
                  <a:lumMod val="50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2400" dirty="0">
                <a:solidFill>
                  <a:schemeClr val="accent6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思考が凝り固まると、体も凝り固まります。</a:t>
            </a:r>
            <a:endParaRPr lang="en-US" altLang="ja-JP" sz="2400" dirty="0">
              <a:solidFill>
                <a:schemeClr val="accent6">
                  <a:lumMod val="50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Aft>
                <a:spcPts val="600"/>
              </a:spcAft>
            </a:pPr>
            <a:endParaRPr lang="en-US" altLang="ja-JP" sz="2400" dirty="0">
              <a:solidFill>
                <a:schemeClr val="accent6">
                  <a:lumMod val="50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2400" dirty="0">
                <a:solidFill>
                  <a:schemeClr val="accent6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凝り固まった筋肉をほぐすことで</a:t>
            </a:r>
            <a:endParaRPr kumimoji="1" lang="en-US" altLang="ja-JP" sz="2400" dirty="0">
              <a:solidFill>
                <a:schemeClr val="accent6">
                  <a:lumMod val="50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2400" dirty="0">
                <a:solidFill>
                  <a:schemeClr val="accent6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柔軟な思考に戻るのを自分で助けることができます。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98051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B31964-9D77-206E-576F-88C144ED4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0D5CD69-5D1F-586C-77F7-92E0F94FEA21}"/>
              </a:ext>
            </a:extLst>
          </p:cNvPr>
          <p:cNvSpPr txBox="1"/>
          <p:nvPr/>
        </p:nvSpPr>
        <p:spPr>
          <a:xfrm>
            <a:off x="943582" y="476655"/>
            <a:ext cx="51524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FF7C8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くるくる体操</a:t>
            </a:r>
          </a:p>
        </p:txBody>
      </p:sp>
      <p:pic>
        <p:nvPicPr>
          <p:cNvPr id="4" name="図 3" descr="ハンガー が含まれている画像&#10;&#10;自動的に生成された説明">
            <a:extLst>
              <a:ext uri="{FF2B5EF4-FFF2-40B4-BE49-F238E27FC236}">
                <a16:creationId xmlns:a16="http://schemas.microsoft.com/office/drawing/2014/main" id="{0BB0816B-54AF-AEE6-AC62-B29D4941A5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166" y="1887166"/>
            <a:ext cx="4335950" cy="4600068"/>
          </a:xfrm>
          <a:prstGeom prst="rect">
            <a:avLst/>
          </a:prstGeom>
        </p:spPr>
      </p:pic>
      <p:pic>
        <p:nvPicPr>
          <p:cNvPr id="6" name="図 5" descr="図形&#10;&#10;中程度の精度で自動的に生成された説明">
            <a:extLst>
              <a:ext uri="{FF2B5EF4-FFF2-40B4-BE49-F238E27FC236}">
                <a16:creationId xmlns:a16="http://schemas.microsoft.com/office/drawing/2014/main" id="{C1ECEE74-44C8-26BE-A92E-1B9C45F9A3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1638289"/>
            <a:ext cx="4769797" cy="492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058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E1315-79AC-FF0E-9734-BA77130EC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ダイアグラム&#10;&#10;自動的に生成された説明">
            <a:extLst>
              <a:ext uri="{FF2B5EF4-FFF2-40B4-BE49-F238E27FC236}">
                <a16:creationId xmlns:a16="http://schemas.microsoft.com/office/drawing/2014/main" id="{FECCE825-43F8-DFE4-0974-9D888DC07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992" y="1867712"/>
            <a:ext cx="7268020" cy="4560326"/>
          </a:xfrm>
          <a:prstGeom prst="rect">
            <a:avLst/>
          </a:prstGeom>
        </p:spPr>
      </p:pic>
      <p:sp>
        <p:nvSpPr>
          <p:cNvPr id="4" name="吹き出し: 円形 3">
            <a:extLst>
              <a:ext uri="{FF2B5EF4-FFF2-40B4-BE49-F238E27FC236}">
                <a16:creationId xmlns:a16="http://schemas.microsoft.com/office/drawing/2014/main" id="{4B11BCB1-EBA1-6225-C308-66ACF2D11442}"/>
              </a:ext>
            </a:extLst>
          </p:cNvPr>
          <p:cNvSpPr/>
          <p:nvPr/>
        </p:nvSpPr>
        <p:spPr>
          <a:xfrm>
            <a:off x="6783537" y="760704"/>
            <a:ext cx="4708187" cy="3560323"/>
          </a:xfrm>
          <a:prstGeom prst="wedgeEllipseCallout">
            <a:avLst>
              <a:gd name="adj1" fmla="val 30614"/>
              <a:gd name="adj2" fmla="val 61954"/>
            </a:avLst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123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AB5FB-F248-0911-3615-C21CC97F8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ダイアグラム&#10;&#10;自動的に生成された説明">
            <a:extLst>
              <a:ext uri="{FF2B5EF4-FFF2-40B4-BE49-F238E27FC236}">
                <a16:creationId xmlns:a16="http://schemas.microsoft.com/office/drawing/2014/main" id="{4F499313-B47E-A88B-28A5-5DBC483060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49" y="771861"/>
            <a:ext cx="6674221" cy="4004533"/>
          </a:xfrm>
          <a:prstGeom prst="rect">
            <a:avLst/>
          </a:prstGeom>
        </p:spPr>
      </p:pic>
      <p:sp>
        <p:nvSpPr>
          <p:cNvPr id="4" name="星: 8 pt 3">
            <a:extLst>
              <a:ext uri="{FF2B5EF4-FFF2-40B4-BE49-F238E27FC236}">
                <a16:creationId xmlns:a16="http://schemas.microsoft.com/office/drawing/2014/main" id="{38DC9366-8DDF-5217-3592-99E004C1EB18}"/>
              </a:ext>
            </a:extLst>
          </p:cNvPr>
          <p:cNvSpPr/>
          <p:nvPr/>
        </p:nvSpPr>
        <p:spPr>
          <a:xfrm>
            <a:off x="6096000" y="2052536"/>
            <a:ext cx="5859294" cy="4221804"/>
          </a:xfrm>
          <a:prstGeom prst="star8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280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黄緑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53</Words>
  <Application>Microsoft Office PowerPoint</Application>
  <PresentationFormat>ワイド画面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BIZ UDゴシック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泰子 新町</dc:creator>
  <cp:lastModifiedBy>泰子 新町</cp:lastModifiedBy>
  <cp:revision>2</cp:revision>
  <cp:lastPrinted>2025-01-24T12:28:09Z</cp:lastPrinted>
  <dcterms:created xsi:type="dcterms:W3CDTF">2025-01-24T12:07:36Z</dcterms:created>
  <dcterms:modified xsi:type="dcterms:W3CDTF">2025-01-25T00:46:23Z</dcterms:modified>
</cp:coreProperties>
</file>