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dirty="0" smtClean="0"/>
              <a:t>マスタ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725A-28AD-45F8-B362-09C8E353BCD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8928E-AA9A-4D89-BC1F-A2C05AB4BD92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コンテンツプレースホルダ 3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1670" y="1252855"/>
            <a:ext cx="5424805" cy="4351655"/>
          </a:xfrm>
          <a:prstGeom prst="rect">
            <a:avLst/>
          </a:prstGeom>
        </p:spPr>
      </p:pic>
      <p:cxnSp>
        <p:nvCxnSpPr>
          <p:cNvPr id="5" name="直線コネクタ 4"/>
          <p:cNvCxnSpPr/>
          <p:nvPr/>
        </p:nvCxnSpPr>
        <p:spPr>
          <a:xfrm>
            <a:off x="6589058" y="3005268"/>
            <a:ext cx="1035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9182100" y="3419886"/>
            <a:ext cx="1035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6589058" y="4851997"/>
            <a:ext cx="1035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8933328" y="4851997"/>
            <a:ext cx="1035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403912" y="2743293"/>
            <a:ext cx="204395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東京青山をここまで格安で利用できるバーチャルオフィスはなかなかないと思います。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234267" y="4995023"/>
            <a:ext cx="204395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安心して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SHOP</a:t>
            </a:r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運営ができております。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968752" y="2411148"/>
            <a:ext cx="204395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対応も迅速で丁寧、信頼のある企業です。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699812" y="4103624"/>
            <a:ext cx="204395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  <a:latin typeface="Roboto" panose="020B0604020202020204" pitchFamily="2" charset="0"/>
              </a:rPr>
              <a:t>女性専用で使いやすく重宝しています</a:t>
            </a:r>
            <a:r>
              <a:rPr lang="ja-JP" altLang="en-US" b="0" i="0" dirty="0">
                <a:solidFill>
                  <a:srgbClr val="FF0000"/>
                </a:solidFill>
                <a:effectLst/>
                <a:latin typeface="Roboto" panose="020B0604020202020204" pitchFamily="2" charset="0"/>
              </a:rPr>
              <a:t>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>
            <a:off x="6242797" y="1644874"/>
            <a:ext cx="20742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6293223" y="1068189"/>
            <a:ext cx="2726505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Roboto" panose="020B0604020202020204" pitchFamily="2" charset="0"/>
              </a:rPr>
              <a:t>Google</a:t>
            </a:r>
            <a:r>
              <a:rPr lang="ja-JP" altLang="en-US" dirty="0">
                <a:solidFill>
                  <a:srgbClr val="FF0000"/>
                </a:solidFill>
                <a:latin typeface="Roboto" panose="020B0604020202020204" pitchFamily="2" charset="0"/>
              </a:rPr>
              <a:t>レビュー</a:t>
            </a:r>
            <a:r>
              <a:rPr lang="en-US" altLang="ja-JP" dirty="0">
                <a:solidFill>
                  <a:srgbClr val="FF0000"/>
                </a:solidFill>
                <a:latin typeface="Roboto" panose="020B0604020202020204" pitchFamily="2" charset="0"/>
              </a:rPr>
              <a:t>4.</a:t>
            </a:r>
            <a:r>
              <a:rPr lang="ja-JP" altLang="en-US" dirty="0">
                <a:solidFill>
                  <a:srgbClr val="FF0000"/>
                </a:solidFill>
                <a:latin typeface="Roboto" panose="020B0604020202020204" pitchFamily="2" charset="0"/>
              </a:rPr>
              <a:t>５点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6589058" y="2317227"/>
            <a:ext cx="1035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9085728" y="5004397"/>
            <a:ext cx="1035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コンテンツプレースホルダ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9330" y="1451610"/>
            <a:ext cx="8928100" cy="3568700"/>
          </a:xfrm>
          <a:prstGeom prst="rect">
            <a:avLst/>
          </a:prstGeom>
        </p:spPr>
      </p:pic>
      <p:sp>
        <p:nvSpPr>
          <p:cNvPr id="6" name="テキスト ボックス 4"/>
          <p:cNvSpPr txBox="1"/>
          <p:nvPr/>
        </p:nvSpPr>
        <p:spPr>
          <a:xfrm>
            <a:off x="4599311" y="1535938"/>
            <a:ext cx="4601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こんなお悩みをお持ちではありませんか？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5"/>
          <p:cNvSpPr txBox="1"/>
          <p:nvPr/>
        </p:nvSpPr>
        <p:spPr>
          <a:xfrm>
            <a:off x="1215134" y="4483775"/>
            <a:ext cx="35249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開業したばかりで経費がかかる</a:t>
            </a:r>
            <a:r>
              <a:rPr kumimoji="1" lang="en-US" altLang="ja-JP" dirty="0">
                <a:solidFill>
                  <a:srgbClr val="FF0000"/>
                </a:solidFill>
              </a:rPr>
              <a:t>…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6"/>
          <p:cNvSpPr txBox="1"/>
          <p:nvPr/>
        </p:nvSpPr>
        <p:spPr>
          <a:xfrm>
            <a:off x="3956093" y="4998896"/>
            <a:ext cx="352495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住所などの個人情報の開示は避けてネットショップ運営がしたい</a:t>
            </a:r>
            <a:r>
              <a:rPr kumimoji="1" lang="en-US" altLang="ja-JP" dirty="0">
                <a:solidFill>
                  <a:srgbClr val="FF0000"/>
                </a:solidFill>
              </a:rPr>
              <a:t>…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7"/>
          <p:cNvSpPr txBox="1"/>
          <p:nvPr/>
        </p:nvSpPr>
        <p:spPr>
          <a:xfrm>
            <a:off x="6723380" y="4160609"/>
            <a:ext cx="352495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地方拠点では、全国展開はハードルが高いのかな</a:t>
            </a:r>
            <a:r>
              <a:rPr kumimoji="1" lang="en-US" altLang="ja-JP" dirty="0">
                <a:solidFill>
                  <a:srgbClr val="FF0000"/>
                </a:solidFill>
              </a:rPr>
              <a:t>…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8"/>
          <p:cNvSpPr txBox="1"/>
          <p:nvPr/>
        </p:nvSpPr>
        <p:spPr>
          <a:xfrm>
            <a:off x="8248131" y="5132739"/>
            <a:ext cx="352495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東京で法人登記したいけど経費はかけたくない</a:t>
            </a:r>
            <a:r>
              <a:rPr kumimoji="1" lang="en-US" altLang="ja-JP" dirty="0">
                <a:solidFill>
                  <a:srgbClr val="FF0000"/>
                </a:solidFill>
              </a:rPr>
              <a:t>…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コンテンツプレースホルダ 4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0680" y="1294130"/>
            <a:ext cx="8674100" cy="5130800"/>
          </a:xfrm>
          <a:prstGeom prst="rect">
            <a:avLst/>
          </a:prstGeom>
        </p:spPr>
      </p:pic>
      <p:sp>
        <p:nvSpPr>
          <p:cNvPr id="4" name="テキスト ボックス 2"/>
          <p:cNvSpPr txBox="1"/>
          <p:nvPr/>
        </p:nvSpPr>
        <p:spPr>
          <a:xfrm>
            <a:off x="5108058" y="2019632"/>
            <a:ext cx="4601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バーチャルオフィス</a:t>
            </a:r>
            <a:r>
              <a:rPr kumimoji="1" lang="en-US" altLang="ja-JP" dirty="0">
                <a:solidFill>
                  <a:srgbClr val="FF0000"/>
                </a:solidFill>
              </a:rPr>
              <a:t>TAPIOCA</a:t>
            </a:r>
            <a:r>
              <a:rPr kumimoji="1" lang="ja-JP" altLang="en-US" dirty="0">
                <a:solidFill>
                  <a:srgbClr val="FF0000"/>
                </a:solidFill>
              </a:rPr>
              <a:t>の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3"/>
          <p:cNvSpPr txBox="1"/>
          <p:nvPr/>
        </p:nvSpPr>
        <p:spPr>
          <a:xfrm>
            <a:off x="408311" y="3105834"/>
            <a:ext cx="340393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安い！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月々４８０円の業界最安値を実現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5"/>
          <p:cNvSpPr txBox="1"/>
          <p:nvPr/>
        </p:nvSpPr>
        <p:spPr>
          <a:xfrm>
            <a:off x="408311" y="3859530"/>
            <a:ext cx="377372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一等地利用！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東京青山のオフィスで信用度アップ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6"/>
          <p:cNvSpPr txBox="1"/>
          <p:nvPr/>
        </p:nvSpPr>
        <p:spPr>
          <a:xfrm>
            <a:off x="408311" y="4617932"/>
            <a:ext cx="431833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早い！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最短ではお申込みから即日利用も可能　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7"/>
          <p:cNvSpPr txBox="1"/>
          <p:nvPr/>
        </p:nvSpPr>
        <p:spPr>
          <a:xfrm>
            <a:off x="408311" y="5379104"/>
            <a:ext cx="377372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簡単申込み！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簡単５ステップで完了　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WPS Presentation</Application>
  <PresentationFormat>宽屏</PresentationFormat>
  <Paragraphs>34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ＭＳ Ｐゴシック</vt:lpstr>
      <vt:lpstr>Wingdings</vt:lpstr>
      <vt:lpstr>ＭＳ Ｐゴシック</vt:lpstr>
      <vt:lpstr>Arial Unicode MS</vt:lpstr>
      <vt:lpstr>Calibri Light</vt:lpstr>
      <vt:lpstr>Calibri</vt:lpstr>
      <vt:lpstr>Microsoft YaHei</vt:lpstr>
      <vt:lpstr>Roboto</vt:lpstr>
      <vt:lpstr>Segoe Print</vt:lpstr>
      <vt:lpstr>Office テーマ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1</cp:revision>
  <dcterms:created xsi:type="dcterms:W3CDTF">2021-10-19T12:14:13Z</dcterms:created>
  <dcterms:modified xsi:type="dcterms:W3CDTF">2021-10-19T12:14:56Z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1041-10.8.2.6709</vt:lpwstr>
  </property>
</Properties>
</file>