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864" r:id="rId2"/>
    <p:sldId id="940" r:id="rId3"/>
    <p:sldId id="941" r:id="rId4"/>
    <p:sldId id="942" r:id="rId5"/>
    <p:sldId id="943" r:id="rId6"/>
    <p:sldId id="944" r:id="rId7"/>
    <p:sldId id="945" r:id="rId8"/>
    <p:sldId id="946" r:id="rId9"/>
    <p:sldId id="947" r:id="rId10"/>
    <p:sldId id="948" r:id="rId11"/>
    <p:sldId id="949" r:id="rId12"/>
    <p:sldId id="950" r:id="rId13"/>
    <p:sldId id="951" r:id="rId14"/>
    <p:sldId id="952" r:id="rId15"/>
    <p:sldId id="953" r:id="rId16"/>
  </p:sldIdLst>
  <p:sldSz cx="12192000" cy="6858000"/>
  <p:notesSz cx="6858000" cy="9144000"/>
  <p:defaultTextStyle>
    <a:defPPr>
      <a:defRPr lang="ja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>
        <p:scale>
          <a:sx n="69" d="100"/>
          <a:sy n="69" d="100"/>
        </p:scale>
        <p:origin x="2776" y="19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210BAD4-50CF-324D-9F52-9B13016E09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US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FD674CB-842E-BD4E-B754-3B0413E8F7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  <a:endParaRPr kumimoji="1" lang="ja-US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D9C653A-4503-9E45-AA8F-7BB1D43A4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67183-939A-0E4A-9F90-10ADB8DB021E}" type="datetimeFigureOut">
              <a:t>3/7/22</a:t>
            </a:fld>
            <a:endParaRPr kumimoji="1" lang="ja-US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7E5F000-FA87-F145-AE9C-FF5A2C3A9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US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634F113-FF92-5D49-A544-67CAE3D1D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8382B-C025-E74E-80F9-6CBA384C359B}" type="slidenum">
              <a:t>‹#›</a:t>
            </a:fld>
            <a:endParaRPr kumimoji="1" lang="ja-US" altLang="en-US"/>
          </a:p>
        </p:txBody>
      </p:sp>
    </p:spTree>
    <p:extLst>
      <p:ext uri="{BB962C8B-B14F-4D97-AF65-F5344CB8AC3E}">
        <p14:creationId xmlns:p14="http://schemas.microsoft.com/office/powerpoint/2010/main" val="2926113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4E1547-7DC0-904F-B451-A1A5387F6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ja-US" altLang="en-US"/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7406656-DAB4-964C-97CE-80988E2614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US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DF24976-09C2-B441-AD9D-448A66098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67183-939A-0E4A-9F90-10ADB8DB021E}" type="datetimeFigureOut">
              <a:t>3/7/22</a:t>
            </a:fld>
            <a:endParaRPr kumimoji="1" lang="ja-US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F48C180-7FF2-3D4A-8136-51A33E2AA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US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7AD3B52-56FB-8A48-AC83-5807CC202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8382B-C025-E74E-80F9-6CBA384C359B}" type="slidenum">
              <a:t>‹#›</a:t>
            </a:fld>
            <a:endParaRPr kumimoji="1" lang="ja-US" altLang="en-US"/>
          </a:p>
        </p:txBody>
      </p:sp>
    </p:spTree>
    <p:extLst>
      <p:ext uri="{BB962C8B-B14F-4D97-AF65-F5344CB8AC3E}">
        <p14:creationId xmlns:p14="http://schemas.microsoft.com/office/powerpoint/2010/main" val="2040293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6D30848-466D-A74B-8198-65F3871766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  <a:endParaRPr kumimoji="1" lang="ja-US" altLang="en-US"/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30B8AA0-6E0A-1744-A67D-38FE9B9AAC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US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C7A927E-D05F-6848-94C5-3E63E45F6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67183-939A-0E4A-9F90-10ADB8DB021E}" type="datetimeFigureOut">
              <a:t>3/7/22</a:t>
            </a:fld>
            <a:endParaRPr kumimoji="1" lang="ja-US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EE759E3-B746-5F4D-8307-01B899BA9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US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C77CC82-F38A-8E42-AB8B-EB03375DB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8382B-C025-E74E-80F9-6CBA384C359B}" type="slidenum">
              <a:t>‹#›</a:t>
            </a:fld>
            <a:endParaRPr kumimoji="1" lang="ja-US" altLang="en-US"/>
          </a:p>
        </p:txBody>
      </p:sp>
    </p:spTree>
    <p:extLst>
      <p:ext uri="{BB962C8B-B14F-4D97-AF65-F5344CB8AC3E}">
        <p14:creationId xmlns:p14="http://schemas.microsoft.com/office/powerpoint/2010/main" val="2357321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2997B30-3D69-454F-9CB3-AB8C51D0F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ja-US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BCE2A68-2EBB-EC48-BBE1-534008B0E7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US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BB47598-ED91-BD41-9EC5-FB30ABD14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67183-939A-0E4A-9F90-10ADB8DB021E}" type="datetimeFigureOut">
              <a:t>3/7/22</a:t>
            </a:fld>
            <a:endParaRPr kumimoji="1" lang="ja-US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DA9F164-C981-FB4A-884A-DCC722D41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US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5E2434-C602-A847-B001-8808790FE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8382B-C025-E74E-80F9-6CBA384C359B}" type="slidenum">
              <a:t>‹#›</a:t>
            </a:fld>
            <a:endParaRPr kumimoji="1" lang="ja-US" altLang="en-US"/>
          </a:p>
        </p:txBody>
      </p:sp>
    </p:spTree>
    <p:extLst>
      <p:ext uri="{BB962C8B-B14F-4D97-AF65-F5344CB8AC3E}">
        <p14:creationId xmlns:p14="http://schemas.microsoft.com/office/powerpoint/2010/main" val="377878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66C8085-C55D-3445-947B-4B2D3D049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US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E748B13-9D1C-7D49-A2FB-CCD4D9B288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7A1EB49-A4A9-8641-99C8-47B075E1A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67183-939A-0E4A-9F90-10ADB8DB021E}" type="datetimeFigureOut">
              <a:t>3/7/22</a:t>
            </a:fld>
            <a:endParaRPr kumimoji="1" lang="ja-US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5DEA0EE-2DED-7E4C-9025-16583E55C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US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F38E7C7-1278-6D48-A073-D3F2FAEEC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8382B-C025-E74E-80F9-6CBA384C359B}" type="slidenum">
              <a:t>‹#›</a:t>
            </a:fld>
            <a:endParaRPr kumimoji="1" lang="ja-US" altLang="en-US"/>
          </a:p>
        </p:txBody>
      </p:sp>
    </p:spTree>
    <p:extLst>
      <p:ext uri="{BB962C8B-B14F-4D97-AF65-F5344CB8AC3E}">
        <p14:creationId xmlns:p14="http://schemas.microsoft.com/office/powerpoint/2010/main" val="2460813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E7F30BA-25F3-9B41-B981-D7F4EF98F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ja-US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1DED4D1-3EC0-DB4D-B749-938D543464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US" altLang="en-US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79DE70F-868C-4C4C-941E-384D2230A9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US" altLang="en-US"/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6B113A2-96FD-CE46-956D-AF56AA829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67183-939A-0E4A-9F90-10ADB8DB021E}" type="datetimeFigureOut">
              <a:t>3/7/22</a:t>
            </a:fld>
            <a:endParaRPr kumimoji="1" lang="ja-US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EA0DF7A-49EC-AB45-8586-011790CB5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US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ACE45A4-5410-3849-840E-0F13A8740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8382B-C025-E74E-80F9-6CBA384C359B}" type="slidenum">
              <a:t>‹#›</a:t>
            </a:fld>
            <a:endParaRPr kumimoji="1" lang="ja-US" altLang="en-US"/>
          </a:p>
        </p:txBody>
      </p:sp>
    </p:spTree>
    <p:extLst>
      <p:ext uri="{BB962C8B-B14F-4D97-AF65-F5344CB8AC3E}">
        <p14:creationId xmlns:p14="http://schemas.microsoft.com/office/powerpoint/2010/main" val="1187198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15A630-45D9-774B-A7EA-B11B25BA7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ja-US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EFD0341-7308-BD42-87D8-C3B3B3E7B8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842C3A6-E80C-BB4D-8ADB-874A7B3541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US" altLang="en-US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11992B2-E5AB-044B-83E9-F50E758724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B98BB4C-5C5B-054F-9703-EC3EEB0DE3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US" altLang="en-US"/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28917DA-2F9A-C242-A6E4-69A03F45A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67183-939A-0E4A-9F90-10ADB8DB021E}" type="datetimeFigureOut">
              <a:t>3/7/22</a:t>
            </a:fld>
            <a:endParaRPr kumimoji="1" lang="ja-US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CF726EE-8E1D-974C-AF0F-D2E910A4B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US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9FE2FED-9B4B-1640-8646-D1A1A151B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8382B-C025-E74E-80F9-6CBA384C359B}" type="slidenum">
              <a:t>‹#›</a:t>
            </a:fld>
            <a:endParaRPr kumimoji="1" lang="ja-US" altLang="en-US"/>
          </a:p>
        </p:txBody>
      </p:sp>
    </p:spTree>
    <p:extLst>
      <p:ext uri="{BB962C8B-B14F-4D97-AF65-F5344CB8AC3E}">
        <p14:creationId xmlns:p14="http://schemas.microsoft.com/office/powerpoint/2010/main" val="1863386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8477769-BFE2-1248-B7DA-7C1120C6C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ja-US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A7EAEA5-B34E-CE4B-AEFB-833BAB5ED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67183-939A-0E4A-9F90-10ADB8DB021E}" type="datetimeFigureOut">
              <a:t>3/7/22</a:t>
            </a:fld>
            <a:endParaRPr kumimoji="1" lang="ja-US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14037E2-9702-6743-B925-076DAD707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US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360ADE6-0D00-9F4E-BDF5-7F42277C9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8382B-C025-E74E-80F9-6CBA384C359B}" type="slidenum">
              <a:t>‹#›</a:t>
            </a:fld>
            <a:endParaRPr kumimoji="1" lang="ja-US" altLang="en-US"/>
          </a:p>
        </p:txBody>
      </p:sp>
    </p:spTree>
    <p:extLst>
      <p:ext uri="{BB962C8B-B14F-4D97-AF65-F5344CB8AC3E}">
        <p14:creationId xmlns:p14="http://schemas.microsoft.com/office/powerpoint/2010/main" val="579878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E87A0B9-C58C-4E48-9FB7-98A031494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67183-939A-0E4A-9F90-10ADB8DB021E}" type="datetimeFigureOut">
              <a:t>3/7/22</a:t>
            </a:fld>
            <a:endParaRPr kumimoji="1" lang="ja-US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9FD28CF-D1C8-8B4A-A106-D96BDBAC7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US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1D079DA-F8FE-B24F-9746-043A0FF83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8382B-C025-E74E-80F9-6CBA384C359B}" type="slidenum">
              <a:t>‹#›</a:t>
            </a:fld>
            <a:endParaRPr kumimoji="1" lang="ja-US" altLang="en-US"/>
          </a:p>
        </p:txBody>
      </p:sp>
    </p:spTree>
    <p:extLst>
      <p:ext uri="{BB962C8B-B14F-4D97-AF65-F5344CB8AC3E}">
        <p14:creationId xmlns:p14="http://schemas.microsoft.com/office/powerpoint/2010/main" val="2903634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0BA77F0-EA19-6D41-B0D4-60924B7D7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US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3AAA884-F59B-124C-ABB1-89E375E67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US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1B623C2-FE11-1843-AE34-93498877F8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0FA6507-D7F3-E242-A515-BCCED6513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67183-939A-0E4A-9F90-10ADB8DB021E}" type="datetimeFigureOut">
              <a:t>3/7/22</a:t>
            </a:fld>
            <a:endParaRPr kumimoji="1" lang="ja-US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834E4B8-AB83-C24D-A6AE-AE2698EC3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US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F4922AA-E924-EB42-A199-463D345AE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8382B-C025-E74E-80F9-6CBA384C359B}" type="slidenum">
              <a:t>‹#›</a:t>
            </a:fld>
            <a:endParaRPr kumimoji="1" lang="ja-US" altLang="en-US"/>
          </a:p>
        </p:txBody>
      </p:sp>
    </p:spTree>
    <p:extLst>
      <p:ext uri="{BB962C8B-B14F-4D97-AF65-F5344CB8AC3E}">
        <p14:creationId xmlns:p14="http://schemas.microsoft.com/office/powerpoint/2010/main" val="3818700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B35185-5247-7841-909F-4F33D3F9E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US" altLang="en-US"/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31A0D64-65A8-9F41-915B-0EB92E0B7D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US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696A19E-E841-0F46-8AF5-8635CB5753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D80E4A1-A2D4-5942-9EB8-D7D27AF23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67183-939A-0E4A-9F90-10ADB8DB021E}" type="datetimeFigureOut">
              <a:t>3/7/22</a:t>
            </a:fld>
            <a:endParaRPr kumimoji="1" lang="ja-US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D98207C-2EE1-3343-A784-A0F19A5E6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US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62B57AD-3F8D-3D47-8B75-6830C7BA9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8382B-C025-E74E-80F9-6CBA384C359B}" type="slidenum">
              <a:t>‹#›</a:t>
            </a:fld>
            <a:endParaRPr kumimoji="1" lang="ja-US" altLang="en-US"/>
          </a:p>
        </p:txBody>
      </p:sp>
    </p:spTree>
    <p:extLst>
      <p:ext uri="{BB962C8B-B14F-4D97-AF65-F5344CB8AC3E}">
        <p14:creationId xmlns:p14="http://schemas.microsoft.com/office/powerpoint/2010/main" val="3701784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AE414CF-727E-9542-8EF5-C1525FA8B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  <a:endParaRPr kumimoji="1" lang="ja-US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FC52961-A547-FA4B-82F2-C0653CF424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US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F010F55-96C7-5943-BEAB-4791F79EE5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67183-939A-0E4A-9F90-10ADB8DB021E}" type="datetimeFigureOut">
              <a:t>3/7/22</a:t>
            </a:fld>
            <a:endParaRPr kumimoji="1" lang="ja-US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AAF1E49-04DA-A94E-A748-A083857AF9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US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9C5B297-AA31-BA4D-80DC-E403BDB0E1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98382B-C025-E74E-80F9-6CBA384C359B}" type="slidenum">
              <a:t>‹#›</a:t>
            </a:fld>
            <a:endParaRPr kumimoji="1" lang="ja-US" altLang="en-US"/>
          </a:p>
        </p:txBody>
      </p:sp>
    </p:spTree>
    <p:extLst>
      <p:ext uri="{BB962C8B-B14F-4D97-AF65-F5344CB8AC3E}">
        <p14:creationId xmlns:p14="http://schemas.microsoft.com/office/powerpoint/2010/main" val="2219022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図 39">
            <a:extLst>
              <a:ext uri="{FF2B5EF4-FFF2-40B4-BE49-F238E27FC236}">
                <a16:creationId xmlns:a16="http://schemas.microsoft.com/office/drawing/2014/main" id="{247B9CDD-AC3C-3342-9D75-9FDD79BC2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5"/>
            <a:ext cx="3657600" cy="685035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5F692638-278D-6A4D-AE24-A8792FE79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1576"/>
            <a:ext cx="3657600" cy="685035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17B975B9-88BF-8A42-9010-00A0F0FE7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1576"/>
            <a:ext cx="3657600" cy="685035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4BFF8F31-4772-CB4E-85BA-8683798252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72800" y="1576"/>
            <a:ext cx="1219200" cy="68503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0FCF8C44-746E-B24C-A065-C20EDBC20D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90" y="45479"/>
            <a:ext cx="587828" cy="572883"/>
          </a:xfrm>
          <a:prstGeom prst="rect">
            <a:avLst/>
          </a:prstGeom>
          <a:effectLst>
            <a:glow rad="50800">
              <a:schemeClr val="tx1"/>
            </a:glow>
          </a:effectLst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9222299D-28E2-F644-8389-75F9C73FB2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340" y="-4711"/>
            <a:ext cx="680321" cy="680321"/>
          </a:xfrm>
          <a:prstGeom prst="rect">
            <a:avLst/>
          </a:prstGeom>
          <a:effectLst>
            <a:glow>
              <a:schemeClr val="bg1"/>
            </a:glow>
          </a:effec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444E42-A6B0-9A41-BF0C-67671422A51D}"/>
              </a:ext>
            </a:extLst>
          </p:cNvPr>
          <p:cNvSpPr txBox="1"/>
          <p:nvPr/>
        </p:nvSpPr>
        <p:spPr>
          <a:xfrm>
            <a:off x="6953703" y="-52801"/>
            <a:ext cx="68838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4400" b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Hiragino Mincho Pro W6" panose="02020300000000000000" pitchFamily="18" charset="-128"/>
                <a:ea typeface="Hiragino Mincho Pro W6" panose="02020300000000000000" pitchFamily="18" charset="-128"/>
              </a:rPr>
              <a:t>①</a:t>
            </a:r>
            <a:r>
              <a:rPr kumimoji="1" lang="ja-US" altLang="en-US" sz="4400" b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Hiragino Mincho Pro W6" panose="02020300000000000000" pitchFamily="18" charset="-128"/>
                <a:ea typeface="Hiragino Mincho Pro W6" panose="02020300000000000000" pitchFamily="18" charset="-128"/>
              </a:rPr>
              <a:t>サブテーマを入植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553728A-62D6-C247-AEA4-6C75562E143F}"/>
              </a:ext>
            </a:extLst>
          </p:cNvPr>
          <p:cNvSpPr txBox="1"/>
          <p:nvPr/>
        </p:nvSpPr>
        <p:spPr>
          <a:xfrm>
            <a:off x="-328406" y="4197927"/>
            <a:ext cx="431441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23900"/>
              <a:t>🆖</a:t>
            </a:r>
            <a:endParaRPr kumimoji="1" lang="ja-US" altLang="en-US" sz="2390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4F449B4-553E-EC4E-BBAE-7F2D03A408BF}"/>
              </a:ext>
            </a:extLst>
          </p:cNvPr>
          <p:cNvSpPr txBox="1"/>
          <p:nvPr/>
        </p:nvSpPr>
        <p:spPr>
          <a:xfrm>
            <a:off x="9523170" y="4197927"/>
            <a:ext cx="431441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23900"/>
              <a:t>🆖</a:t>
            </a:r>
            <a:endParaRPr kumimoji="1" lang="ja-US" altLang="en-US" sz="2390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F7C6F11-0913-EC40-BF3A-D93902E950E4}"/>
              </a:ext>
            </a:extLst>
          </p:cNvPr>
          <p:cNvSpPr txBox="1"/>
          <p:nvPr/>
        </p:nvSpPr>
        <p:spPr>
          <a:xfrm>
            <a:off x="2369975" y="1810578"/>
            <a:ext cx="130255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4000" b="1"/>
              <a:t>       </a:t>
            </a:r>
            <a:r>
              <a:rPr kumimoji="1" lang="ja-US" altLang="en-US" sz="4000" b="1"/>
              <a:t>サブテーマにぴったりの</a:t>
            </a:r>
            <a:endParaRPr kumimoji="1" lang="en-US" altLang="ja-US" sz="4000" b="1"/>
          </a:p>
          <a:p>
            <a:r>
              <a:rPr kumimoji="1" lang="ja-US" altLang="en-US" sz="4000" b="1"/>
              <a:t>イラスト</a:t>
            </a:r>
            <a:r>
              <a:rPr kumimoji="1" lang="en-US" altLang="ja-US" sz="4000" b="1"/>
              <a:t>3-4</a:t>
            </a:r>
            <a:r>
              <a:rPr kumimoji="1" lang="ja-US" altLang="en-US" sz="4000" b="1"/>
              <a:t>点</a:t>
            </a:r>
            <a:r>
              <a:rPr kumimoji="1" lang="en-US" altLang="ja-US" sz="4000" b="1"/>
              <a:t> </a:t>
            </a:r>
            <a:r>
              <a:rPr kumimoji="1" lang="ja-US" altLang="en-US" sz="4000" b="1"/>
              <a:t>挿入願いたいです。</a:t>
            </a:r>
          </a:p>
        </p:txBody>
      </p:sp>
    </p:spTree>
    <p:extLst>
      <p:ext uri="{BB962C8B-B14F-4D97-AF65-F5344CB8AC3E}">
        <p14:creationId xmlns:p14="http://schemas.microsoft.com/office/powerpoint/2010/main" val="1247370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図 39">
            <a:extLst>
              <a:ext uri="{FF2B5EF4-FFF2-40B4-BE49-F238E27FC236}">
                <a16:creationId xmlns:a16="http://schemas.microsoft.com/office/drawing/2014/main" id="{247B9CDD-AC3C-3342-9D75-9FDD79BC2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5"/>
            <a:ext cx="3657600" cy="685035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5F692638-278D-6A4D-AE24-A8792FE79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1576"/>
            <a:ext cx="3657600" cy="685035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17B975B9-88BF-8A42-9010-00A0F0FE7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1576"/>
            <a:ext cx="3657600" cy="685035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4BFF8F31-4772-CB4E-85BA-8683798252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72800" y="1576"/>
            <a:ext cx="1219200" cy="68503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0FCF8C44-746E-B24C-A065-C20EDBC20D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90" y="45479"/>
            <a:ext cx="587828" cy="572883"/>
          </a:xfrm>
          <a:prstGeom prst="rect">
            <a:avLst/>
          </a:prstGeom>
          <a:effectLst>
            <a:glow rad="50800">
              <a:schemeClr val="tx1"/>
            </a:glow>
          </a:effectLst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9222299D-28E2-F644-8389-75F9C73FB2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340" y="-4711"/>
            <a:ext cx="680321" cy="680321"/>
          </a:xfrm>
          <a:prstGeom prst="rect">
            <a:avLst/>
          </a:prstGeom>
          <a:effectLst>
            <a:glow>
              <a:schemeClr val="bg1"/>
            </a:glow>
          </a:effec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444E42-A6B0-9A41-BF0C-67671422A51D}"/>
              </a:ext>
            </a:extLst>
          </p:cNvPr>
          <p:cNvSpPr txBox="1"/>
          <p:nvPr/>
        </p:nvSpPr>
        <p:spPr>
          <a:xfrm>
            <a:off x="6953703" y="-52801"/>
            <a:ext cx="68838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4400" b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Hiragino Mincho Pro W6" panose="02020300000000000000" pitchFamily="18" charset="-128"/>
                <a:ea typeface="Hiragino Mincho Pro W6" panose="02020300000000000000" pitchFamily="18" charset="-128"/>
              </a:rPr>
              <a:t>⑤</a:t>
            </a:r>
            <a:r>
              <a:rPr kumimoji="1" lang="ja-US" altLang="en-US" sz="4400" b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Hiragino Mincho Pro W6" panose="02020300000000000000" pitchFamily="18" charset="-128"/>
                <a:ea typeface="Hiragino Mincho Pro W6" panose="02020300000000000000" pitchFamily="18" charset="-128"/>
              </a:rPr>
              <a:t>サブテーマを入植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345B0FF-4DEA-AA41-946B-80DDF7B54EC3}"/>
              </a:ext>
            </a:extLst>
          </p:cNvPr>
          <p:cNvSpPr txBox="1"/>
          <p:nvPr/>
        </p:nvSpPr>
        <p:spPr>
          <a:xfrm>
            <a:off x="-328406" y="4197927"/>
            <a:ext cx="431441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23900"/>
              <a:t>🆖</a:t>
            </a:r>
            <a:endParaRPr kumimoji="1" lang="ja-US" altLang="en-US" sz="2390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6661BAA-CED6-0343-B825-3137120E0C95}"/>
              </a:ext>
            </a:extLst>
          </p:cNvPr>
          <p:cNvSpPr txBox="1"/>
          <p:nvPr/>
        </p:nvSpPr>
        <p:spPr>
          <a:xfrm>
            <a:off x="9523170" y="4197927"/>
            <a:ext cx="431441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23900"/>
              <a:t>🆖</a:t>
            </a:r>
            <a:endParaRPr kumimoji="1" lang="ja-US" altLang="en-US" sz="23900"/>
          </a:p>
        </p:txBody>
      </p:sp>
    </p:spTree>
    <p:extLst>
      <p:ext uri="{BB962C8B-B14F-4D97-AF65-F5344CB8AC3E}">
        <p14:creationId xmlns:p14="http://schemas.microsoft.com/office/powerpoint/2010/main" val="3286332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図 39">
            <a:extLst>
              <a:ext uri="{FF2B5EF4-FFF2-40B4-BE49-F238E27FC236}">
                <a16:creationId xmlns:a16="http://schemas.microsoft.com/office/drawing/2014/main" id="{247B9CDD-AC3C-3342-9D75-9FDD79BC2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5"/>
            <a:ext cx="3657600" cy="685035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5F692638-278D-6A4D-AE24-A8792FE79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1576"/>
            <a:ext cx="3657600" cy="685035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17B975B9-88BF-8A42-9010-00A0F0FE7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1576"/>
            <a:ext cx="3657600" cy="685035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4BFF8F31-4772-CB4E-85BA-8683798252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72800" y="1576"/>
            <a:ext cx="1219200" cy="68503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0FCF8C44-746E-B24C-A065-C20EDBC20D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90" y="45479"/>
            <a:ext cx="587828" cy="572883"/>
          </a:xfrm>
          <a:prstGeom prst="rect">
            <a:avLst/>
          </a:prstGeom>
          <a:effectLst>
            <a:glow rad="50800">
              <a:schemeClr val="tx1"/>
            </a:glow>
          </a:effectLst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9222299D-28E2-F644-8389-75F9C73FB2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340" y="-4711"/>
            <a:ext cx="680321" cy="680321"/>
          </a:xfrm>
          <a:prstGeom prst="rect">
            <a:avLst/>
          </a:prstGeom>
          <a:effectLst>
            <a:glow>
              <a:schemeClr val="bg1"/>
            </a:glow>
          </a:effec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444E42-A6B0-9A41-BF0C-67671422A51D}"/>
              </a:ext>
            </a:extLst>
          </p:cNvPr>
          <p:cNvSpPr txBox="1"/>
          <p:nvPr/>
        </p:nvSpPr>
        <p:spPr>
          <a:xfrm>
            <a:off x="6953703" y="-52801"/>
            <a:ext cx="68838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4400" b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Hiragino Mincho Pro W6" panose="02020300000000000000" pitchFamily="18" charset="-128"/>
                <a:ea typeface="Hiragino Mincho Pro W6" panose="02020300000000000000" pitchFamily="18" charset="-128"/>
              </a:rPr>
              <a:t>①</a:t>
            </a:r>
            <a:r>
              <a:rPr kumimoji="1" lang="ja-US" altLang="en-US" sz="4400" b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Hiragino Mincho Pro W6" panose="02020300000000000000" pitchFamily="18" charset="-128"/>
                <a:ea typeface="Hiragino Mincho Pro W6" panose="02020300000000000000" pitchFamily="18" charset="-128"/>
              </a:rPr>
              <a:t>サブテーマを入植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17CC2CF-D1CD-6C46-A148-798DA69C4FC5}"/>
              </a:ext>
            </a:extLst>
          </p:cNvPr>
          <p:cNvSpPr txBox="1"/>
          <p:nvPr/>
        </p:nvSpPr>
        <p:spPr>
          <a:xfrm>
            <a:off x="-328406" y="4197927"/>
            <a:ext cx="431441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23900"/>
              <a:t>🆖</a:t>
            </a:r>
            <a:endParaRPr kumimoji="1" lang="ja-US" altLang="en-US" sz="2390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FE40374-3BDF-3B47-A26D-8227238FAFA0}"/>
              </a:ext>
            </a:extLst>
          </p:cNvPr>
          <p:cNvSpPr txBox="1"/>
          <p:nvPr/>
        </p:nvSpPr>
        <p:spPr>
          <a:xfrm>
            <a:off x="9523170" y="4197927"/>
            <a:ext cx="431441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23900"/>
              <a:t>🆖</a:t>
            </a:r>
            <a:endParaRPr kumimoji="1" lang="ja-US" altLang="en-US" sz="23900"/>
          </a:p>
        </p:txBody>
      </p:sp>
    </p:spTree>
    <p:extLst>
      <p:ext uri="{BB962C8B-B14F-4D97-AF65-F5344CB8AC3E}">
        <p14:creationId xmlns:p14="http://schemas.microsoft.com/office/powerpoint/2010/main" val="2135618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図 39">
            <a:extLst>
              <a:ext uri="{FF2B5EF4-FFF2-40B4-BE49-F238E27FC236}">
                <a16:creationId xmlns:a16="http://schemas.microsoft.com/office/drawing/2014/main" id="{247B9CDD-AC3C-3342-9D75-9FDD79BC2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5"/>
            <a:ext cx="3657600" cy="685035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5F692638-278D-6A4D-AE24-A8792FE79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1576"/>
            <a:ext cx="3657600" cy="685035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17B975B9-88BF-8A42-9010-00A0F0FE7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1576"/>
            <a:ext cx="3657600" cy="685035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4BFF8F31-4772-CB4E-85BA-8683798252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72800" y="1576"/>
            <a:ext cx="1219200" cy="68503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0FCF8C44-746E-B24C-A065-C20EDBC20D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90" y="45479"/>
            <a:ext cx="587828" cy="572883"/>
          </a:xfrm>
          <a:prstGeom prst="rect">
            <a:avLst/>
          </a:prstGeom>
          <a:effectLst>
            <a:glow rad="50800">
              <a:schemeClr val="tx1"/>
            </a:glow>
          </a:effectLst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9222299D-28E2-F644-8389-75F9C73FB2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340" y="-4711"/>
            <a:ext cx="680321" cy="680321"/>
          </a:xfrm>
          <a:prstGeom prst="rect">
            <a:avLst/>
          </a:prstGeom>
          <a:effectLst>
            <a:glow>
              <a:schemeClr val="bg1"/>
            </a:glow>
          </a:effec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444E42-A6B0-9A41-BF0C-67671422A51D}"/>
              </a:ext>
            </a:extLst>
          </p:cNvPr>
          <p:cNvSpPr txBox="1"/>
          <p:nvPr/>
        </p:nvSpPr>
        <p:spPr>
          <a:xfrm>
            <a:off x="6953703" y="-52801"/>
            <a:ext cx="68838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4400" b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Hiragino Mincho Pro W6" panose="02020300000000000000" pitchFamily="18" charset="-128"/>
                <a:ea typeface="Hiragino Mincho Pro W6" panose="02020300000000000000" pitchFamily="18" charset="-128"/>
              </a:rPr>
              <a:t>②</a:t>
            </a:r>
            <a:r>
              <a:rPr kumimoji="1" lang="ja-US" altLang="en-US" sz="4400" b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Hiragino Mincho Pro W6" panose="02020300000000000000" pitchFamily="18" charset="-128"/>
                <a:ea typeface="Hiragino Mincho Pro W6" panose="02020300000000000000" pitchFamily="18" charset="-128"/>
              </a:rPr>
              <a:t>サブテーマを入植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836DCFE-8C18-BE4F-9449-B18362EE9F42}"/>
              </a:ext>
            </a:extLst>
          </p:cNvPr>
          <p:cNvSpPr txBox="1"/>
          <p:nvPr/>
        </p:nvSpPr>
        <p:spPr>
          <a:xfrm>
            <a:off x="-328406" y="4197927"/>
            <a:ext cx="431441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23900"/>
              <a:t>🆖</a:t>
            </a:r>
            <a:endParaRPr kumimoji="1" lang="ja-US" altLang="en-US" sz="2390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F03ECB1-1E6B-A445-A53D-CC3A8A897497}"/>
              </a:ext>
            </a:extLst>
          </p:cNvPr>
          <p:cNvSpPr txBox="1"/>
          <p:nvPr/>
        </p:nvSpPr>
        <p:spPr>
          <a:xfrm>
            <a:off x="9523170" y="4197927"/>
            <a:ext cx="431441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23900"/>
              <a:t>🆖</a:t>
            </a:r>
            <a:endParaRPr kumimoji="1" lang="ja-US" altLang="en-US" sz="23900"/>
          </a:p>
        </p:txBody>
      </p:sp>
    </p:spTree>
    <p:extLst>
      <p:ext uri="{BB962C8B-B14F-4D97-AF65-F5344CB8AC3E}">
        <p14:creationId xmlns:p14="http://schemas.microsoft.com/office/powerpoint/2010/main" val="1023416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図 39">
            <a:extLst>
              <a:ext uri="{FF2B5EF4-FFF2-40B4-BE49-F238E27FC236}">
                <a16:creationId xmlns:a16="http://schemas.microsoft.com/office/drawing/2014/main" id="{247B9CDD-AC3C-3342-9D75-9FDD79BC2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5"/>
            <a:ext cx="3657600" cy="685035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5F692638-278D-6A4D-AE24-A8792FE79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1576"/>
            <a:ext cx="3657600" cy="685035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17B975B9-88BF-8A42-9010-00A0F0FE7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1576"/>
            <a:ext cx="3657600" cy="685035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4BFF8F31-4772-CB4E-85BA-8683798252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72800" y="1576"/>
            <a:ext cx="1219200" cy="68503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0FCF8C44-746E-B24C-A065-C20EDBC20D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90" y="45479"/>
            <a:ext cx="587828" cy="572883"/>
          </a:xfrm>
          <a:prstGeom prst="rect">
            <a:avLst/>
          </a:prstGeom>
          <a:effectLst>
            <a:glow rad="50800">
              <a:schemeClr val="tx1"/>
            </a:glow>
          </a:effectLst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9222299D-28E2-F644-8389-75F9C73FB2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340" y="-4711"/>
            <a:ext cx="680321" cy="680321"/>
          </a:xfrm>
          <a:prstGeom prst="rect">
            <a:avLst/>
          </a:prstGeom>
          <a:effectLst>
            <a:glow>
              <a:schemeClr val="bg1"/>
            </a:glow>
          </a:effec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444E42-A6B0-9A41-BF0C-67671422A51D}"/>
              </a:ext>
            </a:extLst>
          </p:cNvPr>
          <p:cNvSpPr txBox="1"/>
          <p:nvPr/>
        </p:nvSpPr>
        <p:spPr>
          <a:xfrm>
            <a:off x="6953703" y="-52801"/>
            <a:ext cx="68838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4400" b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Hiragino Mincho Pro W6" panose="02020300000000000000" pitchFamily="18" charset="-128"/>
                <a:ea typeface="Hiragino Mincho Pro W6" panose="02020300000000000000" pitchFamily="18" charset="-128"/>
              </a:rPr>
              <a:t>③</a:t>
            </a:r>
            <a:r>
              <a:rPr kumimoji="1" lang="ja-US" altLang="en-US" sz="4400" b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Hiragino Mincho Pro W6" panose="02020300000000000000" pitchFamily="18" charset="-128"/>
                <a:ea typeface="Hiragino Mincho Pro W6" panose="02020300000000000000" pitchFamily="18" charset="-128"/>
              </a:rPr>
              <a:t>サブテーマを入植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34A0491-3B83-4648-88BC-5C2E8512C468}"/>
              </a:ext>
            </a:extLst>
          </p:cNvPr>
          <p:cNvSpPr txBox="1"/>
          <p:nvPr/>
        </p:nvSpPr>
        <p:spPr>
          <a:xfrm>
            <a:off x="-328406" y="4197927"/>
            <a:ext cx="431441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23900"/>
              <a:t>🆖</a:t>
            </a:r>
            <a:endParaRPr kumimoji="1" lang="ja-US" altLang="en-US" sz="2390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261F399-E07C-BA4C-9419-88169756287C}"/>
              </a:ext>
            </a:extLst>
          </p:cNvPr>
          <p:cNvSpPr txBox="1"/>
          <p:nvPr/>
        </p:nvSpPr>
        <p:spPr>
          <a:xfrm>
            <a:off x="9523170" y="4197927"/>
            <a:ext cx="431441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23900"/>
              <a:t>🆖</a:t>
            </a:r>
            <a:endParaRPr kumimoji="1" lang="ja-US" altLang="en-US" sz="23900"/>
          </a:p>
        </p:txBody>
      </p:sp>
    </p:spTree>
    <p:extLst>
      <p:ext uri="{BB962C8B-B14F-4D97-AF65-F5344CB8AC3E}">
        <p14:creationId xmlns:p14="http://schemas.microsoft.com/office/powerpoint/2010/main" val="4249028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図 39">
            <a:extLst>
              <a:ext uri="{FF2B5EF4-FFF2-40B4-BE49-F238E27FC236}">
                <a16:creationId xmlns:a16="http://schemas.microsoft.com/office/drawing/2014/main" id="{247B9CDD-AC3C-3342-9D75-9FDD79BC2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5"/>
            <a:ext cx="3657600" cy="685035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5F692638-278D-6A4D-AE24-A8792FE79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1576"/>
            <a:ext cx="3657600" cy="685035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17B975B9-88BF-8A42-9010-00A0F0FE7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1576"/>
            <a:ext cx="3657600" cy="685035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4BFF8F31-4772-CB4E-85BA-8683798252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72800" y="1576"/>
            <a:ext cx="1219200" cy="68503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0FCF8C44-746E-B24C-A065-C20EDBC20D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90" y="45479"/>
            <a:ext cx="587828" cy="572883"/>
          </a:xfrm>
          <a:prstGeom prst="rect">
            <a:avLst/>
          </a:prstGeom>
          <a:effectLst>
            <a:glow rad="50800">
              <a:schemeClr val="tx1"/>
            </a:glow>
          </a:effectLst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9222299D-28E2-F644-8389-75F9C73FB2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340" y="-4711"/>
            <a:ext cx="680321" cy="680321"/>
          </a:xfrm>
          <a:prstGeom prst="rect">
            <a:avLst/>
          </a:prstGeom>
          <a:effectLst>
            <a:glow>
              <a:schemeClr val="bg1"/>
            </a:glow>
          </a:effec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444E42-A6B0-9A41-BF0C-67671422A51D}"/>
              </a:ext>
            </a:extLst>
          </p:cNvPr>
          <p:cNvSpPr txBox="1"/>
          <p:nvPr/>
        </p:nvSpPr>
        <p:spPr>
          <a:xfrm>
            <a:off x="6953703" y="-52801"/>
            <a:ext cx="68838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4400" b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Hiragino Mincho Pro W6" panose="02020300000000000000" pitchFamily="18" charset="-128"/>
                <a:ea typeface="Hiragino Mincho Pro W6" panose="02020300000000000000" pitchFamily="18" charset="-128"/>
              </a:rPr>
              <a:t>④</a:t>
            </a:r>
            <a:r>
              <a:rPr kumimoji="1" lang="ja-US" altLang="en-US" sz="4400" b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Hiragino Mincho Pro W6" panose="02020300000000000000" pitchFamily="18" charset="-128"/>
                <a:ea typeface="Hiragino Mincho Pro W6" panose="02020300000000000000" pitchFamily="18" charset="-128"/>
              </a:rPr>
              <a:t>サブテーマを入植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FAB8A88-EB12-4446-B8F0-F179EEF32D19}"/>
              </a:ext>
            </a:extLst>
          </p:cNvPr>
          <p:cNvSpPr txBox="1"/>
          <p:nvPr/>
        </p:nvSpPr>
        <p:spPr>
          <a:xfrm>
            <a:off x="-328406" y="4197927"/>
            <a:ext cx="431441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23900"/>
              <a:t>🆖</a:t>
            </a:r>
            <a:endParaRPr kumimoji="1" lang="ja-US" altLang="en-US" sz="2390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BE18C4A-CCC4-AB49-B693-E9F85050F98B}"/>
              </a:ext>
            </a:extLst>
          </p:cNvPr>
          <p:cNvSpPr txBox="1"/>
          <p:nvPr/>
        </p:nvSpPr>
        <p:spPr>
          <a:xfrm>
            <a:off x="9523170" y="4197927"/>
            <a:ext cx="431441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23900"/>
              <a:t>🆖</a:t>
            </a:r>
            <a:endParaRPr kumimoji="1" lang="ja-US" altLang="en-US" sz="23900"/>
          </a:p>
        </p:txBody>
      </p:sp>
    </p:spTree>
    <p:extLst>
      <p:ext uri="{BB962C8B-B14F-4D97-AF65-F5344CB8AC3E}">
        <p14:creationId xmlns:p14="http://schemas.microsoft.com/office/powerpoint/2010/main" val="41443967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図 39">
            <a:extLst>
              <a:ext uri="{FF2B5EF4-FFF2-40B4-BE49-F238E27FC236}">
                <a16:creationId xmlns:a16="http://schemas.microsoft.com/office/drawing/2014/main" id="{247B9CDD-AC3C-3342-9D75-9FDD79BC2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5"/>
            <a:ext cx="3657600" cy="685035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5F692638-278D-6A4D-AE24-A8792FE79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1576"/>
            <a:ext cx="3657600" cy="685035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17B975B9-88BF-8A42-9010-00A0F0FE7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1576"/>
            <a:ext cx="3657600" cy="685035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4BFF8F31-4772-CB4E-85BA-8683798252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72800" y="1576"/>
            <a:ext cx="1219200" cy="68503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0FCF8C44-746E-B24C-A065-C20EDBC20D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90" y="45479"/>
            <a:ext cx="587828" cy="572883"/>
          </a:xfrm>
          <a:prstGeom prst="rect">
            <a:avLst/>
          </a:prstGeom>
          <a:effectLst>
            <a:glow rad="50800">
              <a:schemeClr val="tx1"/>
            </a:glow>
          </a:effectLst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9222299D-28E2-F644-8389-75F9C73FB2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340" y="-4711"/>
            <a:ext cx="680321" cy="680321"/>
          </a:xfrm>
          <a:prstGeom prst="rect">
            <a:avLst/>
          </a:prstGeom>
          <a:effectLst>
            <a:glow>
              <a:schemeClr val="bg1"/>
            </a:glow>
          </a:effec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444E42-A6B0-9A41-BF0C-67671422A51D}"/>
              </a:ext>
            </a:extLst>
          </p:cNvPr>
          <p:cNvSpPr txBox="1"/>
          <p:nvPr/>
        </p:nvSpPr>
        <p:spPr>
          <a:xfrm>
            <a:off x="6953703" y="-52801"/>
            <a:ext cx="68838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4400" b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Hiragino Mincho Pro W6" panose="02020300000000000000" pitchFamily="18" charset="-128"/>
                <a:ea typeface="Hiragino Mincho Pro W6" panose="02020300000000000000" pitchFamily="18" charset="-128"/>
              </a:rPr>
              <a:t>⑤</a:t>
            </a:r>
            <a:r>
              <a:rPr kumimoji="1" lang="ja-US" altLang="en-US" sz="4400" b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Hiragino Mincho Pro W6" panose="02020300000000000000" pitchFamily="18" charset="-128"/>
                <a:ea typeface="Hiragino Mincho Pro W6" panose="02020300000000000000" pitchFamily="18" charset="-128"/>
              </a:rPr>
              <a:t>サブテーマを入植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66E9312-9F46-C447-BFDC-E7EE446C6303}"/>
              </a:ext>
            </a:extLst>
          </p:cNvPr>
          <p:cNvSpPr txBox="1"/>
          <p:nvPr/>
        </p:nvSpPr>
        <p:spPr>
          <a:xfrm>
            <a:off x="-328406" y="4197927"/>
            <a:ext cx="431441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23900"/>
              <a:t>🆖</a:t>
            </a:r>
            <a:endParaRPr kumimoji="1" lang="ja-US" altLang="en-US" sz="2390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6663F8C-F411-CE4E-81E0-342930EEE4D5}"/>
              </a:ext>
            </a:extLst>
          </p:cNvPr>
          <p:cNvSpPr txBox="1"/>
          <p:nvPr/>
        </p:nvSpPr>
        <p:spPr>
          <a:xfrm>
            <a:off x="9523170" y="4197927"/>
            <a:ext cx="431441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23900"/>
              <a:t>🆖</a:t>
            </a:r>
            <a:endParaRPr kumimoji="1" lang="ja-US" altLang="en-US" sz="23900"/>
          </a:p>
        </p:txBody>
      </p:sp>
    </p:spTree>
    <p:extLst>
      <p:ext uri="{BB962C8B-B14F-4D97-AF65-F5344CB8AC3E}">
        <p14:creationId xmlns:p14="http://schemas.microsoft.com/office/powerpoint/2010/main" val="282411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図 39">
            <a:extLst>
              <a:ext uri="{FF2B5EF4-FFF2-40B4-BE49-F238E27FC236}">
                <a16:creationId xmlns:a16="http://schemas.microsoft.com/office/drawing/2014/main" id="{247B9CDD-AC3C-3342-9D75-9FDD79BC2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5"/>
            <a:ext cx="3657600" cy="685035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5F692638-278D-6A4D-AE24-A8792FE79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1576"/>
            <a:ext cx="3657600" cy="685035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17B975B9-88BF-8A42-9010-00A0F0FE7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1576"/>
            <a:ext cx="3657600" cy="685035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4BFF8F31-4772-CB4E-85BA-8683798252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72800" y="1576"/>
            <a:ext cx="1219200" cy="68503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0FCF8C44-746E-B24C-A065-C20EDBC20D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90" y="45479"/>
            <a:ext cx="587828" cy="572883"/>
          </a:xfrm>
          <a:prstGeom prst="rect">
            <a:avLst/>
          </a:prstGeom>
          <a:effectLst>
            <a:glow rad="50800">
              <a:schemeClr val="tx1"/>
            </a:glow>
          </a:effectLst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9222299D-28E2-F644-8389-75F9C73FB2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340" y="-4711"/>
            <a:ext cx="680321" cy="680321"/>
          </a:xfrm>
          <a:prstGeom prst="rect">
            <a:avLst/>
          </a:prstGeom>
          <a:effectLst>
            <a:glow>
              <a:schemeClr val="bg1"/>
            </a:glow>
          </a:effec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444E42-A6B0-9A41-BF0C-67671422A51D}"/>
              </a:ext>
            </a:extLst>
          </p:cNvPr>
          <p:cNvSpPr txBox="1"/>
          <p:nvPr/>
        </p:nvSpPr>
        <p:spPr>
          <a:xfrm>
            <a:off x="6953703" y="-52801"/>
            <a:ext cx="68838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4400" b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Hiragino Mincho Pro W6" panose="02020300000000000000" pitchFamily="18" charset="-128"/>
                <a:ea typeface="Hiragino Mincho Pro W6" panose="02020300000000000000" pitchFamily="18" charset="-128"/>
              </a:rPr>
              <a:t>②</a:t>
            </a:r>
            <a:r>
              <a:rPr kumimoji="1" lang="ja-US" altLang="en-US" sz="4400" b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Hiragino Mincho Pro W6" panose="02020300000000000000" pitchFamily="18" charset="-128"/>
                <a:ea typeface="Hiragino Mincho Pro W6" panose="02020300000000000000" pitchFamily="18" charset="-128"/>
              </a:rPr>
              <a:t>サブテーマを入植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E7D5C37-5C27-804B-B5A9-D431B9144B7F}"/>
              </a:ext>
            </a:extLst>
          </p:cNvPr>
          <p:cNvSpPr txBox="1"/>
          <p:nvPr/>
        </p:nvSpPr>
        <p:spPr>
          <a:xfrm>
            <a:off x="-328406" y="4197927"/>
            <a:ext cx="431441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23900"/>
              <a:t>🆖</a:t>
            </a:r>
            <a:endParaRPr kumimoji="1" lang="ja-US" altLang="en-US" sz="2390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A8EFB1E-ACC0-2449-852E-13FEBF563FB1}"/>
              </a:ext>
            </a:extLst>
          </p:cNvPr>
          <p:cNvSpPr txBox="1"/>
          <p:nvPr/>
        </p:nvSpPr>
        <p:spPr>
          <a:xfrm>
            <a:off x="9523170" y="4197927"/>
            <a:ext cx="431441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23900"/>
              <a:t>🆖</a:t>
            </a:r>
            <a:endParaRPr kumimoji="1" lang="ja-US" altLang="en-US" sz="23900"/>
          </a:p>
        </p:txBody>
      </p:sp>
    </p:spTree>
    <p:extLst>
      <p:ext uri="{BB962C8B-B14F-4D97-AF65-F5344CB8AC3E}">
        <p14:creationId xmlns:p14="http://schemas.microsoft.com/office/powerpoint/2010/main" val="513445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図 39">
            <a:extLst>
              <a:ext uri="{FF2B5EF4-FFF2-40B4-BE49-F238E27FC236}">
                <a16:creationId xmlns:a16="http://schemas.microsoft.com/office/drawing/2014/main" id="{247B9CDD-AC3C-3342-9D75-9FDD79BC2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5"/>
            <a:ext cx="3657600" cy="685035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5F692638-278D-6A4D-AE24-A8792FE79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1576"/>
            <a:ext cx="3657600" cy="685035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17B975B9-88BF-8A42-9010-00A0F0FE7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1576"/>
            <a:ext cx="3657600" cy="685035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4BFF8F31-4772-CB4E-85BA-8683798252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72800" y="1576"/>
            <a:ext cx="1219200" cy="68503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0FCF8C44-746E-B24C-A065-C20EDBC20D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90" y="45479"/>
            <a:ext cx="587828" cy="572883"/>
          </a:xfrm>
          <a:prstGeom prst="rect">
            <a:avLst/>
          </a:prstGeom>
          <a:effectLst>
            <a:glow rad="50800">
              <a:schemeClr val="tx1"/>
            </a:glow>
          </a:effectLst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9222299D-28E2-F644-8389-75F9C73FB2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340" y="-4711"/>
            <a:ext cx="680321" cy="680321"/>
          </a:xfrm>
          <a:prstGeom prst="rect">
            <a:avLst/>
          </a:prstGeom>
          <a:effectLst>
            <a:glow>
              <a:schemeClr val="bg1"/>
            </a:glow>
          </a:effec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444E42-A6B0-9A41-BF0C-67671422A51D}"/>
              </a:ext>
            </a:extLst>
          </p:cNvPr>
          <p:cNvSpPr txBox="1"/>
          <p:nvPr/>
        </p:nvSpPr>
        <p:spPr>
          <a:xfrm>
            <a:off x="6953703" y="-52801"/>
            <a:ext cx="68838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4400" b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Hiragino Mincho Pro W6" panose="02020300000000000000" pitchFamily="18" charset="-128"/>
                <a:ea typeface="Hiragino Mincho Pro W6" panose="02020300000000000000" pitchFamily="18" charset="-128"/>
              </a:rPr>
              <a:t>③</a:t>
            </a:r>
            <a:r>
              <a:rPr kumimoji="1" lang="ja-US" altLang="en-US" sz="4400" b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Hiragino Mincho Pro W6" panose="02020300000000000000" pitchFamily="18" charset="-128"/>
                <a:ea typeface="Hiragino Mincho Pro W6" panose="02020300000000000000" pitchFamily="18" charset="-128"/>
              </a:rPr>
              <a:t>サブテーマを入植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8891CB5-505F-F545-B2AF-FC422D8A143B}"/>
              </a:ext>
            </a:extLst>
          </p:cNvPr>
          <p:cNvSpPr txBox="1"/>
          <p:nvPr/>
        </p:nvSpPr>
        <p:spPr>
          <a:xfrm>
            <a:off x="-328406" y="4197927"/>
            <a:ext cx="431441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23900"/>
              <a:t>🆖</a:t>
            </a:r>
            <a:endParaRPr kumimoji="1" lang="ja-US" altLang="en-US" sz="2390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B63ACE6-0AE4-034C-ADE6-9BC6F21E4BE1}"/>
              </a:ext>
            </a:extLst>
          </p:cNvPr>
          <p:cNvSpPr txBox="1"/>
          <p:nvPr/>
        </p:nvSpPr>
        <p:spPr>
          <a:xfrm>
            <a:off x="9523170" y="4197927"/>
            <a:ext cx="431441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23900"/>
              <a:t>🆖</a:t>
            </a:r>
            <a:endParaRPr kumimoji="1" lang="ja-US" altLang="en-US" sz="23900"/>
          </a:p>
        </p:txBody>
      </p:sp>
    </p:spTree>
    <p:extLst>
      <p:ext uri="{BB962C8B-B14F-4D97-AF65-F5344CB8AC3E}">
        <p14:creationId xmlns:p14="http://schemas.microsoft.com/office/powerpoint/2010/main" val="2240128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図 39">
            <a:extLst>
              <a:ext uri="{FF2B5EF4-FFF2-40B4-BE49-F238E27FC236}">
                <a16:creationId xmlns:a16="http://schemas.microsoft.com/office/drawing/2014/main" id="{247B9CDD-AC3C-3342-9D75-9FDD79BC2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5"/>
            <a:ext cx="3657600" cy="685035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5F692638-278D-6A4D-AE24-A8792FE79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1576"/>
            <a:ext cx="3657600" cy="685035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17B975B9-88BF-8A42-9010-00A0F0FE7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1576"/>
            <a:ext cx="3657600" cy="685035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4BFF8F31-4772-CB4E-85BA-8683798252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72800" y="1576"/>
            <a:ext cx="1219200" cy="68503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0FCF8C44-746E-B24C-A065-C20EDBC20D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90" y="45479"/>
            <a:ext cx="587828" cy="572883"/>
          </a:xfrm>
          <a:prstGeom prst="rect">
            <a:avLst/>
          </a:prstGeom>
          <a:effectLst>
            <a:glow rad="50800">
              <a:schemeClr val="tx1"/>
            </a:glow>
          </a:effectLst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9222299D-28E2-F644-8389-75F9C73FB2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340" y="-4711"/>
            <a:ext cx="680321" cy="680321"/>
          </a:xfrm>
          <a:prstGeom prst="rect">
            <a:avLst/>
          </a:prstGeom>
          <a:effectLst>
            <a:glow>
              <a:schemeClr val="bg1"/>
            </a:glow>
          </a:effec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444E42-A6B0-9A41-BF0C-67671422A51D}"/>
              </a:ext>
            </a:extLst>
          </p:cNvPr>
          <p:cNvSpPr txBox="1"/>
          <p:nvPr/>
        </p:nvSpPr>
        <p:spPr>
          <a:xfrm>
            <a:off x="6953703" y="-52801"/>
            <a:ext cx="68838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4400" b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Hiragino Mincho Pro W6" panose="02020300000000000000" pitchFamily="18" charset="-128"/>
                <a:ea typeface="Hiragino Mincho Pro W6" panose="02020300000000000000" pitchFamily="18" charset="-128"/>
              </a:rPr>
              <a:t>④</a:t>
            </a:r>
            <a:r>
              <a:rPr kumimoji="1" lang="ja-US" altLang="en-US" sz="4400" b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Hiragino Mincho Pro W6" panose="02020300000000000000" pitchFamily="18" charset="-128"/>
                <a:ea typeface="Hiragino Mincho Pro W6" panose="02020300000000000000" pitchFamily="18" charset="-128"/>
              </a:rPr>
              <a:t>サブテーマを入植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DF9F65C-76DF-8E48-B18B-EFB751198E4D}"/>
              </a:ext>
            </a:extLst>
          </p:cNvPr>
          <p:cNvSpPr txBox="1"/>
          <p:nvPr/>
        </p:nvSpPr>
        <p:spPr>
          <a:xfrm>
            <a:off x="-328406" y="4197927"/>
            <a:ext cx="431441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23900"/>
              <a:t>🆖</a:t>
            </a:r>
            <a:endParaRPr kumimoji="1" lang="ja-US" altLang="en-US" sz="2390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8D191BD-9358-804C-833D-679383E2D468}"/>
              </a:ext>
            </a:extLst>
          </p:cNvPr>
          <p:cNvSpPr txBox="1"/>
          <p:nvPr/>
        </p:nvSpPr>
        <p:spPr>
          <a:xfrm>
            <a:off x="9523170" y="4197927"/>
            <a:ext cx="431441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23900"/>
              <a:t>🆖</a:t>
            </a:r>
            <a:endParaRPr kumimoji="1" lang="ja-US" altLang="en-US" sz="23900"/>
          </a:p>
        </p:txBody>
      </p:sp>
    </p:spTree>
    <p:extLst>
      <p:ext uri="{BB962C8B-B14F-4D97-AF65-F5344CB8AC3E}">
        <p14:creationId xmlns:p14="http://schemas.microsoft.com/office/powerpoint/2010/main" val="740744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図 39">
            <a:extLst>
              <a:ext uri="{FF2B5EF4-FFF2-40B4-BE49-F238E27FC236}">
                <a16:creationId xmlns:a16="http://schemas.microsoft.com/office/drawing/2014/main" id="{247B9CDD-AC3C-3342-9D75-9FDD79BC2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5"/>
            <a:ext cx="3657600" cy="685035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5F692638-278D-6A4D-AE24-A8792FE79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1576"/>
            <a:ext cx="3657600" cy="685035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17B975B9-88BF-8A42-9010-00A0F0FE7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1576"/>
            <a:ext cx="3657600" cy="685035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4BFF8F31-4772-CB4E-85BA-8683798252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72800" y="1576"/>
            <a:ext cx="1219200" cy="68503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0FCF8C44-746E-B24C-A065-C20EDBC20D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90" y="45479"/>
            <a:ext cx="587828" cy="572883"/>
          </a:xfrm>
          <a:prstGeom prst="rect">
            <a:avLst/>
          </a:prstGeom>
          <a:effectLst>
            <a:glow rad="50800">
              <a:schemeClr val="tx1"/>
            </a:glow>
          </a:effectLst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9222299D-28E2-F644-8389-75F9C73FB2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340" y="-4711"/>
            <a:ext cx="680321" cy="680321"/>
          </a:xfrm>
          <a:prstGeom prst="rect">
            <a:avLst/>
          </a:prstGeom>
          <a:effectLst>
            <a:glow>
              <a:schemeClr val="bg1"/>
            </a:glow>
          </a:effec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444E42-A6B0-9A41-BF0C-67671422A51D}"/>
              </a:ext>
            </a:extLst>
          </p:cNvPr>
          <p:cNvSpPr txBox="1"/>
          <p:nvPr/>
        </p:nvSpPr>
        <p:spPr>
          <a:xfrm>
            <a:off x="6953703" y="-52801"/>
            <a:ext cx="68838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4400" b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Hiragino Mincho Pro W6" panose="02020300000000000000" pitchFamily="18" charset="-128"/>
                <a:ea typeface="Hiragino Mincho Pro W6" panose="02020300000000000000" pitchFamily="18" charset="-128"/>
              </a:rPr>
              <a:t>⑤</a:t>
            </a:r>
            <a:r>
              <a:rPr kumimoji="1" lang="ja-US" altLang="en-US" sz="4400" b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Hiragino Mincho Pro W6" panose="02020300000000000000" pitchFamily="18" charset="-128"/>
                <a:ea typeface="Hiragino Mincho Pro W6" panose="02020300000000000000" pitchFamily="18" charset="-128"/>
              </a:rPr>
              <a:t>サブテーマを入植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BD392DE-7AB9-2844-87AC-79E51F941FC8}"/>
              </a:ext>
            </a:extLst>
          </p:cNvPr>
          <p:cNvSpPr txBox="1"/>
          <p:nvPr/>
        </p:nvSpPr>
        <p:spPr>
          <a:xfrm>
            <a:off x="-328406" y="4197927"/>
            <a:ext cx="431441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23900"/>
              <a:t>🆖</a:t>
            </a:r>
            <a:endParaRPr kumimoji="1" lang="ja-US" altLang="en-US" sz="2390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B9E6AB6-9A71-9B4C-96B7-3D830B32632E}"/>
              </a:ext>
            </a:extLst>
          </p:cNvPr>
          <p:cNvSpPr txBox="1"/>
          <p:nvPr/>
        </p:nvSpPr>
        <p:spPr>
          <a:xfrm>
            <a:off x="9523170" y="4197927"/>
            <a:ext cx="431441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23900"/>
              <a:t>🆖</a:t>
            </a:r>
            <a:endParaRPr kumimoji="1" lang="ja-US" altLang="en-US" sz="23900"/>
          </a:p>
        </p:txBody>
      </p:sp>
    </p:spTree>
    <p:extLst>
      <p:ext uri="{BB962C8B-B14F-4D97-AF65-F5344CB8AC3E}">
        <p14:creationId xmlns:p14="http://schemas.microsoft.com/office/powerpoint/2010/main" val="838006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図 39">
            <a:extLst>
              <a:ext uri="{FF2B5EF4-FFF2-40B4-BE49-F238E27FC236}">
                <a16:creationId xmlns:a16="http://schemas.microsoft.com/office/drawing/2014/main" id="{247B9CDD-AC3C-3342-9D75-9FDD79BC2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5"/>
            <a:ext cx="3657600" cy="685035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5F692638-278D-6A4D-AE24-A8792FE79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1576"/>
            <a:ext cx="3657600" cy="685035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17B975B9-88BF-8A42-9010-00A0F0FE7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1576"/>
            <a:ext cx="3657600" cy="685035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4BFF8F31-4772-CB4E-85BA-8683798252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72800" y="1576"/>
            <a:ext cx="1219200" cy="68503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0FCF8C44-746E-B24C-A065-C20EDBC20D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90" y="45479"/>
            <a:ext cx="587828" cy="572883"/>
          </a:xfrm>
          <a:prstGeom prst="rect">
            <a:avLst/>
          </a:prstGeom>
          <a:effectLst>
            <a:glow rad="50800">
              <a:schemeClr val="tx1"/>
            </a:glow>
          </a:effectLst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9222299D-28E2-F644-8389-75F9C73FB2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340" y="-4711"/>
            <a:ext cx="680321" cy="680321"/>
          </a:xfrm>
          <a:prstGeom prst="rect">
            <a:avLst/>
          </a:prstGeom>
          <a:effectLst>
            <a:glow>
              <a:schemeClr val="bg1"/>
            </a:glow>
          </a:effec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444E42-A6B0-9A41-BF0C-67671422A51D}"/>
              </a:ext>
            </a:extLst>
          </p:cNvPr>
          <p:cNvSpPr txBox="1"/>
          <p:nvPr/>
        </p:nvSpPr>
        <p:spPr>
          <a:xfrm>
            <a:off x="6953703" y="-52801"/>
            <a:ext cx="68838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4400" b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Hiragino Mincho Pro W6" panose="02020300000000000000" pitchFamily="18" charset="-128"/>
                <a:ea typeface="Hiragino Mincho Pro W6" panose="02020300000000000000" pitchFamily="18" charset="-128"/>
              </a:rPr>
              <a:t>①</a:t>
            </a:r>
            <a:r>
              <a:rPr kumimoji="1" lang="ja-US" altLang="en-US" sz="4400" b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Hiragino Mincho Pro W6" panose="02020300000000000000" pitchFamily="18" charset="-128"/>
                <a:ea typeface="Hiragino Mincho Pro W6" panose="02020300000000000000" pitchFamily="18" charset="-128"/>
              </a:rPr>
              <a:t>サブテーマを入植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B3F7DF2-9B6E-5940-80AD-46084F9F4E09}"/>
              </a:ext>
            </a:extLst>
          </p:cNvPr>
          <p:cNvSpPr txBox="1"/>
          <p:nvPr/>
        </p:nvSpPr>
        <p:spPr>
          <a:xfrm>
            <a:off x="-328406" y="4197927"/>
            <a:ext cx="431441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23900"/>
              <a:t>🆖</a:t>
            </a:r>
            <a:endParaRPr kumimoji="1" lang="ja-US" altLang="en-US" sz="2390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A47F0CC-6827-174F-BD7D-F3649ACEB44E}"/>
              </a:ext>
            </a:extLst>
          </p:cNvPr>
          <p:cNvSpPr txBox="1"/>
          <p:nvPr/>
        </p:nvSpPr>
        <p:spPr>
          <a:xfrm>
            <a:off x="9523170" y="4197927"/>
            <a:ext cx="431441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23900"/>
              <a:t>🆖</a:t>
            </a:r>
            <a:endParaRPr kumimoji="1" lang="ja-US" altLang="en-US" sz="23900"/>
          </a:p>
        </p:txBody>
      </p:sp>
    </p:spTree>
    <p:extLst>
      <p:ext uri="{BB962C8B-B14F-4D97-AF65-F5344CB8AC3E}">
        <p14:creationId xmlns:p14="http://schemas.microsoft.com/office/powerpoint/2010/main" val="1215615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図 39">
            <a:extLst>
              <a:ext uri="{FF2B5EF4-FFF2-40B4-BE49-F238E27FC236}">
                <a16:creationId xmlns:a16="http://schemas.microsoft.com/office/drawing/2014/main" id="{247B9CDD-AC3C-3342-9D75-9FDD79BC2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5"/>
            <a:ext cx="3657600" cy="685035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5F692638-278D-6A4D-AE24-A8792FE79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1576"/>
            <a:ext cx="3657600" cy="685035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17B975B9-88BF-8A42-9010-00A0F0FE7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1576"/>
            <a:ext cx="3657600" cy="685035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4BFF8F31-4772-CB4E-85BA-8683798252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72800" y="1576"/>
            <a:ext cx="1219200" cy="68503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0FCF8C44-746E-B24C-A065-C20EDBC20D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90" y="45479"/>
            <a:ext cx="587828" cy="572883"/>
          </a:xfrm>
          <a:prstGeom prst="rect">
            <a:avLst/>
          </a:prstGeom>
          <a:effectLst>
            <a:glow rad="50800">
              <a:schemeClr val="tx1"/>
            </a:glow>
          </a:effectLst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9222299D-28E2-F644-8389-75F9C73FB2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340" y="-4711"/>
            <a:ext cx="680321" cy="680321"/>
          </a:xfrm>
          <a:prstGeom prst="rect">
            <a:avLst/>
          </a:prstGeom>
          <a:effectLst>
            <a:glow>
              <a:schemeClr val="bg1"/>
            </a:glow>
          </a:effec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444E42-A6B0-9A41-BF0C-67671422A51D}"/>
              </a:ext>
            </a:extLst>
          </p:cNvPr>
          <p:cNvSpPr txBox="1"/>
          <p:nvPr/>
        </p:nvSpPr>
        <p:spPr>
          <a:xfrm>
            <a:off x="6953703" y="-52801"/>
            <a:ext cx="68838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4400" b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Hiragino Mincho Pro W6" panose="02020300000000000000" pitchFamily="18" charset="-128"/>
                <a:ea typeface="Hiragino Mincho Pro W6" panose="02020300000000000000" pitchFamily="18" charset="-128"/>
              </a:rPr>
              <a:t>②</a:t>
            </a:r>
            <a:r>
              <a:rPr kumimoji="1" lang="ja-US" altLang="en-US" sz="4400" b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Hiragino Mincho Pro W6" panose="02020300000000000000" pitchFamily="18" charset="-128"/>
                <a:ea typeface="Hiragino Mincho Pro W6" panose="02020300000000000000" pitchFamily="18" charset="-128"/>
              </a:rPr>
              <a:t>サブテーマを入植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6F6CDED-67E6-DD49-B6CF-B2E7506A4C7D}"/>
              </a:ext>
            </a:extLst>
          </p:cNvPr>
          <p:cNvSpPr txBox="1"/>
          <p:nvPr/>
        </p:nvSpPr>
        <p:spPr>
          <a:xfrm>
            <a:off x="-328406" y="4197927"/>
            <a:ext cx="431441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23900"/>
              <a:t>🆖</a:t>
            </a:r>
            <a:endParaRPr kumimoji="1" lang="ja-US" altLang="en-US" sz="2390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43DC80F-902D-3B41-9AE5-3EBB47C394D0}"/>
              </a:ext>
            </a:extLst>
          </p:cNvPr>
          <p:cNvSpPr txBox="1"/>
          <p:nvPr/>
        </p:nvSpPr>
        <p:spPr>
          <a:xfrm>
            <a:off x="9523170" y="4197927"/>
            <a:ext cx="431441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23900"/>
              <a:t>🆖</a:t>
            </a:r>
            <a:endParaRPr kumimoji="1" lang="ja-US" altLang="en-US" sz="23900"/>
          </a:p>
        </p:txBody>
      </p:sp>
    </p:spTree>
    <p:extLst>
      <p:ext uri="{BB962C8B-B14F-4D97-AF65-F5344CB8AC3E}">
        <p14:creationId xmlns:p14="http://schemas.microsoft.com/office/powerpoint/2010/main" val="398666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図 39">
            <a:extLst>
              <a:ext uri="{FF2B5EF4-FFF2-40B4-BE49-F238E27FC236}">
                <a16:creationId xmlns:a16="http://schemas.microsoft.com/office/drawing/2014/main" id="{247B9CDD-AC3C-3342-9D75-9FDD79BC2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5"/>
            <a:ext cx="3657600" cy="685035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5F692638-278D-6A4D-AE24-A8792FE79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1576"/>
            <a:ext cx="3657600" cy="685035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17B975B9-88BF-8A42-9010-00A0F0FE7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1576"/>
            <a:ext cx="3657600" cy="685035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4BFF8F31-4772-CB4E-85BA-8683798252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72800" y="1576"/>
            <a:ext cx="1219200" cy="68503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0FCF8C44-746E-B24C-A065-C20EDBC20D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90" y="45479"/>
            <a:ext cx="587828" cy="572883"/>
          </a:xfrm>
          <a:prstGeom prst="rect">
            <a:avLst/>
          </a:prstGeom>
          <a:effectLst>
            <a:glow rad="50800">
              <a:schemeClr val="tx1"/>
            </a:glow>
          </a:effectLst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9222299D-28E2-F644-8389-75F9C73FB2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340" y="-4711"/>
            <a:ext cx="680321" cy="680321"/>
          </a:xfrm>
          <a:prstGeom prst="rect">
            <a:avLst/>
          </a:prstGeom>
          <a:effectLst>
            <a:glow>
              <a:schemeClr val="bg1"/>
            </a:glow>
          </a:effec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444E42-A6B0-9A41-BF0C-67671422A51D}"/>
              </a:ext>
            </a:extLst>
          </p:cNvPr>
          <p:cNvSpPr txBox="1"/>
          <p:nvPr/>
        </p:nvSpPr>
        <p:spPr>
          <a:xfrm>
            <a:off x="6953703" y="-52801"/>
            <a:ext cx="68838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4400" b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Hiragino Mincho Pro W6" panose="02020300000000000000" pitchFamily="18" charset="-128"/>
                <a:ea typeface="Hiragino Mincho Pro W6" panose="02020300000000000000" pitchFamily="18" charset="-128"/>
              </a:rPr>
              <a:t>③</a:t>
            </a:r>
            <a:r>
              <a:rPr kumimoji="1" lang="ja-US" altLang="en-US" sz="4400" b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Hiragino Mincho Pro W6" panose="02020300000000000000" pitchFamily="18" charset="-128"/>
                <a:ea typeface="Hiragino Mincho Pro W6" panose="02020300000000000000" pitchFamily="18" charset="-128"/>
              </a:rPr>
              <a:t>サブテーマを入植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A60B09A-3DAF-7E40-8167-3062F8E42457}"/>
              </a:ext>
            </a:extLst>
          </p:cNvPr>
          <p:cNvSpPr txBox="1"/>
          <p:nvPr/>
        </p:nvSpPr>
        <p:spPr>
          <a:xfrm>
            <a:off x="-328406" y="4197927"/>
            <a:ext cx="431441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23900"/>
              <a:t>🆖</a:t>
            </a:r>
            <a:endParaRPr kumimoji="1" lang="ja-US" altLang="en-US" sz="2390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64BC32A-D93D-0946-AE51-71B7FBE093E8}"/>
              </a:ext>
            </a:extLst>
          </p:cNvPr>
          <p:cNvSpPr txBox="1"/>
          <p:nvPr/>
        </p:nvSpPr>
        <p:spPr>
          <a:xfrm>
            <a:off x="9523170" y="4197927"/>
            <a:ext cx="431441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23900"/>
              <a:t>🆖</a:t>
            </a:r>
            <a:endParaRPr kumimoji="1" lang="ja-US" altLang="en-US" sz="23900"/>
          </a:p>
        </p:txBody>
      </p:sp>
    </p:spTree>
    <p:extLst>
      <p:ext uri="{BB962C8B-B14F-4D97-AF65-F5344CB8AC3E}">
        <p14:creationId xmlns:p14="http://schemas.microsoft.com/office/powerpoint/2010/main" val="3002167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図 39">
            <a:extLst>
              <a:ext uri="{FF2B5EF4-FFF2-40B4-BE49-F238E27FC236}">
                <a16:creationId xmlns:a16="http://schemas.microsoft.com/office/drawing/2014/main" id="{247B9CDD-AC3C-3342-9D75-9FDD79BC2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5"/>
            <a:ext cx="3657600" cy="685035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5F692638-278D-6A4D-AE24-A8792FE79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1576"/>
            <a:ext cx="3657600" cy="685035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17B975B9-88BF-8A42-9010-00A0F0FE7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1576"/>
            <a:ext cx="3657600" cy="685035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4BFF8F31-4772-CB4E-85BA-8683798252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72800" y="1576"/>
            <a:ext cx="1219200" cy="68503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0FCF8C44-746E-B24C-A065-C20EDBC20D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90" y="45479"/>
            <a:ext cx="587828" cy="572883"/>
          </a:xfrm>
          <a:prstGeom prst="rect">
            <a:avLst/>
          </a:prstGeom>
          <a:effectLst>
            <a:glow rad="50800">
              <a:schemeClr val="tx1"/>
            </a:glow>
          </a:effectLst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9222299D-28E2-F644-8389-75F9C73FB2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340" y="-4711"/>
            <a:ext cx="680321" cy="680321"/>
          </a:xfrm>
          <a:prstGeom prst="rect">
            <a:avLst/>
          </a:prstGeom>
          <a:effectLst>
            <a:glow>
              <a:schemeClr val="bg1"/>
            </a:glow>
          </a:effec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444E42-A6B0-9A41-BF0C-67671422A51D}"/>
              </a:ext>
            </a:extLst>
          </p:cNvPr>
          <p:cNvSpPr txBox="1"/>
          <p:nvPr/>
        </p:nvSpPr>
        <p:spPr>
          <a:xfrm>
            <a:off x="6953703" y="-52801"/>
            <a:ext cx="68838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4400" b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Hiragino Mincho Pro W6" panose="02020300000000000000" pitchFamily="18" charset="-128"/>
                <a:ea typeface="Hiragino Mincho Pro W6" panose="02020300000000000000" pitchFamily="18" charset="-128"/>
              </a:rPr>
              <a:t>④</a:t>
            </a:r>
            <a:r>
              <a:rPr kumimoji="1" lang="ja-US" altLang="en-US" sz="4400" b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Hiragino Mincho Pro W6" panose="02020300000000000000" pitchFamily="18" charset="-128"/>
                <a:ea typeface="Hiragino Mincho Pro W6" panose="02020300000000000000" pitchFamily="18" charset="-128"/>
              </a:rPr>
              <a:t>サブテーマを入植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F417FFB-9E5E-9A47-A765-22550CBC5FA6}"/>
              </a:ext>
            </a:extLst>
          </p:cNvPr>
          <p:cNvSpPr txBox="1"/>
          <p:nvPr/>
        </p:nvSpPr>
        <p:spPr>
          <a:xfrm>
            <a:off x="-328406" y="4197927"/>
            <a:ext cx="431441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23900"/>
              <a:t>🆖</a:t>
            </a:r>
            <a:endParaRPr kumimoji="1" lang="ja-US" altLang="en-US" sz="2390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C9348C3-896E-FE48-8602-65C853CADC14}"/>
              </a:ext>
            </a:extLst>
          </p:cNvPr>
          <p:cNvSpPr txBox="1"/>
          <p:nvPr/>
        </p:nvSpPr>
        <p:spPr>
          <a:xfrm>
            <a:off x="9523170" y="4197927"/>
            <a:ext cx="431441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US" sz="23900"/>
              <a:t>🆖</a:t>
            </a:r>
            <a:endParaRPr kumimoji="1" lang="ja-US" altLang="en-US" sz="23900"/>
          </a:p>
        </p:txBody>
      </p:sp>
    </p:spTree>
    <p:extLst>
      <p:ext uri="{BB962C8B-B14F-4D97-AF65-F5344CB8AC3E}">
        <p14:creationId xmlns:p14="http://schemas.microsoft.com/office/powerpoint/2010/main" val="3705339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99</Words>
  <Application>Microsoft Macintosh PowerPoint</Application>
  <PresentationFormat>ワイド画面</PresentationFormat>
  <Paragraphs>47</Paragraphs>
  <Slides>15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15</vt:i4>
      </vt:variant>
    </vt:vector>
  </HeadingPairs>
  <TitlesOfParts>
    <vt:vector size="20" baseType="lpstr">
      <vt:lpstr>Hiragino Mincho Pro W6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 s</dc:creator>
  <cp:lastModifiedBy>T s</cp:lastModifiedBy>
  <cp:revision>1</cp:revision>
  <dcterms:created xsi:type="dcterms:W3CDTF">2022-03-07T07:04:09Z</dcterms:created>
  <dcterms:modified xsi:type="dcterms:W3CDTF">2022-03-07T07:06:15Z</dcterms:modified>
</cp:coreProperties>
</file>