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2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CBBE9B-C364-4C72-8909-B095B1873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ED1DDC-C17D-4345-BBCA-68E5413A3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B600D0-1C15-4B30-BBAB-BD4B8234D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72ED4D-FED6-4AE4-82A5-3AD6639EF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4E6381-A5F2-4F53-B5F5-B51AAB3AB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82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D95695-A2CA-464F-9C6E-5DF48F9B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6D708A-0B59-472B-BFA9-D6E09F0A5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C58E37-2D5E-47EC-A4B8-3D5DBEF96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CE7626-B2B0-4C9C-B040-72A353180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2F4BF7-D9A1-40ED-B046-3B63CD5F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61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EFB74AF-80BF-4CF9-B277-67E4BE904C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7BA5A47-45A9-43F9-B4EE-820FD1FA3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62EEDD-06C4-444A-A4F4-EA2F8FBFF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22575C-4BB8-440E-9877-285B0397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24452A-1C72-4392-A9DC-62A2E00D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21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FAF590-AFD8-473F-A9F6-5AF68FBF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537837-C260-4592-9E78-6C4C2986A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0AC6B6-C8D4-414E-939C-FD8A493EB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D57540-4BCA-4112-A0A3-78461667F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A5CA49-9795-46EC-9C08-E8861211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258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852B8F-A07A-4600-97FE-C2F916D0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9381FB-A925-422A-A97D-EB592E2A1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B0C7BD-B387-4154-869F-1FFA61838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763AD7-1734-4C31-A71A-0D23FE76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C3ED02-1BA1-4CAE-9276-392D0527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25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BA3B5C-3B83-4E1D-8768-6AB21F9E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368353-259C-42AF-9A73-6EF730BBA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5AC353-6654-4CB1-A566-C8CCEFF25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1B09B6-A83D-418D-849C-39162989A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C2ADBB-40C6-46B5-898C-318A5D31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6EF60F-2C7D-4A8C-8F96-0E7C6FD66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96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825E4E-932F-4C20-855D-E55AE996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1690CA-1477-4259-8BCB-3136BC50A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B3556A-68CE-4DD6-B639-FB9CCBD3E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24875A0-D591-4DC4-8F3C-9F086DDB9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29B5DAD-47C4-403F-980B-349660095E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CD1B6A7-FC16-42CF-88F8-E001B0E6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140B3BB-8B33-43BC-A627-53C8A5C7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E6F16B-6C4D-46DA-B3EA-DF245DEF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4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7B7657-7F12-442A-B480-C5AF453C1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525F3F-CE88-4CA3-9298-557BF0F17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DDF0844-B319-412E-BE67-7759E678F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BF14C93-DCF1-4A03-99D4-F2FF72A1C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828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14A652A-5F03-42F3-B780-86AF56B0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5B91CF3-A6A7-46F6-826F-2F6A4DEC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08C3F2-15A5-4077-843E-12B60F8A8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06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00D833-7C84-4393-B576-A5779A008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8F6533-7340-4FF7-999A-4A05BEE5B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B10769-4BCF-49A7-BEBE-E014C3809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4C99D4-E337-4773-9B6A-D94ED8DA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8F4ACE-420A-4AC2-A92B-BD6DDDF6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8D42C7-D336-4D3A-9D86-A7F4FC131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237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EE2E05-65B8-4A01-B735-A0603DBC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0030AB6-47F3-4C9F-B557-4C83146A9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4971174-EAAA-4E4A-BB0D-76C970996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B4ECE7E-E286-4A08-8879-C4B9F8B6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B6656E-BEA7-415E-9797-67A13671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B1AAB1-82D8-409D-9BC1-31C9ADA3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1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F3650E3-08A7-4B10-BB6E-E5CC807D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766297-1901-4592-8421-9923D0FB8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F57C79-D636-44F4-8D52-CDF8259DA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16A3B-8135-4904-9872-5F67736E869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27C7FF-B5BA-45F5-AF5C-40211DF05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78C67E-0494-4818-88D8-F668DAB29E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FC40-559E-4C38-AEAC-F1ED055EDA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45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C2506BD-8C20-4D10-80EE-FAC2ADAE6BE2}"/>
              </a:ext>
            </a:extLst>
          </p:cNvPr>
          <p:cNvCxnSpPr/>
          <p:nvPr/>
        </p:nvCxnSpPr>
        <p:spPr>
          <a:xfrm>
            <a:off x="6096000" y="333375"/>
            <a:ext cx="0" cy="62388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87579D-ED40-411B-8C86-05B3BAE7D77A}"/>
              </a:ext>
            </a:extLst>
          </p:cNvPr>
          <p:cNvSpPr txBox="1"/>
          <p:nvPr/>
        </p:nvSpPr>
        <p:spPr>
          <a:xfrm>
            <a:off x="7897639" y="89957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https://dhup-t.com/</a:t>
            </a:r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F253BF7-E387-4E0F-9DF5-B35B2644D6B8}"/>
              </a:ext>
            </a:extLst>
          </p:cNvPr>
          <p:cNvSpPr txBox="1"/>
          <p:nvPr/>
        </p:nvSpPr>
        <p:spPr>
          <a:xfrm>
            <a:off x="274072" y="81697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ひかり探偵事務所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4D4BB6F-F4D8-40B2-B11A-19A8A4162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64" y="1389809"/>
            <a:ext cx="5057279" cy="360045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7D3DE66-B6C1-4339-9F90-F0C9D562ECEC}"/>
              </a:ext>
            </a:extLst>
          </p:cNvPr>
          <p:cNvSpPr txBox="1"/>
          <p:nvPr/>
        </p:nvSpPr>
        <p:spPr>
          <a:xfrm>
            <a:off x="8229600" y="33337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参考トップページ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4873C22-D9E3-409C-96FE-7B36FA4C441F}"/>
              </a:ext>
            </a:extLst>
          </p:cNvPr>
          <p:cNvSpPr txBox="1"/>
          <p:nvPr/>
        </p:nvSpPr>
        <p:spPr>
          <a:xfrm>
            <a:off x="3808018" y="547539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２４時間対応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F98767-0434-4F43-B6FF-957AD9170148}"/>
              </a:ext>
            </a:extLst>
          </p:cNvPr>
          <p:cNvSpPr txBox="1"/>
          <p:nvPr/>
        </p:nvSpPr>
        <p:spPr>
          <a:xfrm>
            <a:off x="243316" y="28207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明朗会計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24B3F5E-C284-47D4-AB10-F1C1EE037FD2}"/>
              </a:ext>
            </a:extLst>
          </p:cNvPr>
          <p:cNvSpPr txBox="1"/>
          <p:nvPr/>
        </p:nvSpPr>
        <p:spPr>
          <a:xfrm>
            <a:off x="70060" y="3429001"/>
            <a:ext cx="641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個人</a:t>
            </a:r>
            <a:r>
              <a:rPr lang="ja-JP" altLang="en-US" sz="1200" dirty="0"/>
              <a:t>様向けサービス　浮気</a:t>
            </a:r>
            <a:r>
              <a:rPr lang="en-US" altLang="ja-JP" sz="1200" dirty="0"/>
              <a:t>/</a:t>
            </a:r>
            <a:r>
              <a:rPr lang="ja-JP" altLang="en-US" sz="1200" dirty="0"/>
              <a:t>不倫調査　</a:t>
            </a:r>
            <a:r>
              <a:rPr kumimoji="1" lang="ja-JP" altLang="en-US" sz="1200" dirty="0"/>
              <a:t>ストーカー調査　家出捜索　犯罪被害対策　結婚調査　</a:t>
            </a:r>
            <a:endParaRPr kumimoji="1" lang="en-US" altLang="ja-JP" sz="1200" dirty="0"/>
          </a:p>
          <a:p>
            <a:endParaRPr lang="en-US" altLang="ja-JP" sz="1200" dirty="0"/>
          </a:p>
          <a:p>
            <a:r>
              <a:rPr kumimoji="1" lang="ja-JP" altLang="en-US" sz="1200" dirty="0"/>
              <a:t>法人様向けサービス　</a:t>
            </a:r>
            <a:r>
              <a:rPr lang="ja-JP" altLang="en-US" sz="1200" dirty="0"/>
              <a:t>企業調査　</a:t>
            </a:r>
            <a:r>
              <a:rPr lang="ja-JP" altLang="en-US" sz="1200" b="0" i="0" dirty="0">
                <a:solidFill>
                  <a:srgbClr val="333333"/>
                </a:solidFill>
                <a:effectLst/>
                <a:latin typeface="Lucida Grande"/>
              </a:rPr>
              <a:t>雇用・人事調査　素行調査</a:t>
            </a:r>
            <a:r>
              <a:rPr lang="ja-JP" altLang="en-US" sz="1200" dirty="0"/>
              <a:t>　経営様向け調査</a:t>
            </a:r>
            <a:endParaRPr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C18166C-51AC-459A-8A2E-6AB12462BC5D}"/>
              </a:ext>
            </a:extLst>
          </p:cNvPr>
          <p:cNvSpPr txBox="1"/>
          <p:nvPr/>
        </p:nvSpPr>
        <p:spPr>
          <a:xfrm>
            <a:off x="274072" y="2185083"/>
            <a:ext cx="2592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代表は警察</a:t>
            </a:r>
            <a:r>
              <a:rPr kumimoji="1" lang="en-US" altLang="ja-JP" sz="1400" dirty="0"/>
              <a:t>OB</a:t>
            </a:r>
            <a:r>
              <a:rPr kumimoji="1" lang="ja-JP" altLang="en-US" sz="1400" dirty="0"/>
              <a:t>　探偵歴３５年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EDF3DAE-FE0B-476C-9CB2-60B97401432D}"/>
              </a:ext>
            </a:extLst>
          </p:cNvPr>
          <p:cNvSpPr txBox="1"/>
          <p:nvPr/>
        </p:nvSpPr>
        <p:spPr>
          <a:xfrm>
            <a:off x="276225" y="1377993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関東・東北・北陸を拠点とした調査会社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237A0B9-A0E3-440B-A7AF-0A578BBD2B05}"/>
              </a:ext>
            </a:extLst>
          </p:cNvPr>
          <p:cNvSpPr txBox="1"/>
          <p:nvPr/>
        </p:nvSpPr>
        <p:spPr>
          <a:xfrm>
            <a:off x="178779" y="2509578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女性相談員在籍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001E50E-E63F-4CC4-8B6A-C30B906FE540}"/>
              </a:ext>
            </a:extLst>
          </p:cNvPr>
          <p:cNvSpPr txBox="1"/>
          <p:nvPr/>
        </p:nvSpPr>
        <p:spPr>
          <a:xfrm>
            <a:off x="178947" y="1822620"/>
            <a:ext cx="3004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相談無料　電話メール</a:t>
            </a:r>
            <a:r>
              <a:rPr kumimoji="1" lang="en-US" altLang="ja-JP" sz="1400" dirty="0"/>
              <a:t>LINE</a:t>
            </a:r>
            <a:r>
              <a:rPr kumimoji="1" lang="ja-JP" altLang="en-US" sz="1400" dirty="0"/>
              <a:t>・</a:t>
            </a:r>
            <a:r>
              <a:rPr kumimoji="1" lang="en-US" altLang="ja-JP" sz="1400" dirty="0"/>
              <a:t>zoom</a:t>
            </a:r>
            <a:endParaRPr kumimoji="1" lang="ja-JP" altLang="en-US" sz="14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CA76970-5010-4E58-8125-2F9743C8C771}"/>
              </a:ext>
            </a:extLst>
          </p:cNvPr>
          <p:cNvSpPr txBox="1"/>
          <p:nvPr/>
        </p:nvSpPr>
        <p:spPr>
          <a:xfrm>
            <a:off x="6229014" y="5773758"/>
            <a:ext cx="69975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/>
              <a:t>https://www.avance-in.co.jp/flowchart/?a=ad</a:t>
            </a:r>
            <a:endParaRPr lang="ja-JP" altLang="en-US" sz="1100" dirty="0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53224C0F-495A-4056-91F0-7D17AC716B3C}"/>
              </a:ext>
            </a:extLst>
          </p:cNvPr>
          <p:cNvSpPr/>
          <p:nvPr/>
        </p:nvSpPr>
        <p:spPr>
          <a:xfrm>
            <a:off x="4237422" y="6066870"/>
            <a:ext cx="1485310" cy="30862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/>
              <a:t>LINE</a:t>
            </a:r>
            <a:r>
              <a:rPr kumimoji="1" lang="ja-JP" altLang="en-US" sz="1200" dirty="0"/>
              <a:t>で相談する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2C7CC561-0564-4EEF-92E4-5002AE68A792}"/>
              </a:ext>
            </a:extLst>
          </p:cNvPr>
          <p:cNvSpPr/>
          <p:nvPr/>
        </p:nvSpPr>
        <p:spPr>
          <a:xfrm>
            <a:off x="2470143" y="6045901"/>
            <a:ext cx="1485310" cy="30862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/>
              <a:t>メール</a:t>
            </a:r>
            <a:endParaRPr kumimoji="1" lang="ja-JP" altLang="en-US" sz="1200" dirty="0"/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29886F2A-3AD6-47DA-902C-E16DC371F7CC}"/>
              </a:ext>
            </a:extLst>
          </p:cNvPr>
          <p:cNvSpPr/>
          <p:nvPr/>
        </p:nvSpPr>
        <p:spPr>
          <a:xfrm>
            <a:off x="377184" y="10854364"/>
            <a:ext cx="1485310" cy="30862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/>
              <a:t>LINE</a:t>
            </a:r>
            <a:r>
              <a:rPr kumimoji="1" lang="ja-JP" altLang="en-US" sz="1200" dirty="0"/>
              <a:t>で相談する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D556D0C-30EC-49E0-9FD3-EA7B1422CC90}"/>
              </a:ext>
            </a:extLst>
          </p:cNvPr>
          <p:cNvSpPr txBox="1"/>
          <p:nvPr/>
        </p:nvSpPr>
        <p:spPr>
          <a:xfrm>
            <a:off x="-4163446" y="12939514"/>
            <a:ext cx="641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個人</a:t>
            </a:r>
            <a:r>
              <a:rPr lang="ja-JP" altLang="en-US" sz="1200" dirty="0"/>
              <a:t>様向けサービス　浮気</a:t>
            </a:r>
            <a:r>
              <a:rPr lang="en-US" altLang="ja-JP" sz="1200" dirty="0"/>
              <a:t>/</a:t>
            </a:r>
            <a:r>
              <a:rPr lang="ja-JP" altLang="en-US" sz="1200" dirty="0"/>
              <a:t>不倫調査　</a:t>
            </a:r>
            <a:r>
              <a:rPr kumimoji="1" lang="ja-JP" altLang="en-US" sz="1200" dirty="0"/>
              <a:t>ストーカー調査　家出捜索　犯罪被害対策　結婚調査　</a:t>
            </a:r>
            <a:endParaRPr kumimoji="1" lang="en-US" altLang="ja-JP" sz="1200" dirty="0"/>
          </a:p>
          <a:p>
            <a:endParaRPr lang="en-US" altLang="ja-JP" sz="1200" dirty="0"/>
          </a:p>
          <a:p>
            <a:r>
              <a:rPr kumimoji="1" lang="ja-JP" altLang="en-US" sz="1200" dirty="0"/>
              <a:t>法人様向けサービス　</a:t>
            </a:r>
            <a:r>
              <a:rPr lang="ja-JP" altLang="en-US" sz="1200" dirty="0"/>
              <a:t>企業調査　</a:t>
            </a:r>
            <a:r>
              <a:rPr lang="ja-JP" altLang="en-US" sz="1200" b="0" i="0" dirty="0">
                <a:solidFill>
                  <a:srgbClr val="333333"/>
                </a:solidFill>
                <a:effectLst/>
                <a:latin typeface="Lucida Grande"/>
              </a:rPr>
              <a:t>雇用・人事調査　素行調査</a:t>
            </a:r>
            <a:r>
              <a:rPr lang="ja-JP" altLang="en-US" sz="1200" dirty="0"/>
              <a:t>　経営様向け調査</a:t>
            </a:r>
            <a:endParaRPr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7C61C553-8520-4653-A971-0934E595C719}"/>
              </a:ext>
            </a:extLst>
          </p:cNvPr>
          <p:cNvSpPr/>
          <p:nvPr/>
        </p:nvSpPr>
        <p:spPr>
          <a:xfrm>
            <a:off x="600770" y="6045901"/>
            <a:ext cx="1485310" cy="30862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/>
              <a:t>電話する</a:t>
            </a:r>
            <a:endParaRPr kumimoji="1" lang="ja-JP" altLang="en-US" sz="12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D7CB7FF-9191-46A1-8FF0-862C0DBEA40D}"/>
              </a:ext>
            </a:extLst>
          </p:cNvPr>
          <p:cNvSpPr txBox="1"/>
          <p:nvPr/>
        </p:nvSpPr>
        <p:spPr>
          <a:xfrm>
            <a:off x="1748212" y="543805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ご相談はこちらから</a:t>
            </a:r>
            <a:endParaRPr kumimoji="1" lang="ja-JP" altLang="en-US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73BA420-3221-47E8-9F7E-8FFBCA242898}"/>
              </a:ext>
            </a:extLst>
          </p:cNvPr>
          <p:cNvSpPr/>
          <p:nvPr/>
        </p:nvSpPr>
        <p:spPr>
          <a:xfrm>
            <a:off x="307107" y="318029"/>
            <a:ext cx="912895" cy="210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料金表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50B6C39-03F2-47FD-80EE-DDF0DBD16894}"/>
              </a:ext>
            </a:extLst>
          </p:cNvPr>
          <p:cNvSpPr/>
          <p:nvPr/>
        </p:nvSpPr>
        <p:spPr>
          <a:xfrm>
            <a:off x="1341177" y="336767"/>
            <a:ext cx="912895" cy="210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調査の流れ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951CD0B-7827-4967-8C16-7F89F933ECF2}"/>
              </a:ext>
            </a:extLst>
          </p:cNvPr>
          <p:cNvSpPr txBox="1"/>
          <p:nvPr/>
        </p:nvSpPr>
        <p:spPr>
          <a:xfrm>
            <a:off x="3906376" y="794072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0120-</a:t>
            </a:r>
            <a:r>
              <a:rPr kumimoji="1" lang="ja-JP" altLang="en-US" dirty="0"/>
              <a:t>○○</a:t>
            </a:r>
            <a:r>
              <a:rPr kumimoji="1" lang="en-US" altLang="ja-JP" dirty="0"/>
              <a:t>-●●●</a:t>
            </a:r>
            <a:endParaRPr kumimoji="1" lang="ja-JP" altLang="en-US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F5C4E77-BCCE-42D9-913F-A628AF8AA12F}"/>
              </a:ext>
            </a:extLst>
          </p:cNvPr>
          <p:cNvSpPr/>
          <p:nvPr/>
        </p:nvSpPr>
        <p:spPr>
          <a:xfrm>
            <a:off x="2406066" y="350589"/>
            <a:ext cx="1065248" cy="23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選ばれる理由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298F922-290C-4F2E-B6E0-8C52AF7228E3}"/>
              </a:ext>
            </a:extLst>
          </p:cNvPr>
          <p:cNvSpPr/>
          <p:nvPr/>
        </p:nvSpPr>
        <p:spPr>
          <a:xfrm>
            <a:off x="3668075" y="365872"/>
            <a:ext cx="1065248" cy="23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よくある質問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A545ED3-A448-4EFA-9278-C3264B99AAD5}"/>
              </a:ext>
            </a:extLst>
          </p:cNvPr>
          <p:cNvSpPr/>
          <p:nvPr/>
        </p:nvSpPr>
        <p:spPr>
          <a:xfrm>
            <a:off x="4930084" y="346226"/>
            <a:ext cx="1065248" cy="23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00" dirty="0"/>
              <a:t>調査報告書サンプル</a:t>
            </a:r>
          </a:p>
        </p:txBody>
      </p:sp>
    </p:spTree>
    <p:extLst>
      <p:ext uri="{BB962C8B-B14F-4D97-AF65-F5344CB8AC3E}">
        <p14:creationId xmlns:p14="http://schemas.microsoft.com/office/powerpoint/2010/main" val="347075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C2506BD-8C20-4D10-80EE-FAC2ADAE6BE2}"/>
              </a:ext>
            </a:extLst>
          </p:cNvPr>
          <p:cNvCxnSpPr/>
          <p:nvPr/>
        </p:nvCxnSpPr>
        <p:spPr>
          <a:xfrm>
            <a:off x="6096000" y="333375"/>
            <a:ext cx="0" cy="62388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29886F2A-3AD6-47DA-902C-E16DC371F7CC}"/>
              </a:ext>
            </a:extLst>
          </p:cNvPr>
          <p:cNvSpPr/>
          <p:nvPr/>
        </p:nvSpPr>
        <p:spPr>
          <a:xfrm>
            <a:off x="377184" y="10854364"/>
            <a:ext cx="1485310" cy="30862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/>
              <a:t>LINE</a:t>
            </a:r>
            <a:r>
              <a:rPr kumimoji="1" lang="ja-JP" altLang="en-US" sz="1200" dirty="0"/>
              <a:t>で相談する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D556D0C-30EC-49E0-9FD3-EA7B1422CC90}"/>
              </a:ext>
            </a:extLst>
          </p:cNvPr>
          <p:cNvSpPr txBox="1"/>
          <p:nvPr/>
        </p:nvSpPr>
        <p:spPr>
          <a:xfrm>
            <a:off x="-4163446" y="12939514"/>
            <a:ext cx="641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個人</a:t>
            </a:r>
            <a:r>
              <a:rPr lang="ja-JP" altLang="en-US" sz="1200" dirty="0"/>
              <a:t>様向けサービス　浮気</a:t>
            </a:r>
            <a:r>
              <a:rPr lang="en-US" altLang="ja-JP" sz="1200" dirty="0"/>
              <a:t>/</a:t>
            </a:r>
            <a:r>
              <a:rPr lang="ja-JP" altLang="en-US" sz="1200" dirty="0"/>
              <a:t>不倫調査　</a:t>
            </a:r>
            <a:r>
              <a:rPr kumimoji="1" lang="ja-JP" altLang="en-US" sz="1200" dirty="0"/>
              <a:t>ストーカー調査　家出捜索　犯罪被害対策　結婚調査　</a:t>
            </a:r>
            <a:endParaRPr kumimoji="1" lang="en-US" altLang="ja-JP" sz="1200" dirty="0"/>
          </a:p>
          <a:p>
            <a:endParaRPr lang="en-US" altLang="ja-JP" sz="1200" dirty="0"/>
          </a:p>
          <a:p>
            <a:r>
              <a:rPr kumimoji="1" lang="ja-JP" altLang="en-US" sz="1200" dirty="0"/>
              <a:t>法人様向けサービス　</a:t>
            </a:r>
            <a:r>
              <a:rPr lang="ja-JP" altLang="en-US" sz="1200" dirty="0"/>
              <a:t>企業調査　</a:t>
            </a:r>
            <a:r>
              <a:rPr lang="ja-JP" altLang="en-US" sz="1200" b="0" i="0" dirty="0">
                <a:solidFill>
                  <a:srgbClr val="333333"/>
                </a:solidFill>
                <a:effectLst/>
                <a:latin typeface="Lucida Grande"/>
              </a:rPr>
              <a:t>雇用・人事調査　素行調査</a:t>
            </a:r>
            <a:r>
              <a:rPr lang="ja-JP" altLang="en-US" sz="1200" dirty="0"/>
              <a:t>　経営様向け調査</a:t>
            </a:r>
            <a:endParaRPr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F5C4E77-BCCE-42D9-913F-A628AF8AA12F}"/>
              </a:ext>
            </a:extLst>
          </p:cNvPr>
          <p:cNvSpPr/>
          <p:nvPr/>
        </p:nvSpPr>
        <p:spPr>
          <a:xfrm>
            <a:off x="2897153" y="290758"/>
            <a:ext cx="1065248" cy="23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選ばれる理由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345E8EC-DD62-431F-822E-E4B788A9C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64" y="1233804"/>
            <a:ext cx="1755693" cy="136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D0BC29B-6CC8-4989-9D7A-547E3F662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19" y="2861220"/>
            <a:ext cx="1809436" cy="140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A0190AD-2AF1-4997-AC54-A8B76DE8F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19" y="4747639"/>
            <a:ext cx="1955883" cy="151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56E420F-FB71-41B9-8BC4-AC884FED47D9}"/>
              </a:ext>
            </a:extLst>
          </p:cNvPr>
          <p:cNvSpPr txBox="1"/>
          <p:nvPr/>
        </p:nvSpPr>
        <p:spPr>
          <a:xfrm>
            <a:off x="7064943" y="3194273"/>
            <a:ext cx="8181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https://toaru-shibuyaoffice.jp/startup/</a:t>
            </a:r>
            <a:endParaRPr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47D9814-D32E-4BEE-9D6B-7F72F98433DC}"/>
              </a:ext>
            </a:extLst>
          </p:cNvPr>
          <p:cNvSpPr txBox="1"/>
          <p:nvPr/>
        </p:nvSpPr>
        <p:spPr>
          <a:xfrm>
            <a:off x="8657930" y="2596850"/>
            <a:ext cx="1668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参考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EF11B43-F675-405F-A265-C356131F19A1}"/>
              </a:ext>
            </a:extLst>
          </p:cNvPr>
          <p:cNvSpPr/>
          <p:nvPr/>
        </p:nvSpPr>
        <p:spPr>
          <a:xfrm>
            <a:off x="8657930" y="524015"/>
            <a:ext cx="912895" cy="210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調査の流れ</a:t>
            </a:r>
          </a:p>
        </p:txBody>
      </p:sp>
    </p:spTree>
    <p:extLst>
      <p:ext uri="{BB962C8B-B14F-4D97-AF65-F5344CB8AC3E}">
        <p14:creationId xmlns:p14="http://schemas.microsoft.com/office/powerpoint/2010/main" val="2057849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C2506BD-8C20-4D10-80EE-FAC2ADAE6BE2}"/>
              </a:ext>
            </a:extLst>
          </p:cNvPr>
          <p:cNvCxnSpPr/>
          <p:nvPr/>
        </p:nvCxnSpPr>
        <p:spPr>
          <a:xfrm>
            <a:off x="6096000" y="333375"/>
            <a:ext cx="0" cy="62388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B551031-14B2-4927-8250-421C6106725C}"/>
              </a:ext>
            </a:extLst>
          </p:cNvPr>
          <p:cNvSpPr/>
          <p:nvPr/>
        </p:nvSpPr>
        <p:spPr>
          <a:xfrm>
            <a:off x="2694172" y="443157"/>
            <a:ext cx="912895" cy="210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料金表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135E79F-888B-4F3B-BAB0-7ED3BF59A461}"/>
              </a:ext>
            </a:extLst>
          </p:cNvPr>
          <p:cNvSpPr/>
          <p:nvPr/>
        </p:nvSpPr>
        <p:spPr>
          <a:xfrm>
            <a:off x="8729212" y="548401"/>
            <a:ext cx="912895" cy="210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/>
              <a:t>約束</a:t>
            </a:r>
            <a:endParaRPr kumimoji="1" lang="ja-JP" altLang="en-US" sz="12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D9E6C94-1B37-4577-9BC0-F63CE97D85C9}"/>
              </a:ext>
            </a:extLst>
          </p:cNvPr>
          <p:cNvSpPr txBox="1"/>
          <p:nvPr/>
        </p:nvSpPr>
        <p:spPr>
          <a:xfrm>
            <a:off x="7009598" y="2640750"/>
            <a:ext cx="4088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https://toaru-shibuyaoffice.jp/startup/</a:t>
            </a:r>
            <a:endParaRPr lang="ja-JP" altLang="en-US" sz="14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DDA207C-8BBA-4777-B64D-A46E322F87FB}"/>
              </a:ext>
            </a:extLst>
          </p:cNvPr>
          <p:cNvSpPr txBox="1"/>
          <p:nvPr/>
        </p:nvSpPr>
        <p:spPr>
          <a:xfrm>
            <a:off x="8351570" y="2330893"/>
            <a:ext cx="1668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参考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8EA8967-69A3-42B5-B599-9128A10F582F}"/>
              </a:ext>
            </a:extLst>
          </p:cNvPr>
          <p:cNvSpPr txBox="1"/>
          <p:nvPr/>
        </p:nvSpPr>
        <p:spPr>
          <a:xfrm>
            <a:off x="504076" y="2425306"/>
            <a:ext cx="1668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参考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5DECBC3-0EA2-4650-8ABD-BC70F6ABD443}"/>
              </a:ext>
            </a:extLst>
          </p:cNvPr>
          <p:cNvSpPr txBox="1"/>
          <p:nvPr/>
        </p:nvSpPr>
        <p:spPr>
          <a:xfrm>
            <a:off x="1094073" y="24253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https://www.delta-shizuoka.com/price/</a:t>
            </a:r>
            <a:endParaRPr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F908D37-9EED-4A02-BE85-89C18415E2A7}"/>
              </a:ext>
            </a:extLst>
          </p:cNvPr>
          <p:cNvSpPr txBox="1"/>
          <p:nvPr/>
        </p:nvSpPr>
        <p:spPr>
          <a:xfrm>
            <a:off x="663292" y="196156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個人様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F0434BC-53D5-45E5-8DC2-074ED98D5512}"/>
              </a:ext>
            </a:extLst>
          </p:cNvPr>
          <p:cNvSpPr txBox="1"/>
          <p:nvPr/>
        </p:nvSpPr>
        <p:spPr>
          <a:xfrm>
            <a:off x="808323" y="34541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法人様　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398361B-0D56-4F96-A445-B9CEB6530239}"/>
              </a:ext>
            </a:extLst>
          </p:cNvPr>
          <p:cNvSpPr txBox="1"/>
          <p:nvPr/>
        </p:nvSpPr>
        <p:spPr>
          <a:xfrm>
            <a:off x="663292" y="38926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effectLst/>
              </a:rPr>
              <a:t>別途見積（下見調査無料）になります。お問い合わせください。</a:t>
            </a:r>
          </a:p>
          <a:p>
            <a:br>
              <a:rPr lang="ja-JP" altLang="en-US" sz="1200" dirty="0">
                <a:effectLst/>
              </a:rPr>
            </a:b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42421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C2506BD-8C20-4D10-80EE-FAC2ADAE6BE2}"/>
              </a:ext>
            </a:extLst>
          </p:cNvPr>
          <p:cNvCxnSpPr/>
          <p:nvPr/>
        </p:nvCxnSpPr>
        <p:spPr>
          <a:xfrm>
            <a:off x="6096000" y="333375"/>
            <a:ext cx="0" cy="623887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C61F2E6A-2694-4D93-BF75-B1642E1E66C3}"/>
              </a:ext>
            </a:extLst>
          </p:cNvPr>
          <p:cNvSpPr/>
          <p:nvPr/>
        </p:nvSpPr>
        <p:spPr>
          <a:xfrm>
            <a:off x="2272886" y="477612"/>
            <a:ext cx="1065248" cy="23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00" dirty="0"/>
              <a:t>調査報告書サンプル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478A80A-7D79-4EC0-84B2-4A3E4B13139B}"/>
              </a:ext>
            </a:extLst>
          </p:cNvPr>
          <p:cNvSpPr txBox="1"/>
          <p:nvPr/>
        </p:nvSpPr>
        <p:spPr>
          <a:xfrm>
            <a:off x="733425" y="19965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https://www.avance-in.co.jp/report/?a=ad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546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255</Words>
  <Application>Microsoft Office PowerPoint</Application>
  <PresentationFormat>ワイド画面</PresentationFormat>
  <Paragraphs>47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Lucida Grande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柏井 貴志</dc:creator>
  <cp:lastModifiedBy>柏井 貴志</cp:lastModifiedBy>
  <cp:revision>6</cp:revision>
  <dcterms:created xsi:type="dcterms:W3CDTF">2021-07-07T04:30:16Z</dcterms:created>
  <dcterms:modified xsi:type="dcterms:W3CDTF">2021-07-07T05:14:29Z</dcterms:modified>
</cp:coreProperties>
</file>