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63" r:id="rId5"/>
  </p:sldIdLst>
  <p:sldSz cx="5486400" cy="8229600"/>
  <p:notesSz cx="6858000" cy="9144000"/>
  <p:defaultTextStyle>
    <a:defPPr rtl="0">
      <a:defRPr lang="ja-jp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17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83E"/>
    <a:srgbClr val="C87A02"/>
    <a:srgbClr val="1F3864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7071D1-0F8A-4649-9753-84B7DB283505}" v="20" dt="2022-10-04T10:42:32.7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57" autoAdjust="0"/>
    <p:restoredTop sz="94638"/>
  </p:normalViewPr>
  <p:slideViewPr>
    <p:cSldViewPr snapToGrid="0" snapToObjects="1" showGuides="1">
      <p:cViewPr>
        <p:scale>
          <a:sx n="47" d="100"/>
          <a:sy n="47" d="100"/>
        </p:scale>
        <p:origin x="1252" y="140"/>
      </p:cViewPr>
      <p:guideLst>
        <p:guide orient="horz" pos="2592"/>
        <p:guide pos="17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86" d="100"/>
          <a:sy n="86" d="100"/>
        </p:scale>
        <p:origin x="300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 k" userId="ce73f52aa4d0e5ad" providerId="LiveId" clId="{6C7071D1-0F8A-4649-9753-84B7DB283505}"/>
    <pc:docChg chg="undo custSel delSld modSld">
      <pc:chgData name="y k" userId="ce73f52aa4d0e5ad" providerId="LiveId" clId="{6C7071D1-0F8A-4649-9753-84B7DB283505}" dt="2022-10-04T11:02:09.322" v="1053" actId="2696"/>
      <pc:docMkLst>
        <pc:docMk/>
      </pc:docMkLst>
      <pc:sldChg chg="addSp delSp modSp mod">
        <pc:chgData name="y k" userId="ce73f52aa4d0e5ad" providerId="LiveId" clId="{6C7071D1-0F8A-4649-9753-84B7DB283505}" dt="2022-10-04T10:45:37.854" v="1052" actId="20577"/>
        <pc:sldMkLst>
          <pc:docMk/>
          <pc:sldMk cId="1155672858" sldId="263"/>
        </pc:sldMkLst>
        <pc:spChg chg="mod">
          <ac:chgData name="y k" userId="ce73f52aa4d0e5ad" providerId="LiveId" clId="{6C7071D1-0F8A-4649-9753-84B7DB283505}" dt="2022-10-04T10:37:19.493" v="617" actId="1076"/>
          <ac:spMkLst>
            <pc:docMk/>
            <pc:sldMk cId="1155672858" sldId="263"/>
            <ac:spMk id="2" creationId="{C24D4F90-3BF4-A54B-AF3A-ED5F53809324}"/>
          </ac:spMkLst>
        </pc:spChg>
        <pc:spChg chg="add mod">
          <ac:chgData name="y k" userId="ce73f52aa4d0e5ad" providerId="LiveId" clId="{6C7071D1-0F8A-4649-9753-84B7DB283505}" dt="2022-10-04T10:43:33.840" v="932" actId="20577"/>
          <ac:spMkLst>
            <pc:docMk/>
            <pc:sldMk cId="1155672858" sldId="263"/>
            <ac:spMk id="12" creationId="{7A019FD4-855F-F7B0-C419-F09D2D4146A7}"/>
          </ac:spMkLst>
        </pc:spChg>
        <pc:spChg chg="add mod">
          <ac:chgData name="y k" userId="ce73f52aa4d0e5ad" providerId="LiveId" clId="{6C7071D1-0F8A-4649-9753-84B7DB283505}" dt="2022-10-04T10:38:38.645" v="677" actId="14100"/>
          <ac:spMkLst>
            <pc:docMk/>
            <pc:sldMk cId="1155672858" sldId="263"/>
            <ac:spMk id="13" creationId="{533960BE-660A-C17D-B097-805E5A8A399B}"/>
          </ac:spMkLst>
        </pc:spChg>
        <pc:spChg chg="add mod ord">
          <ac:chgData name="y k" userId="ce73f52aa4d0e5ad" providerId="LiveId" clId="{6C7071D1-0F8A-4649-9753-84B7DB283505}" dt="2022-10-04T10:45:10.649" v="1030" actId="167"/>
          <ac:spMkLst>
            <pc:docMk/>
            <pc:sldMk cId="1155672858" sldId="263"/>
            <ac:spMk id="23" creationId="{918D3743-E5A1-501B-FAB2-C9637ECFD8DE}"/>
          </ac:spMkLst>
        </pc:spChg>
        <pc:spChg chg="add del mod">
          <ac:chgData name="y k" userId="ce73f52aa4d0e5ad" providerId="LiveId" clId="{6C7071D1-0F8A-4649-9753-84B7DB283505}" dt="2022-10-04T10:19:58.409" v="160" actId="478"/>
          <ac:spMkLst>
            <pc:docMk/>
            <pc:sldMk cId="1155672858" sldId="263"/>
            <ac:spMk id="26" creationId="{1FA0F4BE-4B07-8A11-01A7-1626F8CDEE12}"/>
          </ac:spMkLst>
        </pc:spChg>
        <pc:spChg chg="del">
          <ac:chgData name="y k" userId="ce73f52aa4d0e5ad" providerId="LiveId" clId="{6C7071D1-0F8A-4649-9753-84B7DB283505}" dt="2022-10-04T10:19:55.289" v="159" actId="478"/>
          <ac:spMkLst>
            <pc:docMk/>
            <pc:sldMk cId="1155672858" sldId="263"/>
            <ac:spMk id="29" creationId="{E1D8510C-AC8C-431E-A2B6-C2F8708F154E}"/>
          </ac:spMkLst>
        </pc:spChg>
        <pc:spChg chg="add mod">
          <ac:chgData name="y k" userId="ce73f52aa4d0e5ad" providerId="LiveId" clId="{6C7071D1-0F8A-4649-9753-84B7DB283505}" dt="2022-10-04T10:44:41.103" v="1027" actId="20577"/>
          <ac:spMkLst>
            <pc:docMk/>
            <pc:sldMk cId="1155672858" sldId="263"/>
            <ac:spMk id="33" creationId="{1A521E6D-C7F1-0B63-A308-DBA2697CBAE9}"/>
          </ac:spMkLst>
        </pc:spChg>
        <pc:spChg chg="add mod ord">
          <ac:chgData name="y k" userId="ce73f52aa4d0e5ad" providerId="LiveId" clId="{6C7071D1-0F8A-4649-9753-84B7DB283505}" dt="2022-10-04T10:43:12.901" v="927" actId="1035"/>
          <ac:spMkLst>
            <pc:docMk/>
            <pc:sldMk cId="1155672858" sldId="263"/>
            <ac:spMk id="36" creationId="{36C4E710-B96C-381D-9065-02668F16B135}"/>
          </ac:spMkLst>
        </pc:spChg>
        <pc:spChg chg="del">
          <ac:chgData name="y k" userId="ce73f52aa4d0e5ad" providerId="LiveId" clId="{6C7071D1-0F8A-4649-9753-84B7DB283505}" dt="2022-10-04T10:19:55.289" v="159" actId="478"/>
          <ac:spMkLst>
            <pc:docMk/>
            <pc:sldMk cId="1155672858" sldId="263"/>
            <ac:spMk id="37" creationId="{86727485-5B4B-4E75-8346-E74FA10341E1}"/>
          </ac:spMkLst>
        </pc:spChg>
        <pc:spChg chg="add mod ord">
          <ac:chgData name="y k" userId="ce73f52aa4d0e5ad" providerId="LiveId" clId="{6C7071D1-0F8A-4649-9753-84B7DB283505}" dt="2022-10-04T10:43:12.901" v="927" actId="1035"/>
          <ac:spMkLst>
            <pc:docMk/>
            <pc:sldMk cId="1155672858" sldId="263"/>
            <ac:spMk id="38" creationId="{D240BA85-C941-DF2A-AFE0-834D9C5383F3}"/>
          </ac:spMkLst>
        </pc:spChg>
        <pc:spChg chg="add mod ord">
          <ac:chgData name="y k" userId="ce73f52aa4d0e5ad" providerId="LiveId" clId="{6C7071D1-0F8A-4649-9753-84B7DB283505}" dt="2022-10-04T10:45:08.248" v="1029" actId="167"/>
          <ac:spMkLst>
            <pc:docMk/>
            <pc:sldMk cId="1155672858" sldId="263"/>
            <ac:spMk id="39" creationId="{CC6B3447-F436-4EB9-1913-29DA977E4D7A}"/>
          </ac:spMkLst>
        </pc:spChg>
        <pc:spChg chg="add mod">
          <ac:chgData name="y k" userId="ce73f52aa4d0e5ad" providerId="LiveId" clId="{6C7071D1-0F8A-4649-9753-84B7DB283505}" dt="2022-10-04T10:37:34.326" v="648" actId="1035"/>
          <ac:spMkLst>
            <pc:docMk/>
            <pc:sldMk cId="1155672858" sldId="263"/>
            <ac:spMk id="40" creationId="{6B2B0F08-693F-8C86-93D4-316A9EA19E05}"/>
          </ac:spMkLst>
        </pc:spChg>
        <pc:spChg chg="add mod">
          <ac:chgData name="y k" userId="ce73f52aa4d0e5ad" providerId="LiveId" clId="{6C7071D1-0F8A-4649-9753-84B7DB283505}" dt="2022-10-04T10:43:12.901" v="927" actId="1035"/>
          <ac:spMkLst>
            <pc:docMk/>
            <pc:sldMk cId="1155672858" sldId="263"/>
            <ac:spMk id="41" creationId="{28F85902-6456-5FD9-96D9-959F8351E5E5}"/>
          </ac:spMkLst>
        </pc:spChg>
        <pc:spChg chg="add mod ord">
          <ac:chgData name="y k" userId="ce73f52aa4d0e5ad" providerId="LiveId" clId="{6C7071D1-0F8A-4649-9753-84B7DB283505}" dt="2022-10-04T10:45:03.974" v="1028" actId="14100"/>
          <ac:spMkLst>
            <pc:docMk/>
            <pc:sldMk cId="1155672858" sldId="263"/>
            <ac:spMk id="42" creationId="{241D160F-8D7D-B0F8-5430-A4A1231847E9}"/>
          </ac:spMkLst>
        </pc:spChg>
        <pc:spChg chg="add del mod">
          <ac:chgData name="y k" userId="ce73f52aa4d0e5ad" providerId="LiveId" clId="{6C7071D1-0F8A-4649-9753-84B7DB283505}" dt="2022-10-04T10:34:50.854" v="524" actId="478"/>
          <ac:spMkLst>
            <pc:docMk/>
            <pc:sldMk cId="1155672858" sldId="263"/>
            <ac:spMk id="43" creationId="{366F0BB8-1854-FF80-EFAD-9CCF6BA75AB4}"/>
          </ac:spMkLst>
        </pc:spChg>
        <pc:spChg chg="add del mod">
          <ac:chgData name="y k" userId="ce73f52aa4d0e5ad" providerId="LiveId" clId="{6C7071D1-0F8A-4649-9753-84B7DB283505}" dt="2022-10-04T10:37:13.582" v="616" actId="478"/>
          <ac:spMkLst>
            <pc:docMk/>
            <pc:sldMk cId="1155672858" sldId="263"/>
            <ac:spMk id="44" creationId="{98F41EB2-D76A-72E0-AAC0-C237380E25D0}"/>
          </ac:spMkLst>
        </pc:spChg>
        <pc:spChg chg="add mod ord">
          <ac:chgData name="y k" userId="ce73f52aa4d0e5ad" providerId="LiveId" clId="{6C7071D1-0F8A-4649-9753-84B7DB283505}" dt="2022-10-04T10:43:12.901" v="927" actId="1035"/>
          <ac:spMkLst>
            <pc:docMk/>
            <pc:sldMk cId="1155672858" sldId="263"/>
            <ac:spMk id="45" creationId="{DD3AC3D9-3E59-5EAD-C037-3A3C4AD96211}"/>
          </ac:spMkLst>
        </pc:spChg>
        <pc:spChg chg="add mod">
          <ac:chgData name="y k" userId="ce73f52aa4d0e5ad" providerId="LiveId" clId="{6C7071D1-0F8A-4649-9753-84B7DB283505}" dt="2022-10-04T10:43:12.901" v="927" actId="1035"/>
          <ac:spMkLst>
            <pc:docMk/>
            <pc:sldMk cId="1155672858" sldId="263"/>
            <ac:spMk id="46" creationId="{5C1200FE-B21D-D242-6FD5-3FA51536FF38}"/>
          </ac:spMkLst>
        </pc:spChg>
        <pc:spChg chg="add mod">
          <ac:chgData name="y k" userId="ce73f52aa4d0e5ad" providerId="LiveId" clId="{6C7071D1-0F8A-4649-9753-84B7DB283505}" dt="2022-10-04T10:43:12.901" v="927" actId="1035"/>
          <ac:spMkLst>
            <pc:docMk/>
            <pc:sldMk cId="1155672858" sldId="263"/>
            <ac:spMk id="47" creationId="{2E76F7EE-EE92-EA7E-27FA-DDA06D1C73E8}"/>
          </ac:spMkLst>
        </pc:spChg>
        <pc:spChg chg="add mod">
          <ac:chgData name="y k" userId="ce73f52aa4d0e5ad" providerId="LiveId" clId="{6C7071D1-0F8A-4649-9753-84B7DB283505}" dt="2022-10-04T10:43:12.901" v="927" actId="1035"/>
          <ac:spMkLst>
            <pc:docMk/>
            <pc:sldMk cId="1155672858" sldId="263"/>
            <ac:spMk id="48" creationId="{3EAF5437-4FC4-32A3-FBDD-DF72D1B77294}"/>
          </ac:spMkLst>
        </pc:spChg>
        <pc:spChg chg="add mod">
          <ac:chgData name="y k" userId="ce73f52aa4d0e5ad" providerId="LiveId" clId="{6C7071D1-0F8A-4649-9753-84B7DB283505}" dt="2022-10-04T10:41:49.514" v="852" actId="207"/>
          <ac:spMkLst>
            <pc:docMk/>
            <pc:sldMk cId="1155672858" sldId="263"/>
            <ac:spMk id="49" creationId="{C242D1DC-92B2-D226-F9CA-72F4206DCF8C}"/>
          </ac:spMkLst>
        </pc:spChg>
        <pc:spChg chg="add mod">
          <ac:chgData name="y k" userId="ce73f52aa4d0e5ad" providerId="LiveId" clId="{6C7071D1-0F8A-4649-9753-84B7DB283505}" dt="2022-10-04T10:45:37.854" v="1052" actId="20577"/>
          <ac:spMkLst>
            <pc:docMk/>
            <pc:sldMk cId="1155672858" sldId="263"/>
            <ac:spMk id="50" creationId="{87AC0706-6230-1D31-677C-80A5B97AF9A5}"/>
          </ac:spMkLst>
        </pc:spChg>
        <pc:spChg chg="add mod">
          <ac:chgData name="y k" userId="ce73f52aa4d0e5ad" providerId="LiveId" clId="{6C7071D1-0F8A-4649-9753-84B7DB283505}" dt="2022-10-04T10:45:25.638" v="1033" actId="1036"/>
          <ac:spMkLst>
            <pc:docMk/>
            <pc:sldMk cId="1155672858" sldId="263"/>
            <ac:spMk id="51" creationId="{D6630301-2633-75A9-20CC-D909508707C8}"/>
          </ac:spMkLst>
        </pc:spChg>
        <pc:picChg chg="add del mod">
          <ac:chgData name="y k" userId="ce73f52aa4d0e5ad" providerId="LiveId" clId="{6C7071D1-0F8A-4649-9753-84B7DB283505}" dt="2022-10-04T10:20:46.152" v="162" actId="478"/>
          <ac:picMkLst>
            <pc:docMk/>
            <pc:sldMk cId="1155672858" sldId="263"/>
            <ac:picMk id="22" creationId="{AF98C495-9B03-2BAF-A937-D51FF540D83E}"/>
          </ac:picMkLst>
        </pc:picChg>
        <pc:picChg chg="add del mod">
          <ac:chgData name="y k" userId="ce73f52aa4d0e5ad" providerId="LiveId" clId="{6C7071D1-0F8A-4649-9753-84B7DB283505}" dt="2022-10-04T10:22:20.078" v="169" actId="478"/>
          <ac:picMkLst>
            <pc:docMk/>
            <pc:sldMk cId="1155672858" sldId="263"/>
            <ac:picMk id="28" creationId="{5EB59A33-EBB7-D40B-649F-0163BFA7A80C}"/>
          </ac:picMkLst>
        </pc:picChg>
        <pc:picChg chg="add del mod modCrop">
          <ac:chgData name="y k" userId="ce73f52aa4d0e5ad" providerId="LiveId" clId="{6C7071D1-0F8A-4649-9753-84B7DB283505}" dt="2022-10-04T10:25:17.754" v="247" actId="478"/>
          <ac:picMkLst>
            <pc:docMk/>
            <pc:sldMk cId="1155672858" sldId="263"/>
            <ac:picMk id="31" creationId="{280E09AD-DF93-6532-4F04-A8E6A475EEBA}"/>
          </ac:picMkLst>
        </pc:picChg>
        <pc:picChg chg="add mod ord">
          <ac:chgData name="y k" userId="ce73f52aa4d0e5ad" providerId="LiveId" clId="{6C7071D1-0F8A-4649-9753-84B7DB283505}" dt="2022-10-04T10:37:34.326" v="648" actId="1035"/>
          <ac:picMkLst>
            <pc:docMk/>
            <pc:sldMk cId="1155672858" sldId="263"/>
            <ac:picMk id="35" creationId="{77335798-3802-4B6D-2E9B-E4CE7D5A8215}"/>
          </ac:picMkLst>
        </pc:picChg>
        <pc:cxnChg chg="del">
          <ac:chgData name="y k" userId="ce73f52aa4d0e5ad" providerId="LiveId" clId="{6C7071D1-0F8A-4649-9753-84B7DB283505}" dt="2022-10-04T10:19:51.798" v="158" actId="478"/>
          <ac:cxnSpMkLst>
            <pc:docMk/>
            <pc:sldMk cId="1155672858" sldId="263"/>
            <ac:cxnSpMk id="16" creationId="{7C136FE2-7F69-4720-8B1F-15076E848ACF}"/>
          </ac:cxnSpMkLst>
        </pc:cxnChg>
        <pc:cxnChg chg="del">
          <ac:chgData name="y k" userId="ce73f52aa4d0e5ad" providerId="LiveId" clId="{6C7071D1-0F8A-4649-9753-84B7DB283505}" dt="2022-10-04T10:19:55.289" v="159" actId="478"/>
          <ac:cxnSpMkLst>
            <pc:docMk/>
            <pc:sldMk cId="1155672858" sldId="263"/>
            <ac:cxnSpMk id="17" creationId="{772263CD-A53B-4905-8FB2-993DED55D754}"/>
          </ac:cxnSpMkLst>
        </pc:cxnChg>
        <pc:cxnChg chg="del">
          <ac:chgData name="y k" userId="ce73f52aa4d0e5ad" providerId="LiveId" clId="{6C7071D1-0F8A-4649-9753-84B7DB283505}" dt="2022-10-04T10:19:55.289" v="159" actId="478"/>
          <ac:cxnSpMkLst>
            <pc:docMk/>
            <pc:sldMk cId="1155672858" sldId="263"/>
            <ac:cxnSpMk id="20" creationId="{6BF128D9-787E-4901-9552-531C186AE5AA}"/>
          </ac:cxnSpMkLst>
        </pc:cxnChg>
        <pc:cxnChg chg="del">
          <ac:chgData name="y k" userId="ce73f52aa4d0e5ad" providerId="LiveId" clId="{6C7071D1-0F8A-4649-9753-84B7DB283505}" dt="2022-10-04T10:19:55.289" v="159" actId="478"/>
          <ac:cxnSpMkLst>
            <pc:docMk/>
            <pc:sldMk cId="1155672858" sldId="263"/>
            <ac:cxnSpMk id="21" creationId="{5CD36CBE-5A6C-4A1A-83D3-54E84F5E023F}"/>
          </ac:cxnSpMkLst>
        </pc:cxnChg>
      </pc:sldChg>
      <pc:sldChg chg="del">
        <pc:chgData name="y k" userId="ce73f52aa4d0e5ad" providerId="LiveId" clId="{6C7071D1-0F8A-4649-9753-84B7DB283505}" dt="2022-10-04T11:02:09.322" v="1053" actId="2696"/>
        <pc:sldMkLst>
          <pc:docMk/>
          <pc:sldMk cId="809111593" sldId="264"/>
        </pc:sldMkLst>
      </pc:sldChg>
      <pc:sldChg chg="del">
        <pc:chgData name="y k" userId="ce73f52aa4d0e5ad" providerId="LiveId" clId="{6C7071D1-0F8A-4649-9753-84B7DB283505}" dt="2022-10-04T11:02:09.322" v="1053" actId="2696"/>
        <pc:sldMkLst>
          <pc:docMk/>
          <pc:sldMk cId="4147386385" sldId="265"/>
        </pc:sldMkLst>
      </pc:sldChg>
      <pc:sldChg chg="del">
        <pc:chgData name="y k" userId="ce73f52aa4d0e5ad" providerId="LiveId" clId="{6C7071D1-0F8A-4649-9753-84B7DB283505}" dt="2022-10-04T11:02:09.322" v="1053" actId="2696"/>
        <pc:sldMkLst>
          <pc:docMk/>
          <pc:sldMk cId="3936233561" sldId="266"/>
        </pc:sldMkLst>
      </pc:sldChg>
      <pc:sldChg chg="del">
        <pc:chgData name="y k" userId="ce73f52aa4d0e5ad" providerId="LiveId" clId="{6C7071D1-0F8A-4649-9753-84B7DB283505}" dt="2022-10-04T11:02:09.322" v="1053" actId="2696"/>
        <pc:sldMkLst>
          <pc:docMk/>
          <pc:sldMk cId="3402003258" sldId="26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162CEFD-EC02-5242-844A-F4E82E3C29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D2EBE8B-4111-2445-A111-367AE03F59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D56AADD-F862-4DC8-ABC3-9CDA4D7CCE19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2022/10/4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4A2BA5B-654B-A143-880E-9417ACB81B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7FA3E0D-7DA4-0345-B4A5-7C514FFCEEC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6BFD9DE-F6D3-F74C-B6C2-6EAC954130A0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45390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18C4B47-B134-4485-9EAE-A9323F601C15}" type="datetime1">
              <a:rPr lang="ja-JP" altLang="en-US" noProof="0" smtClean="0"/>
              <a:t>2022/10/4</a:t>
            </a:fld>
            <a:endParaRPr lang="ja-JP" altLang="en-US" noProof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CAF5949C-736D-47F7-9DFC-0243C8C1AD0E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  <p:extLst>
      <p:ext uri="{BB962C8B-B14F-4D97-AF65-F5344CB8AC3E}">
        <p14:creationId xmlns:p14="http://schemas.microsoft.com/office/powerpoint/2010/main" val="12448033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5949C-736D-47F7-9DFC-0243C8C1AD0E}" type="slidenum">
              <a:rPr lang="en-US" altLang="ja-JP" smtClean="0"/>
              <a:pPr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76368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本の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8C348EB9-644A-7B45-9BD6-E419E27B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" y="500543"/>
            <a:ext cx="4732020" cy="1182983"/>
          </a:xfrm>
        </p:spPr>
        <p:txBody>
          <a:bodyPr rtlCol="0" anchor="b">
            <a:normAutofit/>
          </a:bodyPr>
          <a:lstStyle>
            <a:lvl1pPr>
              <a:defRPr b="1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sz="4800" noProof="0">
                <a:solidFill>
                  <a:schemeClr val="accent1">
                    <a:lumMod val="50000"/>
                  </a:schemeClr>
                </a:solidFill>
                <a:latin typeface="+mj-lt"/>
              </a:rPr>
              <a:t>マスター タイトルの書式設定</a:t>
            </a:r>
            <a:endParaRPr lang="ja-JP" altLang="en-US" sz="4800" noProof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358B83BF-62A2-614A-94B7-F7BDFA39B61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4491" y="1907297"/>
            <a:ext cx="4857419" cy="478089"/>
          </a:xfrm>
        </p:spPr>
        <p:txBody>
          <a:bodyPr rtlCol="0" anchor="ctr">
            <a:noAutofit/>
          </a:bodyPr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sz="2000" noProof="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マスター テキストのスタイルを編集する</a:t>
            </a:r>
          </a:p>
        </p:txBody>
      </p:sp>
      <p:sp>
        <p:nvSpPr>
          <p:cNvPr id="20" name="テキスト プレースホルダー 19">
            <a:extLst>
              <a:ext uri="{FF2B5EF4-FFF2-40B4-BE49-F238E27FC236}">
                <a16:creationId xmlns:a16="http://schemas.microsoft.com/office/drawing/2014/main" id="{8F6EABB8-214B-5948-B66A-A2A6D60FBD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63757" y="7301631"/>
            <a:ext cx="2358956" cy="462722"/>
          </a:xfrm>
        </p:spPr>
        <p:txBody>
          <a:bodyPr rtlCol="0"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著者名</a:t>
            </a:r>
          </a:p>
        </p:txBody>
      </p:sp>
      <p:sp>
        <p:nvSpPr>
          <p:cNvPr id="22" name="テキスト プレースホルダー 21">
            <a:extLst>
              <a:ext uri="{FF2B5EF4-FFF2-40B4-BE49-F238E27FC236}">
                <a16:creationId xmlns:a16="http://schemas.microsoft.com/office/drawing/2014/main" id="{C12D4323-C288-EC45-AD01-3B49D61298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5249">
            <a:off x="3146655" y="4770377"/>
            <a:ext cx="1841500" cy="1150938"/>
          </a:xfrm>
        </p:spPr>
        <p:txBody>
          <a:bodyPr rtlCol="0"/>
          <a:lstStyle>
            <a:lvl1pPr>
              <a:defRPr b="1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/>
              <a:t>Lorem ipsum dolores sit amet.</a:t>
            </a:r>
            <a:endParaRPr lang="ja-JP" altLang="en-US" noProof="0"/>
          </a:p>
        </p:txBody>
      </p:sp>
      <p:sp>
        <p:nvSpPr>
          <p:cNvPr id="24" name="テキスト プレースホルダー 23">
            <a:extLst>
              <a:ext uri="{FF2B5EF4-FFF2-40B4-BE49-F238E27FC236}">
                <a16:creationId xmlns:a16="http://schemas.microsoft.com/office/drawing/2014/main" id="{B6A943C0-C9B9-9240-8AF0-E5C67B72C8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501772">
            <a:off x="3387964" y="4221634"/>
            <a:ext cx="1498600" cy="474872"/>
          </a:xfrm>
        </p:spPr>
        <p:txBody>
          <a:bodyPr rtlCol="0" anchor="b"/>
          <a:lstStyle>
            <a:lvl1pPr rtl="0">
              <a:defRPr lang="en-US" b="0" i="0" dirty="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b="1" noProof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受賞者</a:t>
            </a:r>
          </a:p>
        </p:txBody>
      </p:sp>
    </p:spTree>
    <p:extLst>
      <p:ext uri="{BB962C8B-B14F-4D97-AF65-F5344CB8AC3E}">
        <p14:creationId xmlns:p14="http://schemas.microsoft.com/office/powerpoint/2010/main" val="3858426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本の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線​​コネクタ 7">
            <a:extLst>
              <a:ext uri="{FF2B5EF4-FFF2-40B4-BE49-F238E27FC236}">
                <a16:creationId xmlns:a16="http://schemas.microsoft.com/office/drawing/2014/main" id="{FB815B78-3C0D-BA47-9658-535B558B6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61258" y="4639998"/>
            <a:ext cx="1297146" cy="189396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タイトル 1">
            <a:extLst>
              <a:ext uri="{FF2B5EF4-FFF2-40B4-BE49-F238E27FC236}">
                <a16:creationId xmlns:a16="http://schemas.microsoft.com/office/drawing/2014/main" id="{8C348EB9-644A-7B45-9BD6-E419E27B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" y="500543"/>
            <a:ext cx="4732020" cy="1182983"/>
          </a:xfrm>
        </p:spPr>
        <p:txBody>
          <a:bodyPr rtlCol="0" anchor="b">
            <a:normAutofit/>
          </a:bodyPr>
          <a:lstStyle>
            <a:lvl1pPr>
              <a:defRPr b="1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sz="4800" noProof="0">
                <a:solidFill>
                  <a:schemeClr val="accent1">
                    <a:lumMod val="50000"/>
                  </a:schemeClr>
                </a:solidFill>
                <a:latin typeface="+mj-lt"/>
              </a:rPr>
              <a:t>マスター タイトルの書式設定</a:t>
            </a:r>
            <a:endParaRPr lang="ja-JP" altLang="en-US" sz="4800" noProof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358B83BF-62A2-614A-94B7-F7BDFA39B61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4491" y="1907297"/>
            <a:ext cx="4857419" cy="478089"/>
          </a:xfrm>
        </p:spPr>
        <p:txBody>
          <a:bodyPr rtlCol="0" anchor="ctr">
            <a:noAutofit/>
          </a:bodyPr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sz="2000" noProof="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マスター テキストのスタイルを編集する</a:t>
            </a:r>
          </a:p>
        </p:txBody>
      </p:sp>
      <p:sp>
        <p:nvSpPr>
          <p:cNvPr id="20" name="テキスト プレースホルダー 19">
            <a:extLst>
              <a:ext uri="{FF2B5EF4-FFF2-40B4-BE49-F238E27FC236}">
                <a16:creationId xmlns:a16="http://schemas.microsoft.com/office/drawing/2014/main" id="{8F6EABB8-214B-5948-B66A-A2A6D60FBD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63757" y="7301631"/>
            <a:ext cx="2358956" cy="462722"/>
          </a:xfrm>
        </p:spPr>
        <p:txBody>
          <a:bodyPr rtlCol="0"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 dirty="0"/>
              <a:t>著者名</a:t>
            </a:r>
          </a:p>
        </p:txBody>
      </p:sp>
      <p:sp>
        <p:nvSpPr>
          <p:cNvPr id="22" name="テキスト プレースホルダー 21">
            <a:extLst>
              <a:ext uri="{FF2B5EF4-FFF2-40B4-BE49-F238E27FC236}">
                <a16:creationId xmlns:a16="http://schemas.microsoft.com/office/drawing/2014/main" id="{C12D4323-C288-EC45-AD01-3B49D61298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5249">
            <a:off x="3146655" y="4770377"/>
            <a:ext cx="1841500" cy="1150938"/>
          </a:xfrm>
        </p:spPr>
        <p:txBody>
          <a:bodyPr rtlCol="0"/>
          <a:lstStyle>
            <a:lvl1pPr>
              <a:defRPr b="1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Lorem ipsum </a:t>
            </a:r>
            <a:r>
              <a:rPr lang="en-US" altLang="ja-JP" noProof="0" dirty="0" err="1"/>
              <a:t>dolores</a:t>
            </a:r>
            <a:r>
              <a:rPr lang="en-US" altLang="ja-JP" noProof="0" dirty="0"/>
              <a:t> sit </a:t>
            </a:r>
            <a:r>
              <a:rPr lang="en-US" altLang="ja-JP" noProof="0" dirty="0" err="1"/>
              <a:t>amet</a:t>
            </a:r>
            <a:r>
              <a:rPr lang="en-US" altLang="ja-JP" noProof="0" dirty="0"/>
              <a:t>.</a:t>
            </a:r>
            <a:endParaRPr lang="ja-JP" altLang="en-US" noProof="0" dirty="0"/>
          </a:p>
        </p:txBody>
      </p:sp>
      <p:sp>
        <p:nvSpPr>
          <p:cNvPr id="24" name="テキスト プレースホルダー 23">
            <a:extLst>
              <a:ext uri="{FF2B5EF4-FFF2-40B4-BE49-F238E27FC236}">
                <a16:creationId xmlns:a16="http://schemas.microsoft.com/office/drawing/2014/main" id="{B6A943C0-C9B9-9240-8AF0-E5C67B72C8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501772">
            <a:off x="3387964" y="4221634"/>
            <a:ext cx="1498600" cy="474872"/>
          </a:xfrm>
        </p:spPr>
        <p:txBody>
          <a:bodyPr rtlCol="0" anchor="b"/>
          <a:lstStyle>
            <a:lvl1pPr>
              <a:defRPr lang="en-US" b="0" i="0" dirty="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b="1" noProof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受賞者</a:t>
            </a:r>
          </a:p>
        </p:txBody>
      </p:sp>
    </p:spTree>
    <p:extLst>
      <p:ext uri="{BB962C8B-B14F-4D97-AF65-F5344CB8AC3E}">
        <p14:creationId xmlns:p14="http://schemas.microsoft.com/office/powerpoint/2010/main" val="2404344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プレースホルダー 1">
            <a:extLst>
              <a:ext uri="{FF2B5EF4-FFF2-40B4-BE49-F238E27FC236}">
                <a16:creationId xmlns:a16="http://schemas.microsoft.com/office/drawing/2014/main" id="{3EDB6F4F-54A9-0542-8858-04A5CFB6F5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" y="475488"/>
            <a:ext cx="4732020" cy="1284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クリックして編集する</a:t>
            </a:r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7070E9EF-18F7-EB49-871C-4D51A568987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7190" y="1856510"/>
            <a:ext cx="4732020" cy="484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en-US" altLang="ja-JP" noProof="0"/>
              <a:t>Lorem Ipsum Dolor Sit Amet</a:t>
            </a:r>
            <a:endParaRPr lang="ja-JP" altLang="en-US" noProof="0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7091C673-61F1-4C4C-A60D-482B40FC6D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7190" y="7449312"/>
            <a:ext cx="473202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著者名</a:t>
            </a:r>
          </a:p>
        </p:txBody>
      </p:sp>
    </p:spTree>
    <p:extLst>
      <p:ext uri="{BB962C8B-B14F-4D97-AF65-F5344CB8AC3E}">
        <p14:creationId xmlns:p14="http://schemas.microsoft.com/office/powerpoint/2010/main" val="325304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7190" y="1033898"/>
            <a:ext cx="4732020" cy="7256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ja-JP" altLang="en-US" noProof="0"/>
              <a:t>クリックして編集する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7190" y="1856510"/>
            <a:ext cx="4732020" cy="3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rtl="0"/>
            <a:r>
              <a:rPr lang="en-US" altLang="ja-JP" noProof="0"/>
              <a:t>Lorem Ipsum Dolor Sit Amet</a:t>
            </a:r>
            <a:endParaRPr lang="ja-JP" altLang="en-US" noProof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3874770" y="7627622"/>
            <a:ext cx="12344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C0AAE73-94C6-E445-94AA-C46E4BE13F9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0050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p:txStyles>
    <p:titleStyle>
      <a:lvl1pPr algn="ctr" defTabSz="548640" rtl="0" eaLnBrk="1" latinLnBrk="0" hangingPunct="1">
        <a:lnSpc>
          <a:spcPct val="90000"/>
        </a:lnSpc>
        <a:spcBef>
          <a:spcPct val="0"/>
        </a:spcBef>
        <a:buNone/>
        <a:defRPr kumimoji="1" sz="4800" b="0" i="0" kern="1200" spc="6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0" indent="0" algn="ctr" defTabSz="54864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kumimoji="1" sz="1800" b="0" i="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41148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kumimoji="1"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algn="l" defTabSz="548640" rtl="0" eaLnBrk="1" latinLnBrk="0" hangingPunct="1"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algn="l" defTabSz="548640" rtl="0" eaLnBrk="1" latinLnBrk="0" hangingPunct="1"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algn="l" defTabSz="548640" rtl="0" eaLnBrk="1" latinLnBrk="0" hangingPunct="1"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algn="l" defTabSz="548640" rtl="0" eaLnBrk="1" latinLnBrk="0" hangingPunct="1"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algn="l" defTabSz="548640" rtl="0" eaLnBrk="1" latinLnBrk="0" hangingPunct="1"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algn="l" defTabSz="548640" rtl="0" eaLnBrk="1" latinLnBrk="0" hangingPunct="1"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algn="l" defTabSz="548640" rtl="0" eaLnBrk="1" latinLnBrk="0" hangingPunct="1"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8pPr>
      <a:lvl9pPr marL="2194560" algn="l" defTabSz="548640" rtl="0" eaLnBrk="1" latinLnBrk="0" hangingPunct="1">
        <a:defRPr kumimoji="1" sz="10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18D3743-E5A1-501B-FAB2-C9637ECFD8DE}"/>
              </a:ext>
            </a:extLst>
          </p:cNvPr>
          <p:cNvSpPr/>
          <p:nvPr/>
        </p:nvSpPr>
        <p:spPr>
          <a:xfrm>
            <a:off x="-2" y="0"/>
            <a:ext cx="5486402" cy="6252009"/>
          </a:xfrm>
          <a:prstGeom prst="rect">
            <a:avLst/>
          </a:prstGeom>
          <a:solidFill>
            <a:srgbClr val="F2D8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CC6B3447-F436-4EB9-1913-29DA977E4D7A}"/>
              </a:ext>
            </a:extLst>
          </p:cNvPr>
          <p:cNvSpPr/>
          <p:nvPr/>
        </p:nvSpPr>
        <p:spPr>
          <a:xfrm>
            <a:off x="-36198" y="3248534"/>
            <a:ext cx="4495485" cy="2744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241D160F-8D7D-B0F8-5430-A4A1231847E9}"/>
              </a:ext>
            </a:extLst>
          </p:cNvPr>
          <p:cNvSpPr/>
          <p:nvPr/>
        </p:nvSpPr>
        <p:spPr>
          <a:xfrm>
            <a:off x="-9711" y="5790966"/>
            <a:ext cx="5486402" cy="24659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24D4F90-3BF4-A54B-AF3A-ED5F53809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" y="23618"/>
            <a:ext cx="4732020" cy="905176"/>
          </a:xfrm>
        </p:spPr>
        <p:txBody>
          <a:bodyPr rtlCol="0" anchor="ctr">
            <a:noAutofit/>
          </a:bodyPr>
          <a:lstStyle/>
          <a:p>
            <a:pPr rtl="0"/>
            <a:r>
              <a:rPr lang="ja-JP" altLang="en-US" sz="4000" dirty="0">
                <a:solidFill>
                  <a:schemeClr val="tx1"/>
                </a:solidFill>
              </a:rPr>
              <a:t>ずーっと握りたい！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7A019FD4-855F-F7B0-C419-F09D2D4146A7}"/>
              </a:ext>
            </a:extLst>
          </p:cNvPr>
          <p:cNvSpPr txBox="1">
            <a:spLocks/>
          </p:cNvSpPr>
          <p:nvPr/>
        </p:nvSpPr>
        <p:spPr>
          <a:xfrm>
            <a:off x="377190" y="737349"/>
            <a:ext cx="4732020" cy="25930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548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800" b="1" i="0" kern="1200" spc="60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8800" dirty="0">
                <a:solidFill>
                  <a:schemeClr val="tx1"/>
                </a:solidFill>
              </a:rPr>
              <a:t>高配当</a:t>
            </a:r>
            <a:endParaRPr lang="en-US" altLang="ja-JP" sz="7200" dirty="0">
              <a:solidFill>
                <a:schemeClr val="tx1"/>
              </a:solidFill>
            </a:endParaRPr>
          </a:p>
          <a:p>
            <a:r>
              <a:rPr lang="ja-JP" altLang="en-US" sz="8800" dirty="0">
                <a:solidFill>
                  <a:schemeClr val="tx1"/>
                </a:solidFill>
              </a:rPr>
              <a:t>日本株</a:t>
            </a:r>
            <a:r>
              <a:rPr lang="ja-JP" altLang="en-US" sz="6600" dirty="0">
                <a:solidFill>
                  <a:schemeClr val="tx1"/>
                </a:solidFill>
              </a:rPr>
              <a:t>の</a:t>
            </a:r>
            <a:r>
              <a:rPr lang="ja-JP" altLang="en-US" sz="8800" dirty="0">
                <a:solidFill>
                  <a:schemeClr val="tx1"/>
                </a:solidFill>
              </a:rPr>
              <a:t> </a:t>
            </a:r>
            <a:endParaRPr lang="en-US" altLang="ja-JP" sz="8800" dirty="0">
              <a:solidFill>
                <a:schemeClr val="tx1"/>
              </a:solidFill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533960BE-660A-C17D-B097-805E5A8A399B}"/>
              </a:ext>
            </a:extLst>
          </p:cNvPr>
          <p:cNvSpPr txBox="1">
            <a:spLocks/>
          </p:cNvSpPr>
          <p:nvPr/>
        </p:nvSpPr>
        <p:spPr>
          <a:xfrm>
            <a:off x="4459287" y="3279781"/>
            <a:ext cx="1027113" cy="2430522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ctr" defTabSz="548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800" b="1" i="0" kern="1200" spc="60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4000" dirty="0">
                <a:solidFill>
                  <a:schemeClr val="tx1"/>
                </a:solidFill>
              </a:rPr>
              <a:t>みつけ方</a:t>
            </a:r>
          </a:p>
        </p:txBody>
      </p:sp>
      <p:sp>
        <p:nvSpPr>
          <p:cNvPr id="33" name="タイトル 1">
            <a:extLst>
              <a:ext uri="{FF2B5EF4-FFF2-40B4-BE49-F238E27FC236}">
                <a16:creationId xmlns:a16="http://schemas.microsoft.com/office/drawing/2014/main" id="{1A521E6D-C7F1-0B63-A308-DBA2697CBAE9}"/>
              </a:ext>
            </a:extLst>
          </p:cNvPr>
          <p:cNvSpPr txBox="1">
            <a:spLocks/>
          </p:cNvSpPr>
          <p:nvPr/>
        </p:nvSpPr>
        <p:spPr>
          <a:xfrm>
            <a:off x="-4097004" y="363036"/>
            <a:ext cx="4097002" cy="2885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548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800" b="1" i="0" kern="1200" spc="60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・温かみのある雰囲気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・柔らかい書体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・下は帯っぽく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・イラストはオリジナルか購入品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</a:rPr>
              <a:t>・色遣いはガラッと変えても</a:t>
            </a:r>
            <a:r>
              <a:rPr lang="en-US" altLang="ja-JP" sz="2400" dirty="0">
                <a:solidFill>
                  <a:schemeClr val="tx1"/>
                </a:solidFill>
              </a:rPr>
              <a:t>OK</a:t>
            </a:r>
          </a:p>
        </p:txBody>
      </p:sp>
      <p:pic>
        <p:nvPicPr>
          <p:cNvPr id="35" name="図 34" descr="おもちゃ, レゴ が含まれている画像&#10;&#10;自動的に生成された説明">
            <a:extLst>
              <a:ext uri="{FF2B5EF4-FFF2-40B4-BE49-F238E27FC236}">
                <a16:creationId xmlns:a16="http://schemas.microsoft.com/office/drawing/2014/main" id="{77335798-3802-4B6D-2E9B-E4CE7D5A8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38" y="3279781"/>
            <a:ext cx="2287668" cy="2534812"/>
          </a:xfrm>
          <a:prstGeom prst="rect">
            <a:avLst/>
          </a:prstGeom>
        </p:spPr>
      </p:pic>
      <p:sp>
        <p:nvSpPr>
          <p:cNvPr id="36" name="楕円 35">
            <a:extLst>
              <a:ext uri="{FF2B5EF4-FFF2-40B4-BE49-F238E27FC236}">
                <a16:creationId xmlns:a16="http://schemas.microsoft.com/office/drawing/2014/main" id="{36C4E710-B96C-381D-9065-02668F16B135}"/>
              </a:ext>
            </a:extLst>
          </p:cNvPr>
          <p:cNvSpPr/>
          <p:nvPr/>
        </p:nvSpPr>
        <p:spPr>
          <a:xfrm>
            <a:off x="86273" y="4464008"/>
            <a:ext cx="1401784" cy="140178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タイトル 1">
            <a:extLst>
              <a:ext uri="{FF2B5EF4-FFF2-40B4-BE49-F238E27FC236}">
                <a16:creationId xmlns:a16="http://schemas.microsoft.com/office/drawing/2014/main" id="{D240BA85-C941-DF2A-AFE0-834D9C5383F3}"/>
              </a:ext>
            </a:extLst>
          </p:cNvPr>
          <p:cNvSpPr txBox="1">
            <a:spLocks/>
          </p:cNvSpPr>
          <p:nvPr/>
        </p:nvSpPr>
        <p:spPr>
          <a:xfrm>
            <a:off x="-76881" y="4667163"/>
            <a:ext cx="1791342" cy="12055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548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800" b="1" i="0" kern="1200" spc="60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1400" dirty="0" err="1">
                <a:solidFill>
                  <a:schemeClr val="bg1"/>
                </a:solidFill>
              </a:rPr>
              <a:t>Youtube</a:t>
            </a:r>
            <a:endParaRPr lang="en-US" altLang="ja-JP" sz="1400" dirty="0">
              <a:solidFill>
                <a:schemeClr val="bg1"/>
              </a:solidFill>
            </a:endParaRPr>
          </a:p>
          <a:p>
            <a:r>
              <a:rPr lang="ja-JP" altLang="en-US" sz="1400" dirty="0">
                <a:solidFill>
                  <a:schemeClr val="bg1"/>
                </a:solidFill>
              </a:rPr>
              <a:t>登録者</a:t>
            </a:r>
            <a:endParaRPr lang="en-US" altLang="ja-JP" sz="1400" dirty="0">
              <a:solidFill>
                <a:schemeClr val="bg1"/>
              </a:solidFill>
            </a:endParaRPr>
          </a:p>
          <a:p>
            <a:r>
              <a:rPr lang="en-US" altLang="ja-JP" sz="1800" dirty="0">
                <a:solidFill>
                  <a:schemeClr val="bg1"/>
                </a:solidFill>
              </a:rPr>
              <a:t>2.9</a:t>
            </a:r>
            <a:r>
              <a:rPr lang="ja-JP" altLang="en-US" sz="1400" dirty="0">
                <a:solidFill>
                  <a:schemeClr val="bg1"/>
                </a:solidFill>
              </a:rPr>
              <a:t>万人</a:t>
            </a:r>
            <a:endParaRPr lang="en-US" altLang="ja-JP" sz="1400" dirty="0">
              <a:solidFill>
                <a:schemeClr val="bg1"/>
              </a:solidFill>
            </a:endParaRPr>
          </a:p>
          <a:p>
            <a:r>
              <a:rPr lang="ja-JP" altLang="en-US" sz="1400" dirty="0">
                <a:solidFill>
                  <a:schemeClr val="bg1"/>
                </a:solidFill>
              </a:rPr>
              <a:t>突破</a:t>
            </a:r>
            <a:r>
              <a:rPr lang="en-US" altLang="ja-JP" sz="1400" dirty="0">
                <a:solidFill>
                  <a:schemeClr val="bg1"/>
                </a:solidFill>
              </a:rPr>
              <a:t>!!</a:t>
            </a:r>
            <a:endParaRPr lang="ja-JP" altLang="en-US" sz="1800" dirty="0">
              <a:solidFill>
                <a:schemeClr val="bg1"/>
              </a:solidFill>
            </a:endParaRPr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6B2B0F08-693F-8C86-93D4-316A9EA19E05}"/>
              </a:ext>
            </a:extLst>
          </p:cNvPr>
          <p:cNvSpPr txBox="1">
            <a:spLocks/>
          </p:cNvSpPr>
          <p:nvPr/>
        </p:nvSpPr>
        <p:spPr>
          <a:xfrm>
            <a:off x="1372968" y="3248534"/>
            <a:ext cx="619461" cy="2005489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ctr" defTabSz="548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800" b="1" i="0" kern="1200" spc="60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2800" b="0" dirty="0">
                <a:solidFill>
                  <a:schemeClr val="tx1"/>
                </a:solidFill>
              </a:rPr>
              <a:t>○○〇</a:t>
            </a:r>
            <a:r>
              <a:rPr lang="en-US" altLang="ja-JP" sz="1200" dirty="0">
                <a:solidFill>
                  <a:schemeClr val="tx1"/>
                </a:solidFill>
              </a:rPr>
              <a:t>=</a:t>
            </a:r>
            <a:r>
              <a:rPr lang="ja-JP" altLang="en-US" sz="1200" dirty="0">
                <a:solidFill>
                  <a:schemeClr val="tx1"/>
                </a:solidFill>
              </a:rPr>
              <a:t>著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28F85902-6456-5FD9-96D9-959F8351E5E5}"/>
              </a:ext>
            </a:extLst>
          </p:cNvPr>
          <p:cNvSpPr/>
          <p:nvPr/>
        </p:nvSpPr>
        <p:spPr>
          <a:xfrm>
            <a:off x="142193" y="5885787"/>
            <a:ext cx="1318578" cy="699392"/>
          </a:xfrm>
          <a:prstGeom prst="roundRect">
            <a:avLst/>
          </a:prstGeom>
          <a:solidFill>
            <a:srgbClr val="F2D83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tx1"/>
                </a:solidFill>
              </a:rPr>
              <a:t>好配当</a:t>
            </a: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5C1200FE-B21D-D242-6FD5-3FA51536FF38}"/>
              </a:ext>
            </a:extLst>
          </p:cNvPr>
          <p:cNvSpPr/>
          <p:nvPr/>
        </p:nvSpPr>
        <p:spPr>
          <a:xfrm>
            <a:off x="1945412" y="5865578"/>
            <a:ext cx="1376911" cy="699392"/>
          </a:xfrm>
          <a:prstGeom prst="roundRect">
            <a:avLst/>
          </a:prstGeom>
          <a:solidFill>
            <a:srgbClr val="F2D83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tx1"/>
                </a:solidFill>
              </a:rPr>
              <a:t>好業績</a:t>
            </a:r>
          </a:p>
        </p:txBody>
      </p: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2E76F7EE-EE92-EA7E-27FA-DDA06D1C73E8}"/>
              </a:ext>
            </a:extLst>
          </p:cNvPr>
          <p:cNvSpPr/>
          <p:nvPr/>
        </p:nvSpPr>
        <p:spPr>
          <a:xfrm>
            <a:off x="3953992" y="5878564"/>
            <a:ext cx="1373566" cy="699392"/>
          </a:xfrm>
          <a:prstGeom prst="roundRect">
            <a:avLst/>
          </a:prstGeom>
          <a:solidFill>
            <a:srgbClr val="F2D83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tx1"/>
                </a:solidFill>
              </a:rPr>
              <a:t>好財務</a:t>
            </a:r>
          </a:p>
        </p:txBody>
      </p:sp>
      <p:sp>
        <p:nvSpPr>
          <p:cNvPr id="48" name="タイトル 1">
            <a:extLst>
              <a:ext uri="{FF2B5EF4-FFF2-40B4-BE49-F238E27FC236}">
                <a16:creationId xmlns:a16="http://schemas.microsoft.com/office/drawing/2014/main" id="{3EAF5437-4FC4-32A3-FBDD-DF72D1B77294}"/>
              </a:ext>
            </a:extLst>
          </p:cNvPr>
          <p:cNvSpPr txBox="1">
            <a:spLocks/>
          </p:cNvSpPr>
          <p:nvPr/>
        </p:nvSpPr>
        <p:spPr>
          <a:xfrm>
            <a:off x="1432136" y="5762686"/>
            <a:ext cx="742438" cy="905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548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800" b="1" i="0" kern="1200" spc="60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4000" dirty="0">
                <a:solidFill>
                  <a:schemeClr val="tx1"/>
                </a:solidFill>
              </a:rPr>
              <a:t>＋</a:t>
            </a:r>
          </a:p>
        </p:txBody>
      </p:sp>
      <p:sp>
        <p:nvSpPr>
          <p:cNvPr id="45" name="タイトル 1">
            <a:extLst>
              <a:ext uri="{FF2B5EF4-FFF2-40B4-BE49-F238E27FC236}">
                <a16:creationId xmlns:a16="http://schemas.microsoft.com/office/drawing/2014/main" id="{DD3AC3D9-3E59-5EAD-C037-3A3C4AD96211}"/>
              </a:ext>
            </a:extLst>
          </p:cNvPr>
          <p:cNvSpPr txBox="1">
            <a:spLocks/>
          </p:cNvSpPr>
          <p:nvPr/>
        </p:nvSpPr>
        <p:spPr>
          <a:xfrm>
            <a:off x="3311538" y="5755599"/>
            <a:ext cx="742438" cy="905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548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800" b="1" i="0" kern="1200" spc="60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4000" dirty="0">
                <a:solidFill>
                  <a:schemeClr val="tx1"/>
                </a:solidFill>
              </a:rPr>
              <a:t>＋</a:t>
            </a:r>
          </a:p>
        </p:txBody>
      </p:sp>
      <p:sp>
        <p:nvSpPr>
          <p:cNvPr id="49" name="タイトル 1">
            <a:extLst>
              <a:ext uri="{FF2B5EF4-FFF2-40B4-BE49-F238E27FC236}">
                <a16:creationId xmlns:a16="http://schemas.microsoft.com/office/drawing/2014/main" id="{C242D1DC-92B2-D226-F9CA-72F4206DCF8C}"/>
              </a:ext>
            </a:extLst>
          </p:cNvPr>
          <p:cNvSpPr txBox="1">
            <a:spLocks/>
          </p:cNvSpPr>
          <p:nvPr/>
        </p:nvSpPr>
        <p:spPr>
          <a:xfrm>
            <a:off x="142193" y="7796455"/>
            <a:ext cx="5241285" cy="398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548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800" b="1" i="0" kern="1200" spc="60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2400" dirty="0">
                <a:solidFill>
                  <a:srgbClr val="FF0000"/>
                </a:solidFill>
              </a:rPr>
              <a:t>巻末特典：特選５銘柄付</a:t>
            </a: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87AC0706-6230-1D31-677C-80A5B97AF9A5}"/>
              </a:ext>
            </a:extLst>
          </p:cNvPr>
          <p:cNvSpPr txBox="1">
            <a:spLocks/>
          </p:cNvSpPr>
          <p:nvPr/>
        </p:nvSpPr>
        <p:spPr>
          <a:xfrm>
            <a:off x="-9711" y="7383349"/>
            <a:ext cx="5496111" cy="466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548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800" b="1" i="0" kern="1200" spc="60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2400" dirty="0">
                <a:solidFill>
                  <a:schemeClr val="tx1"/>
                </a:solidFill>
              </a:rPr>
              <a:t>投資初心者でもサクッと見つかる</a:t>
            </a:r>
          </a:p>
        </p:txBody>
      </p:sp>
      <p:sp>
        <p:nvSpPr>
          <p:cNvPr id="51" name="タイトル 1">
            <a:extLst>
              <a:ext uri="{FF2B5EF4-FFF2-40B4-BE49-F238E27FC236}">
                <a16:creationId xmlns:a16="http://schemas.microsoft.com/office/drawing/2014/main" id="{D6630301-2633-75A9-20CC-D909508707C8}"/>
              </a:ext>
            </a:extLst>
          </p:cNvPr>
          <p:cNvSpPr txBox="1">
            <a:spLocks/>
          </p:cNvSpPr>
          <p:nvPr/>
        </p:nvSpPr>
        <p:spPr>
          <a:xfrm>
            <a:off x="6806" y="6684836"/>
            <a:ext cx="5496111" cy="7126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548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800" b="1" i="0" kern="1200" spc="60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dirty="0">
                <a:solidFill>
                  <a:schemeClr val="tx1"/>
                </a:solidFill>
              </a:rPr>
              <a:t>3</a:t>
            </a:r>
            <a:r>
              <a:rPr lang="ja-JP" altLang="en-US" dirty="0">
                <a:solidFill>
                  <a:schemeClr val="tx1"/>
                </a:solidFill>
              </a:rPr>
              <a:t>つのポイント</a:t>
            </a:r>
            <a:r>
              <a:rPr lang="ja-JP" altLang="en-US" sz="2400" dirty="0">
                <a:solidFill>
                  <a:schemeClr val="tx1"/>
                </a:solidFill>
              </a:rPr>
              <a:t>で</a:t>
            </a:r>
          </a:p>
        </p:txBody>
      </p:sp>
    </p:spTree>
    <p:extLst>
      <p:ext uri="{BB962C8B-B14F-4D97-AF65-F5344CB8AC3E}">
        <p14:creationId xmlns:p14="http://schemas.microsoft.com/office/powerpoint/2010/main" val="1155672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tantia-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4867127_TF22301254" id="{88073E0C-8FA6-4E56-839B-F98759703778}" vid="{BC85D432-FACD-4B52-B591-5B0C3EC9032E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02E0EF7D44C04B9FA644DBFF45FF6A" ma:contentTypeVersion="13" ma:contentTypeDescription="Create a new document." ma:contentTypeScope="" ma:versionID="206b9469efed5238e3299da57cdc015e">
  <xsd:schema xmlns:xsd="http://www.w3.org/2001/XMLSchema" xmlns:xs="http://www.w3.org/2001/XMLSchema" xmlns:p="http://schemas.microsoft.com/office/2006/metadata/properties" xmlns:ns2="876de33e-aaa5-4507-9b92-b84e676ded0d" xmlns:ns3="ef88797d-310b-4d46-ad9c-0c23fa0c8d45" targetNamespace="http://schemas.microsoft.com/office/2006/metadata/properties" ma:root="true" ma:fieldsID="281ed500249cd3fe925a7af84a8b56c4" ns2:_="" ns3:_="">
    <xsd:import namespace="876de33e-aaa5-4507-9b92-b84e676ded0d"/>
    <xsd:import namespace="ef88797d-310b-4d46-ad9c-0c23fa0c8d4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6de33e-aaa5-4507-9b92-b84e676ded0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hidden="true" ma:internalName="LastSharedByUser" ma:readOnly="true">
      <xsd:simpleType>
        <xsd:restriction base="dms:Note"/>
      </xsd:simpleType>
    </xsd:element>
    <xsd:element name="LastSharedByTime" ma:index="11" nillable="true" ma:displayName="Last Shared By Time" ma:description="" ma:hidden="true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8797d-310b-4d46-ad9c-0c23fa0c8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ef88797d-310b-4d46-ad9c-0c23fa0c8d4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68F8DD-C0BC-4CFB-B937-072F86D6FD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6de33e-aaa5-4507-9b92-b84e676ded0d"/>
    <ds:schemaRef ds:uri="ef88797d-310b-4d46-ad9c-0c23fa0c8d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6D9C61-855D-4A6B-87A3-335A334FA67F}">
  <ds:schemaRefs>
    <ds:schemaRef ds:uri="http://schemas.microsoft.com/office/2006/metadata/properties"/>
    <ds:schemaRef ds:uri="http://schemas.microsoft.com/office/infopath/2007/PartnerControls"/>
    <ds:schemaRef ds:uri="ef88797d-310b-4d46-ad9c-0c23fa0c8d45"/>
  </ds:schemaRefs>
</ds:datastoreItem>
</file>

<file path=customXml/itemProps3.xml><?xml version="1.0" encoding="utf-8"?>
<ds:datastoreItem xmlns:ds="http://schemas.openxmlformats.org/officeDocument/2006/customXml" ds:itemID="{C73CF1F6-040D-4BE0-B35B-972B94CB82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tf22301254_win32</Template>
  <TotalTime>47</TotalTime>
  <Words>68</Words>
  <Application>Microsoft Office PowerPoint</Application>
  <PresentationFormat>ユーザー設定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Arial</vt:lpstr>
      <vt:lpstr>Constantia</vt:lpstr>
      <vt:lpstr>Franklin Gothic Book</vt:lpstr>
      <vt:lpstr>Office テーマ</vt:lpstr>
      <vt:lpstr>ずーっと握りたい！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書籍のタイトル</dc:title>
  <dc:creator>y k</dc:creator>
  <cp:lastModifiedBy>y k</cp:lastModifiedBy>
  <cp:revision>1</cp:revision>
  <dcterms:created xsi:type="dcterms:W3CDTF">2022-10-04T10:14:40Z</dcterms:created>
  <dcterms:modified xsi:type="dcterms:W3CDTF">2022-10-04T11:02:10Z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0x0101005F02E0EF7D44C04B9FA644DBFF45FF6A</vt:lpwstr>
  </property>
</Properties>
</file>