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57" r:id="rId2"/>
    <p:sldId id="256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69"/>
    <p:restoredTop sz="94634"/>
  </p:normalViewPr>
  <p:slideViewPr>
    <p:cSldViewPr snapToGrid="0">
      <p:cViewPr varScale="1">
        <p:scale>
          <a:sx n="122" d="100"/>
          <a:sy n="122" d="100"/>
        </p:scale>
        <p:origin x="100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73EC9F-DE11-8043-8E44-63EBC928A235}" type="datetimeFigureOut">
              <a:rPr kumimoji="1" lang="ja-JP" altLang="en-US" smtClean="0"/>
              <a:t>2024/5/20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FD52C4-261C-854A-9590-622B665BAB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5412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FD52C4-261C-854A-9590-622B665BAB14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8815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C1ED474-E143-C075-BB46-3F449B51E9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5E2C942-0503-E1F7-4ABF-D44D280B8C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EC36B98-157E-E0C5-13D9-022078DAB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655E8-89D8-F047-8ADD-F7EC8731D017}" type="datetimeFigureOut">
              <a:rPr kumimoji="1" lang="ja-JP" altLang="en-US" smtClean="0"/>
              <a:t>2024/5/20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A4F733F-CED0-FDE6-0B80-D65327D84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B5F15F3-F421-6279-0EA3-9559F750D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F279A-952D-D840-806C-4A4A104482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4878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DA7E662-C019-9572-26D1-AB215DC66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4FE7546-8CFD-91F1-B5B6-F44AEFAB38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361E961-8583-C49A-3B34-667B7096B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655E8-89D8-F047-8ADD-F7EC8731D017}" type="datetimeFigureOut">
              <a:rPr kumimoji="1" lang="ja-JP" altLang="en-US" smtClean="0"/>
              <a:t>2024/5/20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A277A06-23F9-957C-2698-9A36912BA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33B6241-90B2-36A2-ECFE-24A8E54AB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F279A-952D-D840-806C-4A4A104482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4046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A54B389C-1694-5B0B-6283-D9C249A7D7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093F43B-42A7-0536-BD8A-2DDD84778A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858FEC0-1DA3-CAEB-6149-BF3C7E4ACB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655E8-89D8-F047-8ADD-F7EC8731D017}" type="datetimeFigureOut">
              <a:rPr kumimoji="1" lang="ja-JP" altLang="en-US" smtClean="0"/>
              <a:t>2024/5/20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1599A73-DB81-67C7-4446-8C190C75D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E014CC0-0BB9-AD63-95AD-D51A097B0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F279A-952D-D840-806C-4A4A104482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5399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41FFA58-5493-A1E2-87E5-B028D8741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D15F6F1-61CA-3D0E-A313-10BB6918AC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FDA347D-7897-E80C-D1E5-AC2FE076B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655E8-89D8-F047-8ADD-F7EC8731D017}" type="datetimeFigureOut">
              <a:rPr kumimoji="1" lang="ja-JP" altLang="en-US" smtClean="0"/>
              <a:t>2024/5/20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C62857E-BCC6-F5C8-A6DD-578B796C70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895EC6D-A9B0-E8A9-CBD1-FFB0C4625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F279A-952D-D840-806C-4A4A104482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0380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66FC0D8-8D3E-CE82-D0D5-1843BF0CC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901CFA7-1D65-9AEB-4087-93DD3BA607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22F4C7C-0C79-46AD-5D6D-E12BBABDF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655E8-89D8-F047-8ADD-F7EC8731D017}" type="datetimeFigureOut">
              <a:rPr kumimoji="1" lang="ja-JP" altLang="en-US" smtClean="0"/>
              <a:t>2024/5/20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3DDCBAA-F30F-5064-4A55-0FEA11605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2E18D4C-382C-12A3-9FAB-7A90B8E42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F279A-952D-D840-806C-4A4A104482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2126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D42D195-9D25-34F4-DE65-DCECD224C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4B1D738-0D88-B5FD-1665-353B8C37BD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FC7BEFA-0EAD-CA9B-ADF9-AEC53AA63A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9EA136C-B9B1-DB65-0CE4-2509F1A94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655E8-89D8-F047-8ADD-F7EC8731D017}" type="datetimeFigureOut">
              <a:rPr kumimoji="1" lang="ja-JP" altLang="en-US" smtClean="0"/>
              <a:t>2024/5/20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58C3133-8410-EDC2-2843-E82F825EE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9F12DD7-9B43-A580-12E7-44E7CC593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F279A-952D-D840-806C-4A4A104482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7894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BE1CE9F-B743-07A8-D83E-DF540EE6A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91AA8AE-C3C4-A9FE-9751-1A05DE78A3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C39B5E6-BA10-5C7B-71F0-C515D2F6E7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66E3CC1F-8AF8-4A33-CADB-0246ACF78D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5A1B1E85-4B53-BE7B-C5FA-5C00455353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053A4F62-11B0-EC7F-C175-D0E9939EF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655E8-89D8-F047-8ADD-F7EC8731D017}" type="datetimeFigureOut">
              <a:rPr kumimoji="1" lang="ja-JP" altLang="en-US" smtClean="0"/>
              <a:t>2024/5/20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0E48CF4F-3BB2-E552-2988-2ECF1D847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8E3AEEB9-5FF9-84BD-141F-0B22E9CA0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F279A-952D-D840-806C-4A4A104482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7714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36A125B-F387-6E84-0AF0-2119CF575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93DB326C-42E5-C1C4-79A7-F6268E2ACA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655E8-89D8-F047-8ADD-F7EC8731D017}" type="datetimeFigureOut">
              <a:rPr kumimoji="1" lang="ja-JP" altLang="en-US" smtClean="0"/>
              <a:t>2024/5/20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07F8EE2-84B8-3EFA-0C5E-9616CB9C5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CEEF3F39-6E2F-7F2F-D867-1CE229FFC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F279A-952D-D840-806C-4A4A104482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9826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DC114F2C-8CDB-F4A4-76C4-28FBC6968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655E8-89D8-F047-8ADD-F7EC8731D017}" type="datetimeFigureOut">
              <a:rPr kumimoji="1" lang="ja-JP" altLang="en-US" smtClean="0"/>
              <a:t>2024/5/20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1046C850-4BCF-53DA-434E-450E5B383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E17123D-8816-0016-EE93-DDA7104BA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F279A-952D-D840-806C-4A4A104482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52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3FE3C63-5CF7-7AA5-3114-7A57AE3CE2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36E51C5-928E-A3F5-2E8C-F673E13CF4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95E00F4-641E-9203-A498-B63D0535AB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75770E7-AF29-FAAA-CC9B-7E8B7E7B8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655E8-89D8-F047-8ADD-F7EC8731D017}" type="datetimeFigureOut">
              <a:rPr kumimoji="1" lang="ja-JP" altLang="en-US" smtClean="0"/>
              <a:t>2024/5/20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38EA5F4-0971-884A-5782-11CCAC8C97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26B801F-8E66-2EC2-185E-250632291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F279A-952D-D840-806C-4A4A104482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2926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3261E1A-4881-733C-B0F4-8E53C1A5B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59A60346-E126-DBA3-DC8E-B5454FDB90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1463B97-012D-AFDE-BC35-D769888AA4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9ECE9B1-FDB9-E566-A465-799505A31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655E8-89D8-F047-8ADD-F7EC8731D017}" type="datetimeFigureOut">
              <a:rPr kumimoji="1" lang="ja-JP" altLang="en-US" smtClean="0"/>
              <a:t>2024/5/20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C8ACCA2-BAAC-8384-6DAC-7BC3C92E7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9E325FE-0BC3-C8AD-1398-F1C464119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F279A-952D-D840-806C-4A4A104482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0112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40E9C39-5031-EB30-16D7-6DCBDB3EB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8410D5F-DCDF-C90C-1EC8-F5A4F3B9E8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3ABC2A6-D034-6A77-F6C7-2BCC4E7E29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C6655E8-89D8-F047-8ADD-F7EC8731D017}" type="datetimeFigureOut">
              <a:rPr kumimoji="1" lang="ja-JP" altLang="en-US" smtClean="0"/>
              <a:t>2024/5/20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18936D5-48A0-0B62-99AA-2A5571090A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98AC5E0-5F41-491C-A880-34EC44A87E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6F279A-952D-D840-806C-4A4A104482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0281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CF9AFDAA-2BF9-8BEB-E5FC-9EE229AE3673}"/>
              </a:ext>
            </a:extLst>
          </p:cNvPr>
          <p:cNvGrpSpPr/>
          <p:nvPr/>
        </p:nvGrpSpPr>
        <p:grpSpPr>
          <a:xfrm>
            <a:off x="-252247" y="956441"/>
            <a:ext cx="12026151" cy="5901559"/>
            <a:chOff x="-1397875" y="0"/>
            <a:chExt cx="13975179" cy="6858000"/>
          </a:xfrm>
        </p:grpSpPr>
        <p:pic>
          <p:nvPicPr>
            <p:cNvPr id="5" name="図 4" descr="テキスト, 手紙&#10;&#10;自動的に生成された説明">
              <a:extLst>
                <a:ext uri="{FF2B5EF4-FFF2-40B4-BE49-F238E27FC236}">
                  <a16:creationId xmlns:a16="http://schemas.microsoft.com/office/drawing/2014/main" id="{3016A7BE-3EFB-02E1-F1CD-B9EE4DDCAF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02284" y="0"/>
              <a:ext cx="3163373" cy="6858000"/>
            </a:xfrm>
            <a:prstGeom prst="rect">
              <a:avLst/>
            </a:prstGeom>
          </p:spPr>
        </p:pic>
        <p:pic>
          <p:nvPicPr>
            <p:cNvPr id="6" name="図 5" descr="グラフィカル ユーザー インターフェイス, アプリケーション, Word&#10;&#10;自動的に生成された説明">
              <a:extLst>
                <a:ext uri="{FF2B5EF4-FFF2-40B4-BE49-F238E27FC236}">
                  <a16:creationId xmlns:a16="http://schemas.microsoft.com/office/drawing/2014/main" id="{9A8F13B6-CFD6-02B8-5BDE-C4BF32B7DE1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04904" y="152400"/>
              <a:ext cx="7772400" cy="6553199"/>
            </a:xfrm>
            <a:prstGeom prst="rect">
              <a:avLst/>
            </a:prstGeom>
          </p:spPr>
        </p:pic>
        <p:sp>
          <p:nvSpPr>
            <p:cNvPr id="8" name="円/楕円 7">
              <a:extLst>
                <a:ext uri="{FF2B5EF4-FFF2-40B4-BE49-F238E27FC236}">
                  <a16:creationId xmlns:a16="http://schemas.microsoft.com/office/drawing/2014/main" id="{EE6A24AB-FCB3-F35F-3E07-95FBB68DB43A}"/>
                </a:ext>
              </a:extLst>
            </p:cNvPr>
            <p:cNvSpPr/>
            <p:nvPr/>
          </p:nvSpPr>
          <p:spPr>
            <a:xfrm>
              <a:off x="5987143" y="3614057"/>
              <a:ext cx="1240971" cy="1088572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角丸四角形 9">
              <a:extLst>
                <a:ext uri="{FF2B5EF4-FFF2-40B4-BE49-F238E27FC236}">
                  <a16:creationId xmlns:a16="http://schemas.microsoft.com/office/drawing/2014/main" id="{ABD4201A-9ACA-BD5C-BEE3-6A41E2E75F77}"/>
                </a:ext>
              </a:extLst>
            </p:cNvPr>
            <p:cNvSpPr/>
            <p:nvPr/>
          </p:nvSpPr>
          <p:spPr>
            <a:xfrm>
              <a:off x="475989" y="1127342"/>
              <a:ext cx="3745282" cy="3206663"/>
            </a:xfrm>
            <a:prstGeom prst="roundRect">
              <a:avLst>
                <a:gd name="adj" fmla="val 12761"/>
              </a:avLst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四角形吹き出し 11">
              <a:extLst>
                <a:ext uri="{FF2B5EF4-FFF2-40B4-BE49-F238E27FC236}">
                  <a16:creationId xmlns:a16="http://schemas.microsoft.com/office/drawing/2014/main" id="{17B785D7-D8B1-1300-D3E7-C1D698B78BCC}"/>
                </a:ext>
              </a:extLst>
            </p:cNvPr>
            <p:cNvSpPr/>
            <p:nvPr/>
          </p:nvSpPr>
          <p:spPr>
            <a:xfrm>
              <a:off x="-1397875" y="1019502"/>
              <a:ext cx="1618250" cy="971334"/>
            </a:xfrm>
            <a:prstGeom prst="wedgeRectCallout">
              <a:avLst>
                <a:gd name="adj1" fmla="val 90746"/>
                <a:gd name="adj2" fmla="val 50735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400">
                  <a:latin typeface="Meiryo UI" panose="020B0604030504040204" pitchFamily="34" charset="-128"/>
                  <a:ea typeface="Meiryo UI" panose="020B0604030504040204" pitchFamily="34" charset="-128"/>
                </a:rPr>
                <a:t>この画像は古いので差し替えたいです</a:t>
              </a:r>
            </a:p>
          </p:txBody>
        </p:sp>
        <p:sp>
          <p:nvSpPr>
            <p:cNvPr id="13" name="四角形吹き出し 12">
              <a:extLst>
                <a:ext uri="{FF2B5EF4-FFF2-40B4-BE49-F238E27FC236}">
                  <a16:creationId xmlns:a16="http://schemas.microsoft.com/office/drawing/2014/main" id="{5B9A9415-473E-671E-1419-29097C321836}"/>
                </a:ext>
              </a:extLst>
            </p:cNvPr>
            <p:cNvSpPr/>
            <p:nvPr/>
          </p:nvSpPr>
          <p:spPr>
            <a:xfrm>
              <a:off x="6418988" y="5680841"/>
              <a:ext cx="1989287" cy="914400"/>
            </a:xfrm>
            <a:prstGeom prst="wedgeRectCallout">
              <a:avLst>
                <a:gd name="adj1" fmla="val -44348"/>
                <a:gd name="adj2" fmla="val -173403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400">
                  <a:latin typeface="Meiryo UI" panose="020B0604030504040204" pitchFamily="34" charset="-128"/>
                  <a:ea typeface="Meiryo UI" panose="020B0604030504040204" pitchFamily="34" charset="-128"/>
                </a:rPr>
                <a:t>ライブラリに登録されているこの画像に差し替えたいのですが、その方法がわかりません</a:t>
              </a:r>
            </a:p>
          </p:txBody>
        </p:sp>
      </p:grp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DDF0D7A2-8267-3F4F-63B5-33B0BA9F486A}"/>
              </a:ext>
            </a:extLst>
          </p:cNvPr>
          <p:cNvSpPr txBox="1"/>
          <p:nvPr/>
        </p:nvSpPr>
        <p:spPr>
          <a:xfrm>
            <a:off x="325820" y="286716"/>
            <a:ext cx="3416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/>
              <a:t>画像の差し替えが必要なページ</a:t>
            </a:r>
          </a:p>
        </p:txBody>
      </p:sp>
    </p:spTree>
    <p:extLst>
      <p:ext uri="{BB962C8B-B14F-4D97-AF65-F5344CB8AC3E}">
        <p14:creationId xmlns:p14="http://schemas.microsoft.com/office/powerpoint/2010/main" val="3453482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E347E211-535F-00F0-AC17-10F086F3473F}"/>
              </a:ext>
            </a:extLst>
          </p:cNvPr>
          <p:cNvGrpSpPr/>
          <p:nvPr/>
        </p:nvGrpSpPr>
        <p:grpSpPr>
          <a:xfrm>
            <a:off x="2120086" y="1016066"/>
            <a:ext cx="8561428" cy="5600196"/>
            <a:chOff x="736220" y="0"/>
            <a:chExt cx="10484325" cy="6858000"/>
          </a:xfrm>
        </p:grpSpPr>
        <p:pic>
          <p:nvPicPr>
            <p:cNvPr id="7" name="図 6" descr="テキスト, 手紙&#10;&#10;自動的に生成された説明">
              <a:extLst>
                <a:ext uri="{FF2B5EF4-FFF2-40B4-BE49-F238E27FC236}">
                  <a16:creationId xmlns:a16="http://schemas.microsoft.com/office/drawing/2014/main" id="{6AB335CD-372F-3304-C687-13D5566CE7F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6220" y="0"/>
              <a:ext cx="3163373" cy="6858000"/>
            </a:xfrm>
            <a:prstGeom prst="rect">
              <a:avLst/>
            </a:prstGeom>
          </p:spPr>
        </p:pic>
        <p:pic>
          <p:nvPicPr>
            <p:cNvPr id="9" name="図 8" descr="テキスト, 手紙&#10;&#10;自動的に生成された説明">
              <a:extLst>
                <a:ext uri="{FF2B5EF4-FFF2-40B4-BE49-F238E27FC236}">
                  <a16:creationId xmlns:a16="http://schemas.microsoft.com/office/drawing/2014/main" id="{3A4FBFBE-2F80-51F3-DD3C-9B8ABB84841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73175" y="0"/>
              <a:ext cx="3163373" cy="6858000"/>
            </a:xfrm>
            <a:prstGeom prst="rect">
              <a:avLst/>
            </a:prstGeom>
          </p:spPr>
        </p:pic>
        <p:pic>
          <p:nvPicPr>
            <p:cNvPr id="11" name="図 10" descr="テキスト, 手紙&#10;&#10;自動的に生成された説明">
              <a:extLst>
                <a:ext uri="{FF2B5EF4-FFF2-40B4-BE49-F238E27FC236}">
                  <a16:creationId xmlns:a16="http://schemas.microsoft.com/office/drawing/2014/main" id="{41A75859-93B0-16D8-CABB-85BA1E02754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057172" y="0"/>
              <a:ext cx="3163373" cy="6858000"/>
            </a:xfrm>
            <a:prstGeom prst="rect">
              <a:avLst/>
            </a:prstGeom>
          </p:spPr>
        </p:pic>
      </p:grpSp>
      <p:sp>
        <p:nvSpPr>
          <p:cNvPr id="13" name="四角形吹き出し 12">
            <a:extLst>
              <a:ext uri="{FF2B5EF4-FFF2-40B4-BE49-F238E27FC236}">
                <a16:creationId xmlns:a16="http://schemas.microsoft.com/office/drawing/2014/main" id="{B77C6DA3-B3B5-34AC-CB12-7A641A19641B}"/>
              </a:ext>
            </a:extLst>
          </p:cNvPr>
          <p:cNvSpPr/>
          <p:nvPr/>
        </p:nvSpPr>
        <p:spPr>
          <a:xfrm>
            <a:off x="-120484" y="1770698"/>
            <a:ext cx="1935770" cy="1658302"/>
          </a:xfrm>
          <a:prstGeom prst="wedgeRectCallout">
            <a:avLst>
              <a:gd name="adj1" fmla="val 90746"/>
              <a:gd name="adj2" fmla="val 50735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>
                <a:latin typeface="Meiryo UI" panose="020B0604030504040204" pitchFamily="34" charset="-128"/>
                <a:ea typeface="Meiryo UI" panose="020B0604030504040204" pitchFamily="34" charset="-128"/>
              </a:rPr>
              <a:t>デスクトップ版はアイキャッチ画像が埋め込まれているのですが、モバイルでは表示されません</a:t>
            </a:r>
            <a:endParaRPr kumimoji="1" lang="en-US" altLang="ja-JP" sz="14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ctr"/>
            <a:endParaRPr lang="en-US" altLang="ja-JP" sz="14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ctr"/>
            <a:r>
              <a:rPr kumimoji="1" lang="ja-JP" altLang="en-US" sz="1400">
                <a:latin typeface="Meiryo UI" panose="020B0604030504040204" pitchFamily="34" charset="-128"/>
                <a:ea typeface="Meiryo UI" panose="020B0604030504040204" pitchFamily="34" charset="-128"/>
              </a:rPr>
              <a:t>デスクトップ版と同じ画像で構わないので、モバイルでも表示されるよう追加をお願いします。</a:t>
            </a:r>
            <a:endParaRPr kumimoji="1" lang="en-US" altLang="ja-JP" sz="14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ctr"/>
            <a:endParaRPr kumimoji="1" lang="ja-JP" altLang="en-US" sz="14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4" name="角丸四角形 13">
            <a:extLst>
              <a:ext uri="{FF2B5EF4-FFF2-40B4-BE49-F238E27FC236}">
                <a16:creationId xmlns:a16="http://schemas.microsoft.com/office/drawing/2014/main" id="{861F2E62-48CC-053F-43F9-05E58208558C}"/>
              </a:ext>
            </a:extLst>
          </p:cNvPr>
          <p:cNvSpPr/>
          <p:nvPr/>
        </p:nvSpPr>
        <p:spPr>
          <a:xfrm>
            <a:off x="2049517" y="2144109"/>
            <a:ext cx="2669628" cy="1776249"/>
          </a:xfrm>
          <a:prstGeom prst="round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角丸四角形 14">
            <a:extLst>
              <a:ext uri="{FF2B5EF4-FFF2-40B4-BE49-F238E27FC236}">
                <a16:creationId xmlns:a16="http://schemas.microsoft.com/office/drawing/2014/main" id="{D1B75531-0107-8955-7BDF-CB5F20FAD4EE}"/>
              </a:ext>
            </a:extLst>
          </p:cNvPr>
          <p:cNvSpPr/>
          <p:nvPr/>
        </p:nvSpPr>
        <p:spPr>
          <a:xfrm>
            <a:off x="5023945" y="2144108"/>
            <a:ext cx="2669628" cy="1776249"/>
          </a:xfrm>
          <a:prstGeom prst="round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角丸四角形 15">
            <a:extLst>
              <a:ext uri="{FF2B5EF4-FFF2-40B4-BE49-F238E27FC236}">
                <a16:creationId xmlns:a16="http://schemas.microsoft.com/office/drawing/2014/main" id="{F9D23EF1-B336-DC11-F66D-EF119E7DEBBD}"/>
              </a:ext>
            </a:extLst>
          </p:cNvPr>
          <p:cNvSpPr/>
          <p:nvPr/>
        </p:nvSpPr>
        <p:spPr>
          <a:xfrm>
            <a:off x="8098325" y="2144107"/>
            <a:ext cx="2669628" cy="1776249"/>
          </a:xfrm>
          <a:prstGeom prst="round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7F658EC-C1B1-A986-3E9B-0F1DC97C63EF}"/>
              </a:ext>
            </a:extLst>
          </p:cNvPr>
          <p:cNvSpPr txBox="1"/>
          <p:nvPr/>
        </p:nvSpPr>
        <p:spPr>
          <a:xfrm>
            <a:off x="325820" y="286716"/>
            <a:ext cx="2954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/>
              <a:t>画像の追加が必要なページ</a:t>
            </a:r>
          </a:p>
        </p:txBody>
      </p:sp>
    </p:spTree>
    <p:extLst>
      <p:ext uri="{BB962C8B-B14F-4D97-AF65-F5344CB8AC3E}">
        <p14:creationId xmlns:p14="http://schemas.microsoft.com/office/powerpoint/2010/main" val="13508995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73</Words>
  <Application>Microsoft Macintosh PowerPoint</Application>
  <PresentationFormat>ワイド画面</PresentationFormat>
  <Paragraphs>8</Paragraphs>
  <Slides>2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Meiryo UI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Tadao Sakamoto</dc:creator>
  <cp:lastModifiedBy>Tadao Sakamoto</cp:lastModifiedBy>
  <cp:revision>5</cp:revision>
  <dcterms:created xsi:type="dcterms:W3CDTF">2024-05-20T12:02:47Z</dcterms:created>
  <dcterms:modified xsi:type="dcterms:W3CDTF">2024-05-20T12:15:15Z</dcterms:modified>
</cp:coreProperties>
</file>