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79918-6163-46F0-BDCF-98D60CCFCBB8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75D77-478F-4A17-ACBB-FD3A36A5B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4326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79918-6163-46F0-BDCF-98D60CCFCBB8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75D77-478F-4A17-ACBB-FD3A36A5B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5772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79918-6163-46F0-BDCF-98D60CCFCBB8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75D77-478F-4A17-ACBB-FD3A36A5B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2577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79918-6163-46F0-BDCF-98D60CCFCBB8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75D77-478F-4A17-ACBB-FD3A36A5B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596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79918-6163-46F0-BDCF-98D60CCFCBB8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75D77-478F-4A17-ACBB-FD3A36A5B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999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79918-6163-46F0-BDCF-98D60CCFCBB8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75D77-478F-4A17-ACBB-FD3A36A5B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713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79918-6163-46F0-BDCF-98D60CCFCBB8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75D77-478F-4A17-ACBB-FD3A36A5B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3590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79918-6163-46F0-BDCF-98D60CCFCBB8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75D77-478F-4A17-ACBB-FD3A36A5B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6073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79918-6163-46F0-BDCF-98D60CCFCBB8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75D77-478F-4A17-ACBB-FD3A36A5B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7659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79918-6163-46F0-BDCF-98D60CCFCBB8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75D77-478F-4A17-ACBB-FD3A36A5B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314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79918-6163-46F0-BDCF-98D60CCFCBB8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75D77-478F-4A17-ACBB-FD3A36A5B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2087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79918-6163-46F0-BDCF-98D60CCFCBB8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75D77-478F-4A17-ACBB-FD3A36A5B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92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79918-6163-46F0-BDCF-98D60CCFCBB8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75D77-478F-4A17-ACBB-FD3A36A5B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4471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79918-6163-46F0-BDCF-98D60CCFCBB8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75D77-478F-4A17-ACBB-FD3A36A5B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5628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つの画像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79918-6163-46F0-BDCF-98D60CCFCBB8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75D77-478F-4A17-ACBB-FD3A36A5B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97467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79918-6163-46F0-BDCF-98D60CCFCBB8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75D77-478F-4A17-ACBB-FD3A36A5B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7197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79918-6163-46F0-BDCF-98D60CCFCBB8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75D77-478F-4A17-ACBB-FD3A36A5B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89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4A79918-6163-46F0-BDCF-98D60CCFCBB8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3F75D77-478F-4A17-ACBB-FD3A36A5B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5741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kumimoji="1"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kumimoji="1"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kumimoji="1"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497506-6B31-091C-7DF4-3E8B413642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cap="none" dirty="0"/>
              <a:t>FAQ</a:t>
            </a:r>
            <a:r>
              <a:rPr kumimoji="1" lang="ja-JP" altLang="en-US" cap="none" dirty="0"/>
              <a:t>　</a:t>
            </a:r>
            <a:r>
              <a:rPr kumimoji="1" lang="en-US" altLang="ja-JP" cap="none" dirty="0"/>
              <a:t>system</a:t>
            </a:r>
            <a:r>
              <a:rPr kumimoji="1" lang="ja-JP" altLang="en-US" cap="none" dirty="0"/>
              <a:t>の仕様書</a:t>
            </a:r>
          </a:p>
        </p:txBody>
      </p:sp>
    </p:spTree>
    <p:extLst>
      <p:ext uri="{BB962C8B-B14F-4D97-AF65-F5344CB8AC3E}">
        <p14:creationId xmlns:p14="http://schemas.microsoft.com/office/powerpoint/2010/main" val="3568168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0D40645C-C797-AF9F-9E9B-E001E1117B25}"/>
              </a:ext>
            </a:extLst>
          </p:cNvPr>
          <p:cNvSpPr txBox="1">
            <a:spLocks/>
          </p:cNvSpPr>
          <p:nvPr/>
        </p:nvSpPr>
        <p:spPr>
          <a:xfrm>
            <a:off x="556183" y="1550736"/>
            <a:ext cx="1951826" cy="55247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n"/>
              <a:tabLst>
                <a:tab pos="1616075" algn="l"/>
              </a:tabLst>
            </a:pPr>
            <a:r>
              <a:rPr lang="ja-JP" altLang="en-US" sz="2400" cap="none" dirty="0"/>
              <a:t>言語</a:t>
            </a:r>
            <a:r>
              <a:rPr lang="en-US" altLang="ja-JP" sz="2400" cap="none" dirty="0"/>
              <a:t>	</a:t>
            </a:r>
            <a:r>
              <a:rPr lang="ja-JP" altLang="en-US" sz="2400" cap="none" dirty="0"/>
              <a:t>：</a:t>
            </a:r>
            <a:endParaRPr lang="en-US" altLang="ja-JP" sz="2400" cap="none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6D8B4AE-1DDE-0C26-F32A-EDEF898F4549}"/>
              </a:ext>
            </a:extLst>
          </p:cNvPr>
          <p:cNvSpPr txBox="1">
            <a:spLocks/>
          </p:cNvSpPr>
          <p:nvPr/>
        </p:nvSpPr>
        <p:spPr>
          <a:xfrm>
            <a:off x="2514291" y="2058284"/>
            <a:ext cx="9033163" cy="88294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chemeClr val="bg1">
                  <a:lumMod val="50000"/>
                </a:schemeClr>
              </a:buClr>
              <a:tabLst>
                <a:tab pos="1700213" algn="l"/>
              </a:tabLst>
            </a:pPr>
            <a:r>
              <a:rPr lang="ja-JP" altLang="en-US" sz="2400" cap="none" dirty="0"/>
              <a:t>社内向けに、業務上の「よくある質問」と「その回答」を</a:t>
            </a:r>
            <a:r>
              <a:rPr lang="en-US" altLang="ja-JP" sz="2400" cap="none" dirty="0"/>
              <a:t>Web</a:t>
            </a:r>
            <a:r>
              <a:rPr lang="ja-JP" altLang="en-US" sz="2400" cap="none" dirty="0"/>
              <a:t>アプリケーション上で表示させる</a:t>
            </a:r>
            <a:r>
              <a:rPr lang="en-US" altLang="ja-JP" sz="2400" cap="none" dirty="0" err="1"/>
              <a:t>faq</a:t>
            </a:r>
            <a:r>
              <a:rPr lang="ja-JP" altLang="en-US" sz="2400" cap="none" dirty="0"/>
              <a:t>システム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7A379260-E3FC-3D68-1700-C79FB33D9544}"/>
              </a:ext>
            </a:extLst>
          </p:cNvPr>
          <p:cNvSpPr txBox="1">
            <a:spLocks/>
          </p:cNvSpPr>
          <p:nvPr/>
        </p:nvSpPr>
        <p:spPr>
          <a:xfrm>
            <a:off x="2514291" y="1550736"/>
            <a:ext cx="4470400" cy="5524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chemeClr val="bg1">
                  <a:lumMod val="50000"/>
                </a:schemeClr>
              </a:buClr>
              <a:tabLst>
                <a:tab pos="1700213" algn="l"/>
              </a:tabLst>
            </a:pPr>
            <a:r>
              <a:rPr lang="en-US" altLang="ja-JP" sz="2400" cap="none" dirty="0"/>
              <a:t>Python Flask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9FE20502-CD76-3AF3-14EA-6132FA86DBD7}"/>
              </a:ext>
            </a:extLst>
          </p:cNvPr>
          <p:cNvSpPr txBox="1">
            <a:spLocks/>
          </p:cNvSpPr>
          <p:nvPr/>
        </p:nvSpPr>
        <p:spPr>
          <a:xfrm>
            <a:off x="556183" y="2058284"/>
            <a:ext cx="1951826" cy="64152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n"/>
              <a:tabLst>
                <a:tab pos="1616075" algn="l"/>
              </a:tabLst>
            </a:pPr>
            <a:r>
              <a:rPr lang="ja-JP" altLang="en-US" sz="2400" cap="none" dirty="0"/>
              <a:t>内容</a:t>
            </a:r>
            <a:r>
              <a:rPr lang="en-US" altLang="ja-JP" sz="2400" cap="none" dirty="0"/>
              <a:t>	</a:t>
            </a:r>
            <a:r>
              <a:rPr lang="ja-JP" altLang="en-US" sz="2400" cap="none" dirty="0"/>
              <a:t>：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5EE9C9B5-93B2-1D93-FAA2-762A8AA0E0FC}"/>
              </a:ext>
            </a:extLst>
          </p:cNvPr>
          <p:cNvSpPr txBox="1">
            <a:spLocks/>
          </p:cNvSpPr>
          <p:nvPr/>
        </p:nvSpPr>
        <p:spPr>
          <a:xfrm>
            <a:off x="2514291" y="2941233"/>
            <a:ext cx="9033163" cy="66974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chemeClr val="bg1">
                  <a:lumMod val="50000"/>
                </a:schemeClr>
              </a:buClr>
              <a:tabLst>
                <a:tab pos="1700213" algn="l"/>
              </a:tabLst>
            </a:pPr>
            <a:r>
              <a:rPr lang="en-US" altLang="ja-JP" sz="2400" cap="none" dirty="0"/>
              <a:t>CSV</a:t>
            </a:r>
            <a:r>
              <a:rPr lang="ja-JP" altLang="en-US" sz="2400" cap="none" dirty="0"/>
              <a:t>ファイルに記載された「質問」と「回答」を</a:t>
            </a:r>
            <a:r>
              <a:rPr lang="en-US" altLang="ja-JP" sz="2400" cap="none" dirty="0"/>
              <a:t>web</a:t>
            </a:r>
            <a:r>
              <a:rPr lang="ja-JP" altLang="en-US" sz="2400" cap="none" dirty="0"/>
              <a:t>アプリに表示し、検索機能で適切な回答を表示させる。</a:t>
            </a: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C51BB32E-F374-EEB0-9C25-3D1901E4D3F9}"/>
              </a:ext>
            </a:extLst>
          </p:cNvPr>
          <p:cNvSpPr txBox="1">
            <a:spLocks/>
          </p:cNvSpPr>
          <p:nvPr/>
        </p:nvSpPr>
        <p:spPr>
          <a:xfrm>
            <a:off x="556183" y="2941233"/>
            <a:ext cx="1951826" cy="64152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n"/>
              <a:tabLst>
                <a:tab pos="1616075" algn="l"/>
              </a:tabLst>
            </a:pPr>
            <a:r>
              <a:rPr lang="ja-JP" altLang="en-US" sz="2400" cap="none" dirty="0"/>
              <a:t>主要</a:t>
            </a:r>
            <a:r>
              <a:rPr lang="en-US" altLang="ja-JP" sz="2400" cap="none" dirty="0"/>
              <a:t>	</a:t>
            </a:r>
            <a:r>
              <a:rPr lang="ja-JP" altLang="en-US" sz="2400" cap="none" dirty="0"/>
              <a:t>：</a:t>
            </a: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52471967-54C3-C27A-CFBE-A17E93A4CE0F}"/>
              </a:ext>
            </a:extLst>
          </p:cNvPr>
          <p:cNvSpPr txBox="1">
            <a:spLocks/>
          </p:cNvSpPr>
          <p:nvPr/>
        </p:nvSpPr>
        <p:spPr>
          <a:xfrm>
            <a:off x="556182" y="3902278"/>
            <a:ext cx="1951826" cy="64152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n"/>
              <a:tabLst>
                <a:tab pos="1616075" algn="l"/>
              </a:tabLst>
            </a:pPr>
            <a:r>
              <a:rPr lang="ja-JP" altLang="en-US" sz="2400" cap="none" dirty="0"/>
              <a:t>機能</a:t>
            </a:r>
            <a:r>
              <a:rPr lang="en-US" altLang="ja-JP" sz="2400" cap="none" dirty="0"/>
              <a:t>	</a:t>
            </a:r>
            <a:r>
              <a:rPr lang="ja-JP" altLang="en-US" sz="2400" cap="none" dirty="0"/>
              <a:t>：</a:t>
            </a: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7E83B03B-70C8-075A-893E-13E3850C566E}"/>
              </a:ext>
            </a:extLst>
          </p:cNvPr>
          <p:cNvSpPr txBox="1">
            <a:spLocks/>
          </p:cNvSpPr>
          <p:nvPr/>
        </p:nvSpPr>
        <p:spPr>
          <a:xfrm>
            <a:off x="2514291" y="3902278"/>
            <a:ext cx="9033163" cy="170713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  <a:tabLst>
                <a:tab pos="1700213" algn="l"/>
              </a:tabLst>
            </a:pPr>
            <a:r>
              <a:rPr lang="ja-JP" altLang="en-US" sz="2400" cap="none" dirty="0"/>
              <a:t>複数のワードの検索機能（</a:t>
            </a:r>
            <a:r>
              <a:rPr lang="en-US" altLang="ja-JP" sz="2400" cap="none" dirty="0"/>
              <a:t>and</a:t>
            </a:r>
            <a:r>
              <a:rPr lang="ja-JP" altLang="en-US" sz="2400" cap="none" dirty="0"/>
              <a:t>、</a:t>
            </a:r>
            <a:r>
              <a:rPr lang="en-US" altLang="ja-JP" sz="2400" cap="none" dirty="0"/>
              <a:t>or</a:t>
            </a:r>
            <a:r>
              <a:rPr lang="ja-JP" altLang="en-US" sz="2400" cap="none" dirty="0"/>
              <a:t>検索可能）</a:t>
            </a:r>
            <a:endParaRPr lang="en-US" altLang="ja-JP" sz="2400" cap="none" dirty="0"/>
          </a:p>
          <a:p>
            <a:pPr marL="457200" indent="-457200" algn="l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  <a:tabLst>
                <a:tab pos="1700213" algn="l"/>
              </a:tabLst>
            </a:pPr>
            <a:r>
              <a:rPr lang="ja-JP" altLang="en-US" sz="2400" cap="none" dirty="0"/>
              <a:t>ソート機能（各質問に系統をつけて、ソート機能で必要な系統だけ表示できるようにする）　例：</a:t>
            </a:r>
            <a:r>
              <a:rPr lang="en-US" altLang="ja-JP" sz="2400" cap="none" dirty="0"/>
              <a:t>FAQ</a:t>
            </a:r>
            <a:r>
              <a:rPr lang="ja-JP" altLang="en-US" sz="2400" cap="none" dirty="0"/>
              <a:t>１（ソフト関係）、</a:t>
            </a:r>
            <a:r>
              <a:rPr lang="en-US" altLang="ja-JP" sz="2400" cap="none" dirty="0"/>
              <a:t>FAQ</a:t>
            </a:r>
            <a:r>
              <a:rPr lang="ja-JP" altLang="en-US" sz="2400" cap="none" dirty="0"/>
              <a:t>２（事務関係）</a:t>
            </a:r>
            <a:endParaRPr lang="en-US" altLang="ja-JP" sz="2400" cap="none" dirty="0"/>
          </a:p>
          <a:p>
            <a:pPr marL="457200" indent="-457200" algn="l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  <a:tabLst>
                <a:tab pos="1700213" algn="l"/>
              </a:tabLst>
            </a:pPr>
            <a:r>
              <a:rPr lang="ja-JP" altLang="en-US" sz="2400" cap="none" dirty="0"/>
              <a:t>ログイン機能（アカウント名とパスワードでログイン）</a:t>
            </a:r>
            <a:endParaRPr lang="en-US" altLang="ja-JP" sz="2400" cap="none" dirty="0"/>
          </a:p>
          <a:p>
            <a:pPr marL="457200" indent="-457200" algn="l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  <a:tabLst>
                <a:tab pos="1700213" algn="l"/>
              </a:tabLst>
            </a:pPr>
            <a:r>
              <a:rPr lang="en-US" altLang="ja-JP" sz="2400" cap="none" dirty="0"/>
              <a:t>Web</a:t>
            </a:r>
            <a:r>
              <a:rPr lang="ja-JP" altLang="en-US" sz="2400" cap="none" dirty="0"/>
              <a:t>アプリケーション上で各回答にコメント機能搭載</a:t>
            </a:r>
            <a:endParaRPr lang="en-US" altLang="ja-JP" sz="2400" cap="none" dirty="0"/>
          </a:p>
          <a:p>
            <a:pPr marL="457200" indent="-457200" algn="l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  <a:tabLst>
                <a:tab pos="1700213" algn="l"/>
              </a:tabLst>
            </a:pPr>
            <a:endParaRPr lang="en-US" altLang="ja-JP" sz="2400" cap="none" dirty="0"/>
          </a:p>
          <a:p>
            <a:pPr marL="457200" indent="-457200" algn="l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  <a:tabLst>
                <a:tab pos="1700213" algn="l"/>
              </a:tabLst>
            </a:pPr>
            <a:endParaRPr lang="ja-JP" altLang="en-US" sz="2400" cap="none" dirty="0"/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D4599560-5888-68C6-7283-44C8E2C4BDBC}"/>
              </a:ext>
            </a:extLst>
          </p:cNvPr>
          <p:cNvSpPr/>
          <p:nvPr/>
        </p:nvSpPr>
        <p:spPr>
          <a:xfrm>
            <a:off x="715961" y="285762"/>
            <a:ext cx="1951825" cy="657041"/>
          </a:xfrm>
          <a:prstGeom prst="ellipse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u="sng" dirty="0">
                <a:solidFill>
                  <a:schemeClr val="tx1"/>
                </a:solidFill>
              </a:rPr>
              <a:t>概要</a:t>
            </a: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7494DDA5-78DD-1FF5-9C3C-B1C72D6ED4AB}"/>
              </a:ext>
            </a:extLst>
          </p:cNvPr>
          <p:cNvSpPr txBox="1">
            <a:spLocks/>
          </p:cNvSpPr>
          <p:nvPr/>
        </p:nvSpPr>
        <p:spPr>
          <a:xfrm>
            <a:off x="556183" y="1095545"/>
            <a:ext cx="1951826" cy="55247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n"/>
              <a:tabLst>
                <a:tab pos="1616075" algn="l"/>
              </a:tabLst>
            </a:pPr>
            <a:r>
              <a:rPr lang="ja-JP" altLang="en-US" sz="2400" cap="none" dirty="0"/>
              <a:t>アプリ</a:t>
            </a:r>
            <a:r>
              <a:rPr lang="en-US" altLang="ja-JP" sz="2400" cap="none" dirty="0"/>
              <a:t>	</a:t>
            </a:r>
            <a:r>
              <a:rPr lang="ja-JP" altLang="en-US" sz="2400" cap="none" dirty="0"/>
              <a:t>：</a:t>
            </a:r>
            <a:endParaRPr lang="en-US" altLang="ja-JP" sz="2400" cap="none" dirty="0"/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EA6A53A6-4AE6-0AA3-C272-BB387705E8FE}"/>
              </a:ext>
            </a:extLst>
          </p:cNvPr>
          <p:cNvSpPr txBox="1">
            <a:spLocks/>
          </p:cNvSpPr>
          <p:nvPr/>
        </p:nvSpPr>
        <p:spPr>
          <a:xfrm>
            <a:off x="2514291" y="1095545"/>
            <a:ext cx="4470400" cy="5524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chemeClr val="bg1">
                  <a:lumMod val="50000"/>
                </a:schemeClr>
              </a:buClr>
              <a:tabLst>
                <a:tab pos="1700213" algn="l"/>
              </a:tabLst>
            </a:pPr>
            <a:r>
              <a:rPr lang="en-US" altLang="ja-JP" sz="2400" cap="none" dirty="0"/>
              <a:t>Web</a:t>
            </a:r>
            <a:r>
              <a:rPr lang="ja-JP" altLang="en-US" sz="2400" cap="none" dirty="0"/>
              <a:t>アプリケーション　</a:t>
            </a:r>
            <a:endParaRPr lang="en-US" altLang="ja-JP" sz="2400" cap="none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C895B07-0FBA-2C33-F65C-B61C675A10BD}"/>
              </a:ext>
            </a:extLst>
          </p:cNvPr>
          <p:cNvSpPr txBox="1">
            <a:spLocks/>
          </p:cNvSpPr>
          <p:nvPr/>
        </p:nvSpPr>
        <p:spPr>
          <a:xfrm>
            <a:off x="556182" y="5747669"/>
            <a:ext cx="1951826" cy="64152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n"/>
              <a:tabLst>
                <a:tab pos="1616075" algn="l"/>
              </a:tabLst>
            </a:pPr>
            <a:r>
              <a:rPr lang="ja-JP" altLang="en-US" sz="2400" cap="none" dirty="0"/>
              <a:t>追機能</a:t>
            </a:r>
            <a:r>
              <a:rPr lang="en-US" altLang="ja-JP" sz="2400" cap="none" dirty="0"/>
              <a:t>	</a:t>
            </a:r>
            <a:r>
              <a:rPr lang="ja-JP" altLang="en-US" sz="2400" cap="none" dirty="0"/>
              <a:t>：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5358482D-A521-D41A-2CD4-A8A1E9F87DF0}"/>
              </a:ext>
            </a:extLst>
          </p:cNvPr>
          <p:cNvSpPr txBox="1">
            <a:spLocks/>
          </p:cNvSpPr>
          <p:nvPr/>
        </p:nvSpPr>
        <p:spPr>
          <a:xfrm>
            <a:off x="2508008" y="5747669"/>
            <a:ext cx="9033163" cy="88294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  <a:tabLst>
                <a:tab pos="1700213" algn="l"/>
              </a:tabLst>
            </a:pPr>
            <a:r>
              <a:rPr lang="ja-JP" altLang="en-US" sz="2400" cap="none" dirty="0"/>
              <a:t>ユーザーによって表示させる</a:t>
            </a:r>
            <a:r>
              <a:rPr lang="en-US" altLang="ja-JP" sz="2400" cap="none" dirty="0"/>
              <a:t>FAQ</a:t>
            </a:r>
            <a:r>
              <a:rPr lang="ja-JP" altLang="en-US" sz="2400" cap="none" dirty="0"/>
              <a:t>の範囲を変える</a:t>
            </a:r>
            <a:endParaRPr lang="en-US" altLang="ja-JP" sz="2400" cap="none" dirty="0"/>
          </a:p>
          <a:p>
            <a:pPr marL="457200" indent="-457200" algn="l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  <a:tabLst>
                <a:tab pos="1700213" algn="l"/>
              </a:tabLst>
            </a:pPr>
            <a:r>
              <a:rPr lang="en-US" altLang="ja-JP" sz="2400" cap="none" dirty="0"/>
              <a:t>FAQ</a:t>
            </a:r>
            <a:r>
              <a:rPr lang="ja-JP" altLang="en-US" sz="2400" cap="none" dirty="0"/>
              <a:t>に「いいね」ボタンの搭載</a:t>
            </a:r>
            <a:endParaRPr lang="en-US" altLang="ja-JP" sz="2400" cap="none" dirty="0"/>
          </a:p>
          <a:p>
            <a:pPr marL="457200" indent="-457200" algn="l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  <a:tabLst>
                <a:tab pos="1700213" algn="l"/>
              </a:tabLst>
            </a:pPr>
            <a:endParaRPr lang="ja-JP" altLang="en-US" sz="2400" cap="none" dirty="0"/>
          </a:p>
        </p:txBody>
      </p:sp>
    </p:spTree>
    <p:extLst>
      <p:ext uri="{BB962C8B-B14F-4D97-AF65-F5344CB8AC3E}">
        <p14:creationId xmlns:p14="http://schemas.microsoft.com/office/powerpoint/2010/main" val="2804471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楕円 10">
            <a:extLst>
              <a:ext uri="{FF2B5EF4-FFF2-40B4-BE49-F238E27FC236}">
                <a16:creationId xmlns:a16="http://schemas.microsoft.com/office/drawing/2014/main" id="{D4599560-5888-68C6-7283-44C8E2C4BDBC}"/>
              </a:ext>
            </a:extLst>
          </p:cNvPr>
          <p:cNvSpPr/>
          <p:nvPr/>
        </p:nvSpPr>
        <p:spPr>
          <a:xfrm>
            <a:off x="715961" y="285762"/>
            <a:ext cx="4022294" cy="657041"/>
          </a:xfrm>
          <a:prstGeom prst="ellipse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4000" u="sng" dirty="0">
                <a:solidFill>
                  <a:schemeClr val="tx1"/>
                </a:solidFill>
              </a:rPr>
              <a:t>ディレクトリ</a:t>
            </a: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EA6A53A6-4AE6-0AA3-C272-BB387705E8FE}"/>
              </a:ext>
            </a:extLst>
          </p:cNvPr>
          <p:cNvSpPr txBox="1">
            <a:spLocks/>
          </p:cNvSpPr>
          <p:nvPr/>
        </p:nvSpPr>
        <p:spPr>
          <a:xfrm>
            <a:off x="1816022" y="1468161"/>
            <a:ext cx="4470400" cy="5524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chemeClr val="bg1">
                  <a:lumMod val="50000"/>
                </a:schemeClr>
              </a:buClr>
              <a:tabLst>
                <a:tab pos="1700213" algn="l"/>
              </a:tabLst>
            </a:pPr>
            <a:r>
              <a:rPr lang="en-US" altLang="ja-JP" sz="2400" cap="none" dirty="0"/>
              <a:t>app.py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62761DB-31F9-A72F-C2DF-B0B4C1A56A11}"/>
              </a:ext>
            </a:extLst>
          </p:cNvPr>
          <p:cNvSpPr txBox="1">
            <a:spLocks/>
          </p:cNvSpPr>
          <p:nvPr/>
        </p:nvSpPr>
        <p:spPr>
          <a:xfrm>
            <a:off x="1816022" y="2332685"/>
            <a:ext cx="4470400" cy="5524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chemeClr val="bg1">
                  <a:lumMod val="50000"/>
                </a:schemeClr>
              </a:buClr>
              <a:tabLst>
                <a:tab pos="1700213" algn="l"/>
              </a:tabLst>
            </a:pPr>
            <a:r>
              <a:rPr lang="en-US" altLang="ja-JP" sz="2400" cap="none" dirty="0"/>
              <a:t>templates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C404C35E-637A-4D63-24F6-95596AD6B7CA}"/>
              </a:ext>
            </a:extLst>
          </p:cNvPr>
          <p:cNvSpPr txBox="1">
            <a:spLocks/>
          </p:cNvSpPr>
          <p:nvPr/>
        </p:nvSpPr>
        <p:spPr>
          <a:xfrm>
            <a:off x="1816022" y="3495502"/>
            <a:ext cx="4470400" cy="5524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chemeClr val="bg1">
                  <a:lumMod val="50000"/>
                </a:schemeClr>
              </a:buClr>
              <a:tabLst>
                <a:tab pos="1700213" algn="l"/>
              </a:tabLst>
            </a:pPr>
            <a:r>
              <a:rPr lang="en-US" altLang="ja-JP" sz="2400" cap="none" dirty="0"/>
              <a:t>data</a:t>
            </a:r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58640BD4-CB44-E7DA-500F-21377E61C803}"/>
              </a:ext>
            </a:extLst>
          </p:cNvPr>
          <p:cNvSpPr txBox="1">
            <a:spLocks/>
          </p:cNvSpPr>
          <p:nvPr/>
        </p:nvSpPr>
        <p:spPr>
          <a:xfrm>
            <a:off x="2564168" y="2868215"/>
            <a:ext cx="4470400" cy="5524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chemeClr val="bg1">
                  <a:lumMod val="50000"/>
                </a:schemeClr>
              </a:buClr>
              <a:tabLst>
                <a:tab pos="1700213" algn="l"/>
              </a:tabLst>
            </a:pPr>
            <a:r>
              <a:rPr lang="en-US" altLang="ja-JP" sz="2400" cap="none" dirty="0"/>
              <a:t>Index.html</a:t>
            </a:r>
          </a:p>
        </p:txBody>
      </p:sp>
      <p:sp>
        <p:nvSpPr>
          <p:cNvPr id="16" name="タイトル 1">
            <a:extLst>
              <a:ext uri="{FF2B5EF4-FFF2-40B4-BE49-F238E27FC236}">
                <a16:creationId xmlns:a16="http://schemas.microsoft.com/office/drawing/2014/main" id="{147878C3-1179-79FA-76D1-918C7E96C97B}"/>
              </a:ext>
            </a:extLst>
          </p:cNvPr>
          <p:cNvSpPr txBox="1">
            <a:spLocks/>
          </p:cNvSpPr>
          <p:nvPr/>
        </p:nvSpPr>
        <p:spPr>
          <a:xfrm>
            <a:off x="2564168" y="4014084"/>
            <a:ext cx="4470400" cy="5524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chemeClr val="bg1">
                  <a:lumMod val="50000"/>
                </a:schemeClr>
              </a:buClr>
              <a:tabLst>
                <a:tab pos="1700213" algn="l"/>
              </a:tabLst>
            </a:pPr>
            <a:r>
              <a:rPr lang="en-US" altLang="ja-JP" sz="2400" cap="none" dirty="0" err="1"/>
              <a:t>Faq</a:t>
            </a:r>
            <a:r>
              <a:rPr lang="en-US" altLang="ja-JP" sz="2400" cap="none" dirty="0"/>
              <a:t> data.csv</a:t>
            </a:r>
          </a:p>
        </p:txBody>
      </p:sp>
      <p:sp>
        <p:nvSpPr>
          <p:cNvPr id="17" name="タイトル 1">
            <a:extLst>
              <a:ext uri="{FF2B5EF4-FFF2-40B4-BE49-F238E27FC236}">
                <a16:creationId xmlns:a16="http://schemas.microsoft.com/office/drawing/2014/main" id="{D1A90DBC-5E37-B712-1D9F-744D129DAC37}"/>
              </a:ext>
            </a:extLst>
          </p:cNvPr>
          <p:cNvSpPr txBox="1">
            <a:spLocks/>
          </p:cNvSpPr>
          <p:nvPr/>
        </p:nvSpPr>
        <p:spPr>
          <a:xfrm>
            <a:off x="2564168" y="4532666"/>
            <a:ext cx="4470400" cy="5524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buClr>
                <a:schemeClr val="bg1">
                  <a:lumMod val="50000"/>
                </a:schemeClr>
              </a:buClr>
              <a:tabLst>
                <a:tab pos="1700213" algn="l"/>
              </a:tabLst>
            </a:pPr>
            <a:r>
              <a:rPr lang="en-US" altLang="ja-JP" sz="2400" cap="none" dirty="0"/>
              <a:t>Login account.csv</a:t>
            </a: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24445184-E6BD-D60D-0D3A-F36CF2BCF8A4}"/>
              </a:ext>
            </a:extLst>
          </p:cNvPr>
          <p:cNvCxnSpPr/>
          <p:nvPr/>
        </p:nvCxnSpPr>
        <p:spPr>
          <a:xfrm>
            <a:off x="2144683" y="2020638"/>
            <a:ext cx="0" cy="312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1982223-4E82-7388-8DAD-9111E7BDA9E8}"/>
              </a:ext>
            </a:extLst>
          </p:cNvPr>
          <p:cNvCxnSpPr>
            <a:cxnSpLocks/>
          </p:cNvCxnSpPr>
          <p:nvPr/>
        </p:nvCxnSpPr>
        <p:spPr>
          <a:xfrm>
            <a:off x="2144683" y="2851267"/>
            <a:ext cx="0" cy="5524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7626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楕円 10">
            <a:extLst>
              <a:ext uri="{FF2B5EF4-FFF2-40B4-BE49-F238E27FC236}">
                <a16:creationId xmlns:a16="http://schemas.microsoft.com/office/drawing/2014/main" id="{D4599560-5888-68C6-7283-44C8E2C4BDBC}"/>
              </a:ext>
            </a:extLst>
          </p:cNvPr>
          <p:cNvSpPr/>
          <p:nvPr/>
        </p:nvSpPr>
        <p:spPr>
          <a:xfrm>
            <a:off x="715961" y="285762"/>
            <a:ext cx="5767966" cy="657041"/>
          </a:xfrm>
          <a:prstGeom prst="ellipse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4000" u="sng" dirty="0">
                <a:solidFill>
                  <a:schemeClr val="tx1"/>
                </a:solidFill>
              </a:rPr>
              <a:t>表示画面イメージ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82460BC-2230-DDED-530D-CC9C06250214}"/>
              </a:ext>
            </a:extLst>
          </p:cNvPr>
          <p:cNvSpPr/>
          <p:nvPr/>
        </p:nvSpPr>
        <p:spPr>
          <a:xfrm>
            <a:off x="581891" y="1263535"/>
            <a:ext cx="4505498" cy="49710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056BE2BE-9A54-73FC-E40F-864C02E5A2A5}"/>
              </a:ext>
            </a:extLst>
          </p:cNvPr>
          <p:cNvSpPr/>
          <p:nvPr/>
        </p:nvSpPr>
        <p:spPr>
          <a:xfrm>
            <a:off x="5503025" y="2942705"/>
            <a:ext cx="592975" cy="116378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5D294C7-7DBA-E3C9-A26E-CA4DC561DFB4}"/>
              </a:ext>
            </a:extLst>
          </p:cNvPr>
          <p:cNvSpPr/>
          <p:nvPr/>
        </p:nvSpPr>
        <p:spPr>
          <a:xfrm>
            <a:off x="6461761" y="1263535"/>
            <a:ext cx="4505498" cy="49710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C217271-6713-6457-2AC0-08AC9388848C}"/>
              </a:ext>
            </a:extLst>
          </p:cNvPr>
          <p:cNvSpPr/>
          <p:nvPr/>
        </p:nvSpPr>
        <p:spPr>
          <a:xfrm>
            <a:off x="1111135" y="2267812"/>
            <a:ext cx="3408218" cy="61029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Login </a:t>
            </a:r>
            <a:r>
              <a:rPr kumimoji="1" lang="ja-JP" altLang="en-US" dirty="0">
                <a:solidFill>
                  <a:schemeClr val="tx1"/>
                </a:solidFill>
              </a:rPr>
              <a:t>画面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64FBCE2-B66A-A4FC-AAF0-4C4B606153CC}"/>
              </a:ext>
            </a:extLst>
          </p:cNvPr>
          <p:cNvSpPr/>
          <p:nvPr/>
        </p:nvSpPr>
        <p:spPr>
          <a:xfrm>
            <a:off x="1111135" y="3431594"/>
            <a:ext cx="3408218" cy="61029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アカウント名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DAE0A1-69E8-0523-3EDE-D02E3F4F7B9A}"/>
              </a:ext>
            </a:extLst>
          </p:cNvPr>
          <p:cNvSpPr/>
          <p:nvPr/>
        </p:nvSpPr>
        <p:spPr>
          <a:xfrm>
            <a:off x="1111135" y="4290229"/>
            <a:ext cx="3408218" cy="61029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パスワード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8A34340-5495-D7DD-2AF8-F0AD6601F059}"/>
              </a:ext>
            </a:extLst>
          </p:cNvPr>
          <p:cNvSpPr/>
          <p:nvPr/>
        </p:nvSpPr>
        <p:spPr>
          <a:xfrm>
            <a:off x="5087389" y="2321674"/>
            <a:ext cx="1244138" cy="6102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>
                <a:solidFill>
                  <a:schemeClr val="tx1"/>
                </a:solidFill>
              </a:rPr>
              <a:t>Login 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305100F2-EC7F-5B83-7ABF-C4E5020356AB}"/>
              </a:ext>
            </a:extLst>
          </p:cNvPr>
          <p:cNvSpPr/>
          <p:nvPr/>
        </p:nvSpPr>
        <p:spPr>
          <a:xfrm>
            <a:off x="7015942" y="1540445"/>
            <a:ext cx="3408218" cy="4293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検索欄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6DF20F2F-E745-FACE-FDC5-3D061FC4A400}"/>
              </a:ext>
            </a:extLst>
          </p:cNvPr>
          <p:cNvSpPr/>
          <p:nvPr/>
        </p:nvSpPr>
        <p:spPr>
          <a:xfrm>
            <a:off x="7043651" y="2116107"/>
            <a:ext cx="1413164" cy="35882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検索ワード</a:t>
            </a:r>
            <a:r>
              <a:rPr kumimoji="1" lang="en-US" altLang="ja-JP" dirty="0">
                <a:solidFill>
                  <a:schemeClr val="tx1"/>
                </a:solidFill>
              </a:rPr>
              <a:t>1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99B8269-AE1B-5F60-D594-9E4BF9A0CE7C}"/>
              </a:ext>
            </a:extLst>
          </p:cNvPr>
          <p:cNvSpPr/>
          <p:nvPr/>
        </p:nvSpPr>
        <p:spPr>
          <a:xfrm>
            <a:off x="7015942" y="2600107"/>
            <a:ext cx="1413164" cy="35882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ソート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6F9B9AB1-7EF2-0E08-F26F-2D332E44B936}"/>
              </a:ext>
            </a:extLst>
          </p:cNvPr>
          <p:cNvSpPr/>
          <p:nvPr/>
        </p:nvSpPr>
        <p:spPr>
          <a:xfrm>
            <a:off x="7015942" y="3453287"/>
            <a:ext cx="1546168" cy="3980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FAQ</a:t>
            </a:r>
            <a:r>
              <a:rPr kumimoji="1" lang="ja-JP" altLang="en-US" dirty="0">
                <a:solidFill>
                  <a:schemeClr val="tx1"/>
                </a:solidFill>
              </a:rPr>
              <a:t>１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7D0F5B1-6F59-CA71-38ED-CDAEDB58B969}"/>
              </a:ext>
            </a:extLst>
          </p:cNvPr>
          <p:cNvSpPr/>
          <p:nvPr/>
        </p:nvSpPr>
        <p:spPr>
          <a:xfrm>
            <a:off x="7683731" y="3922165"/>
            <a:ext cx="3034146" cy="35882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FAQ</a:t>
            </a:r>
            <a:r>
              <a:rPr kumimoji="1" lang="ja-JP" altLang="en-US" dirty="0">
                <a:solidFill>
                  <a:schemeClr val="tx1"/>
                </a:solidFill>
              </a:rPr>
              <a:t>１の回答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27CD9134-F629-46AE-8BA2-2D6DB21F1221}"/>
              </a:ext>
            </a:extLst>
          </p:cNvPr>
          <p:cNvSpPr/>
          <p:nvPr/>
        </p:nvSpPr>
        <p:spPr>
          <a:xfrm>
            <a:off x="7043651" y="4465975"/>
            <a:ext cx="1546168" cy="3980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FAQ2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12618FC9-A5F3-2D46-BC62-0F1F06BD5F43}"/>
              </a:ext>
            </a:extLst>
          </p:cNvPr>
          <p:cNvSpPr/>
          <p:nvPr/>
        </p:nvSpPr>
        <p:spPr>
          <a:xfrm>
            <a:off x="7683731" y="4925711"/>
            <a:ext cx="3034146" cy="35882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FAQ2</a:t>
            </a:r>
            <a:r>
              <a:rPr kumimoji="1" lang="ja-JP" altLang="en-US" dirty="0">
                <a:solidFill>
                  <a:schemeClr val="tx1"/>
                </a:solidFill>
              </a:rPr>
              <a:t>の回答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1E1DE759-1B9B-8933-56ED-133C6DD02586}"/>
              </a:ext>
            </a:extLst>
          </p:cNvPr>
          <p:cNvSpPr/>
          <p:nvPr/>
        </p:nvSpPr>
        <p:spPr>
          <a:xfrm>
            <a:off x="8097982" y="5155465"/>
            <a:ext cx="1244138" cy="12965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●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●</a:t>
            </a:r>
            <a:endParaRPr kumimoji="1" lang="en-US" altLang="ja-JP" sz="1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●</a:t>
            </a:r>
            <a:r>
              <a:rPr kumimoji="1" lang="en-US" altLang="ja-JP" sz="1000" dirty="0">
                <a:solidFill>
                  <a:schemeClr val="tx1"/>
                </a:solidFill>
              </a:rPr>
              <a:t> </a:t>
            </a:r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2EF75E4C-2814-5B2C-F078-AEB4D0AA05EE}"/>
              </a:ext>
            </a:extLst>
          </p:cNvPr>
          <p:cNvSpPr/>
          <p:nvPr/>
        </p:nvSpPr>
        <p:spPr>
          <a:xfrm>
            <a:off x="8559340" y="2600107"/>
            <a:ext cx="889460" cy="35882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分類１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F2B02401-CE3D-720D-995E-200795AD0C6A}"/>
              </a:ext>
            </a:extLst>
          </p:cNvPr>
          <p:cNvSpPr/>
          <p:nvPr/>
        </p:nvSpPr>
        <p:spPr>
          <a:xfrm>
            <a:off x="9579034" y="2600107"/>
            <a:ext cx="889460" cy="35882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分類</a:t>
            </a:r>
            <a:r>
              <a:rPr kumimoji="1" lang="en-US" altLang="ja-JP" dirty="0">
                <a:solidFill>
                  <a:schemeClr val="tx1"/>
                </a:solidFill>
              </a:rPr>
              <a:t>2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2CE910FA-5E22-672A-4E0F-139C01F2D1FD}"/>
              </a:ext>
            </a:extLst>
          </p:cNvPr>
          <p:cNvSpPr/>
          <p:nvPr/>
        </p:nvSpPr>
        <p:spPr>
          <a:xfrm>
            <a:off x="8561766" y="2129016"/>
            <a:ext cx="1413164" cy="35882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検索ワード</a:t>
            </a:r>
            <a:r>
              <a:rPr kumimoji="1" lang="en-US" altLang="ja-JP" dirty="0">
                <a:solidFill>
                  <a:schemeClr val="tx1"/>
                </a:solidFill>
              </a:rPr>
              <a:t>2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64369"/>
      </p:ext>
    </p:extLst>
  </p:cSld>
  <p:clrMapOvr>
    <a:masterClrMapping/>
  </p:clrMapOvr>
</p:sld>
</file>

<file path=ppt/theme/theme1.xml><?xml version="1.0" encoding="utf-8"?>
<a:theme xmlns:a="http://schemas.openxmlformats.org/drawingml/2006/main" name="しずく">
  <a:themeElements>
    <a:clrScheme name="しず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しず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しず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TM04033925[[fn=しずく]]</Template>
  <TotalTime>0</TotalTime>
  <Words>216</Words>
  <Application>Microsoft Office PowerPoint</Application>
  <PresentationFormat>ワイド画面</PresentationFormat>
  <Paragraphs>43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Arial</vt:lpstr>
      <vt:lpstr>Tw Cen MT</vt:lpstr>
      <vt:lpstr>Wingdings</vt:lpstr>
      <vt:lpstr>しずく</vt:lpstr>
      <vt:lpstr>FAQ　systemの仕様書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2023-10-08T14:54:50Z</dcterms:created>
  <dcterms:modified xsi:type="dcterms:W3CDTF">2023-10-08T14:54:56Z</dcterms:modified>
</cp:coreProperties>
</file>