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450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06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593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110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87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820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02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313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5954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4705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0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52E22-5C66-4CAF-80BA-EC1C7DCA5D66}" type="datetimeFigureOut">
              <a:rPr kumimoji="1" lang="ja-JP" altLang="en-US" smtClean="0"/>
              <a:t>2022/8/22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07A8D-9687-446E-8A8F-86E9D74306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0667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1A01D4E-F1C2-4917-B514-6C0933541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4" y="594391"/>
            <a:ext cx="8077900" cy="4932091"/>
          </a:xfrm>
          <a:prstGeom prst="rect">
            <a:avLst/>
          </a:prstGeom>
        </p:spPr>
      </p:pic>
      <p:sp>
        <p:nvSpPr>
          <p:cNvPr id="5" name="AutoShape 60">
            <a:extLst>
              <a:ext uri="{FF2B5EF4-FFF2-40B4-BE49-F238E27FC236}">
                <a16:creationId xmlns:a16="http://schemas.microsoft.com/office/drawing/2014/main" id="{3557DABE-2918-4558-B0BD-7436CC330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2013" y="172286"/>
            <a:ext cx="1734253" cy="1321860"/>
          </a:xfrm>
          <a:prstGeom prst="wedgeRoundRectCallout">
            <a:avLst>
              <a:gd name="adj1" fmla="val -29850"/>
              <a:gd name="adj2" fmla="val 50416"/>
              <a:gd name="adj3" fmla="val 16667"/>
            </a:avLst>
          </a:prstGeom>
          <a:solidFill>
            <a:schemeClr val="bg1"/>
          </a:solidFill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1600" dirty="0"/>
              <a:t>どうなりたい</a:t>
            </a:r>
          </a:p>
        </p:txBody>
      </p:sp>
      <p:sp>
        <p:nvSpPr>
          <p:cNvPr id="6" name="AutoShape 60">
            <a:extLst>
              <a:ext uri="{FF2B5EF4-FFF2-40B4-BE49-F238E27FC236}">
                <a16:creationId xmlns:a16="http://schemas.microsoft.com/office/drawing/2014/main" id="{36BEC1E3-5657-4607-B67B-52322FD6C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8359" y="1647116"/>
            <a:ext cx="1734253" cy="1321860"/>
          </a:xfrm>
          <a:prstGeom prst="wedgeRoundRectCallout">
            <a:avLst>
              <a:gd name="adj1" fmla="val -25945"/>
              <a:gd name="adj2" fmla="val 48707"/>
              <a:gd name="adj3" fmla="val 16667"/>
            </a:avLst>
          </a:prstGeom>
          <a:solidFill>
            <a:schemeClr val="bg1"/>
          </a:solidFill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1600" dirty="0"/>
              <a:t>そのためには何が必要</a:t>
            </a:r>
          </a:p>
        </p:txBody>
      </p:sp>
      <p:sp>
        <p:nvSpPr>
          <p:cNvPr id="7" name="AutoShape 60">
            <a:extLst>
              <a:ext uri="{FF2B5EF4-FFF2-40B4-BE49-F238E27FC236}">
                <a16:creationId xmlns:a16="http://schemas.microsoft.com/office/drawing/2014/main" id="{EFE4CFD8-51C8-45F8-95DB-C177706D0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8712" y="3668562"/>
            <a:ext cx="1734253" cy="1321860"/>
          </a:xfrm>
          <a:prstGeom prst="wedgeRoundRectCallout">
            <a:avLst>
              <a:gd name="adj1" fmla="val -25945"/>
              <a:gd name="adj2" fmla="val 48707"/>
              <a:gd name="adj3" fmla="val 16667"/>
            </a:avLst>
          </a:prstGeom>
          <a:solidFill>
            <a:schemeClr val="bg1"/>
          </a:solidFill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1600"/>
              <a:t>今、できること</a:t>
            </a:r>
            <a:endParaRPr lang="ja-JP" altLang="en-US" sz="1600" dirty="0"/>
          </a:p>
        </p:txBody>
      </p:sp>
      <p:sp>
        <p:nvSpPr>
          <p:cNvPr id="8" name="AutoShape 60">
            <a:extLst>
              <a:ext uri="{FF2B5EF4-FFF2-40B4-BE49-F238E27FC236}">
                <a16:creationId xmlns:a16="http://schemas.microsoft.com/office/drawing/2014/main" id="{14FB37A0-6BD0-48F8-AD2F-9A4A89988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134" y="5133580"/>
            <a:ext cx="1734253" cy="1321860"/>
          </a:xfrm>
          <a:prstGeom prst="wedgeRoundRectCallout">
            <a:avLst>
              <a:gd name="adj1" fmla="val -25945"/>
              <a:gd name="adj2" fmla="val 48707"/>
              <a:gd name="adj3" fmla="val 16667"/>
            </a:avLst>
          </a:prstGeom>
          <a:solidFill>
            <a:schemeClr val="bg1"/>
          </a:solidFill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1600" dirty="0"/>
              <a:t>行動</a:t>
            </a:r>
          </a:p>
        </p:txBody>
      </p:sp>
    </p:spTree>
    <p:extLst>
      <p:ext uri="{BB962C8B-B14F-4D97-AF65-F5344CB8AC3E}">
        <p14:creationId xmlns:p14="http://schemas.microsoft.com/office/powerpoint/2010/main" val="2896107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60">
            <a:extLst>
              <a:ext uri="{FF2B5EF4-FFF2-40B4-BE49-F238E27FC236}">
                <a16:creationId xmlns:a16="http://schemas.microsoft.com/office/drawing/2014/main" id="{E9ECBD9C-3D02-4671-B594-4FC8CDEEF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25" y="294342"/>
            <a:ext cx="3658693" cy="2788682"/>
          </a:xfrm>
          <a:prstGeom prst="wedgeRoundRectCallout">
            <a:avLst>
              <a:gd name="adj1" fmla="val -29850"/>
              <a:gd name="adj2" fmla="val 50416"/>
              <a:gd name="adj3" fmla="val 16667"/>
            </a:avLst>
          </a:prstGeom>
          <a:solidFill>
            <a:schemeClr val="bg1"/>
          </a:solidFill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1600" dirty="0"/>
              <a:t>①どうなりたい （目指す姿）</a:t>
            </a:r>
          </a:p>
        </p:txBody>
      </p:sp>
      <p:sp>
        <p:nvSpPr>
          <p:cNvPr id="14" name="AutoShape 60">
            <a:extLst>
              <a:ext uri="{FF2B5EF4-FFF2-40B4-BE49-F238E27FC236}">
                <a16:creationId xmlns:a16="http://schemas.microsoft.com/office/drawing/2014/main" id="{D433C33F-1C77-4B62-99C8-CD1D48110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2854" y="305631"/>
            <a:ext cx="3658693" cy="2788682"/>
          </a:xfrm>
          <a:prstGeom prst="wedgeRoundRectCallout">
            <a:avLst>
              <a:gd name="adj1" fmla="val -25945"/>
              <a:gd name="adj2" fmla="val 48707"/>
              <a:gd name="adj3" fmla="val 16667"/>
            </a:avLst>
          </a:prstGeom>
          <a:solidFill>
            <a:schemeClr val="bg1"/>
          </a:solidFill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1600" dirty="0"/>
              <a:t>➁そのためには何が必要 （分析）</a:t>
            </a:r>
          </a:p>
        </p:txBody>
      </p:sp>
      <p:sp>
        <p:nvSpPr>
          <p:cNvPr id="15" name="AutoShape 60">
            <a:extLst>
              <a:ext uri="{FF2B5EF4-FFF2-40B4-BE49-F238E27FC236}">
                <a16:creationId xmlns:a16="http://schemas.microsoft.com/office/drawing/2014/main" id="{A7968990-6F21-4372-9F00-F276A3B0C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25" y="3668564"/>
            <a:ext cx="3658692" cy="2788681"/>
          </a:xfrm>
          <a:prstGeom prst="wedgeRoundRectCallout">
            <a:avLst>
              <a:gd name="adj1" fmla="val -25945"/>
              <a:gd name="adj2" fmla="val 48707"/>
              <a:gd name="adj3" fmla="val 16667"/>
            </a:avLst>
          </a:prstGeom>
          <a:solidFill>
            <a:schemeClr val="bg1"/>
          </a:solidFill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1600" dirty="0"/>
              <a:t>➂今、できること （計画）</a:t>
            </a:r>
          </a:p>
        </p:txBody>
      </p:sp>
      <p:sp>
        <p:nvSpPr>
          <p:cNvPr id="16" name="AutoShape 60">
            <a:extLst>
              <a:ext uri="{FF2B5EF4-FFF2-40B4-BE49-F238E27FC236}">
                <a16:creationId xmlns:a16="http://schemas.microsoft.com/office/drawing/2014/main" id="{B9113D9A-5326-4FCD-ABA2-E949F1298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2854" y="3679853"/>
            <a:ext cx="3658690" cy="2788680"/>
          </a:xfrm>
          <a:prstGeom prst="wedgeRoundRectCallout">
            <a:avLst>
              <a:gd name="adj1" fmla="val -25945"/>
              <a:gd name="adj2" fmla="val 48707"/>
              <a:gd name="adj3" fmla="val 16667"/>
            </a:avLst>
          </a:prstGeom>
          <a:solidFill>
            <a:schemeClr val="bg1"/>
          </a:solidFill>
          <a:ln w="28575">
            <a:solidFill>
              <a:srgbClr val="FFCC00"/>
            </a:solidFill>
            <a:miter lim="800000"/>
            <a:headEnd/>
            <a:tailEnd/>
          </a:ln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1600" dirty="0"/>
              <a:t>④実際にやること （行動）</a:t>
            </a:r>
          </a:p>
        </p:txBody>
      </p:sp>
    </p:spTree>
    <p:extLst>
      <p:ext uri="{BB962C8B-B14F-4D97-AF65-F5344CB8AC3E}">
        <p14:creationId xmlns:p14="http://schemas.microsoft.com/office/powerpoint/2010/main" val="1408340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5788AD-229F-41F2-912E-AD00A0924823}"/>
              </a:ext>
            </a:extLst>
          </p:cNvPr>
          <p:cNvGrpSpPr/>
          <p:nvPr/>
        </p:nvGrpSpPr>
        <p:grpSpPr>
          <a:xfrm>
            <a:off x="681213" y="4753505"/>
            <a:ext cx="8948208" cy="2132351"/>
            <a:chOff x="-244475" y="2281237"/>
            <a:chExt cx="9632950" cy="2295525"/>
          </a:xfrm>
        </p:grpSpPr>
        <p:sp>
          <p:nvSpPr>
            <p:cNvPr id="3" name="AutoShape 19">
              <a:extLst>
                <a:ext uri="{FF2B5EF4-FFF2-40B4-BE49-F238E27FC236}">
                  <a16:creationId xmlns:a16="http://schemas.microsoft.com/office/drawing/2014/main" id="{C9D7C553-0D2B-4123-BCE7-A08BC089C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44475" y="2281237"/>
              <a:ext cx="8813800" cy="2295525"/>
            </a:xfrm>
            <a:prstGeom prst="rightArrow">
              <a:avLst>
                <a:gd name="adj1" fmla="val 59259"/>
                <a:gd name="adj2" fmla="val 25099"/>
              </a:avLst>
            </a:prstGeom>
            <a:solidFill>
              <a:srgbClr val="FFC000"/>
            </a:solidFill>
            <a:ln w="19050">
              <a:solidFill>
                <a:srgbClr val="BFBFBF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algn="ctr"/>
              <a:endParaRPr lang="ja-JP" altLang="en-US" sz="1200" b="1">
                <a:solidFill>
                  <a:schemeClr val="bg1"/>
                </a:solidFill>
              </a:endParaRPr>
            </a:p>
          </p:txBody>
        </p:sp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BA9A5391-EDF0-4D2F-91B5-D638F11AB6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75" y="2887662"/>
              <a:ext cx="1600200" cy="11112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dirty="0"/>
            </a:p>
          </p:txBody>
        </p:sp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A189911D-FF8E-45ED-8039-9F355B062B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4075" y="2887662"/>
              <a:ext cx="1600200" cy="11112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dirty="0"/>
            </a:p>
          </p:txBody>
        </p:sp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A458D322-60FA-4B33-B490-CB7DBAEBF0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8775" y="2887662"/>
              <a:ext cx="1600200" cy="11112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dirty="0"/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4DBCBAFA-01D1-401B-823D-69162A532D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3475" y="2887662"/>
              <a:ext cx="1600200" cy="11112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ja-JP" dirty="0"/>
            </a:p>
          </p:txBody>
        </p:sp>
        <p:sp>
          <p:nvSpPr>
            <p:cNvPr id="9" name="爆発 1 34">
              <a:extLst>
                <a:ext uri="{FF2B5EF4-FFF2-40B4-BE49-F238E27FC236}">
                  <a16:creationId xmlns:a16="http://schemas.microsoft.com/office/drawing/2014/main" id="{2B3999AE-A139-4BC6-A578-77BCEF89277B}"/>
                </a:ext>
              </a:extLst>
            </p:cNvPr>
            <p:cNvSpPr/>
            <p:nvPr/>
          </p:nvSpPr>
          <p:spPr>
            <a:xfrm>
              <a:off x="8391525" y="2665412"/>
              <a:ext cx="996950" cy="1689100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ja-JP" dirty="0"/>
                <a:t>Goal</a:t>
              </a:r>
              <a:endParaRPr lang="ja-JP" altLang="en-US" dirty="0"/>
            </a:p>
          </p:txBody>
        </p:sp>
        <p:sp>
          <p:nvSpPr>
            <p:cNvPr id="10" name="右矢印 35">
              <a:extLst>
                <a:ext uri="{FF2B5EF4-FFF2-40B4-BE49-F238E27FC236}">
                  <a16:creationId xmlns:a16="http://schemas.microsoft.com/office/drawing/2014/main" id="{56C9BCC2-A821-402D-8D86-C962BF2BB06B}"/>
                </a:ext>
              </a:extLst>
            </p:cNvPr>
            <p:cNvSpPr/>
            <p:nvPr/>
          </p:nvSpPr>
          <p:spPr>
            <a:xfrm>
              <a:off x="1679575" y="3243262"/>
              <a:ext cx="355600" cy="400050"/>
            </a:xfrm>
            <a:prstGeom prst="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" name="右矢印 36">
              <a:extLst>
                <a:ext uri="{FF2B5EF4-FFF2-40B4-BE49-F238E27FC236}">
                  <a16:creationId xmlns:a16="http://schemas.microsoft.com/office/drawing/2014/main" id="{E57A1A6C-C5E6-4D0B-AC99-7E9FD2666E57}"/>
                </a:ext>
              </a:extLst>
            </p:cNvPr>
            <p:cNvSpPr/>
            <p:nvPr/>
          </p:nvSpPr>
          <p:spPr>
            <a:xfrm>
              <a:off x="3724275" y="3243262"/>
              <a:ext cx="355600" cy="400050"/>
            </a:xfrm>
            <a:prstGeom prst="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右矢印 37">
              <a:extLst>
                <a:ext uri="{FF2B5EF4-FFF2-40B4-BE49-F238E27FC236}">
                  <a16:creationId xmlns:a16="http://schemas.microsoft.com/office/drawing/2014/main" id="{E7A1B25D-F9D9-451A-84C7-896664426902}"/>
                </a:ext>
              </a:extLst>
            </p:cNvPr>
            <p:cNvSpPr/>
            <p:nvPr/>
          </p:nvSpPr>
          <p:spPr>
            <a:xfrm>
              <a:off x="5768975" y="3243262"/>
              <a:ext cx="355600" cy="400050"/>
            </a:xfrm>
            <a:prstGeom prst="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ja-JP" altLang="en-US"/>
            </a:p>
          </p:txBody>
        </p:sp>
      </p:grpSp>
      <p:pic>
        <p:nvPicPr>
          <p:cNvPr id="13" name="図 12">
            <a:extLst>
              <a:ext uri="{FF2B5EF4-FFF2-40B4-BE49-F238E27FC236}">
                <a16:creationId xmlns:a16="http://schemas.microsoft.com/office/drawing/2014/main" id="{BF6FAB77-9F9B-4BC8-950B-E1685A6C2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96" y="129558"/>
            <a:ext cx="8077900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25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49</Words>
  <Application>Microsoft Office PowerPoint</Application>
  <PresentationFormat>画面に合わせる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Oki Takao (大木 隆雄)</dc:creator>
  <cp:lastModifiedBy>Oki Takao (大木 隆雄)</cp:lastModifiedBy>
  <cp:revision>3</cp:revision>
  <dcterms:created xsi:type="dcterms:W3CDTF">2022-08-22T09:14:57Z</dcterms:created>
  <dcterms:modified xsi:type="dcterms:W3CDTF">2022-08-22T09:58:58Z</dcterms:modified>
</cp:coreProperties>
</file>