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5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8B9662-99C5-CA01-C7EC-AF601391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CA3DCAC-6D52-9BFF-573F-4303CA744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FF63A2-FF6B-C176-750B-B6E92867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32B9C8-987E-020A-6944-1DC16E8A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B8769E-0153-61DD-C437-15D70F73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24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8EA4B3-6B7E-790C-ECDB-92FD3BC3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3680CC-5463-77B2-DF9E-56D8F941C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0832CA-1168-463C-1386-59693D406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8B3073-8D08-6FB5-FE86-F79C4F6E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D3D248-0271-9050-8810-8010F030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0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79BB6F-759A-3A15-F829-1D9D8D08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22A6E3-6682-A927-9FFC-35974938D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3CDE8-7854-8C2B-FEF1-A90BCEED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BCE069-3EAE-DE13-A6BD-1B5BB293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392DE5-EFCD-4B78-04A1-41F16C1A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27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DEA286-507C-8AB9-230E-DA2F3082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E90013-B6E6-7271-4A7C-94DFF3BB8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767EAF-E88E-C2D6-DE4F-C1CD9A2D5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A63C11-24F3-C5FB-72BC-765D338B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4A2A18-69F9-67AD-B032-408652B0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BA5E05-7DA5-5C2D-004F-78B6A5B9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C21F5-8C82-D7D9-E43C-F90B61FA7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A42573-D885-3283-0D52-77821C7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884C59-412E-4CC7-FD75-13BCD556C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78C2BF0-9D7A-0A1E-DB18-D6BB6B9C1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F051945-ED7D-DCE9-7D72-3A588D45C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6F1990E-71A9-05CC-5379-92530A5F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96027DB-CFF3-4968-C56E-D765DF5A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57B9658-681A-0CA8-B1A8-9B4E5648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05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8AB45F-79CD-051B-92DE-4CF2D63C4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38F007-FED8-EB3E-85DA-59B2C618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7C7314-63D9-8B78-3D6B-AF8479689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1297237-29FC-4E39-4333-509EB92B1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19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83A421-B002-396A-86CE-6CA4EDD24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9213A48-1C1C-338C-1EF2-40ACBADED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A588D1-B59D-F8A2-4BD1-111F3930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10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46C508-52A1-207A-4632-DAFB32B9D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6A49E1-A471-DCDA-1E36-238344499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A36EE9-39FE-C48A-147D-7EE38187A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3F6CFB-9531-5679-46C0-250DBE295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75F7FD6-F926-5AD3-FC9D-5C7D7142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3668CF-B2D0-7DEA-DB42-2C2C506C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147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B84435-2604-CD62-BB13-A6A98A05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7249A92-FC4B-5CD1-5F71-841F6CB942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38D2D2-578C-4499-428D-45163DEE7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016160-E9C5-6D0C-0FBC-755B7EA67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F29408-8250-CD0B-6F9E-F2AC48C2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DABDEB-2FBA-8C2F-4D89-F8FA27E3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14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EA55F3-8ADA-DBD9-385F-FFEC57C5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BD9221-6E59-C833-31CD-FA7C0ACD3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BDE6C7-BBF6-DF8C-130E-9C929954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9E18BF-83BA-E42B-CAFA-AD304923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8A5CBD-6889-E13B-B67B-E52F0734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453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B9EDBD9-8598-EC9A-C5A4-DD4F5BD7C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51A287-E95B-70B3-AC58-CD95B8A69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AFC02A-1F15-C47E-67C2-AE5DF9E87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728ABF-E472-7FB5-EAC2-2E7FB16CE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A259B3-10E4-9EC1-C28D-7564FB50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56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753D2E5-57DC-3E1C-DF9D-E240F9EB9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467971-2CD1-8E8F-E766-7193A9EB8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6CFB37-9B3F-E8CB-A534-17A97E120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1DE6D5-A423-4675-84B0-85C4566056E3}" type="datetimeFigureOut">
              <a:rPr kumimoji="1" lang="ja-JP" altLang="en-US" smtClean="0"/>
              <a:t>2025/2/5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BF7DCA-CAA0-BE37-2B50-406A2BC36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10BBBA-CB10-25DD-FC6C-7B02E130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282879-2EC8-4CB4-B0FA-B0070212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07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DE2AA78E-9E3F-E33B-4FBA-B2EA85133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6" t="25507" r="42201" b="35363"/>
          <a:stretch/>
        </p:blipFill>
        <p:spPr>
          <a:xfrm>
            <a:off x="1116131" y="1006813"/>
            <a:ext cx="9706686" cy="4844374"/>
          </a:xfrm>
          <a:prstGeom prst="rect">
            <a:avLst/>
          </a:prstGeom>
        </p:spPr>
      </p:pic>
      <p:sp>
        <p:nvSpPr>
          <p:cNvPr id="10" name="Google Shape;185;p22">
            <a:extLst>
              <a:ext uri="{FF2B5EF4-FFF2-40B4-BE49-F238E27FC236}">
                <a16:creationId xmlns:a16="http://schemas.microsoft.com/office/drawing/2014/main" id="{DAB4DE15-0463-7A2F-4C4F-CA304106048A}"/>
              </a:ext>
            </a:extLst>
          </p:cNvPr>
          <p:cNvSpPr txBox="1">
            <a:spLocks/>
          </p:cNvSpPr>
          <p:nvPr/>
        </p:nvSpPr>
        <p:spPr>
          <a:xfrm>
            <a:off x="402963" y="360217"/>
            <a:ext cx="3339274" cy="1051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iryo"/>
              <a:buChar char="●"/>
              <a:defRPr sz="18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要望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文字、文字から伸びる線もそのまま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記載してください。</a:t>
            </a:r>
            <a:endParaRPr lang="en-US" altLang="ja-JP" sz="1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2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8CB455E8-916F-C0B0-231D-B01B9C95F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6647" r="18314" b="11315"/>
          <a:stretch/>
        </p:blipFill>
        <p:spPr>
          <a:xfrm>
            <a:off x="4051621" y="904461"/>
            <a:ext cx="6859595" cy="5653523"/>
          </a:xfrm>
          <a:prstGeom prst="rect">
            <a:avLst/>
          </a:prstGeom>
        </p:spPr>
      </p:pic>
      <p:sp>
        <p:nvSpPr>
          <p:cNvPr id="12" name="Google Shape;185;p22">
            <a:extLst>
              <a:ext uri="{FF2B5EF4-FFF2-40B4-BE49-F238E27FC236}">
                <a16:creationId xmlns:a16="http://schemas.microsoft.com/office/drawing/2014/main" id="{E224BA2C-8D87-31E4-C5B4-294C1FAD512B}"/>
              </a:ext>
            </a:extLst>
          </p:cNvPr>
          <p:cNvSpPr txBox="1">
            <a:spLocks/>
          </p:cNvSpPr>
          <p:nvPr/>
        </p:nvSpPr>
        <p:spPr>
          <a:xfrm>
            <a:off x="552050" y="459608"/>
            <a:ext cx="3339274" cy="1051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iryo"/>
              <a:buChar char="●"/>
              <a:defRPr sz="18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要望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文字は不要。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黒、オレンジの矢印も消してほしい。</a:t>
            </a:r>
            <a:endParaRPr lang="en-US" altLang="ja-JP" sz="1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05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射出成形の基礎知識 - 株式会社ニュートン">
            <a:extLst>
              <a:ext uri="{FF2B5EF4-FFF2-40B4-BE49-F238E27FC236}">
                <a16:creationId xmlns:a16="http://schemas.microsoft.com/office/drawing/2014/main" id="{BA5A2AC1-F309-4689-F822-1ECFAB63D8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4" t="29565" r="17587" b="21160"/>
          <a:stretch/>
        </p:blipFill>
        <p:spPr bwMode="auto">
          <a:xfrm>
            <a:off x="3876261" y="473059"/>
            <a:ext cx="6331225" cy="604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85;p22">
            <a:extLst>
              <a:ext uri="{FF2B5EF4-FFF2-40B4-BE49-F238E27FC236}">
                <a16:creationId xmlns:a16="http://schemas.microsoft.com/office/drawing/2014/main" id="{D3421089-483E-CFAF-291A-22285B3A10CE}"/>
              </a:ext>
            </a:extLst>
          </p:cNvPr>
          <p:cNvSpPr txBox="1">
            <a:spLocks/>
          </p:cNvSpPr>
          <p:nvPr/>
        </p:nvSpPr>
        <p:spPr>
          <a:xfrm>
            <a:off x="393024" y="340338"/>
            <a:ext cx="3339274" cy="104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iryo"/>
              <a:buChar char="●"/>
              <a:defRPr sz="18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要望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文字や吹き出しは不要。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射出形成機のイラストのみ必要。</a:t>
            </a:r>
            <a:endParaRPr lang="en-US" altLang="ja-JP" sz="1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9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肉厚と抜き勾配を押さえるべし！：成型部品設計のツボ（1）（1/3 ページ） - MONOist">
            <a:extLst>
              <a:ext uri="{FF2B5EF4-FFF2-40B4-BE49-F238E27FC236}">
                <a16:creationId xmlns:a16="http://schemas.microsoft.com/office/drawing/2014/main" id="{89066FA7-F4EB-53D1-74D2-2D848FF642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0" b="6947"/>
          <a:stretch/>
        </p:blipFill>
        <p:spPr bwMode="auto">
          <a:xfrm>
            <a:off x="1989127" y="2315817"/>
            <a:ext cx="10202873" cy="314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85;p22">
            <a:extLst>
              <a:ext uri="{FF2B5EF4-FFF2-40B4-BE49-F238E27FC236}">
                <a16:creationId xmlns:a16="http://schemas.microsoft.com/office/drawing/2014/main" id="{96970EEF-B92F-5B12-0E0F-36EB649E4F17}"/>
              </a:ext>
            </a:extLst>
          </p:cNvPr>
          <p:cNvSpPr txBox="1">
            <a:spLocks/>
          </p:cNvSpPr>
          <p:nvPr/>
        </p:nvSpPr>
        <p:spPr>
          <a:xfrm>
            <a:off x="432781" y="459608"/>
            <a:ext cx="4218732" cy="1051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iryo"/>
              <a:buChar char="●"/>
              <a:defRPr sz="18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●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iryo"/>
              <a:buChar char="○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eiryo"/>
              <a:buChar char="■"/>
              <a:defRPr sz="14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要望</a:t>
            </a:r>
            <a:endParaRPr lang="en-US" altLang="ja-JP" sz="1400" b="1" dirty="0">
              <a:solidFill>
                <a:schemeClr val="dk1"/>
              </a:solidFill>
            </a:endParaRPr>
          </a:p>
          <a:p>
            <a:pPr marL="64725" indent="0">
              <a:lnSpc>
                <a:spcPct val="120000"/>
              </a:lnSpc>
              <a:buClr>
                <a:schemeClr val="dk1"/>
              </a:buClr>
              <a:buNone/>
            </a:pPr>
            <a:r>
              <a:rPr lang="ja-JP" altLang="en-US" sz="1400" b="1" dirty="0">
                <a:solidFill>
                  <a:schemeClr val="dk1"/>
                </a:solidFill>
              </a:rPr>
              <a:t>文字、番号、矢印、文字から伸びる線＋黒丸不要。</a:t>
            </a:r>
            <a:endParaRPr lang="en-US" altLang="ja-JP" sz="14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51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57</Words>
  <Application>Microsoft Office PowerPoint</Application>
  <PresentationFormat>ワイド画面</PresentationFormat>
  <Paragraphs>11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長谷川 雅也</dc:creator>
  <cp:lastModifiedBy>長谷川 雅也</cp:lastModifiedBy>
  <cp:revision>1</cp:revision>
  <dcterms:created xsi:type="dcterms:W3CDTF">2025-02-05T01:39:55Z</dcterms:created>
  <dcterms:modified xsi:type="dcterms:W3CDTF">2025-02-05T02:03:58Z</dcterms:modified>
</cp:coreProperties>
</file>